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gif" ContentType="image/gif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5"/>
  </p:notesMasterIdLst>
  <p:sldIdLst>
    <p:sldId id="1279" r:id="rId3"/>
    <p:sldId id="1229" r:id="rId4"/>
    <p:sldId id="1294" r:id="rId5"/>
    <p:sldId id="1230" r:id="rId6"/>
    <p:sldId id="1293" r:id="rId7"/>
    <p:sldId id="1319" r:id="rId8"/>
    <p:sldId id="1323" r:id="rId9"/>
    <p:sldId id="1280" r:id="rId10"/>
    <p:sldId id="1297" r:id="rId11"/>
    <p:sldId id="1298" r:id="rId12"/>
    <p:sldId id="1325" r:id="rId13"/>
    <p:sldId id="1261" r:id="rId14"/>
    <p:sldId id="1287" r:id="rId16"/>
    <p:sldId id="1326" r:id="rId17"/>
    <p:sldId id="1327" r:id="rId18"/>
    <p:sldId id="1302" r:id="rId19"/>
    <p:sldId id="1328" r:id="rId20"/>
    <p:sldId id="1195" r:id="rId21"/>
    <p:sldId id="1329" r:id="rId22"/>
    <p:sldId id="1310" r:id="rId23"/>
    <p:sldId id="1311" r:id="rId24"/>
    <p:sldId id="1312" r:id="rId25"/>
    <p:sldId id="1313" r:id="rId26"/>
    <p:sldId id="1314" r:id="rId27"/>
    <p:sldId id="1330" r:id="rId28"/>
    <p:sldId id="1315" r:id="rId29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33"/>
    </p:embeddedFont>
    <p:embeddedFont>
      <p:font typeface="黑体" panose="02010609060101010101" pitchFamily="49" charset="-122"/>
      <p:regular r:id="rId34"/>
    </p:embeddedFont>
    <p:embeddedFont>
      <p:font typeface="Calibri" panose="020F0502020204030204" pitchFamily="34" charset="0"/>
      <p:regular r:id="rId35"/>
      <p:bold r:id="rId36"/>
      <p:italic r:id="rId37"/>
      <p:boldItalic r:id="rId38"/>
    </p:embeddedFont>
  </p:embeddedFontLst>
  <p:custDataLst>
    <p:tags r:id="rId3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FF9933"/>
    <a:srgbClr val="FFCC99"/>
    <a:srgbClr val="FFE0C9"/>
    <a:srgbClr val="0000FF"/>
    <a:srgbClr val="CC00CC"/>
    <a:srgbClr val="008000"/>
    <a:srgbClr val="993300"/>
    <a:srgbClr val="800000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45" autoAdjust="0"/>
    <p:restoredTop sz="96366" autoAdjust="0"/>
  </p:normalViewPr>
  <p:slideViewPr>
    <p:cSldViewPr>
      <p:cViewPr>
        <p:scale>
          <a:sx n="110" d="100"/>
          <a:sy n="110" d="100"/>
        </p:scale>
        <p:origin x="-372" y="-234"/>
      </p:cViewPr>
      <p:guideLst>
        <p:guide orient="horz" pos="1529"/>
        <p:guide pos="292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font" Target="fonts/font6.fntdata"/><Relationship Id="rId37" Type="http://schemas.openxmlformats.org/officeDocument/2006/relationships/font" Target="fonts/font5.fntdata"/><Relationship Id="rId36" Type="http://schemas.openxmlformats.org/officeDocument/2006/relationships/font" Target="fonts/font4.fntdata"/><Relationship Id="rId35" Type="http://schemas.openxmlformats.org/officeDocument/2006/relationships/font" Target="fonts/font3.fntdata"/><Relationship Id="rId34" Type="http://schemas.openxmlformats.org/officeDocument/2006/relationships/font" Target="fonts/font2.fntdata"/><Relationship Id="rId33" Type="http://schemas.openxmlformats.org/officeDocument/2006/relationships/font" Target="fonts/font1.fntdata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63"/>
          <a:stretch>
            <a:fillRect/>
          </a:stretch>
        </p:blipFill>
        <p:spPr bwMode="auto">
          <a:xfrm>
            <a:off x="-36512" y="1"/>
            <a:ext cx="9180512" cy="514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6540" y="123478"/>
            <a:ext cx="1017948" cy="40230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0" lvl="0" indent="0" algn="ctr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463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5950" lvl="5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8850" lvl="6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1750" lvl="7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4650" lvl="8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1714500" lvl="5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057400" lvl="6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2400300" lvl="7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2743200" lvl="8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GIF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png"/><Relationship Id="rId8" Type="http://schemas.openxmlformats.org/officeDocument/2006/relationships/image" Target="../media/image18.png"/><Relationship Id="rId7" Type="http://schemas.microsoft.com/office/2007/relationships/hdphoto" Target="../media/image17.wdp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microsoft.com/office/2007/relationships/hdphoto" Target="../media/image14.wdp"/><Relationship Id="rId3" Type="http://schemas.openxmlformats.org/officeDocument/2006/relationships/image" Target="../media/image13.png"/><Relationship Id="rId2" Type="http://schemas.microsoft.com/office/2007/relationships/hdphoto" Target="../media/image12.wdp"/><Relationship Id="rId11" Type="http://schemas.openxmlformats.org/officeDocument/2006/relationships/slideLayout" Target="../slideLayouts/slideLayout2.xml"/><Relationship Id="rId10" Type="http://schemas.microsoft.com/office/2007/relationships/hdphoto" Target="../media/image20.wdp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GIF"/><Relationship Id="rId1" Type="http://schemas.openxmlformats.org/officeDocument/2006/relationships/hyperlink" Target="&#36164;&#26009;&#38142;&#25509;/&#35270;&#39057;/&#21476;&#35799;&#26391;&#35835;&#65306;&#21647;&#40517;.mp4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GI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GIF"/><Relationship Id="rId3" Type="http://schemas.openxmlformats.org/officeDocument/2006/relationships/image" Target="../media/image27.png"/><Relationship Id="rId2" Type="http://schemas.openxmlformats.org/officeDocument/2006/relationships/hyperlink" Target="&#36164;&#26009;&#38142;&#25509;/&#35270;&#39057;/&#35838;&#25991;&#26391;&#35835;&#35821;&#25991;&#22253;&#22320;&#23567;&#30333;&#20820;&#21644;&#23567;&#28784;&#20820;.mp4" TargetMode="External"/><Relationship Id="rId1" Type="http://schemas.openxmlformats.org/officeDocument/2006/relationships/image" Target="../media/image26.e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0.png"/><Relationship Id="rId2" Type="http://schemas.microsoft.com/office/2007/relationships/hdphoto" Target="../media/image9.wdp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3164416" y="125219"/>
            <a:ext cx="2816764" cy="646331"/>
            <a:chOff x="5499652" y="3435846"/>
            <a:chExt cx="2816764" cy="646331"/>
          </a:xfrm>
        </p:grpSpPr>
        <p:sp>
          <p:nvSpPr>
            <p:cNvPr id="15" name="文本框 15"/>
            <p:cNvSpPr txBox="1"/>
            <p:nvPr/>
          </p:nvSpPr>
          <p:spPr>
            <a:xfrm>
              <a:off x="5634111" y="3435846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6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第一课时</a:t>
              </a:r>
              <a:endParaRPr kumimoji="1" lang="zh-CN" altLang="en-US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6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</p:sp>
        <p:sp>
          <p:nvSpPr>
            <p:cNvPr id="17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</p:sp>
      </p:grpSp>
      <p:sp>
        <p:nvSpPr>
          <p:cNvPr id="19" name="矩形 9"/>
          <p:cNvSpPr>
            <a:spLocks noChangeArrowheads="1"/>
          </p:cNvSpPr>
          <p:nvPr/>
        </p:nvSpPr>
        <p:spPr bwMode="auto">
          <a:xfrm>
            <a:off x="1763688" y="1369906"/>
            <a:ext cx="1584176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 smtClean="0">
                <a:latin typeface="+mn-ea"/>
                <a:ea typeface="+mn-ea"/>
              </a:rPr>
              <a:t>猜一猜</a:t>
            </a:r>
            <a:endParaRPr lang="zh-CN" altLang="en-US" sz="3600" b="1" dirty="0">
              <a:latin typeface="+mn-ea"/>
              <a:ea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1801" y="2006053"/>
            <a:ext cx="2570833" cy="2856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395536" y="2077035"/>
            <a:ext cx="3890809" cy="2870979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30000"/>
              </a:lnSpc>
              <a:spcAft>
                <a:spcPct val="0"/>
              </a:spcAft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一片两片三四片，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fontAlgn="base" hangingPunct="1">
              <a:lnSpc>
                <a:spcPct val="130000"/>
              </a:lnSpc>
              <a:spcAft>
                <a:spcPct val="0"/>
              </a:spcAft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五片六片七八片。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fontAlgn="base" hangingPunct="1">
              <a:lnSpc>
                <a:spcPct val="130000"/>
              </a:lnSpc>
              <a:spcAft>
                <a:spcPct val="0"/>
              </a:spcAft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九片十片无数片，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fontAlgn="base" hangingPunct="1">
              <a:lnSpc>
                <a:spcPct val="130000"/>
              </a:lnSpc>
              <a:spcAft>
                <a:spcPct val="0"/>
              </a:spcAft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飞入水中都不见。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Picture 6" descr="https://gimg2.baidu.com/image_search/src=http%3A%2F%2Fwww.ruwudao.com%2FUploads%2F201711%2F5a06c9c0e2e16.gif&amp;refer=http%3A%2F%2Fwww.ruwudao.com&amp;app=2002&amp;size=f9999,10000&amp;q=a80&amp;n=0&amp;g=0n&amp;fmt=jpeg?sec=1649233362&amp;t=939553f3892aa6a7c698c518522d59e3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817463"/>
            <a:ext cx="4393286" cy="3068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340324" y="627534"/>
            <a:ext cx="2359467" cy="584775"/>
            <a:chOff x="340939" y="378868"/>
            <a:chExt cx="2676159" cy="584775"/>
          </a:xfrm>
        </p:grpSpPr>
        <p:sp>
          <p:nvSpPr>
            <p:cNvPr id="12" name="矩形 11"/>
            <p:cNvSpPr/>
            <p:nvPr/>
          </p:nvSpPr>
          <p:spPr>
            <a:xfrm>
              <a:off x="340939" y="506205"/>
              <a:ext cx="45719" cy="38337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 Box 9"/>
            <p:cNvSpPr txBox="1"/>
            <p:nvPr/>
          </p:nvSpPr>
          <p:spPr>
            <a:xfrm>
              <a:off x="403562" y="378868"/>
              <a:ext cx="2613536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>
                <a:spcBef>
                  <a:spcPct val="50000"/>
                </a:spcBef>
                <a:buClr>
                  <a:srgbClr val="DD6409"/>
                </a:buClr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识字加油站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971379" y="506205"/>
              <a:ext cx="45719" cy="38337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51520" y="2328494"/>
            <a:ext cx="2376264" cy="1784605"/>
            <a:chOff x="683568" y="1756578"/>
            <a:chExt cx="2376264" cy="1784605"/>
          </a:xfrm>
        </p:grpSpPr>
        <p:grpSp>
          <p:nvGrpSpPr>
            <p:cNvPr id="6" name="组合 5"/>
            <p:cNvGrpSpPr/>
            <p:nvPr/>
          </p:nvGrpSpPr>
          <p:grpSpPr>
            <a:xfrm>
              <a:off x="683568" y="1756578"/>
              <a:ext cx="1080120" cy="1208541"/>
              <a:chOff x="683568" y="1779662"/>
              <a:chExt cx="1080120" cy="1208541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683568" y="1779662"/>
                <a:ext cx="1080120" cy="1208541"/>
                <a:chOff x="4499992" y="1640019"/>
                <a:chExt cx="1080120" cy="1208541"/>
              </a:xfrm>
            </p:grpSpPr>
            <p:sp>
              <p:nvSpPr>
                <p:cNvPr id="17" name="十二角星 16"/>
                <p:cNvSpPr/>
                <p:nvPr/>
              </p:nvSpPr>
              <p:spPr>
                <a:xfrm>
                  <a:off x="4499992" y="1640019"/>
                  <a:ext cx="1080120" cy="1208541"/>
                </a:xfrm>
                <a:prstGeom prst="star12">
                  <a:avLst>
                    <a:gd name="adj" fmla="val 41440"/>
                  </a:avLst>
                </a:prstGeom>
                <a:solidFill>
                  <a:srgbClr val="FFC0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4709193" y="1913430"/>
                  <a:ext cx="661719" cy="661719"/>
                </a:xfrm>
                <a:prstGeom prst="ellipse">
                  <a:avLst/>
                </a:prstGeom>
                <a:solidFill>
                  <a:srgbClr val="FFE0C9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6" name="矩形 15"/>
              <p:cNvSpPr/>
              <p:nvPr/>
            </p:nvSpPr>
            <p:spPr>
              <a:xfrm>
                <a:off x="899592" y="2006906"/>
                <a:ext cx="792088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just"/>
                <a:r>
                  <a:rPr lang="zh-CN" altLang="en-US" sz="4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人</a:t>
                </a:r>
                <a:endParaRPr lang="zh-CN" altLang="en-US" sz="4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979712" y="1756578"/>
              <a:ext cx="1080120" cy="1208541"/>
              <a:chOff x="683568" y="1779662"/>
              <a:chExt cx="1080120" cy="1208541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683568" y="1779662"/>
                <a:ext cx="1080120" cy="1208541"/>
                <a:chOff x="4499992" y="1640019"/>
                <a:chExt cx="1080120" cy="1208541"/>
              </a:xfrm>
            </p:grpSpPr>
            <p:sp>
              <p:nvSpPr>
                <p:cNvPr id="13" name="十二角星 12"/>
                <p:cNvSpPr/>
                <p:nvPr/>
              </p:nvSpPr>
              <p:spPr>
                <a:xfrm>
                  <a:off x="4499992" y="1640019"/>
                  <a:ext cx="1080120" cy="1208541"/>
                </a:xfrm>
                <a:prstGeom prst="star12">
                  <a:avLst>
                    <a:gd name="adj" fmla="val 41440"/>
                  </a:avLst>
                </a:prstGeom>
                <a:solidFill>
                  <a:srgbClr val="FFC0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椭圆 13"/>
                <p:cNvSpPr/>
                <p:nvPr/>
              </p:nvSpPr>
              <p:spPr>
                <a:xfrm>
                  <a:off x="4709193" y="1913430"/>
                  <a:ext cx="661719" cy="661719"/>
                </a:xfrm>
                <a:prstGeom prst="ellipse">
                  <a:avLst/>
                </a:prstGeom>
                <a:solidFill>
                  <a:srgbClr val="FFE0C9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2" name="矩形 11"/>
              <p:cNvSpPr/>
              <p:nvPr/>
            </p:nvSpPr>
            <p:spPr>
              <a:xfrm>
                <a:off x="899592" y="2006906"/>
                <a:ext cx="792088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just"/>
                <a:r>
                  <a:rPr lang="zh-CN" altLang="en-US" sz="4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天</a:t>
                </a:r>
                <a:endParaRPr lang="zh-CN" altLang="en-US" sz="4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cxnSp>
          <p:nvCxnSpPr>
            <p:cNvPr id="9" name="直接连接符 8"/>
            <p:cNvCxnSpPr/>
            <p:nvPr/>
          </p:nvCxnSpPr>
          <p:spPr>
            <a:xfrm>
              <a:off x="1403648" y="2965119"/>
              <a:ext cx="576064" cy="576064"/>
            </a:xfrm>
            <a:prstGeom prst="line">
              <a:avLst/>
            </a:prstGeom>
            <a:ln w="222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1979712" y="2965119"/>
              <a:ext cx="503523" cy="576064"/>
            </a:xfrm>
            <a:prstGeom prst="line">
              <a:avLst/>
            </a:prstGeom>
            <a:ln w="222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3311860" y="2371321"/>
            <a:ext cx="2376264" cy="1784605"/>
            <a:chOff x="683568" y="1756578"/>
            <a:chExt cx="2376264" cy="1784605"/>
          </a:xfrm>
        </p:grpSpPr>
        <p:grpSp>
          <p:nvGrpSpPr>
            <p:cNvPr id="21" name="组合 20"/>
            <p:cNvGrpSpPr/>
            <p:nvPr/>
          </p:nvGrpSpPr>
          <p:grpSpPr>
            <a:xfrm>
              <a:off x="683568" y="1756578"/>
              <a:ext cx="1080120" cy="1208541"/>
              <a:chOff x="683568" y="1779662"/>
              <a:chExt cx="1080120" cy="1208541"/>
            </a:xfrm>
          </p:grpSpPr>
          <p:grpSp>
            <p:nvGrpSpPr>
              <p:cNvPr id="29" name="组合 28"/>
              <p:cNvGrpSpPr/>
              <p:nvPr/>
            </p:nvGrpSpPr>
            <p:grpSpPr>
              <a:xfrm>
                <a:off x="683568" y="1779662"/>
                <a:ext cx="1080120" cy="1208541"/>
                <a:chOff x="4499992" y="1640019"/>
                <a:chExt cx="1080120" cy="1208541"/>
              </a:xfrm>
            </p:grpSpPr>
            <p:sp>
              <p:nvSpPr>
                <p:cNvPr id="31" name="十二角星 30"/>
                <p:cNvSpPr/>
                <p:nvPr/>
              </p:nvSpPr>
              <p:spPr>
                <a:xfrm>
                  <a:off x="4499992" y="1640019"/>
                  <a:ext cx="1080120" cy="1208541"/>
                </a:xfrm>
                <a:prstGeom prst="star12">
                  <a:avLst>
                    <a:gd name="adj" fmla="val 41440"/>
                  </a:avLst>
                </a:prstGeom>
                <a:solidFill>
                  <a:srgbClr val="FFC0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椭圆 31"/>
                <p:cNvSpPr/>
                <p:nvPr/>
              </p:nvSpPr>
              <p:spPr>
                <a:xfrm>
                  <a:off x="4709193" y="1913430"/>
                  <a:ext cx="661719" cy="661719"/>
                </a:xfrm>
                <a:prstGeom prst="ellipse">
                  <a:avLst/>
                </a:prstGeom>
                <a:solidFill>
                  <a:srgbClr val="FFE0C9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0" name="矩形 29"/>
              <p:cNvSpPr/>
              <p:nvPr/>
            </p:nvSpPr>
            <p:spPr>
              <a:xfrm>
                <a:off x="899592" y="2006906"/>
                <a:ext cx="792088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just"/>
                <a:r>
                  <a:rPr lang="zh-CN" altLang="en-US" sz="40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口</a:t>
                </a:r>
                <a:endParaRPr lang="zh-CN" altLang="en-US" sz="4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1979712" y="1756578"/>
              <a:ext cx="1080120" cy="1208541"/>
              <a:chOff x="683568" y="1779662"/>
              <a:chExt cx="1080120" cy="1208541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683568" y="1779662"/>
                <a:ext cx="1080120" cy="1208541"/>
                <a:chOff x="4499992" y="1640019"/>
                <a:chExt cx="1080120" cy="1208541"/>
              </a:xfrm>
            </p:grpSpPr>
            <p:sp>
              <p:nvSpPr>
                <p:cNvPr id="27" name="十二角星 26"/>
                <p:cNvSpPr/>
                <p:nvPr/>
              </p:nvSpPr>
              <p:spPr>
                <a:xfrm>
                  <a:off x="4499992" y="1640019"/>
                  <a:ext cx="1080120" cy="1208541"/>
                </a:xfrm>
                <a:prstGeom prst="star12">
                  <a:avLst>
                    <a:gd name="adj" fmla="val 41440"/>
                  </a:avLst>
                </a:prstGeom>
                <a:solidFill>
                  <a:srgbClr val="FFC0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椭圆 27"/>
                <p:cNvSpPr/>
                <p:nvPr/>
              </p:nvSpPr>
              <p:spPr>
                <a:xfrm>
                  <a:off x="4709193" y="1913430"/>
                  <a:ext cx="661719" cy="661719"/>
                </a:xfrm>
                <a:prstGeom prst="ellipse">
                  <a:avLst/>
                </a:prstGeom>
                <a:solidFill>
                  <a:srgbClr val="FFE0C9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6" name="矩形 25"/>
              <p:cNvSpPr/>
              <p:nvPr/>
            </p:nvSpPr>
            <p:spPr>
              <a:xfrm>
                <a:off x="899592" y="2006906"/>
                <a:ext cx="792088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just"/>
                <a:r>
                  <a:rPr lang="zh-CN" altLang="en-US" sz="40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田</a:t>
                </a:r>
                <a:endParaRPr lang="zh-CN" altLang="en-US" sz="4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cxnSp>
          <p:nvCxnSpPr>
            <p:cNvPr id="23" name="直接连接符 22"/>
            <p:cNvCxnSpPr/>
            <p:nvPr/>
          </p:nvCxnSpPr>
          <p:spPr>
            <a:xfrm>
              <a:off x="1403648" y="2965119"/>
              <a:ext cx="576064" cy="576064"/>
            </a:xfrm>
            <a:prstGeom prst="line">
              <a:avLst/>
            </a:prstGeom>
            <a:ln w="222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1979712" y="2965119"/>
              <a:ext cx="503523" cy="576064"/>
            </a:xfrm>
            <a:prstGeom prst="line">
              <a:avLst/>
            </a:prstGeom>
            <a:ln w="222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6372200" y="2351578"/>
            <a:ext cx="2376264" cy="1784605"/>
            <a:chOff x="683568" y="1756578"/>
            <a:chExt cx="2376264" cy="1784605"/>
          </a:xfrm>
        </p:grpSpPr>
        <p:grpSp>
          <p:nvGrpSpPr>
            <p:cNvPr id="34" name="组合 33"/>
            <p:cNvGrpSpPr/>
            <p:nvPr/>
          </p:nvGrpSpPr>
          <p:grpSpPr>
            <a:xfrm>
              <a:off x="683568" y="1756578"/>
              <a:ext cx="1080120" cy="1208541"/>
              <a:chOff x="683568" y="1779662"/>
              <a:chExt cx="1080120" cy="1208541"/>
            </a:xfrm>
          </p:grpSpPr>
          <p:grpSp>
            <p:nvGrpSpPr>
              <p:cNvPr id="42" name="组合 41"/>
              <p:cNvGrpSpPr/>
              <p:nvPr/>
            </p:nvGrpSpPr>
            <p:grpSpPr>
              <a:xfrm>
                <a:off x="683568" y="1779662"/>
                <a:ext cx="1080120" cy="1208541"/>
                <a:chOff x="4499992" y="1640019"/>
                <a:chExt cx="1080120" cy="1208541"/>
              </a:xfrm>
            </p:grpSpPr>
            <p:sp>
              <p:nvSpPr>
                <p:cNvPr id="44" name="十二角星 43"/>
                <p:cNvSpPr/>
                <p:nvPr/>
              </p:nvSpPr>
              <p:spPr>
                <a:xfrm>
                  <a:off x="4499992" y="1640019"/>
                  <a:ext cx="1080120" cy="1208541"/>
                </a:xfrm>
                <a:prstGeom prst="star12">
                  <a:avLst>
                    <a:gd name="adj" fmla="val 41440"/>
                  </a:avLst>
                </a:prstGeom>
                <a:solidFill>
                  <a:srgbClr val="FFC0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" name="椭圆 44"/>
                <p:cNvSpPr/>
                <p:nvPr/>
              </p:nvSpPr>
              <p:spPr>
                <a:xfrm>
                  <a:off x="4709193" y="1913430"/>
                  <a:ext cx="661719" cy="661719"/>
                </a:xfrm>
                <a:prstGeom prst="ellipse">
                  <a:avLst/>
                </a:prstGeom>
                <a:solidFill>
                  <a:srgbClr val="FFE0C9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3" name="矩形 42"/>
              <p:cNvSpPr/>
              <p:nvPr/>
            </p:nvSpPr>
            <p:spPr>
              <a:xfrm>
                <a:off x="899592" y="2006906"/>
                <a:ext cx="792088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just"/>
                <a:r>
                  <a:rPr lang="zh-CN" altLang="en-US" sz="40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日</a:t>
                </a:r>
                <a:endParaRPr lang="zh-CN" altLang="en-US" sz="4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1979712" y="1756578"/>
              <a:ext cx="1080120" cy="1208541"/>
              <a:chOff x="683568" y="1779662"/>
              <a:chExt cx="1080120" cy="1208541"/>
            </a:xfrm>
          </p:grpSpPr>
          <p:grpSp>
            <p:nvGrpSpPr>
              <p:cNvPr id="38" name="组合 37"/>
              <p:cNvGrpSpPr/>
              <p:nvPr/>
            </p:nvGrpSpPr>
            <p:grpSpPr>
              <a:xfrm>
                <a:off x="683568" y="1779662"/>
                <a:ext cx="1080120" cy="1208541"/>
                <a:chOff x="4499992" y="1640019"/>
                <a:chExt cx="1080120" cy="1208541"/>
              </a:xfrm>
            </p:grpSpPr>
            <p:sp>
              <p:nvSpPr>
                <p:cNvPr id="40" name="十二角星 39"/>
                <p:cNvSpPr/>
                <p:nvPr/>
              </p:nvSpPr>
              <p:spPr>
                <a:xfrm>
                  <a:off x="4499992" y="1640019"/>
                  <a:ext cx="1080120" cy="1208541"/>
                </a:xfrm>
                <a:prstGeom prst="star12">
                  <a:avLst>
                    <a:gd name="adj" fmla="val 41440"/>
                  </a:avLst>
                </a:prstGeom>
                <a:solidFill>
                  <a:srgbClr val="FFC0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椭圆 40"/>
                <p:cNvSpPr/>
                <p:nvPr/>
              </p:nvSpPr>
              <p:spPr>
                <a:xfrm>
                  <a:off x="4709193" y="1913430"/>
                  <a:ext cx="661719" cy="661719"/>
                </a:xfrm>
                <a:prstGeom prst="ellipse">
                  <a:avLst/>
                </a:prstGeom>
                <a:solidFill>
                  <a:srgbClr val="FFE0C9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9" name="矩形 38"/>
              <p:cNvSpPr/>
              <p:nvPr/>
            </p:nvSpPr>
            <p:spPr>
              <a:xfrm>
                <a:off x="899592" y="2006906"/>
                <a:ext cx="792088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just"/>
                <a:r>
                  <a:rPr lang="zh-CN" altLang="en-US" sz="40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目</a:t>
                </a:r>
                <a:endParaRPr lang="zh-CN" altLang="en-US" sz="4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cxnSp>
          <p:nvCxnSpPr>
            <p:cNvPr id="36" name="直接连接符 35"/>
            <p:cNvCxnSpPr/>
            <p:nvPr/>
          </p:nvCxnSpPr>
          <p:spPr>
            <a:xfrm>
              <a:off x="1403648" y="2965119"/>
              <a:ext cx="576064" cy="576064"/>
            </a:xfrm>
            <a:prstGeom prst="line">
              <a:avLst/>
            </a:prstGeom>
            <a:ln w="222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H="1">
              <a:off x="1979712" y="2965119"/>
              <a:ext cx="503523" cy="576064"/>
            </a:xfrm>
            <a:prstGeom prst="line">
              <a:avLst/>
            </a:prstGeom>
            <a:ln w="222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30941" y1="32441" x2="70297" y2="30100"/>
                        <a14:foregroundMark x1="25990" y1="43813" x2="67327" y2="45819"/>
                        <a14:foregroundMark x1="26238" y1="28763" x2="33416" y2="33779"/>
                        <a14:foregroundMark x1="12129" y1="50167" x2="46287" y2="70569"/>
                        <a14:foregroundMark x1="61881" y1="70569" x2="86881" y2="43478"/>
                        <a14:foregroundMark x1="82178" y1="59532" x2="73515" y2="67559"/>
                        <a14:foregroundMark x1="43564" y1="71906" x2="15842" y2="63880"/>
                        <a14:foregroundMark x1="52228" y1="67559" x2="52228" y2="67559"/>
                        <a14:foregroundMark x1="48762" y1="70234" x2="60644" y2="72241"/>
                        <a14:foregroundMark x1="10149" y1="41472" x2="11634" y2="474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9353" y="1335217"/>
            <a:ext cx="1112508" cy="823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  <a14:imgEffect>
                      <a14:brightnessContrast bright="3000" contrast="20000"/>
                    </a14:imgEffect>
                    <a14:imgEffect>
                      <a14:saturation sat="112000"/>
                    </a14:imgEffect>
                    <a14:imgEffect>
                      <a14:sharpenSoften amount="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0182" y="1059582"/>
            <a:ext cx="1518447" cy="126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" name="Picture 2" descr="C:\Users\Administrator\Desktop\包图网_18050185手绘可爱开心的小学生插画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02" y="915566"/>
            <a:ext cx="740921" cy="1289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1796705" y="123478"/>
            <a:ext cx="831079" cy="2110362"/>
            <a:chOff x="1796705" y="123478"/>
            <a:chExt cx="831079" cy="2110362"/>
          </a:xfrm>
        </p:grpSpPr>
        <p:pic>
          <p:nvPicPr>
            <p:cNvPr id="49" name="Picture 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97345" l="0" r="100000">
                          <a14:foregroundMark x1="17827" y1="30383" x2="17827" y2="30383"/>
                          <a14:foregroundMark x1="30919" y1="19174" x2="30919" y2="19174"/>
                          <a14:foregroundMark x1="45125" y1="11504" x2="45125" y2="11504"/>
                          <a14:foregroundMark x1="59610" y1="12094" x2="59610" y2="12094"/>
                          <a14:foregroundMark x1="72702" y1="23599" x2="72702" y2="23599"/>
                          <a14:foregroundMark x1="77159" y1="41298" x2="77159" y2="41298"/>
                          <a14:foregroundMark x1="16992" y1="44248" x2="16992" y2="4424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6705" y="123478"/>
              <a:ext cx="831079" cy="784779"/>
            </a:xfrm>
            <a:prstGeom prst="rect">
              <a:avLst/>
            </a:prstGeom>
            <a:ln>
              <a:noFill/>
            </a:ln>
            <a:effectLst>
              <a:outerShdw dist="35921" dir="2700000" algn="ctr" rotWithShape="0">
                <a:schemeClr val="bg1">
                  <a:lumMod val="65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" name="Picture 2" descr="C:\Users\Administrator\Desktop\包图网_18050185手绘可爱开心的小学生插画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1783" y="944636"/>
              <a:ext cx="740921" cy="12892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2" name="Picture 3" descr="C:\Users\Administrator\Desktop\包图网_18220276眼睛眉毛图案设计素材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52320" y="891979"/>
            <a:ext cx="1552414" cy="822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backgroundMark x1="23179" y1="21918" x2="23179" y2="21918"/>
                        <a14:backgroundMark x1="53974" y1="16096" x2="90728" y2="16096"/>
                        <a14:backgroundMark x1="84437" y1="24658" x2="87086" y2="80822"/>
                        <a14:backgroundMark x1="70530" y1="91438" x2="21854" y2="86644"/>
                        <a14:backgroundMark x1="9934" y1="68836" x2="18212" y2="21233"/>
                        <a14:backgroundMark x1="70530" y1="76712" x2="96026" y2="93836"/>
                        <a14:backgroundMark x1="34106" y1="74315" x2="9272" y2="62329"/>
                        <a14:backgroundMark x1="23841" y1="16096" x2="53311" y2="119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4919" y="887435"/>
            <a:ext cx="1314681" cy="1271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03166" y="270003"/>
            <a:ext cx="57170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男</a:t>
            </a:r>
            <a:r>
              <a:rPr lang="zh-CN" altLang="zh-CN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老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行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zh-CN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03166" y="1078463"/>
            <a:ext cx="46371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zh-CN" altLang="zh-CN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空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zh-CN" altLang="zh-CN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endParaRPr lang="zh-CN" altLang="zh-CN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03167" y="1886923"/>
            <a:ext cx="50360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</a:t>
            </a:r>
            <a:r>
              <a:rPr lang="zh-CN" altLang="zh-CN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</a:t>
            </a:r>
            <a:r>
              <a:rPr lang="zh-CN" altLang="zh-CN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才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1600"/>
          </a:p>
        </p:txBody>
      </p:sp>
      <p:sp>
        <p:nvSpPr>
          <p:cNvPr id="7" name="矩形 6"/>
          <p:cNvSpPr/>
          <p:nvPr/>
        </p:nvSpPr>
        <p:spPr>
          <a:xfrm>
            <a:off x="3103167" y="2695383"/>
            <a:ext cx="46822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农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田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田</a:t>
            </a:r>
            <a:r>
              <a:rPr lang="zh-CN" altLang="zh-CN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田</a:t>
            </a:r>
            <a:endParaRPr lang="zh-CN" altLang="zh-CN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103167" y="3503843"/>
            <a:ext cx="45450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r>
              <a:rPr lang="zh-CN" altLang="zh-CN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光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r>
              <a:rPr lang="zh-CN" altLang="zh-CN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r>
              <a:rPr lang="zh-CN" altLang="zh-CN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1600"/>
          </a:p>
        </p:txBody>
      </p:sp>
      <p:sp>
        <p:nvSpPr>
          <p:cNvPr id="46" name="矩形 45"/>
          <p:cNvSpPr/>
          <p:nvPr/>
        </p:nvSpPr>
        <p:spPr>
          <a:xfrm>
            <a:off x="3103167" y="4312303"/>
            <a:ext cx="49741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目</a:t>
            </a:r>
            <a:r>
              <a:rPr lang="zh-CN" altLang="zh-CN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光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目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目</a:t>
            </a:r>
            <a:r>
              <a:rPr lang="zh-CN" altLang="zh-CN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标</a:t>
            </a:r>
            <a:endParaRPr lang="zh-CN" altLang="zh-CN" sz="3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2267744" y="185363"/>
            <a:ext cx="798911" cy="707886"/>
            <a:chOff x="892769" y="2006906"/>
            <a:chExt cx="798911" cy="707886"/>
          </a:xfrm>
        </p:grpSpPr>
        <p:sp>
          <p:nvSpPr>
            <p:cNvPr id="98" name="椭圆 97"/>
            <p:cNvSpPr/>
            <p:nvPr/>
          </p:nvSpPr>
          <p:spPr>
            <a:xfrm>
              <a:off x="892769" y="2053073"/>
              <a:ext cx="661719" cy="661719"/>
            </a:xfrm>
            <a:prstGeom prst="ellipse">
              <a:avLst/>
            </a:prstGeom>
            <a:solidFill>
              <a:srgbClr val="FFE0C9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矩形 95"/>
            <p:cNvSpPr/>
            <p:nvPr/>
          </p:nvSpPr>
          <p:spPr>
            <a:xfrm>
              <a:off x="899592" y="2006906"/>
              <a:ext cx="79208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/>
              <a:r>
                <a:rPr lang="zh-CN" altLang="en-US" sz="40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人</a:t>
              </a:r>
              <a:endPara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2267744" y="981914"/>
            <a:ext cx="798911" cy="707886"/>
            <a:chOff x="892769" y="2006906"/>
            <a:chExt cx="798911" cy="707886"/>
          </a:xfrm>
        </p:grpSpPr>
        <p:sp>
          <p:nvSpPr>
            <p:cNvPr id="94" name="椭圆 93"/>
            <p:cNvSpPr/>
            <p:nvPr/>
          </p:nvSpPr>
          <p:spPr>
            <a:xfrm>
              <a:off x="892769" y="2053073"/>
              <a:ext cx="661719" cy="661719"/>
            </a:xfrm>
            <a:prstGeom prst="ellipse">
              <a:avLst/>
            </a:prstGeom>
            <a:solidFill>
              <a:srgbClr val="FFE0C9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矩形 91"/>
            <p:cNvSpPr/>
            <p:nvPr/>
          </p:nvSpPr>
          <p:spPr>
            <a:xfrm>
              <a:off x="899592" y="2006906"/>
              <a:ext cx="79208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/>
              <a:r>
                <a:rPr lang="zh-CN" altLang="en-US" sz="40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天</a:t>
              </a:r>
              <a:endPara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2267744" y="1778465"/>
            <a:ext cx="798911" cy="707886"/>
            <a:chOff x="892769" y="2006906"/>
            <a:chExt cx="798911" cy="707886"/>
          </a:xfrm>
        </p:grpSpPr>
        <p:sp>
          <p:nvSpPr>
            <p:cNvPr id="111" name="椭圆 110"/>
            <p:cNvSpPr/>
            <p:nvPr/>
          </p:nvSpPr>
          <p:spPr>
            <a:xfrm>
              <a:off x="892769" y="2053073"/>
              <a:ext cx="661719" cy="661719"/>
            </a:xfrm>
            <a:prstGeom prst="ellipse">
              <a:avLst/>
            </a:prstGeom>
            <a:solidFill>
              <a:srgbClr val="FFE0C9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矩形 108"/>
            <p:cNvSpPr/>
            <p:nvPr/>
          </p:nvSpPr>
          <p:spPr>
            <a:xfrm>
              <a:off x="899592" y="2006906"/>
              <a:ext cx="79208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/>
              <a:r>
                <a:rPr lang="zh-CN" altLang="en-US" sz="4000" b="1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口</a:t>
              </a:r>
              <a:endPara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267744" y="2575016"/>
            <a:ext cx="798911" cy="707886"/>
            <a:chOff x="892769" y="2006906"/>
            <a:chExt cx="798911" cy="707886"/>
          </a:xfrm>
        </p:grpSpPr>
        <p:sp>
          <p:nvSpPr>
            <p:cNvPr id="107" name="椭圆 106"/>
            <p:cNvSpPr/>
            <p:nvPr/>
          </p:nvSpPr>
          <p:spPr>
            <a:xfrm>
              <a:off x="892769" y="2053073"/>
              <a:ext cx="661719" cy="661719"/>
            </a:xfrm>
            <a:prstGeom prst="ellipse">
              <a:avLst/>
            </a:prstGeom>
            <a:solidFill>
              <a:srgbClr val="FFE0C9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矩形 104"/>
            <p:cNvSpPr/>
            <p:nvPr/>
          </p:nvSpPr>
          <p:spPr>
            <a:xfrm>
              <a:off x="899592" y="2006906"/>
              <a:ext cx="79208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/>
              <a:r>
                <a:rPr lang="zh-CN" altLang="en-US" sz="4000" b="1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田</a:t>
              </a:r>
              <a:endPara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2267744" y="3371567"/>
            <a:ext cx="798911" cy="707886"/>
            <a:chOff x="892769" y="2006906"/>
            <a:chExt cx="798911" cy="707886"/>
          </a:xfrm>
        </p:grpSpPr>
        <p:sp>
          <p:nvSpPr>
            <p:cNvPr id="124" name="椭圆 123"/>
            <p:cNvSpPr/>
            <p:nvPr/>
          </p:nvSpPr>
          <p:spPr>
            <a:xfrm>
              <a:off x="892769" y="2053073"/>
              <a:ext cx="661719" cy="661719"/>
            </a:xfrm>
            <a:prstGeom prst="ellipse">
              <a:avLst/>
            </a:prstGeom>
            <a:solidFill>
              <a:srgbClr val="FFE0C9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矩形 121"/>
            <p:cNvSpPr/>
            <p:nvPr/>
          </p:nvSpPr>
          <p:spPr>
            <a:xfrm>
              <a:off x="899592" y="2006906"/>
              <a:ext cx="79208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/>
              <a:r>
                <a:rPr lang="zh-CN" altLang="en-US" sz="4000" b="1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日</a:t>
              </a:r>
              <a:endPara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2267744" y="4168120"/>
            <a:ext cx="798911" cy="707886"/>
            <a:chOff x="892769" y="2006906"/>
            <a:chExt cx="798911" cy="707886"/>
          </a:xfrm>
        </p:grpSpPr>
        <p:sp>
          <p:nvSpPr>
            <p:cNvPr id="120" name="椭圆 119"/>
            <p:cNvSpPr/>
            <p:nvPr/>
          </p:nvSpPr>
          <p:spPr>
            <a:xfrm>
              <a:off x="892769" y="2053073"/>
              <a:ext cx="661719" cy="661719"/>
            </a:xfrm>
            <a:prstGeom prst="ellipse">
              <a:avLst/>
            </a:prstGeom>
            <a:solidFill>
              <a:srgbClr val="FFE0C9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矩形 117"/>
            <p:cNvSpPr/>
            <p:nvPr/>
          </p:nvSpPr>
          <p:spPr>
            <a:xfrm>
              <a:off x="899592" y="2006906"/>
              <a:ext cx="79208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/>
              <a:r>
                <a:rPr lang="zh-CN" altLang="en-US" sz="4000" b="1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目</a:t>
              </a:r>
              <a:endPara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397340" y="1314526"/>
            <a:ext cx="2318547" cy="2326669"/>
            <a:chOff x="5534807" y="1672548"/>
            <a:chExt cx="2318547" cy="2326669"/>
          </a:xfrm>
        </p:grpSpPr>
        <p:sp>
          <p:nvSpPr>
            <p:cNvPr id="11" name="矩形 10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3682719" y="1936994"/>
            <a:ext cx="1747788" cy="1081733"/>
            <a:chOff x="2138363" y="2840038"/>
            <a:chExt cx="1141413" cy="706438"/>
          </a:xfrm>
        </p:grpSpPr>
        <p:sp>
          <p:nvSpPr>
            <p:cNvPr id="15" name="Freeform 16"/>
            <p:cNvSpPr/>
            <p:nvPr/>
          </p:nvSpPr>
          <p:spPr bwMode="auto">
            <a:xfrm>
              <a:off x="2436813" y="2840038"/>
              <a:ext cx="627063" cy="155575"/>
            </a:xfrm>
            <a:custGeom>
              <a:avLst/>
              <a:gdLst>
                <a:gd name="T0" fmla="*/ 518 w 792"/>
                <a:gd name="T1" fmla="*/ 25 h 195"/>
                <a:gd name="T2" fmla="*/ 564 w 792"/>
                <a:gd name="T3" fmla="*/ 13 h 195"/>
                <a:gd name="T4" fmla="*/ 602 w 792"/>
                <a:gd name="T5" fmla="*/ 5 h 195"/>
                <a:gd name="T6" fmla="*/ 617 w 792"/>
                <a:gd name="T7" fmla="*/ 1 h 195"/>
                <a:gd name="T8" fmla="*/ 633 w 792"/>
                <a:gd name="T9" fmla="*/ 0 h 195"/>
                <a:gd name="T10" fmla="*/ 646 w 792"/>
                <a:gd name="T11" fmla="*/ 0 h 195"/>
                <a:gd name="T12" fmla="*/ 669 w 792"/>
                <a:gd name="T13" fmla="*/ 1 h 195"/>
                <a:gd name="T14" fmla="*/ 694 w 792"/>
                <a:gd name="T15" fmla="*/ 5 h 195"/>
                <a:gd name="T16" fmla="*/ 719 w 792"/>
                <a:gd name="T17" fmla="*/ 13 h 195"/>
                <a:gd name="T18" fmla="*/ 742 w 792"/>
                <a:gd name="T19" fmla="*/ 25 h 195"/>
                <a:gd name="T20" fmla="*/ 763 w 792"/>
                <a:gd name="T21" fmla="*/ 38 h 195"/>
                <a:gd name="T22" fmla="*/ 778 w 792"/>
                <a:gd name="T23" fmla="*/ 51 h 195"/>
                <a:gd name="T24" fmla="*/ 788 w 792"/>
                <a:gd name="T25" fmla="*/ 63 h 195"/>
                <a:gd name="T26" fmla="*/ 792 w 792"/>
                <a:gd name="T27" fmla="*/ 76 h 195"/>
                <a:gd name="T28" fmla="*/ 788 w 792"/>
                <a:gd name="T29" fmla="*/ 88 h 195"/>
                <a:gd name="T30" fmla="*/ 782 w 792"/>
                <a:gd name="T31" fmla="*/ 95 h 195"/>
                <a:gd name="T32" fmla="*/ 769 w 792"/>
                <a:gd name="T33" fmla="*/ 103 h 195"/>
                <a:gd name="T34" fmla="*/ 750 w 792"/>
                <a:gd name="T35" fmla="*/ 107 h 195"/>
                <a:gd name="T36" fmla="*/ 734 w 792"/>
                <a:gd name="T37" fmla="*/ 111 h 195"/>
                <a:gd name="T38" fmla="*/ 713 w 792"/>
                <a:gd name="T39" fmla="*/ 115 h 195"/>
                <a:gd name="T40" fmla="*/ 686 w 792"/>
                <a:gd name="T41" fmla="*/ 118 h 195"/>
                <a:gd name="T42" fmla="*/ 652 w 792"/>
                <a:gd name="T43" fmla="*/ 126 h 195"/>
                <a:gd name="T44" fmla="*/ 610 w 792"/>
                <a:gd name="T45" fmla="*/ 132 h 195"/>
                <a:gd name="T46" fmla="*/ 562 w 792"/>
                <a:gd name="T47" fmla="*/ 140 h 195"/>
                <a:gd name="T48" fmla="*/ 506 w 792"/>
                <a:gd name="T49" fmla="*/ 149 h 195"/>
                <a:gd name="T50" fmla="*/ 445 w 792"/>
                <a:gd name="T51" fmla="*/ 157 h 195"/>
                <a:gd name="T52" fmla="*/ 382 w 792"/>
                <a:gd name="T53" fmla="*/ 166 h 195"/>
                <a:gd name="T54" fmla="*/ 328 w 792"/>
                <a:gd name="T55" fmla="*/ 174 h 195"/>
                <a:gd name="T56" fmla="*/ 280 w 792"/>
                <a:gd name="T57" fmla="*/ 182 h 195"/>
                <a:gd name="T58" fmla="*/ 238 w 792"/>
                <a:gd name="T59" fmla="*/ 186 h 195"/>
                <a:gd name="T60" fmla="*/ 204 w 792"/>
                <a:gd name="T61" fmla="*/ 191 h 195"/>
                <a:gd name="T62" fmla="*/ 177 w 792"/>
                <a:gd name="T63" fmla="*/ 193 h 195"/>
                <a:gd name="T64" fmla="*/ 156 w 792"/>
                <a:gd name="T65" fmla="*/ 195 h 195"/>
                <a:gd name="T66" fmla="*/ 140 w 792"/>
                <a:gd name="T67" fmla="*/ 195 h 195"/>
                <a:gd name="T68" fmla="*/ 117 w 792"/>
                <a:gd name="T69" fmla="*/ 193 h 195"/>
                <a:gd name="T70" fmla="*/ 96 w 792"/>
                <a:gd name="T71" fmla="*/ 188 h 195"/>
                <a:gd name="T72" fmla="*/ 73 w 792"/>
                <a:gd name="T73" fmla="*/ 178 h 195"/>
                <a:gd name="T74" fmla="*/ 50 w 792"/>
                <a:gd name="T75" fmla="*/ 165 h 195"/>
                <a:gd name="T76" fmla="*/ 25 w 792"/>
                <a:gd name="T77" fmla="*/ 151 h 195"/>
                <a:gd name="T78" fmla="*/ 14 w 792"/>
                <a:gd name="T79" fmla="*/ 143 h 195"/>
                <a:gd name="T80" fmla="*/ 6 w 792"/>
                <a:gd name="T81" fmla="*/ 138 h 195"/>
                <a:gd name="T82" fmla="*/ 2 w 792"/>
                <a:gd name="T83" fmla="*/ 134 h 195"/>
                <a:gd name="T84" fmla="*/ 0 w 792"/>
                <a:gd name="T85" fmla="*/ 130 h 195"/>
                <a:gd name="T86" fmla="*/ 0 w 792"/>
                <a:gd name="T87" fmla="*/ 128 h 195"/>
                <a:gd name="T88" fmla="*/ 2 w 792"/>
                <a:gd name="T89" fmla="*/ 124 h 195"/>
                <a:gd name="T90" fmla="*/ 12 w 792"/>
                <a:gd name="T91" fmla="*/ 122 h 195"/>
                <a:gd name="T92" fmla="*/ 25 w 792"/>
                <a:gd name="T93" fmla="*/ 118 h 195"/>
                <a:gd name="T94" fmla="*/ 44 w 792"/>
                <a:gd name="T95" fmla="*/ 115 h 195"/>
                <a:gd name="T96" fmla="*/ 69 w 792"/>
                <a:gd name="T97" fmla="*/ 109 h 195"/>
                <a:gd name="T98" fmla="*/ 100 w 792"/>
                <a:gd name="T99" fmla="*/ 105 h 195"/>
                <a:gd name="T100" fmla="*/ 136 w 792"/>
                <a:gd name="T101" fmla="*/ 99 h 195"/>
                <a:gd name="T102" fmla="*/ 179 w 792"/>
                <a:gd name="T103" fmla="*/ 92 h 195"/>
                <a:gd name="T104" fmla="*/ 225 w 792"/>
                <a:gd name="T105" fmla="*/ 84 h 195"/>
                <a:gd name="T106" fmla="*/ 271 w 792"/>
                <a:gd name="T107" fmla="*/ 78 h 195"/>
                <a:gd name="T108" fmla="*/ 313 w 792"/>
                <a:gd name="T109" fmla="*/ 71 h 195"/>
                <a:gd name="T110" fmla="*/ 351 w 792"/>
                <a:gd name="T111" fmla="*/ 63 h 195"/>
                <a:gd name="T112" fmla="*/ 387 w 792"/>
                <a:gd name="T113" fmla="*/ 57 h 195"/>
                <a:gd name="T114" fmla="*/ 422 w 792"/>
                <a:gd name="T115" fmla="*/ 49 h 195"/>
                <a:gd name="T116" fmla="*/ 453 w 792"/>
                <a:gd name="T117" fmla="*/ 42 h 195"/>
                <a:gd name="T118" fmla="*/ 481 w 792"/>
                <a:gd name="T119" fmla="*/ 36 h 195"/>
                <a:gd name="T120" fmla="*/ 493 w 792"/>
                <a:gd name="T121" fmla="*/ 32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92" h="195">
                  <a:moveTo>
                    <a:pt x="493" y="32"/>
                  </a:moveTo>
                  <a:lnTo>
                    <a:pt x="518" y="25"/>
                  </a:lnTo>
                  <a:lnTo>
                    <a:pt x="541" y="19"/>
                  </a:lnTo>
                  <a:lnTo>
                    <a:pt x="564" y="13"/>
                  </a:lnTo>
                  <a:lnTo>
                    <a:pt x="583" y="9"/>
                  </a:lnTo>
                  <a:lnTo>
                    <a:pt x="602" y="5"/>
                  </a:lnTo>
                  <a:lnTo>
                    <a:pt x="610" y="3"/>
                  </a:lnTo>
                  <a:lnTo>
                    <a:pt x="617" y="1"/>
                  </a:lnTo>
                  <a:lnTo>
                    <a:pt x="625" y="1"/>
                  </a:lnTo>
                  <a:lnTo>
                    <a:pt x="633" y="0"/>
                  </a:lnTo>
                  <a:lnTo>
                    <a:pt x="639" y="0"/>
                  </a:lnTo>
                  <a:lnTo>
                    <a:pt x="646" y="0"/>
                  </a:lnTo>
                  <a:lnTo>
                    <a:pt x="658" y="0"/>
                  </a:lnTo>
                  <a:lnTo>
                    <a:pt x="669" y="1"/>
                  </a:lnTo>
                  <a:lnTo>
                    <a:pt x="681" y="3"/>
                  </a:lnTo>
                  <a:lnTo>
                    <a:pt x="694" y="5"/>
                  </a:lnTo>
                  <a:lnTo>
                    <a:pt x="708" y="9"/>
                  </a:lnTo>
                  <a:lnTo>
                    <a:pt x="719" y="13"/>
                  </a:lnTo>
                  <a:lnTo>
                    <a:pt x="731" y="19"/>
                  </a:lnTo>
                  <a:lnTo>
                    <a:pt x="742" y="25"/>
                  </a:lnTo>
                  <a:lnTo>
                    <a:pt x="754" y="32"/>
                  </a:lnTo>
                  <a:lnTo>
                    <a:pt x="763" y="38"/>
                  </a:lnTo>
                  <a:lnTo>
                    <a:pt x="771" y="44"/>
                  </a:lnTo>
                  <a:lnTo>
                    <a:pt x="778" y="51"/>
                  </a:lnTo>
                  <a:lnTo>
                    <a:pt x="784" y="57"/>
                  </a:lnTo>
                  <a:lnTo>
                    <a:pt x="788" y="63"/>
                  </a:lnTo>
                  <a:lnTo>
                    <a:pt x="790" y="69"/>
                  </a:lnTo>
                  <a:lnTo>
                    <a:pt x="792" y="76"/>
                  </a:lnTo>
                  <a:lnTo>
                    <a:pt x="790" y="82"/>
                  </a:lnTo>
                  <a:lnTo>
                    <a:pt x="788" y="88"/>
                  </a:lnTo>
                  <a:lnTo>
                    <a:pt x="786" y="92"/>
                  </a:lnTo>
                  <a:lnTo>
                    <a:pt x="782" y="95"/>
                  </a:lnTo>
                  <a:lnTo>
                    <a:pt x="777" y="99"/>
                  </a:lnTo>
                  <a:lnTo>
                    <a:pt x="769" y="103"/>
                  </a:lnTo>
                  <a:lnTo>
                    <a:pt x="759" y="105"/>
                  </a:lnTo>
                  <a:lnTo>
                    <a:pt x="750" y="107"/>
                  </a:lnTo>
                  <a:lnTo>
                    <a:pt x="742" y="109"/>
                  </a:lnTo>
                  <a:lnTo>
                    <a:pt x="734" y="111"/>
                  </a:lnTo>
                  <a:lnTo>
                    <a:pt x="725" y="113"/>
                  </a:lnTo>
                  <a:lnTo>
                    <a:pt x="713" y="115"/>
                  </a:lnTo>
                  <a:lnTo>
                    <a:pt x="700" y="117"/>
                  </a:lnTo>
                  <a:lnTo>
                    <a:pt x="686" y="118"/>
                  </a:lnTo>
                  <a:lnTo>
                    <a:pt x="669" y="122"/>
                  </a:lnTo>
                  <a:lnTo>
                    <a:pt x="652" y="126"/>
                  </a:lnTo>
                  <a:lnTo>
                    <a:pt x="631" y="128"/>
                  </a:lnTo>
                  <a:lnTo>
                    <a:pt x="610" y="132"/>
                  </a:lnTo>
                  <a:lnTo>
                    <a:pt x="587" y="136"/>
                  </a:lnTo>
                  <a:lnTo>
                    <a:pt x="562" y="140"/>
                  </a:lnTo>
                  <a:lnTo>
                    <a:pt x="535" y="143"/>
                  </a:lnTo>
                  <a:lnTo>
                    <a:pt x="506" y="149"/>
                  </a:lnTo>
                  <a:lnTo>
                    <a:pt x="478" y="153"/>
                  </a:lnTo>
                  <a:lnTo>
                    <a:pt x="445" y="157"/>
                  </a:lnTo>
                  <a:lnTo>
                    <a:pt x="412" y="163"/>
                  </a:lnTo>
                  <a:lnTo>
                    <a:pt x="382" y="166"/>
                  </a:lnTo>
                  <a:lnTo>
                    <a:pt x="353" y="170"/>
                  </a:lnTo>
                  <a:lnTo>
                    <a:pt x="328" y="174"/>
                  </a:lnTo>
                  <a:lnTo>
                    <a:pt x="303" y="178"/>
                  </a:lnTo>
                  <a:lnTo>
                    <a:pt x="280" y="182"/>
                  </a:lnTo>
                  <a:lnTo>
                    <a:pt x="257" y="184"/>
                  </a:lnTo>
                  <a:lnTo>
                    <a:pt x="238" y="186"/>
                  </a:lnTo>
                  <a:lnTo>
                    <a:pt x="221" y="189"/>
                  </a:lnTo>
                  <a:lnTo>
                    <a:pt x="204" y="191"/>
                  </a:lnTo>
                  <a:lnTo>
                    <a:pt x="190" y="191"/>
                  </a:lnTo>
                  <a:lnTo>
                    <a:pt x="177" y="193"/>
                  </a:lnTo>
                  <a:lnTo>
                    <a:pt x="165" y="195"/>
                  </a:lnTo>
                  <a:lnTo>
                    <a:pt x="156" y="195"/>
                  </a:lnTo>
                  <a:lnTo>
                    <a:pt x="148" y="195"/>
                  </a:lnTo>
                  <a:lnTo>
                    <a:pt x="140" y="195"/>
                  </a:lnTo>
                  <a:lnTo>
                    <a:pt x="129" y="195"/>
                  </a:lnTo>
                  <a:lnTo>
                    <a:pt x="117" y="193"/>
                  </a:lnTo>
                  <a:lnTo>
                    <a:pt x="106" y="191"/>
                  </a:lnTo>
                  <a:lnTo>
                    <a:pt x="96" y="188"/>
                  </a:lnTo>
                  <a:lnTo>
                    <a:pt x="85" y="182"/>
                  </a:lnTo>
                  <a:lnTo>
                    <a:pt x="73" y="178"/>
                  </a:lnTo>
                  <a:lnTo>
                    <a:pt x="62" y="170"/>
                  </a:lnTo>
                  <a:lnTo>
                    <a:pt x="50" y="165"/>
                  </a:lnTo>
                  <a:lnTo>
                    <a:pt x="37" y="157"/>
                  </a:lnTo>
                  <a:lnTo>
                    <a:pt x="25" y="151"/>
                  </a:lnTo>
                  <a:lnTo>
                    <a:pt x="18" y="145"/>
                  </a:lnTo>
                  <a:lnTo>
                    <a:pt x="14" y="143"/>
                  </a:lnTo>
                  <a:lnTo>
                    <a:pt x="10" y="140"/>
                  </a:lnTo>
                  <a:lnTo>
                    <a:pt x="6" y="138"/>
                  </a:lnTo>
                  <a:lnTo>
                    <a:pt x="4" y="136"/>
                  </a:lnTo>
                  <a:lnTo>
                    <a:pt x="2" y="134"/>
                  </a:lnTo>
                  <a:lnTo>
                    <a:pt x="0" y="132"/>
                  </a:lnTo>
                  <a:lnTo>
                    <a:pt x="0" y="130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0" y="126"/>
                  </a:lnTo>
                  <a:lnTo>
                    <a:pt x="2" y="124"/>
                  </a:lnTo>
                  <a:lnTo>
                    <a:pt x="6" y="124"/>
                  </a:lnTo>
                  <a:lnTo>
                    <a:pt x="12" y="122"/>
                  </a:lnTo>
                  <a:lnTo>
                    <a:pt x="18" y="120"/>
                  </a:lnTo>
                  <a:lnTo>
                    <a:pt x="25" y="118"/>
                  </a:lnTo>
                  <a:lnTo>
                    <a:pt x="33" y="117"/>
                  </a:lnTo>
                  <a:lnTo>
                    <a:pt x="44" y="115"/>
                  </a:lnTo>
                  <a:lnTo>
                    <a:pt x="56" y="113"/>
                  </a:lnTo>
                  <a:lnTo>
                    <a:pt x="69" y="109"/>
                  </a:lnTo>
                  <a:lnTo>
                    <a:pt x="85" y="107"/>
                  </a:lnTo>
                  <a:lnTo>
                    <a:pt x="100" y="105"/>
                  </a:lnTo>
                  <a:lnTo>
                    <a:pt x="117" y="101"/>
                  </a:lnTo>
                  <a:lnTo>
                    <a:pt x="136" y="99"/>
                  </a:lnTo>
                  <a:lnTo>
                    <a:pt x="158" y="95"/>
                  </a:lnTo>
                  <a:lnTo>
                    <a:pt x="179" y="92"/>
                  </a:lnTo>
                  <a:lnTo>
                    <a:pt x="202" y="88"/>
                  </a:lnTo>
                  <a:lnTo>
                    <a:pt x="225" y="84"/>
                  </a:lnTo>
                  <a:lnTo>
                    <a:pt x="248" y="80"/>
                  </a:lnTo>
                  <a:lnTo>
                    <a:pt x="271" y="78"/>
                  </a:lnTo>
                  <a:lnTo>
                    <a:pt x="292" y="74"/>
                  </a:lnTo>
                  <a:lnTo>
                    <a:pt x="313" y="71"/>
                  </a:lnTo>
                  <a:lnTo>
                    <a:pt x="332" y="67"/>
                  </a:lnTo>
                  <a:lnTo>
                    <a:pt x="351" y="63"/>
                  </a:lnTo>
                  <a:lnTo>
                    <a:pt x="370" y="59"/>
                  </a:lnTo>
                  <a:lnTo>
                    <a:pt x="387" y="57"/>
                  </a:lnTo>
                  <a:lnTo>
                    <a:pt x="405" y="53"/>
                  </a:lnTo>
                  <a:lnTo>
                    <a:pt x="422" y="49"/>
                  </a:lnTo>
                  <a:lnTo>
                    <a:pt x="437" y="46"/>
                  </a:lnTo>
                  <a:lnTo>
                    <a:pt x="453" y="42"/>
                  </a:lnTo>
                  <a:lnTo>
                    <a:pt x="468" y="38"/>
                  </a:lnTo>
                  <a:lnTo>
                    <a:pt x="481" y="36"/>
                  </a:lnTo>
                  <a:lnTo>
                    <a:pt x="493" y="32"/>
                  </a:lnTo>
                  <a:lnTo>
                    <a:pt x="493" y="3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7"/>
            <p:cNvSpPr/>
            <p:nvPr/>
          </p:nvSpPr>
          <p:spPr bwMode="auto">
            <a:xfrm>
              <a:off x="2138363" y="3370263"/>
              <a:ext cx="1141413" cy="176213"/>
            </a:xfrm>
            <a:custGeom>
              <a:avLst/>
              <a:gdLst>
                <a:gd name="T0" fmla="*/ 602 w 1439"/>
                <a:gd name="T1" fmla="*/ 165 h 223"/>
                <a:gd name="T2" fmla="*/ 513 w 1439"/>
                <a:gd name="T3" fmla="*/ 176 h 223"/>
                <a:gd name="T4" fmla="*/ 437 w 1439"/>
                <a:gd name="T5" fmla="*/ 186 h 223"/>
                <a:gd name="T6" fmla="*/ 337 w 1439"/>
                <a:gd name="T7" fmla="*/ 198 h 223"/>
                <a:gd name="T8" fmla="*/ 235 w 1439"/>
                <a:gd name="T9" fmla="*/ 211 h 223"/>
                <a:gd name="T10" fmla="*/ 199 w 1439"/>
                <a:gd name="T11" fmla="*/ 215 h 223"/>
                <a:gd name="T12" fmla="*/ 168 w 1439"/>
                <a:gd name="T13" fmla="*/ 217 h 223"/>
                <a:gd name="T14" fmla="*/ 143 w 1439"/>
                <a:gd name="T15" fmla="*/ 221 h 223"/>
                <a:gd name="T16" fmla="*/ 126 w 1439"/>
                <a:gd name="T17" fmla="*/ 223 h 223"/>
                <a:gd name="T18" fmla="*/ 117 w 1439"/>
                <a:gd name="T19" fmla="*/ 223 h 223"/>
                <a:gd name="T20" fmla="*/ 103 w 1439"/>
                <a:gd name="T21" fmla="*/ 221 h 223"/>
                <a:gd name="T22" fmla="*/ 78 w 1439"/>
                <a:gd name="T23" fmla="*/ 209 h 223"/>
                <a:gd name="T24" fmla="*/ 48 w 1439"/>
                <a:gd name="T25" fmla="*/ 192 h 223"/>
                <a:gd name="T26" fmla="*/ 19 w 1439"/>
                <a:gd name="T27" fmla="*/ 171 h 223"/>
                <a:gd name="T28" fmla="*/ 4 w 1439"/>
                <a:gd name="T29" fmla="*/ 152 h 223"/>
                <a:gd name="T30" fmla="*/ 0 w 1439"/>
                <a:gd name="T31" fmla="*/ 138 h 223"/>
                <a:gd name="T32" fmla="*/ 7 w 1439"/>
                <a:gd name="T33" fmla="*/ 132 h 223"/>
                <a:gd name="T34" fmla="*/ 23 w 1439"/>
                <a:gd name="T35" fmla="*/ 129 h 223"/>
                <a:gd name="T36" fmla="*/ 48 w 1439"/>
                <a:gd name="T37" fmla="*/ 125 h 223"/>
                <a:gd name="T38" fmla="*/ 80 w 1439"/>
                <a:gd name="T39" fmla="*/ 123 h 223"/>
                <a:gd name="T40" fmla="*/ 120 w 1439"/>
                <a:gd name="T41" fmla="*/ 123 h 223"/>
                <a:gd name="T42" fmla="*/ 145 w 1439"/>
                <a:gd name="T43" fmla="*/ 121 h 223"/>
                <a:gd name="T44" fmla="*/ 176 w 1439"/>
                <a:gd name="T45" fmla="*/ 121 h 223"/>
                <a:gd name="T46" fmla="*/ 214 w 1439"/>
                <a:gd name="T47" fmla="*/ 117 h 223"/>
                <a:gd name="T48" fmla="*/ 257 w 1439"/>
                <a:gd name="T49" fmla="*/ 115 h 223"/>
                <a:gd name="T50" fmla="*/ 304 w 1439"/>
                <a:gd name="T51" fmla="*/ 111 h 223"/>
                <a:gd name="T52" fmla="*/ 356 w 1439"/>
                <a:gd name="T53" fmla="*/ 106 h 223"/>
                <a:gd name="T54" fmla="*/ 416 w 1439"/>
                <a:gd name="T55" fmla="*/ 100 h 223"/>
                <a:gd name="T56" fmla="*/ 481 w 1439"/>
                <a:gd name="T57" fmla="*/ 94 h 223"/>
                <a:gd name="T58" fmla="*/ 552 w 1439"/>
                <a:gd name="T59" fmla="*/ 86 h 223"/>
                <a:gd name="T60" fmla="*/ 626 w 1439"/>
                <a:gd name="T61" fmla="*/ 77 h 223"/>
                <a:gd name="T62" fmla="*/ 707 w 1439"/>
                <a:gd name="T63" fmla="*/ 69 h 223"/>
                <a:gd name="T64" fmla="*/ 782 w 1439"/>
                <a:gd name="T65" fmla="*/ 59 h 223"/>
                <a:gd name="T66" fmla="*/ 851 w 1439"/>
                <a:gd name="T67" fmla="*/ 52 h 223"/>
                <a:gd name="T68" fmla="*/ 914 w 1439"/>
                <a:gd name="T69" fmla="*/ 46 h 223"/>
                <a:gd name="T70" fmla="*/ 971 w 1439"/>
                <a:gd name="T71" fmla="*/ 38 h 223"/>
                <a:gd name="T72" fmla="*/ 1021 w 1439"/>
                <a:gd name="T73" fmla="*/ 33 h 223"/>
                <a:gd name="T74" fmla="*/ 1067 w 1439"/>
                <a:gd name="T75" fmla="*/ 27 h 223"/>
                <a:gd name="T76" fmla="*/ 1106 w 1439"/>
                <a:gd name="T77" fmla="*/ 23 h 223"/>
                <a:gd name="T78" fmla="*/ 1138 w 1439"/>
                <a:gd name="T79" fmla="*/ 17 h 223"/>
                <a:gd name="T80" fmla="*/ 1165 w 1439"/>
                <a:gd name="T81" fmla="*/ 13 h 223"/>
                <a:gd name="T82" fmla="*/ 1186 w 1439"/>
                <a:gd name="T83" fmla="*/ 10 h 223"/>
                <a:gd name="T84" fmla="*/ 1224 w 1439"/>
                <a:gd name="T85" fmla="*/ 4 h 223"/>
                <a:gd name="T86" fmla="*/ 1268 w 1439"/>
                <a:gd name="T87" fmla="*/ 0 h 223"/>
                <a:gd name="T88" fmla="*/ 1299 w 1439"/>
                <a:gd name="T89" fmla="*/ 2 h 223"/>
                <a:gd name="T90" fmla="*/ 1330 w 1439"/>
                <a:gd name="T91" fmla="*/ 12 h 223"/>
                <a:gd name="T92" fmla="*/ 1362 w 1439"/>
                <a:gd name="T93" fmla="*/ 27 h 223"/>
                <a:gd name="T94" fmla="*/ 1395 w 1439"/>
                <a:gd name="T95" fmla="*/ 48 h 223"/>
                <a:gd name="T96" fmla="*/ 1418 w 1439"/>
                <a:gd name="T97" fmla="*/ 67 h 223"/>
                <a:gd name="T98" fmla="*/ 1431 w 1439"/>
                <a:gd name="T99" fmla="*/ 86 h 223"/>
                <a:gd name="T100" fmla="*/ 1437 w 1439"/>
                <a:gd name="T101" fmla="*/ 100 h 223"/>
                <a:gd name="T102" fmla="*/ 1437 w 1439"/>
                <a:gd name="T103" fmla="*/ 113 h 223"/>
                <a:gd name="T104" fmla="*/ 1433 w 1439"/>
                <a:gd name="T105" fmla="*/ 123 h 223"/>
                <a:gd name="T106" fmla="*/ 1424 w 1439"/>
                <a:gd name="T107" fmla="*/ 129 h 223"/>
                <a:gd name="T108" fmla="*/ 1404 w 1439"/>
                <a:gd name="T109" fmla="*/ 132 h 223"/>
                <a:gd name="T110" fmla="*/ 1372 w 1439"/>
                <a:gd name="T111" fmla="*/ 132 h 223"/>
                <a:gd name="T112" fmla="*/ 1328 w 1439"/>
                <a:gd name="T113" fmla="*/ 132 h 223"/>
                <a:gd name="T114" fmla="*/ 1272 w 1439"/>
                <a:gd name="T115" fmla="*/ 130 h 223"/>
                <a:gd name="T116" fmla="*/ 1163 w 1439"/>
                <a:gd name="T117" fmla="*/ 125 h 223"/>
                <a:gd name="T118" fmla="*/ 1044 w 1439"/>
                <a:gd name="T119" fmla="*/ 125 h 223"/>
                <a:gd name="T120" fmla="*/ 941 w 1439"/>
                <a:gd name="T121" fmla="*/ 129 h 223"/>
                <a:gd name="T122" fmla="*/ 805 w 1439"/>
                <a:gd name="T123" fmla="*/ 142 h 223"/>
                <a:gd name="T124" fmla="*/ 669 w 1439"/>
                <a:gd name="T125" fmla="*/ 15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39" h="223">
                  <a:moveTo>
                    <a:pt x="669" y="159"/>
                  </a:moveTo>
                  <a:lnTo>
                    <a:pt x="634" y="163"/>
                  </a:lnTo>
                  <a:lnTo>
                    <a:pt x="602" y="165"/>
                  </a:lnTo>
                  <a:lnTo>
                    <a:pt x="571" y="169"/>
                  </a:lnTo>
                  <a:lnTo>
                    <a:pt x="540" y="173"/>
                  </a:lnTo>
                  <a:lnTo>
                    <a:pt x="513" y="176"/>
                  </a:lnTo>
                  <a:lnTo>
                    <a:pt x="487" y="180"/>
                  </a:lnTo>
                  <a:lnTo>
                    <a:pt x="460" y="182"/>
                  </a:lnTo>
                  <a:lnTo>
                    <a:pt x="437" y="186"/>
                  </a:lnTo>
                  <a:lnTo>
                    <a:pt x="412" y="188"/>
                  </a:lnTo>
                  <a:lnTo>
                    <a:pt x="387" y="192"/>
                  </a:lnTo>
                  <a:lnTo>
                    <a:pt x="337" y="198"/>
                  </a:lnTo>
                  <a:lnTo>
                    <a:pt x="287" y="205"/>
                  </a:lnTo>
                  <a:lnTo>
                    <a:pt x="262" y="207"/>
                  </a:lnTo>
                  <a:lnTo>
                    <a:pt x="235" y="211"/>
                  </a:lnTo>
                  <a:lnTo>
                    <a:pt x="224" y="211"/>
                  </a:lnTo>
                  <a:lnTo>
                    <a:pt x="211" y="213"/>
                  </a:lnTo>
                  <a:lnTo>
                    <a:pt x="199" y="215"/>
                  </a:lnTo>
                  <a:lnTo>
                    <a:pt x="188" y="215"/>
                  </a:lnTo>
                  <a:lnTo>
                    <a:pt x="178" y="217"/>
                  </a:lnTo>
                  <a:lnTo>
                    <a:pt x="168" y="217"/>
                  </a:lnTo>
                  <a:lnTo>
                    <a:pt x="159" y="219"/>
                  </a:lnTo>
                  <a:lnTo>
                    <a:pt x="151" y="219"/>
                  </a:lnTo>
                  <a:lnTo>
                    <a:pt x="143" y="221"/>
                  </a:lnTo>
                  <a:lnTo>
                    <a:pt x="136" y="221"/>
                  </a:lnTo>
                  <a:lnTo>
                    <a:pt x="132" y="221"/>
                  </a:lnTo>
                  <a:lnTo>
                    <a:pt x="126" y="223"/>
                  </a:lnTo>
                  <a:lnTo>
                    <a:pt x="122" y="223"/>
                  </a:lnTo>
                  <a:lnTo>
                    <a:pt x="119" y="223"/>
                  </a:lnTo>
                  <a:lnTo>
                    <a:pt x="117" y="223"/>
                  </a:lnTo>
                  <a:lnTo>
                    <a:pt x="115" y="223"/>
                  </a:lnTo>
                  <a:lnTo>
                    <a:pt x="109" y="223"/>
                  </a:lnTo>
                  <a:lnTo>
                    <a:pt x="103" y="221"/>
                  </a:lnTo>
                  <a:lnTo>
                    <a:pt x="96" y="219"/>
                  </a:lnTo>
                  <a:lnTo>
                    <a:pt x="88" y="215"/>
                  </a:lnTo>
                  <a:lnTo>
                    <a:pt x="78" y="209"/>
                  </a:lnTo>
                  <a:lnTo>
                    <a:pt x="69" y="205"/>
                  </a:lnTo>
                  <a:lnTo>
                    <a:pt x="59" y="198"/>
                  </a:lnTo>
                  <a:lnTo>
                    <a:pt x="48" y="192"/>
                  </a:lnTo>
                  <a:lnTo>
                    <a:pt x="38" y="184"/>
                  </a:lnTo>
                  <a:lnTo>
                    <a:pt x="28" y="176"/>
                  </a:lnTo>
                  <a:lnTo>
                    <a:pt x="19" y="171"/>
                  </a:lnTo>
                  <a:lnTo>
                    <a:pt x="13" y="163"/>
                  </a:lnTo>
                  <a:lnTo>
                    <a:pt x="7" y="157"/>
                  </a:lnTo>
                  <a:lnTo>
                    <a:pt x="4" y="152"/>
                  </a:lnTo>
                  <a:lnTo>
                    <a:pt x="0" y="146"/>
                  </a:lnTo>
                  <a:lnTo>
                    <a:pt x="0" y="142"/>
                  </a:lnTo>
                  <a:lnTo>
                    <a:pt x="0" y="138"/>
                  </a:lnTo>
                  <a:lnTo>
                    <a:pt x="2" y="136"/>
                  </a:lnTo>
                  <a:lnTo>
                    <a:pt x="4" y="134"/>
                  </a:lnTo>
                  <a:lnTo>
                    <a:pt x="7" y="132"/>
                  </a:lnTo>
                  <a:lnTo>
                    <a:pt x="11" y="130"/>
                  </a:lnTo>
                  <a:lnTo>
                    <a:pt x="17" y="130"/>
                  </a:lnTo>
                  <a:lnTo>
                    <a:pt x="23" y="129"/>
                  </a:lnTo>
                  <a:lnTo>
                    <a:pt x="30" y="127"/>
                  </a:lnTo>
                  <a:lnTo>
                    <a:pt x="38" y="127"/>
                  </a:lnTo>
                  <a:lnTo>
                    <a:pt x="48" y="125"/>
                  </a:lnTo>
                  <a:lnTo>
                    <a:pt x="57" y="125"/>
                  </a:lnTo>
                  <a:lnTo>
                    <a:pt x="69" y="123"/>
                  </a:lnTo>
                  <a:lnTo>
                    <a:pt x="80" y="123"/>
                  </a:lnTo>
                  <a:lnTo>
                    <a:pt x="94" y="123"/>
                  </a:lnTo>
                  <a:lnTo>
                    <a:pt x="107" y="123"/>
                  </a:lnTo>
                  <a:lnTo>
                    <a:pt x="120" y="123"/>
                  </a:lnTo>
                  <a:lnTo>
                    <a:pt x="128" y="123"/>
                  </a:lnTo>
                  <a:lnTo>
                    <a:pt x="138" y="123"/>
                  </a:lnTo>
                  <a:lnTo>
                    <a:pt x="145" y="121"/>
                  </a:lnTo>
                  <a:lnTo>
                    <a:pt x="155" y="121"/>
                  </a:lnTo>
                  <a:lnTo>
                    <a:pt x="166" y="121"/>
                  </a:lnTo>
                  <a:lnTo>
                    <a:pt x="176" y="121"/>
                  </a:lnTo>
                  <a:lnTo>
                    <a:pt x="188" y="119"/>
                  </a:lnTo>
                  <a:lnTo>
                    <a:pt x="201" y="119"/>
                  </a:lnTo>
                  <a:lnTo>
                    <a:pt x="214" y="117"/>
                  </a:lnTo>
                  <a:lnTo>
                    <a:pt x="228" y="117"/>
                  </a:lnTo>
                  <a:lnTo>
                    <a:pt x="241" y="115"/>
                  </a:lnTo>
                  <a:lnTo>
                    <a:pt x="257" y="115"/>
                  </a:lnTo>
                  <a:lnTo>
                    <a:pt x="272" y="113"/>
                  </a:lnTo>
                  <a:lnTo>
                    <a:pt x="287" y="111"/>
                  </a:lnTo>
                  <a:lnTo>
                    <a:pt x="304" y="111"/>
                  </a:lnTo>
                  <a:lnTo>
                    <a:pt x="320" y="109"/>
                  </a:lnTo>
                  <a:lnTo>
                    <a:pt x="339" y="107"/>
                  </a:lnTo>
                  <a:lnTo>
                    <a:pt x="356" y="106"/>
                  </a:lnTo>
                  <a:lnTo>
                    <a:pt x="375" y="104"/>
                  </a:lnTo>
                  <a:lnTo>
                    <a:pt x="396" y="102"/>
                  </a:lnTo>
                  <a:lnTo>
                    <a:pt x="416" y="100"/>
                  </a:lnTo>
                  <a:lnTo>
                    <a:pt x="437" y="98"/>
                  </a:lnTo>
                  <a:lnTo>
                    <a:pt x="458" y="96"/>
                  </a:lnTo>
                  <a:lnTo>
                    <a:pt x="481" y="94"/>
                  </a:lnTo>
                  <a:lnTo>
                    <a:pt x="504" y="90"/>
                  </a:lnTo>
                  <a:lnTo>
                    <a:pt x="527" y="88"/>
                  </a:lnTo>
                  <a:lnTo>
                    <a:pt x="552" y="86"/>
                  </a:lnTo>
                  <a:lnTo>
                    <a:pt x="575" y="83"/>
                  </a:lnTo>
                  <a:lnTo>
                    <a:pt x="602" y="81"/>
                  </a:lnTo>
                  <a:lnTo>
                    <a:pt x="626" y="77"/>
                  </a:lnTo>
                  <a:lnTo>
                    <a:pt x="653" y="75"/>
                  </a:lnTo>
                  <a:lnTo>
                    <a:pt x="680" y="71"/>
                  </a:lnTo>
                  <a:lnTo>
                    <a:pt x="707" y="69"/>
                  </a:lnTo>
                  <a:lnTo>
                    <a:pt x="732" y="65"/>
                  </a:lnTo>
                  <a:lnTo>
                    <a:pt x="757" y="63"/>
                  </a:lnTo>
                  <a:lnTo>
                    <a:pt x="782" y="59"/>
                  </a:lnTo>
                  <a:lnTo>
                    <a:pt x="805" y="58"/>
                  </a:lnTo>
                  <a:lnTo>
                    <a:pt x="828" y="56"/>
                  </a:lnTo>
                  <a:lnTo>
                    <a:pt x="851" y="52"/>
                  </a:lnTo>
                  <a:lnTo>
                    <a:pt x="872" y="50"/>
                  </a:lnTo>
                  <a:lnTo>
                    <a:pt x="893" y="48"/>
                  </a:lnTo>
                  <a:lnTo>
                    <a:pt x="914" y="46"/>
                  </a:lnTo>
                  <a:lnTo>
                    <a:pt x="933" y="42"/>
                  </a:lnTo>
                  <a:lnTo>
                    <a:pt x="952" y="40"/>
                  </a:lnTo>
                  <a:lnTo>
                    <a:pt x="971" y="38"/>
                  </a:lnTo>
                  <a:lnTo>
                    <a:pt x="989" y="36"/>
                  </a:lnTo>
                  <a:lnTo>
                    <a:pt x="1006" y="35"/>
                  </a:lnTo>
                  <a:lnTo>
                    <a:pt x="1021" y="33"/>
                  </a:lnTo>
                  <a:lnTo>
                    <a:pt x="1038" y="31"/>
                  </a:lnTo>
                  <a:lnTo>
                    <a:pt x="1052" y="29"/>
                  </a:lnTo>
                  <a:lnTo>
                    <a:pt x="1067" y="27"/>
                  </a:lnTo>
                  <a:lnTo>
                    <a:pt x="1081" y="25"/>
                  </a:lnTo>
                  <a:lnTo>
                    <a:pt x="1094" y="23"/>
                  </a:lnTo>
                  <a:lnTo>
                    <a:pt x="1106" y="23"/>
                  </a:lnTo>
                  <a:lnTo>
                    <a:pt x="1117" y="21"/>
                  </a:lnTo>
                  <a:lnTo>
                    <a:pt x="1129" y="19"/>
                  </a:lnTo>
                  <a:lnTo>
                    <a:pt x="1138" y="17"/>
                  </a:lnTo>
                  <a:lnTo>
                    <a:pt x="1148" y="15"/>
                  </a:lnTo>
                  <a:lnTo>
                    <a:pt x="1157" y="15"/>
                  </a:lnTo>
                  <a:lnTo>
                    <a:pt x="1165" y="13"/>
                  </a:lnTo>
                  <a:lnTo>
                    <a:pt x="1173" y="12"/>
                  </a:lnTo>
                  <a:lnTo>
                    <a:pt x="1178" y="12"/>
                  </a:lnTo>
                  <a:lnTo>
                    <a:pt x="1186" y="10"/>
                  </a:lnTo>
                  <a:lnTo>
                    <a:pt x="1190" y="8"/>
                  </a:lnTo>
                  <a:lnTo>
                    <a:pt x="1209" y="6"/>
                  </a:lnTo>
                  <a:lnTo>
                    <a:pt x="1224" y="4"/>
                  </a:lnTo>
                  <a:lnTo>
                    <a:pt x="1240" y="2"/>
                  </a:lnTo>
                  <a:lnTo>
                    <a:pt x="1255" y="0"/>
                  </a:lnTo>
                  <a:lnTo>
                    <a:pt x="1268" y="0"/>
                  </a:lnTo>
                  <a:lnTo>
                    <a:pt x="1280" y="0"/>
                  </a:lnTo>
                  <a:lnTo>
                    <a:pt x="1289" y="0"/>
                  </a:lnTo>
                  <a:lnTo>
                    <a:pt x="1299" y="2"/>
                  </a:lnTo>
                  <a:lnTo>
                    <a:pt x="1309" y="6"/>
                  </a:lnTo>
                  <a:lnTo>
                    <a:pt x="1320" y="8"/>
                  </a:lnTo>
                  <a:lnTo>
                    <a:pt x="1330" y="12"/>
                  </a:lnTo>
                  <a:lnTo>
                    <a:pt x="1341" y="17"/>
                  </a:lnTo>
                  <a:lnTo>
                    <a:pt x="1351" y="21"/>
                  </a:lnTo>
                  <a:lnTo>
                    <a:pt x="1362" y="27"/>
                  </a:lnTo>
                  <a:lnTo>
                    <a:pt x="1374" y="33"/>
                  </a:lnTo>
                  <a:lnTo>
                    <a:pt x="1385" y="40"/>
                  </a:lnTo>
                  <a:lnTo>
                    <a:pt x="1395" y="48"/>
                  </a:lnTo>
                  <a:lnTo>
                    <a:pt x="1404" y="54"/>
                  </a:lnTo>
                  <a:lnTo>
                    <a:pt x="1412" y="61"/>
                  </a:lnTo>
                  <a:lnTo>
                    <a:pt x="1418" y="67"/>
                  </a:lnTo>
                  <a:lnTo>
                    <a:pt x="1424" y="75"/>
                  </a:lnTo>
                  <a:lnTo>
                    <a:pt x="1427" y="81"/>
                  </a:lnTo>
                  <a:lnTo>
                    <a:pt x="1431" y="86"/>
                  </a:lnTo>
                  <a:lnTo>
                    <a:pt x="1433" y="90"/>
                  </a:lnTo>
                  <a:lnTo>
                    <a:pt x="1435" y="96"/>
                  </a:lnTo>
                  <a:lnTo>
                    <a:pt x="1437" y="100"/>
                  </a:lnTo>
                  <a:lnTo>
                    <a:pt x="1437" y="104"/>
                  </a:lnTo>
                  <a:lnTo>
                    <a:pt x="1439" y="109"/>
                  </a:lnTo>
                  <a:lnTo>
                    <a:pt x="1437" y="113"/>
                  </a:lnTo>
                  <a:lnTo>
                    <a:pt x="1437" y="117"/>
                  </a:lnTo>
                  <a:lnTo>
                    <a:pt x="1435" y="119"/>
                  </a:lnTo>
                  <a:lnTo>
                    <a:pt x="1433" y="123"/>
                  </a:lnTo>
                  <a:lnTo>
                    <a:pt x="1431" y="125"/>
                  </a:lnTo>
                  <a:lnTo>
                    <a:pt x="1429" y="127"/>
                  </a:lnTo>
                  <a:lnTo>
                    <a:pt x="1424" y="129"/>
                  </a:lnTo>
                  <a:lnTo>
                    <a:pt x="1420" y="129"/>
                  </a:lnTo>
                  <a:lnTo>
                    <a:pt x="1412" y="130"/>
                  </a:lnTo>
                  <a:lnTo>
                    <a:pt x="1404" y="132"/>
                  </a:lnTo>
                  <a:lnTo>
                    <a:pt x="1395" y="132"/>
                  </a:lnTo>
                  <a:lnTo>
                    <a:pt x="1383" y="132"/>
                  </a:lnTo>
                  <a:lnTo>
                    <a:pt x="1372" y="132"/>
                  </a:lnTo>
                  <a:lnTo>
                    <a:pt x="1358" y="132"/>
                  </a:lnTo>
                  <a:lnTo>
                    <a:pt x="1343" y="132"/>
                  </a:lnTo>
                  <a:lnTo>
                    <a:pt x="1328" y="132"/>
                  </a:lnTo>
                  <a:lnTo>
                    <a:pt x="1311" y="130"/>
                  </a:lnTo>
                  <a:lnTo>
                    <a:pt x="1291" y="130"/>
                  </a:lnTo>
                  <a:lnTo>
                    <a:pt x="1272" y="130"/>
                  </a:lnTo>
                  <a:lnTo>
                    <a:pt x="1251" y="129"/>
                  </a:lnTo>
                  <a:lnTo>
                    <a:pt x="1207" y="127"/>
                  </a:lnTo>
                  <a:lnTo>
                    <a:pt x="1163" y="125"/>
                  </a:lnTo>
                  <a:lnTo>
                    <a:pt x="1123" y="125"/>
                  </a:lnTo>
                  <a:lnTo>
                    <a:pt x="1083" y="123"/>
                  </a:lnTo>
                  <a:lnTo>
                    <a:pt x="1044" y="125"/>
                  </a:lnTo>
                  <a:lnTo>
                    <a:pt x="1008" y="125"/>
                  </a:lnTo>
                  <a:lnTo>
                    <a:pt x="973" y="127"/>
                  </a:lnTo>
                  <a:lnTo>
                    <a:pt x="941" y="129"/>
                  </a:lnTo>
                  <a:lnTo>
                    <a:pt x="908" y="130"/>
                  </a:lnTo>
                  <a:lnTo>
                    <a:pt x="874" y="134"/>
                  </a:lnTo>
                  <a:lnTo>
                    <a:pt x="805" y="142"/>
                  </a:lnTo>
                  <a:lnTo>
                    <a:pt x="736" y="150"/>
                  </a:lnTo>
                  <a:lnTo>
                    <a:pt x="669" y="159"/>
                  </a:lnTo>
                  <a:lnTo>
                    <a:pt x="669" y="15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7" name="Freeform 16"/>
          <p:cNvSpPr/>
          <p:nvPr/>
        </p:nvSpPr>
        <p:spPr bwMode="auto">
          <a:xfrm>
            <a:off x="4139720" y="1936994"/>
            <a:ext cx="960190" cy="238224"/>
          </a:xfrm>
          <a:custGeom>
            <a:avLst/>
            <a:gdLst>
              <a:gd name="T0" fmla="*/ 518 w 792"/>
              <a:gd name="T1" fmla="*/ 25 h 195"/>
              <a:gd name="T2" fmla="*/ 564 w 792"/>
              <a:gd name="T3" fmla="*/ 13 h 195"/>
              <a:gd name="T4" fmla="*/ 602 w 792"/>
              <a:gd name="T5" fmla="*/ 5 h 195"/>
              <a:gd name="T6" fmla="*/ 617 w 792"/>
              <a:gd name="T7" fmla="*/ 1 h 195"/>
              <a:gd name="T8" fmla="*/ 633 w 792"/>
              <a:gd name="T9" fmla="*/ 0 h 195"/>
              <a:gd name="T10" fmla="*/ 646 w 792"/>
              <a:gd name="T11" fmla="*/ 0 h 195"/>
              <a:gd name="T12" fmla="*/ 669 w 792"/>
              <a:gd name="T13" fmla="*/ 1 h 195"/>
              <a:gd name="T14" fmla="*/ 694 w 792"/>
              <a:gd name="T15" fmla="*/ 5 h 195"/>
              <a:gd name="T16" fmla="*/ 719 w 792"/>
              <a:gd name="T17" fmla="*/ 13 h 195"/>
              <a:gd name="T18" fmla="*/ 742 w 792"/>
              <a:gd name="T19" fmla="*/ 25 h 195"/>
              <a:gd name="T20" fmla="*/ 763 w 792"/>
              <a:gd name="T21" fmla="*/ 38 h 195"/>
              <a:gd name="T22" fmla="*/ 778 w 792"/>
              <a:gd name="T23" fmla="*/ 51 h 195"/>
              <a:gd name="T24" fmla="*/ 788 w 792"/>
              <a:gd name="T25" fmla="*/ 63 h 195"/>
              <a:gd name="T26" fmla="*/ 792 w 792"/>
              <a:gd name="T27" fmla="*/ 76 h 195"/>
              <a:gd name="T28" fmla="*/ 788 w 792"/>
              <a:gd name="T29" fmla="*/ 88 h 195"/>
              <a:gd name="T30" fmla="*/ 782 w 792"/>
              <a:gd name="T31" fmla="*/ 95 h 195"/>
              <a:gd name="T32" fmla="*/ 769 w 792"/>
              <a:gd name="T33" fmla="*/ 103 h 195"/>
              <a:gd name="T34" fmla="*/ 750 w 792"/>
              <a:gd name="T35" fmla="*/ 107 h 195"/>
              <a:gd name="T36" fmla="*/ 734 w 792"/>
              <a:gd name="T37" fmla="*/ 111 h 195"/>
              <a:gd name="T38" fmla="*/ 713 w 792"/>
              <a:gd name="T39" fmla="*/ 115 h 195"/>
              <a:gd name="T40" fmla="*/ 686 w 792"/>
              <a:gd name="T41" fmla="*/ 118 h 195"/>
              <a:gd name="T42" fmla="*/ 652 w 792"/>
              <a:gd name="T43" fmla="*/ 126 h 195"/>
              <a:gd name="T44" fmla="*/ 610 w 792"/>
              <a:gd name="T45" fmla="*/ 132 h 195"/>
              <a:gd name="T46" fmla="*/ 562 w 792"/>
              <a:gd name="T47" fmla="*/ 140 h 195"/>
              <a:gd name="T48" fmla="*/ 506 w 792"/>
              <a:gd name="T49" fmla="*/ 149 h 195"/>
              <a:gd name="T50" fmla="*/ 445 w 792"/>
              <a:gd name="T51" fmla="*/ 157 h 195"/>
              <a:gd name="T52" fmla="*/ 382 w 792"/>
              <a:gd name="T53" fmla="*/ 166 h 195"/>
              <a:gd name="T54" fmla="*/ 328 w 792"/>
              <a:gd name="T55" fmla="*/ 174 h 195"/>
              <a:gd name="T56" fmla="*/ 280 w 792"/>
              <a:gd name="T57" fmla="*/ 182 h 195"/>
              <a:gd name="T58" fmla="*/ 238 w 792"/>
              <a:gd name="T59" fmla="*/ 186 h 195"/>
              <a:gd name="T60" fmla="*/ 204 w 792"/>
              <a:gd name="T61" fmla="*/ 191 h 195"/>
              <a:gd name="T62" fmla="*/ 177 w 792"/>
              <a:gd name="T63" fmla="*/ 193 h 195"/>
              <a:gd name="T64" fmla="*/ 156 w 792"/>
              <a:gd name="T65" fmla="*/ 195 h 195"/>
              <a:gd name="T66" fmla="*/ 140 w 792"/>
              <a:gd name="T67" fmla="*/ 195 h 195"/>
              <a:gd name="T68" fmla="*/ 117 w 792"/>
              <a:gd name="T69" fmla="*/ 193 h 195"/>
              <a:gd name="T70" fmla="*/ 96 w 792"/>
              <a:gd name="T71" fmla="*/ 188 h 195"/>
              <a:gd name="T72" fmla="*/ 73 w 792"/>
              <a:gd name="T73" fmla="*/ 178 h 195"/>
              <a:gd name="T74" fmla="*/ 50 w 792"/>
              <a:gd name="T75" fmla="*/ 165 h 195"/>
              <a:gd name="T76" fmla="*/ 25 w 792"/>
              <a:gd name="T77" fmla="*/ 151 h 195"/>
              <a:gd name="T78" fmla="*/ 14 w 792"/>
              <a:gd name="T79" fmla="*/ 143 h 195"/>
              <a:gd name="T80" fmla="*/ 6 w 792"/>
              <a:gd name="T81" fmla="*/ 138 h 195"/>
              <a:gd name="T82" fmla="*/ 2 w 792"/>
              <a:gd name="T83" fmla="*/ 134 h 195"/>
              <a:gd name="T84" fmla="*/ 0 w 792"/>
              <a:gd name="T85" fmla="*/ 130 h 195"/>
              <a:gd name="T86" fmla="*/ 0 w 792"/>
              <a:gd name="T87" fmla="*/ 128 h 195"/>
              <a:gd name="T88" fmla="*/ 2 w 792"/>
              <a:gd name="T89" fmla="*/ 124 h 195"/>
              <a:gd name="T90" fmla="*/ 12 w 792"/>
              <a:gd name="T91" fmla="*/ 122 h 195"/>
              <a:gd name="T92" fmla="*/ 25 w 792"/>
              <a:gd name="T93" fmla="*/ 118 h 195"/>
              <a:gd name="T94" fmla="*/ 44 w 792"/>
              <a:gd name="T95" fmla="*/ 115 h 195"/>
              <a:gd name="T96" fmla="*/ 69 w 792"/>
              <a:gd name="T97" fmla="*/ 109 h 195"/>
              <a:gd name="T98" fmla="*/ 100 w 792"/>
              <a:gd name="T99" fmla="*/ 105 h 195"/>
              <a:gd name="T100" fmla="*/ 136 w 792"/>
              <a:gd name="T101" fmla="*/ 99 h 195"/>
              <a:gd name="T102" fmla="*/ 179 w 792"/>
              <a:gd name="T103" fmla="*/ 92 h 195"/>
              <a:gd name="T104" fmla="*/ 225 w 792"/>
              <a:gd name="T105" fmla="*/ 84 h 195"/>
              <a:gd name="T106" fmla="*/ 271 w 792"/>
              <a:gd name="T107" fmla="*/ 78 h 195"/>
              <a:gd name="T108" fmla="*/ 313 w 792"/>
              <a:gd name="T109" fmla="*/ 71 h 195"/>
              <a:gd name="T110" fmla="*/ 351 w 792"/>
              <a:gd name="T111" fmla="*/ 63 h 195"/>
              <a:gd name="T112" fmla="*/ 387 w 792"/>
              <a:gd name="T113" fmla="*/ 57 h 195"/>
              <a:gd name="T114" fmla="*/ 422 w 792"/>
              <a:gd name="T115" fmla="*/ 49 h 195"/>
              <a:gd name="T116" fmla="*/ 453 w 792"/>
              <a:gd name="T117" fmla="*/ 42 h 195"/>
              <a:gd name="T118" fmla="*/ 481 w 792"/>
              <a:gd name="T119" fmla="*/ 36 h 195"/>
              <a:gd name="T120" fmla="*/ 493 w 792"/>
              <a:gd name="T121" fmla="*/ 32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92" h="195">
                <a:moveTo>
                  <a:pt x="493" y="32"/>
                </a:moveTo>
                <a:lnTo>
                  <a:pt x="518" y="25"/>
                </a:lnTo>
                <a:lnTo>
                  <a:pt x="541" y="19"/>
                </a:lnTo>
                <a:lnTo>
                  <a:pt x="564" y="13"/>
                </a:lnTo>
                <a:lnTo>
                  <a:pt x="583" y="9"/>
                </a:lnTo>
                <a:lnTo>
                  <a:pt x="602" y="5"/>
                </a:lnTo>
                <a:lnTo>
                  <a:pt x="610" y="3"/>
                </a:lnTo>
                <a:lnTo>
                  <a:pt x="617" y="1"/>
                </a:lnTo>
                <a:lnTo>
                  <a:pt x="625" y="1"/>
                </a:lnTo>
                <a:lnTo>
                  <a:pt x="633" y="0"/>
                </a:lnTo>
                <a:lnTo>
                  <a:pt x="639" y="0"/>
                </a:lnTo>
                <a:lnTo>
                  <a:pt x="646" y="0"/>
                </a:lnTo>
                <a:lnTo>
                  <a:pt x="658" y="0"/>
                </a:lnTo>
                <a:lnTo>
                  <a:pt x="669" y="1"/>
                </a:lnTo>
                <a:lnTo>
                  <a:pt x="681" y="3"/>
                </a:lnTo>
                <a:lnTo>
                  <a:pt x="694" y="5"/>
                </a:lnTo>
                <a:lnTo>
                  <a:pt x="708" y="9"/>
                </a:lnTo>
                <a:lnTo>
                  <a:pt x="719" y="13"/>
                </a:lnTo>
                <a:lnTo>
                  <a:pt x="731" y="19"/>
                </a:lnTo>
                <a:lnTo>
                  <a:pt x="742" y="25"/>
                </a:lnTo>
                <a:lnTo>
                  <a:pt x="754" y="32"/>
                </a:lnTo>
                <a:lnTo>
                  <a:pt x="763" y="38"/>
                </a:lnTo>
                <a:lnTo>
                  <a:pt x="771" y="44"/>
                </a:lnTo>
                <a:lnTo>
                  <a:pt x="778" y="51"/>
                </a:lnTo>
                <a:lnTo>
                  <a:pt x="784" y="57"/>
                </a:lnTo>
                <a:lnTo>
                  <a:pt x="788" y="63"/>
                </a:lnTo>
                <a:lnTo>
                  <a:pt x="790" y="69"/>
                </a:lnTo>
                <a:lnTo>
                  <a:pt x="792" y="76"/>
                </a:lnTo>
                <a:lnTo>
                  <a:pt x="790" y="82"/>
                </a:lnTo>
                <a:lnTo>
                  <a:pt x="788" y="88"/>
                </a:lnTo>
                <a:lnTo>
                  <a:pt x="786" y="92"/>
                </a:lnTo>
                <a:lnTo>
                  <a:pt x="782" y="95"/>
                </a:lnTo>
                <a:lnTo>
                  <a:pt x="777" y="99"/>
                </a:lnTo>
                <a:lnTo>
                  <a:pt x="769" y="103"/>
                </a:lnTo>
                <a:lnTo>
                  <a:pt x="759" y="105"/>
                </a:lnTo>
                <a:lnTo>
                  <a:pt x="750" y="107"/>
                </a:lnTo>
                <a:lnTo>
                  <a:pt x="742" y="109"/>
                </a:lnTo>
                <a:lnTo>
                  <a:pt x="734" y="111"/>
                </a:lnTo>
                <a:lnTo>
                  <a:pt x="725" y="113"/>
                </a:lnTo>
                <a:lnTo>
                  <a:pt x="713" y="115"/>
                </a:lnTo>
                <a:lnTo>
                  <a:pt x="700" y="117"/>
                </a:lnTo>
                <a:lnTo>
                  <a:pt x="686" y="118"/>
                </a:lnTo>
                <a:lnTo>
                  <a:pt x="669" y="122"/>
                </a:lnTo>
                <a:lnTo>
                  <a:pt x="652" y="126"/>
                </a:lnTo>
                <a:lnTo>
                  <a:pt x="631" y="128"/>
                </a:lnTo>
                <a:lnTo>
                  <a:pt x="610" y="132"/>
                </a:lnTo>
                <a:lnTo>
                  <a:pt x="587" y="136"/>
                </a:lnTo>
                <a:lnTo>
                  <a:pt x="562" y="140"/>
                </a:lnTo>
                <a:lnTo>
                  <a:pt x="535" y="143"/>
                </a:lnTo>
                <a:lnTo>
                  <a:pt x="506" y="149"/>
                </a:lnTo>
                <a:lnTo>
                  <a:pt x="478" y="153"/>
                </a:lnTo>
                <a:lnTo>
                  <a:pt x="445" y="157"/>
                </a:lnTo>
                <a:lnTo>
                  <a:pt x="412" y="163"/>
                </a:lnTo>
                <a:lnTo>
                  <a:pt x="382" y="166"/>
                </a:lnTo>
                <a:lnTo>
                  <a:pt x="353" y="170"/>
                </a:lnTo>
                <a:lnTo>
                  <a:pt x="328" y="174"/>
                </a:lnTo>
                <a:lnTo>
                  <a:pt x="303" y="178"/>
                </a:lnTo>
                <a:lnTo>
                  <a:pt x="280" y="182"/>
                </a:lnTo>
                <a:lnTo>
                  <a:pt x="257" y="184"/>
                </a:lnTo>
                <a:lnTo>
                  <a:pt x="238" y="186"/>
                </a:lnTo>
                <a:lnTo>
                  <a:pt x="221" y="189"/>
                </a:lnTo>
                <a:lnTo>
                  <a:pt x="204" y="191"/>
                </a:lnTo>
                <a:lnTo>
                  <a:pt x="190" y="191"/>
                </a:lnTo>
                <a:lnTo>
                  <a:pt x="177" y="193"/>
                </a:lnTo>
                <a:lnTo>
                  <a:pt x="165" y="195"/>
                </a:lnTo>
                <a:lnTo>
                  <a:pt x="156" y="195"/>
                </a:lnTo>
                <a:lnTo>
                  <a:pt x="148" y="195"/>
                </a:lnTo>
                <a:lnTo>
                  <a:pt x="140" y="195"/>
                </a:lnTo>
                <a:lnTo>
                  <a:pt x="129" y="195"/>
                </a:lnTo>
                <a:lnTo>
                  <a:pt x="117" y="193"/>
                </a:lnTo>
                <a:lnTo>
                  <a:pt x="106" y="191"/>
                </a:lnTo>
                <a:lnTo>
                  <a:pt x="96" y="188"/>
                </a:lnTo>
                <a:lnTo>
                  <a:pt x="85" y="182"/>
                </a:lnTo>
                <a:lnTo>
                  <a:pt x="73" y="178"/>
                </a:lnTo>
                <a:lnTo>
                  <a:pt x="62" y="170"/>
                </a:lnTo>
                <a:lnTo>
                  <a:pt x="50" y="165"/>
                </a:lnTo>
                <a:lnTo>
                  <a:pt x="37" y="157"/>
                </a:lnTo>
                <a:lnTo>
                  <a:pt x="25" y="151"/>
                </a:lnTo>
                <a:lnTo>
                  <a:pt x="18" y="145"/>
                </a:lnTo>
                <a:lnTo>
                  <a:pt x="14" y="143"/>
                </a:lnTo>
                <a:lnTo>
                  <a:pt x="10" y="140"/>
                </a:lnTo>
                <a:lnTo>
                  <a:pt x="6" y="138"/>
                </a:lnTo>
                <a:lnTo>
                  <a:pt x="4" y="136"/>
                </a:lnTo>
                <a:lnTo>
                  <a:pt x="2" y="134"/>
                </a:lnTo>
                <a:lnTo>
                  <a:pt x="0" y="132"/>
                </a:lnTo>
                <a:lnTo>
                  <a:pt x="0" y="130"/>
                </a:lnTo>
                <a:lnTo>
                  <a:pt x="0" y="128"/>
                </a:lnTo>
                <a:lnTo>
                  <a:pt x="0" y="128"/>
                </a:lnTo>
                <a:lnTo>
                  <a:pt x="0" y="126"/>
                </a:lnTo>
                <a:lnTo>
                  <a:pt x="2" y="124"/>
                </a:lnTo>
                <a:lnTo>
                  <a:pt x="6" y="124"/>
                </a:lnTo>
                <a:lnTo>
                  <a:pt x="12" y="122"/>
                </a:lnTo>
                <a:lnTo>
                  <a:pt x="18" y="120"/>
                </a:lnTo>
                <a:lnTo>
                  <a:pt x="25" y="118"/>
                </a:lnTo>
                <a:lnTo>
                  <a:pt x="33" y="117"/>
                </a:lnTo>
                <a:lnTo>
                  <a:pt x="44" y="115"/>
                </a:lnTo>
                <a:lnTo>
                  <a:pt x="56" y="113"/>
                </a:lnTo>
                <a:lnTo>
                  <a:pt x="69" y="109"/>
                </a:lnTo>
                <a:lnTo>
                  <a:pt x="85" y="107"/>
                </a:lnTo>
                <a:lnTo>
                  <a:pt x="100" y="105"/>
                </a:lnTo>
                <a:lnTo>
                  <a:pt x="117" y="101"/>
                </a:lnTo>
                <a:lnTo>
                  <a:pt x="136" y="99"/>
                </a:lnTo>
                <a:lnTo>
                  <a:pt x="158" y="95"/>
                </a:lnTo>
                <a:lnTo>
                  <a:pt x="179" y="92"/>
                </a:lnTo>
                <a:lnTo>
                  <a:pt x="202" y="88"/>
                </a:lnTo>
                <a:lnTo>
                  <a:pt x="225" y="84"/>
                </a:lnTo>
                <a:lnTo>
                  <a:pt x="248" y="80"/>
                </a:lnTo>
                <a:lnTo>
                  <a:pt x="271" y="78"/>
                </a:lnTo>
                <a:lnTo>
                  <a:pt x="292" y="74"/>
                </a:lnTo>
                <a:lnTo>
                  <a:pt x="313" y="71"/>
                </a:lnTo>
                <a:lnTo>
                  <a:pt x="332" y="67"/>
                </a:lnTo>
                <a:lnTo>
                  <a:pt x="351" y="63"/>
                </a:lnTo>
                <a:lnTo>
                  <a:pt x="370" y="59"/>
                </a:lnTo>
                <a:lnTo>
                  <a:pt x="387" y="57"/>
                </a:lnTo>
                <a:lnTo>
                  <a:pt x="405" y="53"/>
                </a:lnTo>
                <a:lnTo>
                  <a:pt x="422" y="49"/>
                </a:lnTo>
                <a:lnTo>
                  <a:pt x="437" y="46"/>
                </a:lnTo>
                <a:lnTo>
                  <a:pt x="453" y="42"/>
                </a:lnTo>
                <a:lnTo>
                  <a:pt x="468" y="38"/>
                </a:lnTo>
                <a:lnTo>
                  <a:pt x="481" y="36"/>
                </a:lnTo>
                <a:lnTo>
                  <a:pt x="493" y="32"/>
                </a:lnTo>
                <a:lnTo>
                  <a:pt x="493" y="32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7"/>
          <p:cNvSpPr/>
          <p:nvPr/>
        </p:nvSpPr>
        <p:spPr bwMode="auto">
          <a:xfrm>
            <a:off x="3682719" y="2748901"/>
            <a:ext cx="1747788" cy="269826"/>
          </a:xfrm>
          <a:custGeom>
            <a:avLst/>
            <a:gdLst>
              <a:gd name="T0" fmla="*/ 602 w 1439"/>
              <a:gd name="T1" fmla="*/ 165 h 223"/>
              <a:gd name="T2" fmla="*/ 513 w 1439"/>
              <a:gd name="T3" fmla="*/ 176 h 223"/>
              <a:gd name="T4" fmla="*/ 437 w 1439"/>
              <a:gd name="T5" fmla="*/ 186 h 223"/>
              <a:gd name="T6" fmla="*/ 337 w 1439"/>
              <a:gd name="T7" fmla="*/ 198 h 223"/>
              <a:gd name="T8" fmla="*/ 235 w 1439"/>
              <a:gd name="T9" fmla="*/ 211 h 223"/>
              <a:gd name="T10" fmla="*/ 199 w 1439"/>
              <a:gd name="T11" fmla="*/ 215 h 223"/>
              <a:gd name="T12" fmla="*/ 168 w 1439"/>
              <a:gd name="T13" fmla="*/ 217 h 223"/>
              <a:gd name="T14" fmla="*/ 143 w 1439"/>
              <a:gd name="T15" fmla="*/ 221 h 223"/>
              <a:gd name="T16" fmla="*/ 126 w 1439"/>
              <a:gd name="T17" fmla="*/ 223 h 223"/>
              <a:gd name="T18" fmla="*/ 117 w 1439"/>
              <a:gd name="T19" fmla="*/ 223 h 223"/>
              <a:gd name="T20" fmla="*/ 103 w 1439"/>
              <a:gd name="T21" fmla="*/ 221 h 223"/>
              <a:gd name="T22" fmla="*/ 78 w 1439"/>
              <a:gd name="T23" fmla="*/ 209 h 223"/>
              <a:gd name="T24" fmla="*/ 48 w 1439"/>
              <a:gd name="T25" fmla="*/ 192 h 223"/>
              <a:gd name="T26" fmla="*/ 19 w 1439"/>
              <a:gd name="T27" fmla="*/ 171 h 223"/>
              <a:gd name="T28" fmla="*/ 4 w 1439"/>
              <a:gd name="T29" fmla="*/ 152 h 223"/>
              <a:gd name="T30" fmla="*/ 0 w 1439"/>
              <a:gd name="T31" fmla="*/ 138 h 223"/>
              <a:gd name="T32" fmla="*/ 7 w 1439"/>
              <a:gd name="T33" fmla="*/ 132 h 223"/>
              <a:gd name="T34" fmla="*/ 23 w 1439"/>
              <a:gd name="T35" fmla="*/ 129 h 223"/>
              <a:gd name="T36" fmla="*/ 48 w 1439"/>
              <a:gd name="T37" fmla="*/ 125 h 223"/>
              <a:gd name="T38" fmla="*/ 80 w 1439"/>
              <a:gd name="T39" fmla="*/ 123 h 223"/>
              <a:gd name="T40" fmla="*/ 120 w 1439"/>
              <a:gd name="T41" fmla="*/ 123 h 223"/>
              <a:gd name="T42" fmla="*/ 145 w 1439"/>
              <a:gd name="T43" fmla="*/ 121 h 223"/>
              <a:gd name="T44" fmla="*/ 176 w 1439"/>
              <a:gd name="T45" fmla="*/ 121 h 223"/>
              <a:gd name="T46" fmla="*/ 214 w 1439"/>
              <a:gd name="T47" fmla="*/ 117 h 223"/>
              <a:gd name="T48" fmla="*/ 257 w 1439"/>
              <a:gd name="T49" fmla="*/ 115 h 223"/>
              <a:gd name="T50" fmla="*/ 304 w 1439"/>
              <a:gd name="T51" fmla="*/ 111 h 223"/>
              <a:gd name="T52" fmla="*/ 356 w 1439"/>
              <a:gd name="T53" fmla="*/ 106 h 223"/>
              <a:gd name="T54" fmla="*/ 416 w 1439"/>
              <a:gd name="T55" fmla="*/ 100 h 223"/>
              <a:gd name="T56" fmla="*/ 481 w 1439"/>
              <a:gd name="T57" fmla="*/ 94 h 223"/>
              <a:gd name="T58" fmla="*/ 552 w 1439"/>
              <a:gd name="T59" fmla="*/ 86 h 223"/>
              <a:gd name="T60" fmla="*/ 626 w 1439"/>
              <a:gd name="T61" fmla="*/ 77 h 223"/>
              <a:gd name="T62" fmla="*/ 707 w 1439"/>
              <a:gd name="T63" fmla="*/ 69 h 223"/>
              <a:gd name="T64" fmla="*/ 782 w 1439"/>
              <a:gd name="T65" fmla="*/ 59 h 223"/>
              <a:gd name="T66" fmla="*/ 851 w 1439"/>
              <a:gd name="T67" fmla="*/ 52 h 223"/>
              <a:gd name="T68" fmla="*/ 914 w 1439"/>
              <a:gd name="T69" fmla="*/ 46 h 223"/>
              <a:gd name="T70" fmla="*/ 971 w 1439"/>
              <a:gd name="T71" fmla="*/ 38 h 223"/>
              <a:gd name="T72" fmla="*/ 1021 w 1439"/>
              <a:gd name="T73" fmla="*/ 33 h 223"/>
              <a:gd name="T74" fmla="*/ 1067 w 1439"/>
              <a:gd name="T75" fmla="*/ 27 h 223"/>
              <a:gd name="T76" fmla="*/ 1106 w 1439"/>
              <a:gd name="T77" fmla="*/ 23 h 223"/>
              <a:gd name="T78" fmla="*/ 1138 w 1439"/>
              <a:gd name="T79" fmla="*/ 17 h 223"/>
              <a:gd name="T80" fmla="*/ 1165 w 1439"/>
              <a:gd name="T81" fmla="*/ 13 h 223"/>
              <a:gd name="T82" fmla="*/ 1186 w 1439"/>
              <a:gd name="T83" fmla="*/ 10 h 223"/>
              <a:gd name="T84" fmla="*/ 1224 w 1439"/>
              <a:gd name="T85" fmla="*/ 4 h 223"/>
              <a:gd name="T86" fmla="*/ 1268 w 1439"/>
              <a:gd name="T87" fmla="*/ 0 h 223"/>
              <a:gd name="T88" fmla="*/ 1299 w 1439"/>
              <a:gd name="T89" fmla="*/ 2 h 223"/>
              <a:gd name="T90" fmla="*/ 1330 w 1439"/>
              <a:gd name="T91" fmla="*/ 12 h 223"/>
              <a:gd name="T92" fmla="*/ 1362 w 1439"/>
              <a:gd name="T93" fmla="*/ 27 h 223"/>
              <a:gd name="T94" fmla="*/ 1395 w 1439"/>
              <a:gd name="T95" fmla="*/ 48 h 223"/>
              <a:gd name="T96" fmla="*/ 1418 w 1439"/>
              <a:gd name="T97" fmla="*/ 67 h 223"/>
              <a:gd name="T98" fmla="*/ 1431 w 1439"/>
              <a:gd name="T99" fmla="*/ 86 h 223"/>
              <a:gd name="T100" fmla="*/ 1437 w 1439"/>
              <a:gd name="T101" fmla="*/ 100 h 223"/>
              <a:gd name="T102" fmla="*/ 1437 w 1439"/>
              <a:gd name="T103" fmla="*/ 113 h 223"/>
              <a:gd name="T104" fmla="*/ 1433 w 1439"/>
              <a:gd name="T105" fmla="*/ 123 h 223"/>
              <a:gd name="T106" fmla="*/ 1424 w 1439"/>
              <a:gd name="T107" fmla="*/ 129 h 223"/>
              <a:gd name="T108" fmla="*/ 1404 w 1439"/>
              <a:gd name="T109" fmla="*/ 132 h 223"/>
              <a:gd name="T110" fmla="*/ 1372 w 1439"/>
              <a:gd name="T111" fmla="*/ 132 h 223"/>
              <a:gd name="T112" fmla="*/ 1328 w 1439"/>
              <a:gd name="T113" fmla="*/ 132 h 223"/>
              <a:gd name="T114" fmla="*/ 1272 w 1439"/>
              <a:gd name="T115" fmla="*/ 130 h 223"/>
              <a:gd name="T116" fmla="*/ 1163 w 1439"/>
              <a:gd name="T117" fmla="*/ 125 h 223"/>
              <a:gd name="T118" fmla="*/ 1044 w 1439"/>
              <a:gd name="T119" fmla="*/ 125 h 223"/>
              <a:gd name="T120" fmla="*/ 941 w 1439"/>
              <a:gd name="T121" fmla="*/ 129 h 223"/>
              <a:gd name="T122" fmla="*/ 805 w 1439"/>
              <a:gd name="T123" fmla="*/ 142 h 223"/>
              <a:gd name="T124" fmla="*/ 669 w 1439"/>
              <a:gd name="T125" fmla="*/ 159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39" h="223">
                <a:moveTo>
                  <a:pt x="669" y="159"/>
                </a:moveTo>
                <a:lnTo>
                  <a:pt x="634" y="163"/>
                </a:lnTo>
                <a:lnTo>
                  <a:pt x="602" y="165"/>
                </a:lnTo>
                <a:lnTo>
                  <a:pt x="571" y="169"/>
                </a:lnTo>
                <a:lnTo>
                  <a:pt x="540" y="173"/>
                </a:lnTo>
                <a:lnTo>
                  <a:pt x="513" y="176"/>
                </a:lnTo>
                <a:lnTo>
                  <a:pt x="487" y="180"/>
                </a:lnTo>
                <a:lnTo>
                  <a:pt x="460" y="182"/>
                </a:lnTo>
                <a:lnTo>
                  <a:pt x="437" y="186"/>
                </a:lnTo>
                <a:lnTo>
                  <a:pt x="412" y="188"/>
                </a:lnTo>
                <a:lnTo>
                  <a:pt x="387" y="192"/>
                </a:lnTo>
                <a:lnTo>
                  <a:pt x="337" y="198"/>
                </a:lnTo>
                <a:lnTo>
                  <a:pt x="287" y="205"/>
                </a:lnTo>
                <a:lnTo>
                  <a:pt x="262" y="207"/>
                </a:lnTo>
                <a:lnTo>
                  <a:pt x="235" y="211"/>
                </a:lnTo>
                <a:lnTo>
                  <a:pt x="224" y="211"/>
                </a:lnTo>
                <a:lnTo>
                  <a:pt x="211" y="213"/>
                </a:lnTo>
                <a:lnTo>
                  <a:pt x="199" y="215"/>
                </a:lnTo>
                <a:lnTo>
                  <a:pt x="188" y="215"/>
                </a:lnTo>
                <a:lnTo>
                  <a:pt x="178" y="217"/>
                </a:lnTo>
                <a:lnTo>
                  <a:pt x="168" y="217"/>
                </a:lnTo>
                <a:lnTo>
                  <a:pt x="159" y="219"/>
                </a:lnTo>
                <a:lnTo>
                  <a:pt x="151" y="219"/>
                </a:lnTo>
                <a:lnTo>
                  <a:pt x="143" y="221"/>
                </a:lnTo>
                <a:lnTo>
                  <a:pt x="136" y="221"/>
                </a:lnTo>
                <a:lnTo>
                  <a:pt x="132" y="221"/>
                </a:lnTo>
                <a:lnTo>
                  <a:pt x="126" y="223"/>
                </a:lnTo>
                <a:lnTo>
                  <a:pt x="122" y="223"/>
                </a:lnTo>
                <a:lnTo>
                  <a:pt x="119" y="223"/>
                </a:lnTo>
                <a:lnTo>
                  <a:pt x="117" y="223"/>
                </a:lnTo>
                <a:lnTo>
                  <a:pt x="115" y="223"/>
                </a:lnTo>
                <a:lnTo>
                  <a:pt x="109" y="223"/>
                </a:lnTo>
                <a:lnTo>
                  <a:pt x="103" y="221"/>
                </a:lnTo>
                <a:lnTo>
                  <a:pt x="96" y="219"/>
                </a:lnTo>
                <a:lnTo>
                  <a:pt x="88" y="215"/>
                </a:lnTo>
                <a:lnTo>
                  <a:pt x="78" y="209"/>
                </a:lnTo>
                <a:lnTo>
                  <a:pt x="69" y="205"/>
                </a:lnTo>
                <a:lnTo>
                  <a:pt x="59" y="198"/>
                </a:lnTo>
                <a:lnTo>
                  <a:pt x="48" y="192"/>
                </a:lnTo>
                <a:lnTo>
                  <a:pt x="38" y="184"/>
                </a:lnTo>
                <a:lnTo>
                  <a:pt x="28" y="176"/>
                </a:lnTo>
                <a:lnTo>
                  <a:pt x="19" y="171"/>
                </a:lnTo>
                <a:lnTo>
                  <a:pt x="13" y="163"/>
                </a:lnTo>
                <a:lnTo>
                  <a:pt x="7" y="157"/>
                </a:lnTo>
                <a:lnTo>
                  <a:pt x="4" y="152"/>
                </a:lnTo>
                <a:lnTo>
                  <a:pt x="0" y="146"/>
                </a:lnTo>
                <a:lnTo>
                  <a:pt x="0" y="142"/>
                </a:lnTo>
                <a:lnTo>
                  <a:pt x="0" y="138"/>
                </a:lnTo>
                <a:lnTo>
                  <a:pt x="2" y="136"/>
                </a:lnTo>
                <a:lnTo>
                  <a:pt x="4" y="134"/>
                </a:lnTo>
                <a:lnTo>
                  <a:pt x="7" y="132"/>
                </a:lnTo>
                <a:lnTo>
                  <a:pt x="11" y="130"/>
                </a:lnTo>
                <a:lnTo>
                  <a:pt x="17" y="130"/>
                </a:lnTo>
                <a:lnTo>
                  <a:pt x="23" y="129"/>
                </a:lnTo>
                <a:lnTo>
                  <a:pt x="30" y="127"/>
                </a:lnTo>
                <a:lnTo>
                  <a:pt x="38" y="127"/>
                </a:lnTo>
                <a:lnTo>
                  <a:pt x="48" y="125"/>
                </a:lnTo>
                <a:lnTo>
                  <a:pt x="57" y="125"/>
                </a:lnTo>
                <a:lnTo>
                  <a:pt x="69" y="123"/>
                </a:lnTo>
                <a:lnTo>
                  <a:pt x="80" y="123"/>
                </a:lnTo>
                <a:lnTo>
                  <a:pt x="94" y="123"/>
                </a:lnTo>
                <a:lnTo>
                  <a:pt x="107" y="123"/>
                </a:lnTo>
                <a:lnTo>
                  <a:pt x="120" y="123"/>
                </a:lnTo>
                <a:lnTo>
                  <a:pt x="128" y="123"/>
                </a:lnTo>
                <a:lnTo>
                  <a:pt x="138" y="123"/>
                </a:lnTo>
                <a:lnTo>
                  <a:pt x="145" y="121"/>
                </a:lnTo>
                <a:lnTo>
                  <a:pt x="155" y="121"/>
                </a:lnTo>
                <a:lnTo>
                  <a:pt x="166" y="121"/>
                </a:lnTo>
                <a:lnTo>
                  <a:pt x="176" y="121"/>
                </a:lnTo>
                <a:lnTo>
                  <a:pt x="188" y="119"/>
                </a:lnTo>
                <a:lnTo>
                  <a:pt x="201" y="119"/>
                </a:lnTo>
                <a:lnTo>
                  <a:pt x="214" y="117"/>
                </a:lnTo>
                <a:lnTo>
                  <a:pt x="228" y="117"/>
                </a:lnTo>
                <a:lnTo>
                  <a:pt x="241" y="115"/>
                </a:lnTo>
                <a:lnTo>
                  <a:pt x="257" y="115"/>
                </a:lnTo>
                <a:lnTo>
                  <a:pt x="272" y="113"/>
                </a:lnTo>
                <a:lnTo>
                  <a:pt x="287" y="111"/>
                </a:lnTo>
                <a:lnTo>
                  <a:pt x="304" y="111"/>
                </a:lnTo>
                <a:lnTo>
                  <a:pt x="320" y="109"/>
                </a:lnTo>
                <a:lnTo>
                  <a:pt x="339" y="107"/>
                </a:lnTo>
                <a:lnTo>
                  <a:pt x="356" y="106"/>
                </a:lnTo>
                <a:lnTo>
                  <a:pt x="375" y="104"/>
                </a:lnTo>
                <a:lnTo>
                  <a:pt x="396" y="102"/>
                </a:lnTo>
                <a:lnTo>
                  <a:pt x="416" y="100"/>
                </a:lnTo>
                <a:lnTo>
                  <a:pt x="437" y="98"/>
                </a:lnTo>
                <a:lnTo>
                  <a:pt x="458" y="96"/>
                </a:lnTo>
                <a:lnTo>
                  <a:pt x="481" y="94"/>
                </a:lnTo>
                <a:lnTo>
                  <a:pt x="504" y="90"/>
                </a:lnTo>
                <a:lnTo>
                  <a:pt x="527" y="88"/>
                </a:lnTo>
                <a:lnTo>
                  <a:pt x="552" y="86"/>
                </a:lnTo>
                <a:lnTo>
                  <a:pt x="575" y="83"/>
                </a:lnTo>
                <a:lnTo>
                  <a:pt x="602" y="81"/>
                </a:lnTo>
                <a:lnTo>
                  <a:pt x="626" y="77"/>
                </a:lnTo>
                <a:lnTo>
                  <a:pt x="653" y="75"/>
                </a:lnTo>
                <a:lnTo>
                  <a:pt x="680" y="71"/>
                </a:lnTo>
                <a:lnTo>
                  <a:pt x="707" y="69"/>
                </a:lnTo>
                <a:lnTo>
                  <a:pt x="732" y="65"/>
                </a:lnTo>
                <a:lnTo>
                  <a:pt x="757" y="63"/>
                </a:lnTo>
                <a:lnTo>
                  <a:pt x="782" y="59"/>
                </a:lnTo>
                <a:lnTo>
                  <a:pt x="805" y="58"/>
                </a:lnTo>
                <a:lnTo>
                  <a:pt x="828" y="56"/>
                </a:lnTo>
                <a:lnTo>
                  <a:pt x="851" y="52"/>
                </a:lnTo>
                <a:lnTo>
                  <a:pt x="872" y="50"/>
                </a:lnTo>
                <a:lnTo>
                  <a:pt x="893" y="48"/>
                </a:lnTo>
                <a:lnTo>
                  <a:pt x="914" y="46"/>
                </a:lnTo>
                <a:lnTo>
                  <a:pt x="933" y="42"/>
                </a:lnTo>
                <a:lnTo>
                  <a:pt x="952" y="40"/>
                </a:lnTo>
                <a:lnTo>
                  <a:pt x="971" y="38"/>
                </a:lnTo>
                <a:lnTo>
                  <a:pt x="989" y="36"/>
                </a:lnTo>
                <a:lnTo>
                  <a:pt x="1006" y="35"/>
                </a:lnTo>
                <a:lnTo>
                  <a:pt x="1021" y="33"/>
                </a:lnTo>
                <a:lnTo>
                  <a:pt x="1038" y="31"/>
                </a:lnTo>
                <a:lnTo>
                  <a:pt x="1052" y="29"/>
                </a:lnTo>
                <a:lnTo>
                  <a:pt x="1067" y="27"/>
                </a:lnTo>
                <a:lnTo>
                  <a:pt x="1081" y="25"/>
                </a:lnTo>
                <a:lnTo>
                  <a:pt x="1094" y="23"/>
                </a:lnTo>
                <a:lnTo>
                  <a:pt x="1106" y="23"/>
                </a:lnTo>
                <a:lnTo>
                  <a:pt x="1117" y="21"/>
                </a:lnTo>
                <a:lnTo>
                  <a:pt x="1129" y="19"/>
                </a:lnTo>
                <a:lnTo>
                  <a:pt x="1138" y="17"/>
                </a:lnTo>
                <a:lnTo>
                  <a:pt x="1148" y="15"/>
                </a:lnTo>
                <a:lnTo>
                  <a:pt x="1157" y="15"/>
                </a:lnTo>
                <a:lnTo>
                  <a:pt x="1165" y="13"/>
                </a:lnTo>
                <a:lnTo>
                  <a:pt x="1173" y="12"/>
                </a:lnTo>
                <a:lnTo>
                  <a:pt x="1178" y="12"/>
                </a:lnTo>
                <a:lnTo>
                  <a:pt x="1186" y="10"/>
                </a:lnTo>
                <a:lnTo>
                  <a:pt x="1190" y="8"/>
                </a:lnTo>
                <a:lnTo>
                  <a:pt x="1209" y="6"/>
                </a:lnTo>
                <a:lnTo>
                  <a:pt x="1224" y="4"/>
                </a:lnTo>
                <a:lnTo>
                  <a:pt x="1240" y="2"/>
                </a:lnTo>
                <a:lnTo>
                  <a:pt x="1255" y="0"/>
                </a:lnTo>
                <a:lnTo>
                  <a:pt x="1268" y="0"/>
                </a:lnTo>
                <a:lnTo>
                  <a:pt x="1280" y="0"/>
                </a:lnTo>
                <a:lnTo>
                  <a:pt x="1289" y="0"/>
                </a:lnTo>
                <a:lnTo>
                  <a:pt x="1299" y="2"/>
                </a:lnTo>
                <a:lnTo>
                  <a:pt x="1309" y="6"/>
                </a:lnTo>
                <a:lnTo>
                  <a:pt x="1320" y="8"/>
                </a:lnTo>
                <a:lnTo>
                  <a:pt x="1330" y="12"/>
                </a:lnTo>
                <a:lnTo>
                  <a:pt x="1341" y="17"/>
                </a:lnTo>
                <a:lnTo>
                  <a:pt x="1351" y="21"/>
                </a:lnTo>
                <a:lnTo>
                  <a:pt x="1362" y="27"/>
                </a:lnTo>
                <a:lnTo>
                  <a:pt x="1374" y="33"/>
                </a:lnTo>
                <a:lnTo>
                  <a:pt x="1385" y="40"/>
                </a:lnTo>
                <a:lnTo>
                  <a:pt x="1395" y="48"/>
                </a:lnTo>
                <a:lnTo>
                  <a:pt x="1404" y="54"/>
                </a:lnTo>
                <a:lnTo>
                  <a:pt x="1412" y="61"/>
                </a:lnTo>
                <a:lnTo>
                  <a:pt x="1418" y="67"/>
                </a:lnTo>
                <a:lnTo>
                  <a:pt x="1424" y="75"/>
                </a:lnTo>
                <a:lnTo>
                  <a:pt x="1427" y="81"/>
                </a:lnTo>
                <a:lnTo>
                  <a:pt x="1431" y="86"/>
                </a:lnTo>
                <a:lnTo>
                  <a:pt x="1433" y="90"/>
                </a:lnTo>
                <a:lnTo>
                  <a:pt x="1435" y="96"/>
                </a:lnTo>
                <a:lnTo>
                  <a:pt x="1437" y="100"/>
                </a:lnTo>
                <a:lnTo>
                  <a:pt x="1437" y="104"/>
                </a:lnTo>
                <a:lnTo>
                  <a:pt x="1439" y="109"/>
                </a:lnTo>
                <a:lnTo>
                  <a:pt x="1437" y="113"/>
                </a:lnTo>
                <a:lnTo>
                  <a:pt x="1437" y="117"/>
                </a:lnTo>
                <a:lnTo>
                  <a:pt x="1435" y="119"/>
                </a:lnTo>
                <a:lnTo>
                  <a:pt x="1433" y="123"/>
                </a:lnTo>
                <a:lnTo>
                  <a:pt x="1431" y="125"/>
                </a:lnTo>
                <a:lnTo>
                  <a:pt x="1429" y="127"/>
                </a:lnTo>
                <a:lnTo>
                  <a:pt x="1424" y="129"/>
                </a:lnTo>
                <a:lnTo>
                  <a:pt x="1420" y="129"/>
                </a:lnTo>
                <a:lnTo>
                  <a:pt x="1412" y="130"/>
                </a:lnTo>
                <a:lnTo>
                  <a:pt x="1404" y="132"/>
                </a:lnTo>
                <a:lnTo>
                  <a:pt x="1395" y="132"/>
                </a:lnTo>
                <a:lnTo>
                  <a:pt x="1383" y="132"/>
                </a:lnTo>
                <a:lnTo>
                  <a:pt x="1372" y="132"/>
                </a:lnTo>
                <a:lnTo>
                  <a:pt x="1358" y="132"/>
                </a:lnTo>
                <a:lnTo>
                  <a:pt x="1343" y="132"/>
                </a:lnTo>
                <a:lnTo>
                  <a:pt x="1328" y="132"/>
                </a:lnTo>
                <a:lnTo>
                  <a:pt x="1311" y="130"/>
                </a:lnTo>
                <a:lnTo>
                  <a:pt x="1291" y="130"/>
                </a:lnTo>
                <a:lnTo>
                  <a:pt x="1272" y="130"/>
                </a:lnTo>
                <a:lnTo>
                  <a:pt x="1251" y="129"/>
                </a:lnTo>
                <a:lnTo>
                  <a:pt x="1207" y="127"/>
                </a:lnTo>
                <a:lnTo>
                  <a:pt x="1163" y="125"/>
                </a:lnTo>
                <a:lnTo>
                  <a:pt x="1123" y="125"/>
                </a:lnTo>
                <a:lnTo>
                  <a:pt x="1083" y="123"/>
                </a:lnTo>
                <a:lnTo>
                  <a:pt x="1044" y="125"/>
                </a:lnTo>
                <a:lnTo>
                  <a:pt x="1008" y="125"/>
                </a:lnTo>
                <a:lnTo>
                  <a:pt x="973" y="127"/>
                </a:lnTo>
                <a:lnTo>
                  <a:pt x="941" y="129"/>
                </a:lnTo>
                <a:lnTo>
                  <a:pt x="908" y="130"/>
                </a:lnTo>
                <a:lnTo>
                  <a:pt x="874" y="134"/>
                </a:lnTo>
                <a:lnTo>
                  <a:pt x="805" y="142"/>
                </a:lnTo>
                <a:lnTo>
                  <a:pt x="736" y="150"/>
                </a:lnTo>
                <a:lnTo>
                  <a:pt x="669" y="159"/>
                </a:lnTo>
                <a:lnTo>
                  <a:pt x="669" y="159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5959992" y="1315042"/>
            <a:ext cx="2318547" cy="2326669"/>
            <a:chOff x="5534807" y="1672548"/>
            <a:chExt cx="2318547" cy="2326669"/>
          </a:xfrm>
        </p:grpSpPr>
        <p:sp>
          <p:nvSpPr>
            <p:cNvPr id="20" name="矩形 19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>
            <a:off x="6128198" y="1747662"/>
            <a:ext cx="1982135" cy="1461428"/>
            <a:chOff x="3387725" y="2824163"/>
            <a:chExt cx="1093788" cy="806450"/>
          </a:xfrm>
        </p:grpSpPr>
        <p:sp>
          <p:nvSpPr>
            <p:cNvPr id="24" name="Freeform 18"/>
            <p:cNvSpPr/>
            <p:nvPr/>
          </p:nvSpPr>
          <p:spPr bwMode="auto">
            <a:xfrm>
              <a:off x="3686175" y="3149600"/>
              <a:ext cx="496888" cy="115888"/>
            </a:xfrm>
            <a:custGeom>
              <a:avLst/>
              <a:gdLst>
                <a:gd name="T0" fmla="*/ 500 w 624"/>
                <a:gd name="T1" fmla="*/ 0 h 146"/>
                <a:gd name="T2" fmla="*/ 517 w 624"/>
                <a:gd name="T3" fmla="*/ 4 h 146"/>
                <a:gd name="T4" fmla="*/ 538 w 624"/>
                <a:gd name="T5" fmla="*/ 8 h 146"/>
                <a:gd name="T6" fmla="*/ 563 w 624"/>
                <a:gd name="T7" fmla="*/ 15 h 146"/>
                <a:gd name="T8" fmla="*/ 588 w 624"/>
                <a:gd name="T9" fmla="*/ 27 h 146"/>
                <a:gd name="T10" fmla="*/ 605 w 624"/>
                <a:gd name="T11" fmla="*/ 38 h 146"/>
                <a:gd name="T12" fmla="*/ 619 w 624"/>
                <a:gd name="T13" fmla="*/ 48 h 146"/>
                <a:gd name="T14" fmla="*/ 624 w 624"/>
                <a:gd name="T15" fmla="*/ 54 h 146"/>
                <a:gd name="T16" fmla="*/ 624 w 624"/>
                <a:gd name="T17" fmla="*/ 61 h 146"/>
                <a:gd name="T18" fmla="*/ 622 w 624"/>
                <a:gd name="T19" fmla="*/ 69 h 146"/>
                <a:gd name="T20" fmla="*/ 617 w 624"/>
                <a:gd name="T21" fmla="*/ 75 h 146"/>
                <a:gd name="T22" fmla="*/ 607 w 624"/>
                <a:gd name="T23" fmla="*/ 80 h 146"/>
                <a:gd name="T24" fmla="*/ 588 w 624"/>
                <a:gd name="T25" fmla="*/ 86 h 146"/>
                <a:gd name="T26" fmla="*/ 557 w 624"/>
                <a:gd name="T27" fmla="*/ 94 h 146"/>
                <a:gd name="T28" fmla="*/ 540 w 624"/>
                <a:gd name="T29" fmla="*/ 96 h 146"/>
                <a:gd name="T30" fmla="*/ 494 w 624"/>
                <a:gd name="T31" fmla="*/ 96 h 146"/>
                <a:gd name="T32" fmla="*/ 456 w 624"/>
                <a:gd name="T33" fmla="*/ 100 h 146"/>
                <a:gd name="T34" fmla="*/ 427 w 624"/>
                <a:gd name="T35" fmla="*/ 103 h 146"/>
                <a:gd name="T36" fmla="*/ 387 w 624"/>
                <a:gd name="T37" fmla="*/ 109 h 146"/>
                <a:gd name="T38" fmla="*/ 343 w 624"/>
                <a:gd name="T39" fmla="*/ 115 h 146"/>
                <a:gd name="T40" fmla="*/ 289 w 624"/>
                <a:gd name="T41" fmla="*/ 123 h 146"/>
                <a:gd name="T42" fmla="*/ 247 w 624"/>
                <a:gd name="T43" fmla="*/ 128 h 146"/>
                <a:gd name="T44" fmla="*/ 220 w 624"/>
                <a:gd name="T45" fmla="*/ 134 h 146"/>
                <a:gd name="T46" fmla="*/ 195 w 624"/>
                <a:gd name="T47" fmla="*/ 136 h 146"/>
                <a:gd name="T48" fmla="*/ 174 w 624"/>
                <a:gd name="T49" fmla="*/ 140 h 146"/>
                <a:gd name="T50" fmla="*/ 157 w 624"/>
                <a:gd name="T51" fmla="*/ 142 h 146"/>
                <a:gd name="T52" fmla="*/ 143 w 624"/>
                <a:gd name="T53" fmla="*/ 144 h 146"/>
                <a:gd name="T54" fmla="*/ 132 w 624"/>
                <a:gd name="T55" fmla="*/ 146 h 146"/>
                <a:gd name="T56" fmla="*/ 124 w 624"/>
                <a:gd name="T57" fmla="*/ 146 h 146"/>
                <a:gd name="T58" fmla="*/ 115 w 624"/>
                <a:gd name="T59" fmla="*/ 146 h 146"/>
                <a:gd name="T60" fmla="*/ 97 w 624"/>
                <a:gd name="T61" fmla="*/ 144 h 146"/>
                <a:gd name="T62" fmla="*/ 80 w 624"/>
                <a:gd name="T63" fmla="*/ 138 h 146"/>
                <a:gd name="T64" fmla="*/ 59 w 624"/>
                <a:gd name="T65" fmla="*/ 130 h 146"/>
                <a:gd name="T66" fmla="*/ 38 w 624"/>
                <a:gd name="T67" fmla="*/ 125 h 146"/>
                <a:gd name="T68" fmla="*/ 19 w 624"/>
                <a:gd name="T69" fmla="*/ 117 h 146"/>
                <a:gd name="T70" fmla="*/ 7 w 624"/>
                <a:gd name="T71" fmla="*/ 111 h 146"/>
                <a:gd name="T72" fmla="*/ 0 w 624"/>
                <a:gd name="T73" fmla="*/ 103 h 146"/>
                <a:gd name="T74" fmla="*/ 0 w 624"/>
                <a:gd name="T75" fmla="*/ 101 h 146"/>
                <a:gd name="T76" fmla="*/ 0 w 624"/>
                <a:gd name="T77" fmla="*/ 100 h 146"/>
                <a:gd name="T78" fmla="*/ 3 w 624"/>
                <a:gd name="T79" fmla="*/ 98 h 146"/>
                <a:gd name="T80" fmla="*/ 7 w 624"/>
                <a:gd name="T81" fmla="*/ 96 h 146"/>
                <a:gd name="T82" fmla="*/ 15 w 624"/>
                <a:gd name="T83" fmla="*/ 94 h 146"/>
                <a:gd name="T84" fmla="*/ 23 w 624"/>
                <a:gd name="T85" fmla="*/ 90 h 146"/>
                <a:gd name="T86" fmla="*/ 34 w 624"/>
                <a:gd name="T87" fmla="*/ 88 h 146"/>
                <a:gd name="T88" fmla="*/ 46 w 624"/>
                <a:gd name="T89" fmla="*/ 84 h 146"/>
                <a:gd name="T90" fmla="*/ 61 w 624"/>
                <a:gd name="T91" fmla="*/ 80 h 146"/>
                <a:gd name="T92" fmla="*/ 86 w 624"/>
                <a:gd name="T93" fmla="*/ 75 h 146"/>
                <a:gd name="T94" fmla="*/ 126 w 624"/>
                <a:gd name="T95" fmla="*/ 67 h 146"/>
                <a:gd name="T96" fmla="*/ 174 w 624"/>
                <a:gd name="T97" fmla="*/ 55 h 146"/>
                <a:gd name="T98" fmla="*/ 230 w 624"/>
                <a:gd name="T99" fmla="*/ 44 h 146"/>
                <a:gd name="T100" fmla="*/ 285 w 624"/>
                <a:gd name="T101" fmla="*/ 34 h 146"/>
                <a:gd name="T102" fmla="*/ 333 w 624"/>
                <a:gd name="T103" fmla="*/ 25 h 146"/>
                <a:gd name="T104" fmla="*/ 375 w 624"/>
                <a:gd name="T105" fmla="*/ 17 h 146"/>
                <a:gd name="T106" fmla="*/ 412 w 624"/>
                <a:gd name="T107" fmla="*/ 11 h 146"/>
                <a:gd name="T108" fmla="*/ 440 w 624"/>
                <a:gd name="T109" fmla="*/ 6 h 146"/>
                <a:gd name="T110" fmla="*/ 465 w 624"/>
                <a:gd name="T111" fmla="*/ 4 h 146"/>
                <a:gd name="T112" fmla="*/ 481 w 624"/>
                <a:gd name="T113" fmla="*/ 2 h 146"/>
                <a:gd name="T114" fmla="*/ 492 w 624"/>
                <a:gd name="T115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24" h="146">
                  <a:moveTo>
                    <a:pt x="492" y="0"/>
                  </a:moveTo>
                  <a:lnTo>
                    <a:pt x="500" y="0"/>
                  </a:lnTo>
                  <a:lnTo>
                    <a:pt x="507" y="2"/>
                  </a:lnTo>
                  <a:lnTo>
                    <a:pt x="517" y="4"/>
                  </a:lnTo>
                  <a:lnTo>
                    <a:pt x="527" y="6"/>
                  </a:lnTo>
                  <a:lnTo>
                    <a:pt x="538" y="8"/>
                  </a:lnTo>
                  <a:lnTo>
                    <a:pt x="550" y="11"/>
                  </a:lnTo>
                  <a:lnTo>
                    <a:pt x="563" y="15"/>
                  </a:lnTo>
                  <a:lnTo>
                    <a:pt x="576" y="19"/>
                  </a:lnTo>
                  <a:lnTo>
                    <a:pt x="588" y="27"/>
                  </a:lnTo>
                  <a:lnTo>
                    <a:pt x="598" y="32"/>
                  </a:lnTo>
                  <a:lnTo>
                    <a:pt x="605" y="38"/>
                  </a:lnTo>
                  <a:lnTo>
                    <a:pt x="613" y="44"/>
                  </a:lnTo>
                  <a:lnTo>
                    <a:pt x="619" y="48"/>
                  </a:lnTo>
                  <a:lnTo>
                    <a:pt x="622" y="52"/>
                  </a:lnTo>
                  <a:lnTo>
                    <a:pt x="624" y="54"/>
                  </a:lnTo>
                  <a:lnTo>
                    <a:pt x="624" y="57"/>
                  </a:lnTo>
                  <a:lnTo>
                    <a:pt x="624" y="61"/>
                  </a:lnTo>
                  <a:lnTo>
                    <a:pt x="624" y="65"/>
                  </a:lnTo>
                  <a:lnTo>
                    <a:pt x="622" y="69"/>
                  </a:lnTo>
                  <a:lnTo>
                    <a:pt x="621" y="73"/>
                  </a:lnTo>
                  <a:lnTo>
                    <a:pt x="617" y="75"/>
                  </a:lnTo>
                  <a:lnTo>
                    <a:pt x="613" y="78"/>
                  </a:lnTo>
                  <a:lnTo>
                    <a:pt x="607" y="80"/>
                  </a:lnTo>
                  <a:lnTo>
                    <a:pt x="601" y="82"/>
                  </a:lnTo>
                  <a:lnTo>
                    <a:pt x="588" y="86"/>
                  </a:lnTo>
                  <a:lnTo>
                    <a:pt x="573" y="92"/>
                  </a:lnTo>
                  <a:lnTo>
                    <a:pt x="557" y="94"/>
                  </a:lnTo>
                  <a:lnTo>
                    <a:pt x="550" y="94"/>
                  </a:lnTo>
                  <a:lnTo>
                    <a:pt x="540" y="96"/>
                  </a:lnTo>
                  <a:lnTo>
                    <a:pt x="517" y="96"/>
                  </a:lnTo>
                  <a:lnTo>
                    <a:pt x="494" y="96"/>
                  </a:lnTo>
                  <a:lnTo>
                    <a:pt x="469" y="98"/>
                  </a:lnTo>
                  <a:lnTo>
                    <a:pt x="456" y="100"/>
                  </a:lnTo>
                  <a:lnTo>
                    <a:pt x="442" y="101"/>
                  </a:lnTo>
                  <a:lnTo>
                    <a:pt x="427" y="103"/>
                  </a:lnTo>
                  <a:lnTo>
                    <a:pt x="408" y="105"/>
                  </a:lnTo>
                  <a:lnTo>
                    <a:pt x="387" y="109"/>
                  </a:lnTo>
                  <a:lnTo>
                    <a:pt x="366" y="111"/>
                  </a:lnTo>
                  <a:lnTo>
                    <a:pt x="343" y="115"/>
                  </a:lnTo>
                  <a:lnTo>
                    <a:pt x="316" y="119"/>
                  </a:lnTo>
                  <a:lnTo>
                    <a:pt x="289" y="123"/>
                  </a:lnTo>
                  <a:lnTo>
                    <a:pt x="260" y="126"/>
                  </a:lnTo>
                  <a:lnTo>
                    <a:pt x="247" y="128"/>
                  </a:lnTo>
                  <a:lnTo>
                    <a:pt x="233" y="130"/>
                  </a:lnTo>
                  <a:lnTo>
                    <a:pt x="220" y="134"/>
                  </a:lnTo>
                  <a:lnTo>
                    <a:pt x="207" y="134"/>
                  </a:lnTo>
                  <a:lnTo>
                    <a:pt x="195" y="136"/>
                  </a:lnTo>
                  <a:lnTo>
                    <a:pt x="186" y="138"/>
                  </a:lnTo>
                  <a:lnTo>
                    <a:pt x="174" y="140"/>
                  </a:lnTo>
                  <a:lnTo>
                    <a:pt x="166" y="142"/>
                  </a:lnTo>
                  <a:lnTo>
                    <a:pt x="157" y="142"/>
                  </a:lnTo>
                  <a:lnTo>
                    <a:pt x="149" y="144"/>
                  </a:lnTo>
                  <a:lnTo>
                    <a:pt x="143" y="144"/>
                  </a:lnTo>
                  <a:lnTo>
                    <a:pt x="138" y="144"/>
                  </a:lnTo>
                  <a:lnTo>
                    <a:pt x="132" y="146"/>
                  </a:lnTo>
                  <a:lnTo>
                    <a:pt x="128" y="146"/>
                  </a:lnTo>
                  <a:lnTo>
                    <a:pt x="124" y="146"/>
                  </a:lnTo>
                  <a:lnTo>
                    <a:pt x="120" y="146"/>
                  </a:lnTo>
                  <a:lnTo>
                    <a:pt x="115" y="146"/>
                  </a:lnTo>
                  <a:lnTo>
                    <a:pt x="107" y="144"/>
                  </a:lnTo>
                  <a:lnTo>
                    <a:pt x="97" y="144"/>
                  </a:lnTo>
                  <a:lnTo>
                    <a:pt x="90" y="142"/>
                  </a:lnTo>
                  <a:lnTo>
                    <a:pt x="80" y="138"/>
                  </a:lnTo>
                  <a:lnTo>
                    <a:pt x="69" y="134"/>
                  </a:lnTo>
                  <a:lnTo>
                    <a:pt x="59" y="130"/>
                  </a:lnTo>
                  <a:lnTo>
                    <a:pt x="48" y="126"/>
                  </a:lnTo>
                  <a:lnTo>
                    <a:pt x="38" y="125"/>
                  </a:lnTo>
                  <a:lnTo>
                    <a:pt x="28" y="121"/>
                  </a:lnTo>
                  <a:lnTo>
                    <a:pt x="19" y="117"/>
                  </a:lnTo>
                  <a:lnTo>
                    <a:pt x="13" y="113"/>
                  </a:lnTo>
                  <a:lnTo>
                    <a:pt x="7" y="111"/>
                  </a:lnTo>
                  <a:lnTo>
                    <a:pt x="3" y="107"/>
                  </a:lnTo>
                  <a:lnTo>
                    <a:pt x="0" y="103"/>
                  </a:lnTo>
                  <a:lnTo>
                    <a:pt x="0" y="101"/>
                  </a:lnTo>
                  <a:lnTo>
                    <a:pt x="0" y="101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2" y="98"/>
                  </a:lnTo>
                  <a:lnTo>
                    <a:pt x="3" y="98"/>
                  </a:lnTo>
                  <a:lnTo>
                    <a:pt x="5" y="96"/>
                  </a:lnTo>
                  <a:lnTo>
                    <a:pt x="7" y="96"/>
                  </a:lnTo>
                  <a:lnTo>
                    <a:pt x="11" y="94"/>
                  </a:lnTo>
                  <a:lnTo>
                    <a:pt x="15" y="94"/>
                  </a:lnTo>
                  <a:lnTo>
                    <a:pt x="19" y="92"/>
                  </a:lnTo>
                  <a:lnTo>
                    <a:pt x="23" y="90"/>
                  </a:lnTo>
                  <a:lnTo>
                    <a:pt x="28" y="90"/>
                  </a:lnTo>
                  <a:lnTo>
                    <a:pt x="34" y="88"/>
                  </a:lnTo>
                  <a:lnTo>
                    <a:pt x="40" y="86"/>
                  </a:lnTo>
                  <a:lnTo>
                    <a:pt x="46" y="84"/>
                  </a:lnTo>
                  <a:lnTo>
                    <a:pt x="53" y="82"/>
                  </a:lnTo>
                  <a:lnTo>
                    <a:pt x="61" y="80"/>
                  </a:lnTo>
                  <a:lnTo>
                    <a:pt x="69" y="78"/>
                  </a:lnTo>
                  <a:lnTo>
                    <a:pt x="86" y="75"/>
                  </a:lnTo>
                  <a:lnTo>
                    <a:pt x="105" y="71"/>
                  </a:lnTo>
                  <a:lnTo>
                    <a:pt x="126" y="67"/>
                  </a:lnTo>
                  <a:lnTo>
                    <a:pt x="149" y="61"/>
                  </a:lnTo>
                  <a:lnTo>
                    <a:pt x="174" y="55"/>
                  </a:lnTo>
                  <a:lnTo>
                    <a:pt x="201" y="50"/>
                  </a:lnTo>
                  <a:lnTo>
                    <a:pt x="230" y="44"/>
                  </a:lnTo>
                  <a:lnTo>
                    <a:pt x="258" y="38"/>
                  </a:lnTo>
                  <a:lnTo>
                    <a:pt x="285" y="34"/>
                  </a:lnTo>
                  <a:lnTo>
                    <a:pt x="310" y="29"/>
                  </a:lnTo>
                  <a:lnTo>
                    <a:pt x="333" y="25"/>
                  </a:lnTo>
                  <a:lnTo>
                    <a:pt x="354" y="21"/>
                  </a:lnTo>
                  <a:lnTo>
                    <a:pt x="375" y="17"/>
                  </a:lnTo>
                  <a:lnTo>
                    <a:pt x="394" y="13"/>
                  </a:lnTo>
                  <a:lnTo>
                    <a:pt x="412" y="11"/>
                  </a:lnTo>
                  <a:lnTo>
                    <a:pt x="427" y="8"/>
                  </a:lnTo>
                  <a:lnTo>
                    <a:pt x="440" y="6"/>
                  </a:lnTo>
                  <a:lnTo>
                    <a:pt x="454" y="4"/>
                  </a:lnTo>
                  <a:lnTo>
                    <a:pt x="465" y="4"/>
                  </a:lnTo>
                  <a:lnTo>
                    <a:pt x="473" y="2"/>
                  </a:lnTo>
                  <a:lnTo>
                    <a:pt x="481" y="2"/>
                  </a:lnTo>
                  <a:lnTo>
                    <a:pt x="488" y="0"/>
                  </a:lnTo>
                  <a:lnTo>
                    <a:pt x="492" y="0"/>
                  </a:lnTo>
                  <a:lnTo>
                    <a:pt x="492" y="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9"/>
            <p:cNvSpPr/>
            <p:nvPr/>
          </p:nvSpPr>
          <p:spPr bwMode="auto">
            <a:xfrm>
              <a:off x="3667125" y="2824163"/>
              <a:ext cx="565150" cy="139700"/>
            </a:xfrm>
            <a:custGeom>
              <a:avLst/>
              <a:gdLst>
                <a:gd name="T0" fmla="*/ 165 w 713"/>
                <a:gd name="T1" fmla="*/ 96 h 177"/>
                <a:gd name="T2" fmla="*/ 226 w 713"/>
                <a:gd name="T3" fmla="*/ 85 h 177"/>
                <a:gd name="T4" fmla="*/ 291 w 713"/>
                <a:gd name="T5" fmla="*/ 69 h 177"/>
                <a:gd name="T6" fmla="*/ 360 w 713"/>
                <a:gd name="T7" fmla="*/ 50 h 177"/>
                <a:gd name="T8" fmla="*/ 414 w 713"/>
                <a:gd name="T9" fmla="*/ 35 h 177"/>
                <a:gd name="T10" fmla="*/ 446 w 713"/>
                <a:gd name="T11" fmla="*/ 25 h 177"/>
                <a:gd name="T12" fmla="*/ 475 w 713"/>
                <a:gd name="T13" fmla="*/ 18 h 177"/>
                <a:gd name="T14" fmla="*/ 502 w 713"/>
                <a:gd name="T15" fmla="*/ 12 h 177"/>
                <a:gd name="T16" fmla="*/ 525 w 713"/>
                <a:gd name="T17" fmla="*/ 8 h 177"/>
                <a:gd name="T18" fmla="*/ 546 w 713"/>
                <a:gd name="T19" fmla="*/ 4 h 177"/>
                <a:gd name="T20" fmla="*/ 563 w 713"/>
                <a:gd name="T21" fmla="*/ 2 h 177"/>
                <a:gd name="T22" fmla="*/ 577 w 713"/>
                <a:gd name="T23" fmla="*/ 0 h 177"/>
                <a:gd name="T24" fmla="*/ 601 w 713"/>
                <a:gd name="T25" fmla="*/ 0 h 177"/>
                <a:gd name="T26" fmla="*/ 640 w 713"/>
                <a:gd name="T27" fmla="*/ 4 h 177"/>
                <a:gd name="T28" fmla="*/ 663 w 713"/>
                <a:gd name="T29" fmla="*/ 8 h 177"/>
                <a:gd name="T30" fmla="*/ 680 w 713"/>
                <a:gd name="T31" fmla="*/ 14 h 177"/>
                <a:gd name="T32" fmla="*/ 693 w 713"/>
                <a:gd name="T33" fmla="*/ 20 h 177"/>
                <a:gd name="T34" fmla="*/ 705 w 713"/>
                <a:gd name="T35" fmla="*/ 27 h 177"/>
                <a:gd name="T36" fmla="*/ 711 w 713"/>
                <a:gd name="T37" fmla="*/ 33 h 177"/>
                <a:gd name="T38" fmla="*/ 713 w 713"/>
                <a:gd name="T39" fmla="*/ 43 h 177"/>
                <a:gd name="T40" fmla="*/ 713 w 713"/>
                <a:gd name="T41" fmla="*/ 50 h 177"/>
                <a:gd name="T42" fmla="*/ 709 w 713"/>
                <a:gd name="T43" fmla="*/ 58 h 177"/>
                <a:gd name="T44" fmla="*/ 705 w 713"/>
                <a:gd name="T45" fmla="*/ 64 h 177"/>
                <a:gd name="T46" fmla="*/ 693 w 713"/>
                <a:gd name="T47" fmla="*/ 73 h 177"/>
                <a:gd name="T48" fmla="*/ 678 w 713"/>
                <a:gd name="T49" fmla="*/ 79 h 177"/>
                <a:gd name="T50" fmla="*/ 659 w 713"/>
                <a:gd name="T51" fmla="*/ 85 h 177"/>
                <a:gd name="T52" fmla="*/ 638 w 713"/>
                <a:gd name="T53" fmla="*/ 89 h 177"/>
                <a:gd name="T54" fmla="*/ 624 w 713"/>
                <a:gd name="T55" fmla="*/ 92 h 177"/>
                <a:gd name="T56" fmla="*/ 603 w 713"/>
                <a:gd name="T57" fmla="*/ 96 h 177"/>
                <a:gd name="T58" fmla="*/ 578 w 713"/>
                <a:gd name="T59" fmla="*/ 102 h 177"/>
                <a:gd name="T60" fmla="*/ 548 w 713"/>
                <a:gd name="T61" fmla="*/ 108 h 177"/>
                <a:gd name="T62" fmla="*/ 513 w 713"/>
                <a:gd name="T63" fmla="*/ 114 h 177"/>
                <a:gd name="T64" fmla="*/ 473 w 713"/>
                <a:gd name="T65" fmla="*/ 121 h 177"/>
                <a:gd name="T66" fmla="*/ 427 w 713"/>
                <a:gd name="T67" fmla="*/ 131 h 177"/>
                <a:gd name="T68" fmla="*/ 377 w 713"/>
                <a:gd name="T69" fmla="*/ 140 h 177"/>
                <a:gd name="T70" fmla="*/ 327 w 713"/>
                <a:gd name="T71" fmla="*/ 148 h 177"/>
                <a:gd name="T72" fmla="*/ 281 w 713"/>
                <a:gd name="T73" fmla="*/ 156 h 177"/>
                <a:gd name="T74" fmla="*/ 241 w 713"/>
                <a:gd name="T75" fmla="*/ 163 h 177"/>
                <a:gd name="T76" fmla="*/ 205 w 713"/>
                <a:gd name="T77" fmla="*/ 169 h 177"/>
                <a:gd name="T78" fmla="*/ 174 w 713"/>
                <a:gd name="T79" fmla="*/ 173 h 177"/>
                <a:gd name="T80" fmla="*/ 147 w 713"/>
                <a:gd name="T81" fmla="*/ 175 h 177"/>
                <a:gd name="T82" fmla="*/ 126 w 713"/>
                <a:gd name="T83" fmla="*/ 177 h 177"/>
                <a:gd name="T84" fmla="*/ 109 w 713"/>
                <a:gd name="T85" fmla="*/ 177 h 177"/>
                <a:gd name="T86" fmla="*/ 84 w 713"/>
                <a:gd name="T87" fmla="*/ 175 h 177"/>
                <a:gd name="T88" fmla="*/ 59 w 713"/>
                <a:gd name="T89" fmla="*/ 169 h 177"/>
                <a:gd name="T90" fmla="*/ 40 w 713"/>
                <a:gd name="T91" fmla="*/ 160 h 177"/>
                <a:gd name="T92" fmla="*/ 25 w 713"/>
                <a:gd name="T93" fmla="*/ 146 h 177"/>
                <a:gd name="T94" fmla="*/ 9 w 713"/>
                <a:gd name="T95" fmla="*/ 135 h 177"/>
                <a:gd name="T96" fmla="*/ 2 w 713"/>
                <a:gd name="T97" fmla="*/ 125 h 177"/>
                <a:gd name="T98" fmla="*/ 0 w 713"/>
                <a:gd name="T99" fmla="*/ 119 h 177"/>
                <a:gd name="T100" fmla="*/ 5 w 713"/>
                <a:gd name="T101" fmla="*/ 115 h 177"/>
                <a:gd name="T102" fmla="*/ 11 w 713"/>
                <a:gd name="T103" fmla="*/ 114 h 177"/>
                <a:gd name="T104" fmla="*/ 21 w 713"/>
                <a:gd name="T105" fmla="*/ 114 h 177"/>
                <a:gd name="T106" fmla="*/ 32 w 713"/>
                <a:gd name="T107" fmla="*/ 112 h 177"/>
                <a:gd name="T108" fmla="*/ 48 w 713"/>
                <a:gd name="T109" fmla="*/ 112 h 177"/>
                <a:gd name="T110" fmla="*/ 65 w 713"/>
                <a:gd name="T111" fmla="*/ 110 h 177"/>
                <a:gd name="T112" fmla="*/ 84 w 713"/>
                <a:gd name="T113" fmla="*/ 106 h 177"/>
                <a:gd name="T114" fmla="*/ 107 w 713"/>
                <a:gd name="T115" fmla="*/ 104 h 177"/>
                <a:gd name="T116" fmla="*/ 134 w 713"/>
                <a:gd name="T117" fmla="*/ 10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13" h="177">
                  <a:moveTo>
                    <a:pt x="134" y="102"/>
                  </a:moveTo>
                  <a:lnTo>
                    <a:pt x="165" y="96"/>
                  </a:lnTo>
                  <a:lnTo>
                    <a:pt x="193" y="91"/>
                  </a:lnTo>
                  <a:lnTo>
                    <a:pt x="226" y="85"/>
                  </a:lnTo>
                  <a:lnTo>
                    <a:pt x="258" y="77"/>
                  </a:lnTo>
                  <a:lnTo>
                    <a:pt x="291" y="69"/>
                  </a:lnTo>
                  <a:lnTo>
                    <a:pt x="324" y="60"/>
                  </a:lnTo>
                  <a:lnTo>
                    <a:pt x="360" y="50"/>
                  </a:lnTo>
                  <a:lnTo>
                    <a:pt x="395" y="39"/>
                  </a:lnTo>
                  <a:lnTo>
                    <a:pt x="414" y="35"/>
                  </a:lnTo>
                  <a:lnTo>
                    <a:pt x="429" y="29"/>
                  </a:lnTo>
                  <a:lnTo>
                    <a:pt x="446" y="25"/>
                  </a:lnTo>
                  <a:lnTo>
                    <a:pt x="462" y="21"/>
                  </a:lnTo>
                  <a:lnTo>
                    <a:pt x="475" y="18"/>
                  </a:lnTo>
                  <a:lnTo>
                    <a:pt x="488" y="16"/>
                  </a:lnTo>
                  <a:lnTo>
                    <a:pt x="502" y="12"/>
                  </a:lnTo>
                  <a:lnTo>
                    <a:pt x="515" y="10"/>
                  </a:lnTo>
                  <a:lnTo>
                    <a:pt x="525" y="8"/>
                  </a:lnTo>
                  <a:lnTo>
                    <a:pt x="536" y="6"/>
                  </a:lnTo>
                  <a:lnTo>
                    <a:pt x="546" y="4"/>
                  </a:lnTo>
                  <a:lnTo>
                    <a:pt x="555" y="2"/>
                  </a:lnTo>
                  <a:lnTo>
                    <a:pt x="563" y="2"/>
                  </a:lnTo>
                  <a:lnTo>
                    <a:pt x="571" y="2"/>
                  </a:lnTo>
                  <a:lnTo>
                    <a:pt x="577" y="0"/>
                  </a:lnTo>
                  <a:lnTo>
                    <a:pt x="584" y="0"/>
                  </a:lnTo>
                  <a:lnTo>
                    <a:pt x="601" y="0"/>
                  </a:lnTo>
                  <a:lnTo>
                    <a:pt x="621" y="2"/>
                  </a:lnTo>
                  <a:lnTo>
                    <a:pt x="640" y="4"/>
                  </a:lnTo>
                  <a:lnTo>
                    <a:pt x="651" y="4"/>
                  </a:lnTo>
                  <a:lnTo>
                    <a:pt x="663" y="8"/>
                  </a:lnTo>
                  <a:lnTo>
                    <a:pt x="670" y="10"/>
                  </a:lnTo>
                  <a:lnTo>
                    <a:pt x="680" y="14"/>
                  </a:lnTo>
                  <a:lnTo>
                    <a:pt x="688" y="16"/>
                  </a:lnTo>
                  <a:lnTo>
                    <a:pt x="693" y="20"/>
                  </a:lnTo>
                  <a:lnTo>
                    <a:pt x="699" y="23"/>
                  </a:lnTo>
                  <a:lnTo>
                    <a:pt x="705" y="27"/>
                  </a:lnTo>
                  <a:lnTo>
                    <a:pt x="709" y="29"/>
                  </a:lnTo>
                  <a:lnTo>
                    <a:pt x="711" y="33"/>
                  </a:lnTo>
                  <a:lnTo>
                    <a:pt x="713" y="37"/>
                  </a:lnTo>
                  <a:lnTo>
                    <a:pt x="713" y="43"/>
                  </a:lnTo>
                  <a:lnTo>
                    <a:pt x="713" y="46"/>
                  </a:lnTo>
                  <a:lnTo>
                    <a:pt x="713" y="50"/>
                  </a:lnTo>
                  <a:lnTo>
                    <a:pt x="711" y="54"/>
                  </a:lnTo>
                  <a:lnTo>
                    <a:pt x="709" y="58"/>
                  </a:lnTo>
                  <a:lnTo>
                    <a:pt x="707" y="62"/>
                  </a:lnTo>
                  <a:lnTo>
                    <a:pt x="705" y="64"/>
                  </a:lnTo>
                  <a:lnTo>
                    <a:pt x="699" y="69"/>
                  </a:lnTo>
                  <a:lnTo>
                    <a:pt x="693" y="73"/>
                  </a:lnTo>
                  <a:lnTo>
                    <a:pt x="686" y="75"/>
                  </a:lnTo>
                  <a:lnTo>
                    <a:pt x="678" y="79"/>
                  </a:lnTo>
                  <a:lnTo>
                    <a:pt x="669" y="81"/>
                  </a:lnTo>
                  <a:lnTo>
                    <a:pt x="659" y="85"/>
                  </a:lnTo>
                  <a:lnTo>
                    <a:pt x="649" y="87"/>
                  </a:lnTo>
                  <a:lnTo>
                    <a:pt x="638" y="89"/>
                  </a:lnTo>
                  <a:lnTo>
                    <a:pt x="632" y="91"/>
                  </a:lnTo>
                  <a:lnTo>
                    <a:pt x="624" y="92"/>
                  </a:lnTo>
                  <a:lnTo>
                    <a:pt x="615" y="94"/>
                  </a:lnTo>
                  <a:lnTo>
                    <a:pt x="603" y="96"/>
                  </a:lnTo>
                  <a:lnTo>
                    <a:pt x="592" y="98"/>
                  </a:lnTo>
                  <a:lnTo>
                    <a:pt x="578" y="102"/>
                  </a:lnTo>
                  <a:lnTo>
                    <a:pt x="565" y="104"/>
                  </a:lnTo>
                  <a:lnTo>
                    <a:pt x="548" y="108"/>
                  </a:lnTo>
                  <a:lnTo>
                    <a:pt x="531" y="110"/>
                  </a:lnTo>
                  <a:lnTo>
                    <a:pt x="513" y="114"/>
                  </a:lnTo>
                  <a:lnTo>
                    <a:pt x="494" y="117"/>
                  </a:lnTo>
                  <a:lnTo>
                    <a:pt x="473" y="121"/>
                  </a:lnTo>
                  <a:lnTo>
                    <a:pt x="450" y="127"/>
                  </a:lnTo>
                  <a:lnTo>
                    <a:pt x="427" y="131"/>
                  </a:lnTo>
                  <a:lnTo>
                    <a:pt x="402" y="135"/>
                  </a:lnTo>
                  <a:lnTo>
                    <a:pt x="377" y="140"/>
                  </a:lnTo>
                  <a:lnTo>
                    <a:pt x="350" y="144"/>
                  </a:lnTo>
                  <a:lnTo>
                    <a:pt x="327" y="148"/>
                  </a:lnTo>
                  <a:lnTo>
                    <a:pt x="303" y="152"/>
                  </a:lnTo>
                  <a:lnTo>
                    <a:pt x="281" y="156"/>
                  </a:lnTo>
                  <a:lnTo>
                    <a:pt x="260" y="160"/>
                  </a:lnTo>
                  <a:lnTo>
                    <a:pt x="241" y="163"/>
                  </a:lnTo>
                  <a:lnTo>
                    <a:pt x="222" y="165"/>
                  </a:lnTo>
                  <a:lnTo>
                    <a:pt x="205" y="169"/>
                  </a:lnTo>
                  <a:lnTo>
                    <a:pt x="188" y="171"/>
                  </a:lnTo>
                  <a:lnTo>
                    <a:pt x="174" y="173"/>
                  </a:lnTo>
                  <a:lnTo>
                    <a:pt x="159" y="175"/>
                  </a:lnTo>
                  <a:lnTo>
                    <a:pt x="147" y="175"/>
                  </a:lnTo>
                  <a:lnTo>
                    <a:pt x="136" y="177"/>
                  </a:lnTo>
                  <a:lnTo>
                    <a:pt x="126" y="177"/>
                  </a:lnTo>
                  <a:lnTo>
                    <a:pt x="117" y="177"/>
                  </a:lnTo>
                  <a:lnTo>
                    <a:pt x="109" y="177"/>
                  </a:lnTo>
                  <a:lnTo>
                    <a:pt x="96" y="177"/>
                  </a:lnTo>
                  <a:lnTo>
                    <a:pt x="84" y="175"/>
                  </a:lnTo>
                  <a:lnTo>
                    <a:pt x="71" y="173"/>
                  </a:lnTo>
                  <a:lnTo>
                    <a:pt x="59" y="169"/>
                  </a:lnTo>
                  <a:lnTo>
                    <a:pt x="50" y="165"/>
                  </a:lnTo>
                  <a:lnTo>
                    <a:pt x="40" y="160"/>
                  </a:lnTo>
                  <a:lnTo>
                    <a:pt x="32" y="154"/>
                  </a:lnTo>
                  <a:lnTo>
                    <a:pt x="25" y="146"/>
                  </a:lnTo>
                  <a:lnTo>
                    <a:pt x="17" y="140"/>
                  </a:lnTo>
                  <a:lnTo>
                    <a:pt x="9" y="135"/>
                  </a:lnTo>
                  <a:lnTo>
                    <a:pt x="5" y="129"/>
                  </a:lnTo>
                  <a:lnTo>
                    <a:pt x="2" y="125"/>
                  </a:lnTo>
                  <a:lnTo>
                    <a:pt x="0" y="123"/>
                  </a:lnTo>
                  <a:lnTo>
                    <a:pt x="0" y="119"/>
                  </a:lnTo>
                  <a:lnTo>
                    <a:pt x="2" y="117"/>
                  </a:lnTo>
                  <a:lnTo>
                    <a:pt x="5" y="115"/>
                  </a:lnTo>
                  <a:lnTo>
                    <a:pt x="9" y="114"/>
                  </a:lnTo>
                  <a:lnTo>
                    <a:pt x="11" y="114"/>
                  </a:lnTo>
                  <a:lnTo>
                    <a:pt x="17" y="114"/>
                  </a:lnTo>
                  <a:lnTo>
                    <a:pt x="21" y="114"/>
                  </a:lnTo>
                  <a:lnTo>
                    <a:pt x="27" y="114"/>
                  </a:lnTo>
                  <a:lnTo>
                    <a:pt x="32" y="112"/>
                  </a:lnTo>
                  <a:lnTo>
                    <a:pt x="40" y="112"/>
                  </a:lnTo>
                  <a:lnTo>
                    <a:pt x="48" y="112"/>
                  </a:lnTo>
                  <a:lnTo>
                    <a:pt x="55" y="110"/>
                  </a:lnTo>
                  <a:lnTo>
                    <a:pt x="65" y="110"/>
                  </a:lnTo>
                  <a:lnTo>
                    <a:pt x="74" y="108"/>
                  </a:lnTo>
                  <a:lnTo>
                    <a:pt x="84" y="106"/>
                  </a:lnTo>
                  <a:lnTo>
                    <a:pt x="96" y="106"/>
                  </a:lnTo>
                  <a:lnTo>
                    <a:pt x="107" y="104"/>
                  </a:lnTo>
                  <a:lnTo>
                    <a:pt x="120" y="104"/>
                  </a:lnTo>
                  <a:lnTo>
                    <a:pt x="134" y="102"/>
                  </a:lnTo>
                  <a:lnTo>
                    <a:pt x="134" y="10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0"/>
            <p:cNvSpPr/>
            <p:nvPr/>
          </p:nvSpPr>
          <p:spPr bwMode="auto">
            <a:xfrm>
              <a:off x="3387725" y="3460750"/>
              <a:ext cx="1093788" cy="169863"/>
            </a:xfrm>
            <a:custGeom>
              <a:avLst/>
              <a:gdLst>
                <a:gd name="T0" fmla="*/ 1060 w 1380"/>
                <a:gd name="T1" fmla="*/ 121 h 215"/>
                <a:gd name="T2" fmla="*/ 1023 w 1380"/>
                <a:gd name="T3" fmla="*/ 121 h 215"/>
                <a:gd name="T4" fmla="*/ 981 w 1380"/>
                <a:gd name="T5" fmla="*/ 121 h 215"/>
                <a:gd name="T6" fmla="*/ 935 w 1380"/>
                <a:gd name="T7" fmla="*/ 123 h 215"/>
                <a:gd name="T8" fmla="*/ 884 w 1380"/>
                <a:gd name="T9" fmla="*/ 125 h 215"/>
                <a:gd name="T10" fmla="*/ 805 w 1380"/>
                <a:gd name="T11" fmla="*/ 129 h 215"/>
                <a:gd name="T12" fmla="*/ 690 w 1380"/>
                <a:gd name="T13" fmla="*/ 138 h 215"/>
                <a:gd name="T14" fmla="*/ 587 w 1380"/>
                <a:gd name="T15" fmla="*/ 148 h 215"/>
                <a:gd name="T16" fmla="*/ 487 w 1380"/>
                <a:gd name="T17" fmla="*/ 161 h 215"/>
                <a:gd name="T18" fmla="*/ 291 w 1380"/>
                <a:gd name="T19" fmla="*/ 190 h 215"/>
                <a:gd name="T20" fmla="*/ 247 w 1380"/>
                <a:gd name="T21" fmla="*/ 200 h 215"/>
                <a:gd name="T22" fmla="*/ 213 w 1380"/>
                <a:gd name="T23" fmla="*/ 207 h 215"/>
                <a:gd name="T24" fmla="*/ 184 w 1380"/>
                <a:gd name="T25" fmla="*/ 211 h 215"/>
                <a:gd name="T26" fmla="*/ 163 w 1380"/>
                <a:gd name="T27" fmla="*/ 215 h 215"/>
                <a:gd name="T28" fmla="*/ 150 w 1380"/>
                <a:gd name="T29" fmla="*/ 215 h 215"/>
                <a:gd name="T30" fmla="*/ 134 w 1380"/>
                <a:gd name="T31" fmla="*/ 213 h 215"/>
                <a:gd name="T32" fmla="*/ 107 w 1380"/>
                <a:gd name="T33" fmla="*/ 202 h 215"/>
                <a:gd name="T34" fmla="*/ 67 w 1380"/>
                <a:gd name="T35" fmla="*/ 178 h 215"/>
                <a:gd name="T36" fmla="*/ 27 w 1380"/>
                <a:gd name="T37" fmla="*/ 157 h 215"/>
                <a:gd name="T38" fmla="*/ 14 w 1380"/>
                <a:gd name="T39" fmla="*/ 148 h 215"/>
                <a:gd name="T40" fmla="*/ 6 w 1380"/>
                <a:gd name="T41" fmla="*/ 140 h 215"/>
                <a:gd name="T42" fmla="*/ 0 w 1380"/>
                <a:gd name="T43" fmla="*/ 134 h 215"/>
                <a:gd name="T44" fmla="*/ 4 w 1380"/>
                <a:gd name="T45" fmla="*/ 131 h 215"/>
                <a:gd name="T46" fmla="*/ 12 w 1380"/>
                <a:gd name="T47" fmla="*/ 129 h 215"/>
                <a:gd name="T48" fmla="*/ 23 w 1380"/>
                <a:gd name="T49" fmla="*/ 127 h 215"/>
                <a:gd name="T50" fmla="*/ 40 w 1380"/>
                <a:gd name="T51" fmla="*/ 127 h 215"/>
                <a:gd name="T52" fmla="*/ 61 w 1380"/>
                <a:gd name="T53" fmla="*/ 127 h 215"/>
                <a:gd name="T54" fmla="*/ 88 w 1380"/>
                <a:gd name="T55" fmla="*/ 127 h 215"/>
                <a:gd name="T56" fmla="*/ 130 w 1380"/>
                <a:gd name="T57" fmla="*/ 123 h 215"/>
                <a:gd name="T58" fmla="*/ 186 w 1380"/>
                <a:gd name="T59" fmla="*/ 117 h 215"/>
                <a:gd name="T60" fmla="*/ 253 w 1380"/>
                <a:gd name="T61" fmla="*/ 109 h 215"/>
                <a:gd name="T62" fmla="*/ 335 w 1380"/>
                <a:gd name="T63" fmla="*/ 100 h 215"/>
                <a:gd name="T64" fmla="*/ 491 w 1380"/>
                <a:gd name="T65" fmla="*/ 81 h 215"/>
                <a:gd name="T66" fmla="*/ 684 w 1380"/>
                <a:gd name="T67" fmla="*/ 56 h 215"/>
                <a:gd name="T68" fmla="*/ 882 w 1380"/>
                <a:gd name="T69" fmla="*/ 33 h 215"/>
                <a:gd name="T70" fmla="*/ 930 w 1380"/>
                <a:gd name="T71" fmla="*/ 27 h 215"/>
                <a:gd name="T72" fmla="*/ 972 w 1380"/>
                <a:gd name="T73" fmla="*/ 23 h 215"/>
                <a:gd name="T74" fmla="*/ 1010 w 1380"/>
                <a:gd name="T75" fmla="*/ 17 h 215"/>
                <a:gd name="T76" fmla="*/ 1066 w 1380"/>
                <a:gd name="T77" fmla="*/ 12 h 215"/>
                <a:gd name="T78" fmla="*/ 1115 w 1380"/>
                <a:gd name="T79" fmla="*/ 6 h 215"/>
                <a:gd name="T80" fmla="*/ 1150 w 1380"/>
                <a:gd name="T81" fmla="*/ 2 h 215"/>
                <a:gd name="T82" fmla="*/ 1167 w 1380"/>
                <a:gd name="T83" fmla="*/ 0 h 215"/>
                <a:gd name="T84" fmla="*/ 1184 w 1380"/>
                <a:gd name="T85" fmla="*/ 4 h 215"/>
                <a:gd name="T86" fmla="*/ 1204 w 1380"/>
                <a:gd name="T87" fmla="*/ 8 h 215"/>
                <a:gd name="T88" fmla="*/ 1227 w 1380"/>
                <a:gd name="T89" fmla="*/ 15 h 215"/>
                <a:gd name="T90" fmla="*/ 1255 w 1380"/>
                <a:gd name="T91" fmla="*/ 25 h 215"/>
                <a:gd name="T92" fmla="*/ 1290 w 1380"/>
                <a:gd name="T93" fmla="*/ 38 h 215"/>
                <a:gd name="T94" fmla="*/ 1321 w 1380"/>
                <a:gd name="T95" fmla="*/ 54 h 215"/>
                <a:gd name="T96" fmla="*/ 1344 w 1380"/>
                <a:gd name="T97" fmla="*/ 67 h 215"/>
                <a:gd name="T98" fmla="*/ 1363 w 1380"/>
                <a:gd name="T99" fmla="*/ 81 h 215"/>
                <a:gd name="T100" fmla="*/ 1374 w 1380"/>
                <a:gd name="T101" fmla="*/ 92 h 215"/>
                <a:gd name="T102" fmla="*/ 1380 w 1380"/>
                <a:gd name="T103" fmla="*/ 104 h 215"/>
                <a:gd name="T104" fmla="*/ 1378 w 1380"/>
                <a:gd name="T105" fmla="*/ 117 h 215"/>
                <a:gd name="T106" fmla="*/ 1370 w 1380"/>
                <a:gd name="T107" fmla="*/ 127 h 215"/>
                <a:gd name="T108" fmla="*/ 1353 w 1380"/>
                <a:gd name="T109" fmla="*/ 132 h 215"/>
                <a:gd name="T110" fmla="*/ 1328 w 1380"/>
                <a:gd name="T111" fmla="*/ 136 h 215"/>
                <a:gd name="T112" fmla="*/ 1296 w 1380"/>
                <a:gd name="T113" fmla="*/ 134 h 215"/>
                <a:gd name="T114" fmla="*/ 1244 w 1380"/>
                <a:gd name="T115" fmla="*/ 131 h 215"/>
                <a:gd name="T116" fmla="*/ 1169 w 1380"/>
                <a:gd name="T117" fmla="*/ 125 h 215"/>
                <a:gd name="T118" fmla="*/ 1104 w 1380"/>
                <a:gd name="T119" fmla="*/ 121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80" h="215">
                  <a:moveTo>
                    <a:pt x="1083" y="121"/>
                  </a:moveTo>
                  <a:lnTo>
                    <a:pt x="1071" y="121"/>
                  </a:lnTo>
                  <a:lnTo>
                    <a:pt x="1060" y="121"/>
                  </a:lnTo>
                  <a:lnTo>
                    <a:pt x="1048" y="121"/>
                  </a:lnTo>
                  <a:lnTo>
                    <a:pt x="1037" y="121"/>
                  </a:lnTo>
                  <a:lnTo>
                    <a:pt x="1023" y="121"/>
                  </a:lnTo>
                  <a:lnTo>
                    <a:pt x="1010" y="121"/>
                  </a:lnTo>
                  <a:lnTo>
                    <a:pt x="997" y="121"/>
                  </a:lnTo>
                  <a:lnTo>
                    <a:pt x="981" y="121"/>
                  </a:lnTo>
                  <a:lnTo>
                    <a:pt x="966" y="121"/>
                  </a:lnTo>
                  <a:lnTo>
                    <a:pt x="951" y="123"/>
                  </a:lnTo>
                  <a:lnTo>
                    <a:pt x="935" y="123"/>
                  </a:lnTo>
                  <a:lnTo>
                    <a:pt x="918" y="123"/>
                  </a:lnTo>
                  <a:lnTo>
                    <a:pt x="901" y="125"/>
                  </a:lnTo>
                  <a:lnTo>
                    <a:pt x="884" y="125"/>
                  </a:lnTo>
                  <a:lnTo>
                    <a:pt x="864" y="127"/>
                  </a:lnTo>
                  <a:lnTo>
                    <a:pt x="845" y="127"/>
                  </a:lnTo>
                  <a:lnTo>
                    <a:pt x="805" y="129"/>
                  </a:lnTo>
                  <a:lnTo>
                    <a:pt x="765" y="132"/>
                  </a:lnTo>
                  <a:lnTo>
                    <a:pt x="726" y="134"/>
                  </a:lnTo>
                  <a:lnTo>
                    <a:pt x="690" y="138"/>
                  </a:lnTo>
                  <a:lnTo>
                    <a:pt x="654" y="140"/>
                  </a:lnTo>
                  <a:lnTo>
                    <a:pt x="619" y="144"/>
                  </a:lnTo>
                  <a:lnTo>
                    <a:pt x="587" y="148"/>
                  </a:lnTo>
                  <a:lnTo>
                    <a:pt x="554" y="152"/>
                  </a:lnTo>
                  <a:lnTo>
                    <a:pt x="519" y="157"/>
                  </a:lnTo>
                  <a:lnTo>
                    <a:pt x="487" y="161"/>
                  </a:lnTo>
                  <a:lnTo>
                    <a:pt x="420" y="171"/>
                  </a:lnTo>
                  <a:lnTo>
                    <a:pt x="357" y="180"/>
                  </a:lnTo>
                  <a:lnTo>
                    <a:pt x="291" y="190"/>
                  </a:lnTo>
                  <a:lnTo>
                    <a:pt x="276" y="194"/>
                  </a:lnTo>
                  <a:lnTo>
                    <a:pt x="263" y="198"/>
                  </a:lnTo>
                  <a:lnTo>
                    <a:pt x="247" y="200"/>
                  </a:lnTo>
                  <a:lnTo>
                    <a:pt x="236" y="202"/>
                  </a:lnTo>
                  <a:lnTo>
                    <a:pt x="222" y="205"/>
                  </a:lnTo>
                  <a:lnTo>
                    <a:pt x="213" y="207"/>
                  </a:lnTo>
                  <a:lnTo>
                    <a:pt x="201" y="209"/>
                  </a:lnTo>
                  <a:lnTo>
                    <a:pt x="192" y="209"/>
                  </a:lnTo>
                  <a:lnTo>
                    <a:pt x="184" y="211"/>
                  </a:lnTo>
                  <a:lnTo>
                    <a:pt x="175" y="213"/>
                  </a:lnTo>
                  <a:lnTo>
                    <a:pt x="169" y="213"/>
                  </a:lnTo>
                  <a:lnTo>
                    <a:pt x="163" y="215"/>
                  </a:lnTo>
                  <a:lnTo>
                    <a:pt x="157" y="215"/>
                  </a:lnTo>
                  <a:lnTo>
                    <a:pt x="153" y="215"/>
                  </a:lnTo>
                  <a:lnTo>
                    <a:pt x="150" y="215"/>
                  </a:lnTo>
                  <a:lnTo>
                    <a:pt x="146" y="215"/>
                  </a:lnTo>
                  <a:lnTo>
                    <a:pt x="142" y="215"/>
                  </a:lnTo>
                  <a:lnTo>
                    <a:pt x="134" y="213"/>
                  </a:lnTo>
                  <a:lnTo>
                    <a:pt x="127" y="211"/>
                  </a:lnTo>
                  <a:lnTo>
                    <a:pt x="119" y="205"/>
                  </a:lnTo>
                  <a:lnTo>
                    <a:pt x="107" y="202"/>
                  </a:lnTo>
                  <a:lnTo>
                    <a:pt x="96" y="194"/>
                  </a:lnTo>
                  <a:lnTo>
                    <a:pt x="83" y="186"/>
                  </a:lnTo>
                  <a:lnTo>
                    <a:pt x="67" y="178"/>
                  </a:lnTo>
                  <a:lnTo>
                    <a:pt x="52" y="171"/>
                  </a:lnTo>
                  <a:lnTo>
                    <a:pt x="38" y="163"/>
                  </a:lnTo>
                  <a:lnTo>
                    <a:pt x="27" y="157"/>
                  </a:lnTo>
                  <a:lnTo>
                    <a:pt x="23" y="154"/>
                  </a:lnTo>
                  <a:lnTo>
                    <a:pt x="17" y="152"/>
                  </a:lnTo>
                  <a:lnTo>
                    <a:pt x="14" y="148"/>
                  </a:lnTo>
                  <a:lnTo>
                    <a:pt x="10" y="146"/>
                  </a:lnTo>
                  <a:lnTo>
                    <a:pt x="8" y="142"/>
                  </a:lnTo>
                  <a:lnTo>
                    <a:pt x="6" y="140"/>
                  </a:lnTo>
                  <a:lnTo>
                    <a:pt x="4" y="138"/>
                  </a:lnTo>
                  <a:lnTo>
                    <a:pt x="2" y="136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2" y="131"/>
                  </a:lnTo>
                  <a:lnTo>
                    <a:pt x="4" y="131"/>
                  </a:lnTo>
                  <a:lnTo>
                    <a:pt x="6" y="129"/>
                  </a:lnTo>
                  <a:lnTo>
                    <a:pt x="8" y="129"/>
                  </a:lnTo>
                  <a:lnTo>
                    <a:pt x="12" y="129"/>
                  </a:lnTo>
                  <a:lnTo>
                    <a:pt x="15" y="129"/>
                  </a:lnTo>
                  <a:lnTo>
                    <a:pt x="19" y="129"/>
                  </a:lnTo>
                  <a:lnTo>
                    <a:pt x="23" y="127"/>
                  </a:lnTo>
                  <a:lnTo>
                    <a:pt x="29" y="127"/>
                  </a:lnTo>
                  <a:lnTo>
                    <a:pt x="35" y="127"/>
                  </a:lnTo>
                  <a:lnTo>
                    <a:pt x="40" y="127"/>
                  </a:lnTo>
                  <a:lnTo>
                    <a:pt x="46" y="127"/>
                  </a:lnTo>
                  <a:lnTo>
                    <a:pt x="54" y="127"/>
                  </a:lnTo>
                  <a:lnTo>
                    <a:pt x="61" y="127"/>
                  </a:lnTo>
                  <a:lnTo>
                    <a:pt x="69" y="127"/>
                  </a:lnTo>
                  <a:lnTo>
                    <a:pt x="79" y="127"/>
                  </a:lnTo>
                  <a:lnTo>
                    <a:pt x="88" y="127"/>
                  </a:lnTo>
                  <a:lnTo>
                    <a:pt x="102" y="125"/>
                  </a:lnTo>
                  <a:lnTo>
                    <a:pt x="115" y="123"/>
                  </a:lnTo>
                  <a:lnTo>
                    <a:pt x="130" y="123"/>
                  </a:lnTo>
                  <a:lnTo>
                    <a:pt x="148" y="121"/>
                  </a:lnTo>
                  <a:lnTo>
                    <a:pt x="165" y="119"/>
                  </a:lnTo>
                  <a:lnTo>
                    <a:pt x="186" y="117"/>
                  </a:lnTo>
                  <a:lnTo>
                    <a:pt x="207" y="113"/>
                  </a:lnTo>
                  <a:lnTo>
                    <a:pt x="230" y="111"/>
                  </a:lnTo>
                  <a:lnTo>
                    <a:pt x="253" y="109"/>
                  </a:lnTo>
                  <a:lnTo>
                    <a:pt x="280" y="106"/>
                  </a:lnTo>
                  <a:lnTo>
                    <a:pt x="307" y="102"/>
                  </a:lnTo>
                  <a:lnTo>
                    <a:pt x="335" y="100"/>
                  </a:lnTo>
                  <a:lnTo>
                    <a:pt x="364" y="96"/>
                  </a:lnTo>
                  <a:lnTo>
                    <a:pt x="427" y="88"/>
                  </a:lnTo>
                  <a:lnTo>
                    <a:pt x="491" y="81"/>
                  </a:lnTo>
                  <a:lnTo>
                    <a:pt x="554" y="73"/>
                  </a:lnTo>
                  <a:lnTo>
                    <a:pt x="619" y="63"/>
                  </a:lnTo>
                  <a:lnTo>
                    <a:pt x="684" y="56"/>
                  </a:lnTo>
                  <a:lnTo>
                    <a:pt x="749" y="48"/>
                  </a:lnTo>
                  <a:lnTo>
                    <a:pt x="817" y="40"/>
                  </a:lnTo>
                  <a:lnTo>
                    <a:pt x="882" y="33"/>
                  </a:lnTo>
                  <a:lnTo>
                    <a:pt x="899" y="31"/>
                  </a:lnTo>
                  <a:lnTo>
                    <a:pt x="914" y="29"/>
                  </a:lnTo>
                  <a:lnTo>
                    <a:pt x="930" y="27"/>
                  </a:lnTo>
                  <a:lnTo>
                    <a:pt x="943" y="25"/>
                  </a:lnTo>
                  <a:lnTo>
                    <a:pt x="958" y="23"/>
                  </a:lnTo>
                  <a:lnTo>
                    <a:pt x="972" y="23"/>
                  </a:lnTo>
                  <a:lnTo>
                    <a:pt x="985" y="21"/>
                  </a:lnTo>
                  <a:lnTo>
                    <a:pt x="999" y="19"/>
                  </a:lnTo>
                  <a:lnTo>
                    <a:pt x="1010" y="17"/>
                  </a:lnTo>
                  <a:lnTo>
                    <a:pt x="1022" y="17"/>
                  </a:lnTo>
                  <a:lnTo>
                    <a:pt x="1045" y="14"/>
                  </a:lnTo>
                  <a:lnTo>
                    <a:pt x="1066" y="12"/>
                  </a:lnTo>
                  <a:lnTo>
                    <a:pt x="1085" y="10"/>
                  </a:lnTo>
                  <a:lnTo>
                    <a:pt x="1100" y="8"/>
                  </a:lnTo>
                  <a:lnTo>
                    <a:pt x="1115" y="6"/>
                  </a:lnTo>
                  <a:lnTo>
                    <a:pt x="1129" y="4"/>
                  </a:lnTo>
                  <a:lnTo>
                    <a:pt x="1140" y="4"/>
                  </a:lnTo>
                  <a:lnTo>
                    <a:pt x="1150" y="2"/>
                  </a:lnTo>
                  <a:lnTo>
                    <a:pt x="1158" y="2"/>
                  </a:lnTo>
                  <a:lnTo>
                    <a:pt x="1163" y="0"/>
                  </a:lnTo>
                  <a:lnTo>
                    <a:pt x="1167" y="0"/>
                  </a:lnTo>
                  <a:lnTo>
                    <a:pt x="1175" y="2"/>
                  </a:lnTo>
                  <a:lnTo>
                    <a:pt x="1181" y="2"/>
                  </a:lnTo>
                  <a:lnTo>
                    <a:pt x="1184" y="4"/>
                  </a:lnTo>
                  <a:lnTo>
                    <a:pt x="1190" y="4"/>
                  </a:lnTo>
                  <a:lnTo>
                    <a:pt x="1196" y="6"/>
                  </a:lnTo>
                  <a:lnTo>
                    <a:pt x="1204" y="8"/>
                  </a:lnTo>
                  <a:lnTo>
                    <a:pt x="1209" y="10"/>
                  </a:lnTo>
                  <a:lnTo>
                    <a:pt x="1217" y="14"/>
                  </a:lnTo>
                  <a:lnTo>
                    <a:pt x="1227" y="15"/>
                  </a:lnTo>
                  <a:lnTo>
                    <a:pt x="1234" y="19"/>
                  </a:lnTo>
                  <a:lnTo>
                    <a:pt x="1244" y="21"/>
                  </a:lnTo>
                  <a:lnTo>
                    <a:pt x="1255" y="25"/>
                  </a:lnTo>
                  <a:lnTo>
                    <a:pt x="1265" y="29"/>
                  </a:lnTo>
                  <a:lnTo>
                    <a:pt x="1276" y="35"/>
                  </a:lnTo>
                  <a:lnTo>
                    <a:pt x="1290" y="38"/>
                  </a:lnTo>
                  <a:lnTo>
                    <a:pt x="1299" y="44"/>
                  </a:lnTo>
                  <a:lnTo>
                    <a:pt x="1311" y="48"/>
                  </a:lnTo>
                  <a:lnTo>
                    <a:pt x="1321" y="54"/>
                  </a:lnTo>
                  <a:lnTo>
                    <a:pt x="1328" y="58"/>
                  </a:lnTo>
                  <a:lnTo>
                    <a:pt x="1338" y="61"/>
                  </a:lnTo>
                  <a:lnTo>
                    <a:pt x="1344" y="67"/>
                  </a:lnTo>
                  <a:lnTo>
                    <a:pt x="1351" y="71"/>
                  </a:lnTo>
                  <a:lnTo>
                    <a:pt x="1357" y="77"/>
                  </a:lnTo>
                  <a:lnTo>
                    <a:pt x="1363" y="81"/>
                  </a:lnTo>
                  <a:lnTo>
                    <a:pt x="1367" y="85"/>
                  </a:lnTo>
                  <a:lnTo>
                    <a:pt x="1370" y="88"/>
                  </a:lnTo>
                  <a:lnTo>
                    <a:pt x="1374" y="92"/>
                  </a:lnTo>
                  <a:lnTo>
                    <a:pt x="1376" y="96"/>
                  </a:lnTo>
                  <a:lnTo>
                    <a:pt x="1378" y="102"/>
                  </a:lnTo>
                  <a:lnTo>
                    <a:pt x="1380" y="104"/>
                  </a:lnTo>
                  <a:lnTo>
                    <a:pt x="1380" y="108"/>
                  </a:lnTo>
                  <a:lnTo>
                    <a:pt x="1380" y="113"/>
                  </a:lnTo>
                  <a:lnTo>
                    <a:pt x="1378" y="117"/>
                  </a:lnTo>
                  <a:lnTo>
                    <a:pt x="1376" y="121"/>
                  </a:lnTo>
                  <a:lnTo>
                    <a:pt x="1374" y="123"/>
                  </a:lnTo>
                  <a:lnTo>
                    <a:pt x="1370" y="127"/>
                  </a:lnTo>
                  <a:lnTo>
                    <a:pt x="1365" y="129"/>
                  </a:lnTo>
                  <a:lnTo>
                    <a:pt x="1359" y="131"/>
                  </a:lnTo>
                  <a:lnTo>
                    <a:pt x="1353" y="132"/>
                  </a:lnTo>
                  <a:lnTo>
                    <a:pt x="1345" y="134"/>
                  </a:lnTo>
                  <a:lnTo>
                    <a:pt x="1338" y="134"/>
                  </a:lnTo>
                  <a:lnTo>
                    <a:pt x="1328" y="136"/>
                  </a:lnTo>
                  <a:lnTo>
                    <a:pt x="1319" y="136"/>
                  </a:lnTo>
                  <a:lnTo>
                    <a:pt x="1307" y="136"/>
                  </a:lnTo>
                  <a:lnTo>
                    <a:pt x="1296" y="134"/>
                  </a:lnTo>
                  <a:lnTo>
                    <a:pt x="1284" y="134"/>
                  </a:lnTo>
                  <a:lnTo>
                    <a:pt x="1271" y="134"/>
                  </a:lnTo>
                  <a:lnTo>
                    <a:pt x="1244" y="131"/>
                  </a:lnTo>
                  <a:lnTo>
                    <a:pt x="1219" y="129"/>
                  </a:lnTo>
                  <a:lnTo>
                    <a:pt x="1194" y="127"/>
                  </a:lnTo>
                  <a:lnTo>
                    <a:pt x="1169" y="125"/>
                  </a:lnTo>
                  <a:lnTo>
                    <a:pt x="1146" y="123"/>
                  </a:lnTo>
                  <a:lnTo>
                    <a:pt x="1125" y="121"/>
                  </a:lnTo>
                  <a:lnTo>
                    <a:pt x="1104" y="121"/>
                  </a:lnTo>
                  <a:lnTo>
                    <a:pt x="1083" y="121"/>
                  </a:lnTo>
                  <a:lnTo>
                    <a:pt x="1083" y="12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9" name="Freeform 18"/>
          <p:cNvSpPr/>
          <p:nvPr/>
        </p:nvSpPr>
        <p:spPr bwMode="auto">
          <a:xfrm>
            <a:off x="6669042" y="2337411"/>
            <a:ext cx="900448" cy="210009"/>
          </a:xfrm>
          <a:custGeom>
            <a:avLst/>
            <a:gdLst>
              <a:gd name="T0" fmla="*/ 500 w 624"/>
              <a:gd name="T1" fmla="*/ 0 h 146"/>
              <a:gd name="T2" fmla="*/ 517 w 624"/>
              <a:gd name="T3" fmla="*/ 4 h 146"/>
              <a:gd name="T4" fmla="*/ 538 w 624"/>
              <a:gd name="T5" fmla="*/ 8 h 146"/>
              <a:gd name="T6" fmla="*/ 563 w 624"/>
              <a:gd name="T7" fmla="*/ 15 h 146"/>
              <a:gd name="T8" fmla="*/ 588 w 624"/>
              <a:gd name="T9" fmla="*/ 27 h 146"/>
              <a:gd name="T10" fmla="*/ 605 w 624"/>
              <a:gd name="T11" fmla="*/ 38 h 146"/>
              <a:gd name="T12" fmla="*/ 619 w 624"/>
              <a:gd name="T13" fmla="*/ 48 h 146"/>
              <a:gd name="T14" fmla="*/ 624 w 624"/>
              <a:gd name="T15" fmla="*/ 54 h 146"/>
              <a:gd name="T16" fmla="*/ 624 w 624"/>
              <a:gd name="T17" fmla="*/ 61 h 146"/>
              <a:gd name="T18" fmla="*/ 622 w 624"/>
              <a:gd name="T19" fmla="*/ 69 h 146"/>
              <a:gd name="T20" fmla="*/ 617 w 624"/>
              <a:gd name="T21" fmla="*/ 75 h 146"/>
              <a:gd name="T22" fmla="*/ 607 w 624"/>
              <a:gd name="T23" fmla="*/ 80 h 146"/>
              <a:gd name="T24" fmla="*/ 588 w 624"/>
              <a:gd name="T25" fmla="*/ 86 h 146"/>
              <a:gd name="T26" fmla="*/ 557 w 624"/>
              <a:gd name="T27" fmla="*/ 94 h 146"/>
              <a:gd name="T28" fmla="*/ 540 w 624"/>
              <a:gd name="T29" fmla="*/ 96 h 146"/>
              <a:gd name="T30" fmla="*/ 494 w 624"/>
              <a:gd name="T31" fmla="*/ 96 h 146"/>
              <a:gd name="T32" fmla="*/ 456 w 624"/>
              <a:gd name="T33" fmla="*/ 100 h 146"/>
              <a:gd name="T34" fmla="*/ 427 w 624"/>
              <a:gd name="T35" fmla="*/ 103 h 146"/>
              <a:gd name="T36" fmla="*/ 387 w 624"/>
              <a:gd name="T37" fmla="*/ 109 h 146"/>
              <a:gd name="T38" fmla="*/ 343 w 624"/>
              <a:gd name="T39" fmla="*/ 115 h 146"/>
              <a:gd name="T40" fmla="*/ 289 w 624"/>
              <a:gd name="T41" fmla="*/ 123 h 146"/>
              <a:gd name="T42" fmla="*/ 247 w 624"/>
              <a:gd name="T43" fmla="*/ 128 h 146"/>
              <a:gd name="T44" fmla="*/ 220 w 624"/>
              <a:gd name="T45" fmla="*/ 134 h 146"/>
              <a:gd name="T46" fmla="*/ 195 w 624"/>
              <a:gd name="T47" fmla="*/ 136 h 146"/>
              <a:gd name="T48" fmla="*/ 174 w 624"/>
              <a:gd name="T49" fmla="*/ 140 h 146"/>
              <a:gd name="T50" fmla="*/ 157 w 624"/>
              <a:gd name="T51" fmla="*/ 142 h 146"/>
              <a:gd name="T52" fmla="*/ 143 w 624"/>
              <a:gd name="T53" fmla="*/ 144 h 146"/>
              <a:gd name="T54" fmla="*/ 132 w 624"/>
              <a:gd name="T55" fmla="*/ 146 h 146"/>
              <a:gd name="T56" fmla="*/ 124 w 624"/>
              <a:gd name="T57" fmla="*/ 146 h 146"/>
              <a:gd name="T58" fmla="*/ 115 w 624"/>
              <a:gd name="T59" fmla="*/ 146 h 146"/>
              <a:gd name="T60" fmla="*/ 97 w 624"/>
              <a:gd name="T61" fmla="*/ 144 h 146"/>
              <a:gd name="T62" fmla="*/ 80 w 624"/>
              <a:gd name="T63" fmla="*/ 138 h 146"/>
              <a:gd name="T64" fmla="*/ 59 w 624"/>
              <a:gd name="T65" fmla="*/ 130 h 146"/>
              <a:gd name="T66" fmla="*/ 38 w 624"/>
              <a:gd name="T67" fmla="*/ 125 h 146"/>
              <a:gd name="T68" fmla="*/ 19 w 624"/>
              <a:gd name="T69" fmla="*/ 117 h 146"/>
              <a:gd name="T70" fmla="*/ 7 w 624"/>
              <a:gd name="T71" fmla="*/ 111 h 146"/>
              <a:gd name="T72" fmla="*/ 0 w 624"/>
              <a:gd name="T73" fmla="*/ 103 h 146"/>
              <a:gd name="T74" fmla="*/ 0 w 624"/>
              <a:gd name="T75" fmla="*/ 101 h 146"/>
              <a:gd name="T76" fmla="*/ 0 w 624"/>
              <a:gd name="T77" fmla="*/ 100 h 146"/>
              <a:gd name="T78" fmla="*/ 3 w 624"/>
              <a:gd name="T79" fmla="*/ 98 h 146"/>
              <a:gd name="T80" fmla="*/ 7 w 624"/>
              <a:gd name="T81" fmla="*/ 96 h 146"/>
              <a:gd name="T82" fmla="*/ 15 w 624"/>
              <a:gd name="T83" fmla="*/ 94 h 146"/>
              <a:gd name="T84" fmla="*/ 23 w 624"/>
              <a:gd name="T85" fmla="*/ 90 h 146"/>
              <a:gd name="T86" fmla="*/ 34 w 624"/>
              <a:gd name="T87" fmla="*/ 88 h 146"/>
              <a:gd name="T88" fmla="*/ 46 w 624"/>
              <a:gd name="T89" fmla="*/ 84 h 146"/>
              <a:gd name="T90" fmla="*/ 61 w 624"/>
              <a:gd name="T91" fmla="*/ 80 h 146"/>
              <a:gd name="T92" fmla="*/ 86 w 624"/>
              <a:gd name="T93" fmla="*/ 75 h 146"/>
              <a:gd name="T94" fmla="*/ 126 w 624"/>
              <a:gd name="T95" fmla="*/ 67 h 146"/>
              <a:gd name="T96" fmla="*/ 174 w 624"/>
              <a:gd name="T97" fmla="*/ 55 h 146"/>
              <a:gd name="T98" fmla="*/ 230 w 624"/>
              <a:gd name="T99" fmla="*/ 44 h 146"/>
              <a:gd name="T100" fmla="*/ 285 w 624"/>
              <a:gd name="T101" fmla="*/ 34 h 146"/>
              <a:gd name="T102" fmla="*/ 333 w 624"/>
              <a:gd name="T103" fmla="*/ 25 h 146"/>
              <a:gd name="T104" fmla="*/ 375 w 624"/>
              <a:gd name="T105" fmla="*/ 17 h 146"/>
              <a:gd name="T106" fmla="*/ 412 w 624"/>
              <a:gd name="T107" fmla="*/ 11 h 146"/>
              <a:gd name="T108" fmla="*/ 440 w 624"/>
              <a:gd name="T109" fmla="*/ 6 h 146"/>
              <a:gd name="T110" fmla="*/ 465 w 624"/>
              <a:gd name="T111" fmla="*/ 4 h 146"/>
              <a:gd name="T112" fmla="*/ 481 w 624"/>
              <a:gd name="T113" fmla="*/ 2 h 146"/>
              <a:gd name="T114" fmla="*/ 492 w 624"/>
              <a:gd name="T115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24" h="146">
                <a:moveTo>
                  <a:pt x="492" y="0"/>
                </a:moveTo>
                <a:lnTo>
                  <a:pt x="500" y="0"/>
                </a:lnTo>
                <a:lnTo>
                  <a:pt x="507" y="2"/>
                </a:lnTo>
                <a:lnTo>
                  <a:pt x="517" y="4"/>
                </a:lnTo>
                <a:lnTo>
                  <a:pt x="527" y="6"/>
                </a:lnTo>
                <a:lnTo>
                  <a:pt x="538" y="8"/>
                </a:lnTo>
                <a:lnTo>
                  <a:pt x="550" y="11"/>
                </a:lnTo>
                <a:lnTo>
                  <a:pt x="563" y="15"/>
                </a:lnTo>
                <a:lnTo>
                  <a:pt x="576" y="19"/>
                </a:lnTo>
                <a:lnTo>
                  <a:pt x="588" y="27"/>
                </a:lnTo>
                <a:lnTo>
                  <a:pt x="598" y="32"/>
                </a:lnTo>
                <a:lnTo>
                  <a:pt x="605" y="38"/>
                </a:lnTo>
                <a:lnTo>
                  <a:pt x="613" y="44"/>
                </a:lnTo>
                <a:lnTo>
                  <a:pt x="619" y="48"/>
                </a:lnTo>
                <a:lnTo>
                  <a:pt x="622" y="52"/>
                </a:lnTo>
                <a:lnTo>
                  <a:pt x="624" y="54"/>
                </a:lnTo>
                <a:lnTo>
                  <a:pt x="624" y="57"/>
                </a:lnTo>
                <a:lnTo>
                  <a:pt x="624" y="61"/>
                </a:lnTo>
                <a:lnTo>
                  <a:pt x="624" y="65"/>
                </a:lnTo>
                <a:lnTo>
                  <a:pt x="622" y="69"/>
                </a:lnTo>
                <a:lnTo>
                  <a:pt x="621" y="73"/>
                </a:lnTo>
                <a:lnTo>
                  <a:pt x="617" y="75"/>
                </a:lnTo>
                <a:lnTo>
                  <a:pt x="613" y="78"/>
                </a:lnTo>
                <a:lnTo>
                  <a:pt x="607" y="80"/>
                </a:lnTo>
                <a:lnTo>
                  <a:pt x="601" y="82"/>
                </a:lnTo>
                <a:lnTo>
                  <a:pt x="588" y="86"/>
                </a:lnTo>
                <a:lnTo>
                  <a:pt x="573" y="92"/>
                </a:lnTo>
                <a:lnTo>
                  <a:pt x="557" y="94"/>
                </a:lnTo>
                <a:lnTo>
                  <a:pt x="550" y="94"/>
                </a:lnTo>
                <a:lnTo>
                  <a:pt x="540" y="96"/>
                </a:lnTo>
                <a:lnTo>
                  <a:pt x="517" y="96"/>
                </a:lnTo>
                <a:lnTo>
                  <a:pt x="494" y="96"/>
                </a:lnTo>
                <a:lnTo>
                  <a:pt x="469" y="98"/>
                </a:lnTo>
                <a:lnTo>
                  <a:pt x="456" y="100"/>
                </a:lnTo>
                <a:lnTo>
                  <a:pt x="442" y="101"/>
                </a:lnTo>
                <a:lnTo>
                  <a:pt x="427" y="103"/>
                </a:lnTo>
                <a:lnTo>
                  <a:pt x="408" y="105"/>
                </a:lnTo>
                <a:lnTo>
                  <a:pt x="387" y="109"/>
                </a:lnTo>
                <a:lnTo>
                  <a:pt x="366" y="111"/>
                </a:lnTo>
                <a:lnTo>
                  <a:pt x="343" y="115"/>
                </a:lnTo>
                <a:lnTo>
                  <a:pt x="316" y="119"/>
                </a:lnTo>
                <a:lnTo>
                  <a:pt x="289" y="123"/>
                </a:lnTo>
                <a:lnTo>
                  <a:pt x="260" y="126"/>
                </a:lnTo>
                <a:lnTo>
                  <a:pt x="247" y="128"/>
                </a:lnTo>
                <a:lnTo>
                  <a:pt x="233" y="130"/>
                </a:lnTo>
                <a:lnTo>
                  <a:pt x="220" y="134"/>
                </a:lnTo>
                <a:lnTo>
                  <a:pt x="207" y="134"/>
                </a:lnTo>
                <a:lnTo>
                  <a:pt x="195" y="136"/>
                </a:lnTo>
                <a:lnTo>
                  <a:pt x="186" y="138"/>
                </a:lnTo>
                <a:lnTo>
                  <a:pt x="174" y="140"/>
                </a:lnTo>
                <a:lnTo>
                  <a:pt x="166" y="142"/>
                </a:lnTo>
                <a:lnTo>
                  <a:pt x="157" y="142"/>
                </a:lnTo>
                <a:lnTo>
                  <a:pt x="149" y="144"/>
                </a:lnTo>
                <a:lnTo>
                  <a:pt x="143" y="144"/>
                </a:lnTo>
                <a:lnTo>
                  <a:pt x="138" y="144"/>
                </a:lnTo>
                <a:lnTo>
                  <a:pt x="132" y="146"/>
                </a:lnTo>
                <a:lnTo>
                  <a:pt x="128" y="146"/>
                </a:lnTo>
                <a:lnTo>
                  <a:pt x="124" y="146"/>
                </a:lnTo>
                <a:lnTo>
                  <a:pt x="120" y="146"/>
                </a:lnTo>
                <a:lnTo>
                  <a:pt x="115" y="146"/>
                </a:lnTo>
                <a:lnTo>
                  <a:pt x="107" y="144"/>
                </a:lnTo>
                <a:lnTo>
                  <a:pt x="97" y="144"/>
                </a:lnTo>
                <a:lnTo>
                  <a:pt x="90" y="142"/>
                </a:lnTo>
                <a:lnTo>
                  <a:pt x="80" y="138"/>
                </a:lnTo>
                <a:lnTo>
                  <a:pt x="69" y="134"/>
                </a:lnTo>
                <a:lnTo>
                  <a:pt x="59" y="130"/>
                </a:lnTo>
                <a:lnTo>
                  <a:pt x="48" y="126"/>
                </a:lnTo>
                <a:lnTo>
                  <a:pt x="38" y="125"/>
                </a:lnTo>
                <a:lnTo>
                  <a:pt x="28" y="121"/>
                </a:lnTo>
                <a:lnTo>
                  <a:pt x="19" y="117"/>
                </a:lnTo>
                <a:lnTo>
                  <a:pt x="13" y="113"/>
                </a:lnTo>
                <a:lnTo>
                  <a:pt x="7" y="111"/>
                </a:lnTo>
                <a:lnTo>
                  <a:pt x="3" y="107"/>
                </a:lnTo>
                <a:lnTo>
                  <a:pt x="0" y="103"/>
                </a:lnTo>
                <a:lnTo>
                  <a:pt x="0" y="101"/>
                </a:lnTo>
                <a:lnTo>
                  <a:pt x="0" y="101"/>
                </a:lnTo>
                <a:lnTo>
                  <a:pt x="0" y="100"/>
                </a:lnTo>
                <a:lnTo>
                  <a:pt x="0" y="100"/>
                </a:lnTo>
                <a:lnTo>
                  <a:pt x="2" y="98"/>
                </a:lnTo>
                <a:lnTo>
                  <a:pt x="3" y="98"/>
                </a:lnTo>
                <a:lnTo>
                  <a:pt x="5" y="96"/>
                </a:lnTo>
                <a:lnTo>
                  <a:pt x="7" y="96"/>
                </a:lnTo>
                <a:lnTo>
                  <a:pt x="11" y="94"/>
                </a:lnTo>
                <a:lnTo>
                  <a:pt x="15" y="94"/>
                </a:lnTo>
                <a:lnTo>
                  <a:pt x="19" y="92"/>
                </a:lnTo>
                <a:lnTo>
                  <a:pt x="23" y="90"/>
                </a:lnTo>
                <a:lnTo>
                  <a:pt x="28" y="90"/>
                </a:lnTo>
                <a:lnTo>
                  <a:pt x="34" y="88"/>
                </a:lnTo>
                <a:lnTo>
                  <a:pt x="40" y="86"/>
                </a:lnTo>
                <a:lnTo>
                  <a:pt x="46" y="84"/>
                </a:lnTo>
                <a:lnTo>
                  <a:pt x="53" y="82"/>
                </a:lnTo>
                <a:lnTo>
                  <a:pt x="61" y="80"/>
                </a:lnTo>
                <a:lnTo>
                  <a:pt x="69" y="78"/>
                </a:lnTo>
                <a:lnTo>
                  <a:pt x="86" y="75"/>
                </a:lnTo>
                <a:lnTo>
                  <a:pt x="105" y="71"/>
                </a:lnTo>
                <a:lnTo>
                  <a:pt x="126" y="67"/>
                </a:lnTo>
                <a:lnTo>
                  <a:pt x="149" y="61"/>
                </a:lnTo>
                <a:lnTo>
                  <a:pt x="174" y="55"/>
                </a:lnTo>
                <a:lnTo>
                  <a:pt x="201" y="50"/>
                </a:lnTo>
                <a:lnTo>
                  <a:pt x="230" y="44"/>
                </a:lnTo>
                <a:lnTo>
                  <a:pt x="258" y="38"/>
                </a:lnTo>
                <a:lnTo>
                  <a:pt x="285" y="34"/>
                </a:lnTo>
                <a:lnTo>
                  <a:pt x="310" y="29"/>
                </a:lnTo>
                <a:lnTo>
                  <a:pt x="333" y="25"/>
                </a:lnTo>
                <a:lnTo>
                  <a:pt x="354" y="21"/>
                </a:lnTo>
                <a:lnTo>
                  <a:pt x="375" y="17"/>
                </a:lnTo>
                <a:lnTo>
                  <a:pt x="394" y="13"/>
                </a:lnTo>
                <a:lnTo>
                  <a:pt x="412" y="11"/>
                </a:lnTo>
                <a:lnTo>
                  <a:pt x="427" y="8"/>
                </a:lnTo>
                <a:lnTo>
                  <a:pt x="440" y="6"/>
                </a:lnTo>
                <a:lnTo>
                  <a:pt x="454" y="4"/>
                </a:lnTo>
                <a:lnTo>
                  <a:pt x="465" y="4"/>
                </a:lnTo>
                <a:lnTo>
                  <a:pt x="473" y="2"/>
                </a:lnTo>
                <a:lnTo>
                  <a:pt x="481" y="2"/>
                </a:lnTo>
                <a:lnTo>
                  <a:pt x="488" y="0"/>
                </a:lnTo>
                <a:lnTo>
                  <a:pt x="492" y="0"/>
                </a:lnTo>
                <a:lnTo>
                  <a:pt x="492" y="0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19"/>
          <p:cNvSpPr/>
          <p:nvPr/>
        </p:nvSpPr>
        <p:spPr bwMode="auto">
          <a:xfrm>
            <a:off x="6634520" y="1747662"/>
            <a:ext cx="1024151" cy="253161"/>
          </a:xfrm>
          <a:custGeom>
            <a:avLst/>
            <a:gdLst>
              <a:gd name="T0" fmla="*/ 165 w 713"/>
              <a:gd name="T1" fmla="*/ 96 h 177"/>
              <a:gd name="T2" fmla="*/ 226 w 713"/>
              <a:gd name="T3" fmla="*/ 85 h 177"/>
              <a:gd name="T4" fmla="*/ 291 w 713"/>
              <a:gd name="T5" fmla="*/ 69 h 177"/>
              <a:gd name="T6" fmla="*/ 360 w 713"/>
              <a:gd name="T7" fmla="*/ 50 h 177"/>
              <a:gd name="T8" fmla="*/ 414 w 713"/>
              <a:gd name="T9" fmla="*/ 35 h 177"/>
              <a:gd name="T10" fmla="*/ 446 w 713"/>
              <a:gd name="T11" fmla="*/ 25 h 177"/>
              <a:gd name="T12" fmla="*/ 475 w 713"/>
              <a:gd name="T13" fmla="*/ 18 h 177"/>
              <a:gd name="T14" fmla="*/ 502 w 713"/>
              <a:gd name="T15" fmla="*/ 12 h 177"/>
              <a:gd name="T16" fmla="*/ 525 w 713"/>
              <a:gd name="T17" fmla="*/ 8 h 177"/>
              <a:gd name="T18" fmla="*/ 546 w 713"/>
              <a:gd name="T19" fmla="*/ 4 h 177"/>
              <a:gd name="T20" fmla="*/ 563 w 713"/>
              <a:gd name="T21" fmla="*/ 2 h 177"/>
              <a:gd name="T22" fmla="*/ 577 w 713"/>
              <a:gd name="T23" fmla="*/ 0 h 177"/>
              <a:gd name="T24" fmla="*/ 601 w 713"/>
              <a:gd name="T25" fmla="*/ 0 h 177"/>
              <a:gd name="T26" fmla="*/ 640 w 713"/>
              <a:gd name="T27" fmla="*/ 4 h 177"/>
              <a:gd name="T28" fmla="*/ 663 w 713"/>
              <a:gd name="T29" fmla="*/ 8 h 177"/>
              <a:gd name="T30" fmla="*/ 680 w 713"/>
              <a:gd name="T31" fmla="*/ 14 h 177"/>
              <a:gd name="T32" fmla="*/ 693 w 713"/>
              <a:gd name="T33" fmla="*/ 20 h 177"/>
              <a:gd name="T34" fmla="*/ 705 w 713"/>
              <a:gd name="T35" fmla="*/ 27 h 177"/>
              <a:gd name="T36" fmla="*/ 711 w 713"/>
              <a:gd name="T37" fmla="*/ 33 h 177"/>
              <a:gd name="T38" fmla="*/ 713 w 713"/>
              <a:gd name="T39" fmla="*/ 43 h 177"/>
              <a:gd name="T40" fmla="*/ 713 w 713"/>
              <a:gd name="T41" fmla="*/ 50 h 177"/>
              <a:gd name="T42" fmla="*/ 709 w 713"/>
              <a:gd name="T43" fmla="*/ 58 h 177"/>
              <a:gd name="T44" fmla="*/ 705 w 713"/>
              <a:gd name="T45" fmla="*/ 64 h 177"/>
              <a:gd name="T46" fmla="*/ 693 w 713"/>
              <a:gd name="T47" fmla="*/ 73 h 177"/>
              <a:gd name="T48" fmla="*/ 678 w 713"/>
              <a:gd name="T49" fmla="*/ 79 h 177"/>
              <a:gd name="T50" fmla="*/ 659 w 713"/>
              <a:gd name="T51" fmla="*/ 85 h 177"/>
              <a:gd name="T52" fmla="*/ 638 w 713"/>
              <a:gd name="T53" fmla="*/ 89 h 177"/>
              <a:gd name="T54" fmla="*/ 624 w 713"/>
              <a:gd name="T55" fmla="*/ 92 h 177"/>
              <a:gd name="T56" fmla="*/ 603 w 713"/>
              <a:gd name="T57" fmla="*/ 96 h 177"/>
              <a:gd name="T58" fmla="*/ 578 w 713"/>
              <a:gd name="T59" fmla="*/ 102 h 177"/>
              <a:gd name="T60" fmla="*/ 548 w 713"/>
              <a:gd name="T61" fmla="*/ 108 h 177"/>
              <a:gd name="T62" fmla="*/ 513 w 713"/>
              <a:gd name="T63" fmla="*/ 114 h 177"/>
              <a:gd name="T64" fmla="*/ 473 w 713"/>
              <a:gd name="T65" fmla="*/ 121 h 177"/>
              <a:gd name="T66" fmla="*/ 427 w 713"/>
              <a:gd name="T67" fmla="*/ 131 h 177"/>
              <a:gd name="T68" fmla="*/ 377 w 713"/>
              <a:gd name="T69" fmla="*/ 140 h 177"/>
              <a:gd name="T70" fmla="*/ 327 w 713"/>
              <a:gd name="T71" fmla="*/ 148 h 177"/>
              <a:gd name="T72" fmla="*/ 281 w 713"/>
              <a:gd name="T73" fmla="*/ 156 h 177"/>
              <a:gd name="T74" fmla="*/ 241 w 713"/>
              <a:gd name="T75" fmla="*/ 163 h 177"/>
              <a:gd name="T76" fmla="*/ 205 w 713"/>
              <a:gd name="T77" fmla="*/ 169 h 177"/>
              <a:gd name="T78" fmla="*/ 174 w 713"/>
              <a:gd name="T79" fmla="*/ 173 h 177"/>
              <a:gd name="T80" fmla="*/ 147 w 713"/>
              <a:gd name="T81" fmla="*/ 175 h 177"/>
              <a:gd name="T82" fmla="*/ 126 w 713"/>
              <a:gd name="T83" fmla="*/ 177 h 177"/>
              <a:gd name="T84" fmla="*/ 109 w 713"/>
              <a:gd name="T85" fmla="*/ 177 h 177"/>
              <a:gd name="T86" fmla="*/ 84 w 713"/>
              <a:gd name="T87" fmla="*/ 175 h 177"/>
              <a:gd name="T88" fmla="*/ 59 w 713"/>
              <a:gd name="T89" fmla="*/ 169 h 177"/>
              <a:gd name="T90" fmla="*/ 40 w 713"/>
              <a:gd name="T91" fmla="*/ 160 h 177"/>
              <a:gd name="T92" fmla="*/ 25 w 713"/>
              <a:gd name="T93" fmla="*/ 146 h 177"/>
              <a:gd name="T94" fmla="*/ 9 w 713"/>
              <a:gd name="T95" fmla="*/ 135 h 177"/>
              <a:gd name="T96" fmla="*/ 2 w 713"/>
              <a:gd name="T97" fmla="*/ 125 h 177"/>
              <a:gd name="T98" fmla="*/ 0 w 713"/>
              <a:gd name="T99" fmla="*/ 119 h 177"/>
              <a:gd name="T100" fmla="*/ 5 w 713"/>
              <a:gd name="T101" fmla="*/ 115 h 177"/>
              <a:gd name="T102" fmla="*/ 11 w 713"/>
              <a:gd name="T103" fmla="*/ 114 h 177"/>
              <a:gd name="T104" fmla="*/ 21 w 713"/>
              <a:gd name="T105" fmla="*/ 114 h 177"/>
              <a:gd name="T106" fmla="*/ 32 w 713"/>
              <a:gd name="T107" fmla="*/ 112 h 177"/>
              <a:gd name="T108" fmla="*/ 48 w 713"/>
              <a:gd name="T109" fmla="*/ 112 h 177"/>
              <a:gd name="T110" fmla="*/ 65 w 713"/>
              <a:gd name="T111" fmla="*/ 110 h 177"/>
              <a:gd name="T112" fmla="*/ 84 w 713"/>
              <a:gd name="T113" fmla="*/ 106 h 177"/>
              <a:gd name="T114" fmla="*/ 107 w 713"/>
              <a:gd name="T115" fmla="*/ 104 h 177"/>
              <a:gd name="T116" fmla="*/ 134 w 713"/>
              <a:gd name="T117" fmla="*/ 102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13" h="177">
                <a:moveTo>
                  <a:pt x="134" y="102"/>
                </a:moveTo>
                <a:lnTo>
                  <a:pt x="165" y="96"/>
                </a:lnTo>
                <a:lnTo>
                  <a:pt x="193" y="91"/>
                </a:lnTo>
                <a:lnTo>
                  <a:pt x="226" y="85"/>
                </a:lnTo>
                <a:lnTo>
                  <a:pt x="258" y="77"/>
                </a:lnTo>
                <a:lnTo>
                  <a:pt x="291" y="69"/>
                </a:lnTo>
                <a:lnTo>
                  <a:pt x="324" y="60"/>
                </a:lnTo>
                <a:lnTo>
                  <a:pt x="360" y="50"/>
                </a:lnTo>
                <a:lnTo>
                  <a:pt x="395" y="39"/>
                </a:lnTo>
                <a:lnTo>
                  <a:pt x="414" y="35"/>
                </a:lnTo>
                <a:lnTo>
                  <a:pt x="429" y="29"/>
                </a:lnTo>
                <a:lnTo>
                  <a:pt x="446" y="25"/>
                </a:lnTo>
                <a:lnTo>
                  <a:pt x="462" y="21"/>
                </a:lnTo>
                <a:lnTo>
                  <a:pt x="475" y="18"/>
                </a:lnTo>
                <a:lnTo>
                  <a:pt x="488" y="16"/>
                </a:lnTo>
                <a:lnTo>
                  <a:pt x="502" y="12"/>
                </a:lnTo>
                <a:lnTo>
                  <a:pt x="515" y="10"/>
                </a:lnTo>
                <a:lnTo>
                  <a:pt x="525" y="8"/>
                </a:lnTo>
                <a:lnTo>
                  <a:pt x="536" y="6"/>
                </a:lnTo>
                <a:lnTo>
                  <a:pt x="546" y="4"/>
                </a:lnTo>
                <a:lnTo>
                  <a:pt x="555" y="2"/>
                </a:lnTo>
                <a:lnTo>
                  <a:pt x="563" y="2"/>
                </a:lnTo>
                <a:lnTo>
                  <a:pt x="571" y="2"/>
                </a:lnTo>
                <a:lnTo>
                  <a:pt x="577" y="0"/>
                </a:lnTo>
                <a:lnTo>
                  <a:pt x="584" y="0"/>
                </a:lnTo>
                <a:lnTo>
                  <a:pt x="601" y="0"/>
                </a:lnTo>
                <a:lnTo>
                  <a:pt x="621" y="2"/>
                </a:lnTo>
                <a:lnTo>
                  <a:pt x="640" y="4"/>
                </a:lnTo>
                <a:lnTo>
                  <a:pt x="651" y="4"/>
                </a:lnTo>
                <a:lnTo>
                  <a:pt x="663" y="8"/>
                </a:lnTo>
                <a:lnTo>
                  <a:pt x="670" y="10"/>
                </a:lnTo>
                <a:lnTo>
                  <a:pt x="680" y="14"/>
                </a:lnTo>
                <a:lnTo>
                  <a:pt x="688" y="16"/>
                </a:lnTo>
                <a:lnTo>
                  <a:pt x="693" y="20"/>
                </a:lnTo>
                <a:lnTo>
                  <a:pt x="699" y="23"/>
                </a:lnTo>
                <a:lnTo>
                  <a:pt x="705" y="27"/>
                </a:lnTo>
                <a:lnTo>
                  <a:pt x="709" y="29"/>
                </a:lnTo>
                <a:lnTo>
                  <a:pt x="711" y="33"/>
                </a:lnTo>
                <a:lnTo>
                  <a:pt x="713" y="37"/>
                </a:lnTo>
                <a:lnTo>
                  <a:pt x="713" y="43"/>
                </a:lnTo>
                <a:lnTo>
                  <a:pt x="713" y="46"/>
                </a:lnTo>
                <a:lnTo>
                  <a:pt x="713" y="50"/>
                </a:lnTo>
                <a:lnTo>
                  <a:pt x="711" y="54"/>
                </a:lnTo>
                <a:lnTo>
                  <a:pt x="709" y="58"/>
                </a:lnTo>
                <a:lnTo>
                  <a:pt x="707" y="62"/>
                </a:lnTo>
                <a:lnTo>
                  <a:pt x="705" y="64"/>
                </a:lnTo>
                <a:lnTo>
                  <a:pt x="699" y="69"/>
                </a:lnTo>
                <a:lnTo>
                  <a:pt x="693" y="73"/>
                </a:lnTo>
                <a:lnTo>
                  <a:pt x="686" y="75"/>
                </a:lnTo>
                <a:lnTo>
                  <a:pt x="678" y="79"/>
                </a:lnTo>
                <a:lnTo>
                  <a:pt x="669" y="81"/>
                </a:lnTo>
                <a:lnTo>
                  <a:pt x="659" y="85"/>
                </a:lnTo>
                <a:lnTo>
                  <a:pt x="649" y="87"/>
                </a:lnTo>
                <a:lnTo>
                  <a:pt x="638" y="89"/>
                </a:lnTo>
                <a:lnTo>
                  <a:pt x="632" y="91"/>
                </a:lnTo>
                <a:lnTo>
                  <a:pt x="624" y="92"/>
                </a:lnTo>
                <a:lnTo>
                  <a:pt x="615" y="94"/>
                </a:lnTo>
                <a:lnTo>
                  <a:pt x="603" y="96"/>
                </a:lnTo>
                <a:lnTo>
                  <a:pt x="592" y="98"/>
                </a:lnTo>
                <a:lnTo>
                  <a:pt x="578" y="102"/>
                </a:lnTo>
                <a:lnTo>
                  <a:pt x="565" y="104"/>
                </a:lnTo>
                <a:lnTo>
                  <a:pt x="548" y="108"/>
                </a:lnTo>
                <a:lnTo>
                  <a:pt x="531" y="110"/>
                </a:lnTo>
                <a:lnTo>
                  <a:pt x="513" y="114"/>
                </a:lnTo>
                <a:lnTo>
                  <a:pt x="494" y="117"/>
                </a:lnTo>
                <a:lnTo>
                  <a:pt x="473" y="121"/>
                </a:lnTo>
                <a:lnTo>
                  <a:pt x="450" y="127"/>
                </a:lnTo>
                <a:lnTo>
                  <a:pt x="427" y="131"/>
                </a:lnTo>
                <a:lnTo>
                  <a:pt x="402" y="135"/>
                </a:lnTo>
                <a:lnTo>
                  <a:pt x="377" y="140"/>
                </a:lnTo>
                <a:lnTo>
                  <a:pt x="350" y="144"/>
                </a:lnTo>
                <a:lnTo>
                  <a:pt x="327" y="148"/>
                </a:lnTo>
                <a:lnTo>
                  <a:pt x="303" y="152"/>
                </a:lnTo>
                <a:lnTo>
                  <a:pt x="281" y="156"/>
                </a:lnTo>
                <a:lnTo>
                  <a:pt x="260" y="160"/>
                </a:lnTo>
                <a:lnTo>
                  <a:pt x="241" y="163"/>
                </a:lnTo>
                <a:lnTo>
                  <a:pt x="222" y="165"/>
                </a:lnTo>
                <a:lnTo>
                  <a:pt x="205" y="169"/>
                </a:lnTo>
                <a:lnTo>
                  <a:pt x="188" y="171"/>
                </a:lnTo>
                <a:lnTo>
                  <a:pt x="174" y="173"/>
                </a:lnTo>
                <a:lnTo>
                  <a:pt x="159" y="175"/>
                </a:lnTo>
                <a:lnTo>
                  <a:pt x="147" y="175"/>
                </a:lnTo>
                <a:lnTo>
                  <a:pt x="136" y="177"/>
                </a:lnTo>
                <a:lnTo>
                  <a:pt x="126" y="177"/>
                </a:lnTo>
                <a:lnTo>
                  <a:pt x="117" y="177"/>
                </a:lnTo>
                <a:lnTo>
                  <a:pt x="109" y="177"/>
                </a:lnTo>
                <a:lnTo>
                  <a:pt x="96" y="177"/>
                </a:lnTo>
                <a:lnTo>
                  <a:pt x="84" y="175"/>
                </a:lnTo>
                <a:lnTo>
                  <a:pt x="71" y="173"/>
                </a:lnTo>
                <a:lnTo>
                  <a:pt x="59" y="169"/>
                </a:lnTo>
                <a:lnTo>
                  <a:pt x="50" y="165"/>
                </a:lnTo>
                <a:lnTo>
                  <a:pt x="40" y="160"/>
                </a:lnTo>
                <a:lnTo>
                  <a:pt x="32" y="154"/>
                </a:lnTo>
                <a:lnTo>
                  <a:pt x="25" y="146"/>
                </a:lnTo>
                <a:lnTo>
                  <a:pt x="17" y="140"/>
                </a:lnTo>
                <a:lnTo>
                  <a:pt x="9" y="135"/>
                </a:lnTo>
                <a:lnTo>
                  <a:pt x="5" y="129"/>
                </a:lnTo>
                <a:lnTo>
                  <a:pt x="2" y="125"/>
                </a:lnTo>
                <a:lnTo>
                  <a:pt x="0" y="123"/>
                </a:lnTo>
                <a:lnTo>
                  <a:pt x="0" y="119"/>
                </a:lnTo>
                <a:lnTo>
                  <a:pt x="2" y="117"/>
                </a:lnTo>
                <a:lnTo>
                  <a:pt x="5" y="115"/>
                </a:lnTo>
                <a:lnTo>
                  <a:pt x="9" y="114"/>
                </a:lnTo>
                <a:lnTo>
                  <a:pt x="11" y="114"/>
                </a:lnTo>
                <a:lnTo>
                  <a:pt x="17" y="114"/>
                </a:lnTo>
                <a:lnTo>
                  <a:pt x="21" y="114"/>
                </a:lnTo>
                <a:lnTo>
                  <a:pt x="27" y="114"/>
                </a:lnTo>
                <a:lnTo>
                  <a:pt x="32" y="112"/>
                </a:lnTo>
                <a:lnTo>
                  <a:pt x="40" y="112"/>
                </a:lnTo>
                <a:lnTo>
                  <a:pt x="48" y="112"/>
                </a:lnTo>
                <a:lnTo>
                  <a:pt x="55" y="110"/>
                </a:lnTo>
                <a:lnTo>
                  <a:pt x="65" y="110"/>
                </a:lnTo>
                <a:lnTo>
                  <a:pt x="74" y="108"/>
                </a:lnTo>
                <a:lnTo>
                  <a:pt x="84" y="106"/>
                </a:lnTo>
                <a:lnTo>
                  <a:pt x="96" y="106"/>
                </a:lnTo>
                <a:lnTo>
                  <a:pt x="107" y="104"/>
                </a:lnTo>
                <a:lnTo>
                  <a:pt x="120" y="104"/>
                </a:lnTo>
                <a:lnTo>
                  <a:pt x="134" y="102"/>
                </a:lnTo>
                <a:lnTo>
                  <a:pt x="134" y="102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20"/>
          <p:cNvSpPr/>
          <p:nvPr/>
        </p:nvSpPr>
        <p:spPr bwMode="auto">
          <a:xfrm>
            <a:off x="6128198" y="2901269"/>
            <a:ext cx="1982135" cy="307821"/>
          </a:xfrm>
          <a:custGeom>
            <a:avLst/>
            <a:gdLst>
              <a:gd name="T0" fmla="*/ 1060 w 1380"/>
              <a:gd name="T1" fmla="*/ 121 h 215"/>
              <a:gd name="T2" fmla="*/ 1023 w 1380"/>
              <a:gd name="T3" fmla="*/ 121 h 215"/>
              <a:gd name="T4" fmla="*/ 981 w 1380"/>
              <a:gd name="T5" fmla="*/ 121 h 215"/>
              <a:gd name="T6" fmla="*/ 935 w 1380"/>
              <a:gd name="T7" fmla="*/ 123 h 215"/>
              <a:gd name="T8" fmla="*/ 884 w 1380"/>
              <a:gd name="T9" fmla="*/ 125 h 215"/>
              <a:gd name="T10" fmla="*/ 805 w 1380"/>
              <a:gd name="T11" fmla="*/ 129 h 215"/>
              <a:gd name="T12" fmla="*/ 690 w 1380"/>
              <a:gd name="T13" fmla="*/ 138 h 215"/>
              <a:gd name="T14" fmla="*/ 587 w 1380"/>
              <a:gd name="T15" fmla="*/ 148 h 215"/>
              <a:gd name="T16" fmla="*/ 487 w 1380"/>
              <a:gd name="T17" fmla="*/ 161 h 215"/>
              <a:gd name="T18" fmla="*/ 291 w 1380"/>
              <a:gd name="T19" fmla="*/ 190 h 215"/>
              <a:gd name="T20" fmla="*/ 247 w 1380"/>
              <a:gd name="T21" fmla="*/ 200 h 215"/>
              <a:gd name="T22" fmla="*/ 213 w 1380"/>
              <a:gd name="T23" fmla="*/ 207 h 215"/>
              <a:gd name="T24" fmla="*/ 184 w 1380"/>
              <a:gd name="T25" fmla="*/ 211 h 215"/>
              <a:gd name="T26" fmla="*/ 163 w 1380"/>
              <a:gd name="T27" fmla="*/ 215 h 215"/>
              <a:gd name="T28" fmla="*/ 150 w 1380"/>
              <a:gd name="T29" fmla="*/ 215 h 215"/>
              <a:gd name="T30" fmla="*/ 134 w 1380"/>
              <a:gd name="T31" fmla="*/ 213 h 215"/>
              <a:gd name="T32" fmla="*/ 107 w 1380"/>
              <a:gd name="T33" fmla="*/ 202 h 215"/>
              <a:gd name="T34" fmla="*/ 67 w 1380"/>
              <a:gd name="T35" fmla="*/ 178 h 215"/>
              <a:gd name="T36" fmla="*/ 27 w 1380"/>
              <a:gd name="T37" fmla="*/ 157 h 215"/>
              <a:gd name="T38" fmla="*/ 14 w 1380"/>
              <a:gd name="T39" fmla="*/ 148 h 215"/>
              <a:gd name="T40" fmla="*/ 6 w 1380"/>
              <a:gd name="T41" fmla="*/ 140 h 215"/>
              <a:gd name="T42" fmla="*/ 0 w 1380"/>
              <a:gd name="T43" fmla="*/ 134 h 215"/>
              <a:gd name="T44" fmla="*/ 4 w 1380"/>
              <a:gd name="T45" fmla="*/ 131 h 215"/>
              <a:gd name="T46" fmla="*/ 12 w 1380"/>
              <a:gd name="T47" fmla="*/ 129 h 215"/>
              <a:gd name="T48" fmla="*/ 23 w 1380"/>
              <a:gd name="T49" fmla="*/ 127 h 215"/>
              <a:gd name="T50" fmla="*/ 40 w 1380"/>
              <a:gd name="T51" fmla="*/ 127 h 215"/>
              <a:gd name="T52" fmla="*/ 61 w 1380"/>
              <a:gd name="T53" fmla="*/ 127 h 215"/>
              <a:gd name="T54" fmla="*/ 88 w 1380"/>
              <a:gd name="T55" fmla="*/ 127 h 215"/>
              <a:gd name="T56" fmla="*/ 130 w 1380"/>
              <a:gd name="T57" fmla="*/ 123 h 215"/>
              <a:gd name="T58" fmla="*/ 186 w 1380"/>
              <a:gd name="T59" fmla="*/ 117 h 215"/>
              <a:gd name="T60" fmla="*/ 253 w 1380"/>
              <a:gd name="T61" fmla="*/ 109 h 215"/>
              <a:gd name="T62" fmla="*/ 335 w 1380"/>
              <a:gd name="T63" fmla="*/ 100 h 215"/>
              <a:gd name="T64" fmla="*/ 491 w 1380"/>
              <a:gd name="T65" fmla="*/ 81 h 215"/>
              <a:gd name="T66" fmla="*/ 684 w 1380"/>
              <a:gd name="T67" fmla="*/ 56 h 215"/>
              <a:gd name="T68" fmla="*/ 882 w 1380"/>
              <a:gd name="T69" fmla="*/ 33 h 215"/>
              <a:gd name="T70" fmla="*/ 930 w 1380"/>
              <a:gd name="T71" fmla="*/ 27 h 215"/>
              <a:gd name="T72" fmla="*/ 972 w 1380"/>
              <a:gd name="T73" fmla="*/ 23 h 215"/>
              <a:gd name="T74" fmla="*/ 1010 w 1380"/>
              <a:gd name="T75" fmla="*/ 17 h 215"/>
              <a:gd name="T76" fmla="*/ 1066 w 1380"/>
              <a:gd name="T77" fmla="*/ 12 h 215"/>
              <a:gd name="T78" fmla="*/ 1115 w 1380"/>
              <a:gd name="T79" fmla="*/ 6 h 215"/>
              <a:gd name="T80" fmla="*/ 1150 w 1380"/>
              <a:gd name="T81" fmla="*/ 2 h 215"/>
              <a:gd name="T82" fmla="*/ 1167 w 1380"/>
              <a:gd name="T83" fmla="*/ 0 h 215"/>
              <a:gd name="T84" fmla="*/ 1184 w 1380"/>
              <a:gd name="T85" fmla="*/ 4 h 215"/>
              <a:gd name="T86" fmla="*/ 1204 w 1380"/>
              <a:gd name="T87" fmla="*/ 8 h 215"/>
              <a:gd name="T88" fmla="*/ 1227 w 1380"/>
              <a:gd name="T89" fmla="*/ 15 h 215"/>
              <a:gd name="T90" fmla="*/ 1255 w 1380"/>
              <a:gd name="T91" fmla="*/ 25 h 215"/>
              <a:gd name="T92" fmla="*/ 1290 w 1380"/>
              <a:gd name="T93" fmla="*/ 38 h 215"/>
              <a:gd name="T94" fmla="*/ 1321 w 1380"/>
              <a:gd name="T95" fmla="*/ 54 h 215"/>
              <a:gd name="T96" fmla="*/ 1344 w 1380"/>
              <a:gd name="T97" fmla="*/ 67 h 215"/>
              <a:gd name="T98" fmla="*/ 1363 w 1380"/>
              <a:gd name="T99" fmla="*/ 81 h 215"/>
              <a:gd name="T100" fmla="*/ 1374 w 1380"/>
              <a:gd name="T101" fmla="*/ 92 h 215"/>
              <a:gd name="T102" fmla="*/ 1380 w 1380"/>
              <a:gd name="T103" fmla="*/ 104 h 215"/>
              <a:gd name="T104" fmla="*/ 1378 w 1380"/>
              <a:gd name="T105" fmla="*/ 117 h 215"/>
              <a:gd name="T106" fmla="*/ 1370 w 1380"/>
              <a:gd name="T107" fmla="*/ 127 h 215"/>
              <a:gd name="T108" fmla="*/ 1353 w 1380"/>
              <a:gd name="T109" fmla="*/ 132 h 215"/>
              <a:gd name="T110" fmla="*/ 1328 w 1380"/>
              <a:gd name="T111" fmla="*/ 136 h 215"/>
              <a:gd name="T112" fmla="*/ 1296 w 1380"/>
              <a:gd name="T113" fmla="*/ 134 h 215"/>
              <a:gd name="T114" fmla="*/ 1244 w 1380"/>
              <a:gd name="T115" fmla="*/ 131 h 215"/>
              <a:gd name="T116" fmla="*/ 1169 w 1380"/>
              <a:gd name="T117" fmla="*/ 125 h 215"/>
              <a:gd name="T118" fmla="*/ 1104 w 1380"/>
              <a:gd name="T119" fmla="*/ 121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380" h="215">
                <a:moveTo>
                  <a:pt x="1083" y="121"/>
                </a:moveTo>
                <a:lnTo>
                  <a:pt x="1071" y="121"/>
                </a:lnTo>
                <a:lnTo>
                  <a:pt x="1060" y="121"/>
                </a:lnTo>
                <a:lnTo>
                  <a:pt x="1048" y="121"/>
                </a:lnTo>
                <a:lnTo>
                  <a:pt x="1037" y="121"/>
                </a:lnTo>
                <a:lnTo>
                  <a:pt x="1023" y="121"/>
                </a:lnTo>
                <a:lnTo>
                  <a:pt x="1010" y="121"/>
                </a:lnTo>
                <a:lnTo>
                  <a:pt x="997" y="121"/>
                </a:lnTo>
                <a:lnTo>
                  <a:pt x="981" y="121"/>
                </a:lnTo>
                <a:lnTo>
                  <a:pt x="966" y="121"/>
                </a:lnTo>
                <a:lnTo>
                  <a:pt x="951" y="123"/>
                </a:lnTo>
                <a:lnTo>
                  <a:pt x="935" y="123"/>
                </a:lnTo>
                <a:lnTo>
                  <a:pt x="918" y="123"/>
                </a:lnTo>
                <a:lnTo>
                  <a:pt x="901" y="125"/>
                </a:lnTo>
                <a:lnTo>
                  <a:pt x="884" y="125"/>
                </a:lnTo>
                <a:lnTo>
                  <a:pt x="864" y="127"/>
                </a:lnTo>
                <a:lnTo>
                  <a:pt x="845" y="127"/>
                </a:lnTo>
                <a:lnTo>
                  <a:pt x="805" y="129"/>
                </a:lnTo>
                <a:lnTo>
                  <a:pt x="765" y="132"/>
                </a:lnTo>
                <a:lnTo>
                  <a:pt x="726" y="134"/>
                </a:lnTo>
                <a:lnTo>
                  <a:pt x="690" y="138"/>
                </a:lnTo>
                <a:lnTo>
                  <a:pt x="654" y="140"/>
                </a:lnTo>
                <a:lnTo>
                  <a:pt x="619" y="144"/>
                </a:lnTo>
                <a:lnTo>
                  <a:pt x="587" y="148"/>
                </a:lnTo>
                <a:lnTo>
                  <a:pt x="554" y="152"/>
                </a:lnTo>
                <a:lnTo>
                  <a:pt x="519" y="157"/>
                </a:lnTo>
                <a:lnTo>
                  <a:pt x="487" y="161"/>
                </a:lnTo>
                <a:lnTo>
                  <a:pt x="420" y="171"/>
                </a:lnTo>
                <a:lnTo>
                  <a:pt x="357" y="180"/>
                </a:lnTo>
                <a:lnTo>
                  <a:pt x="291" y="190"/>
                </a:lnTo>
                <a:lnTo>
                  <a:pt x="276" y="194"/>
                </a:lnTo>
                <a:lnTo>
                  <a:pt x="263" y="198"/>
                </a:lnTo>
                <a:lnTo>
                  <a:pt x="247" y="200"/>
                </a:lnTo>
                <a:lnTo>
                  <a:pt x="236" y="202"/>
                </a:lnTo>
                <a:lnTo>
                  <a:pt x="222" y="205"/>
                </a:lnTo>
                <a:lnTo>
                  <a:pt x="213" y="207"/>
                </a:lnTo>
                <a:lnTo>
                  <a:pt x="201" y="209"/>
                </a:lnTo>
                <a:lnTo>
                  <a:pt x="192" y="209"/>
                </a:lnTo>
                <a:lnTo>
                  <a:pt x="184" y="211"/>
                </a:lnTo>
                <a:lnTo>
                  <a:pt x="175" y="213"/>
                </a:lnTo>
                <a:lnTo>
                  <a:pt x="169" y="213"/>
                </a:lnTo>
                <a:lnTo>
                  <a:pt x="163" y="215"/>
                </a:lnTo>
                <a:lnTo>
                  <a:pt x="157" y="215"/>
                </a:lnTo>
                <a:lnTo>
                  <a:pt x="153" y="215"/>
                </a:lnTo>
                <a:lnTo>
                  <a:pt x="150" y="215"/>
                </a:lnTo>
                <a:lnTo>
                  <a:pt x="146" y="215"/>
                </a:lnTo>
                <a:lnTo>
                  <a:pt x="142" y="215"/>
                </a:lnTo>
                <a:lnTo>
                  <a:pt x="134" y="213"/>
                </a:lnTo>
                <a:lnTo>
                  <a:pt x="127" y="211"/>
                </a:lnTo>
                <a:lnTo>
                  <a:pt x="119" y="205"/>
                </a:lnTo>
                <a:lnTo>
                  <a:pt x="107" y="202"/>
                </a:lnTo>
                <a:lnTo>
                  <a:pt x="96" y="194"/>
                </a:lnTo>
                <a:lnTo>
                  <a:pt x="83" y="186"/>
                </a:lnTo>
                <a:lnTo>
                  <a:pt x="67" y="178"/>
                </a:lnTo>
                <a:lnTo>
                  <a:pt x="52" y="171"/>
                </a:lnTo>
                <a:lnTo>
                  <a:pt x="38" y="163"/>
                </a:lnTo>
                <a:lnTo>
                  <a:pt x="27" y="157"/>
                </a:lnTo>
                <a:lnTo>
                  <a:pt x="23" y="154"/>
                </a:lnTo>
                <a:lnTo>
                  <a:pt x="17" y="152"/>
                </a:lnTo>
                <a:lnTo>
                  <a:pt x="14" y="148"/>
                </a:lnTo>
                <a:lnTo>
                  <a:pt x="10" y="146"/>
                </a:lnTo>
                <a:lnTo>
                  <a:pt x="8" y="142"/>
                </a:lnTo>
                <a:lnTo>
                  <a:pt x="6" y="140"/>
                </a:lnTo>
                <a:lnTo>
                  <a:pt x="4" y="138"/>
                </a:lnTo>
                <a:lnTo>
                  <a:pt x="2" y="136"/>
                </a:lnTo>
                <a:lnTo>
                  <a:pt x="0" y="134"/>
                </a:lnTo>
                <a:lnTo>
                  <a:pt x="0" y="134"/>
                </a:lnTo>
                <a:lnTo>
                  <a:pt x="2" y="131"/>
                </a:lnTo>
                <a:lnTo>
                  <a:pt x="4" y="131"/>
                </a:lnTo>
                <a:lnTo>
                  <a:pt x="6" y="129"/>
                </a:lnTo>
                <a:lnTo>
                  <a:pt x="8" y="129"/>
                </a:lnTo>
                <a:lnTo>
                  <a:pt x="12" y="129"/>
                </a:lnTo>
                <a:lnTo>
                  <a:pt x="15" y="129"/>
                </a:lnTo>
                <a:lnTo>
                  <a:pt x="19" y="129"/>
                </a:lnTo>
                <a:lnTo>
                  <a:pt x="23" y="127"/>
                </a:lnTo>
                <a:lnTo>
                  <a:pt x="29" y="127"/>
                </a:lnTo>
                <a:lnTo>
                  <a:pt x="35" y="127"/>
                </a:lnTo>
                <a:lnTo>
                  <a:pt x="40" y="127"/>
                </a:lnTo>
                <a:lnTo>
                  <a:pt x="46" y="127"/>
                </a:lnTo>
                <a:lnTo>
                  <a:pt x="54" y="127"/>
                </a:lnTo>
                <a:lnTo>
                  <a:pt x="61" y="127"/>
                </a:lnTo>
                <a:lnTo>
                  <a:pt x="69" y="127"/>
                </a:lnTo>
                <a:lnTo>
                  <a:pt x="79" y="127"/>
                </a:lnTo>
                <a:lnTo>
                  <a:pt x="88" y="127"/>
                </a:lnTo>
                <a:lnTo>
                  <a:pt x="102" y="125"/>
                </a:lnTo>
                <a:lnTo>
                  <a:pt x="115" y="123"/>
                </a:lnTo>
                <a:lnTo>
                  <a:pt x="130" y="123"/>
                </a:lnTo>
                <a:lnTo>
                  <a:pt x="148" y="121"/>
                </a:lnTo>
                <a:lnTo>
                  <a:pt x="165" y="119"/>
                </a:lnTo>
                <a:lnTo>
                  <a:pt x="186" y="117"/>
                </a:lnTo>
                <a:lnTo>
                  <a:pt x="207" y="113"/>
                </a:lnTo>
                <a:lnTo>
                  <a:pt x="230" y="111"/>
                </a:lnTo>
                <a:lnTo>
                  <a:pt x="253" y="109"/>
                </a:lnTo>
                <a:lnTo>
                  <a:pt x="280" y="106"/>
                </a:lnTo>
                <a:lnTo>
                  <a:pt x="307" y="102"/>
                </a:lnTo>
                <a:lnTo>
                  <a:pt x="335" y="100"/>
                </a:lnTo>
                <a:lnTo>
                  <a:pt x="364" y="96"/>
                </a:lnTo>
                <a:lnTo>
                  <a:pt x="427" y="88"/>
                </a:lnTo>
                <a:lnTo>
                  <a:pt x="491" y="81"/>
                </a:lnTo>
                <a:lnTo>
                  <a:pt x="554" y="73"/>
                </a:lnTo>
                <a:lnTo>
                  <a:pt x="619" y="63"/>
                </a:lnTo>
                <a:lnTo>
                  <a:pt x="684" y="56"/>
                </a:lnTo>
                <a:lnTo>
                  <a:pt x="749" y="48"/>
                </a:lnTo>
                <a:lnTo>
                  <a:pt x="817" y="40"/>
                </a:lnTo>
                <a:lnTo>
                  <a:pt x="882" y="33"/>
                </a:lnTo>
                <a:lnTo>
                  <a:pt x="899" y="31"/>
                </a:lnTo>
                <a:lnTo>
                  <a:pt x="914" y="29"/>
                </a:lnTo>
                <a:lnTo>
                  <a:pt x="930" y="27"/>
                </a:lnTo>
                <a:lnTo>
                  <a:pt x="943" y="25"/>
                </a:lnTo>
                <a:lnTo>
                  <a:pt x="958" y="23"/>
                </a:lnTo>
                <a:lnTo>
                  <a:pt x="972" y="23"/>
                </a:lnTo>
                <a:lnTo>
                  <a:pt x="985" y="21"/>
                </a:lnTo>
                <a:lnTo>
                  <a:pt x="999" y="19"/>
                </a:lnTo>
                <a:lnTo>
                  <a:pt x="1010" y="17"/>
                </a:lnTo>
                <a:lnTo>
                  <a:pt x="1022" y="17"/>
                </a:lnTo>
                <a:lnTo>
                  <a:pt x="1045" y="14"/>
                </a:lnTo>
                <a:lnTo>
                  <a:pt x="1066" y="12"/>
                </a:lnTo>
                <a:lnTo>
                  <a:pt x="1085" y="10"/>
                </a:lnTo>
                <a:lnTo>
                  <a:pt x="1100" y="8"/>
                </a:lnTo>
                <a:lnTo>
                  <a:pt x="1115" y="6"/>
                </a:lnTo>
                <a:lnTo>
                  <a:pt x="1129" y="4"/>
                </a:lnTo>
                <a:lnTo>
                  <a:pt x="1140" y="4"/>
                </a:lnTo>
                <a:lnTo>
                  <a:pt x="1150" y="2"/>
                </a:lnTo>
                <a:lnTo>
                  <a:pt x="1158" y="2"/>
                </a:lnTo>
                <a:lnTo>
                  <a:pt x="1163" y="0"/>
                </a:lnTo>
                <a:lnTo>
                  <a:pt x="1167" y="0"/>
                </a:lnTo>
                <a:lnTo>
                  <a:pt x="1175" y="2"/>
                </a:lnTo>
                <a:lnTo>
                  <a:pt x="1181" y="2"/>
                </a:lnTo>
                <a:lnTo>
                  <a:pt x="1184" y="4"/>
                </a:lnTo>
                <a:lnTo>
                  <a:pt x="1190" y="4"/>
                </a:lnTo>
                <a:lnTo>
                  <a:pt x="1196" y="6"/>
                </a:lnTo>
                <a:lnTo>
                  <a:pt x="1204" y="8"/>
                </a:lnTo>
                <a:lnTo>
                  <a:pt x="1209" y="10"/>
                </a:lnTo>
                <a:lnTo>
                  <a:pt x="1217" y="14"/>
                </a:lnTo>
                <a:lnTo>
                  <a:pt x="1227" y="15"/>
                </a:lnTo>
                <a:lnTo>
                  <a:pt x="1234" y="19"/>
                </a:lnTo>
                <a:lnTo>
                  <a:pt x="1244" y="21"/>
                </a:lnTo>
                <a:lnTo>
                  <a:pt x="1255" y="25"/>
                </a:lnTo>
                <a:lnTo>
                  <a:pt x="1265" y="29"/>
                </a:lnTo>
                <a:lnTo>
                  <a:pt x="1276" y="35"/>
                </a:lnTo>
                <a:lnTo>
                  <a:pt x="1290" y="38"/>
                </a:lnTo>
                <a:lnTo>
                  <a:pt x="1299" y="44"/>
                </a:lnTo>
                <a:lnTo>
                  <a:pt x="1311" y="48"/>
                </a:lnTo>
                <a:lnTo>
                  <a:pt x="1321" y="54"/>
                </a:lnTo>
                <a:lnTo>
                  <a:pt x="1328" y="58"/>
                </a:lnTo>
                <a:lnTo>
                  <a:pt x="1338" y="61"/>
                </a:lnTo>
                <a:lnTo>
                  <a:pt x="1344" y="67"/>
                </a:lnTo>
                <a:lnTo>
                  <a:pt x="1351" y="71"/>
                </a:lnTo>
                <a:lnTo>
                  <a:pt x="1357" y="77"/>
                </a:lnTo>
                <a:lnTo>
                  <a:pt x="1363" y="81"/>
                </a:lnTo>
                <a:lnTo>
                  <a:pt x="1367" y="85"/>
                </a:lnTo>
                <a:lnTo>
                  <a:pt x="1370" y="88"/>
                </a:lnTo>
                <a:lnTo>
                  <a:pt x="1374" y="92"/>
                </a:lnTo>
                <a:lnTo>
                  <a:pt x="1376" y="96"/>
                </a:lnTo>
                <a:lnTo>
                  <a:pt x="1378" y="102"/>
                </a:lnTo>
                <a:lnTo>
                  <a:pt x="1380" y="104"/>
                </a:lnTo>
                <a:lnTo>
                  <a:pt x="1380" y="108"/>
                </a:lnTo>
                <a:lnTo>
                  <a:pt x="1380" y="113"/>
                </a:lnTo>
                <a:lnTo>
                  <a:pt x="1378" y="117"/>
                </a:lnTo>
                <a:lnTo>
                  <a:pt x="1376" y="121"/>
                </a:lnTo>
                <a:lnTo>
                  <a:pt x="1374" y="123"/>
                </a:lnTo>
                <a:lnTo>
                  <a:pt x="1370" y="127"/>
                </a:lnTo>
                <a:lnTo>
                  <a:pt x="1365" y="129"/>
                </a:lnTo>
                <a:lnTo>
                  <a:pt x="1359" y="131"/>
                </a:lnTo>
                <a:lnTo>
                  <a:pt x="1353" y="132"/>
                </a:lnTo>
                <a:lnTo>
                  <a:pt x="1345" y="134"/>
                </a:lnTo>
                <a:lnTo>
                  <a:pt x="1338" y="134"/>
                </a:lnTo>
                <a:lnTo>
                  <a:pt x="1328" y="136"/>
                </a:lnTo>
                <a:lnTo>
                  <a:pt x="1319" y="136"/>
                </a:lnTo>
                <a:lnTo>
                  <a:pt x="1307" y="136"/>
                </a:lnTo>
                <a:lnTo>
                  <a:pt x="1296" y="134"/>
                </a:lnTo>
                <a:lnTo>
                  <a:pt x="1284" y="134"/>
                </a:lnTo>
                <a:lnTo>
                  <a:pt x="1271" y="134"/>
                </a:lnTo>
                <a:lnTo>
                  <a:pt x="1244" y="131"/>
                </a:lnTo>
                <a:lnTo>
                  <a:pt x="1219" y="129"/>
                </a:lnTo>
                <a:lnTo>
                  <a:pt x="1194" y="127"/>
                </a:lnTo>
                <a:lnTo>
                  <a:pt x="1169" y="125"/>
                </a:lnTo>
                <a:lnTo>
                  <a:pt x="1146" y="123"/>
                </a:lnTo>
                <a:lnTo>
                  <a:pt x="1125" y="121"/>
                </a:lnTo>
                <a:lnTo>
                  <a:pt x="1104" y="121"/>
                </a:lnTo>
                <a:lnTo>
                  <a:pt x="1083" y="121"/>
                </a:lnTo>
                <a:lnTo>
                  <a:pt x="1083" y="121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218461" y="1435497"/>
            <a:ext cx="2937379" cy="243239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+mn-ea"/>
              </a:rPr>
              <a:t>    这两</a:t>
            </a:r>
            <a:r>
              <a:rPr lang="zh-CN" altLang="en-US" sz="3600" b="1">
                <a:latin typeface="+mn-ea"/>
              </a:rPr>
              <a:t>个汉字是</a:t>
            </a:r>
            <a:r>
              <a:rPr lang="zh-CN" altLang="en-US" sz="3600" b="1" dirty="0">
                <a:latin typeface="+mn-ea"/>
              </a:rPr>
              <a:t>按照什么顺序写</a:t>
            </a:r>
            <a:r>
              <a:rPr lang="zh-CN" altLang="en-US" sz="3600" b="1">
                <a:latin typeface="+mn-ea"/>
              </a:rPr>
              <a:t>的？</a:t>
            </a:r>
            <a:endParaRPr lang="zh-CN" altLang="en-US" sz="3600" b="1" dirty="0">
              <a:latin typeface="+mn-ea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3164416" y="125219"/>
            <a:ext cx="2816764" cy="646331"/>
            <a:chOff x="5499652" y="3435846"/>
            <a:chExt cx="2816764" cy="646331"/>
          </a:xfrm>
        </p:grpSpPr>
        <p:sp>
          <p:nvSpPr>
            <p:cNvPr id="36" name="文本框 15"/>
            <p:cNvSpPr txBox="1"/>
            <p:nvPr/>
          </p:nvSpPr>
          <p:spPr>
            <a:xfrm>
              <a:off x="5634111" y="3435846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600" b="1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第二课时</a:t>
              </a:r>
              <a:endParaRPr kumimoji="1" lang="zh-CN" altLang="en-US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7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</p:sp>
        <p:sp>
          <p:nvSpPr>
            <p:cNvPr id="38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</p:sp>
      </p:grpSp>
      <p:sp>
        <p:nvSpPr>
          <p:cNvPr id="32" name="矩形 31"/>
          <p:cNvSpPr/>
          <p:nvPr/>
        </p:nvSpPr>
        <p:spPr>
          <a:xfrm>
            <a:off x="3811521" y="3939902"/>
            <a:ext cx="429881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从（  ）到（  ）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828017" y="3939902"/>
            <a:ext cx="75209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76256" y="3939902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</a:t>
            </a:r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556349" y="546815"/>
            <a:ext cx="2359467" cy="584775"/>
            <a:chOff x="340939" y="378868"/>
            <a:chExt cx="2676159" cy="584775"/>
          </a:xfrm>
        </p:grpSpPr>
        <p:sp>
          <p:nvSpPr>
            <p:cNvPr id="40" name="矩形 39"/>
            <p:cNvSpPr/>
            <p:nvPr/>
          </p:nvSpPr>
          <p:spPr>
            <a:xfrm>
              <a:off x="340939" y="506205"/>
              <a:ext cx="45719" cy="38337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Text Box 9"/>
            <p:cNvSpPr txBox="1"/>
            <p:nvPr/>
          </p:nvSpPr>
          <p:spPr>
            <a:xfrm>
              <a:off x="403562" y="378868"/>
              <a:ext cx="2613536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>
                <a:spcBef>
                  <a:spcPct val="50000"/>
                </a:spcBef>
                <a:buClr>
                  <a:srgbClr val="DD6409"/>
                </a:buClr>
              </a:pPr>
              <a:r>
                <a:rPr lang="zh-CN" altLang="en-US" sz="32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书写平台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2445387" y="506205"/>
              <a:ext cx="45719" cy="38337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9" grpId="0" animBg="1"/>
      <p:bldP spid="30" grpId="0" animBg="1"/>
      <p:bldP spid="31" grpId="0" animBg="1"/>
      <p:bldP spid="34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3377745" y="1033021"/>
            <a:ext cx="2318547" cy="2326669"/>
            <a:chOff x="5534807" y="1672548"/>
            <a:chExt cx="2318547" cy="2326669"/>
          </a:xfrm>
        </p:grpSpPr>
        <p:sp>
          <p:nvSpPr>
            <p:cNvPr id="47" name="矩形 46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/>
          <p:cNvGrpSpPr/>
          <p:nvPr/>
        </p:nvGrpSpPr>
        <p:grpSpPr>
          <a:xfrm>
            <a:off x="3730069" y="1321231"/>
            <a:ext cx="1613899" cy="1750249"/>
            <a:chOff x="4686300" y="1354138"/>
            <a:chExt cx="1033463" cy="1120775"/>
          </a:xfrm>
        </p:grpSpPr>
        <p:sp>
          <p:nvSpPr>
            <p:cNvPr id="51" name="Freeform 14"/>
            <p:cNvSpPr/>
            <p:nvPr/>
          </p:nvSpPr>
          <p:spPr bwMode="auto">
            <a:xfrm>
              <a:off x="5140325" y="1354138"/>
              <a:ext cx="127000" cy="1120775"/>
            </a:xfrm>
            <a:custGeom>
              <a:avLst/>
              <a:gdLst>
                <a:gd name="T0" fmla="*/ 159 w 159"/>
                <a:gd name="T1" fmla="*/ 67 h 1411"/>
                <a:gd name="T2" fmla="*/ 159 w 159"/>
                <a:gd name="T3" fmla="*/ 84 h 1411"/>
                <a:gd name="T4" fmla="*/ 155 w 159"/>
                <a:gd name="T5" fmla="*/ 103 h 1411"/>
                <a:gd name="T6" fmla="*/ 151 w 159"/>
                <a:gd name="T7" fmla="*/ 120 h 1411"/>
                <a:gd name="T8" fmla="*/ 149 w 159"/>
                <a:gd name="T9" fmla="*/ 149 h 1411"/>
                <a:gd name="T10" fmla="*/ 145 w 159"/>
                <a:gd name="T11" fmla="*/ 191 h 1411"/>
                <a:gd name="T12" fmla="*/ 143 w 159"/>
                <a:gd name="T13" fmla="*/ 247 h 1411"/>
                <a:gd name="T14" fmla="*/ 143 w 159"/>
                <a:gd name="T15" fmla="*/ 318 h 1411"/>
                <a:gd name="T16" fmla="*/ 143 w 159"/>
                <a:gd name="T17" fmla="*/ 399 h 1411"/>
                <a:gd name="T18" fmla="*/ 143 w 159"/>
                <a:gd name="T19" fmla="*/ 487 h 1411"/>
                <a:gd name="T20" fmla="*/ 143 w 159"/>
                <a:gd name="T21" fmla="*/ 577 h 1411"/>
                <a:gd name="T22" fmla="*/ 143 w 159"/>
                <a:gd name="T23" fmla="*/ 675 h 1411"/>
                <a:gd name="T24" fmla="*/ 143 w 159"/>
                <a:gd name="T25" fmla="*/ 776 h 1411"/>
                <a:gd name="T26" fmla="*/ 142 w 159"/>
                <a:gd name="T27" fmla="*/ 886 h 1411"/>
                <a:gd name="T28" fmla="*/ 138 w 159"/>
                <a:gd name="T29" fmla="*/ 985 h 1411"/>
                <a:gd name="T30" fmla="*/ 134 w 159"/>
                <a:gd name="T31" fmla="*/ 1074 h 1411"/>
                <a:gd name="T32" fmla="*/ 132 w 159"/>
                <a:gd name="T33" fmla="*/ 1152 h 1411"/>
                <a:gd name="T34" fmla="*/ 128 w 159"/>
                <a:gd name="T35" fmla="*/ 1219 h 1411"/>
                <a:gd name="T36" fmla="*/ 124 w 159"/>
                <a:gd name="T37" fmla="*/ 1279 h 1411"/>
                <a:gd name="T38" fmla="*/ 120 w 159"/>
                <a:gd name="T39" fmla="*/ 1323 h 1411"/>
                <a:gd name="T40" fmla="*/ 115 w 159"/>
                <a:gd name="T41" fmla="*/ 1359 h 1411"/>
                <a:gd name="T42" fmla="*/ 109 w 159"/>
                <a:gd name="T43" fmla="*/ 1386 h 1411"/>
                <a:gd name="T44" fmla="*/ 103 w 159"/>
                <a:gd name="T45" fmla="*/ 1402 h 1411"/>
                <a:gd name="T46" fmla="*/ 96 w 159"/>
                <a:gd name="T47" fmla="*/ 1411 h 1411"/>
                <a:gd name="T48" fmla="*/ 90 w 159"/>
                <a:gd name="T49" fmla="*/ 1409 h 1411"/>
                <a:gd name="T50" fmla="*/ 82 w 159"/>
                <a:gd name="T51" fmla="*/ 1398 h 1411"/>
                <a:gd name="T52" fmla="*/ 76 w 159"/>
                <a:gd name="T53" fmla="*/ 1379 h 1411"/>
                <a:gd name="T54" fmla="*/ 69 w 159"/>
                <a:gd name="T55" fmla="*/ 1350 h 1411"/>
                <a:gd name="T56" fmla="*/ 63 w 159"/>
                <a:gd name="T57" fmla="*/ 1313 h 1411"/>
                <a:gd name="T58" fmla="*/ 55 w 159"/>
                <a:gd name="T59" fmla="*/ 1277 h 1411"/>
                <a:gd name="T60" fmla="*/ 51 w 159"/>
                <a:gd name="T61" fmla="*/ 1246 h 1411"/>
                <a:gd name="T62" fmla="*/ 48 w 159"/>
                <a:gd name="T63" fmla="*/ 1210 h 1411"/>
                <a:gd name="T64" fmla="*/ 44 w 159"/>
                <a:gd name="T65" fmla="*/ 1166 h 1411"/>
                <a:gd name="T66" fmla="*/ 42 w 159"/>
                <a:gd name="T67" fmla="*/ 1114 h 1411"/>
                <a:gd name="T68" fmla="*/ 40 w 159"/>
                <a:gd name="T69" fmla="*/ 1054 h 1411"/>
                <a:gd name="T70" fmla="*/ 38 w 159"/>
                <a:gd name="T71" fmla="*/ 987 h 1411"/>
                <a:gd name="T72" fmla="*/ 38 w 159"/>
                <a:gd name="T73" fmla="*/ 913 h 1411"/>
                <a:gd name="T74" fmla="*/ 38 w 159"/>
                <a:gd name="T75" fmla="*/ 832 h 1411"/>
                <a:gd name="T76" fmla="*/ 38 w 159"/>
                <a:gd name="T77" fmla="*/ 744 h 1411"/>
                <a:gd name="T78" fmla="*/ 38 w 159"/>
                <a:gd name="T79" fmla="*/ 648 h 1411"/>
                <a:gd name="T80" fmla="*/ 40 w 159"/>
                <a:gd name="T81" fmla="*/ 550 h 1411"/>
                <a:gd name="T82" fmla="*/ 42 w 159"/>
                <a:gd name="T83" fmla="*/ 460 h 1411"/>
                <a:gd name="T84" fmla="*/ 42 w 159"/>
                <a:gd name="T85" fmla="*/ 377 h 1411"/>
                <a:gd name="T86" fmla="*/ 42 w 159"/>
                <a:gd name="T87" fmla="*/ 305 h 1411"/>
                <a:gd name="T88" fmla="*/ 40 w 159"/>
                <a:gd name="T89" fmla="*/ 241 h 1411"/>
                <a:gd name="T90" fmla="*/ 38 w 159"/>
                <a:gd name="T91" fmla="*/ 186 h 1411"/>
                <a:gd name="T92" fmla="*/ 36 w 159"/>
                <a:gd name="T93" fmla="*/ 140 h 1411"/>
                <a:gd name="T94" fmla="*/ 34 w 159"/>
                <a:gd name="T95" fmla="*/ 103 h 1411"/>
                <a:gd name="T96" fmla="*/ 30 w 159"/>
                <a:gd name="T97" fmla="*/ 76 h 1411"/>
                <a:gd name="T98" fmla="*/ 27 w 159"/>
                <a:gd name="T99" fmla="*/ 57 h 1411"/>
                <a:gd name="T100" fmla="*/ 21 w 159"/>
                <a:gd name="T101" fmla="*/ 48 h 1411"/>
                <a:gd name="T102" fmla="*/ 5 w 159"/>
                <a:gd name="T103" fmla="*/ 32 h 1411"/>
                <a:gd name="T104" fmla="*/ 0 w 159"/>
                <a:gd name="T105" fmla="*/ 19 h 1411"/>
                <a:gd name="T106" fmla="*/ 5 w 159"/>
                <a:gd name="T107" fmla="*/ 5 h 1411"/>
                <a:gd name="T108" fmla="*/ 27 w 159"/>
                <a:gd name="T109" fmla="*/ 0 h 1411"/>
                <a:gd name="T110" fmla="*/ 61 w 159"/>
                <a:gd name="T111" fmla="*/ 5 h 1411"/>
                <a:gd name="T112" fmla="*/ 105 w 159"/>
                <a:gd name="T113" fmla="*/ 19 h 1411"/>
                <a:gd name="T114" fmla="*/ 138 w 159"/>
                <a:gd name="T115" fmla="*/ 34 h 1411"/>
                <a:gd name="T116" fmla="*/ 149 w 159"/>
                <a:gd name="T117" fmla="*/ 44 h 1411"/>
                <a:gd name="T118" fmla="*/ 155 w 159"/>
                <a:gd name="T119" fmla="*/ 53 h 1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9" h="1411">
                  <a:moveTo>
                    <a:pt x="155" y="53"/>
                  </a:moveTo>
                  <a:lnTo>
                    <a:pt x="157" y="61"/>
                  </a:lnTo>
                  <a:lnTo>
                    <a:pt x="159" y="67"/>
                  </a:lnTo>
                  <a:lnTo>
                    <a:pt x="159" y="72"/>
                  </a:lnTo>
                  <a:lnTo>
                    <a:pt x="159" y="78"/>
                  </a:lnTo>
                  <a:lnTo>
                    <a:pt x="159" y="84"/>
                  </a:lnTo>
                  <a:lnTo>
                    <a:pt x="159" y="90"/>
                  </a:lnTo>
                  <a:lnTo>
                    <a:pt x="157" y="97"/>
                  </a:lnTo>
                  <a:lnTo>
                    <a:pt x="155" y="103"/>
                  </a:lnTo>
                  <a:lnTo>
                    <a:pt x="153" y="109"/>
                  </a:lnTo>
                  <a:lnTo>
                    <a:pt x="153" y="115"/>
                  </a:lnTo>
                  <a:lnTo>
                    <a:pt x="151" y="120"/>
                  </a:lnTo>
                  <a:lnTo>
                    <a:pt x="151" y="128"/>
                  </a:lnTo>
                  <a:lnTo>
                    <a:pt x="149" y="140"/>
                  </a:lnTo>
                  <a:lnTo>
                    <a:pt x="149" y="149"/>
                  </a:lnTo>
                  <a:lnTo>
                    <a:pt x="147" y="163"/>
                  </a:lnTo>
                  <a:lnTo>
                    <a:pt x="147" y="176"/>
                  </a:lnTo>
                  <a:lnTo>
                    <a:pt x="145" y="191"/>
                  </a:lnTo>
                  <a:lnTo>
                    <a:pt x="145" y="209"/>
                  </a:lnTo>
                  <a:lnTo>
                    <a:pt x="143" y="228"/>
                  </a:lnTo>
                  <a:lnTo>
                    <a:pt x="143" y="247"/>
                  </a:lnTo>
                  <a:lnTo>
                    <a:pt x="143" y="270"/>
                  </a:lnTo>
                  <a:lnTo>
                    <a:pt x="143" y="293"/>
                  </a:lnTo>
                  <a:lnTo>
                    <a:pt x="143" y="318"/>
                  </a:lnTo>
                  <a:lnTo>
                    <a:pt x="143" y="345"/>
                  </a:lnTo>
                  <a:lnTo>
                    <a:pt x="143" y="372"/>
                  </a:lnTo>
                  <a:lnTo>
                    <a:pt x="143" y="399"/>
                  </a:lnTo>
                  <a:lnTo>
                    <a:pt x="143" y="427"/>
                  </a:lnTo>
                  <a:lnTo>
                    <a:pt x="143" y="456"/>
                  </a:lnTo>
                  <a:lnTo>
                    <a:pt x="143" y="487"/>
                  </a:lnTo>
                  <a:lnTo>
                    <a:pt x="143" y="516"/>
                  </a:lnTo>
                  <a:lnTo>
                    <a:pt x="143" y="546"/>
                  </a:lnTo>
                  <a:lnTo>
                    <a:pt x="143" y="577"/>
                  </a:lnTo>
                  <a:lnTo>
                    <a:pt x="143" y="610"/>
                  </a:lnTo>
                  <a:lnTo>
                    <a:pt x="143" y="642"/>
                  </a:lnTo>
                  <a:lnTo>
                    <a:pt x="143" y="675"/>
                  </a:lnTo>
                  <a:lnTo>
                    <a:pt x="143" y="707"/>
                  </a:lnTo>
                  <a:lnTo>
                    <a:pt x="143" y="742"/>
                  </a:lnTo>
                  <a:lnTo>
                    <a:pt x="143" y="776"/>
                  </a:lnTo>
                  <a:lnTo>
                    <a:pt x="143" y="813"/>
                  </a:lnTo>
                  <a:lnTo>
                    <a:pt x="143" y="849"/>
                  </a:lnTo>
                  <a:lnTo>
                    <a:pt x="142" y="886"/>
                  </a:lnTo>
                  <a:lnTo>
                    <a:pt x="140" y="920"/>
                  </a:lnTo>
                  <a:lnTo>
                    <a:pt x="140" y="953"/>
                  </a:lnTo>
                  <a:lnTo>
                    <a:pt x="138" y="985"/>
                  </a:lnTo>
                  <a:lnTo>
                    <a:pt x="138" y="1016"/>
                  </a:lnTo>
                  <a:lnTo>
                    <a:pt x="136" y="1047"/>
                  </a:lnTo>
                  <a:lnTo>
                    <a:pt x="134" y="1074"/>
                  </a:lnTo>
                  <a:lnTo>
                    <a:pt x="134" y="1102"/>
                  </a:lnTo>
                  <a:lnTo>
                    <a:pt x="132" y="1127"/>
                  </a:lnTo>
                  <a:lnTo>
                    <a:pt x="132" y="1152"/>
                  </a:lnTo>
                  <a:lnTo>
                    <a:pt x="130" y="1175"/>
                  </a:lnTo>
                  <a:lnTo>
                    <a:pt x="128" y="1198"/>
                  </a:lnTo>
                  <a:lnTo>
                    <a:pt x="128" y="1219"/>
                  </a:lnTo>
                  <a:lnTo>
                    <a:pt x="126" y="1241"/>
                  </a:lnTo>
                  <a:lnTo>
                    <a:pt x="126" y="1260"/>
                  </a:lnTo>
                  <a:lnTo>
                    <a:pt x="124" y="1279"/>
                  </a:lnTo>
                  <a:lnTo>
                    <a:pt x="122" y="1294"/>
                  </a:lnTo>
                  <a:lnTo>
                    <a:pt x="122" y="1310"/>
                  </a:lnTo>
                  <a:lnTo>
                    <a:pt x="120" y="1323"/>
                  </a:lnTo>
                  <a:lnTo>
                    <a:pt x="119" y="1336"/>
                  </a:lnTo>
                  <a:lnTo>
                    <a:pt x="117" y="1348"/>
                  </a:lnTo>
                  <a:lnTo>
                    <a:pt x="115" y="1359"/>
                  </a:lnTo>
                  <a:lnTo>
                    <a:pt x="113" y="1369"/>
                  </a:lnTo>
                  <a:lnTo>
                    <a:pt x="111" y="1379"/>
                  </a:lnTo>
                  <a:lnTo>
                    <a:pt x="109" y="1386"/>
                  </a:lnTo>
                  <a:lnTo>
                    <a:pt x="107" y="1392"/>
                  </a:lnTo>
                  <a:lnTo>
                    <a:pt x="105" y="1398"/>
                  </a:lnTo>
                  <a:lnTo>
                    <a:pt x="103" y="1402"/>
                  </a:lnTo>
                  <a:lnTo>
                    <a:pt x="101" y="1405"/>
                  </a:lnTo>
                  <a:lnTo>
                    <a:pt x="99" y="1409"/>
                  </a:lnTo>
                  <a:lnTo>
                    <a:pt x="96" y="1411"/>
                  </a:lnTo>
                  <a:lnTo>
                    <a:pt x="94" y="1411"/>
                  </a:lnTo>
                  <a:lnTo>
                    <a:pt x="92" y="1411"/>
                  </a:lnTo>
                  <a:lnTo>
                    <a:pt x="90" y="1409"/>
                  </a:lnTo>
                  <a:lnTo>
                    <a:pt x="88" y="1405"/>
                  </a:lnTo>
                  <a:lnTo>
                    <a:pt x="84" y="1404"/>
                  </a:lnTo>
                  <a:lnTo>
                    <a:pt x="82" y="1398"/>
                  </a:lnTo>
                  <a:lnTo>
                    <a:pt x="80" y="1392"/>
                  </a:lnTo>
                  <a:lnTo>
                    <a:pt x="78" y="1386"/>
                  </a:lnTo>
                  <a:lnTo>
                    <a:pt x="76" y="1379"/>
                  </a:lnTo>
                  <a:lnTo>
                    <a:pt x="73" y="1371"/>
                  </a:lnTo>
                  <a:lnTo>
                    <a:pt x="71" y="1361"/>
                  </a:lnTo>
                  <a:lnTo>
                    <a:pt x="69" y="1350"/>
                  </a:lnTo>
                  <a:lnTo>
                    <a:pt x="67" y="1338"/>
                  </a:lnTo>
                  <a:lnTo>
                    <a:pt x="65" y="1327"/>
                  </a:lnTo>
                  <a:lnTo>
                    <a:pt x="63" y="1313"/>
                  </a:lnTo>
                  <a:lnTo>
                    <a:pt x="59" y="1300"/>
                  </a:lnTo>
                  <a:lnTo>
                    <a:pt x="57" y="1285"/>
                  </a:lnTo>
                  <a:lnTo>
                    <a:pt x="55" y="1277"/>
                  </a:lnTo>
                  <a:lnTo>
                    <a:pt x="53" y="1267"/>
                  </a:lnTo>
                  <a:lnTo>
                    <a:pt x="53" y="1258"/>
                  </a:lnTo>
                  <a:lnTo>
                    <a:pt x="51" y="1246"/>
                  </a:lnTo>
                  <a:lnTo>
                    <a:pt x="50" y="1235"/>
                  </a:lnTo>
                  <a:lnTo>
                    <a:pt x="50" y="1223"/>
                  </a:lnTo>
                  <a:lnTo>
                    <a:pt x="48" y="1210"/>
                  </a:lnTo>
                  <a:lnTo>
                    <a:pt x="46" y="1196"/>
                  </a:lnTo>
                  <a:lnTo>
                    <a:pt x="46" y="1181"/>
                  </a:lnTo>
                  <a:lnTo>
                    <a:pt x="44" y="1166"/>
                  </a:lnTo>
                  <a:lnTo>
                    <a:pt x="44" y="1148"/>
                  </a:lnTo>
                  <a:lnTo>
                    <a:pt x="42" y="1131"/>
                  </a:lnTo>
                  <a:lnTo>
                    <a:pt x="42" y="1114"/>
                  </a:lnTo>
                  <a:lnTo>
                    <a:pt x="40" y="1095"/>
                  </a:lnTo>
                  <a:lnTo>
                    <a:pt x="40" y="1076"/>
                  </a:lnTo>
                  <a:lnTo>
                    <a:pt x="40" y="1054"/>
                  </a:lnTo>
                  <a:lnTo>
                    <a:pt x="38" y="1033"/>
                  </a:lnTo>
                  <a:lnTo>
                    <a:pt x="38" y="1010"/>
                  </a:lnTo>
                  <a:lnTo>
                    <a:pt x="38" y="987"/>
                  </a:lnTo>
                  <a:lnTo>
                    <a:pt x="38" y="964"/>
                  </a:lnTo>
                  <a:lnTo>
                    <a:pt x="38" y="939"/>
                  </a:lnTo>
                  <a:lnTo>
                    <a:pt x="38" y="913"/>
                  </a:lnTo>
                  <a:lnTo>
                    <a:pt x="38" y="888"/>
                  </a:lnTo>
                  <a:lnTo>
                    <a:pt x="38" y="861"/>
                  </a:lnTo>
                  <a:lnTo>
                    <a:pt x="38" y="832"/>
                  </a:lnTo>
                  <a:lnTo>
                    <a:pt x="38" y="803"/>
                  </a:lnTo>
                  <a:lnTo>
                    <a:pt x="38" y="774"/>
                  </a:lnTo>
                  <a:lnTo>
                    <a:pt x="38" y="744"/>
                  </a:lnTo>
                  <a:lnTo>
                    <a:pt x="38" y="713"/>
                  </a:lnTo>
                  <a:lnTo>
                    <a:pt x="38" y="680"/>
                  </a:lnTo>
                  <a:lnTo>
                    <a:pt x="38" y="648"/>
                  </a:lnTo>
                  <a:lnTo>
                    <a:pt x="40" y="615"/>
                  </a:lnTo>
                  <a:lnTo>
                    <a:pt x="40" y="583"/>
                  </a:lnTo>
                  <a:lnTo>
                    <a:pt x="40" y="550"/>
                  </a:lnTo>
                  <a:lnTo>
                    <a:pt x="40" y="519"/>
                  </a:lnTo>
                  <a:lnTo>
                    <a:pt x="42" y="489"/>
                  </a:lnTo>
                  <a:lnTo>
                    <a:pt x="42" y="460"/>
                  </a:lnTo>
                  <a:lnTo>
                    <a:pt x="42" y="431"/>
                  </a:lnTo>
                  <a:lnTo>
                    <a:pt x="42" y="404"/>
                  </a:lnTo>
                  <a:lnTo>
                    <a:pt x="42" y="377"/>
                  </a:lnTo>
                  <a:lnTo>
                    <a:pt x="42" y="353"/>
                  </a:lnTo>
                  <a:lnTo>
                    <a:pt x="42" y="328"/>
                  </a:lnTo>
                  <a:lnTo>
                    <a:pt x="42" y="305"/>
                  </a:lnTo>
                  <a:lnTo>
                    <a:pt x="40" y="282"/>
                  </a:lnTo>
                  <a:lnTo>
                    <a:pt x="40" y="260"/>
                  </a:lnTo>
                  <a:lnTo>
                    <a:pt x="40" y="241"/>
                  </a:lnTo>
                  <a:lnTo>
                    <a:pt x="40" y="222"/>
                  </a:lnTo>
                  <a:lnTo>
                    <a:pt x="40" y="203"/>
                  </a:lnTo>
                  <a:lnTo>
                    <a:pt x="38" y="186"/>
                  </a:lnTo>
                  <a:lnTo>
                    <a:pt x="38" y="170"/>
                  </a:lnTo>
                  <a:lnTo>
                    <a:pt x="38" y="155"/>
                  </a:lnTo>
                  <a:lnTo>
                    <a:pt x="36" y="140"/>
                  </a:lnTo>
                  <a:lnTo>
                    <a:pt x="36" y="126"/>
                  </a:lnTo>
                  <a:lnTo>
                    <a:pt x="34" y="115"/>
                  </a:lnTo>
                  <a:lnTo>
                    <a:pt x="34" y="103"/>
                  </a:lnTo>
                  <a:lnTo>
                    <a:pt x="32" y="94"/>
                  </a:lnTo>
                  <a:lnTo>
                    <a:pt x="30" y="84"/>
                  </a:lnTo>
                  <a:lnTo>
                    <a:pt x="30" y="76"/>
                  </a:lnTo>
                  <a:lnTo>
                    <a:pt x="28" y="69"/>
                  </a:lnTo>
                  <a:lnTo>
                    <a:pt x="27" y="63"/>
                  </a:lnTo>
                  <a:lnTo>
                    <a:pt x="27" y="57"/>
                  </a:lnTo>
                  <a:lnTo>
                    <a:pt x="25" y="53"/>
                  </a:lnTo>
                  <a:lnTo>
                    <a:pt x="23" y="49"/>
                  </a:lnTo>
                  <a:lnTo>
                    <a:pt x="21" y="48"/>
                  </a:lnTo>
                  <a:lnTo>
                    <a:pt x="15" y="42"/>
                  </a:lnTo>
                  <a:lnTo>
                    <a:pt x="9" y="38"/>
                  </a:lnTo>
                  <a:lnTo>
                    <a:pt x="5" y="32"/>
                  </a:lnTo>
                  <a:lnTo>
                    <a:pt x="4" y="28"/>
                  </a:lnTo>
                  <a:lnTo>
                    <a:pt x="2" y="23"/>
                  </a:lnTo>
                  <a:lnTo>
                    <a:pt x="0" y="19"/>
                  </a:lnTo>
                  <a:lnTo>
                    <a:pt x="2" y="13"/>
                  </a:lnTo>
                  <a:lnTo>
                    <a:pt x="4" y="9"/>
                  </a:lnTo>
                  <a:lnTo>
                    <a:pt x="5" y="5"/>
                  </a:lnTo>
                  <a:lnTo>
                    <a:pt x="11" y="2"/>
                  </a:lnTo>
                  <a:lnTo>
                    <a:pt x="17" y="0"/>
                  </a:lnTo>
                  <a:lnTo>
                    <a:pt x="27" y="0"/>
                  </a:lnTo>
                  <a:lnTo>
                    <a:pt x="36" y="0"/>
                  </a:lnTo>
                  <a:lnTo>
                    <a:pt x="48" y="2"/>
                  </a:lnTo>
                  <a:lnTo>
                    <a:pt x="61" y="5"/>
                  </a:lnTo>
                  <a:lnTo>
                    <a:pt x="76" y="9"/>
                  </a:lnTo>
                  <a:lnTo>
                    <a:pt x="92" y="13"/>
                  </a:lnTo>
                  <a:lnTo>
                    <a:pt x="105" y="19"/>
                  </a:lnTo>
                  <a:lnTo>
                    <a:pt x="119" y="25"/>
                  </a:lnTo>
                  <a:lnTo>
                    <a:pt x="128" y="28"/>
                  </a:lnTo>
                  <a:lnTo>
                    <a:pt x="138" y="34"/>
                  </a:lnTo>
                  <a:lnTo>
                    <a:pt x="142" y="38"/>
                  </a:lnTo>
                  <a:lnTo>
                    <a:pt x="145" y="40"/>
                  </a:lnTo>
                  <a:lnTo>
                    <a:pt x="149" y="44"/>
                  </a:lnTo>
                  <a:lnTo>
                    <a:pt x="151" y="46"/>
                  </a:lnTo>
                  <a:lnTo>
                    <a:pt x="153" y="49"/>
                  </a:lnTo>
                  <a:lnTo>
                    <a:pt x="155" y="53"/>
                  </a:lnTo>
                  <a:lnTo>
                    <a:pt x="155" y="5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5"/>
            <p:cNvSpPr/>
            <p:nvPr/>
          </p:nvSpPr>
          <p:spPr bwMode="auto">
            <a:xfrm>
              <a:off x="4686300" y="1681163"/>
              <a:ext cx="1033463" cy="196850"/>
            </a:xfrm>
            <a:custGeom>
              <a:avLst/>
              <a:gdLst>
                <a:gd name="T0" fmla="*/ 304 w 1303"/>
                <a:gd name="T1" fmla="*/ 215 h 247"/>
                <a:gd name="T2" fmla="*/ 243 w 1303"/>
                <a:gd name="T3" fmla="*/ 228 h 247"/>
                <a:gd name="T4" fmla="*/ 195 w 1303"/>
                <a:gd name="T5" fmla="*/ 238 h 247"/>
                <a:gd name="T6" fmla="*/ 159 w 1303"/>
                <a:gd name="T7" fmla="*/ 244 h 247"/>
                <a:gd name="T8" fmla="*/ 136 w 1303"/>
                <a:gd name="T9" fmla="*/ 247 h 247"/>
                <a:gd name="T10" fmla="*/ 119 w 1303"/>
                <a:gd name="T11" fmla="*/ 247 h 247"/>
                <a:gd name="T12" fmla="*/ 97 w 1303"/>
                <a:gd name="T13" fmla="*/ 242 h 247"/>
                <a:gd name="T14" fmla="*/ 71 w 1303"/>
                <a:gd name="T15" fmla="*/ 228 h 247"/>
                <a:gd name="T16" fmla="*/ 38 w 1303"/>
                <a:gd name="T17" fmla="*/ 213 h 247"/>
                <a:gd name="T18" fmla="*/ 17 w 1303"/>
                <a:gd name="T19" fmla="*/ 199 h 247"/>
                <a:gd name="T20" fmla="*/ 5 w 1303"/>
                <a:gd name="T21" fmla="*/ 184 h 247"/>
                <a:gd name="T22" fmla="*/ 0 w 1303"/>
                <a:gd name="T23" fmla="*/ 178 h 247"/>
                <a:gd name="T24" fmla="*/ 2 w 1303"/>
                <a:gd name="T25" fmla="*/ 173 h 247"/>
                <a:gd name="T26" fmla="*/ 5 w 1303"/>
                <a:gd name="T27" fmla="*/ 169 h 247"/>
                <a:gd name="T28" fmla="*/ 15 w 1303"/>
                <a:gd name="T29" fmla="*/ 167 h 247"/>
                <a:gd name="T30" fmla="*/ 46 w 1303"/>
                <a:gd name="T31" fmla="*/ 165 h 247"/>
                <a:gd name="T32" fmla="*/ 86 w 1303"/>
                <a:gd name="T33" fmla="*/ 161 h 247"/>
                <a:gd name="T34" fmla="*/ 128 w 1303"/>
                <a:gd name="T35" fmla="*/ 155 h 247"/>
                <a:gd name="T36" fmla="*/ 161 w 1303"/>
                <a:gd name="T37" fmla="*/ 150 h 247"/>
                <a:gd name="T38" fmla="*/ 189 w 1303"/>
                <a:gd name="T39" fmla="*/ 146 h 247"/>
                <a:gd name="T40" fmla="*/ 228 w 1303"/>
                <a:gd name="T41" fmla="*/ 142 h 247"/>
                <a:gd name="T42" fmla="*/ 274 w 1303"/>
                <a:gd name="T43" fmla="*/ 136 h 247"/>
                <a:gd name="T44" fmla="*/ 327 w 1303"/>
                <a:gd name="T45" fmla="*/ 128 h 247"/>
                <a:gd name="T46" fmla="*/ 391 w 1303"/>
                <a:gd name="T47" fmla="*/ 117 h 247"/>
                <a:gd name="T48" fmla="*/ 464 w 1303"/>
                <a:gd name="T49" fmla="*/ 105 h 247"/>
                <a:gd name="T50" fmla="*/ 542 w 1303"/>
                <a:gd name="T51" fmla="*/ 92 h 247"/>
                <a:gd name="T52" fmla="*/ 628 w 1303"/>
                <a:gd name="T53" fmla="*/ 79 h 247"/>
                <a:gd name="T54" fmla="*/ 722 w 1303"/>
                <a:gd name="T55" fmla="*/ 63 h 247"/>
                <a:gd name="T56" fmla="*/ 826 w 1303"/>
                <a:gd name="T57" fmla="*/ 46 h 247"/>
                <a:gd name="T58" fmla="*/ 923 w 1303"/>
                <a:gd name="T59" fmla="*/ 29 h 247"/>
                <a:gd name="T60" fmla="*/ 1004 w 1303"/>
                <a:gd name="T61" fmla="*/ 15 h 247"/>
                <a:gd name="T62" fmla="*/ 1067 w 1303"/>
                <a:gd name="T63" fmla="*/ 6 h 247"/>
                <a:gd name="T64" fmla="*/ 1115 w 1303"/>
                <a:gd name="T65" fmla="*/ 0 h 247"/>
                <a:gd name="T66" fmla="*/ 1146 w 1303"/>
                <a:gd name="T67" fmla="*/ 0 h 247"/>
                <a:gd name="T68" fmla="*/ 1176 w 1303"/>
                <a:gd name="T69" fmla="*/ 8 h 247"/>
                <a:gd name="T70" fmla="*/ 1211 w 1303"/>
                <a:gd name="T71" fmla="*/ 21 h 247"/>
                <a:gd name="T72" fmla="*/ 1245 w 1303"/>
                <a:gd name="T73" fmla="*/ 38 h 247"/>
                <a:gd name="T74" fmla="*/ 1274 w 1303"/>
                <a:gd name="T75" fmla="*/ 61 h 247"/>
                <a:gd name="T76" fmla="*/ 1291 w 1303"/>
                <a:gd name="T77" fmla="*/ 82 h 247"/>
                <a:gd name="T78" fmla="*/ 1301 w 1303"/>
                <a:gd name="T79" fmla="*/ 102 h 247"/>
                <a:gd name="T80" fmla="*/ 1303 w 1303"/>
                <a:gd name="T81" fmla="*/ 115 h 247"/>
                <a:gd name="T82" fmla="*/ 1301 w 1303"/>
                <a:gd name="T83" fmla="*/ 121 h 247"/>
                <a:gd name="T84" fmla="*/ 1293 w 1303"/>
                <a:gd name="T85" fmla="*/ 123 h 247"/>
                <a:gd name="T86" fmla="*/ 1276 w 1303"/>
                <a:gd name="T87" fmla="*/ 125 h 247"/>
                <a:gd name="T88" fmla="*/ 1249 w 1303"/>
                <a:gd name="T89" fmla="*/ 127 h 247"/>
                <a:gd name="T90" fmla="*/ 1213 w 1303"/>
                <a:gd name="T91" fmla="*/ 125 h 247"/>
                <a:gd name="T92" fmla="*/ 1169 w 1303"/>
                <a:gd name="T93" fmla="*/ 123 h 247"/>
                <a:gd name="T94" fmla="*/ 1117 w 1303"/>
                <a:gd name="T95" fmla="*/ 121 h 247"/>
                <a:gd name="T96" fmla="*/ 1067 w 1303"/>
                <a:gd name="T97" fmla="*/ 117 h 247"/>
                <a:gd name="T98" fmla="*/ 1021 w 1303"/>
                <a:gd name="T99" fmla="*/ 115 h 247"/>
                <a:gd name="T100" fmla="*/ 983 w 1303"/>
                <a:gd name="T101" fmla="*/ 115 h 247"/>
                <a:gd name="T102" fmla="*/ 950 w 1303"/>
                <a:gd name="T103" fmla="*/ 115 h 247"/>
                <a:gd name="T104" fmla="*/ 922 w 1303"/>
                <a:gd name="T105" fmla="*/ 115 h 247"/>
                <a:gd name="T106" fmla="*/ 895 w 1303"/>
                <a:gd name="T107" fmla="*/ 119 h 247"/>
                <a:gd name="T108" fmla="*/ 862 w 1303"/>
                <a:gd name="T109" fmla="*/ 123 h 247"/>
                <a:gd name="T110" fmla="*/ 822 w 1303"/>
                <a:gd name="T111" fmla="*/ 127 h 247"/>
                <a:gd name="T112" fmla="*/ 778 w 1303"/>
                <a:gd name="T113" fmla="*/ 132 h 247"/>
                <a:gd name="T114" fmla="*/ 728 w 1303"/>
                <a:gd name="T115" fmla="*/ 138 h 247"/>
                <a:gd name="T116" fmla="*/ 630 w 1303"/>
                <a:gd name="T117" fmla="*/ 151 h 247"/>
                <a:gd name="T118" fmla="*/ 498 w 1303"/>
                <a:gd name="T119" fmla="*/ 173 h 247"/>
                <a:gd name="T120" fmla="*/ 427 w 1303"/>
                <a:gd name="T121" fmla="*/ 186 h 247"/>
                <a:gd name="T122" fmla="*/ 350 w 1303"/>
                <a:gd name="T123" fmla="*/ 203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03" h="247">
                  <a:moveTo>
                    <a:pt x="350" y="203"/>
                  </a:moveTo>
                  <a:lnTo>
                    <a:pt x="327" y="209"/>
                  </a:lnTo>
                  <a:lnTo>
                    <a:pt x="304" y="215"/>
                  </a:lnTo>
                  <a:lnTo>
                    <a:pt x="281" y="219"/>
                  </a:lnTo>
                  <a:lnTo>
                    <a:pt x="262" y="224"/>
                  </a:lnTo>
                  <a:lnTo>
                    <a:pt x="243" y="228"/>
                  </a:lnTo>
                  <a:lnTo>
                    <a:pt x="226" y="232"/>
                  </a:lnTo>
                  <a:lnTo>
                    <a:pt x="211" y="234"/>
                  </a:lnTo>
                  <a:lnTo>
                    <a:pt x="195" y="238"/>
                  </a:lnTo>
                  <a:lnTo>
                    <a:pt x="182" y="240"/>
                  </a:lnTo>
                  <a:lnTo>
                    <a:pt x="170" y="242"/>
                  </a:lnTo>
                  <a:lnTo>
                    <a:pt x="159" y="244"/>
                  </a:lnTo>
                  <a:lnTo>
                    <a:pt x="151" y="245"/>
                  </a:lnTo>
                  <a:lnTo>
                    <a:pt x="142" y="245"/>
                  </a:lnTo>
                  <a:lnTo>
                    <a:pt x="136" y="247"/>
                  </a:lnTo>
                  <a:lnTo>
                    <a:pt x="130" y="247"/>
                  </a:lnTo>
                  <a:lnTo>
                    <a:pt x="126" y="247"/>
                  </a:lnTo>
                  <a:lnTo>
                    <a:pt x="119" y="247"/>
                  </a:lnTo>
                  <a:lnTo>
                    <a:pt x="113" y="245"/>
                  </a:lnTo>
                  <a:lnTo>
                    <a:pt x="105" y="245"/>
                  </a:lnTo>
                  <a:lnTo>
                    <a:pt x="97" y="242"/>
                  </a:lnTo>
                  <a:lnTo>
                    <a:pt x="88" y="238"/>
                  </a:lnTo>
                  <a:lnTo>
                    <a:pt x="80" y="234"/>
                  </a:lnTo>
                  <a:lnTo>
                    <a:pt x="71" y="228"/>
                  </a:lnTo>
                  <a:lnTo>
                    <a:pt x="59" y="222"/>
                  </a:lnTo>
                  <a:lnTo>
                    <a:pt x="48" y="217"/>
                  </a:lnTo>
                  <a:lnTo>
                    <a:pt x="38" y="213"/>
                  </a:lnTo>
                  <a:lnTo>
                    <a:pt x="30" y="207"/>
                  </a:lnTo>
                  <a:lnTo>
                    <a:pt x="23" y="203"/>
                  </a:lnTo>
                  <a:lnTo>
                    <a:pt x="17" y="199"/>
                  </a:lnTo>
                  <a:lnTo>
                    <a:pt x="11" y="194"/>
                  </a:lnTo>
                  <a:lnTo>
                    <a:pt x="7" y="190"/>
                  </a:lnTo>
                  <a:lnTo>
                    <a:pt x="5" y="184"/>
                  </a:lnTo>
                  <a:lnTo>
                    <a:pt x="2" y="182"/>
                  </a:lnTo>
                  <a:lnTo>
                    <a:pt x="2" y="180"/>
                  </a:lnTo>
                  <a:lnTo>
                    <a:pt x="0" y="178"/>
                  </a:lnTo>
                  <a:lnTo>
                    <a:pt x="0" y="176"/>
                  </a:lnTo>
                  <a:lnTo>
                    <a:pt x="0" y="175"/>
                  </a:lnTo>
                  <a:lnTo>
                    <a:pt x="2" y="173"/>
                  </a:lnTo>
                  <a:lnTo>
                    <a:pt x="2" y="171"/>
                  </a:lnTo>
                  <a:lnTo>
                    <a:pt x="4" y="171"/>
                  </a:lnTo>
                  <a:lnTo>
                    <a:pt x="5" y="169"/>
                  </a:lnTo>
                  <a:lnTo>
                    <a:pt x="9" y="169"/>
                  </a:lnTo>
                  <a:lnTo>
                    <a:pt x="11" y="167"/>
                  </a:lnTo>
                  <a:lnTo>
                    <a:pt x="15" y="167"/>
                  </a:lnTo>
                  <a:lnTo>
                    <a:pt x="25" y="165"/>
                  </a:lnTo>
                  <a:lnTo>
                    <a:pt x="34" y="165"/>
                  </a:lnTo>
                  <a:lnTo>
                    <a:pt x="46" y="165"/>
                  </a:lnTo>
                  <a:lnTo>
                    <a:pt x="59" y="165"/>
                  </a:lnTo>
                  <a:lnTo>
                    <a:pt x="73" y="163"/>
                  </a:lnTo>
                  <a:lnTo>
                    <a:pt x="86" y="161"/>
                  </a:lnTo>
                  <a:lnTo>
                    <a:pt x="99" y="159"/>
                  </a:lnTo>
                  <a:lnTo>
                    <a:pt x="113" y="157"/>
                  </a:lnTo>
                  <a:lnTo>
                    <a:pt x="128" y="155"/>
                  </a:lnTo>
                  <a:lnTo>
                    <a:pt x="145" y="153"/>
                  </a:lnTo>
                  <a:lnTo>
                    <a:pt x="151" y="151"/>
                  </a:lnTo>
                  <a:lnTo>
                    <a:pt x="161" y="150"/>
                  </a:lnTo>
                  <a:lnTo>
                    <a:pt x="168" y="150"/>
                  </a:lnTo>
                  <a:lnTo>
                    <a:pt x="178" y="148"/>
                  </a:lnTo>
                  <a:lnTo>
                    <a:pt x="189" y="146"/>
                  </a:lnTo>
                  <a:lnTo>
                    <a:pt x="201" y="146"/>
                  </a:lnTo>
                  <a:lnTo>
                    <a:pt x="214" y="144"/>
                  </a:lnTo>
                  <a:lnTo>
                    <a:pt x="228" y="142"/>
                  </a:lnTo>
                  <a:lnTo>
                    <a:pt x="241" y="140"/>
                  </a:lnTo>
                  <a:lnTo>
                    <a:pt x="257" y="138"/>
                  </a:lnTo>
                  <a:lnTo>
                    <a:pt x="274" y="136"/>
                  </a:lnTo>
                  <a:lnTo>
                    <a:pt x="291" y="134"/>
                  </a:lnTo>
                  <a:lnTo>
                    <a:pt x="308" y="130"/>
                  </a:lnTo>
                  <a:lnTo>
                    <a:pt x="327" y="128"/>
                  </a:lnTo>
                  <a:lnTo>
                    <a:pt x="349" y="125"/>
                  </a:lnTo>
                  <a:lnTo>
                    <a:pt x="370" y="121"/>
                  </a:lnTo>
                  <a:lnTo>
                    <a:pt x="391" y="117"/>
                  </a:lnTo>
                  <a:lnTo>
                    <a:pt x="414" y="113"/>
                  </a:lnTo>
                  <a:lnTo>
                    <a:pt x="439" y="109"/>
                  </a:lnTo>
                  <a:lnTo>
                    <a:pt x="464" y="105"/>
                  </a:lnTo>
                  <a:lnTo>
                    <a:pt x="488" y="102"/>
                  </a:lnTo>
                  <a:lnTo>
                    <a:pt x="515" y="98"/>
                  </a:lnTo>
                  <a:lnTo>
                    <a:pt x="542" y="92"/>
                  </a:lnTo>
                  <a:lnTo>
                    <a:pt x="569" y="88"/>
                  </a:lnTo>
                  <a:lnTo>
                    <a:pt x="600" y="84"/>
                  </a:lnTo>
                  <a:lnTo>
                    <a:pt x="628" y="79"/>
                  </a:lnTo>
                  <a:lnTo>
                    <a:pt x="659" y="73"/>
                  </a:lnTo>
                  <a:lnTo>
                    <a:pt x="692" y="69"/>
                  </a:lnTo>
                  <a:lnTo>
                    <a:pt x="722" y="63"/>
                  </a:lnTo>
                  <a:lnTo>
                    <a:pt x="757" y="58"/>
                  </a:lnTo>
                  <a:lnTo>
                    <a:pt x="789" y="52"/>
                  </a:lnTo>
                  <a:lnTo>
                    <a:pt x="826" y="46"/>
                  </a:lnTo>
                  <a:lnTo>
                    <a:pt x="860" y="40"/>
                  </a:lnTo>
                  <a:lnTo>
                    <a:pt x="893" y="34"/>
                  </a:lnTo>
                  <a:lnTo>
                    <a:pt x="923" y="29"/>
                  </a:lnTo>
                  <a:lnTo>
                    <a:pt x="952" y="25"/>
                  </a:lnTo>
                  <a:lnTo>
                    <a:pt x="979" y="19"/>
                  </a:lnTo>
                  <a:lnTo>
                    <a:pt x="1004" y="15"/>
                  </a:lnTo>
                  <a:lnTo>
                    <a:pt x="1027" y="11"/>
                  </a:lnTo>
                  <a:lnTo>
                    <a:pt x="1048" y="10"/>
                  </a:lnTo>
                  <a:lnTo>
                    <a:pt x="1067" y="6"/>
                  </a:lnTo>
                  <a:lnTo>
                    <a:pt x="1086" y="4"/>
                  </a:lnTo>
                  <a:lnTo>
                    <a:pt x="1102" y="2"/>
                  </a:lnTo>
                  <a:lnTo>
                    <a:pt x="1115" y="0"/>
                  </a:lnTo>
                  <a:lnTo>
                    <a:pt x="1128" y="0"/>
                  </a:lnTo>
                  <a:lnTo>
                    <a:pt x="1138" y="0"/>
                  </a:lnTo>
                  <a:lnTo>
                    <a:pt x="1146" y="0"/>
                  </a:lnTo>
                  <a:lnTo>
                    <a:pt x="1153" y="2"/>
                  </a:lnTo>
                  <a:lnTo>
                    <a:pt x="1165" y="4"/>
                  </a:lnTo>
                  <a:lnTo>
                    <a:pt x="1176" y="8"/>
                  </a:lnTo>
                  <a:lnTo>
                    <a:pt x="1188" y="11"/>
                  </a:lnTo>
                  <a:lnTo>
                    <a:pt x="1199" y="15"/>
                  </a:lnTo>
                  <a:lnTo>
                    <a:pt x="1211" y="21"/>
                  </a:lnTo>
                  <a:lnTo>
                    <a:pt x="1222" y="27"/>
                  </a:lnTo>
                  <a:lnTo>
                    <a:pt x="1234" y="33"/>
                  </a:lnTo>
                  <a:lnTo>
                    <a:pt x="1245" y="38"/>
                  </a:lnTo>
                  <a:lnTo>
                    <a:pt x="1255" y="46"/>
                  </a:lnTo>
                  <a:lnTo>
                    <a:pt x="1265" y="54"/>
                  </a:lnTo>
                  <a:lnTo>
                    <a:pt x="1274" y="61"/>
                  </a:lnTo>
                  <a:lnTo>
                    <a:pt x="1282" y="67"/>
                  </a:lnTo>
                  <a:lnTo>
                    <a:pt x="1288" y="75"/>
                  </a:lnTo>
                  <a:lnTo>
                    <a:pt x="1291" y="82"/>
                  </a:lnTo>
                  <a:lnTo>
                    <a:pt x="1297" y="88"/>
                  </a:lnTo>
                  <a:lnTo>
                    <a:pt x="1299" y="96"/>
                  </a:lnTo>
                  <a:lnTo>
                    <a:pt x="1301" y="102"/>
                  </a:lnTo>
                  <a:lnTo>
                    <a:pt x="1303" y="107"/>
                  </a:lnTo>
                  <a:lnTo>
                    <a:pt x="1303" y="113"/>
                  </a:lnTo>
                  <a:lnTo>
                    <a:pt x="1303" y="115"/>
                  </a:lnTo>
                  <a:lnTo>
                    <a:pt x="1303" y="119"/>
                  </a:lnTo>
                  <a:lnTo>
                    <a:pt x="1303" y="121"/>
                  </a:lnTo>
                  <a:lnTo>
                    <a:pt x="1301" y="121"/>
                  </a:lnTo>
                  <a:lnTo>
                    <a:pt x="1299" y="121"/>
                  </a:lnTo>
                  <a:lnTo>
                    <a:pt x="1297" y="123"/>
                  </a:lnTo>
                  <a:lnTo>
                    <a:pt x="1293" y="123"/>
                  </a:lnTo>
                  <a:lnTo>
                    <a:pt x="1288" y="125"/>
                  </a:lnTo>
                  <a:lnTo>
                    <a:pt x="1282" y="125"/>
                  </a:lnTo>
                  <a:lnTo>
                    <a:pt x="1276" y="125"/>
                  </a:lnTo>
                  <a:lnTo>
                    <a:pt x="1268" y="127"/>
                  </a:lnTo>
                  <a:lnTo>
                    <a:pt x="1259" y="127"/>
                  </a:lnTo>
                  <a:lnTo>
                    <a:pt x="1249" y="127"/>
                  </a:lnTo>
                  <a:lnTo>
                    <a:pt x="1238" y="127"/>
                  </a:lnTo>
                  <a:lnTo>
                    <a:pt x="1226" y="127"/>
                  </a:lnTo>
                  <a:lnTo>
                    <a:pt x="1213" y="125"/>
                  </a:lnTo>
                  <a:lnTo>
                    <a:pt x="1199" y="125"/>
                  </a:lnTo>
                  <a:lnTo>
                    <a:pt x="1186" y="125"/>
                  </a:lnTo>
                  <a:lnTo>
                    <a:pt x="1169" y="123"/>
                  </a:lnTo>
                  <a:lnTo>
                    <a:pt x="1153" y="123"/>
                  </a:lnTo>
                  <a:lnTo>
                    <a:pt x="1134" y="121"/>
                  </a:lnTo>
                  <a:lnTo>
                    <a:pt x="1117" y="121"/>
                  </a:lnTo>
                  <a:lnTo>
                    <a:pt x="1100" y="119"/>
                  </a:lnTo>
                  <a:lnTo>
                    <a:pt x="1083" y="119"/>
                  </a:lnTo>
                  <a:lnTo>
                    <a:pt x="1067" y="117"/>
                  </a:lnTo>
                  <a:lnTo>
                    <a:pt x="1052" y="117"/>
                  </a:lnTo>
                  <a:lnTo>
                    <a:pt x="1037" y="117"/>
                  </a:lnTo>
                  <a:lnTo>
                    <a:pt x="1021" y="115"/>
                  </a:lnTo>
                  <a:lnTo>
                    <a:pt x="1008" y="115"/>
                  </a:lnTo>
                  <a:lnTo>
                    <a:pt x="994" y="115"/>
                  </a:lnTo>
                  <a:lnTo>
                    <a:pt x="983" y="115"/>
                  </a:lnTo>
                  <a:lnTo>
                    <a:pt x="971" y="115"/>
                  </a:lnTo>
                  <a:lnTo>
                    <a:pt x="960" y="115"/>
                  </a:lnTo>
                  <a:lnTo>
                    <a:pt x="950" y="115"/>
                  </a:lnTo>
                  <a:lnTo>
                    <a:pt x="939" y="115"/>
                  </a:lnTo>
                  <a:lnTo>
                    <a:pt x="931" y="115"/>
                  </a:lnTo>
                  <a:lnTo>
                    <a:pt x="922" y="115"/>
                  </a:lnTo>
                  <a:lnTo>
                    <a:pt x="914" y="117"/>
                  </a:lnTo>
                  <a:lnTo>
                    <a:pt x="904" y="117"/>
                  </a:lnTo>
                  <a:lnTo>
                    <a:pt x="895" y="119"/>
                  </a:lnTo>
                  <a:lnTo>
                    <a:pt x="885" y="119"/>
                  </a:lnTo>
                  <a:lnTo>
                    <a:pt x="874" y="121"/>
                  </a:lnTo>
                  <a:lnTo>
                    <a:pt x="862" y="123"/>
                  </a:lnTo>
                  <a:lnTo>
                    <a:pt x="849" y="125"/>
                  </a:lnTo>
                  <a:lnTo>
                    <a:pt x="837" y="125"/>
                  </a:lnTo>
                  <a:lnTo>
                    <a:pt x="822" y="127"/>
                  </a:lnTo>
                  <a:lnTo>
                    <a:pt x="808" y="128"/>
                  </a:lnTo>
                  <a:lnTo>
                    <a:pt x="793" y="130"/>
                  </a:lnTo>
                  <a:lnTo>
                    <a:pt x="778" y="132"/>
                  </a:lnTo>
                  <a:lnTo>
                    <a:pt x="762" y="134"/>
                  </a:lnTo>
                  <a:lnTo>
                    <a:pt x="745" y="136"/>
                  </a:lnTo>
                  <a:lnTo>
                    <a:pt x="728" y="138"/>
                  </a:lnTo>
                  <a:lnTo>
                    <a:pt x="709" y="140"/>
                  </a:lnTo>
                  <a:lnTo>
                    <a:pt x="670" y="146"/>
                  </a:lnTo>
                  <a:lnTo>
                    <a:pt x="630" y="151"/>
                  </a:lnTo>
                  <a:lnTo>
                    <a:pt x="588" y="157"/>
                  </a:lnTo>
                  <a:lnTo>
                    <a:pt x="544" y="165"/>
                  </a:lnTo>
                  <a:lnTo>
                    <a:pt x="498" y="173"/>
                  </a:lnTo>
                  <a:lnTo>
                    <a:pt x="475" y="176"/>
                  </a:lnTo>
                  <a:lnTo>
                    <a:pt x="452" y="182"/>
                  </a:lnTo>
                  <a:lnTo>
                    <a:pt x="427" y="186"/>
                  </a:lnTo>
                  <a:lnTo>
                    <a:pt x="402" y="192"/>
                  </a:lnTo>
                  <a:lnTo>
                    <a:pt x="377" y="198"/>
                  </a:lnTo>
                  <a:lnTo>
                    <a:pt x="350" y="203"/>
                  </a:lnTo>
                  <a:lnTo>
                    <a:pt x="350" y="20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3" name="Freeform 14"/>
          <p:cNvSpPr/>
          <p:nvPr/>
        </p:nvSpPr>
        <p:spPr bwMode="auto">
          <a:xfrm>
            <a:off x="4439093" y="1321231"/>
            <a:ext cx="198329" cy="1750249"/>
          </a:xfrm>
          <a:custGeom>
            <a:avLst/>
            <a:gdLst>
              <a:gd name="T0" fmla="*/ 159 w 159"/>
              <a:gd name="T1" fmla="*/ 67 h 1411"/>
              <a:gd name="T2" fmla="*/ 159 w 159"/>
              <a:gd name="T3" fmla="*/ 84 h 1411"/>
              <a:gd name="T4" fmla="*/ 155 w 159"/>
              <a:gd name="T5" fmla="*/ 103 h 1411"/>
              <a:gd name="T6" fmla="*/ 151 w 159"/>
              <a:gd name="T7" fmla="*/ 120 h 1411"/>
              <a:gd name="T8" fmla="*/ 149 w 159"/>
              <a:gd name="T9" fmla="*/ 149 h 1411"/>
              <a:gd name="T10" fmla="*/ 145 w 159"/>
              <a:gd name="T11" fmla="*/ 191 h 1411"/>
              <a:gd name="T12" fmla="*/ 143 w 159"/>
              <a:gd name="T13" fmla="*/ 247 h 1411"/>
              <a:gd name="T14" fmla="*/ 143 w 159"/>
              <a:gd name="T15" fmla="*/ 318 h 1411"/>
              <a:gd name="T16" fmla="*/ 143 w 159"/>
              <a:gd name="T17" fmla="*/ 399 h 1411"/>
              <a:gd name="T18" fmla="*/ 143 w 159"/>
              <a:gd name="T19" fmla="*/ 487 h 1411"/>
              <a:gd name="T20" fmla="*/ 143 w 159"/>
              <a:gd name="T21" fmla="*/ 577 h 1411"/>
              <a:gd name="T22" fmla="*/ 143 w 159"/>
              <a:gd name="T23" fmla="*/ 675 h 1411"/>
              <a:gd name="T24" fmla="*/ 143 w 159"/>
              <a:gd name="T25" fmla="*/ 776 h 1411"/>
              <a:gd name="T26" fmla="*/ 142 w 159"/>
              <a:gd name="T27" fmla="*/ 886 h 1411"/>
              <a:gd name="T28" fmla="*/ 138 w 159"/>
              <a:gd name="T29" fmla="*/ 985 h 1411"/>
              <a:gd name="T30" fmla="*/ 134 w 159"/>
              <a:gd name="T31" fmla="*/ 1074 h 1411"/>
              <a:gd name="T32" fmla="*/ 132 w 159"/>
              <a:gd name="T33" fmla="*/ 1152 h 1411"/>
              <a:gd name="T34" fmla="*/ 128 w 159"/>
              <a:gd name="T35" fmla="*/ 1219 h 1411"/>
              <a:gd name="T36" fmla="*/ 124 w 159"/>
              <a:gd name="T37" fmla="*/ 1279 h 1411"/>
              <a:gd name="T38" fmla="*/ 120 w 159"/>
              <a:gd name="T39" fmla="*/ 1323 h 1411"/>
              <a:gd name="T40" fmla="*/ 115 w 159"/>
              <a:gd name="T41" fmla="*/ 1359 h 1411"/>
              <a:gd name="T42" fmla="*/ 109 w 159"/>
              <a:gd name="T43" fmla="*/ 1386 h 1411"/>
              <a:gd name="T44" fmla="*/ 103 w 159"/>
              <a:gd name="T45" fmla="*/ 1402 h 1411"/>
              <a:gd name="T46" fmla="*/ 96 w 159"/>
              <a:gd name="T47" fmla="*/ 1411 h 1411"/>
              <a:gd name="T48" fmla="*/ 90 w 159"/>
              <a:gd name="T49" fmla="*/ 1409 h 1411"/>
              <a:gd name="T50" fmla="*/ 82 w 159"/>
              <a:gd name="T51" fmla="*/ 1398 h 1411"/>
              <a:gd name="T52" fmla="*/ 76 w 159"/>
              <a:gd name="T53" fmla="*/ 1379 h 1411"/>
              <a:gd name="T54" fmla="*/ 69 w 159"/>
              <a:gd name="T55" fmla="*/ 1350 h 1411"/>
              <a:gd name="T56" fmla="*/ 63 w 159"/>
              <a:gd name="T57" fmla="*/ 1313 h 1411"/>
              <a:gd name="T58" fmla="*/ 55 w 159"/>
              <a:gd name="T59" fmla="*/ 1277 h 1411"/>
              <a:gd name="T60" fmla="*/ 51 w 159"/>
              <a:gd name="T61" fmla="*/ 1246 h 1411"/>
              <a:gd name="T62" fmla="*/ 48 w 159"/>
              <a:gd name="T63" fmla="*/ 1210 h 1411"/>
              <a:gd name="T64" fmla="*/ 44 w 159"/>
              <a:gd name="T65" fmla="*/ 1166 h 1411"/>
              <a:gd name="T66" fmla="*/ 42 w 159"/>
              <a:gd name="T67" fmla="*/ 1114 h 1411"/>
              <a:gd name="T68" fmla="*/ 40 w 159"/>
              <a:gd name="T69" fmla="*/ 1054 h 1411"/>
              <a:gd name="T70" fmla="*/ 38 w 159"/>
              <a:gd name="T71" fmla="*/ 987 h 1411"/>
              <a:gd name="T72" fmla="*/ 38 w 159"/>
              <a:gd name="T73" fmla="*/ 913 h 1411"/>
              <a:gd name="T74" fmla="*/ 38 w 159"/>
              <a:gd name="T75" fmla="*/ 832 h 1411"/>
              <a:gd name="T76" fmla="*/ 38 w 159"/>
              <a:gd name="T77" fmla="*/ 744 h 1411"/>
              <a:gd name="T78" fmla="*/ 38 w 159"/>
              <a:gd name="T79" fmla="*/ 648 h 1411"/>
              <a:gd name="T80" fmla="*/ 40 w 159"/>
              <a:gd name="T81" fmla="*/ 550 h 1411"/>
              <a:gd name="T82" fmla="*/ 42 w 159"/>
              <a:gd name="T83" fmla="*/ 460 h 1411"/>
              <a:gd name="T84" fmla="*/ 42 w 159"/>
              <a:gd name="T85" fmla="*/ 377 h 1411"/>
              <a:gd name="T86" fmla="*/ 42 w 159"/>
              <a:gd name="T87" fmla="*/ 305 h 1411"/>
              <a:gd name="T88" fmla="*/ 40 w 159"/>
              <a:gd name="T89" fmla="*/ 241 h 1411"/>
              <a:gd name="T90" fmla="*/ 38 w 159"/>
              <a:gd name="T91" fmla="*/ 186 h 1411"/>
              <a:gd name="T92" fmla="*/ 36 w 159"/>
              <a:gd name="T93" fmla="*/ 140 h 1411"/>
              <a:gd name="T94" fmla="*/ 34 w 159"/>
              <a:gd name="T95" fmla="*/ 103 h 1411"/>
              <a:gd name="T96" fmla="*/ 30 w 159"/>
              <a:gd name="T97" fmla="*/ 76 h 1411"/>
              <a:gd name="T98" fmla="*/ 27 w 159"/>
              <a:gd name="T99" fmla="*/ 57 h 1411"/>
              <a:gd name="T100" fmla="*/ 21 w 159"/>
              <a:gd name="T101" fmla="*/ 48 h 1411"/>
              <a:gd name="T102" fmla="*/ 5 w 159"/>
              <a:gd name="T103" fmla="*/ 32 h 1411"/>
              <a:gd name="T104" fmla="*/ 0 w 159"/>
              <a:gd name="T105" fmla="*/ 19 h 1411"/>
              <a:gd name="T106" fmla="*/ 5 w 159"/>
              <a:gd name="T107" fmla="*/ 5 h 1411"/>
              <a:gd name="T108" fmla="*/ 27 w 159"/>
              <a:gd name="T109" fmla="*/ 0 h 1411"/>
              <a:gd name="T110" fmla="*/ 61 w 159"/>
              <a:gd name="T111" fmla="*/ 5 h 1411"/>
              <a:gd name="T112" fmla="*/ 105 w 159"/>
              <a:gd name="T113" fmla="*/ 19 h 1411"/>
              <a:gd name="T114" fmla="*/ 138 w 159"/>
              <a:gd name="T115" fmla="*/ 34 h 1411"/>
              <a:gd name="T116" fmla="*/ 149 w 159"/>
              <a:gd name="T117" fmla="*/ 44 h 1411"/>
              <a:gd name="T118" fmla="*/ 155 w 159"/>
              <a:gd name="T119" fmla="*/ 53 h 1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59" h="1411">
                <a:moveTo>
                  <a:pt x="155" y="53"/>
                </a:moveTo>
                <a:lnTo>
                  <a:pt x="157" y="61"/>
                </a:lnTo>
                <a:lnTo>
                  <a:pt x="159" y="67"/>
                </a:lnTo>
                <a:lnTo>
                  <a:pt x="159" y="72"/>
                </a:lnTo>
                <a:lnTo>
                  <a:pt x="159" y="78"/>
                </a:lnTo>
                <a:lnTo>
                  <a:pt x="159" y="84"/>
                </a:lnTo>
                <a:lnTo>
                  <a:pt x="159" y="90"/>
                </a:lnTo>
                <a:lnTo>
                  <a:pt x="157" y="97"/>
                </a:lnTo>
                <a:lnTo>
                  <a:pt x="155" y="103"/>
                </a:lnTo>
                <a:lnTo>
                  <a:pt x="153" y="109"/>
                </a:lnTo>
                <a:lnTo>
                  <a:pt x="153" y="115"/>
                </a:lnTo>
                <a:lnTo>
                  <a:pt x="151" y="120"/>
                </a:lnTo>
                <a:lnTo>
                  <a:pt x="151" y="128"/>
                </a:lnTo>
                <a:lnTo>
                  <a:pt x="149" y="140"/>
                </a:lnTo>
                <a:lnTo>
                  <a:pt x="149" y="149"/>
                </a:lnTo>
                <a:lnTo>
                  <a:pt x="147" y="163"/>
                </a:lnTo>
                <a:lnTo>
                  <a:pt x="147" y="176"/>
                </a:lnTo>
                <a:lnTo>
                  <a:pt x="145" y="191"/>
                </a:lnTo>
                <a:lnTo>
                  <a:pt x="145" y="209"/>
                </a:lnTo>
                <a:lnTo>
                  <a:pt x="143" y="228"/>
                </a:lnTo>
                <a:lnTo>
                  <a:pt x="143" y="247"/>
                </a:lnTo>
                <a:lnTo>
                  <a:pt x="143" y="270"/>
                </a:lnTo>
                <a:lnTo>
                  <a:pt x="143" y="293"/>
                </a:lnTo>
                <a:lnTo>
                  <a:pt x="143" y="318"/>
                </a:lnTo>
                <a:lnTo>
                  <a:pt x="143" y="345"/>
                </a:lnTo>
                <a:lnTo>
                  <a:pt x="143" y="372"/>
                </a:lnTo>
                <a:lnTo>
                  <a:pt x="143" y="399"/>
                </a:lnTo>
                <a:lnTo>
                  <a:pt x="143" y="427"/>
                </a:lnTo>
                <a:lnTo>
                  <a:pt x="143" y="456"/>
                </a:lnTo>
                <a:lnTo>
                  <a:pt x="143" y="487"/>
                </a:lnTo>
                <a:lnTo>
                  <a:pt x="143" y="516"/>
                </a:lnTo>
                <a:lnTo>
                  <a:pt x="143" y="546"/>
                </a:lnTo>
                <a:lnTo>
                  <a:pt x="143" y="577"/>
                </a:lnTo>
                <a:lnTo>
                  <a:pt x="143" y="610"/>
                </a:lnTo>
                <a:lnTo>
                  <a:pt x="143" y="642"/>
                </a:lnTo>
                <a:lnTo>
                  <a:pt x="143" y="675"/>
                </a:lnTo>
                <a:lnTo>
                  <a:pt x="143" y="707"/>
                </a:lnTo>
                <a:lnTo>
                  <a:pt x="143" y="742"/>
                </a:lnTo>
                <a:lnTo>
                  <a:pt x="143" y="776"/>
                </a:lnTo>
                <a:lnTo>
                  <a:pt x="143" y="813"/>
                </a:lnTo>
                <a:lnTo>
                  <a:pt x="143" y="849"/>
                </a:lnTo>
                <a:lnTo>
                  <a:pt x="142" y="886"/>
                </a:lnTo>
                <a:lnTo>
                  <a:pt x="140" y="920"/>
                </a:lnTo>
                <a:lnTo>
                  <a:pt x="140" y="953"/>
                </a:lnTo>
                <a:lnTo>
                  <a:pt x="138" y="985"/>
                </a:lnTo>
                <a:lnTo>
                  <a:pt x="138" y="1016"/>
                </a:lnTo>
                <a:lnTo>
                  <a:pt x="136" y="1047"/>
                </a:lnTo>
                <a:lnTo>
                  <a:pt x="134" y="1074"/>
                </a:lnTo>
                <a:lnTo>
                  <a:pt x="134" y="1102"/>
                </a:lnTo>
                <a:lnTo>
                  <a:pt x="132" y="1127"/>
                </a:lnTo>
                <a:lnTo>
                  <a:pt x="132" y="1152"/>
                </a:lnTo>
                <a:lnTo>
                  <a:pt x="130" y="1175"/>
                </a:lnTo>
                <a:lnTo>
                  <a:pt x="128" y="1198"/>
                </a:lnTo>
                <a:lnTo>
                  <a:pt x="128" y="1219"/>
                </a:lnTo>
                <a:lnTo>
                  <a:pt x="126" y="1241"/>
                </a:lnTo>
                <a:lnTo>
                  <a:pt x="126" y="1260"/>
                </a:lnTo>
                <a:lnTo>
                  <a:pt x="124" y="1279"/>
                </a:lnTo>
                <a:lnTo>
                  <a:pt x="122" y="1294"/>
                </a:lnTo>
                <a:lnTo>
                  <a:pt x="122" y="1310"/>
                </a:lnTo>
                <a:lnTo>
                  <a:pt x="120" y="1323"/>
                </a:lnTo>
                <a:lnTo>
                  <a:pt x="119" y="1336"/>
                </a:lnTo>
                <a:lnTo>
                  <a:pt x="117" y="1348"/>
                </a:lnTo>
                <a:lnTo>
                  <a:pt x="115" y="1359"/>
                </a:lnTo>
                <a:lnTo>
                  <a:pt x="113" y="1369"/>
                </a:lnTo>
                <a:lnTo>
                  <a:pt x="111" y="1379"/>
                </a:lnTo>
                <a:lnTo>
                  <a:pt x="109" y="1386"/>
                </a:lnTo>
                <a:lnTo>
                  <a:pt x="107" y="1392"/>
                </a:lnTo>
                <a:lnTo>
                  <a:pt x="105" y="1398"/>
                </a:lnTo>
                <a:lnTo>
                  <a:pt x="103" y="1402"/>
                </a:lnTo>
                <a:lnTo>
                  <a:pt x="101" y="1405"/>
                </a:lnTo>
                <a:lnTo>
                  <a:pt x="99" y="1409"/>
                </a:lnTo>
                <a:lnTo>
                  <a:pt x="96" y="1411"/>
                </a:lnTo>
                <a:lnTo>
                  <a:pt x="94" y="1411"/>
                </a:lnTo>
                <a:lnTo>
                  <a:pt x="92" y="1411"/>
                </a:lnTo>
                <a:lnTo>
                  <a:pt x="90" y="1409"/>
                </a:lnTo>
                <a:lnTo>
                  <a:pt x="88" y="1405"/>
                </a:lnTo>
                <a:lnTo>
                  <a:pt x="84" y="1404"/>
                </a:lnTo>
                <a:lnTo>
                  <a:pt x="82" y="1398"/>
                </a:lnTo>
                <a:lnTo>
                  <a:pt x="80" y="1392"/>
                </a:lnTo>
                <a:lnTo>
                  <a:pt x="78" y="1386"/>
                </a:lnTo>
                <a:lnTo>
                  <a:pt x="76" y="1379"/>
                </a:lnTo>
                <a:lnTo>
                  <a:pt x="73" y="1371"/>
                </a:lnTo>
                <a:lnTo>
                  <a:pt x="71" y="1361"/>
                </a:lnTo>
                <a:lnTo>
                  <a:pt x="69" y="1350"/>
                </a:lnTo>
                <a:lnTo>
                  <a:pt x="67" y="1338"/>
                </a:lnTo>
                <a:lnTo>
                  <a:pt x="65" y="1327"/>
                </a:lnTo>
                <a:lnTo>
                  <a:pt x="63" y="1313"/>
                </a:lnTo>
                <a:lnTo>
                  <a:pt x="59" y="1300"/>
                </a:lnTo>
                <a:lnTo>
                  <a:pt x="57" y="1285"/>
                </a:lnTo>
                <a:lnTo>
                  <a:pt x="55" y="1277"/>
                </a:lnTo>
                <a:lnTo>
                  <a:pt x="53" y="1267"/>
                </a:lnTo>
                <a:lnTo>
                  <a:pt x="53" y="1258"/>
                </a:lnTo>
                <a:lnTo>
                  <a:pt x="51" y="1246"/>
                </a:lnTo>
                <a:lnTo>
                  <a:pt x="50" y="1235"/>
                </a:lnTo>
                <a:lnTo>
                  <a:pt x="50" y="1223"/>
                </a:lnTo>
                <a:lnTo>
                  <a:pt x="48" y="1210"/>
                </a:lnTo>
                <a:lnTo>
                  <a:pt x="46" y="1196"/>
                </a:lnTo>
                <a:lnTo>
                  <a:pt x="46" y="1181"/>
                </a:lnTo>
                <a:lnTo>
                  <a:pt x="44" y="1166"/>
                </a:lnTo>
                <a:lnTo>
                  <a:pt x="44" y="1148"/>
                </a:lnTo>
                <a:lnTo>
                  <a:pt x="42" y="1131"/>
                </a:lnTo>
                <a:lnTo>
                  <a:pt x="42" y="1114"/>
                </a:lnTo>
                <a:lnTo>
                  <a:pt x="40" y="1095"/>
                </a:lnTo>
                <a:lnTo>
                  <a:pt x="40" y="1076"/>
                </a:lnTo>
                <a:lnTo>
                  <a:pt x="40" y="1054"/>
                </a:lnTo>
                <a:lnTo>
                  <a:pt x="38" y="1033"/>
                </a:lnTo>
                <a:lnTo>
                  <a:pt x="38" y="1010"/>
                </a:lnTo>
                <a:lnTo>
                  <a:pt x="38" y="987"/>
                </a:lnTo>
                <a:lnTo>
                  <a:pt x="38" y="964"/>
                </a:lnTo>
                <a:lnTo>
                  <a:pt x="38" y="939"/>
                </a:lnTo>
                <a:lnTo>
                  <a:pt x="38" y="913"/>
                </a:lnTo>
                <a:lnTo>
                  <a:pt x="38" y="888"/>
                </a:lnTo>
                <a:lnTo>
                  <a:pt x="38" y="861"/>
                </a:lnTo>
                <a:lnTo>
                  <a:pt x="38" y="832"/>
                </a:lnTo>
                <a:lnTo>
                  <a:pt x="38" y="803"/>
                </a:lnTo>
                <a:lnTo>
                  <a:pt x="38" y="774"/>
                </a:lnTo>
                <a:lnTo>
                  <a:pt x="38" y="744"/>
                </a:lnTo>
                <a:lnTo>
                  <a:pt x="38" y="713"/>
                </a:lnTo>
                <a:lnTo>
                  <a:pt x="38" y="680"/>
                </a:lnTo>
                <a:lnTo>
                  <a:pt x="38" y="648"/>
                </a:lnTo>
                <a:lnTo>
                  <a:pt x="40" y="615"/>
                </a:lnTo>
                <a:lnTo>
                  <a:pt x="40" y="583"/>
                </a:lnTo>
                <a:lnTo>
                  <a:pt x="40" y="550"/>
                </a:lnTo>
                <a:lnTo>
                  <a:pt x="40" y="519"/>
                </a:lnTo>
                <a:lnTo>
                  <a:pt x="42" y="489"/>
                </a:lnTo>
                <a:lnTo>
                  <a:pt x="42" y="460"/>
                </a:lnTo>
                <a:lnTo>
                  <a:pt x="42" y="431"/>
                </a:lnTo>
                <a:lnTo>
                  <a:pt x="42" y="404"/>
                </a:lnTo>
                <a:lnTo>
                  <a:pt x="42" y="377"/>
                </a:lnTo>
                <a:lnTo>
                  <a:pt x="42" y="353"/>
                </a:lnTo>
                <a:lnTo>
                  <a:pt x="42" y="328"/>
                </a:lnTo>
                <a:lnTo>
                  <a:pt x="42" y="305"/>
                </a:lnTo>
                <a:lnTo>
                  <a:pt x="40" y="282"/>
                </a:lnTo>
                <a:lnTo>
                  <a:pt x="40" y="260"/>
                </a:lnTo>
                <a:lnTo>
                  <a:pt x="40" y="241"/>
                </a:lnTo>
                <a:lnTo>
                  <a:pt x="40" y="222"/>
                </a:lnTo>
                <a:lnTo>
                  <a:pt x="40" y="203"/>
                </a:lnTo>
                <a:lnTo>
                  <a:pt x="38" y="186"/>
                </a:lnTo>
                <a:lnTo>
                  <a:pt x="38" y="170"/>
                </a:lnTo>
                <a:lnTo>
                  <a:pt x="38" y="155"/>
                </a:lnTo>
                <a:lnTo>
                  <a:pt x="36" y="140"/>
                </a:lnTo>
                <a:lnTo>
                  <a:pt x="36" y="126"/>
                </a:lnTo>
                <a:lnTo>
                  <a:pt x="34" y="115"/>
                </a:lnTo>
                <a:lnTo>
                  <a:pt x="34" y="103"/>
                </a:lnTo>
                <a:lnTo>
                  <a:pt x="32" y="94"/>
                </a:lnTo>
                <a:lnTo>
                  <a:pt x="30" y="84"/>
                </a:lnTo>
                <a:lnTo>
                  <a:pt x="30" y="76"/>
                </a:lnTo>
                <a:lnTo>
                  <a:pt x="28" y="69"/>
                </a:lnTo>
                <a:lnTo>
                  <a:pt x="27" y="63"/>
                </a:lnTo>
                <a:lnTo>
                  <a:pt x="27" y="57"/>
                </a:lnTo>
                <a:lnTo>
                  <a:pt x="25" y="53"/>
                </a:lnTo>
                <a:lnTo>
                  <a:pt x="23" y="49"/>
                </a:lnTo>
                <a:lnTo>
                  <a:pt x="21" y="48"/>
                </a:lnTo>
                <a:lnTo>
                  <a:pt x="15" y="42"/>
                </a:lnTo>
                <a:lnTo>
                  <a:pt x="9" y="38"/>
                </a:lnTo>
                <a:lnTo>
                  <a:pt x="5" y="32"/>
                </a:lnTo>
                <a:lnTo>
                  <a:pt x="4" y="28"/>
                </a:lnTo>
                <a:lnTo>
                  <a:pt x="2" y="23"/>
                </a:lnTo>
                <a:lnTo>
                  <a:pt x="0" y="19"/>
                </a:lnTo>
                <a:lnTo>
                  <a:pt x="2" y="13"/>
                </a:lnTo>
                <a:lnTo>
                  <a:pt x="4" y="9"/>
                </a:lnTo>
                <a:lnTo>
                  <a:pt x="5" y="5"/>
                </a:lnTo>
                <a:lnTo>
                  <a:pt x="11" y="2"/>
                </a:lnTo>
                <a:lnTo>
                  <a:pt x="17" y="0"/>
                </a:lnTo>
                <a:lnTo>
                  <a:pt x="27" y="0"/>
                </a:lnTo>
                <a:lnTo>
                  <a:pt x="36" y="0"/>
                </a:lnTo>
                <a:lnTo>
                  <a:pt x="48" y="2"/>
                </a:lnTo>
                <a:lnTo>
                  <a:pt x="61" y="5"/>
                </a:lnTo>
                <a:lnTo>
                  <a:pt x="76" y="9"/>
                </a:lnTo>
                <a:lnTo>
                  <a:pt x="92" y="13"/>
                </a:lnTo>
                <a:lnTo>
                  <a:pt x="105" y="19"/>
                </a:lnTo>
                <a:lnTo>
                  <a:pt x="119" y="25"/>
                </a:lnTo>
                <a:lnTo>
                  <a:pt x="128" y="28"/>
                </a:lnTo>
                <a:lnTo>
                  <a:pt x="138" y="34"/>
                </a:lnTo>
                <a:lnTo>
                  <a:pt x="142" y="38"/>
                </a:lnTo>
                <a:lnTo>
                  <a:pt x="145" y="40"/>
                </a:lnTo>
                <a:lnTo>
                  <a:pt x="149" y="44"/>
                </a:lnTo>
                <a:lnTo>
                  <a:pt x="151" y="46"/>
                </a:lnTo>
                <a:lnTo>
                  <a:pt x="153" y="49"/>
                </a:lnTo>
                <a:lnTo>
                  <a:pt x="155" y="53"/>
                </a:lnTo>
                <a:lnTo>
                  <a:pt x="155" y="53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Freeform 15"/>
          <p:cNvSpPr/>
          <p:nvPr/>
        </p:nvSpPr>
        <p:spPr bwMode="auto">
          <a:xfrm>
            <a:off x="3730069" y="1831927"/>
            <a:ext cx="1613899" cy="307409"/>
          </a:xfrm>
          <a:custGeom>
            <a:avLst/>
            <a:gdLst>
              <a:gd name="T0" fmla="*/ 304 w 1303"/>
              <a:gd name="T1" fmla="*/ 215 h 247"/>
              <a:gd name="T2" fmla="*/ 243 w 1303"/>
              <a:gd name="T3" fmla="*/ 228 h 247"/>
              <a:gd name="T4" fmla="*/ 195 w 1303"/>
              <a:gd name="T5" fmla="*/ 238 h 247"/>
              <a:gd name="T6" fmla="*/ 159 w 1303"/>
              <a:gd name="T7" fmla="*/ 244 h 247"/>
              <a:gd name="T8" fmla="*/ 136 w 1303"/>
              <a:gd name="T9" fmla="*/ 247 h 247"/>
              <a:gd name="T10" fmla="*/ 119 w 1303"/>
              <a:gd name="T11" fmla="*/ 247 h 247"/>
              <a:gd name="T12" fmla="*/ 97 w 1303"/>
              <a:gd name="T13" fmla="*/ 242 h 247"/>
              <a:gd name="T14" fmla="*/ 71 w 1303"/>
              <a:gd name="T15" fmla="*/ 228 h 247"/>
              <a:gd name="T16" fmla="*/ 38 w 1303"/>
              <a:gd name="T17" fmla="*/ 213 h 247"/>
              <a:gd name="T18" fmla="*/ 17 w 1303"/>
              <a:gd name="T19" fmla="*/ 199 h 247"/>
              <a:gd name="T20" fmla="*/ 5 w 1303"/>
              <a:gd name="T21" fmla="*/ 184 h 247"/>
              <a:gd name="T22" fmla="*/ 0 w 1303"/>
              <a:gd name="T23" fmla="*/ 178 h 247"/>
              <a:gd name="T24" fmla="*/ 2 w 1303"/>
              <a:gd name="T25" fmla="*/ 173 h 247"/>
              <a:gd name="T26" fmla="*/ 5 w 1303"/>
              <a:gd name="T27" fmla="*/ 169 h 247"/>
              <a:gd name="T28" fmla="*/ 15 w 1303"/>
              <a:gd name="T29" fmla="*/ 167 h 247"/>
              <a:gd name="T30" fmla="*/ 46 w 1303"/>
              <a:gd name="T31" fmla="*/ 165 h 247"/>
              <a:gd name="T32" fmla="*/ 86 w 1303"/>
              <a:gd name="T33" fmla="*/ 161 h 247"/>
              <a:gd name="T34" fmla="*/ 128 w 1303"/>
              <a:gd name="T35" fmla="*/ 155 h 247"/>
              <a:gd name="T36" fmla="*/ 161 w 1303"/>
              <a:gd name="T37" fmla="*/ 150 h 247"/>
              <a:gd name="T38" fmla="*/ 189 w 1303"/>
              <a:gd name="T39" fmla="*/ 146 h 247"/>
              <a:gd name="T40" fmla="*/ 228 w 1303"/>
              <a:gd name="T41" fmla="*/ 142 h 247"/>
              <a:gd name="T42" fmla="*/ 274 w 1303"/>
              <a:gd name="T43" fmla="*/ 136 h 247"/>
              <a:gd name="T44" fmla="*/ 327 w 1303"/>
              <a:gd name="T45" fmla="*/ 128 h 247"/>
              <a:gd name="T46" fmla="*/ 391 w 1303"/>
              <a:gd name="T47" fmla="*/ 117 h 247"/>
              <a:gd name="T48" fmla="*/ 464 w 1303"/>
              <a:gd name="T49" fmla="*/ 105 h 247"/>
              <a:gd name="T50" fmla="*/ 542 w 1303"/>
              <a:gd name="T51" fmla="*/ 92 h 247"/>
              <a:gd name="T52" fmla="*/ 628 w 1303"/>
              <a:gd name="T53" fmla="*/ 79 h 247"/>
              <a:gd name="T54" fmla="*/ 722 w 1303"/>
              <a:gd name="T55" fmla="*/ 63 h 247"/>
              <a:gd name="T56" fmla="*/ 826 w 1303"/>
              <a:gd name="T57" fmla="*/ 46 h 247"/>
              <a:gd name="T58" fmla="*/ 923 w 1303"/>
              <a:gd name="T59" fmla="*/ 29 h 247"/>
              <a:gd name="T60" fmla="*/ 1004 w 1303"/>
              <a:gd name="T61" fmla="*/ 15 h 247"/>
              <a:gd name="T62" fmla="*/ 1067 w 1303"/>
              <a:gd name="T63" fmla="*/ 6 h 247"/>
              <a:gd name="T64" fmla="*/ 1115 w 1303"/>
              <a:gd name="T65" fmla="*/ 0 h 247"/>
              <a:gd name="T66" fmla="*/ 1146 w 1303"/>
              <a:gd name="T67" fmla="*/ 0 h 247"/>
              <a:gd name="T68" fmla="*/ 1176 w 1303"/>
              <a:gd name="T69" fmla="*/ 8 h 247"/>
              <a:gd name="T70" fmla="*/ 1211 w 1303"/>
              <a:gd name="T71" fmla="*/ 21 h 247"/>
              <a:gd name="T72" fmla="*/ 1245 w 1303"/>
              <a:gd name="T73" fmla="*/ 38 h 247"/>
              <a:gd name="T74" fmla="*/ 1274 w 1303"/>
              <a:gd name="T75" fmla="*/ 61 h 247"/>
              <a:gd name="T76" fmla="*/ 1291 w 1303"/>
              <a:gd name="T77" fmla="*/ 82 h 247"/>
              <a:gd name="T78" fmla="*/ 1301 w 1303"/>
              <a:gd name="T79" fmla="*/ 102 h 247"/>
              <a:gd name="T80" fmla="*/ 1303 w 1303"/>
              <a:gd name="T81" fmla="*/ 115 h 247"/>
              <a:gd name="T82" fmla="*/ 1301 w 1303"/>
              <a:gd name="T83" fmla="*/ 121 h 247"/>
              <a:gd name="T84" fmla="*/ 1293 w 1303"/>
              <a:gd name="T85" fmla="*/ 123 h 247"/>
              <a:gd name="T86" fmla="*/ 1276 w 1303"/>
              <a:gd name="T87" fmla="*/ 125 h 247"/>
              <a:gd name="T88" fmla="*/ 1249 w 1303"/>
              <a:gd name="T89" fmla="*/ 127 h 247"/>
              <a:gd name="T90" fmla="*/ 1213 w 1303"/>
              <a:gd name="T91" fmla="*/ 125 h 247"/>
              <a:gd name="T92" fmla="*/ 1169 w 1303"/>
              <a:gd name="T93" fmla="*/ 123 h 247"/>
              <a:gd name="T94" fmla="*/ 1117 w 1303"/>
              <a:gd name="T95" fmla="*/ 121 h 247"/>
              <a:gd name="T96" fmla="*/ 1067 w 1303"/>
              <a:gd name="T97" fmla="*/ 117 h 247"/>
              <a:gd name="T98" fmla="*/ 1021 w 1303"/>
              <a:gd name="T99" fmla="*/ 115 h 247"/>
              <a:gd name="T100" fmla="*/ 983 w 1303"/>
              <a:gd name="T101" fmla="*/ 115 h 247"/>
              <a:gd name="T102" fmla="*/ 950 w 1303"/>
              <a:gd name="T103" fmla="*/ 115 h 247"/>
              <a:gd name="T104" fmla="*/ 922 w 1303"/>
              <a:gd name="T105" fmla="*/ 115 h 247"/>
              <a:gd name="T106" fmla="*/ 895 w 1303"/>
              <a:gd name="T107" fmla="*/ 119 h 247"/>
              <a:gd name="T108" fmla="*/ 862 w 1303"/>
              <a:gd name="T109" fmla="*/ 123 h 247"/>
              <a:gd name="T110" fmla="*/ 822 w 1303"/>
              <a:gd name="T111" fmla="*/ 127 h 247"/>
              <a:gd name="T112" fmla="*/ 778 w 1303"/>
              <a:gd name="T113" fmla="*/ 132 h 247"/>
              <a:gd name="T114" fmla="*/ 728 w 1303"/>
              <a:gd name="T115" fmla="*/ 138 h 247"/>
              <a:gd name="T116" fmla="*/ 630 w 1303"/>
              <a:gd name="T117" fmla="*/ 151 h 247"/>
              <a:gd name="T118" fmla="*/ 498 w 1303"/>
              <a:gd name="T119" fmla="*/ 173 h 247"/>
              <a:gd name="T120" fmla="*/ 427 w 1303"/>
              <a:gd name="T121" fmla="*/ 186 h 247"/>
              <a:gd name="T122" fmla="*/ 350 w 1303"/>
              <a:gd name="T123" fmla="*/ 203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03" h="247">
                <a:moveTo>
                  <a:pt x="350" y="203"/>
                </a:moveTo>
                <a:lnTo>
                  <a:pt x="327" y="209"/>
                </a:lnTo>
                <a:lnTo>
                  <a:pt x="304" y="215"/>
                </a:lnTo>
                <a:lnTo>
                  <a:pt x="281" y="219"/>
                </a:lnTo>
                <a:lnTo>
                  <a:pt x="262" y="224"/>
                </a:lnTo>
                <a:lnTo>
                  <a:pt x="243" y="228"/>
                </a:lnTo>
                <a:lnTo>
                  <a:pt x="226" y="232"/>
                </a:lnTo>
                <a:lnTo>
                  <a:pt x="211" y="234"/>
                </a:lnTo>
                <a:lnTo>
                  <a:pt x="195" y="238"/>
                </a:lnTo>
                <a:lnTo>
                  <a:pt x="182" y="240"/>
                </a:lnTo>
                <a:lnTo>
                  <a:pt x="170" y="242"/>
                </a:lnTo>
                <a:lnTo>
                  <a:pt x="159" y="244"/>
                </a:lnTo>
                <a:lnTo>
                  <a:pt x="151" y="245"/>
                </a:lnTo>
                <a:lnTo>
                  <a:pt x="142" y="245"/>
                </a:lnTo>
                <a:lnTo>
                  <a:pt x="136" y="247"/>
                </a:lnTo>
                <a:lnTo>
                  <a:pt x="130" y="247"/>
                </a:lnTo>
                <a:lnTo>
                  <a:pt x="126" y="247"/>
                </a:lnTo>
                <a:lnTo>
                  <a:pt x="119" y="247"/>
                </a:lnTo>
                <a:lnTo>
                  <a:pt x="113" y="245"/>
                </a:lnTo>
                <a:lnTo>
                  <a:pt x="105" y="245"/>
                </a:lnTo>
                <a:lnTo>
                  <a:pt x="97" y="242"/>
                </a:lnTo>
                <a:lnTo>
                  <a:pt x="88" y="238"/>
                </a:lnTo>
                <a:lnTo>
                  <a:pt x="80" y="234"/>
                </a:lnTo>
                <a:lnTo>
                  <a:pt x="71" y="228"/>
                </a:lnTo>
                <a:lnTo>
                  <a:pt x="59" y="222"/>
                </a:lnTo>
                <a:lnTo>
                  <a:pt x="48" y="217"/>
                </a:lnTo>
                <a:lnTo>
                  <a:pt x="38" y="213"/>
                </a:lnTo>
                <a:lnTo>
                  <a:pt x="30" y="207"/>
                </a:lnTo>
                <a:lnTo>
                  <a:pt x="23" y="203"/>
                </a:lnTo>
                <a:lnTo>
                  <a:pt x="17" y="199"/>
                </a:lnTo>
                <a:lnTo>
                  <a:pt x="11" y="194"/>
                </a:lnTo>
                <a:lnTo>
                  <a:pt x="7" y="190"/>
                </a:lnTo>
                <a:lnTo>
                  <a:pt x="5" y="184"/>
                </a:lnTo>
                <a:lnTo>
                  <a:pt x="2" y="182"/>
                </a:lnTo>
                <a:lnTo>
                  <a:pt x="2" y="180"/>
                </a:lnTo>
                <a:lnTo>
                  <a:pt x="0" y="178"/>
                </a:lnTo>
                <a:lnTo>
                  <a:pt x="0" y="176"/>
                </a:lnTo>
                <a:lnTo>
                  <a:pt x="0" y="175"/>
                </a:lnTo>
                <a:lnTo>
                  <a:pt x="2" y="173"/>
                </a:lnTo>
                <a:lnTo>
                  <a:pt x="2" y="171"/>
                </a:lnTo>
                <a:lnTo>
                  <a:pt x="4" y="171"/>
                </a:lnTo>
                <a:lnTo>
                  <a:pt x="5" y="169"/>
                </a:lnTo>
                <a:lnTo>
                  <a:pt x="9" y="169"/>
                </a:lnTo>
                <a:lnTo>
                  <a:pt x="11" y="167"/>
                </a:lnTo>
                <a:lnTo>
                  <a:pt x="15" y="167"/>
                </a:lnTo>
                <a:lnTo>
                  <a:pt x="25" y="165"/>
                </a:lnTo>
                <a:lnTo>
                  <a:pt x="34" y="165"/>
                </a:lnTo>
                <a:lnTo>
                  <a:pt x="46" y="165"/>
                </a:lnTo>
                <a:lnTo>
                  <a:pt x="59" y="165"/>
                </a:lnTo>
                <a:lnTo>
                  <a:pt x="73" y="163"/>
                </a:lnTo>
                <a:lnTo>
                  <a:pt x="86" y="161"/>
                </a:lnTo>
                <a:lnTo>
                  <a:pt x="99" y="159"/>
                </a:lnTo>
                <a:lnTo>
                  <a:pt x="113" y="157"/>
                </a:lnTo>
                <a:lnTo>
                  <a:pt x="128" y="155"/>
                </a:lnTo>
                <a:lnTo>
                  <a:pt x="145" y="153"/>
                </a:lnTo>
                <a:lnTo>
                  <a:pt x="151" y="151"/>
                </a:lnTo>
                <a:lnTo>
                  <a:pt x="161" y="150"/>
                </a:lnTo>
                <a:lnTo>
                  <a:pt x="168" y="150"/>
                </a:lnTo>
                <a:lnTo>
                  <a:pt x="178" y="148"/>
                </a:lnTo>
                <a:lnTo>
                  <a:pt x="189" y="146"/>
                </a:lnTo>
                <a:lnTo>
                  <a:pt x="201" y="146"/>
                </a:lnTo>
                <a:lnTo>
                  <a:pt x="214" y="144"/>
                </a:lnTo>
                <a:lnTo>
                  <a:pt x="228" y="142"/>
                </a:lnTo>
                <a:lnTo>
                  <a:pt x="241" y="140"/>
                </a:lnTo>
                <a:lnTo>
                  <a:pt x="257" y="138"/>
                </a:lnTo>
                <a:lnTo>
                  <a:pt x="274" y="136"/>
                </a:lnTo>
                <a:lnTo>
                  <a:pt x="291" y="134"/>
                </a:lnTo>
                <a:lnTo>
                  <a:pt x="308" y="130"/>
                </a:lnTo>
                <a:lnTo>
                  <a:pt x="327" y="128"/>
                </a:lnTo>
                <a:lnTo>
                  <a:pt x="349" y="125"/>
                </a:lnTo>
                <a:lnTo>
                  <a:pt x="370" y="121"/>
                </a:lnTo>
                <a:lnTo>
                  <a:pt x="391" y="117"/>
                </a:lnTo>
                <a:lnTo>
                  <a:pt x="414" y="113"/>
                </a:lnTo>
                <a:lnTo>
                  <a:pt x="439" y="109"/>
                </a:lnTo>
                <a:lnTo>
                  <a:pt x="464" y="105"/>
                </a:lnTo>
                <a:lnTo>
                  <a:pt x="488" y="102"/>
                </a:lnTo>
                <a:lnTo>
                  <a:pt x="515" y="98"/>
                </a:lnTo>
                <a:lnTo>
                  <a:pt x="542" y="92"/>
                </a:lnTo>
                <a:lnTo>
                  <a:pt x="569" y="88"/>
                </a:lnTo>
                <a:lnTo>
                  <a:pt x="600" y="84"/>
                </a:lnTo>
                <a:lnTo>
                  <a:pt x="628" y="79"/>
                </a:lnTo>
                <a:lnTo>
                  <a:pt x="659" y="73"/>
                </a:lnTo>
                <a:lnTo>
                  <a:pt x="692" y="69"/>
                </a:lnTo>
                <a:lnTo>
                  <a:pt x="722" y="63"/>
                </a:lnTo>
                <a:lnTo>
                  <a:pt x="757" y="58"/>
                </a:lnTo>
                <a:lnTo>
                  <a:pt x="789" y="52"/>
                </a:lnTo>
                <a:lnTo>
                  <a:pt x="826" y="46"/>
                </a:lnTo>
                <a:lnTo>
                  <a:pt x="860" y="40"/>
                </a:lnTo>
                <a:lnTo>
                  <a:pt x="893" y="34"/>
                </a:lnTo>
                <a:lnTo>
                  <a:pt x="923" y="29"/>
                </a:lnTo>
                <a:lnTo>
                  <a:pt x="952" y="25"/>
                </a:lnTo>
                <a:lnTo>
                  <a:pt x="979" y="19"/>
                </a:lnTo>
                <a:lnTo>
                  <a:pt x="1004" y="15"/>
                </a:lnTo>
                <a:lnTo>
                  <a:pt x="1027" y="11"/>
                </a:lnTo>
                <a:lnTo>
                  <a:pt x="1048" y="10"/>
                </a:lnTo>
                <a:lnTo>
                  <a:pt x="1067" y="6"/>
                </a:lnTo>
                <a:lnTo>
                  <a:pt x="1086" y="4"/>
                </a:lnTo>
                <a:lnTo>
                  <a:pt x="1102" y="2"/>
                </a:lnTo>
                <a:lnTo>
                  <a:pt x="1115" y="0"/>
                </a:lnTo>
                <a:lnTo>
                  <a:pt x="1128" y="0"/>
                </a:lnTo>
                <a:lnTo>
                  <a:pt x="1138" y="0"/>
                </a:lnTo>
                <a:lnTo>
                  <a:pt x="1146" y="0"/>
                </a:lnTo>
                <a:lnTo>
                  <a:pt x="1153" y="2"/>
                </a:lnTo>
                <a:lnTo>
                  <a:pt x="1165" y="4"/>
                </a:lnTo>
                <a:lnTo>
                  <a:pt x="1176" y="8"/>
                </a:lnTo>
                <a:lnTo>
                  <a:pt x="1188" y="11"/>
                </a:lnTo>
                <a:lnTo>
                  <a:pt x="1199" y="15"/>
                </a:lnTo>
                <a:lnTo>
                  <a:pt x="1211" y="21"/>
                </a:lnTo>
                <a:lnTo>
                  <a:pt x="1222" y="27"/>
                </a:lnTo>
                <a:lnTo>
                  <a:pt x="1234" y="33"/>
                </a:lnTo>
                <a:lnTo>
                  <a:pt x="1245" y="38"/>
                </a:lnTo>
                <a:lnTo>
                  <a:pt x="1255" y="46"/>
                </a:lnTo>
                <a:lnTo>
                  <a:pt x="1265" y="54"/>
                </a:lnTo>
                <a:lnTo>
                  <a:pt x="1274" y="61"/>
                </a:lnTo>
                <a:lnTo>
                  <a:pt x="1282" y="67"/>
                </a:lnTo>
                <a:lnTo>
                  <a:pt x="1288" y="75"/>
                </a:lnTo>
                <a:lnTo>
                  <a:pt x="1291" y="82"/>
                </a:lnTo>
                <a:lnTo>
                  <a:pt x="1297" y="88"/>
                </a:lnTo>
                <a:lnTo>
                  <a:pt x="1299" y="96"/>
                </a:lnTo>
                <a:lnTo>
                  <a:pt x="1301" y="102"/>
                </a:lnTo>
                <a:lnTo>
                  <a:pt x="1303" y="107"/>
                </a:lnTo>
                <a:lnTo>
                  <a:pt x="1303" y="113"/>
                </a:lnTo>
                <a:lnTo>
                  <a:pt x="1303" y="115"/>
                </a:lnTo>
                <a:lnTo>
                  <a:pt x="1303" y="119"/>
                </a:lnTo>
                <a:lnTo>
                  <a:pt x="1303" y="121"/>
                </a:lnTo>
                <a:lnTo>
                  <a:pt x="1301" y="121"/>
                </a:lnTo>
                <a:lnTo>
                  <a:pt x="1299" y="121"/>
                </a:lnTo>
                <a:lnTo>
                  <a:pt x="1297" y="123"/>
                </a:lnTo>
                <a:lnTo>
                  <a:pt x="1293" y="123"/>
                </a:lnTo>
                <a:lnTo>
                  <a:pt x="1288" y="125"/>
                </a:lnTo>
                <a:lnTo>
                  <a:pt x="1282" y="125"/>
                </a:lnTo>
                <a:lnTo>
                  <a:pt x="1276" y="125"/>
                </a:lnTo>
                <a:lnTo>
                  <a:pt x="1268" y="127"/>
                </a:lnTo>
                <a:lnTo>
                  <a:pt x="1259" y="127"/>
                </a:lnTo>
                <a:lnTo>
                  <a:pt x="1249" y="127"/>
                </a:lnTo>
                <a:lnTo>
                  <a:pt x="1238" y="127"/>
                </a:lnTo>
                <a:lnTo>
                  <a:pt x="1226" y="127"/>
                </a:lnTo>
                <a:lnTo>
                  <a:pt x="1213" y="125"/>
                </a:lnTo>
                <a:lnTo>
                  <a:pt x="1199" y="125"/>
                </a:lnTo>
                <a:lnTo>
                  <a:pt x="1186" y="125"/>
                </a:lnTo>
                <a:lnTo>
                  <a:pt x="1169" y="123"/>
                </a:lnTo>
                <a:lnTo>
                  <a:pt x="1153" y="123"/>
                </a:lnTo>
                <a:lnTo>
                  <a:pt x="1134" y="121"/>
                </a:lnTo>
                <a:lnTo>
                  <a:pt x="1117" y="121"/>
                </a:lnTo>
                <a:lnTo>
                  <a:pt x="1100" y="119"/>
                </a:lnTo>
                <a:lnTo>
                  <a:pt x="1083" y="119"/>
                </a:lnTo>
                <a:lnTo>
                  <a:pt x="1067" y="117"/>
                </a:lnTo>
                <a:lnTo>
                  <a:pt x="1052" y="117"/>
                </a:lnTo>
                <a:lnTo>
                  <a:pt x="1037" y="117"/>
                </a:lnTo>
                <a:lnTo>
                  <a:pt x="1021" y="115"/>
                </a:lnTo>
                <a:lnTo>
                  <a:pt x="1008" y="115"/>
                </a:lnTo>
                <a:lnTo>
                  <a:pt x="994" y="115"/>
                </a:lnTo>
                <a:lnTo>
                  <a:pt x="983" y="115"/>
                </a:lnTo>
                <a:lnTo>
                  <a:pt x="971" y="115"/>
                </a:lnTo>
                <a:lnTo>
                  <a:pt x="960" y="115"/>
                </a:lnTo>
                <a:lnTo>
                  <a:pt x="950" y="115"/>
                </a:lnTo>
                <a:lnTo>
                  <a:pt x="939" y="115"/>
                </a:lnTo>
                <a:lnTo>
                  <a:pt x="931" y="115"/>
                </a:lnTo>
                <a:lnTo>
                  <a:pt x="922" y="115"/>
                </a:lnTo>
                <a:lnTo>
                  <a:pt x="914" y="117"/>
                </a:lnTo>
                <a:lnTo>
                  <a:pt x="904" y="117"/>
                </a:lnTo>
                <a:lnTo>
                  <a:pt x="895" y="119"/>
                </a:lnTo>
                <a:lnTo>
                  <a:pt x="885" y="119"/>
                </a:lnTo>
                <a:lnTo>
                  <a:pt x="874" y="121"/>
                </a:lnTo>
                <a:lnTo>
                  <a:pt x="862" y="123"/>
                </a:lnTo>
                <a:lnTo>
                  <a:pt x="849" y="125"/>
                </a:lnTo>
                <a:lnTo>
                  <a:pt x="837" y="125"/>
                </a:lnTo>
                <a:lnTo>
                  <a:pt x="822" y="127"/>
                </a:lnTo>
                <a:lnTo>
                  <a:pt x="808" y="128"/>
                </a:lnTo>
                <a:lnTo>
                  <a:pt x="793" y="130"/>
                </a:lnTo>
                <a:lnTo>
                  <a:pt x="778" y="132"/>
                </a:lnTo>
                <a:lnTo>
                  <a:pt x="762" y="134"/>
                </a:lnTo>
                <a:lnTo>
                  <a:pt x="745" y="136"/>
                </a:lnTo>
                <a:lnTo>
                  <a:pt x="728" y="138"/>
                </a:lnTo>
                <a:lnTo>
                  <a:pt x="709" y="140"/>
                </a:lnTo>
                <a:lnTo>
                  <a:pt x="670" y="146"/>
                </a:lnTo>
                <a:lnTo>
                  <a:pt x="630" y="151"/>
                </a:lnTo>
                <a:lnTo>
                  <a:pt x="588" y="157"/>
                </a:lnTo>
                <a:lnTo>
                  <a:pt x="544" y="165"/>
                </a:lnTo>
                <a:lnTo>
                  <a:pt x="498" y="173"/>
                </a:lnTo>
                <a:lnTo>
                  <a:pt x="475" y="176"/>
                </a:lnTo>
                <a:lnTo>
                  <a:pt x="452" y="182"/>
                </a:lnTo>
                <a:lnTo>
                  <a:pt x="427" y="186"/>
                </a:lnTo>
                <a:lnTo>
                  <a:pt x="402" y="192"/>
                </a:lnTo>
                <a:lnTo>
                  <a:pt x="377" y="198"/>
                </a:lnTo>
                <a:lnTo>
                  <a:pt x="350" y="203"/>
                </a:lnTo>
                <a:lnTo>
                  <a:pt x="350" y="203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>
            <a:off x="5955742" y="1028376"/>
            <a:ext cx="2318547" cy="2326669"/>
            <a:chOff x="5534807" y="1672548"/>
            <a:chExt cx="2318547" cy="2326669"/>
          </a:xfrm>
        </p:grpSpPr>
        <p:sp>
          <p:nvSpPr>
            <p:cNvPr id="56" name="矩形 55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7" name="直接连接符 56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>
            <a:off x="6133811" y="1204915"/>
            <a:ext cx="1962408" cy="1973590"/>
            <a:chOff x="5886450" y="2625725"/>
            <a:chExt cx="1114426" cy="1120776"/>
          </a:xfrm>
        </p:grpSpPr>
        <p:sp>
          <p:nvSpPr>
            <p:cNvPr id="60" name="Freeform 23"/>
            <p:cNvSpPr/>
            <p:nvPr/>
          </p:nvSpPr>
          <p:spPr bwMode="auto">
            <a:xfrm>
              <a:off x="6121400" y="2625725"/>
              <a:ext cx="484188" cy="193675"/>
            </a:xfrm>
            <a:custGeom>
              <a:avLst/>
              <a:gdLst>
                <a:gd name="T0" fmla="*/ 400 w 609"/>
                <a:gd name="T1" fmla="*/ 94 h 246"/>
                <a:gd name="T2" fmla="*/ 421 w 609"/>
                <a:gd name="T3" fmla="*/ 83 h 246"/>
                <a:gd name="T4" fmla="*/ 437 w 609"/>
                <a:gd name="T5" fmla="*/ 73 h 246"/>
                <a:gd name="T6" fmla="*/ 452 w 609"/>
                <a:gd name="T7" fmla="*/ 62 h 246"/>
                <a:gd name="T8" fmla="*/ 464 w 609"/>
                <a:gd name="T9" fmla="*/ 54 h 246"/>
                <a:gd name="T10" fmla="*/ 471 w 609"/>
                <a:gd name="T11" fmla="*/ 44 h 246"/>
                <a:gd name="T12" fmla="*/ 477 w 609"/>
                <a:gd name="T13" fmla="*/ 37 h 246"/>
                <a:gd name="T14" fmla="*/ 481 w 609"/>
                <a:gd name="T15" fmla="*/ 29 h 246"/>
                <a:gd name="T16" fmla="*/ 479 w 609"/>
                <a:gd name="T17" fmla="*/ 17 h 246"/>
                <a:gd name="T18" fmla="*/ 479 w 609"/>
                <a:gd name="T19" fmla="*/ 8 h 246"/>
                <a:gd name="T20" fmla="*/ 483 w 609"/>
                <a:gd name="T21" fmla="*/ 2 h 246"/>
                <a:gd name="T22" fmla="*/ 489 w 609"/>
                <a:gd name="T23" fmla="*/ 0 h 246"/>
                <a:gd name="T24" fmla="*/ 498 w 609"/>
                <a:gd name="T25" fmla="*/ 0 h 246"/>
                <a:gd name="T26" fmla="*/ 511 w 609"/>
                <a:gd name="T27" fmla="*/ 4 h 246"/>
                <a:gd name="T28" fmla="*/ 529 w 609"/>
                <a:gd name="T29" fmla="*/ 14 h 246"/>
                <a:gd name="T30" fmla="*/ 548 w 609"/>
                <a:gd name="T31" fmla="*/ 29 h 246"/>
                <a:gd name="T32" fmla="*/ 571 w 609"/>
                <a:gd name="T33" fmla="*/ 48 h 246"/>
                <a:gd name="T34" fmla="*/ 588 w 609"/>
                <a:gd name="T35" fmla="*/ 67 h 246"/>
                <a:gd name="T36" fmla="*/ 602 w 609"/>
                <a:gd name="T37" fmla="*/ 83 h 246"/>
                <a:gd name="T38" fmla="*/ 607 w 609"/>
                <a:gd name="T39" fmla="*/ 96 h 246"/>
                <a:gd name="T40" fmla="*/ 607 w 609"/>
                <a:gd name="T41" fmla="*/ 106 h 246"/>
                <a:gd name="T42" fmla="*/ 605 w 609"/>
                <a:gd name="T43" fmla="*/ 111 h 246"/>
                <a:gd name="T44" fmla="*/ 602 w 609"/>
                <a:gd name="T45" fmla="*/ 119 h 246"/>
                <a:gd name="T46" fmla="*/ 594 w 609"/>
                <a:gd name="T47" fmla="*/ 123 h 246"/>
                <a:gd name="T48" fmla="*/ 588 w 609"/>
                <a:gd name="T49" fmla="*/ 127 h 246"/>
                <a:gd name="T50" fmla="*/ 580 w 609"/>
                <a:gd name="T51" fmla="*/ 131 h 246"/>
                <a:gd name="T52" fmla="*/ 569 w 609"/>
                <a:gd name="T53" fmla="*/ 132 h 246"/>
                <a:gd name="T54" fmla="*/ 557 w 609"/>
                <a:gd name="T55" fmla="*/ 138 h 246"/>
                <a:gd name="T56" fmla="*/ 540 w 609"/>
                <a:gd name="T57" fmla="*/ 142 h 246"/>
                <a:gd name="T58" fmla="*/ 523 w 609"/>
                <a:gd name="T59" fmla="*/ 148 h 246"/>
                <a:gd name="T60" fmla="*/ 500 w 609"/>
                <a:gd name="T61" fmla="*/ 154 h 246"/>
                <a:gd name="T62" fmla="*/ 475 w 609"/>
                <a:gd name="T63" fmla="*/ 159 h 246"/>
                <a:gd name="T64" fmla="*/ 433 w 609"/>
                <a:gd name="T65" fmla="*/ 171 h 246"/>
                <a:gd name="T66" fmla="*/ 368 w 609"/>
                <a:gd name="T67" fmla="*/ 186 h 246"/>
                <a:gd name="T68" fmla="*/ 297 w 609"/>
                <a:gd name="T69" fmla="*/ 203 h 246"/>
                <a:gd name="T70" fmla="*/ 259 w 609"/>
                <a:gd name="T71" fmla="*/ 211 h 246"/>
                <a:gd name="T72" fmla="*/ 218 w 609"/>
                <a:gd name="T73" fmla="*/ 219 h 246"/>
                <a:gd name="T74" fmla="*/ 176 w 609"/>
                <a:gd name="T75" fmla="*/ 226 h 246"/>
                <a:gd name="T76" fmla="*/ 136 w 609"/>
                <a:gd name="T77" fmla="*/ 234 h 246"/>
                <a:gd name="T78" fmla="*/ 101 w 609"/>
                <a:gd name="T79" fmla="*/ 238 h 246"/>
                <a:gd name="T80" fmla="*/ 73 w 609"/>
                <a:gd name="T81" fmla="*/ 242 h 246"/>
                <a:gd name="T82" fmla="*/ 48 w 609"/>
                <a:gd name="T83" fmla="*/ 246 h 246"/>
                <a:gd name="T84" fmla="*/ 29 w 609"/>
                <a:gd name="T85" fmla="*/ 246 h 246"/>
                <a:gd name="T86" fmla="*/ 15 w 609"/>
                <a:gd name="T87" fmla="*/ 246 h 246"/>
                <a:gd name="T88" fmla="*/ 6 w 609"/>
                <a:gd name="T89" fmla="*/ 244 h 246"/>
                <a:gd name="T90" fmla="*/ 0 w 609"/>
                <a:gd name="T91" fmla="*/ 240 h 246"/>
                <a:gd name="T92" fmla="*/ 2 w 609"/>
                <a:gd name="T93" fmla="*/ 234 h 246"/>
                <a:gd name="T94" fmla="*/ 7 w 609"/>
                <a:gd name="T95" fmla="*/ 228 h 246"/>
                <a:gd name="T96" fmla="*/ 19 w 609"/>
                <a:gd name="T97" fmla="*/ 223 h 246"/>
                <a:gd name="T98" fmla="*/ 36 w 609"/>
                <a:gd name="T99" fmla="*/ 215 h 246"/>
                <a:gd name="T100" fmla="*/ 57 w 609"/>
                <a:gd name="T101" fmla="*/ 209 h 246"/>
                <a:gd name="T102" fmla="*/ 84 w 609"/>
                <a:gd name="T103" fmla="*/ 200 h 246"/>
                <a:gd name="T104" fmla="*/ 117 w 609"/>
                <a:gd name="T105" fmla="*/ 192 h 246"/>
                <a:gd name="T106" fmla="*/ 153 w 609"/>
                <a:gd name="T107" fmla="*/ 182 h 246"/>
                <a:gd name="T108" fmla="*/ 190 w 609"/>
                <a:gd name="T109" fmla="*/ 173 h 246"/>
                <a:gd name="T110" fmla="*/ 226 w 609"/>
                <a:gd name="T111" fmla="*/ 163 h 246"/>
                <a:gd name="T112" fmla="*/ 259 w 609"/>
                <a:gd name="T113" fmla="*/ 154 h 246"/>
                <a:gd name="T114" fmla="*/ 289 w 609"/>
                <a:gd name="T115" fmla="*/ 144 h 246"/>
                <a:gd name="T116" fmla="*/ 318 w 609"/>
                <a:gd name="T117" fmla="*/ 134 h 246"/>
                <a:gd name="T118" fmla="*/ 345 w 609"/>
                <a:gd name="T119" fmla="*/ 123 h 246"/>
                <a:gd name="T120" fmla="*/ 368 w 609"/>
                <a:gd name="T121" fmla="*/ 111 h 246"/>
                <a:gd name="T122" fmla="*/ 389 w 609"/>
                <a:gd name="T123" fmla="*/ 10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09" h="246">
                  <a:moveTo>
                    <a:pt x="389" y="100"/>
                  </a:moveTo>
                  <a:lnTo>
                    <a:pt x="400" y="94"/>
                  </a:lnTo>
                  <a:lnTo>
                    <a:pt x="412" y="88"/>
                  </a:lnTo>
                  <a:lnTo>
                    <a:pt x="421" y="83"/>
                  </a:lnTo>
                  <a:lnTo>
                    <a:pt x="429" y="77"/>
                  </a:lnTo>
                  <a:lnTo>
                    <a:pt x="437" y="73"/>
                  </a:lnTo>
                  <a:lnTo>
                    <a:pt x="444" y="67"/>
                  </a:lnTo>
                  <a:lnTo>
                    <a:pt x="452" y="62"/>
                  </a:lnTo>
                  <a:lnTo>
                    <a:pt x="458" y="58"/>
                  </a:lnTo>
                  <a:lnTo>
                    <a:pt x="464" y="54"/>
                  </a:lnTo>
                  <a:lnTo>
                    <a:pt x="467" y="48"/>
                  </a:lnTo>
                  <a:lnTo>
                    <a:pt x="471" y="44"/>
                  </a:lnTo>
                  <a:lnTo>
                    <a:pt x="475" y="40"/>
                  </a:lnTo>
                  <a:lnTo>
                    <a:pt x="477" y="37"/>
                  </a:lnTo>
                  <a:lnTo>
                    <a:pt x="479" y="33"/>
                  </a:lnTo>
                  <a:lnTo>
                    <a:pt x="481" y="29"/>
                  </a:lnTo>
                  <a:lnTo>
                    <a:pt x="481" y="25"/>
                  </a:lnTo>
                  <a:lnTo>
                    <a:pt x="479" y="17"/>
                  </a:lnTo>
                  <a:lnTo>
                    <a:pt x="479" y="14"/>
                  </a:lnTo>
                  <a:lnTo>
                    <a:pt x="479" y="8"/>
                  </a:lnTo>
                  <a:lnTo>
                    <a:pt x="481" y="6"/>
                  </a:lnTo>
                  <a:lnTo>
                    <a:pt x="483" y="2"/>
                  </a:lnTo>
                  <a:lnTo>
                    <a:pt x="485" y="0"/>
                  </a:lnTo>
                  <a:lnTo>
                    <a:pt x="489" y="0"/>
                  </a:lnTo>
                  <a:lnTo>
                    <a:pt x="492" y="0"/>
                  </a:lnTo>
                  <a:lnTo>
                    <a:pt x="498" y="0"/>
                  </a:lnTo>
                  <a:lnTo>
                    <a:pt x="504" y="2"/>
                  </a:lnTo>
                  <a:lnTo>
                    <a:pt x="511" y="4"/>
                  </a:lnTo>
                  <a:lnTo>
                    <a:pt x="519" y="10"/>
                  </a:lnTo>
                  <a:lnTo>
                    <a:pt x="529" y="14"/>
                  </a:lnTo>
                  <a:lnTo>
                    <a:pt x="538" y="21"/>
                  </a:lnTo>
                  <a:lnTo>
                    <a:pt x="548" y="29"/>
                  </a:lnTo>
                  <a:lnTo>
                    <a:pt x="559" y="37"/>
                  </a:lnTo>
                  <a:lnTo>
                    <a:pt x="571" y="48"/>
                  </a:lnTo>
                  <a:lnTo>
                    <a:pt x="580" y="60"/>
                  </a:lnTo>
                  <a:lnTo>
                    <a:pt x="588" y="67"/>
                  </a:lnTo>
                  <a:lnTo>
                    <a:pt x="596" y="77"/>
                  </a:lnTo>
                  <a:lnTo>
                    <a:pt x="602" y="83"/>
                  </a:lnTo>
                  <a:lnTo>
                    <a:pt x="605" y="90"/>
                  </a:lnTo>
                  <a:lnTo>
                    <a:pt x="607" y="96"/>
                  </a:lnTo>
                  <a:lnTo>
                    <a:pt x="609" y="100"/>
                  </a:lnTo>
                  <a:lnTo>
                    <a:pt x="607" y="106"/>
                  </a:lnTo>
                  <a:lnTo>
                    <a:pt x="607" y="109"/>
                  </a:lnTo>
                  <a:lnTo>
                    <a:pt x="605" y="111"/>
                  </a:lnTo>
                  <a:lnTo>
                    <a:pt x="603" y="115"/>
                  </a:lnTo>
                  <a:lnTo>
                    <a:pt x="602" y="119"/>
                  </a:lnTo>
                  <a:lnTo>
                    <a:pt x="598" y="121"/>
                  </a:lnTo>
                  <a:lnTo>
                    <a:pt x="594" y="123"/>
                  </a:lnTo>
                  <a:lnTo>
                    <a:pt x="590" y="127"/>
                  </a:lnTo>
                  <a:lnTo>
                    <a:pt x="588" y="127"/>
                  </a:lnTo>
                  <a:lnTo>
                    <a:pt x="584" y="129"/>
                  </a:lnTo>
                  <a:lnTo>
                    <a:pt x="580" y="131"/>
                  </a:lnTo>
                  <a:lnTo>
                    <a:pt x="575" y="132"/>
                  </a:lnTo>
                  <a:lnTo>
                    <a:pt x="569" y="132"/>
                  </a:lnTo>
                  <a:lnTo>
                    <a:pt x="563" y="136"/>
                  </a:lnTo>
                  <a:lnTo>
                    <a:pt x="557" y="138"/>
                  </a:lnTo>
                  <a:lnTo>
                    <a:pt x="550" y="140"/>
                  </a:lnTo>
                  <a:lnTo>
                    <a:pt x="540" y="142"/>
                  </a:lnTo>
                  <a:lnTo>
                    <a:pt x="533" y="144"/>
                  </a:lnTo>
                  <a:lnTo>
                    <a:pt x="523" y="148"/>
                  </a:lnTo>
                  <a:lnTo>
                    <a:pt x="511" y="150"/>
                  </a:lnTo>
                  <a:lnTo>
                    <a:pt x="500" y="154"/>
                  </a:lnTo>
                  <a:lnTo>
                    <a:pt x="489" y="157"/>
                  </a:lnTo>
                  <a:lnTo>
                    <a:pt x="475" y="159"/>
                  </a:lnTo>
                  <a:lnTo>
                    <a:pt x="464" y="163"/>
                  </a:lnTo>
                  <a:lnTo>
                    <a:pt x="433" y="171"/>
                  </a:lnTo>
                  <a:lnTo>
                    <a:pt x="400" y="179"/>
                  </a:lnTo>
                  <a:lnTo>
                    <a:pt x="368" y="186"/>
                  </a:lnTo>
                  <a:lnTo>
                    <a:pt x="333" y="196"/>
                  </a:lnTo>
                  <a:lnTo>
                    <a:pt x="297" y="203"/>
                  </a:lnTo>
                  <a:lnTo>
                    <a:pt x="278" y="207"/>
                  </a:lnTo>
                  <a:lnTo>
                    <a:pt x="259" y="211"/>
                  </a:lnTo>
                  <a:lnTo>
                    <a:pt x="239" y="215"/>
                  </a:lnTo>
                  <a:lnTo>
                    <a:pt x="218" y="219"/>
                  </a:lnTo>
                  <a:lnTo>
                    <a:pt x="199" y="223"/>
                  </a:lnTo>
                  <a:lnTo>
                    <a:pt x="176" y="226"/>
                  </a:lnTo>
                  <a:lnTo>
                    <a:pt x="155" y="230"/>
                  </a:lnTo>
                  <a:lnTo>
                    <a:pt x="136" y="234"/>
                  </a:lnTo>
                  <a:lnTo>
                    <a:pt x="119" y="236"/>
                  </a:lnTo>
                  <a:lnTo>
                    <a:pt x="101" y="238"/>
                  </a:lnTo>
                  <a:lnTo>
                    <a:pt x="86" y="240"/>
                  </a:lnTo>
                  <a:lnTo>
                    <a:pt x="73" y="242"/>
                  </a:lnTo>
                  <a:lnTo>
                    <a:pt x="59" y="244"/>
                  </a:lnTo>
                  <a:lnTo>
                    <a:pt x="48" y="246"/>
                  </a:lnTo>
                  <a:lnTo>
                    <a:pt x="38" y="246"/>
                  </a:lnTo>
                  <a:lnTo>
                    <a:pt x="29" y="246"/>
                  </a:lnTo>
                  <a:lnTo>
                    <a:pt x="21" y="246"/>
                  </a:lnTo>
                  <a:lnTo>
                    <a:pt x="15" y="246"/>
                  </a:lnTo>
                  <a:lnTo>
                    <a:pt x="9" y="244"/>
                  </a:lnTo>
                  <a:lnTo>
                    <a:pt x="6" y="244"/>
                  </a:lnTo>
                  <a:lnTo>
                    <a:pt x="2" y="242"/>
                  </a:lnTo>
                  <a:lnTo>
                    <a:pt x="0" y="240"/>
                  </a:lnTo>
                  <a:lnTo>
                    <a:pt x="0" y="236"/>
                  </a:lnTo>
                  <a:lnTo>
                    <a:pt x="2" y="234"/>
                  </a:lnTo>
                  <a:lnTo>
                    <a:pt x="4" y="232"/>
                  </a:lnTo>
                  <a:lnTo>
                    <a:pt x="7" y="228"/>
                  </a:lnTo>
                  <a:lnTo>
                    <a:pt x="13" y="226"/>
                  </a:lnTo>
                  <a:lnTo>
                    <a:pt x="19" y="223"/>
                  </a:lnTo>
                  <a:lnTo>
                    <a:pt x="27" y="219"/>
                  </a:lnTo>
                  <a:lnTo>
                    <a:pt x="36" y="215"/>
                  </a:lnTo>
                  <a:lnTo>
                    <a:pt x="46" y="213"/>
                  </a:lnTo>
                  <a:lnTo>
                    <a:pt x="57" y="209"/>
                  </a:lnTo>
                  <a:lnTo>
                    <a:pt x="71" y="205"/>
                  </a:lnTo>
                  <a:lnTo>
                    <a:pt x="84" y="200"/>
                  </a:lnTo>
                  <a:lnTo>
                    <a:pt x="99" y="196"/>
                  </a:lnTo>
                  <a:lnTo>
                    <a:pt x="117" y="192"/>
                  </a:lnTo>
                  <a:lnTo>
                    <a:pt x="134" y="188"/>
                  </a:lnTo>
                  <a:lnTo>
                    <a:pt x="153" y="182"/>
                  </a:lnTo>
                  <a:lnTo>
                    <a:pt x="172" y="179"/>
                  </a:lnTo>
                  <a:lnTo>
                    <a:pt x="190" y="173"/>
                  </a:lnTo>
                  <a:lnTo>
                    <a:pt x="209" y="169"/>
                  </a:lnTo>
                  <a:lnTo>
                    <a:pt x="226" y="163"/>
                  </a:lnTo>
                  <a:lnTo>
                    <a:pt x="243" y="159"/>
                  </a:lnTo>
                  <a:lnTo>
                    <a:pt x="259" y="154"/>
                  </a:lnTo>
                  <a:lnTo>
                    <a:pt x="274" y="148"/>
                  </a:lnTo>
                  <a:lnTo>
                    <a:pt x="289" y="144"/>
                  </a:lnTo>
                  <a:lnTo>
                    <a:pt x="305" y="138"/>
                  </a:lnTo>
                  <a:lnTo>
                    <a:pt x="318" y="134"/>
                  </a:lnTo>
                  <a:lnTo>
                    <a:pt x="331" y="129"/>
                  </a:lnTo>
                  <a:lnTo>
                    <a:pt x="345" y="123"/>
                  </a:lnTo>
                  <a:lnTo>
                    <a:pt x="356" y="117"/>
                  </a:lnTo>
                  <a:lnTo>
                    <a:pt x="368" y="111"/>
                  </a:lnTo>
                  <a:lnTo>
                    <a:pt x="379" y="106"/>
                  </a:lnTo>
                  <a:lnTo>
                    <a:pt x="389" y="100"/>
                  </a:lnTo>
                  <a:lnTo>
                    <a:pt x="389" y="10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24"/>
            <p:cNvSpPr/>
            <p:nvPr/>
          </p:nvSpPr>
          <p:spPr bwMode="auto">
            <a:xfrm>
              <a:off x="6329363" y="2770188"/>
              <a:ext cx="104775" cy="976313"/>
            </a:xfrm>
            <a:custGeom>
              <a:avLst/>
              <a:gdLst>
                <a:gd name="T0" fmla="*/ 4 w 133"/>
                <a:gd name="T1" fmla="*/ 1103 h 1232"/>
                <a:gd name="T2" fmla="*/ 0 w 133"/>
                <a:gd name="T3" fmla="*/ 1048 h 1232"/>
                <a:gd name="T4" fmla="*/ 4 w 133"/>
                <a:gd name="T5" fmla="*/ 1026 h 1232"/>
                <a:gd name="T6" fmla="*/ 6 w 133"/>
                <a:gd name="T7" fmla="*/ 1007 h 1232"/>
                <a:gd name="T8" fmla="*/ 8 w 133"/>
                <a:gd name="T9" fmla="*/ 980 h 1232"/>
                <a:gd name="T10" fmla="*/ 12 w 133"/>
                <a:gd name="T11" fmla="*/ 946 h 1232"/>
                <a:gd name="T12" fmla="*/ 14 w 133"/>
                <a:gd name="T13" fmla="*/ 904 h 1232"/>
                <a:gd name="T14" fmla="*/ 18 w 133"/>
                <a:gd name="T15" fmla="*/ 852 h 1232"/>
                <a:gd name="T16" fmla="*/ 22 w 133"/>
                <a:gd name="T17" fmla="*/ 792 h 1232"/>
                <a:gd name="T18" fmla="*/ 25 w 133"/>
                <a:gd name="T19" fmla="*/ 725 h 1232"/>
                <a:gd name="T20" fmla="*/ 29 w 133"/>
                <a:gd name="T21" fmla="*/ 606 h 1232"/>
                <a:gd name="T22" fmla="*/ 33 w 133"/>
                <a:gd name="T23" fmla="*/ 489 h 1232"/>
                <a:gd name="T24" fmla="*/ 37 w 133"/>
                <a:gd name="T25" fmla="*/ 392 h 1232"/>
                <a:gd name="T26" fmla="*/ 39 w 133"/>
                <a:gd name="T27" fmla="*/ 313 h 1232"/>
                <a:gd name="T28" fmla="*/ 31 w 133"/>
                <a:gd name="T29" fmla="*/ 211 h 1232"/>
                <a:gd name="T30" fmla="*/ 22 w 133"/>
                <a:gd name="T31" fmla="*/ 115 h 1232"/>
                <a:gd name="T32" fmla="*/ 14 w 133"/>
                <a:gd name="T33" fmla="*/ 52 h 1232"/>
                <a:gd name="T34" fmla="*/ 8 w 133"/>
                <a:gd name="T35" fmla="*/ 12 h 1232"/>
                <a:gd name="T36" fmla="*/ 16 w 133"/>
                <a:gd name="T37" fmla="*/ 0 h 1232"/>
                <a:gd name="T38" fmla="*/ 50 w 133"/>
                <a:gd name="T39" fmla="*/ 14 h 1232"/>
                <a:gd name="T40" fmla="*/ 98 w 133"/>
                <a:gd name="T41" fmla="*/ 46 h 1232"/>
                <a:gd name="T42" fmla="*/ 127 w 133"/>
                <a:gd name="T43" fmla="*/ 75 h 1232"/>
                <a:gd name="T44" fmla="*/ 131 w 133"/>
                <a:gd name="T45" fmla="*/ 106 h 1232"/>
                <a:gd name="T46" fmla="*/ 121 w 133"/>
                <a:gd name="T47" fmla="*/ 146 h 1232"/>
                <a:gd name="T48" fmla="*/ 114 w 133"/>
                <a:gd name="T49" fmla="*/ 171 h 1232"/>
                <a:gd name="T50" fmla="*/ 110 w 133"/>
                <a:gd name="T51" fmla="*/ 196 h 1232"/>
                <a:gd name="T52" fmla="*/ 108 w 133"/>
                <a:gd name="T53" fmla="*/ 229 h 1232"/>
                <a:gd name="T54" fmla="*/ 104 w 133"/>
                <a:gd name="T55" fmla="*/ 271 h 1232"/>
                <a:gd name="T56" fmla="*/ 100 w 133"/>
                <a:gd name="T57" fmla="*/ 321 h 1232"/>
                <a:gd name="T58" fmla="*/ 98 w 133"/>
                <a:gd name="T59" fmla="*/ 380 h 1232"/>
                <a:gd name="T60" fmla="*/ 96 w 133"/>
                <a:gd name="T61" fmla="*/ 447 h 1232"/>
                <a:gd name="T62" fmla="*/ 94 w 133"/>
                <a:gd name="T63" fmla="*/ 522 h 1232"/>
                <a:gd name="T64" fmla="*/ 92 w 133"/>
                <a:gd name="T65" fmla="*/ 603 h 1232"/>
                <a:gd name="T66" fmla="*/ 91 w 133"/>
                <a:gd name="T67" fmla="*/ 675 h 1232"/>
                <a:gd name="T68" fmla="*/ 91 w 133"/>
                <a:gd name="T69" fmla="*/ 741 h 1232"/>
                <a:gd name="T70" fmla="*/ 91 w 133"/>
                <a:gd name="T71" fmla="*/ 794 h 1232"/>
                <a:gd name="T72" fmla="*/ 92 w 133"/>
                <a:gd name="T73" fmla="*/ 842 h 1232"/>
                <a:gd name="T74" fmla="*/ 94 w 133"/>
                <a:gd name="T75" fmla="*/ 881 h 1232"/>
                <a:gd name="T76" fmla="*/ 96 w 133"/>
                <a:gd name="T77" fmla="*/ 909 h 1232"/>
                <a:gd name="T78" fmla="*/ 98 w 133"/>
                <a:gd name="T79" fmla="*/ 931 h 1232"/>
                <a:gd name="T80" fmla="*/ 102 w 133"/>
                <a:gd name="T81" fmla="*/ 990 h 1232"/>
                <a:gd name="T82" fmla="*/ 96 w 133"/>
                <a:gd name="T83" fmla="*/ 1084 h 1232"/>
                <a:gd name="T84" fmla="*/ 87 w 133"/>
                <a:gd name="T85" fmla="*/ 1153 h 1232"/>
                <a:gd name="T86" fmla="*/ 77 w 133"/>
                <a:gd name="T87" fmla="*/ 1195 h 1232"/>
                <a:gd name="T88" fmla="*/ 69 w 133"/>
                <a:gd name="T89" fmla="*/ 1220 h 1232"/>
                <a:gd name="T90" fmla="*/ 64 w 133"/>
                <a:gd name="T91" fmla="*/ 1232 h 1232"/>
                <a:gd name="T92" fmla="*/ 58 w 133"/>
                <a:gd name="T93" fmla="*/ 1230 h 1232"/>
                <a:gd name="T94" fmla="*/ 48 w 133"/>
                <a:gd name="T95" fmla="*/ 1218 h 1232"/>
                <a:gd name="T96" fmla="*/ 37 w 133"/>
                <a:gd name="T97" fmla="*/ 1195 h 1232"/>
                <a:gd name="T98" fmla="*/ 23 w 133"/>
                <a:gd name="T99" fmla="*/ 1165 h 1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33" h="1232">
                  <a:moveTo>
                    <a:pt x="20" y="1157"/>
                  </a:moveTo>
                  <a:lnTo>
                    <a:pt x="14" y="1138"/>
                  </a:lnTo>
                  <a:lnTo>
                    <a:pt x="8" y="1120"/>
                  </a:lnTo>
                  <a:lnTo>
                    <a:pt x="4" y="1103"/>
                  </a:lnTo>
                  <a:lnTo>
                    <a:pt x="2" y="1090"/>
                  </a:lnTo>
                  <a:lnTo>
                    <a:pt x="0" y="1074"/>
                  </a:lnTo>
                  <a:lnTo>
                    <a:pt x="0" y="1061"/>
                  </a:lnTo>
                  <a:lnTo>
                    <a:pt x="0" y="1048"/>
                  </a:lnTo>
                  <a:lnTo>
                    <a:pt x="2" y="1036"/>
                  </a:lnTo>
                  <a:lnTo>
                    <a:pt x="2" y="1034"/>
                  </a:lnTo>
                  <a:lnTo>
                    <a:pt x="2" y="1030"/>
                  </a:lnTo>
                  <a:lnTo>
                    <a:pt x="4" y="1026"/>
                  </a:lnTo>
                  <a:lnTo>
                    <a:pt x="4" y="1023"/>
                  </a:lnTo>
                  <a:lnTo>
                    <a:pt x="4" y="1019"/>
                  </a:lnTo>
                  <a:lnTo>
                    <a:pt x="6" y="1013"/>
                  </a:lnTo>
                  <a:lnTo>
                    <a:pt x="6" y="1007"/>
                  </a:lnTo>
                  <a:lnTo>
                    <a:pt x="6" y="1002"/>
                  </a:lnTo>
                  <a:lnTo>
                    <a:pt x="8" y="996"/>
                  </a:lnTo>
                  <a:lnTo>
                    <a:pt x="8" y="988"/>
                  </a:lnTo>
                  <a:lnTo>
                    <a:pt x="8" y="980"/>
                  </a:lnTo>
                  <a:lnTo>
                    <a:pt x="10" y="973"/>
                  </a:lnTo>
                  <a:lnTo>
                    <a:pt x="10" y="965"/>
                  </a:lnTo>
                  <a:lnTo>
                    <a:pt x="10" y="956"/>
                  </a:lnTo>
                  <a:lnTo>
                    <a:pt x="12" y="946"/>
                  </a:lnTo>
                  <a:lnTo>
                    <a:pt x="12" y="936"/>
                  </a:lnTo>
                  <a:lnTo>
                    <a:pt x="12" y="925"/>
                  </a:lnTo>
                  <a:lnTo>
                    <a:pt x="14" y="915"/>
                  </a:lnTo>
                  <a:lnTo>
                    <a:pt x="14" y="904"/>
                  </a:lnTo>
                  <a:lnTo>
                    <a:pt x="16" y="890"/>
                  </a:lnTo>
                  <a:lnTo>
                    <a:pt x="16" y="879"/>
                  </a:lnTo>
                  <a:lnTo>
                    <a:pt x="16" y="865"/>
                  </a:lnTo>
                  <a:lnTo>
                    <a:pt x="18" y="852"/>
                  </a:lnTo>
                  <a:lnTo>
                    <a:pt x="18" y="839"/>
                  </a:lnTo>
                  <a:lnTo>
                    <a:pt x="20" y="823"/>
                  </a:lnTo>
                  <a:lnTo>
                    <a:pt x="20" y="808"/>
                  </a:lnTo>
                  <a:lnTo>
                    <a:pt x="22" y="792"/>
                  </a:lnTo>
                  <a:lnTo>
                    <a:pt x="22" y="777"/>
                  </a:lnTo>
                  <a:lnTo>
                    <a:pt x="23" y="760"/>
                  </a:lnTo>
                  <a:lnTo>
                    <a:pt x="23" y="743"/>
                  </a:lnTo>
                  <a:lnTo>
                    <a:pt x="25" y="725"/>
                  </a:lnTo>
                  <a:lnTo>
                    <a:pt x="27" y="708"/>
                  </a:lnTo>
                  <a:lnTo>
                    <a:pt x="27" y="674"/>
                  </a:lnTo>
                  <a:lnTo>
                    <a:pt x="29" y="639"/>
                  </a:lnTo>
                  <a:lnTo>
                    <a:pt x="29" y="606"/>
                  </a:lnTo>
                  <a:lnTo>
                    <a:pt x="31" y="576"/>
                  </a:lnTo>
                  <a:lnTo>
                    <a:pt x="31" y="545"/>
                  </a:lnTo>
                  <a:lnTo>
                    <a:pt x="33" y="516"/>
                  </a:lnTo>
                  <a:lnTo>
                    <a:pt x="33" y="489"/>
                  </a:lnTo>
                  <a:lnTo>
                    <a:pt x="35" y="463"/>
                  </a:lnTo>
                  <a:lnTo>
                    <a:pt x="35" y="438"/>
                  </a:lnTo>
                  <a:lnTo>
                    <a:pt x="37" y="413"/>
                  </a:lnTo>
                  <a:lnTo>
                    <a:pt x="37" y="392"/>
                  </a:lnTo>
                  <a:lnTo>
                    <a:pt x="37" y="369"/>
                  </a:lnTo>
                  <a:lnTo>
                    <a:pt x="37" y="349"/>
                  </a:lnTo>
                  <a:lnTo>
                    <a:pt x="39" y="330"/>
                  </a:lnTo>
                  <a:lnTo>
                    <a:pt x="39" y="313"/>
                  </a:lnTo>
                  <a:lnTo>
                    <a:pt x="39" y="298"/>
                  </a:lnTo>
                  <a:lnTo>
                    <a:pt x="37" y="267"/>
                  </a:lnTo>
                  <a:lnTo>
                    <a:pt x="33" y="238"/>
                  </a:lnTo>
                  <a:lnTo>
                    <a:pt x="31" y="211"/>
                  </a:lnTo>
                  <a:lnTo>
                    <a:pt x="29" y="184"/>
                  </a:lnTo>
                  <a:lnTo>
                    <a:pt x="27" y="160"/>
                  </a:lnTo>
                  <a:lnTo>
                    <a:pt x="25" y="137"/>
                  </a:lnTo>
                  <a:lnTo>
                    <a:pt x="22" y="115"/>
                  </a:lnTo>
                  <a:lnTo>
                    <a:pt x="20" y="96"/>
                  </a:lnTo>
                  <a:lnTo>
                    <a:pt x="18" y="79"/>
                  </a:lnTo>
                  <a:lnTo>
                    <a:pt x="16" y="64"/>
                  </a:lnTo>
                  <a:lnTo>
                    <a:pt x="14" y="52"/>
                  </a:lnTo>
                  <a:lnTo>
                    <a:pt x="12" y="39"/>
                  </a:lnTo>
                  <a:lnTo>
                    <a:pt x="10" y="29"/>
                  </a:lnTo>
                  <a:lnTo>
                    <a:pt x="10" y="20"/>
                  </a:lnTo>
                  <a:lnTo>
                    <a:pt x="8" y="12"/>
                  </a:lnTo>
                  <a:lnTo>
                    <a:pt x="8" y="6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9" y="4"/>
                  </a:lnTo>
                  <a:lnTo>
                    <a:pt x="39" y="8"/>
                  </a:lnTo>
                  <a:lnTo>
                    <a:pt x="50" y="14"/>
                  </a:lnTo>
                  <a:lnTo>
                    <a:pt x="64" y="20"/>
                  </a:lnTo>
                  <a:lnTo>
                    <a:pt x="75" y="29"/>
                  </a:lnTo>
                  <a:lnTo>
                    <a:pt x="87" y="37"/>
                  </a:lnTo>
                  <a:lnTo>
                    <a:pt x="98" y="46"/>
                  </a:lnTo>
                  <a:lnTo>
                    <a:pt x="108" y="54"/>
                  </a:lnTo>
                  <a:lnTo>
                    <a:pt x="115" y="62"/>
                  </a:lnTo>
                  <a:lnTo>
                    <a:pt x="121" y="67"/>
                  </a:lnTo>
                  <a:lnTo>
                    <a:pt x="127" y="75"/>
                  </a:lnTo>
                  <a:lnTo>
                    <a:pt x="129" y="83"/>
                  </a:lnTo>
                  <a:lnTo>
                    <a:pt x="131" y="90"/>
                  </a:lnTo>
                  <a:lnTo>
                    <a:pt x="133" y="98"/>
                  </a:lnTo>
                  <a:lnTo>
                    <a:pt x="131" y="106"/>
                  </a:lnTo>
                  <a:lnTo>
                    <a:pt x="131" y="115"/>
                  </a:lnTo>
                  <a:lnTo>
                    <a:pt x="129" y="125"/>
                  </a:lnTo>
                  <a:lnTo>
                    <a:pt x="125" y="137"/>
                  </a:lnTo>
                  <a:lnTo>
                    <a:pt x="121" y="146"/>
                  </a:lnTo>
                  <a:lnTo>
                    <a:pt x="117" y="158"/>
                  </a:lnTo>
                  <a:lnTo>
                    <a:pt x="115" y="161"/>
                  </a:lnTo>
                  <a:lnTo>
                    <a:pt x="115" y="167"/>
                  </a:lnTo>
                  <a:lnTo>
                    <a:pt x="114" y="171"/>
                  </a:lnTo>
                  <a:lnTo>
                    <a:pt x="114" y="177"/>
                  </a:lnTo>
                  <a:lnTo>
                    <a:pt x="112" y="183"/>
                  </a:lnTo>
                  <a:lnTo>
                    <a:pt x="112" y="188"/>
                  </a:lnTo>
                  <a:lnTo>
                    <a:pt x="110" y="196"/>
                  </a:lnTo>
                  <a:lnTo>
                    <a:pt x="110" y="204"/>
                  </a:lnTo>
                  <a:lnTo>
                    <a:pt x="108" y="211"/>
                  </a:lnTo>
                  <a:lnTo>
                    <a:pt x="108" y="221"/>
                  </a:lnTo>
                  <a:lnTo>
                    <a:pt x="108" y="229"/>
                  </a:lnTo>
                  <a:lnTo>
                    <a:pt x="106" y="238"/>
                  </a:lnTo>
                  <a:lnTo>
                    <a:pt x="106" y="250"/>
                  </a:lnTo>
                  <a:lnTo>
                    <a:pt x="104" y="259"/>
                  </a:lnTo>
                  <a:lnTo>
                    <a:pt x="104" y="271"/>
                  </a:lnTo>
                  <a:lnTo>
                    <a:pt x="104" y="282"/>
                  </a:lnTo>
                  <a:lnTo>
                    <a:pt x="102" y="294"/>
                  </a:lnTo>
                  <a:lnTo>
                    <a:pt x="102" y="307"/>
                  </a:lnTo>
                  <a:lnTo>
                    <a:pt x="100" y="321"/>
                  </a:lnTo>
                  <a:lnTo>
                    <a:pt x="100" y="334"/>
                  </a:lnTo>
                  <a:lnTo>
                    <a:pt x="100" y="349"/>
                  </a:lnTo>
                  <a:lnTo>
                    <a:pt x="98" y="365"/>
                  </a:lnTo>
                  <a:lnTo>
                    <a:pt x="98" y="380"/>
                  </a:lnTo>
                  <a:lnTo>
                    <a:pt x="98" y="395"/>
                  </a:lnTo>
                  <a:lnTo>
                    <a:pt x="98" y="413"/>
                  </a:lnTo>
                  <a:lnTo>
                    <a:pt x="96" y="430"/>
                  </a:lnTo>
                  <a:lnTo>
                    <a:pt x="96" y="447"/>
                  </a:lnTo>
                  <a:lnTo>
                    <a:pt x="96" y="465"/>
                  </a:lnTo>
                  <a:lnTo>
                    <a:pt x="94" y="484"/>
                  </a:lnTo>
                  <a:lnTo>
                    <a:pt x="94" y="503"/>
                  </a:lnTo>
                  <a:lnTo>
                    <a:pt x="94" y="522"/>
                  </a:lnTo>
                  <a:lnTo>
                    <a:pt x="92" y="543"/>
                  </a:lnTo>
                  <a:lnTo>
                    <a:pt x="92" y="564"/>
                  </a:lnTo>
                  <a:lnTo>
                    <a:pt x="92" y="583"/>
                  </a:lnTo>
                  <a:lnTo>
                    <a:pt x="92" y="603"/>
                  </a:lnTo>
                  <a:lnTo>
                    <a:pt x="92" y="622"/>
                  </a:lnTo>
                  <a:lnTo>
                    <a:pt x="91" y="641"/>
                  </a:lnTo>
                  <a:lnTo>
                    <a:pt x="91" y="658"/>
                  </a:lnTo>
                  <a:lnTo>
                    <a:pt x="91" y="675"/>
                  </a:lnTo>
                  <a:lnTo>
                    <a:pt x="91" y="693"/>
                  </a:lnTo>
                  <a:lnTo>
                    <a:pt x="91" y="708"/>
                  </a:lnTo>
                  <a:lnTo>
                    <a:pt x="91" y="725"/>
                  </a:lnTo>
                  <a:lnTo>
                    <a:pt x="91" y="741"/>
                  </a:lnTo>
                  <a:lnTo>
                    <a:pt x="91" y="754"/>
                  </a:lnTo>
                  <a:lnTo>
                    <a:pt x="91" y="769"/>
                  </a:lnTo>
                  <a:lnTo>
                    <a:pt x="91" y="783"/>
                  </a:lnTo>
                  <a:lnTo>
                    <a:pt x="91" y="794"/>
                  </a:lnTo>
                  <a:lnTo>
                    <a:pt x="92" y="808"/>
                  </a:lnTo>
                  <a:lnTo>
                    <a:pt x="92" y="819"/>
                  </a:lnTo>
                  <a:lnTo>
                    <a:pt x="92" y="831"/>
                  </a:lnTo>
                  <a:lnTo>
                    <a:pt x="92" y="842"/>
                  </a:lnTo>
                  <a:lnTo>
                    <a:pt x="92" y="852"/>
                  </a:lnTo>
                  <a:lnTo>
                    <a:pt x="94" y="863"/>
                  </a:lnTo>
                  <a:lnTo>
                    <a:pt x="94" y="871"/>
                  </a:lnTo>
                  <a:lnTo>
                    <a:pt x="94" y="881"/>
                  </a:lnTo>
                  <a:lnTo>
                    <a:pt x="94" y="888"/>
                  </a:lnTo>
                  <a:lnTo>
                    <a:pt x="96" y="896"/>
                  </a:lnTo>
                  <a:lnTo>
                    <a:pt x="96" y="904"/>
                  </a:lnTo>
                  <a:lnTo>
                    <a:pt x="96" y="909"/>
                  </a:lnTo>
                  <a:lnTo>
                    <a:pt x="96" y="917"/>
                  </a:lnTo>
                  <a:lnTo>
                    <a:pt x="98" y="921"/>
                  </a:lnTo>
                  <a:lnTo>
                    <a:pt x="98" y="927"/>
                  </a:lnTo>
                  <a:lnTo>
                    <a:pt x="98" y="931"/>
                  </a:lnTo>
                  <a:lnTo>
                    <a:pt x="100" y="934"/>
                  </a:lnTo>
                  <a:lnTo>
                    <a:pt x="100" y="952"/>
                  </a:lnTo>
                  <a:lnTo>
                    <a:pt x="102" y="971"/>
                  </a:lnTo>
                  <a:lnTo>
                    <a:pt x="102" y="990"/>
                  </a:lnTo>
                  <a:lnTo>
                    <a:pt x="100" y="1011"/>
                  </a:lnTo>
                  <a:lnTo>
                    <a:pt x="100" y="1034"/>
                  </a:lnTo>
                  <a:lnTo>
                    <a:pt x="98" y="1059"/>
                  </a:lnTo>
                  <a:lnTo>
                    <a:pt x="96" y="1084"/>
                  </a:lnTo>
                  <a:lnTo>
                    <a:pt x="92" y="1113"/>
                  </a:lnTo>
                  <a:lnTo>
                    <a:pt x="91" y="1126"/>
                  </a:lnTo>
                  <a:lnTo>
                    <a:pt x="89" y="1140"/>
                  </a:lnTo>
                  <a:lnTo>
                    <a:pt x="87" y="1153"/>
                  </a:lnTo>
                  <a:lnTo>
                    <a:pt x="85" y="1165"/>
                  </a:lnTo>
                  <a:lnTo>
                    <a:pt x="83" y="1176"/>
                  </a:lnTo>
                  <a:lnTo>
                    <a:pt x="79" y="1186"/>
                  </a:lnTo>
                  <a:lnTo>
                    <a:pt x="77" y="1195"/>
                  </a:lnTo>
                  <a:lnTo>
                    <a:pt x="75" y="1203"/>
                  </a:lnTo>
                  <a:lnTo>
                    <a:pt x="73" y="1209"/>
                  </a:lnTo>
                  <a:lnTo>
                    <a:pt x="71" y="1216"/>
                  </a:lnTo>
                  <a:lnTo>
                    <a:pt x="69" y="1220"/>
                  </a:lnTo>
                  <a:lnTo>
                    <a:pt x="68" y="1224"/>
                  </a:lnTo>
                  <a:lnTo>
                    <a:pt x="68" y="1228"/>
                  </a:lnTo>
                  <a:lnTo>
                    <a:pt x="66" y="1230"/>
                  </a:lnTo>
                  <a:lnTo>
                    <a:pt x="64" y="1232"/>
                  </a:lnTo>
                  <a:lnTo>
                    <a:pt x="64" y="1232"/>
                  </a:lnTo>
                  <a:lnTo>
                    <a:pt x="62" y="1232"/>
                  </a:lnTo>
                  <a:lnTo>
                    <a:pt x="60" y="1230"/>
                  </a:lnTo>
                  <a:lnTo>
                    <a:pt x="58" y="1230"/>
                  </a:lnTo>
                  <a:lnTo>
                    <a:pt x="56" y="1228"/>
                  </a:lnTo>
                  <a:lnTo>
                    <a:pt x="54" y="1224"/>
                  </a:lnTo>
                  <a:lnTo>
                    <a:pt x="52" y="1222"/>
                  </a:lnTo>
                  <a:lnTo>
                    <a:pt x="48" y="1218"/>
                  </a:lnTo>
                  <a:lnTo>
                    <a:pt x="46" y="1213"/>
                  </a:lnTo>
                  <a:lnTo>
                    <a:pt x="43" y="1209"/>
                  </a:lnTo>
                  <a:lnTo>
                    <a:pt x="41" y="1203"/>
                  </a:lnTo>
                  <a:lnTo>
                    <a:pt x="37" y="1195"/>
                  </a:lnTo>
                  <a:lnTo>
                    <a:pt x="33" y="1190"/>
                  </a:lnTo>
                  <a:lnTo>
                    <a:pt x="31" y="1182"/>
                  </a:lnTo>
                  <a:lnTo>
                    <a:pt x="27" y="1174"/>
                  </a:lnTo>
                  <a:lnTo>
                    <a:pt x="23" y="1165"/>
                  </a:lnTo>
                  <a:lnTo>
                    <a:pt x="20" y="1157"/>
                  </a:lnTo>
                  <a:lnTo>
                    <a:pt x="20" y="115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25"/>
            <p:cNvSpPr/>
            <p:nvPr/>
          </p:nvSpPr>
          <p:spPr bwMode="auto">
            <a:xfrm>
              <a:off x="5983288" y="2944813"/>
              <a:ext cx="771525" cy="176213"/>
            </a:xfrm>
            <a:custGeom>
              <a:avLst/>
              <a:gdLst>
                <a:gd name="T0" fmla="*/ 600 w 972"/>
                <a:gd name="T1" fmla="*/ 48 h 222"/>
                <a:gd name="T2" fmla="*/ 681 w 972"/>
                <a:gd name="T3" fmla="*/ 29 h 222"/>
                <a:gd name="T4" fmla="*/ 746 w 972"/>
                <a:gd name="T5" fmla="*/ 15 h 222"/>
                <a:gd name="T6" fmla="*/ 796 w 972"/>
                <a:gd name="T7" fmla="*/ 6 h 222"/>
                <a:gd name="T8" fmla="*/ 834 w 972"/>
                <a:gd name="T9" fmla="*/ 2 h 222"/>
                <a:gd name="T10" fmla="*/ 863 w 972"/>
                <a:gd name="T11" fmla="*/ 0 h 222"/>
                <a:gd name="T12" fmla="*/ 901 w 972"/>
                <a:gd name="T13" fmla="*/ 6 h 222"/>
                <a:gd name="T14" fmla="*/ 932 w 972"/>
                <a:gd name="T15" fmla="*/ 19 h 222"/>
                <a:gd name="T16" fmla="*/ 953 w 972"/>
                <a:gd name="T17" fmla="*/ 38 h 222"/>
                <a:gd name="T18" fmla="*/ 966 w 972"/>
                <a:gd name="T19" fmla="*/ 50 h 222"/>
                <a:gd name="T20" fmla="*/ 972 w 972"/>
                <a:gd name="T21" fmla="*/ 57 h 222"/>
                <a:gd name="T22" fmla="*/ 968 w 972"/>
                <a:gd name="T23" fmla="*/ 67 h 222"/>
                <a:gd name="T24" fmla="*/ 959 w 972"/>
                <a:gd name="T25" fmla="*/ 77 h 222"/>
                <a:gd name="T26" fmla="*/ 943 w 972"/>
                <a:gd name="T27" fmla="*/ 84 h 222"/>
                <a:gd name="T28" fmla="*/ 930 w 972"/>
                <a:gd name="T29" fmla="*/ 90 h 222"/>
                <a:gd name="T30" fmla="*/ 909 w 972"/>
                <a:gd name="T31" fmla="*/ 96 h 222"/>
                <a:gd name="T32" fmla="*/ 886 w 972"/>
                <a:gd name="T33" fmla="*/ 100 h 222"/>
                <a:gd name="T34" fmla="*/ 855 w 972"/>
                <a:gd name="T35" fmla="*/ 102 h 222"/>
                <a:gd name="T36" fmla="*/ 821 w 972"/>
                <a:gd name="T37" fmla="*/ 102 h 222"/>
                <a:gd name="T38" fmla="*/ 746 w 972"/>
                <a:gd name="T39" fmla="*/ 102 h 222"/>
                <a:gd name="T40" fmla="*/ 686 w 972"/>
                <a:gd name="T41" fmla="*/ 103 h 222"/>
                <a:gd name="T42" fmla="*/ 648 w 972"/>
                <a:gd name="T43" fmla="*/ 109 h 222"/>
                <a:gd name="T44" fmla="*/ 618 w 972"/>
                <a:gd name="T45" fmla="*/ 115 h 222"/>
                <a:gd name="T46" fmla="*/ 572 w 972"/>
                <a:gd name="T47" fmla="*/ 127 h 222"/>
                <a:gd name="T48" fmla="*/ 514 w 972"/>
                <a:gd name="T49" fmla="*/ 138 h 222"/>
                <a:gd name="T50" fmla="*/ 443 w 972"/>
                <a:gd name="T51" fmla="*/ 153 h 222"/>
                <a:gd name="T52" fmla="*/ 359 w 972"/>
                <a:gd name="T53" fmla="*/ 171 h 222"/>
                <a:gd name="T54" fmla="*/ 274 w 972"/>
                <a:gd name="T55" fmla="*/ 188 h 222"/>
                <a:gd name="T56" fmla="*/ 205 w 972"/>
                <a:gd name="T57" fmla="*/ 201 h 222"/>
                <a:gd name="T58" fmla="*/ 154 w 972"/>
                <a:gd name="T59" fmla="*/ 211 h 222"/>
                <a:gd name="T60" fmla="*/ 117 w 972"/>
                <a:gd name="T61" fmla="*/ 219 h 222"/>
                <a:gd name="T62" fmla="*/ 94 w 972"/>
                <a:gd name="T63" fmla="*/ 220 h 222"/>
                <a:gd name="T64" fmla="*/ 77 w 972"/>
                <a:gd name="T65" fmla="*/ 220 h 222"/>
                <a:gd name="T66" fmla="*/ 56 w 972"/>
                <a:gd name="T67" fmla="*/ 213 h 222"/>
                <a:gd name="T68" fmla="*/ 37 w 972"/>
                <a:gd name="T69" fmla="*/ 196 h 222"/>
                <a:gd name="T70" fmla="*/ 14 w 972"/>
                <a:gd name="T71" fmla="*/ 178 h 222"/>
                <a:gd name="T72" fmla="*/ 2 w 972"/>
                <a:gd name="T73" fmla="*/ 165 h 222"/>
                <a:gd name="T74" fmla="*/ 0 w 972"/>
                <a:gd name="T75" fmla="*/ 157 h 222"/>
                <a:gd name="T76" fmla="*/ 4 w 972"/>
                <a:gd name="T77" fmla="*/ 153 h 222"/>
                <a:gd name="T78" fmla="*/ 14 w 972"/>
                <a:gd name="T79" fmla="*/ 151 h 222"/>
                <a:gd name="T80" fmla="*/ 22 w 972"/>
                <a:gd name="T81" fmla="*/ 151 h 222"/>
                <a:gd name="T82" fmla="*/ 35 w 972"/>
                <a:gd name="T83" fmla="*/ 150 h 222"/>
                <a:gd name="T84" fmla="*/ 58 w 972"/>
                <a:gd name="T85" fmla="*/ 148 h 222"/>
                <a:gd name="T86" fmla="*/ 90 w 972"/>
                <a:gd name="T87" fmla="*/ 144 h 222"/>
                <a:gd name="T88" fmla="*/ 131 w 972"/>
                <a:gd name="T89" fmla="*/ 138 h 222"/>
                <a:gd name="T90" fmla="*/ 181 w 972"/>
                <a:gd name="T91" fmla="*/ 132 h 222"/>
                <a:gd name="T92" fmla="*/ 234 w 972"/>
                <a:gd name="T93" fmla="*/ 125 h 222"/>
                <a:gd name="T94" fmla="*/ 299 w 972"/>
                <a:gd name="T95" fmla="*/ 115 h 222"/>
                <a:gd name="T96" fmla="*/ 372 w 972"/>
                <a:gd name="T97" fmla="*/ 102 h 222"/>
                <a:gd name="T98" fmla="*/ 453 w 972"/>
                <a:gd name="T99" fmla="*/ 84 h 222"/>
                <a:gd name="T100" fmla="*/ 541 w 972"/>
                <a:gd name="T101" fmla="*/ 63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72" h="222">
                  <a:moveTo>
                    <a:pt x="541" y="63"/>
                  </a:moveTo>
                  <a:lnTo>
                    <a:pt x="572" y="56"/>
                  </a:lnTo>
                  <a:lnTo>
                    <a:pt x="600" y="48"/>
                  </a:lnTo>
                  <a:lnTo>
                    <a:pt x="629" y="40"/>
                  </a:lnTo>
                  <a:lnTo>
                    <a:pt x="656" y="34"/>
                  </a:lnTo>
                  <a:lnTo>
                    <a:pt x="681" y="29"/>
                  </a:lnTo>
                  <a:lnTo>
                    <a:pt x="704" y="25"/>
                  </a:lnTo>
                  <a:lnTo>
                    <a:pt x="725" y="19"/>
                  </a:lnTo>
                  <a:lnTo>
                    <a:pt x="746" y="15"/>
                  </a:lnTo>
                  <a:lnTo>
                    <a:pt x="763" y="11"/>
                  </a:lnTo>
                  <a:lnTo>
                    <a:pt x="780" y="10"/>
                  </a:lnTo>
                  <a:lnTo>
                    <a:pt x="796" y="6"/>
                  </a:lnTo>
                  <a:lnTo>
                    <a:pt x="811" y="4"/>
                  </a:lnTo>
                  <a:lnTo>
                    <a:pt x="823" y="2"/>
                  </a:lnTo>
                  <a:lnTo>
                    <a:pt x="834" y="2"/>
                  </a:lnTo>
                  <a:lnTo>
                    <a:pt x="844" y="0"/>
                  </a:lnTo>
                  <a:lnTo>
                    <a:pt x="851" y="0"/>
                  </a:lnTo>
                  <a:lnTo>
                    <a:pt x="863" y="0"/>
                  </a:lnTo>
                  <a:lnTo>
                    <a:pt x="876" y="2"/>
                  </a:lnTo>
                  <a:lnTo>
                    <a:pt x="890" y="4"/>
                  </a:lnTo>
                  <a:lnTo>
                    <a:pt x="901" y="6"/>
                  </a:lnTo>
                  <a:lnTo>
                    <a:pt x="911" y="10"/>
                  </a:lnTo>
                  <a:lnTo>
                    <a:pt x="922" y="13"/>
                  </a:lnTo>
                  <a:lnTo>
                    <a:pt x="932" y="19"/>
                  </a:lnTo>
                  <a:lnTo>
                    <a:pt x="941" y="27"/>
                  </a:lnTo>
                  <a:lnTo>
                    <a:pt x="947" y="33"/>
                  </a:lnTo>
                  <a:lnTo>
                    <a:pt x="953" y="38"/>
                  </a:lnTo>
                  <a:lnTo>
                    <a:pt x="959" y="42"/>
                  </a:lnTo>
                  <a:lnTo>
                    <a:pt x="962" y="46"/>
                  </a:lnTo>
                  <a:lnTo>
                    <a:pt x="966" y="50"/>
                  </a:lnTo>
                  <a:lnTo>
                    <a:pt x="970" y="52"/>
                  </a:lnTo>
                  <a:lnTo>
                    <a:pt x="972" y="56"/>
                  </a:lnTo>
                  <a:lnTo>
                    <a:pt x="972" y="57"/>
                  </a:lnTo>
                  <a:lnTo>
                    <a:pt x="972" y="59"/>
                  </a:lnTo>
                  <a:lnTo>
                    <a:pt x="970" y="63"/>
                  </a:lnTo>
                  <a:lnTo>
                    <a:pt x="968" y="67"/>
                  </a:lnTo>
                  <a:lnTo>
                    <a:pt x="966" y="71"/>
                  </a:lnTo>
                  <a:lnTo>
                    <a:pt x="962" y="73"/>
                  </a:lnTo>
                  <a:lnTo>
                    <a:pt x="959" y="77"/>
                  </a:lnTo>
                  <a:lnTo>
                    <a:pt x="953" y="80"/>
                  </a:lnTo>
                  <a:lnTo>
                    <a:pt x="947" y="82"/>
                  </a:lnTo>
                  <a:lnTo>
                    <a:pt x="943" y="84"/>
                  </a:lnTo>
                  <a:lnTo>
                    <a:pt x="939" y="86"/>
                  </a:lnTo>
                  <a:lnTo>
                    <a:pt x="936" y="90"/>
                  </a:lnTo>
                  <a:lnTo>
                    <a:pt x="930" y="90"/>
                  </a:lnTo>
                  <a:lnTo>
                    <a:pt x="924" y="92"/>
                  </a:lnTo>
                  <a:lnTo>
                    <a:pt x="916" y="94"/>
                  </a:lnTo>
                  <a:lnTo>
                    <a:pt x="909" y="96"/>
                  </a:lnTo>
                  <a:lnTo>
                    <a:pt x="901" y="98"/>
                  </a:lnTo>
                  <a:lnTo>
                    <a:pt x="893" y="98"/>
                  </a:lnTo>
                  <a:lnTo>
                    <a:pt x="886" y="100"/>
                  </a:lnTo>
                  <a:lnTo>
                    <a:pt x="876" y="100"/>
                  </a:lnTo>
                  <a:lnTo>
                    <a:pt x="865" y="100"/>
                  </a:lnTo>
                  <a:lnTo>
                    <a:pt x="855" y="102"/>
                  </a:lnTo>
                  <a:lnTo>
                    <a:pt x="844" y="102"/>
                  </a:lnTo>
                  <a:lnTo>
                    <a:pt x="832" y="102"/>
                  </a:lnTo>
                  <a:lnTo>
                    <a:pt x="821" y="102"/>
                  </a:lnTo>
                  <a:lnTo>
                    <a:pt x="794" y="102"/>
                  </a:lnTo>
                  <a:lnTo>
                    <a:pt x="769" y="102"/>
                  </a:lnTo>
                  <a:lnTo>
                    <a:pt x="746" y="102"/>
                  </a:lnTo>
                  <a:lnTo>
                    <a:pt x="725" y="102"/>
                  </a:lnTo>
                  <a:lnTo>
                    <a:pt x="704" y="103"/>
                  </a:lnTo>
                  <a:lnTo>
                    <a:pt x="686" y="103"/>
                  </a:lnTo>
                  <a:lnTo>
                    <a:pt x="671" y="105"/>
                  </a:lnTo>
                  <a:lnTo>
                    <a:pt x="656" y="107"/>
                  </a:lnTo>
                  <a:lnTo>
                    <a:pt x="648" y="109"/>
                  </a:lnTo>
                  <a:lnTo>
                    <a:pt x="639" y="111"/>
                  </a:lnTo>
                  <a:lnTo>
                    <a:pt x="629" y="113"/>
                  </a:lnTo>
                  <a:lnTo>
                    <a:pt x="618" y="115"/>
                  </a:lnTo>
                  <a:lnTo>
                    <a:pt x="604" y="119"/>
                  </a:lnTo>
                  <a:lnTo>
                    <a:pt x="589" y="123"/>
                  </a:lnTo>
                  <a:lnTo>
                    <a:pt x="572" y="127"/>
                  </a:lnTo>
                  <a:lnTo>
                    <a:pt x="554" y="130"/>
                  </a:lnTo>
                  <a:lnTo>
                    <a:pt x="535" y="134"/>
                  </a:lnTo>
                  <a:lnTo>
                    <a:pt x="514" y="138"/>
                  </a:lnTo>
                  <a:lnTo>
                    <a:pt x="493" y="144"/>
                  </a:lnTo>
                  <a:lnTo>
                    <a:pt x="468" y="148"/>
                  </a:lnTo>
                  <a:lnTo>
                    <a:pt x="443" y="153"/>
                  </a:lnTo>
                  <a:lnTo>
                    <a:pt x="416" y="159"/>
                  </a:lnTo>
                  <a:lnTo>
                    <a:pt x="388" y="165"/>
                  </a:lnTo>
                  <a:lnTo>
                    <a:pt x="359" y="171"/>
                  </a:lnTo>
                  <a:lnTo>
                    <a:pt x="328" y="176"/>
                  </a:lnTo>
                  <a:lnTo>
                    <a:pt x="299" y="182"/>
                  </a:lnTo>
                  <a:lnTo>
                    <a:pt x="274" y="188"/>
                  </a:lnTo>
                  <a:lnTo>
                    <a:pt x="250" y="192"/>
                  </a:lnTo>
                  <a:lnTo>
                    <a:pt x="227" y="197"/>
                  </a:lnTo>
                  <a:lnTo>
                    <a:pt x="205" y="201"/>
                  </a:lnTo>
                  <a:lnTo>
                    <a:pt x="186" y="205"/>
                  </a:lnTo>
                  <a:lnTo>
                    <a:pt x="169" y="209"/>
                  </a:lnTo>
                  <a:lnTo>
                    <a:pt x="154" y="211"/>
                  </a:lnTo>
                  <a:lnTo>
                    <a:pt x="140" y="215"/>
                  </a:lnTo>
                  <a:lnTo>
                    <a:pt x="127" y="217"/>
                  </a:lnTo>
                  <a:lnTo>
                    <a:pt x="117" y="219"/>
                  </a:lnTo>
                  <a:lnTo>
                    <a:pt x="108" y="220"/>
                  </a:lnTo>
                  <a:lnTo>
                    <a:pt x="100" y="220"/>
                  </a:lnTo>
                  <a:lnTo>
                    <a:pt x="94" y="220"/>
                  </a:lnTo>
                  <a:lnTo>
                    <a:pt x="90" y="222"/>
                  </a:lnTo>
                  <a:lnTo>
                    <a:pt x="83" y="220"/>
                  </a:lnTo>
                  <a:lnTo>
                    <a:pt x="77" y="220"/>
                  </a:lnTo>
                  <a:lnTo>
                    <a:pt x="69" y="219"/>
                  </a:lnTo>
                  <a:lnTo>
                    <a:pt x="64" y="217"/>
                  </a:lnTo>
                  <a:lnTo>
                    <a:pt x="56" y="213"/>
                  </a:lnTo>
                  <a:lnTo>
                    <a:pt x="50" y="209"/>
                  </a:lnTo>
                  <a:lnTo>
                    <a:pt x="43" y="203"/>
                  </a:lnTo>
                  <a:lnTo>
                    <a:pt x="37" y="196"/>
                  </a:lnTo>
                  <a:lnTo>
                    <a:pt x="27" y="190"/>
                  </a:lnTo>
                  <a:lnTo>
                    <a:pt x="20" y="184"/>
                  </a:lnTo>
                  <a:lnTo>
                    <a:pt x="14" y="178"/>
                  </a:lnTo>
                  <a:lnTo>
                    <a:pt x="8" y="173"/>
                  </a:lnTo>
                  <a:lnTo>
                    <a:pt x="4" y="169"/>
                  </a:lnTo>
                  <a:lnTo>
                    <a:pt x="2" y="165"/>
                  </a:lnTo>
                  <a:lnTo>
                    <a:pt x="0" y="161"/>
                  </a:lnTo>
                  <a:lnTo>
                    <a:pt x="0" y="159"/>
                  </a:lnTo>
                  <a:lnTo>
                    <a:pt x="0" y="157"/>
                  </a:lnTo>
                  <a:lnTo>
                    <a:pt x="0" y="155"/>
                  </a:lnTo>
                  <a:lnTo>
                    <a:pt x="2" y="153"/>
                  </a:lnTo>
                  <a:lnTo>
                    <a:pt x="4" y="153"/>
                  </a:lnTo>
                  <a:lnTo>
                    <a:pt x="6" y="151"/>
                  </a:lnTo>
                  <a:lnTo>
                    <a:pt x="10" y="151"/>
                  </a:lnTo>
                  <a:lnTo>
                    <a:pt x="14" y="151"/>
                  </a:lnTo>
                  <a:lnTo>
                    <a:pt x="18" y="151"/>
                  </a:lnTo>
                  <a:lnTo>
                    <a:pt x="20" y="151"/>
                  </a:lnTo>
                  <a:lnTo>
                    <a:pt x="22" y="151"/>
                  </a:lnTo>
                  <a:lnTo>
                    <a:pt x="25" y="151"/>
                  </a:lnTo>
                  <a:lnTo>
                    <a:pt x="31" y="151"/>
                  </a:lnTo>
                  <a:lnTo>
                    <a:pt x="35" y="150"/>
                  </a:lnTo>
                  <a:lnTo>
                    <a:pt x="43" y="150"/>
                  </a:lnTo>
                  <a:lnTo>
                    <a:pt x="50" y="148"/>
                  </a:lnTo>
                  <a:lnTo>
                    <a:pt x="58" y="148"/>
                  </a:lnTo>
                  <a:lnTo>
                    <a:pt x="67" y="146"/>
                  </a:lnTo>
                  <a:lnTo>
                    <a:pt x="79" y="144"/>
                  </a:lnTo>
                  <a:lnTo>
                    <a:pt x="90" y="144"/>
                  </a:lnTo>
                  <a:lnTo>
                    <a:pt x="104" y="142"/>
                  </a:lnTo>
                  <a:lnTo>
                    <a:pt x="117" y="140"/>
                  </a:lnTo>
                  <a:lnTo>
                    <a:pt x="131" y="138"/>
                  </a:lnTo>
                  <a:lnTo>
                    <a:pt x="146" y="136"/>
                  </a:lnTo>
                  <a:lnTo>
                    <a:pt x="163" y="132"/>
                  </a:lnTo>
                  <a:lnTo>
                    <a:pt x="181" y="132"/>
                  </a:lnTo>
                  <a:lnTo>
                    <a:pt x="198" y="130"/>
                  </a:lnTo>
                  <a:lnTo>
                    <a:pt x="215" y="128"/>
                  </a:lnTo>
                  <a:lnTo>
                    <a:pt x="234" y="125"/>
                  </a:lnTo>
                  <a:lnTo>
                    <a:pt x="255" y="123"/>
                  </a:lnTo>
                  <a:lnTo>
                    <a:pt x="276" y="119"/>
                  </a:lnTo>
                  <a:lnTo>
                    <a:pt x="299" y="115"/>
                  </a:lnTo>
                  <a:lnTo>
                    <a:pt x="322" y="111"/>
                  </a:lnTo>
                  <a:lnTo>
                    <a:pt x="347" y="105"/>
                  </a:lnTo>
                  <a:lnTo>
                    <a:pt x="372" y="102"/>
                  </a:lnTo>
                  <a:lnTo>
                    <a:pt x="397" y="96"/>
                  </a:lnTo>
                  <a:lnTo>
                    <a:pt x="424" y="90"/>
                  </a:lnTo>
                  <a:lnTo>
                    <a:pt x="453" y="84"/>
                  </a:lnTo>
                  <a:lnTo>
                    <a:pt x="480" y="77"/>
                  </a:lnTo>
                  <a:lnTo>
                    <a:pt x="510" y="71"/>
                  </a:lnTo>
                  <a:lnTo>
                    <a:pt x="541" y="63"/>
                  </a:lnTo>
                  <a:lnTo>
                    <a:pt x="541" y="6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26"/>
            <p:cNvSpPr/>
            <p:nvPr/>
          </p:nvSpPr>
          <p:spPr bwMode="auto">
            <a:xfrm>
              <a:off x="5886450" y="3040063"/>
              <a:ext cx="501650" cy="512763"/>
            </a:xfrm>
            <a:custGeom>
              <a:avLst/>
              <a:gdLst>
                <a:gd name="T0" fmla="*/ 393 w 632"/>
                <a:gd name="T1" fmla="*/ 393 h 644"/>
                <a:gd name="T2" fmla="*/ 347 w 632"/>
                <a:gd name="T3" fmla="*/ 437 h 644"/>
                <a:gd name="T4" fmla="*/ 283 w 632"/>
                <a:gd name="T5" fmla="*/ 489 h 644"/>
                <a:gd name="T6" fmla="*/ 218 w 632"/>
                <a:gd name="T7" fmla="*/ 533 h 644"/>
                <a:gd name="T8" fmla="*/ 151 w 632"/>
                <a:gd name="T9" fmla="*/ 573 h 644"/>
                <a:gd name="T10" fmla="*/ 119 w 632"/>
                <a:gd name="T11" fmla="*/ 594 h 644"/>
                <a:gd name="T12" fmla="*/ 88 w 632"/>
                <a:gd name="T13" fmla="*/ 610 h 644"/>
                <a:gd name="T14" fmla="*/ 63 w 632"/>
                <a:gd name="T15" fmla="*/ 623 h 644"/>
                <a:gd name="T16" fmla="*/ 42 w 632"/>
                <a:gd name="T17" fmla="*/ 633 h 644"/>
                <a:gd name="T18" fmla="*/ 25 w 632"/>
                <a:gd name="T19" fmla="*/ 640 h 644"/>
                <a:gd name="T20" fmla="*/ 13 w 632"/>
                <a:gd name="T21" fmla="*/ 644 h 644"/>
                <a:gd name="T22" fmla="*/ 4 w 632"/>
                <a:gd name="T23" fmla="*/ 644 h 644"/>
                <a:gd name="T24" fmla="*/ 0 w 632"/>
                <a:gd name="T25" fmla="*/ 644 h 644"/>
                <a:gd name="T26" fmla="*/ 0 w 632"/>
                <a:gd name="T27" fmla="*/ 638 h 644"/>
                <a:gd name="T28" fmla="*/ 7 w 632"/>
                <a:gd name="T29" fmla="*/ 631 h 644"/>
                <a:gd name="T30" fmla="*/ 21 w 632"/>
                <a:gd name="T31" fmla="*/ 619 h 644"/>
                <a:gd name="T32" fmla="*/ 40 w 632"/>
                <a:gd name="T33" fmla="*/ 602 h 644"/>
                <a:gd name="T34" fmla="*/ 65 w 632"/>
                <a:gd name="T35" fmla="*/ 583 h 644"/>
                <a:gd name="T36" fmla="*/ 94 w 632"/>
                <a:gd name="T37" fmla="*/ 558 h 644"/>
                <a:gd name="T38" fmla="*/ 130 w 632"/>
                <a:gd name="T39" fmla="*/ 529 h 644"/>
                <a:gd name="T40" fmla="*/ 170 w 632"/>
                <a:gd name="T41" fmla="*/ 498 h 644"/>
                <a:gd name="T42" fmla="*/ 214 w 632"/>
                <a:gd name="T43" fmla="*/ 462 h 644"/>
                <a:gd name="T44" fmla="*/ 260 w 632"/>
                <a:gd name="T45" fmla="*/ 418 h 644"/>
                <a:gd name="T46" fmla="*/ 310 w 632"/>
                <a:gd name="T47" fmla="*/ 366 h 644"/>
                <a:gd name="T48" fmla="*/ 360 w 632"/>
                <a:gd name="T49" fmla="*/ 309 h 644"/>
                <a:gd name="T50" fmla="*/ 412 w 632"/>
                <a:gd name="T51" fmla="*/ 243 h 644"/>
                <a:gd name="T52" fmla="*/ 452 w 632"/>
                <a:gd name="T53" fmla="*/ 188 h 644"/>
                <a:gd name="T54" fmla="*/ 481 w 632"/>
                <a:gd name="T55" fmla="*/ 149 h 644"/>
                <a:gd name="T56" fmla="*/ 508 w 632"/>
                <a:gd name="T57" fmla="*/ 109 h 644"/>
                <a:gd name="T58" fmla="*/ 534 w 632"/>
                <a:gd name="T59" fmla="*/ 67 h 644"/>
                <a:gd name="T60" fmla="*/ 563 w 632"/>
                <a:gd name="T61" fmla="*/ 23 h 644"/>
                <a:gd name="T62" fmla="*/ 605 w 632"/>
                <a:gd name="T63" fmla="*/ 40 h 644"/>
                <a:gd name="T64" fmla="*/ 607 w 632"/>
                <a:gd name="T65" fmla="*/ 124 h 644"/>
                <a:gd name="T66" fmla="*/ 552 w 632"/>
                <a:gd name="T67" fmla="*/ 203 h 644"/>
                <a:gd name="T68" fmla="*/ 496 w 632"/>
                <a:gd name="T69" fmla="*/ 278 h 644"/>
                <a:gd name="T70" fmla="*/ 437 w 632"/>
                <a:gd name="T71" fmla="*/ 347 h 644"/>
                <a:gd name="T72" fmla="*/ 408 w 632"/>
                <a:gd name="T73" fmla="*/ 37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32" h="644">
                  <a:moveTo>
                    <a:pt x="408" y="378"/>
                  </a:moveTo>
                  <a:lnTo>
                    <a:pt x="393" y="393"/>
                  </a:lnTo>
                  <a:lnTo>
                    <a:pt x="377" y="408"/>
                  </a:lnTo>
                  <a:lnTo>
                    <a:pt x="347" y="437"/>
                  </a:lnTo>
                  <a:lnTo>
                    <a:pt x="316" y="464"/>
                  </a:lnTo>
                  <a:lnTo>
                    <a:pt x="283" y="489"/>
                  </a:lnTo>
                  <a:lnTo>
                    <a:pt x="253" y="512"/>
                  </a:lnTo>
                  <a:lnTo>
                    <a:pt x="218" y="533"/>
                  </a:lnTo>
                  <a:lnTo>
                    <a:pt x="186" y="554"/>
                  </a:lnTo>
                  <a:lnTo>
                    <a:pt x="151" y="573"/>
                  </a:lnTo>
                  <a:lnTo>
                    <a:pt x="134" y="585"/>
                  </a:lnTo>
                  <a:lnTo>
                    <a:pt x="119" y="594"/>
                  </a:lnTo>
                  <a:lnTo>
                    <a:pt x="103" y="602"/>
                  </a:lnTo>
                  <a:lnTo>
                    <a:pt x="88" y="610"/>
                  </a:lnTo>
                  <a:lnTo>
                    <a:pt x="75" y="617"/>
                  </a:lnTo>
                  <a:lnTo>
                    <a:pt x="63" y="623"/>
                  </a:lnTo>
                  <a:lnTo>
                    <a:pt x="52" y="629"/>
                  </a:lnTo>
                  <a:lnTo>
                    <a:pt x="42" y="633"/>
                  </a:lnTo>
                  <a:lnTo>
                    <a:pt x="32" y="637"/>
                  </a:lnTo>
                  <a:lnTo>
                    <a:pt x="25" y="640"/>
                  </a:lnTo>
                  <a:lnTo>
                    <a:pt x="19" y="642"/>
                  </a:lnTo>
                  <a:lnTo>
                    <a:pt x="13" y="644"/>
                  </a:lnTo>
                  <a:lnTo>
                    <a:pt x="7" y="644"/>
                  </a:lnTo>
                  <a:lnTo>
                    <a:pt x="4" y="644"/>
                  </a:lnTo>
                  <a:lnTo>
                    <a:pt x="2" y="644"/>
                  </a:lnTo>
                  <a:lnTo>
                    <a:pt x="0" y="644"/>
                  </a:lnTo>
                  <a:lnTo>
                    <a:pt x="0" y="642"/>
                  </a:lnTo>
                  <a:lnTo>
                    <a:pt x="0" y="638"/>
                  </a:lnTo>
                  <a:lnTo>
                    <a:pt x="4" y="635"/>
                  </a:lnTo>
                  <a:lnTo>
                    <a:pt x="7" y="631"/>
                  </a:lnTo>
                  <a:lnTo>
                    <a:pt x="13" y="625"/>
                  </a:lnTo>
                  <a:lnTo>
                    <a:pt x="21" y="619"/>
                  </a:lnTo>
                  <a:lnTo>
                    <a:pt x="30" y="612"/>
                  </a:lnTo>
                  <a:lnTo>
                    <a:pt x="40" y="602"/>
                  </a:lnTo>
                  <a:lnTo>
                    <a:pt x="52" y="592"/>
                  </a:lnTo>
                  <a:lnTo>
                    <a:pt x="65" y="583"/>
                  </a:lnTo>
                  <a:lnTo>
                    <a:pt x="78" y="571"/>
                  </a:lnTo>
                  <a:lnTo>
                    <a:pt x="94" y="558"/>
                  </a:lnTo>
                  <a:lnTo>
                    <a:pt x="111" y="544"/>
                  </a:lnTo>
                  <a:lnTo>
                    <a:pt x="130" y="529"/>
                  </a:lnTo>
                  <a:lnTo>
                    <a:pt x="149" y="514"/>
                  </a:lnTo>
                  <a:lnTo>
                    <a:pt x="170" y="498"/>
                  </a:lnTo>
                  <a:lnTo>
                    <a:pt x="191" y="481"/>
                  </a:lnTo>
                  <a:lnTo>
                    <a:pt x="214" y="462"/>
                  </a:lnTo>
                  <a:lnTo>
                    <a:pt x="237" y="441"/>
                  </a:lnTo>
                  <a:lnTo>
                    <a:pt x="260" y="418"/>
                  </a:lnTo>
                  <a:lnTo>
                    <a:pt x="285" y="393"/>
                  </a:lnTo>
                  <a:lnTo>
                    <a:pt x="310" y="366"/>
                  </a:lnTo>
                  <a:lnTo>
                    <a:pt x="335" y="337"/>
                  </a:lnTo>
                  <a:lnTo>
                    <a:pt x="360" y="309"/>
                  </a:lnTo>
                  <a:lnTo>
                    <a:pt x="387" y="276"/>
                  </a:lnTo>
                  <a:lnTo>
                    <a:pt x="412" y="243"/>
                  </a:lnTo>
                  <a:lnTo>
                    <a:pt x="439" y="207"/>
                  </a:lnTo>
                  <a:lnTo>
                    <a:pt x="452" y="188"/>
                  </a:lnTo>
                  <a:lnTo>
                    <a:pt x="467" y="169"/>
                  </a:lnTo>
                  <a:lnTo>
                    <a:pt x="481" y="149"/>
                  </a:lnTo>
                  <a:lnTo>
                    <a:pt x="494" y="130"/>
                  </a:lnTo>
                  <a:lnTo>
                    <a:pt x="508" y="109"/>
                  </a:lnTo>
                  <a:lnTo>
                    <a:pt x="521" y="88"/>
                  </a:lnTo>
                  <a:lnTo>
                    <a:pt x="534" y="67"/>
                  </a:lnTo>
                  <a:lnTo>
                    <a:pt x="550" y="46"/>
                  </a:lnTo>
                  <a:lnTo>
                    <a:pt x="563" y="23"/>
                  </a:lnTo>
                  <a:lnTo>
                    <a:pt x="577" y="0"/>
                  </a:lnTo>
                  <a:lnTo>
                    <a:pt x="605" y="40"/>
                  </a:lnTo>
                  <a:lnTo>
                    <a:pt x="632" y="82"/>
                  </a:lnTo>
                  <a:lnTo>
                    <a:pt x="607" y="124"/>
                  </a:lnTo>
                  <a:lnTo>
                    <a:pt x="580" y="165"/>
                  </a:lnTo>
                  <a:lnTo>
                    <a:pt x="552" y="203"/>
                  </a:lnTo>
                  <a:lnTo>
                    <a:pt x="525" y="241"/>
                  </a:lnTo>
                  <a:lnTo>
                    <a:pt x="496" y="278"/>
                  </a:lnTo>
                  <a:lnTo>
                    <a:pt x="465" y="312"/>
                  </a:lnTo>
                  <a:lnTo>
                    <a:pt x="437" y="347"/>
                  </a:lnTo>
                  <a:lnTo>
                    <a:pt x="408" y="378"/>
                  </a:lnTo>
                  <a:lnTo>
                    <a:pt x="408" y="37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27"/>
            <p:cNvSpPr/>
            <p:nvPr/>
          </p:nvSpPr>
          <p:spPr bwMode="auto">
            <a:xfrm>
              <a:off x="6373813" y="3040063"/>
              <a:ext cx="627063" cy="482600"/>
            </a:xfrm>
            <a:custGeom>
              <a:avLst/>
              <a:gdLst>
                <a:gd name="T0" fmla="*/ 337 w 792"/>
                <a:gd name="T1" fmla="*/ 477 h 608"/>
                <a:gd name="T2" fmla="*/ 312 w 792"/>
                <a:gd name="T3" fmla="*/ 441 h 608"/>
                <a:gd name="T4" fmla="*/ 282 w 792"/>
                <a:gd name="T5" fmla="*/ 397 h 608"/>
                <a:gd name="T6" fmla="*/ 264 w 792"/>
                <a:gd name="T7" fmla="*/ 372 h 608"/>
                <a:gd name="T8" fmla="*/ 245 w 792"/>
                <a:gd name="T9" fmla="*/ 345 h 608"/>
                <a:gd name="T10" fmla="*/ 224 w 792"/>
                <a:gd name="T11" fmla="*/ 318 h 608"/>
                <a:gd name="T12" fmla="*/ 201 w 792"/>
                <a:gd name="T13" fmla="*/ 287 h 608"/>
                <a:gd name="T14" fmla="*/ 176 w 792"/>
                <a:gd name="T15" fmla="*/ 255 h 608"/>
                <a:gd name="T16" fmla="*/ 151 w 792"/>
                <a:gd name="T17" fmla="*/ 220 h 608"/>
                <a:gd name="T18" fmla="*/ 125 w 792"/>
                <a:gd name="T19" fmla="*/ 184 h 608"/>
                <a:gd name="T20" fmla="*/ 96 w 792"/>
                <a:gd name="T21" fmla="*/ 146 h 608"/>
                <a:gd name="T22" fmla="*/ 65 w 792"/>
                <a:gd name="T23" fmla="*/ 105 h 608"/>
                <a:gd name="T24" fmla="*/ 35 w 792"/>
                <a:gd name="T25" fmla="*/ 63 h 608"/>
                <a:gd name="T26" fmla="*/ 0 w 792"/>
                <a:gd name="T27" fmla="*/ 19 h 608"/>
                <a:gd name="T28" fmla="*/ 31 w 792"/>
                <a:gd name="T29" fmla="*/ 0 h 608"/>
                <a:gd name="T30" fmla="*/ 86 w 792"/>
                <a:gd name="T31" fmla="*/ 59 h 608"/>
                <a:gd name="T32" fmla="*/ 136 w 792"/>
                <a:gd name="T33" fmla="*/ 113 h 608"/>
                <a:gd name="T34" fmla="*/ 180 w 792"/>
                <a:gd name="T35" fmla="*/ 161 h 608"/>
                <a:gd name="T36" fmla="*/ 220 w 792"/>
                <a:gd name="T37" fmla="*/ 201 h 608"/>
                <a:gd name="T38" fmla="*/ 257 w 792"/>
                <a:gd name="T39" fmla="*/ 243 h 608"/>
                <a:gd name="T40" fmla="*/ 297 w 792"/>
                <a:gd name="T41" fmla="*/ 284 h 608"/>
                <a:gd name="T42" fmla="*/ 341 w 792"/>
                <a:gd name="T43" fmla="*/ 322 h 608"/>
                <a:gd name="T44" fmla="*/ 389 w 792"/>
                <a:gd name="T45" fmla="*/ 360 h 608"/>
                <a:gd name="T46" fmla="*/ 443 w 792"/>
                <a:gd name="T47" fmla="*/ 397 h 608"/>
                <a:gd name="T48" fmla="*/ 500 w 792"/>
                <a:gd name="T49" fmla="*/ 431 h 608"/>
                <a:gd name="T50" fmla="*/ 548 w 792"/>
                <a:gd name="T51" fmla="*/ 456 h 608"/>
                <a:gd name="T52" fmla="*/ 583 w 792"/>
                <a:gd name="T53" fmla="*/ 473 h 608"/>
                <a:gd name="T54" fmla="*/ 619 w 792"/>
                <a:gd name="T55" fmla="*/ 491 h 608"/>
                <a:gd name="T56" fmla="*/ 657 w 792"/>
                <a:gd name="T57" fmla="*/ 506 h 608"/>
                <a:gd name="T58" fmla="*/ 692 w 792"/>
                <a:gd name="T59" fmla="*/ 521 h 608"/>
                <a:gd name="T60" fmla="*/ 721 w 792"/>
                <a:gd name="T61" fmla="*/ 535 h 608"/>
                <a:gd name="T62" fmla="*/ 744 w 792"/>
                <a:gd name="T63" fmla="*/ 546 h 608"/>
                <a:gd name="T64" fmla="*/ 763 w 792"/>
                <a:gd name="T65" fmla="*/ 556 h 608"/>
                <a:gd name="T66" fmla="*/ 776 w 792"/>
                <a:gd name="T67" fmla="*/ 564 h 608"/>
                <a:gd name="T68" fmla="*/ 786 w 792"/>
                <a:gd name="T69" fmla="*/ 569 h 608"/>
                <a:gd name="T70" fmla="*/ 790 w 792"/>
                <a:gd name="T71" fmla="*/ 573 h 608"/>
                <a:gd name="T72" fmla="*/ 790 w 792"/>
                <a:gd name="T73" fmla="*/ 575 h 608"/>
                <a:gd name="T74" fmla="*/ 784 w 792"/>
                <a:gd name="T75" fmla="*/ 579 h 608"/>
                <a:gd name="T76" fmla="*/ 776 w 792"/>
                <a:gd name="T77" fmla="*/ 581 h 608"/>
                <a:gd name="T78" fmla="*/ 765 w 792"/>
                <a:gd name="T79" fmla="*/ 585 h 608"/>
                <a:gd name="T80" fmla="*/ 751 w 792"/>
                <a:gd name="T81" fmla="*/ 589 h 608"/>
                <a:gd name="T82" fmla="*/ 736 w 792"/>
                <a:gd name="T83" fmla="*/ 592 h 608"/>
                <a:gd name="T84" fmla="*/ 715 w 792"/>
                <a:gd name="T85" fmla="*/ 594 h 608"/>
                <a:gd name="T86" fmla="*/ 694 w 792"/>
                <a:gd name="T87" fmla="*/ 598 h 608"/>
                <a:gd name="T88" fmla="*/ 655 w 792"/>
                <a:gd name="T89" fmla="*/ 602 h 608"/>
                <a:gd name="T90" fmla="*/ 604 w 792"/>
                <a:gd name="T91" fmla="*/ 606 h 608"/>
                <a:gd name="T92" fmla="*/ 560 w 792"/>
                <a:gd name="T93" fmla="*/ 608 h 608"/>
                <a:gd name="T94" fmla="*/ 517 w 792"/>
                <a:gd name="T95" fmla="*/ 608 h 608"/>
                <a:gd name="T96" fmla="*/ 491 w 792"/>
                <a:gd name="T97" fmla="*/ 604 h 608"/>
                <a:gd name="T98" fmla="*/ 471 w 792"/>
                <a:gd name="T99" fmla="*/ 598 h 608"/>
                <a:gd name="T100" fmla="*/ 452 w 792"/>
                <a:gd name="T101" fmla="*/ 590 h 608"/>
                <a:gd name="T102" fmla="*/ 435 w 792"/>
                <a:gd name="T103" fmla="*/ 579 h 608"/>
                <a:gd name="T104" fmla="*/ 416 w 792"/>
                <a:gd name="T105" fmla="*/ 566 h 608"/>
                <a:gd name="T106" fmla="*/ 397 w 792"/>
                <a:gd name="T107" fmla="*/ 548 h 608"/>
                <a:gd name="T108" fmla="*/ 378 w 792"/>
                <a:gd name="T109" fmla="*/ 527 h 608"/>
                <a:gd name="T110" fmla="*/ 356 w 792"/>
                <a:gd name="T111" fmla="*/ 504 h 608"/>
                <a:gd name="T112" fmla="*/ 347 w 792"/>
                <a:gd name="T113" fmla="*/ 493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92" h="608">
                  <a:moveTo>
                    <a:pt x="347" y="493"/>
                  </a:moveTo>
                  <a:lnTo>
                    <a:pt x="337" y="477"/>
                  </a:lnTo>
                  <a:lnTo>
                    <a:pt x="326" y="460"/>
                  </a:lnTo>
                  <a:lnTo>
                    <a:pt x="312" y="441"/>
                  </a:lnTo>
                  <a:lnTo>
                    <a:pt x="299" y="420"/>
                  </a:lnTo>
                  <a:lnTo>
                    <a:pt x="282" y="397"/>
                  </a:lnTo>
                  <a:lnTo>
                    <a:pt x="272" y="385"/>
                  </a:lnTo>
                  <a:lnTo>
                    <a:pt x="264" y="372"/>
                  </a:lnTo>
                  <a:lnTo>
                    <a:pt x="255" y="358"/>
                  </a:lnTo>
                  <a:lnTo>
                    <a:pt x="245" y="345"/>
                  </a:lnTo>
                  <a:lnTo>
                    <a:pt x="234" y="332"/>
                  </a:lnTo>
                  <a:lnTo>
                    <a:pt x="224" y="318"/>
                  </a:lnTo>
                  <a:lnTo>
                    <a:pt x="213" y="303"/>
                  </a:lnTo>
                  <a:lnTo>
                    <a:pt x="201" y="287"/>
                  </a:lnTo>
                  <a:lnTo>
                    <a:pt x="190" y="270"/>
                  </a:lnTo>
                  <a:lnTo>
                    <a:pt x="176" y="255"/>
                  </a:lnTo>
                  <a:lnTo>
                    <a:pt x="165" y="238"/>
                  </a:lnTo>
                  <a:lnTo>
                    <a:pt x="151" y="220"/>
                  </a:lnTo>
                  <a:lnTo>
                    <a:pt x="138" y="203"/>
                  </a:lnTo>
                  <a:lnTo>
                    <a:pt x="125" y="184"/>
                  </a:lnTo>
                  <a:lnTo>
                    <a:pt x="109" y="165"/>
                  </a:lnTo>
                  <a:lnTo>
                    <a:pt x="96" y="146"/>
                  </a:lnTo>
                  <a:lnTo>
                    <a:pt x="81" y="126"/>
                  </a:lnTo>
                  <a:lnTo>
                    <a:pt x="65" y="105"/>
                  </a:lnTo>
                  <a:lnTo>
                    <a:pt x="50" y="84"/>
                  </a:lnTo>
                  <a:lnTo>
                    <a:pt x="35" y="63"/>
                  </a:lnTo>
                  <a:lnTo>
                    <a:pt x="17" y="40"/>
                  </a:lnTo>
                  <a:lnTo>
                    <a:pt x="0" y="19"/>
                  </a:lnTo>
                  <a:lnTo>
                    <a:pt x="15" y="9"/>
                  </a:lnTo>
                  <a:lnTo>
                    <a:pt x="31" y="0"/>
                  </a:lnTo>
                  <a:lnTo>
                    <a:pt x="59" y="30"/>
                  </a:lnTo>
                  <a:lnTo>
                    <a:pt x="86" y="59"/>
                  </a:lnTo>
                  <a:lnTo>
                    <a:pt x="113" y="86"/>
                  </a:lnTo>
                  <a:lnTo>
                    <a:pt x="136" y="113"/>
                  </a:lnTo>
                  <a:lnTo>
                    <a:pt x="159" y="138"/>
                  </a:lnTo>
                  <a:lnTo>
                    <a:pt x="180" y="161"/>
                  </a:lnTo>
                  <a:lnTo>
                    <a:pt x="201" y="182"/>
                  </a:lnTo>
                  <a:lnTo>
                    <a:pt x="220" y="201"/>
                  </a:lnTo>
                  <a:lnTo>
                    <a:pt x="238" y="222"/>
                  </a:lnTo>
                  <a:lnTo>
                    <a:pt x="257" y="243"/>
                  </a:lnTo>
                  <a:lnTo>
                    <a:pt x="278" y="263"/>
                  </a:lnTo>
                  <a:lnTo>
                    <a:pt x="297" y="284"/>
                  </a:lnTo>
                  <a:lnTo>
                    <a:pt x="320" y="303"/>
                  </a:lnTo>
                  <a:lnTo>
                    <a:pt x="341" y="322"/>
                  </a:lnTo>
                  <a:lnTo>
                    <a:pt x="366" y="341"/>
                  </a:lnTo>
                  <a:lnTo>
                    <a:pt x="389" y="360"/>
                  </a:lnTo>
                  <a:lnTo>
                    <a:pt x="416" y="378"/>
                  </a:lnTo>
                  <a:lnTo>
                    <a:pt x="443" y="397"/>
                  </a:lnTo>
                  <a:lnTo>
                    <a:pt x="470" y="414"/>
                  </a:lnTo>
                  <a:lnTo>
                    <a:pt x="500" y="431"/>
                  </a:lnTo>
                  <a:lnTo>
                    <a:pt x="533" y="449"/>
                  </a:lnTo>
                  <a:lnTo>
                    <a:pt x="548" y="456"/>
                  </a:lnTo>
                  <a:lnTo>
                    <a:pt x="565" y="464"/>
                  </a:lnTo>
                  <a:lnTo>
                    <a:pt x="583" y="473"/>
                  </a:lnTo>
                  <a:lnTo>
                    <a:pt x="602" y="481"/>
                  </a:lnTo>
                  <a:lnTo>
                    <a:pt x="619" y="491"/>
                  </a:lnTo>
                  <a:lnTo>
                    <a:pt x="638" y="498"/>
                  </a:lnTo>
                  <a:lnTo>
                    <a:pt x="657" y="506"/>
                  </a:lnTo>
                  <a:lnTo>
                    <a:pt x="675" y="514"/>
                  </a:lnTo>
                  <a:lnTo>
                    <a:pt x="692" y="521"/>
                  </a:lnTo>
                  <a:lnTo>
                    <a:pt x="705" y="529"/>
                  </a:lnTo>
                  <a:lnTo>
                    <a:pt x="721" y="535"/>
                  </a:lnTo>
                  <a:lnTo>
                    <a:pt x="732" y="541"/>
                  </a:lnTo>
                  <a:lnTo>
                    <a:pt x="744" y="546"/>
                  </a:lnTo>
                  <a:lnTo>
                    <a:pt x="753" y="550"/>
                  </a:lnTo>
                  <a:lnTo>
                    <a:pt x="763" y="556"/>
                  </a:lnTo>
                  <a:lnTo>
                    <a:pt x="770" y="560"/>
                  </a:lnTo>
                  <a:lnTo>
                    <a:pt x="776" y="564"/>
                  </a:lnTo>
                  <a:lnTo>
                    <a:pt x="782" y="566"/>
                  </a:lnTo>
                  <a:lnTo>
                    <a:pt x="786" y="569"/>
                  </a:lnTo>
                  <a:lnTo>
                    <a:pt x="788" y="571"/>
                  </a:lnTo>
                  <a:lnTo>
                    <a:pt x="790" y="573"/>
                  </a:lnTo>
                  <a:lnTo>
                    <a:pt x="792" y="573"/>
                  </a:lnTo>
                  <a:lnTo>
                    <a:pt x="790" y="575"/>
                  </a:lnTo>
                  <a:lnTo>
                    <a:pt x="788" y="577"/>
                  </a:lnTo>
                  <a:lnTo>
                    <a:pt x="784" y="579"/>
                  </a:lnTo>
                  <a:lnTo>
                    <a:pt x="780" y="579"/>
                  </a:lnTo>
                  <a:lnTo>
                    <a:pt x="776" y="581"/>
                  </a:lnTo>
                  <a:lnTo>
                    <a:pt x="770" y="583"/>
                  </a:lnTo>
                  <a:lnTo>
                    <a:pt x="765" y="585"/>
                  </a:lnTo>
                  <a:lnTo>
                    <a:pt x="759" y="587"/>
                  </a:lnTo>
                  <a:lnTo>
                    <a:pt x="751" y="589"/>
                  </a:lnTo>
                  <a:lnTo>
                    <a:pt x="744" y="590"/>
                  </a:lnTo>
                  <a:lnTo>
                    <a:pt x="736" y="592"/>
                  </a:lnTo>
                  <a:lnTo>
                    <a:pt x="726" y="594"/>
                  </a:lnTo>
                  <a:lnTo>
                    <a:pt x="715" y="594"/>
                  </a:lnTo>
                  <a:lnTo>
                    <a:pt x="705" y="596"/>
                  </a:lnTo>
                  <a:lnTo>
                    <a:pt x="694" y="598"/>
                  </a:lnTo>
                  <a:lnTo>
                    <a:pt x="682" y="600"/>
                  </a:lnTo>
                  <a:lnTo>
                    <a:pt x="655" y="602"/>
                  </a:lnTo>
                  <a:lnTo>
                    <a:pt x="629" y="604"/>
                  </a:lnTo>
                  <a:lnTo>
                    <a:pt x="604" y="606"/>
                  </a:lnTo>
                  <a:lnTo>
                    <a:pt x="581" y="608"/>
                  </a:lnTo>
                  <a:lnTo>
                    <a:pt x="560" y="608"/>
                  </a:lnTo>
                  <a:lnTo>
                    <a:pt x="539" y="608"/>
                  </a:lnTo>
                  <a:lnTo>
                    <a:pt x="517" y="608"/>
                  </a:lnTo>
                  <a:lnTo>
                    <a:pt x="498" y="606"/>
                  </a:lnTo>
                  <a:lnTo>
                    <a:pt x="491" y="604"/>
                  </a:lnTo>
                  <a:lnTo>
                    <a:pt x="481" y="602"/>
                  </a:lnTo>
                  <a:lnTo>
                    <a:pt x="471" y="598"/>
                  </a:lnTo>
                  <a:lnTo>
                    <a:pt x="462" y="594"/>
                  </a:lnTo>
                  <a:lnTo>
                    <a:pt x="452" y="590"/>
                  </a:lnTo>
                  <a:lnTo>
                    <a:pt x="445" y="585"/>
                  </a:lnTo>
                  <a:lnTo>
                    <a:pt x="435" y="579"/>
                  </a:lnTo>
                  <a:lnTo>
                    <a:pt x="425" y="573"/>
                  </a:lnTo>
                  <a:lnTo>
                    <a:pt x="416" y="566"/>
                  </a:lnTo>
                  <a:lnTo>
                    <a:pt x="406" y="558"/>
                  </a:lnTo>
                  <a:lnTo>
                    <a:pt x="397" y="548"/>
                  </a:lnTo>
                  <a:lnTo>
                    <a:pt x="387" y="539"/>
                  </a:lnTo>
                  <a:lnTo>
                    <a:pt x="378" y="527"/>
                  </a:lnTo>
                  <a:lnTo>
                    <a:pt x="368" y="518"/>
                  </a:lnTo>
                  <a:lnTo>
                    <a:pt x="356" y="504"/>
                  </a:lnTo>
                  <a:lnTo>
                    <a:pt x="347" y="493"/>
                  </a:lnTo>
                  <a:lnTo>
                    <a:pt x="347" y="49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5" name="Freeform 23"/>
          <p:cNvSpPr/>
          <p:nvPr/>
        </p:nvSpPr>
        <p:spPr bwMode="auto">
          <a:xfrm>
            <a:off x="6547538" y="1204915"/>
            <a:ext cx="852613" cy="341045"/>
          </a:xfrm>
          <a:custGeom>
            <a:avLst/>
            <a:gdLst>
              <a:gd name="T0" fmla="*/ 400 w 609"/>
              <a:gd name="T1" fmla="*/ 94 h 246"/>
              <a:gd name="T2" fmla="*/ 421 w 609"/>
              <a:gd name="T3" fmla="*/ 83 h 246"/>
              <a:gd name="T4" fmla="*/ 437 w 609"/>
              <a:gd name="T5" fmla="*/ 73 h 246"/>
              <a:gd name="T6" fmla="*/ 452 w 609"/>
              <a:gd name="T7" fmla="*/ 62 h 246"/>
              <a:gd name="T8" fmla="*/ 464 w 609"/>
              <a:gd name="T9" fmla="*/ 54 h 246"/>
              <a:gd name="T10" fmla="*/ 471 w 609"/>
              <a:gd name="T11" fmla="*/ 44 h 246"/>
              <a:gd name="T12" fmla="*/ 477 w 609"/>
              <a:gd name="T13" fmla="*/ 37 h 246"/>
              <a:gd name="T14" fmla="*/ 481 w 609"/>
              <a:gd name="T15" fmla="*/ 29 h 246"/>
              <a:gd name="T16" fmla="*/ 479 w 609"/>
              <a:gd name="T17" fmla="*/ 17 h 246"/>
              <a:gd name="T18" fmla="*/ 479 w 609"/>
              <a:gd name="T19" fmla="*/ 8 h 246"/>
              <a:gd name="T20" fmla="*/ 483 w 609"/>
              <a:gd name="T21" fmla="*/ 2 h 246"/>
              <a:gd name="T22" fmla="*/ 489 w 609"/>
              <a:gd name="T23" fmla="*/ 0 h 246"/>
              <a:gd name="T24" fmla="*/ 498 w 609"/>
              <a:gd name="T25" fmla="*/ 0 h 246"/>
              <a:gd name="T26" fmla="*/ 511 w 609"/>
              <a:gd name="T27" fmla="*/ 4 h 246"/>
              <a:gd name="T28" fmla="*/ 529 w 609"/>
              <a:gd name="T29" fmla="*/ 14 h 246"/>
              <a:gd name="T30" fmla="*/ 548 w 609"/>
              <a:gd name="T31" fmla="*/ 29 h 246"/>
              <a:gd name="T32" fmla="*/ 571 w 609"/>
              <a:gd name="T33" fmla="*/ 48 h 246"/>
              <a:gd name="T34" fmla="*/ 588 w 609"/>
              <a:gd name="T35" fmla="*/ 67 h 246"/>
              <a:gd name="T36" fmla="*/ 602 w 609"/>
              <a:gd name="T37" fmla="*/ 83 h 246"/>
              <a:gd name="T38" fmla="*/ 607 w 609"/>
              <a:gd name="T39" fmla="*/ 96 h 246"/>
              <a:gd name="T40" fmla="*/ 607 w 609"/>
              <a:gd name="T41" fmla="*/ 106 h 246"/>
              <a:gd name="T42" fmla="*/ 605 w 609"/>
              <a:gd name="T43" fmla="*/ 111 h 246"/>
              <a:gd name="T44" fmla="*/ 602 w 609"/>
              <a:gd name="T45" fmla="*/ 119 h 246"/>
              <a:gd name="T46" fmla="*/ 594 w 609"/>
              <a:gd name="T47" fmla="*/ 123 h 246"/>
              <a:gd name="T48" fmla="*/ 588 w 609"/>
              <a:gd name="T49" fmla="*/ 127 h 246"/>
              <a:gd name="T50" fmla="*/ 580 w 609"/>
              <a:gd name="T51" fmla="*/ 131 h 246"/>
              <a:gd name="T52" fmla="*/ 569 w 609"/>
              <a:gd name="T53" fmla="*/ 132 h 246"/>
              <a:gd name="T54" fmla="*/ 557 w 609"/>
              <a:gd name="T55" fmla="*/ 138 h 246"/>
              <a:gd name="T56" fmla="*/ 540 w 609"/>
              <a:gd name="T57" fmla="*/ 142 h 246"/>
              <a:gd name="T58" fmla="*/ 523 w 609"/>
              <a:gd name="T59" fmla="*/ 148 h 246"/>
              <a:gd name="T60" fmla="*/ 500 w 609"/>
              <a:gd name="T61" fmla="*/ 154 h 246"/>
              <a:gd name="T62" fmla="*/ 475 w 609"/>
              <a:gd name="T63" fmla="*/ 159 h 246"/>
              <a:gd name="T64" fmla="*/ 433 w 609"/>
              <a:gd name="T65" fmla="*/ 171 h 246"/>
              <a:gd name="T66" fmla="*/ 368 w 609"/>
              <a:gd name="T67" fmla="*/ 186 h 246"/>
              <a:gd name="T68" fmla="*/ 297 w 609"/>
              <a:gd name="T69" fmla="*/ 203 h 246"/>
              <a:gd name="T70" fmla="*/ 259 w 609"/>
              <a:gd name="T71" fmla="*/ 211 h 246"/>
              <a:gd name="T72" fmla="*/ 218 w 609"/>
              <a:gd name="T73" fmla="*/ 219 h 246"/>
              <a:gd name="T74" fmla="*/ 176 w 609"/>
              <a:gd name="T75" fmla="*/ 226 h 246"/>
              <a:gd name="T76" fmla="*/ 136 w 609"/>
              <a:gd name="T77" fmla="*/ 234 h 246"/>
              <a:gd name="T78" fmla="*/ 101 w 609"/>
              <a:gd name="T79" fmla="*/ 238 h 246"/>
              <a:gd name="T80" fmla="*/ 73 w 609"/>
              <a:gd name="T81" fmla="*/ 242 h 246"/>
              <a:gd name="T82" fmla="*/ 48 w 609"/>
              <a:gd name="T83" fmla="*/ 246 h 246"/>
              <a:gd name="T84" fmla="*/ 29 w 609"/>
              <a:gd name="T85" fmla="*/ 246 h 246"/>
              <a:gd name="T86" fmla="*/ 15 w 609"/>
              <a:gd name="T87" fmla="*/ 246 h 246"/>
              <a:gd name="T88" fmla="*/ 6 w 609"/>
              <a:gd name="T89" fmla="*/ 244 h 246"/>
              <a:gd name="T90" fmla="*/ 0 w 609"/>
              <a:gd name="T91" fmla="*/ 240 h 246"/>
              <a:gd name="T92" fmla="*/ 2 w 609"/>
              <a:gd name="T93" fmla="*/ 234 h 246"/>
              <a:gd name="T94" fmla="*/ 7 w 609"/>
              <a:gd name="T95" fmla="*/ 228 h 246"/>
              <a:gd name="T96" fmla="*/ 19 w 609"/>
              <a:gd name="T97" fmla="*/ 223 h 246"/>
              <a:gd name="T98" fmla="*/ 36 w 609"/>
              <a:gd name="T99" fmla="*/ 215 h 246"/>
              <a:gd name="T100" fmla="*/ 57 w 609"/>
              <a:gd name="T101" fmla="*/ 209 h 246"/>
              <a:gd name="T102" fmla="*/ 84 w 609"/>
              <a:gd name="T103" fmla="*/ 200 h 246"/>
              <a:gd name="T104" fmla="*/ 117 w 609"/>
              <a:gd name="T105" fmla="*/ 192 h 246"/>
              <a:gd name="T106" fmla="*/ 153 w 609"/>
              <a:gd name="T107" fmla="*/ 182 h 246"/>
              <a:gd name="T108" fmla="*/ 190 w 609"/>
              <a:gd name="T109" fmla="*/ 173 h 246"/>
              <a:gd name="T110" fmla="*/ 226 w 609"/>
              <a:gd name="T111" fmla="*/ 163 h 246"/>
              <a:gd name="T112" fmla="*/ 259 w 609"/>
              <a:gd name="T113" fmla="*/ 154 h 246"/>
              <a:gd name="T114" fmla="*/ 289 w 609"/>
              <a:gd name="T115" fmla="*/ 144 h 246"/>
              <a:gd name="T116" fmla="*/ 318 w 609"/>
              <a:gd name="T117" fmla="*/ 134 h 246"/>
              <a:gd name="T118" fmla="*/ 345 w 609"/>
              <a:gd name="T119" fmla="*/ 123 h 246"/>
              <a:gd name="T120" fmla="*/ 368 w 609"/>
              <a:gd name="T121" fmla="*/ 111 h 246"/>
              <a:gd name="T122" fmla="*/ 389 w 609"/>
              <a:gd name="T123" fmla="*/ 100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09" h="246">
                <a:moveTo>
                  <a:pt x="389" y="100"/>
                </a:moveTo>
                <a:lnTo>
                  <a:pt x="400" y="94"/>
                </a:lnTo>
                <a:lnTo>
                  <a:pt x="412" y="88"/>
                </a:lnTo>
                <a:lnTo>
                  <a:pt x="421" y="83"/>
                </a:lnTo>
                <a:lnTo>
                  <a:pt x="429" y="77"/>
                </a:lnTo>
                <a:lnTo>
                  <a:pt x="437" y="73"/>
                </a:lnTo>
                <a:lnTo>
                  <a:pt x="444" y="67"/>
                </a:lnTo>
                <a:lnTo>
                  <a:pt x="452" y="62"/>
                </a:lnTo>
                <a:lnTo>
                  <a:pt x="458" y="58"/>
                </a:lnTo>
                <a:lnTo>
                  <a:pt x="464" y="54"/>
                </a:lnTo>
                <a:lnTo>
                  <a:pt x="467" y="48"/>
                </a:lnTo>
                <a:lnTo>
                  <a:pt x="471" y="44"/>
                </a:lnTo>
                <a:lnTo>
                  <a:pt x="475" y="40"/>
                </a:lnTo>
                <a:lnTo>
                  <a:pt x="477" y="37"/>
                </a:lnTo>
                <a:lnTo>
                  <a:pt x="479" y="33"/>
                </a:lnTo>
                <a:lnTo>
                  <a:pt x="481" y="29"/>
                </a:lnTo>
                <a:lnTo>
                  <a:pt x="481" y="25"/>
                </a:lnTo>
                <a:lnTo>
                  <a:pt x="479" y="17"/>
                </a:lnTo>
                <a:lnTo>
                  <a:pt x="479" y="14"/>
                </a:lnTo>
                <a:lnTo>
                  <a:pt x="479" y="8"/>
                </a:lnTo>
                <a:lnTo>
                  <a:pt x="481" y="6"/>
                </a:lnTo>
                <a:lnTo>
                  <a:pt x="483" y="2"/>
                </a:lnTo>
                <a:lnTo>
                  <a:pt x="485" y="0"/>
                </a:lnTo>
                <a:lnTo>
                  <a:pt x="489" y="0"/>
                </a:lnTo>
                <a:lnTo>
                  <a:pt x="492" y="0"/>
                </a:lnTo>
                <a:lnTo>
                  <a:pt x="498" y="0"/>
                </a:lnTo>
                <a:lnTo>
                  <a:pt x="504" y="2"/>
                </a:lnTo>
                <a:lnTo>
                  <a:pt x="511" y="4"/>
                </a:lnTo>
                <a:lnTo>
                  <a:pt x="519" y="10"/>
                </a:lnTo>
                <a:lnTo>
                  <a:pt x="529" y="14"/>
                </a:lnTo>
                <a:lnTo>
                  <a:pt x="538" y="21"/>
                </a:lnTo>
                <a:lnTo>
                  <a:pt x="548" y="29"/>
                </a:lnTo>
                <a:lnTo>
                  <a:pt x="559" y="37"/>
                </a:lnTo>
                <a:lnTo>
                  <a:pt x="571" y="48"/>
                </a:lnTo>
                <a:lnTo>
                  <a:pt x="580" y="60"/>
                </a:lnTo>
                <a:lnTo>
                  <a:pt x="588" y="67"/>
                </a:lnTo>
                <a:lnTo>
                  <a:pt x="596" y="77"/>
                </a:lnTo>
                <a:lnTo>
                  <a:pt x="602" y="83"/>
                </a:lnTo>
                <a:lnTo>
                  <a:pt x="605" y="90"/>
                </a:lnTo>
                <a:lnTo>
                  <a:pt x="607" y="96"/>
                </a:lnTo>
                <a:lnTo>
                  <a:pt x="609" y="100"/>
                </a:lnTo>
                <a:lnTo>
                  <a:pt x="607" y="106"/>
                </a:lnTo>
                <a:lnTo>
                  <a:pt x="607" y="109"/>
                </a:lnTo>
                <a:lnTo>
                  <a:pt x="605" y="111"/>
                </a:lnTo>
                <a:lnTo>
                  <a:pt x="603" y="115"/>
                </a:lnTo>
                <a:lnTo>
                  <a:pt x="602" y="119"/>
                </a:lnTo>
                <a:lnTo>
                  <a:pt x="598" y="121"/>
                </a:lnTo>
                <a:lnTo>
                  <a:pt x="594" y="123"/>
                </a:lnTo>
                <a:lnTo>
                  <a:pt x="590" y="127"/>
                </a:lnTo>
                <a:lnTo>
                  <a:pt x="588" y="127"/>
                </a:lnTo>
                <a:lnTo>
                  <a:pt x="584" y="129"/>
                </a:lnTo>
                <a:lnTo>
                  <a:pt x="580" y="131"/>
                </a:lnTo>
                <a:lnTo>
                  <a:pt x="575" y="132"/>
                </a:lnTo>
                <a:lnTo>
                  <a:pt x="569" y="132"/>
                </a:lnTo>
                <a:lnTo>
                  <a:pt x="563" y="136"/>
                </a:lnTo>
                <a:lnTo>
                  <a:pt x="557" y="138"/>
                </a:lnTo>
                <a:lnTo>
                  <a:pt x="550" y="140"/>
                </a:lnTo>
                <a:lnTo>
                  <a:pt x="540" y="142"/>
                </a:lnTo>
                <a:lnTo>
                  <a:pt x="533" y="144"/>
                </a:lnTo>
                <a:lnTo>
                  <a:pt x="523" y="148"/>
                </a:lnTo>
                <a:lnTo>
                  <a:pt x="511" y="150"/>
                </a:lnTo>
                <a:lnTo>
                  <a:pt x="500" y="154"/>
                </a:lnTo>
                <a:lnTo>
                  <a:pt x="489" y="157"/>
                </a:lnTo>
                <a:lnTo>
                  <a:pt x="475" y="159"/>
                </a:lnTo>
                <a:lnTo>
                  <a:pt x="464" y="163"/>
                </a:lnTo>
                <a:lnTo>
                  <a:pt x="433" y="171"/>
                </a:lnTo>
                <a:lnTo>
                  <a:pt x="400" y="179"/>
                </a:lnTo>
                <a:lnTo>
                  <a:pt x="368" y="186"/>
                </a:lnTo>
                <a:lnTo>
                  <a:pt x="333" y="196"/>
                </a:lnTo>
                <a:lnTo>
                  <a:pt x="297" y="203"/>
                </a:lnTo>
                <a:lnTo>
                  <a:pt x="278" y="207"/>
                </a:lnTo>
                <a:lnTo>
                  <a:pt x="259" y="211"/>
                </a:lnTo>
                <a:lnTo>
                  <a:pt x="239" y="215"/>
                </a:lnTo>
                <a:lnTo>
                  <a:pt x="218" y="219"/>
                </a:lnTo>
                <a:lnTo>
                  <a:pt x="199" y="223"/>
                </a:lnTo>
                <a:lnTo>
                  <a:pt x="176" y="226"/>
                </a:lnTo>
                <a:lnTo>
                  <a:pt x="155" y="230"/>
                </a:lnTo>
                <a:lnTo>
                  <a:pt x="136" y="234"/>
                </a:lnTo>
                <a:lnTo>
                  <a:pt x="119" y="236"/>
                </a:lnTo>
                <a:lnTo>
                  <a:pt x="101" y="238"/>
                </a:lnTo>
                <a:lnTo>
                  <a:pt x="86" y="240"/>
                </a:lnTo>
                <a:lnTo>
                  <a:pt x="73" y="242"/>
                </a:lnTo>
                <a:lnTo>
                  <a:pt x="59" y="244"/>
                </a:lnTo>
                <a:lnTo>
                  <a:pt x="48" y="246"/>
                </a:lnTo>
                <a:lnTo>
                  <a:pt x="38" y="246"/>
                </a:lnTo>
                <a:lnTo>
                  <a:pt x="29" y="246"/>
                </a:lnTo>
                <a:lnTo>
                  <a:pt x="21" y="246"/>
                </a:lnTo>
                <a:lnTo>
                  <a:pt x="15" y="246"/>
                </a:lnTo>
                <a:lnTo>
                  <a:pt x="9" y="244"/>
                </a:lnTo>
                <a:lnTo>
                  <a:pt x="6" y="244"/>
                </a:lnTo>
                <a:lnTo>
                  <a:pt x="2" y="242"/>
                </a:lnTo>
                <a:lnTo>
                  <a:pt x="0" y="240"/>
                </a:lnTo>
                <a:lnTo>
                  <a:pt x="0" y="236"/>
                </a:lnTo>
                <a:lnTo>
                  <a:pt x="2" y="234"/>
                </a:lnTo>
                <a:lnTo>
                  <a:pt x="4" y="232"/>
                </a:lnTo>
                <a:lnTo>
                  <a:pt x="7" y="228"/>
                </a:lnTo>
                <a:lnTo>
                  <a:pt x="13" y="226"/>
                </a:lnTo>
                <a:lnTo>
                  <a:pt x="19" y="223"/>
                </a:lnTo>
                <a:lnTo>
                  <a:pt x="27" y="219"/>
                </a:lnTo>
                <a:lnTo>
                  <a:pt x="36" y="215"/>
                </a:lnTo>
                <a:lnTo>
                  <a:pt x="46" y="213"/>
                </a:lnTo>
                <a:lnTo>
                  <a:pt x="57" y="209"/>
                </a:lnTo>
                <a:lnTo>
                  <a:pt x="71" y="205"/>
                </a:lnTo>
                <a:lnTo>
                  <a:pt x="84" y="200"/>
                </a:lnTo>
                <a:lnTo>
                  <a:pt x="99" y="196"/>
                </a:lnTo>
                <a:lnTo>
                  <a:pt x="117" y="192"/>
                </a:lnTo>
                <a:lnTo>
                  <a:pt x="134" y="188"/>
                </a:lnTo>
                <a:lnTo>
                  <a:pt x="153" y="182"/>
                </a:lnTo>
                <a:lnTo>
                  <a:pt x="172" y="179"/>
                </a:lnTo>
                <a:lnTo>
                  <a:pt x="190" y="173"/>
                </a:lnTo>
                <a:lnTo>
                  <a:pt x="209" y="169"/>
                </a:lnTo>
                <a:lnTo>
                  <a:pt x="226" y="163"/>
                </a:lnTo>
                <a:lnTo>
                  <a:pt x="243" y="159"/>
                </a:lnTo>
                <a:lnTo>
                  <a:pt x="259" y="154"/>
                </a:lnTo>
                <a:lnTo>
                  <a:pt x="274" y="148"/>
                </a:lnTo>
                <a:lnTo>
                  <a:pt x="289" y="144"/>
                </a:lnTo>
                <a:lnTo>
                  <a:pt x="305" y="138"/>
                </a:lnTo>
                <a:lnTo>
                  <a:pt x="318" y="134"/>
                </a:lnTo>
                <a:lnTo>
                  <a:pt x="331" y="129"/>
                </a:lnTo>
                <a:lnTo>
                  <a:pt x="345" y="123"/>
                </a:lnTo>
                <a:lnTo>
                  <a:pt x="356" y="117"/>
                </a:lnTo>
                <a:lnTo>
                  <a:pt x="368" y="111"/>
                </a:lnTo>
                <a:lnTo>
                  <a:pt x="379" y="106"/>
                </a:lnTo>
                <a:lnTo>
                  <a:pt x="389" y="100"/>
                </a:lnTo>
                <a:lnTo>
                  <a:pt x="389" y="100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Freeform 24"/>
          <p:cNvSpPr/>
          <p:nvPr/>
        </p:nvSpPr>
        <p:spPr bwMode="auto">
          <a:xfrm>
            <a:off x="6913743" y="1459302"/>
            <a:ext cx="184500" cy="1719203"/>
          </a:xfrm>
          <a:custGeom>
            <a:avLst/>
            <a:gdLst>
              <a:gd name="T0" fmla="*/ 4 w 133"/>
              <a:gd name="T1" fmla="*/ 1103 h 1232"/>
              <a:gd name="T2" fmla="*/ 0 w 133"/>
              <a:gd name="T3" fmla="*/ 1048 h 1232"/>
              <a:gd name="T4" fmla="*/ 4 w 133"/>
              <a:gd name="T5" fmla="*/ 1026 h 1232"/>
              <a:gd name="T6" fmla="*/ 6 w 133"/>
              <a:gd name="T7" fmla="*/ 1007 h 1232"/>
              <a:gd name="T8" fmla="*/ 8 w 133"/>
              <a:gd name="T9" fmla="*/ 980 h 1232"/>
              <a:gd name="T10" fmla="*/ 12 w 133"/>
              <a:gd name="T11" fmla="*/ 946 h 1232"/>
              <a:gd name="T12" fmla="*/ 14 w 133"/>
              <a:gd name="T13" fmla="*/ 904 h 1232"/>
              <a:gd name="T14" fmla="*/ 18 w 133"/>
              <a:gd name="T15" fmla="*/ 852 h 1232"/>
              <a:gd name="T16" fmla="*/ 22 w 133"/>
              <a:gd name="T17" fmla="*/ 792 h 1232"/>
              <a:gd name="T18" fmla="*/ 25 w 133"/>
              <a:gd name="T19" fmla="*/ 725 h 1232"/>
              <a:gd name="T20" fmla="*/ 29 w 133"/>
              <a:gd name="T21" fmla="*/ 606 h 1232"/>
              <a:gd name="T22" fmla="*/ 33 w 133"/>
              <a:gd name="T23" fmla="*/ 489 h 1232"/>
              <a:gd name="T24" fmla="*/ 37 w 133"/>
              <a:gd name="T25" fmla="*/ 392 h 1232"/>
              <a:gd name="T26" fmla="*/ 39 w 133"/>
              <a:gd name="T27" fmla="*/ 313 h 1232"/>
              <a:gd name="T28" fmla="*/ 31 w 133"/>
              <a:gd name="T29" fmla="*/ 211 h 1232"/>
              <a:gd name="T30" fmla="*/ 22 w 133"/>
              <a:gd name="T31" fmla="*/ 115 h 1232"/>
              <a:gd name="T32" fmla="*/ 14 w 133"/>
              <a:gd name="T33" fmla="*/ 52 h 1232"/>
              <a:gd name="T34" fmla="*/ 8 w 133"/>
              <a:gd name="T35" fmla="*/ 12 h 1232"/>
              <a:gd name="T36" fmla="*/ 16 w 133"/>
              <a:gd name="T37" fmla="*/ 0 h 1232"/>
              <a:gd name="T38" fmla="*/ 50 w 133"/>
              <a:gd name="T39" fmla="*/ 14 h 1232"/>
              <a:gd name="T40" fmla="*/ 98 w 133"/>
              <a:gd name="T41" fmla="*/ 46 h 1232"/>
              <a:gd name="T42" fmla="*/ 127 w 133"/>
              <a:gd name="T43" fmla="*/ 75 h 1232"/>
              <a:gd name="T44" fmla="*/ 131 w 133"/>
              <a:gd name="T45" fmla="*/ 106 h 1232"/>
              <a:gd name="T46" fmla="*/ 121 w 133"/>
              <a:gd name="T47" fmla="*/ 146 h 1232"/>
              <a:gd name="T48" fmla="*/ 114 w 133"/>
              <a:gd name="T49" fmla="*/ 171 h 1232"/>
              <a:gd name="T50" fmla="*/ 110 w 133"/>
              <a:gd name="T51" fmla="*/ 196 h 1232"/>
              <a:gd name="T52" fmla="*/ 108 w 133"/>
              <a:gd name="T53" fmla="*/ 229 h 1232"/>
              <a:gd name="T54" fmla="*/ 104 w 133"/>
              <a:gd name="T55" fmla="*/ 271 h 1232"/>
              <a:gd name="T56" fmla="*/ 100 w 133"/>
              <a:gd name="T57" fmla="*/ 321 h 1232"/>
              <a:gd name="T58" fmla="*/ 98 w 133"/>
              <a:gd name="T59" fmla="*/ 380 h 1232"/>
              <a:gd name="T60" fmla="*/ 96 w 133"/>
              <a:gd name="T61" fmla="*/ 447 h 1232"/>
              <a:gd name="T62" fmla="*/ 94 w 133"/>
              <a:gd name="T63" fmla="*/ 522 h 1232"/>
              <a:gd name="T64" fmla="*/ 92 w 133"/>
              <a:gd name="T65" fmla="*/ 603 h 1232"/>
              <a:gd name="T66" fmla="*/ 91 w 133"/>
              <a:gd name="T67" fmla="*/ 675 h 1232"/>
              <a:gd name="T68" fmla="*/ 91 w 133"/>
              <a:gd name="T69" fmla="*/ 741 h 1232"/>
              <a:gd name="T70" fmla="*/ 91 w 133"/>
              <a:gd name="T71" fmla="*/ 794 h 1232"/>
              <a:gd name="T72" fmla="*/ 92 w 133"/>
              <a:gd name="T73" fmla="*/ 842 h 1232"/>
              <a:gd name="T74" fmla="*/ 94 w 133"/>
              <a:gd name="T75" fmla="*/ 881 h 1232"/>
              <a:gd name="T76" fmla="*/ 96 w 133"/>
              <a:gd name="T77" fmla="*/ 909 h 1232"/>
              <a:gd name="T78" fmla="*/ 98 w 133"/>
              <a:gd name="T79" fmla="*/ 931 h 1232"/>
              <a:gd name="T80" fmla="*/ 102 w 133"/>
              <a:gd name="T81" fmla="*/ 990 h 1232"/>
              <a:gd name="T82" fmla="*/ 96 w 133"/>
              <a:gd name="T83" fmla="*/ 1084 h 1232"/>
              <a:gd name="T84" fmla="*/ 87 w 133"/>
              <a:gd name="T85" fmla="*/ 1153 h 1232"/>
              <a:gd name="T86" fmla="*/ 77 w 133"/>
              <a:gd name="T87" fmla="*/ 1195 h 1232"/>
              <a:gd name="T88" fmla="*/ 69 w 133"/>
              <a:gd name="T89" fmla="*/ 1220 h 1232"/>
              <a:gd name="T90" fmla="*/ 64 w 133"/>
              <a:gd name="T91" fmla="*/ 1232 h 1232"/>
              <a:gd name="T92" fmla="*/ 58 w 133"/>
              <a:gd name="T93" fmla="*/ 1230 h 1232"/>
              <a:gd name="T94" fmla="*/ 48 w 133"/>
              <a:gd name="T95" fmla="*/ 1218 h 1232"/>
              <a:gd name="T96" fmla="*/ 37 w 133"/>
              <a:gd name="T97" fmla="*/ 1195 h 1232"/>
              <a:gd name="T98" fmla="*/ 23 w 133"/>
              <a:gd name="T99" fmla="*/ 1165 h 1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33" h="1232">
                <a:moveTo>
                  <a:pt x="20" y="1157"/>
                </a:moveTo>
                <a:lnTo>
                  <a:pt x="14" y="1138"/>
                </a:lnTo>
                <a:lnTo>
                  <a:pt x="8" y="1120"/>
                </a:lnTo>
                <a:lnTo>
                  <a:pt x="4" y="1103"/>
                </a:lnTo>
                <a:lnTo>
                  <a:pt x="2" y="1090"/>
                </a:lnTo>
                <a:lnTo>
                  <a:pt x="0" y="1074"/>
                </a:lnTo>
                <a:lnTo>
                  <a:pt x="0" y="1061"/>
                </a:lnTo>
                <a:lnTo>
                  <a:pt x="0" y="1048"/>
                </a:lnTo>
                <a:lnTo>
                  <a:pt x="2" y="1036"/>
                </a:lnTo>
                <a:lnTo>
                  <a:pt x="2" y="1034"/>
                </a:lnTo>
                <a:lnTo>
                  <a:pt x="2" y="1030"/>
                </a:lnTo>
                <a:lnTo>
                  <a:pt x="4" y="1026"/>
                </a:lnTo>
                <a:lnTo>
                  <a:pt x="4" y="1023"/>
                </a:lnTo>
                <a:lnTo>
                  <a:pt x="4" y="1019"/>
                </a:lnTo>
                <a:lnTo>
                  <a:pt x="6" y="1013"/>
                </a:lnTo>
                <a:lnTo>
                  <a:pt x="6" y="1007"/>
                </a:lnTo>
                <a:lnTo>
                  <a:pt x="6" y="1002"/>
                </a:lnTo>
                <a:lnTo>
                  <a:pt x="8" y="996"/>
                </a:lnTo>
                <a:lnTo>
                  <a:pt x="8" y="988"/>
                </a:lnTo>
                <a:lnTo>
                  <a:pt x="8" y="980"/>
                </a:lnTo>
                <a:lnTo>
                  <a:pt x="10" y="973"/>
                </a:lnTo>
                <a:lnTo>
                  <a:pt x="10" y="965"/>
                </a:lnTo>
                <a:lnTo>
                  <a:pt x="10" y="956"/>
                </a:lnTo>
                <a:lnTo>
                  <a:pt x="12" y="946"/>
                </a:lnTo>
                <a:lnTo>
                  <a:pt x="12" y="936"/>
                </a:lnTo>
                <a:lnTo>
                  <a:pt x="12" y="925"/>
                </a:lnTo>
                <a:lnTo>
                  <a:pt x="14" y="915"/>
                </a:lnTo>
                <a:lnTo>
                  <a:pt x="14" y="904"/>
                </a:lnTo>
                <a:lnTo>
                  <a:pt x="16" y="890"/>
                </a:lnTo>
                <a:lnTo>
                  <a:pt x="16" y="879"/>
                </a:lnTo>
                <a:lnTo>
                  <a:pt x="16" y="865"/>
                </a:lnTo>
                <a:lnTo>
                  <a:pt x="18" y="852"/>
                </a:lnTo>
                <a:lnTo>
                  <a:pt x="18" y="839"/>
                </a:lnTo>
                <a:lnTo>
                  <a:pt x="20" y="823"/>
                </a:lnTo>
                <a:lnTo>
                  <a:pt x="20" y="808"/>
                </a:lnTo>
                <a:lnTo>
                  <a:pt x="22" y="792"/>
                </a:lnTo>
                <a:lnTo>
                  <a:pt x="22" y="777"/>
                </a:lnTo>
                <a:lnTo>
                  <a:pt x="23" y="760"/>
                </a:lnTo>
                <a:lnTo>
                  <a:pt x="23" y="743"/>
                </a:lnTo>
                <a:lnTo>
                  <a:pt x="25" y="725"/>
                </a:lnTo>
                <a:lnTo>
                  <a:pt x="27" y="708"/>
                </a:lnTo>
                <a:lnTo>
                  <a:pt x="27" y="674"/>
                </a:lnTo>
                <a:lnTo>
                  <a:pt x="29" y="639"/>
                </a:lnTo>
                <a:lnTo>
                  <a:pt x="29" y="606"/>
                </a:lnTo>
                <a:lnTo>
                  <a:pt x="31" y="576"/>
                </a:lnTo>
                <a:lnTo>
                  <a:pt x="31" y="545"/>
                </a:lnTo>
                <a:lnTo>
                  <a:pt x="33" y="516"/>
                </a:lnTo>
                <a:lnTo>
                  <a:pt x="33" y="489"/>
                </a:lnTo>
                <a:lnTo>
                  <a:pt x="35" y="463"/>
                </a:lnTo>
                <a:lnTo>
                  <a:pt x="35" y="438"/>
                </a:lnTo>
                <a:lnTo>
                  <a:pt x="37" y="413"/>
                </a:lnTo>
                <a:lnTo>
                  <a:pt x="37" y="392"/>
                </a:lnTo>
                <a:lnTo>
                  <a:pt x="37" y="369"/>
                </a:lnTo>
                <a:lnTo>
                  <a:pt x="37" y="349"/>
                </a:lnTo>
                <a:lnTo>
                  <a:pt x="39" y="330"/>
                </a:lnTo>
                <a:lnTo>
                  <a:pt x="39" y="313"/>
                </a:lnTo>
                <a:lnTo>
                  <a:pt x="39" y="298"/>
                </a:lnTo>
                <a:lnTo>
                  <a:pt x="37" y="267"/>
                </a:lnTo>
                <a:lnTo>
                  <a:pt x="33" y="238"/>
                </a:lnTo>
                <a:lnTo>
                  <a:pt x="31" y="211"/>
                </a:lnTo>
                <a:lnTo>
                  <a:pt x="29" y="184"/>
                </a:lnTo>
                <a:lnTo>
                  <a:pt x="27" y="160"/>
                </a:lnTo>
                <a:lnTo>
                  <a:pt x="25" y="137"/>
                </a:lnTo>
                <a:lnTo>
                  <a:pt x="22" y="115"/>
                </a:lnTo>
                <a:lnTo>
                  <a:pt x="20" y="96"/>
                </a:lnTo>
                <a:lnTo>
                  <a:pt x="18" y="79"/>
                </a:lnTo>
                <a:lnTo>
                  <a:pt x="16" y="64"/>
                </a:lnTo>
                <a:lnTo>
                  <a:pt x="14" y="52"/>
                </a:lnTo>
                <a:lnTo>
                  <a:pt x="12" y="39"/>
                </a:lnTo>
                <a:lnTo>
                  <a:pt x="10" y="29"/>
                </a:lnTo>
                <a:lnTo>
                  <a:pt x="10" y="20"/>
                </a:lnTo>
                <a:lnTo>
                  <a:pt x="8" y="12"/>
                </a:lnTo>
                <a:lnTo>
                  <a:pt x="8" y="6"/>
                </a:lnTo>
                <a:lnTo>
                  <a:pt x="8" y="2"/>
                </a:lnTo>
                <a:lnTo>
                  <a:pt x="12" y="0"/>
                </a:lnTo>
                <a:lnTo>
                  <a:pt x="16" y="0"/>
                </a:lnTo>
                <a:lnTo>
                  <a:pt x="22" y="0"/>
                </a:lnTo>
                <a:lnTo>
                  <a:pt x="29" y="4"/>
                </a:lnTo>
                <a:lnTo>
                  <a:pt x="39" y="8"/>
                </a:lnTo>
                <a:lnTo>
                  <a:pt x="50" y="14"/>
                </a:lnTo>
                <a:lnTo>
                  <a:pt x="64" y="20"/>
                </a:lnTo>
                <a:lnTo>
                  <a:pt x="75" y="29"/>
                </a:lnTo>
                <a:lnTo>
                  <a:pt x="87" y="37"/>
                </a:lnTo>
                <a:lnTo>
                  <a:pt x="98" y="46"/>
                </a:lnTo>
                <a:lnTo>
                  <a:pt x="108" y="54"/>
                </a:lnTo>
                <a:lnTo>
                  <a:pt x="115" y="62"/>
                </a:lnTo>
                <a:lnTo>
                  <a:pt x="121" y="67"/>
                </a:lnTo>
                <a:lnTo>
                  <a:pt x="127" y="75"/>
                </a:lnTo>
                <a:lnTo>
                  <a:pt x="129" y="83"/>
                </a:lnTo>
                <a:lnTo>
                  <a:pt x="131" y="90"/>
                </a:lnTo>
                <a:lnTo>
                  <a:pt x="133" y="98"/>
                </a:lnTo>
                <a:lnTo>
                  <a:pt x="131" y="106"/>
                </a:lnTo>
                <a:lnTo>
                  <a:pt x="131" y="115"/>
                </a:lnTo>
                <a:lnTo>
                  <a:pt x="129" y="125"/>
                </a:lnTo>
                <a:lnTo>
                  <a:pt x="125" y="137"/>
                </a:lnTo>
                <a:lnTo>
                  <a:pt x="121" y="146"/>
                </a:lnTo>
                <a:lnTo>
                  <a:pt x="117" y="158"/>
                </a:lnTo>
                <a:lnTo>
                  <a:pt x="115" y="161"/>
                </a:lnTo>
                <a:lnTo>
                  <a:pt x="115" y="167"/>
                </a:lnTo>
                <a:lnTo>
                  <a:pt x="114" y="171"/>
                </a:lnTo>
                <a:lnTo>
                  <a:pt x="114" y="177"/>
                </a:lnTo>
                <a:lnTo>
                  <a:pt x="112" y="183"/>
                </a:lnTo>
                <a:lnTo>
                  <a:pt x="112" y="188"/>
                </a:lnTo>
                <a:lnTo>
                  <a:pt x="110" y="196"/>
                </a:lnTo>
                <a:lnTo>
                  <a:pt x="110" y="204"/>
                </a:lnTo>
                <a:lnTo>
                  <a:pt x="108" y="211"/>
                </a:lnTo>
                <a:lnTo>
                  <a:pt x="108" y="221"/>
                </a:lnTo>
                <a:lnTo>
                  <a:pt x="108" y="229"/>
                </a:lnTo>
                <a:lnTo>
                  <a:pt x="106" y="238"/>
                </a:lnTo>
                <a:lnTo>
                  <a:pt x="106" y="250"/>
                </a:lnTo>
                <a:lnTo>
                  <a:pt x="104" y="259"/>
                </a:lnTo>
                <a:lnTo>
                  <a:pt x="104" y="271"/>
                </a:lnTo>
                <a:lnTo>
                  <a:pt x="104" y="282"/>
                </a:lnTo>
                <a:lnTo>
                  <a:pt x="102" y="294"/>
                </a:lnTo>
                <a:lnTo>
                  <a:pt x="102" y="307"/>
                </a:lnTo>
                <a:lnTo>
                  <a:pt x="100" y="321"/>
                </a:lnTo>
                <a:lnTo>
                  <a:pt x="100" y="334"/>
                </a:lnTo>
                <a:lnTo>
                  <a:pt x="100" y="349"/>
                </a:lnTo>
                <a:lnTo>
                  <a:pt x="98" y="365"/>
                </a:lnTo>
                <a:lnTo>
                  <a:pt x="98" y="380"/>
                </a:lnTo>
                <a:lnTo>
                  <a:pt x="98" y="395"/>
                </a:lnTo>
                <a:lnTo>
                  <a:pt x="98" y="413"/>
                </a:lnTo>
                <a:lnTo>
                  <a:pt x="96" y="430"/>
                </a:lnTo>
                <a:lnTo>
                  <a:pt x="96" y="447"/>
                </a:lnTo>
                <a:lnTo>
                  <a:pt x="96" y="465"/>
                </a:lnTo>
                <a:lnTo>
                  <a:pt x="94" y="484"/>
                </a:lnTo>
                <a:lnTo>
                  <a:pt x="94" y="503"/>
                </a:lnTo>
                <a:lnTo>
                  <a:pt x="94" y="522"/>
                </a:lnTo>
                <a:lnTo>
                  <a:pt x="92" y="543"/>
                </a:lnTo>
                <a:lnTo>
                  <a:pt x="92" y="564"/>
                </a:lnTo>
                <a:lnTo>
                  <a:pt x="92" y="583"/>
                </a:lnTo>
                <a:lnTo>
                  <a:pt x="92" y="603"/>
                </a:lnTo>
                <a:lnTo>
                  <a:pt x="92" y="622"/>
                </a:lnTo>
                <a:lnTo>
                  <a:pt x="91" y="641"/>
                </a:lnTo>
                <a:lnTo>
                  <a:pt x="91" y="658"/>
                </a:lnTo>
                <a:lnTo>
                  <a:pt x="91" y="675"/>
                </a:lnTo>
                <a:lnTo>
                  <a:pt x="91" y="693"/>
                </a:lnTo>
                <a:lnTo>
                  <a:pt x="91" y="708"/>
                </a:lnTo>
                <a:lnTo>
                  <a:pt x="91" y="725"/>
                </a:lnTo>
                <a:lnTo>
                  <a:pt x="91" y="741"/>
                </a:lnTo>
                <a:lnTo>
                  <a:pt x="91" y="754"/>
                </a:lnTo>
                <a:lnTo>
                  <a:pt x="91" y="769"/>
                </a:lnTo>
                <a:lnTo>
                  <a:pt x="91" y="783"/>
                </a:lnTo>
                <a:lnTo>
                  <a:pt x="91" y="794"/>
                </a:lnTo>
                <a:lnTo>
                  <a:pt x="92" y="808"/>
                </a:lnTo>
                <a:lnTo>
                  <a:pt x="92" y="819"/>
                </a:lnTo>
                <a:lnTo>
                  <a:pt x="92" y="831"/>
                </a:lnTo>
                <a:lnTo>
                  <a:pt x="92" y="842"/>
                </a:lnTo>
                <a:lnTo>
                  <a:pt x="92" y="852"/>
                </a:lnTo>
                <a:lnTo>
                  <a:pt x="94" y="863"/>
                </a:lnTo>
                <a:lnTo>
                  <a:pt x="94" y="871"/>
                </a:lnTo>
                <a:lnTo>
                  <a:pt x="94" y="881"/>
                </a:lnTo>
                <a:lnTo>
                  <a:pt x="94" y="888"/>
                </a:lnTo>
                <a:lnTo>
                  <a:pt x="96" y="896"/>
                </a:lnTo>
                <a:lnTo>
                  <a:pt x="96" y="904"/>
                </a:lnTo>
                <a:lnTo>
                  <a:pt x="96" y="909"/>
                </a:lnTo>
                <a:lnTo>
                  <a:pt x="96" y="917"/>
                </a:lnTo>
                <a:lnTo>
                  <a:pt x="98" y="921"/>
                </a:lnTo>
                <a:lnTo>
                  <a:pt x="98" y="927"/>
                </a:lnTo>
                <a:lnTo>
                  <a:pt x="98" y="931"/>
                </a:lnTo>
                <a:lnTo>
                  <a:pt x="100" y="934"/>
                </a:lnTo>
                <a:lnTo>
                  <a:pt x="100" y="952"/>
                </a:lnTo>
                <a:lnTo>
                  <a:pt x="102" y="971"/>
                </a:lnTo>
                <a:lnTo>
                  <a:pt x="102" y="990"/>
                </a:lnTo>
                <a:lnTo>
                  <a:pt x="100" y="1011"/>
                </a:lnTo>
                <a:lnTo>
                  <a:pt x="100" y="1034"/>
                </a:lnTo>
                <a:lnTo>
                  <a:pt x="98" y="1059"/>
                </a:lnTo>
                <a:lnTo>
                  <a:pt x="96" y="1084"/>
                </a:lnTo>
                <a:lnTo>
                  <a:pt x="92" y="1113"/>
                </a:lnTo>
                <a:lnTo>
                  <a:pt x="91" y="1126"/>
                </a:lnTo>
                <a:lnTo>
                  <a:pt x="89" y="1140"/>
                </a:lnTo>
                <a:lnTo>
                  <a:pt x="87" y="1153"/>
                </a:lnTo>
                <a:lnTo>
                  <a:pt x="85" y="1165"/>
                </a:lnTo>
                <a:lnTo>
                  <a:pt x="83" y="1176"/>
                </a:lnTo>
                <a:lnTo>
                  <a:pt x="79" y="1186"/>
                </a:lnTo>
                <a:lnTo>
                  <a:pt x="77" y="1195"/>
                </a:lnTo>
                <a:lnTo>
                  <a:pt x="75" y="1203"/>
                </a:lnTo>
                <a:lnTo>
                  <a:pt x="73" y="1209"/>
                </a:lnTo>
                <a:lnTo>
                  <a:pt x="71" y="1216"/>
                </a:lnTo>
                <a:lnTo>
                  <a:pt x="69" y="1220"/>
                </a:lnTo>
                <a:lnTo>
                  <a:pt x="68" y="1224"/>
                </a:lnTo>
                <a:lnTo>
                  <a:pt x="68" y="1228"/>
                </a:lnTo>
                <a:lnTo>
                  <a:pt x="66" y="1230"/>
                </a:lnTo>
                <a:lnTo>
                  <a:pt x="64" y="1232"/>
                </a:lnTo>
                <a:lnTo>
                  <a:pt x="64" y="1232"/>
                </a:lnTo>
                <a:lnTo>
                  <a:pt x="62" y="1232"/>
                </a:lnTo>
                <a:lnTo>
                  <a:pt x="60" y="1230"/>
                </a:lnTo>
                <a:lnTo>
                  <a:pt x="58" y="1230"/>
                </a:lnTo>
                <a:lnTo>
                  <a:pt x="56" y="1228"/>
                </a:lnTo>
                <a:lnTo>
                  <a:pt x="54" y="1224"/>
                </a:lnTo>
                <a:lnTo>
                  <a:pt x="52" y="1222"/>
                </a:lnTo>
                <a:lnTo>
                  <a:pt x="48" y="1218"/>
                </a:lnTo>
                <a:lnTo>
                  <a:pt x="46" y="1213"/>
                </a:lnTo>
                <a:lnTo>
                  <a:pt x="43" y="1209"/>
                </a:lnTo>
                <a:lnTo>
                  <a:pt x="41" y="1203"/>
                </a:lnTo>
                <a:lnTo>
                  <a:pt x="37" y="1195"/>
                </a:lnTo>
                <a:lnTo>
                  <a:pt x="33" y="1190"/>
                </a:lnTo>
                <a:lnTo>
                  <a:pt x="31" y="1182"/>
                </a:lnTo>
                <a:lnTo>
                  <a:pt x="27" y="1174"/>
                </a:lnTo>
                <a:lnTo>
                  <a:pt x="23" y="1165"/>
                </a:lnTo>
                <a:lnTo>
                  <a:pt x="20" y="1157"/>
                </a:lnTo>
                <a:lnTo>
                  <a:pt x="20" y="1157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" name="Freeform 25"/>
          <p:cNvSpPr/>
          <p:nvPr/>
        </p:nvSpPr>
        <p:spPr bwMode="auto">
          <a:xfrm>
            <a:off x="6304334" y="1766801"/>
            <a:ext cx="1358589" cy="310296"/>
          </a:xfrm>
          <a:custGeom>
            <a:avLst/>
            <a:gdLst>
              <a:gd name="T0" fmla="*/ 600 w 972"/>
              <a:gd name="T1" fmla="*/ 48 h 222"/>
              <a:gd name="T2" fmla="*/ 681 w 972"/>
              <a:gd name="T3" fmla="*/ 29 h 222"/>
              <a:gd name="T4" fmla="*/ 746 w 972"/>
              <a:gd name="T5" fmla="*/ 15 h 222"/>
              <a:gd name="T6" fmla="*/ 796 w 972"/>
              <a:gd name="T7" fmla="*/ 6 h 222"/>
              <a:gd name="T8" fmla="*/ 834 w 972"/>
              <a:gd name="T9" fmla="*/ 2 h 222"/>
              <a:gd name="T10" fmla="*/ 863 w 972"/>
              <a:gd name="T11" fmla="*/ 0 h 222"/>
              <a:gd name="T12" fmla="*/ 901 w 972"/>
              <a:gd name="T13" fmla="*/ 6 h 222"/>
              <a:gd name="T14" fmla="*/ 932 w 972"/>
              <a:gd name="T15" fmla="*/ 19 h 222"/>
              <a:gd name="T16" fmla="*/ 953 w 972"/>
              <a:gd name="T17" fmla="*/ 38 h 222"/>
              <a:gd name="T18" fmla="*/ 966 w 972"/>
              <a:gd name="T19" fmla="*/ 50 h 222"/>
              <a:gd name="T20" fmla="*/ 972 w 972"/>
              <a:gd name="T21" fmla="*/ 57 h 222"/>
              <a:gd name="T22" fmla="*/ 968 w 972"/>
              <a:gd name="T23" fmla="*/ 67 h 222"/>
              <a:gd name="T24" fmla="*/ 959 w 972"/>
              <a:gd name="T25" fmla="*/ 77 h 222"/>
              <a:gd name="T26" fmla="*/ 943 w 972"/>
              <a:gd name="T27" fmla="*/ 84 h 222"/>
              <a:gd name="T28" fmla="*/ 930 w 972"/>
              <a:gd name="T29" fmla="*/ 90 h 222"/>
              <a:gd name="T30" fmla="*/ 909 w 972"/>
              <a:gd name="T31" fmla="*/ 96 h 222"/>
              <a:gd name="T32" fmla="*/ 886 w 972"/>
              <a:gd name="T33" fmla="*/ 100 h 222"/>
              <a:gd name="T34" fmla="*/ 855 w 972"/>
              <a:gd name="T35" fmla="*/ 102 h 222"/>
              <a:gd name="T36" fmla="*/ 821 w 972"/>
              <a:gd name="T37" fmla="*/ 102 h 222"/>
              <a:gd name="T38" fmla="*/ 746 w 972"/>
              <a:gd name="T39" fmla="*/ 102 h 222"/>
              <a:gd name="T40" fmla="*/ 686 w 972"/>
              <a:gd name="T41" fmla="*/ 103 h 222"/>
              <a:gd name="T42" fmla="*/ 648 w 972"/>
              <a:gd name="T43" fmla="*/ 109 h 222"/>
              <a:gd name="T44" fmla="*/ 618 w 972"/>
              <a:gd name="T45" fmla="*/ 115 h 222"/>
              <a:gd name="T46" fmla="*/ 572 w 972"/>
              <a:gd name="T47" fmla="*/ 127 h 222"/>
              <a:gd name="T48" fmla="*/ 514 w 972"/>
              <a:gd name="T49" fmla="*/ 138 h 222"/>
              <a:gd name="T50" fmla="*/ 443 w 972"/>
              <a:gd name="T51" fmla="*/ 153 h 222"/>
              <a:gd name="T52" fmla="*/ 359 w 972"/>
              <a:gd name="T53" fmla="*/ 171 h 222"/>
              <a:gd name="T54" fmla="*/ 274 w 972"/>
              <a:gd name="T55" fmla="*/ 188 h 222"/>
              <a:gd name="T56" fmla="*/ 205 w 972"/>
              <a:gd name="T57" fmla="*/ 201 h 222"/>
              <a:gd name="T58" fmla="*/ 154 w 972"/>
              <a:gd name="T59" fmla="*/ 211 h 222"/>
              <a:gd name="T60" fmla="*/ 117 w 972"/>
              <a:gd name="T61" fmla="*/ 219 h 222"/>
              <a:gd name="T62" fmla="*/ 94 w 972"/>
              <a:gd name="T63" fmla="*/ 220 h 222"/>
              <a:gd name="T64" fmla="*/ 77 w 972"/>
              <a:gd name="T65" fmla="*/ 220 h 222"/>
              <a:gd name="T66" fmla="*/ 56 w 972"/>
              <a:gd name="T67" fmla="*/ 213 h 222"/>
              <a:gd name="T68" fmla="*/ 37 w 972"/>
              <a:gd name="T69" fmla="*/ 196 h 222"/>
              <a:gd name="T70" fmla="*/ 14 w 972"/>
              <a:gd name="T71" fmla="*/ 178 h 222"/>
              <a:gd name="T72" fmla="*/ 2 w 972"/>
              <a:gd name="T73" fmla="*/ 165 h 222"/>
              <a:gd name="T74" fmla="*/ 0 w 972"/>
              <a:gd name="T75" fmla="*/ 157 h 222"/>
              <a:gd name="T76" fmla="*/ 4 w 972"/>
              <a:gd name="T77" fmla="*/ 153 h 222"/>
              <a:gd name="T78" fmla="*/ 14 w 972"/>
              <a:gd name="T79" fmla="*/ 151 h 222"/>
              <a:gd name="T80" fmla="*/ 22 w 972"/>
              <a:gd name="T81" fmla="*/ 151 h 222"/>
              <a:gd name="T82" fmla="*/ 35 w 972"/>
              <a:gd name="T83" fmla="*/ 150 h 222"/>
              <a:gd name="T84" fmla="*/ 58 w 972"/>
              <a:gd name="T85" fmla="*/ 148 h 222"/>
              <a:gd name="T86" fmla="*/ 90 w 972"/>
              <a:gd name="T87" fmla="*/ 144 h 222"/>
              <a:gd name="T88" fmla="*/ 131 w 972"/>
              <a:gd name="T89" fmla="*/ 138 h 222"/>
              <a:gd name="T90" fmla="*/ 181 w 972"/>
              <a:gd name="T91" fmla="*/ 132 h 222"/>
              <a:gd name="T92" fmla="*/ 234 w 972"/>
              <a:gd name="T93" fmla="*/ 125 h 222"/>
              <a:gd name="T94" fmla="*/ 299 w 972"/>
              <a:gd name="T95" fmla="*/ 115 h 222"/>
              <a:gd name="T96" fmla="*/ 372 w 972"/>
              <a:gd name="T97" fmla="*/ 102 h 222"/>
              <a:gd name="T98" fmla="*/ 453 w 972"/>
              <a:gd name="T99" fmla="*/ 84 h 222"/>
              <a:gd name="T100" fmla="*/ 541 w 972"/>
              <a:gd name="T101" fmla="*/ 63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972" h="222">
                <a:moveTo>
                  <a:pt x="541" y="63"/>
                </a:moveTo>
                <a:lnTo>
                  <a:pt x="572" y="56"/>
                </a:lnTo>
                <a:lnTo>
                  <a:pt x="600" y="48"/>
                </a:lnTo>
                <a:lnTo>
                  <a:pt x="629" y="40"/>
                </a:lnTo>
                <a:lnTo>
                  <a:pt x="656" y="34"/>
                </a:lnTo>
                <a:lnTo>
                  <a:pt x="681" y="29"/>
                </a:lnTo>
                <a:lnTo>
                  <a:pt x="704" y="25"/>
                </a:lnTo>
                <a:lnTo>
                  <a:pt x="725" y="19"/>
                </a:lnTo>
                <a:lnTo>
                  <a:pt x="746" y="15"/>
                </a:lnTo>
                <a:lnTo>
                  <a:pt x="763" y="11"/>
                </a:lnTo>
                <a:lnTo>
                  <a:pt x="780" y="10"/>
                </a:lnTo>
                <a:lnTo>
                  <a:pt x="796" y="6"/>
                </a:lnTo>
                <a:lnTo>
                  <a:pt x="811" y="4"/>
                </a:lnTo>
                <a:lnTo>
                  <a:pt x="823" y="2"/>
                </a:lnTo>
                <a:lnTo>
                  <a:pt x="834" y="2"/>
                </a:lnTo>
                <a:lnTo>
                  <a:pt x="844" y="0"/>
                </a:lnTo>
                <a:lnTo>
                  <a:pt x="851" y="0"/>
                </a:lnTo>
                <a:lnTo>
                  <a:pt x="863" y="0"/>
                </a:lnTo>
                <a:lnTo>
                  <a:pt x="876" y="2"/>
                </a:lnTo>
                <a:lnTo>
                  <a:pt x="890" y="4"/>
                </a:lnTo>
                <a:lnTo>
                  <a:pt x="901" y="6"/>
                </a:lnTo>
                <a:lnTo>
                  <a:pt x="911" y="10"/>
                </a:lnTo>
                <a:lnTo>
                  <a:pt x="922" y="13"/>
                </a:lnTo>
                <a:lnTo>
                  <a:pt x="932" y="19"/>
                </a:lnTo>
                <a:lnTo>
                  <a:pt x="941" y="27"/>
                </a:lnTo>
                <a:lnTo>
                  <a:pt x="947" y="33"/>
                </a:lnTo>
                <a:lnTo>
                  <a:pt x="953" y="38"/>
                </a:lnTo>
                <a:lnTo>
                  <a:pt x="959" y="42"/>
                </a:lnTo>
                <a:lnTo>
                  <a:pt x="962" y="46"/>
                </a:lnTo>
                <a:lnTo>
                  <a:pt x="966" y="50"/>
                </a:lnTo>
                <a:lnTo>
                  <a:pt x="970" y="52"/>
                </a:lnTo>
                <a:lnTo>
                  <a:pt x="972" y="56"/>
                </a:lnTo>
                <a:lnTo>
                  <a:pt x="972" y="57"/>
                </a:lnTo>
                <a:lnTo>
                  <a:pt x="972" y="59"/>
                </a:lnTo>
                <a:lnTo>
                  <a:pt x="970" y="63"/>
                </a:lnTo>
                <a:lnTo>
                  <a:pt x="968" y="67"/>
                </a:lnTo>
                <a:lnTo>
                  <a:pt x="966" y="71"/>
                </a:lnTo>
                <a:lnTo>
                  <a:pt x="962" y="73"/>
                </a:lnTo>
                <a:lnTo>
                  <a:pt x="959" y="77"/>
                </a:lnTo>
                <a:lnTo>
                  <a:pt x="953" y="80"/>
                </a:lnTo>
                <a:lnTo>
                  <a:pt x="947" y="82"/>
                </a:lnTo>
                <a:lnTo>
                  <a:pt x="943" y="84"/>
                </a:lnTo>
                <a:lnTo>
                  <a:pt x="939" y="86"/>
                </a:lnTo>
                <a:lnTo>
                  <a:pt x="936" y="90"/>
                </a:lnTo>
                <a:lnTo>
                  <a:pt x="930" y="90"/>
                </a:lnTo>
                <a:lnTo>
                  <a:pt x="924" y="92"/>
                </a:lnTo>
                <a:lnTo>
                  <a:pt x="916" y="94"/>
                </a:lnTo>
                <a:lnTo>
                  <a:pt x="909" y="96"/>
                </a:lnTo>
                <a:lnTo>
                  <a:pt x="901" y="98"/>
                </a:lnTo>
                <a:lnTo>
                  <a:pt x="893" y="98"/>
                </a:lnTo>
                <a:lnTo>
                  <a:pt x="886" y="100"/>
                </a:lnTo>
                <a:lnTo>
                  <a:pt x="876" y="100"/>
                </a:lnTo>
                <a:lnTo>
                  <a:pt x="865" y="100"/>
                </a:lnTo>
                <a:lnTo>
                  <a:pt x="855" y="102"/>
                </a:lnTo>
                <a:lnTo>
                  <a:pt x="844" y="102"/>
                </a:lnTo>
                <a:lnTo>
                  <a:pt x="832" y="102"/>
                </a:lnTo>
                <a:lnTo>
                  <a:pt x="821" y="102"/>
                </a:lnTo>
                <a:lnTo>
                  <a:pt x="794" y="102"/>
                </a:lnTo>
                <a:lnTo>
                  <a:pt x="769" y="102"/>
                </a:lnTo>
                <a:lnTo>
                  <a:pt x="746" y="102"/>
                </a:lnTo>
                <a:lnTo>
                  <a:pt x="725" y="102"/>
                </a:lnTo>
                <a:lnTo>
                  <a:pt x="704" y="103"/>
                </a:lnTo>
                <a:lnTo>
                  <a:pt x="686" y="103"/>
                </a:lnTo>
                <a:lnTo>
                  <a:pt x="671" y="105"/>
                </a:lnTo>
                <a:lnTo>
                  <a:pt x="656" y="107"/>
                </a:lnTo>
                <a:lnTo>
                  <a:pt x="648" y="109"/>
                </a:lnTo>
                <a:lnTo>
                  <a:pt x="639" y="111"/>
                </a:lnTo>
                <a:lnTo>
                  <a:pt x="629" y="113"/>
                </a:lnTo>
                <a:lnTo>
                  <a:pt x="618" y="115"/>
                </a:lnTo>
                <a:lnTo>
                  <a:pt x="604" y="119"/>
                </a:lnTo>
                <a:lnTo>
                  <a:pt x="589" y="123"/>
                </a:lnTo>
                <a:lnTo>
                  <a:pt x="572" y="127"/>
                </a:lnTo>
                <a:lnTo>
                  <a:pt x="554" y="130"/>
                </a:lnTo>
                <a:lnTo>
                  <a:pt x="535" y="134"/>
                </a:lnTo>
                <a:lnTo>
                  <a:pt x="514" y="138"/>
                </a:lnTo>
                <a:lnTo>
                  <a:pt x="493" y="144"/>
                </a:lnTo>
                <a:lnTo>
                  <a:pt x="468" y="148"/>
                </a:lnTo>
                <a:lnTo>
                  <a:pt x="443" y="153"/>
                </a:lnTo>
                <a:lnTo>
                  <a:pt x="416" y="159"/>
                </a:lnTo>
                <a:lnTo>
                  <a:pt x="388" y="165"/>
                </a:lnTo>
                <a:lnTo>
                  <a:pt x="359" y="171"/>
                </a:lnTo>
                <a:lnTo>
                  <a:pt x="328" y="176"/>
                </a:lnTo>
                <a:lnTo>
                  <a:pt x="299" y="182"/>
                </a:lnTo>
                <a:lnTo>
                  <a:pt x="274" y="188"/>
                </a:lnTo>
                <a:lnTo>
                  <a:pt x="250" y="192"/>
                </a:lnTo>
                <a:lnTo>
                  <a:pt x="227" y="197"/>
                </a:lnTo>
                <a:lnTo>
                  <a:pt x="205" y="201"/>
                </a:lnTo>
                <a:lnTo>
                  <a:pt x="186" y="205"/>
                </a:lnTo>
                <a:lnTo>
                  <a:pt x="169" y="209"/>
                </a:lnTo>
                <a:lnTo>
                  <a:pt x="154" y="211"/>
                </a:lnTo>
                <a:lnTo>
                  <a:pt x="140" y="215"/>
                </a:lnTo>
                <a:lnTo>
                  <a:pt x="127" y="217"/>
                </a:lnTo>
                <a:lnTo>
                  <a:pt x="117" y="219"/>
                </a:lnTo>
                <a:lnTo>
                  <a:pt x="108" y="220"/>
                </a:lnTo>
                <a:lnTo>
                  <a:pt x="100" y="220"/>
                </a:lnTo>
                <a:lnTo>
                  <a:pt x="94" y="220"/>
                </a:lnTo>
                <a:lnTo>
                  <a:pt x="90" y="222"/>
                </a:lnTo>
                <a:lnTo>
                  <a:pt x="83" y="220"/>
                </a:lnTo>
                <a:lnTo>
                  <a:pt x="77" y="220"/>
                </a:lnTo>
                <a:lnTo>
                  <a:pt x="69" y="219"/>
                </a:lnTo>
                <a:lnTo>
                  <a:pt x="64" y="217"/>
                </a:lnTo>
                <a:lnTo>
                  <a:pt x="56" y="213"/>
                </a:lnTo>
                <a:lnTo>
                  <a:pt x="50" y="209"/>
                </a:lnTo>
                <a:lnTo>
                  <a:pt x="43" y="203"/>
                </a:lnTo>
                <a:lnTo>
                  <a:pt x="37" y="196"/>
                </a:lnTo>
                <a:lnTo>
                  <a:pt x="27" y="190"/>
                </a:lnTo>
                <a:lnTo>
                  <a:pt x="20" y="184"/>
                </a:lnTo>
                <a:lnTo>
                  <a:pt x="14" y="178"/>
                </a:lnTo>
                <a:lnTo>
                  <a:pt x="8" y="173"/>
                </a:lnTo>
                <a:lnTo>
                  <a:pt x="4" y="169"/>
                </a:lnTo>
                <a:lnTo>
                  <a:pt x="2" y="165"/>
                </a:lnTo>
                <a:lnTo>
                  <a:pt x="0" y="161"/>
                </a:lnTo>
                <a:lnTo>
                  <a:pt x="0" y="159"/>
                </a:lnTo>
                <a:lnTo>
                  <a:pt x="0" y="157"/>
                </a:lnTo>
                <a:lnTo>
                  <a:pt x="0" y="155"/>
                </a:lnTo>
                <a:lnTo>
                  <a:pt x="2" y="153"/>
                </a:lnTo>
                <a:lnTo>
                  <a:pt x="4" y="153"/>
                </a:lnTo>
                <a:lnTo>
                  <a:pt x="6" y="151"/>
                </a:lnTo>
                <a:lnTo>
                  <a:pt x="10" y="151"/>
                </a:lnTo>
                <a:lnTo>
                  <a:pt x="14" y="151"/>
                </a:lnTo>
                <a:lnTo>
                  <a:pt x="18" y="151"/>
                </a:lnTo>
                <a:lnTo>
                  <a:pt x="20" y="151"/>
                </a:lnTo>
                <a:lnTo>
                  <a:pt x="22" y="151"/>
                </a:lnTo>
                <a:lnTo>
                  <a:pt x="25" y="151"/>
                </a:lnTo>
                <a:lnTo>
                  <a:pt x="31" y="151"/>
                </a:lnTo>
                <a:lnTo>
                  <a:pt x="35" y="150"/>
                </a:lnTo>
                <a:lnTo>
                  <a:pt x="43" y="150"/>
                </a:lnTo>
                <a:lnTo>
                  <a:pt x="50" y="148"/>
                </a:lnTo>
                <a:lnTo>
                  <a:pt x="58" y="148"/>
                </a:lnTo>
                <a:lnTo>
                  <a:pt x="67" y="146"/>
                </a:lnTo>
                <a:lnTo>
                  <a:pt x="79" y="144"/>
                </a:lnTo>
                <a:lnTo>
                  <a:pt x="90" y="144"/>
                </a:lnTo>
                <a:lnTo>
                  <a:pt x="104" y="142"/>
                </a:lnTo>
                <a:lnTo>
                  <a:pt x="117" y="140"/>
                </a:lnTo>
                <a:lnTo>
                  <a:pt x="131" y="138"/>
                </a:lnTo>
                <a:lnTo>
                  <a:pt x="146" y="136"/>
                </a:lnTo>
                <a:lnTo>
                  <a:pt x="163" y="132"/>
                </a:lnTo>
                <a:lnTo>
                  <a:pt x="181" y="132"/>
                </a:lnTo>
                <a:lnTo>
                  <a:pt x="198" y="130"/>
                </a:lnTo>
                <a:lnTo>
                  <a:pt x="215" y="128"/>
                </a:lnTo>
                <a:lnTo>
                  <a:pt x="234" y="125"/>
                </a:lnTo>
                <a:lnTo>
                  <a:pt x="255" y="123"/>
                </a:lnTo>
                <a:lnTo>
                  <a:pt x="276" y="119"/>
                </a:lnTo>
                <a:lnTo>
                  <a:pt x="299" y="115"/>
                </a:lnTo>
                <a:lnTo>
                  <a:pt x="322" y="111"/>
                </a:lnTo>
                <a:lnTo>
                  <a:pt x="347" y="105"/>
                </a:lnTo>
                <a:lnTo>
                  <a:pt x="372" y="102"/>
                </a:lnTo>
                <a:lnTo>
                  <a:pt x="397" y="96"/>
                </a:lnTo>
                <a:lnTo>
                  <a:pt x="424" y="90"/>
                </a:lnTo>
                <a:lnTo>
                  <a:pt x="453" y="84"/>
                </a:lnTo>
                <a:lnTo>
                  <a:pt x="480" y="77"/>
                </a:lnTo>
                <a:lnTo>
                  <a:pt x="510" y="71"/>
                </a:lnTo>
                <a:lnTo>
                  <a:pt x="541" y="63"/>
                </a:lnTo>
                <a:lnTo>
                  <a:pt x="541" y="63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8" name="Freeform 26"/>
          <p:cNvSpPr/>
          <p:nvPr/>
        </p:nvSpPr>
        <p:spPr bwMode="auto">
          <a:xfrm>
            <a:off x="6133811" y="1934529"/>
            <a:ext cx="883362" cy="902931"/>
          </a:xfrm>
          <a:custGeom>
            <a:avLst/>
            <a:gdLst>
              <a:gd name="T0" fmla="*/ 393 w 632"/>
              <a:gd name="T1" fmla="*/ 393 h 644"/>
              <a:gd name="T2" fmla="*/ 347 w 632"/>
              <a:gd name="T3" fmla="*/ 437 h 644"/>
              <a:gd name="T4" fmla="*/ 283 w 632"/>
              <a:gd name="T5" fmla="*/ 489 h 644"/>
              <a:gd name="T6" fmla="*/ 218 w 632"/>
              <a:gd name="T7" fmla="*/ 533 h 644"/>
              <a:gd name="T8" fmla="*/ 151 w 632"/>
              <a:gd name="T9" fmla="*/ 573 h 644"/>
              <a:gd name="T10" fmla="*/ 119 w 632"/>
              <a:gd name="T11" fmla="*/ 594 h 644"/>
              <a:gd name="T12" fmla="*/ 88 w 632"/>
              <a:gd name="T13" fmla="*/ 610 h 644"/>
              <a:gd name="T14" fmla="*/ 63 w 632"/>
              <a:gd name="T15" fmla="*/ 623 h 644"/>
              <a:gd name="T16" fmla="*/ 42 w 632"/>
              <a:gd name="T17" fmla="*/ 633 h 644"/>
              <a:gd name="T18" fmla="*/ 25 w 632"/>
              <a:gd name="T19" fmla="*/ 640 h 644"/>
              <a:gd name="T20" fmla="*/ 13 w 632"/>
              <a:gd name="T21" fmla="*/ 644 h 644"/>
              <a:gd name="T22" fmla="*/ 4 w 632"/>
              <a:gd name="T23" fmla="*/ 644 h 644"/>
              <a:gd name="T24" fmla="*/ 0 w 632"/>
              <a:gd name="T25" fmla="*/ 644 h 644"/>
              <a:gd name="T26" fmla="*/ 0 w 632"/>
              <a:gd name="T27" fmla="*/ 638 h 644"/>
              <a:gd name="T28" fmla="*/ 7 w 632"/>
              <a:gd name="T29" fmla="*/ 631 h 644"/>
              <a:gd name="T30" fmla="*/ 21 w 632"/>
              <a:gd name="T31" fmla="*/ 619 h 644"/>
              <a:gd name="T32" fmla="*/ 40 w 632"/>
              <a:gd name="T33" fmla="*/ 602 h 644"/>
              <a:gd name="T34" fmla="*/ 65 w 632"/>
              <a:gd name="T35" fmla="*/ 583 h 644"/>
              <a:gd name="T36" fmla="*/ 94 w 632"/>
              <a:gd name="T37" fmla="*/ 558 h 644"/>
              <a:gd name="T38" fmla="*/ 130 w 632"/>
              <a:gd name="T39" fmla="*/ 529 h 644"/>
              <a:gd name="T40" fmla="*/ 170 w 632"/>
              <a:gd name="T41" fmla="*/ 498 h 644"/>
              <a:gd name="T42" fmla="*/ 214 w 632"/>
              <a:gd name="T43" fmla="*/ 462 h 644"/>
              <a:gd name="T44" fmla="*/ 260 w 632"/>
              <a:gd name="T45" fmla="*/ 418 h 644"/>
              <a:gd name="T46" fmla="*/ 310 w 632"/>
              <a:gd name="T47" fmla="*/ 366 h 644"/>
              <a:gd name="T48" fmla="*/ 360 w 632"/>
              <a:gd name="T49" fmla="*/ 309 h 644"/>
              <a:gd name="T50" fmla="*/ 412 w 632"/>
              <a:gd name="T51" fmla="*/ 243 h 644"/>
              <a:gd name="T52" fmla="*/ 452 w 632"/>
              <a:gd name="T53" fmla="*/ 188 h 644"/>
              <a:gd name="T54" fmla="*/ 481 w 632"/>
              <a:gd name="T55" fmla="*/ 149 h 644"/>
              <a:gd name="T56" fmla="*/ 508 w 632"/>
              <a:gd name="T57" fmla="*/ 109 h 644"/>
              <a:gd name="T58" fmla="*/ 534 w 632"/>
              <a:gd name="T59" fmla="*/ 67 h 644"/>
              <a:gd name="T60" fmla="*/ 563 w 632"/>
              <a:gd name="T61" fmla="*/ 23 h 644"/>
              <a:gd name="T62" fmla="*/ 605 w 632"/>
              <a:gd name="T63" fmla="*/ 40 h 644"/>
              <a:gd name="T64" fmla="*/ 607 w 632"/>
              <a:gd name="T65" fmla="*/ 124 h 644"/>
              <a:gd name="T66" fmla="*/ 552 w 632"/>
              <a:gd name="T67" fmla="*/ 203 h 644"/>
              <a:gd name="T68" fmla="*/ 496 w 632"/>
              <a:gd name="T69" fmla="*/ 278 h 644"/>
              <a:gd name="T70" fmla="*/ 437 w 632"/>
              <a:gd name="T71" fmla="*/ 347 h 644"/>
              <a:gd name="T72" fmla="*/ 408 w 632"/>
              <a:gd name="T73" fmla="*/ 378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32" h="644">
                <a:moveTo>
                  <a:pt x="408" y="378"/>
                </a:moveTo>
                <a:lnTo>
                  <a:pt x="393" y="393"/>
                </a:lnTo>
                <a:lnTo>
                  <a:pt x="377" y="408"/>
                </a:lnTo>
                <a:lnTo>
                  <a:pt x="347" y="437"/>
                </a:lnTo>
                <a:lnTo>
                  <a:pt x="316" y="464"/>
                </a:lnTo>
                <a:lnTo>
                  <a:pt x="283" y="489"/>
                </a:lnTo>
                <a:lnTo>
                  <a:pt x="253" y="512"/>
                </a:lnTo>
                <a:lnTo>
                  <a:pt x="218" y="533"/>
                </a:lnTo>
                <a:lnTo>
                  <a:pt x="186" y="554"/>
                </a:lnTo>
                <a:lnTo>
                  <a:pt x="151" y="573"/>
                </a:lnTo>
                <a:lnTo>
                  <a:pt x="134" y="585"/>
                </a:lnTo>
                <a:lnTo>
                  <a:pt x="119" y="594"/>
                </a:lnTo>
                <a:lnTo>
                  <a:pt x="103" y="602"/>
                </a:lnTo>
                <a:lnTo>
                  <a:pt x="88" y="610"/>
                </a:lnTo>
                <a:lnTo>
                  <a:pt x="75" y="617"/>
                </a:lnTo>
                <a:lnTo>
                  <a:pt x="63" y="623"/>
                </a:lnTo>
                <a:lnTo>
                  <a:pt x="52" y="629"/>
                </a:lnTo>
                <a:lnTo>
                  <a:pt x="42" y="633"/>
                </a:lnTo>
                <a:lnTo>
                  <a:pt x="32" y="637"/>
                </a:lnTo>
                <a:lnTo>
                  <a:pt x="25" y="640"/>
                </a:lnTo>
                <a:lnTo>
                  <a:pt x="19" y="642"/>
                </a:lnTo>
                <a:lnTo>
                  <a:pt x="13" y="644"/>
                </a:lnTo>
                <a:lnTo>
                  <a:pt x="7" y="644"/>
                </a:lnTo>
                <a:lnTo>
                  <a:pt x="4" y="644"/>
                </a:lnTo>
                <a:lnTo>
                  <a:pt x="2" y="644"/>
                </a:lnTo>
                <a:lnTo>
                  <a:pt x="0" y="644"/>
                </a:lnTo>
                <a:lnTo>
                  <a:pt x="0" y="642"/>
                </a:lnTo>
                <a:lnTo>
                  <a:pt x="0" y="638"/>
                </a:lnTo>
                <a:lnTo>
                  <a:pt x="4" y="635"/>
                </a:lnTo>
                <a:lnTo>
                  <a:pt x="7" y="631"/>
                </a:lnTo>
                <a:lnTo>
                  <a:pt x="13" y="625"/>
                </a:lnTo>
                <a:lnTo>
                  <a:pt x="21" y="619"/>
                </a:lnTo>
                <a:lnTo>
                  <a:pt x="30" y="612"/>
                </a:lnTo>
                <a:lnTo>
                  <a:pt x="40" y="602"/>
                </a:lnTo>
                <a:lnTo>
                  <a:pt x="52" y="592"/>
                </a:lnTo>
                <a:lnTo>
                  <a:pt x="65" y="583"/>
                </a:lnTo>
                <a:lnTo>
                  <a:pt x="78" y="571"/>
                </a:lnTo>
                <a:lnTo>
                  <a:pt x="94" y="558"/>
                </a:lnTo>
                <a:lnTo>
                  <a:pt x="111" y="544"/>
                </a:lnTo>
                <a:lnTo>
                  <a:pt x="130" y="529"/>
                </a:lnTo>
                <a:lnTo>
                  <a:pt x="149" y="514"/>
                </a:lnTo>
                <a:lnTo>
                  <a:pt x="170" y="498"/>
                </a:lnTo>
                <a:lnTo>
                  <a:pt x="191" y="481"/>
                </a:lnTo>
                <a:lnTo>
                  <a:pt x="214" y="462"/>
                </a:lnTo>
                <a:lnTo>
                  <a:pt x="237" y="441"/>
                </a:lnTo>
                <a:lnTo>
                  <a:pt x="260" y="418"/>
                </a:lnTo>
                <a:lnTo>
                  <a:pt x="285" y="393"/>
                </a:lnTo>
                <a:lnTo>
                  <a:pt x="310" y="366"/>
                </a:lnTo>
                <a:lnTo>
                  <a:pt x="335" y="337"/>
                </a:lnTo>
                <a:lnTo>
                  <a:pt x="360" y="309"/>
                </a:lnTo>
                <a:lnTo>
                  <a:pt x="387" y="276"/>
                </a:lnTo>
                <a:lnTo>
                  <a:pt x="412" y="243"/>
                </a:lnTo>
                <a:lnTo>
                  <a:pt x="439" y="207"/>
                </a:lnTo>
                <a:lnTo>
                  <a:pt x="452" y="188"/>
                </a:lnTo>
                <a:lnTo>
                  <a:pt x="467" y="169"/>
                </a:lnTo>
                <a:lnTo>
                  <a:pt x="481" y="149"/>
                </a:lnTo>
                <a:lnTo>
                  <a:pt x="494" y="130"/>
                </a:lnTo>
                <a:lnTo>
                  <a:pt x="508" y="109"/>
                </a:lnTo>
                <a:lnTo>
                  <a:pt x="521" y="88"/>
                </a:lnTo>
                <a:lnTo>
                  <a:pt x="534" y="67"/>
                </a:lnTo>
                <a:lnTo>
                  <a:pt x="550" y="46"/>
                </a:lnTo>
                <a:lnTo>
                  <a:pt x="563" y="23"/>
                </a:lnTo>
                <a:lnTo>
                  <a:pt x="577" y="0"/>
                </a:lnTo>
                <a:lnTo>
                  <a:pt x="605" y="40"/>
                </a:lnTo>
                <a:lnTo>
                  <a:pt x="632" y="82"/>
                </a:lnTo>
                <a:lnTo>
                  <a:pt x="607" y="124"/>
                </a:lnTo>
                <a:lnTo>
                  <a:pt x="580" y="165"/>
                </a:lnTo>
                <a:lnTo>
                  <a:pt x="552" y="203"/>
                </a:lnTo>
                <a:lnTo>
                  <a:pt x="525" y="241"/>
                </a:lnTo>
                <a:lnTo>
                  <a:pt x="496" y="278"/>
                </a:lnTo>
                <a:lnTo>
                  <a:pt x="465" y="312"/>
                </a:lnTo>
                <a:lnTo>
                  <a:pt x="437" y="347"/>
                </a:lnTo>
                <a:lnTo>
                  <a:pt x="408" y="378"/>
                </a:lnTo>
                <a:lnTo>
                  <a:pt x="408" y="378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Freeform 27"/>
          <p:cNvSpPr/>
          <p:nvPr/>
        </p:nvSpPr>
        <p:spPr bwMode="auto">
          <a:xfrm>
            <a:off x="6992015" y="1934529"/>
            <a:ext cx="1104204" cy="849817"/>
          </a:xfrm>
          <a:custGeom>
            <a:avLst/>
            <a:gdLst>
              <a:gd name="T0" fmla="*/ 337 w 792"/>
              <a:gd name="T1" fmla="*/ 477 h 608"/>
              <a:gd name="T2" fmla="*/ 312 w 792"/>
              <a:gd name="T3" fmla="*/ 441 h 608"/>
              <a:gd name="T4" fmla="*/ 282 w 792"/>
              <a:gd name="T5" fmla="*/ 397 h 608"/>
              <a:gd name="T6" fmla="*/ 264 w 792"/>
              <a:gd name="T7" fmla="*/ 372 h 608"/>
              <a:gd name="T8" fmla="*/ 245 w 792"/>
              <a:gd name="T9" fmla="*/ 345 h 608"/>
              <a:gd name="T10" fmla="*/ 224 w 792"/>
              <a:gd name="T11" fmla="*/ 318 h 608"/>
              <a:gd name="T12" fmla="*/ 201 w 792"/>
              <a:gd name="T13" fmla="*/ 287 h 608"/>
              <a:gd name="T14" fmla="*/ 176 w 792"/>
              <a:gd name="T15" fmla="*/ 255 h 608"/>
              <a:gd name="T16" fmla="*/ 151 w 792"/>
              <a:gd name="T17" fmla="*/ 220 h 608"/>
              <a:gd name="T18" fmla="*/ 125 w 792"/>
              <a:gd name="T19" fmla="*/ 184 h 608"/>
              <a:gd name="T20" fmla="*/ 96 w 792"/>
              <a:gd name="T21" fmla="*/ 146 h 608"/>
              <a:gd name="T22" fmla="*/ 65 w 792"/>
              <a:gd name="T23" fmla="*/ 105 h 608"/>
              <a:gd name="T24" fmla="*/ 35 w 792"/>
              <a:gd name="T25" fmla="*/ 63 h 608"/>
              <a:gd name="T26" fmla="*/ 0 w 792"/>
              <a:gd name="T27" fmla="*/ 19 h 608"/>
              <a:gd name="T28" fmla="*/ 31 w 792"/>
              <a:gd name="T29" fmla="*/ 0 h 608"/>
              <a:gd name="T30" fmla="*/ 86 w 792"/>
              <a:gd name="T31" fmla="*/ 59 h 608"/>
              <a:gd name="T32" fmla="*/ 136 w 792"/>
              <a:gd name="T33" fmla="*/ 113 h 608"/>
              <a:gd name="T34" fmla="*/ 180 w 792"/>
              <a:gd name="T35" fmla="*/ 161 h 608"/>
              <a:gd name="T36" fmla="*/ 220 w 792"/>
              <a:gd name="T37" fmla="*/ 201 h 608"/>
              <a:gd name="T38" fmla="*/ 257 w 792"/>
              <a:gd name="T39" fmla="*/ 243 h 608"/>
              <a:gd name="T40" fmla="*/ 297 w 792"/>
              <a:gd name="T41" fmla="*/ 284 h 608"/>
              <a:gd name="T42" fmla="*/ 341 w 792"/>
              <a:gd name="T43" fmla="*/ 322 h 608"/>
              <a:gd name="T44" fmla="*/ 389 w 792"/>
              <a:gd name="T45" fmla="*/ 360 h 608"/>
              <a:gd name="T46" fmla="*/ 443 w 792"/>
              <a:gd name="T47" fmla="*/ 397 h 608"/>
              <a:gd name="T48" fmla="*/ 500 w 792"/>
              <a:gd name="T49" fmla="*/ 431 h 608"/>
              <a:gd name="T50" fmla="*/ 548 w 792"/>
              <a:gd name="T51" fmla="*/ 456 h 608"/>
              <a:gd name="T52" fmla="*/ 583 w 792"/>
              <a:gd name="T53" fmla="*/ 473 h 608"/>
              <a:gd name="T54" fmla="*/ 619 w 792"/>
              <a:gd name="T55" fmla="*/ 491 h 608"/>
              <a:gd name="T56" fmla="*/ 657 w 792"/>
              <a:gd name="T57" fmla="*/ 506 h 608"/>
              <a:gd name="T58" fmla="*/ 692 w 792"/>
              <a:gd name="T59" fmla="*/ 521 h 608"/>
              <a:gd name="T60" fmla="*/ 721 w 792"/>
              <a:gd name="T61" fmla="*/ 535 h 608"/>
              <a:gd name="T62" fmla="*/ 744 w 792"/>
              <a:gd name="T63" fmla="*/ 546 h 608"/>
              <a:gd name="T64" fmla="*/ 763 w 792"/>
              <a:gd name="T65" fmla="*/ 556 h 608"/>
              <a:gd name="T66" fmla="*/ 776 w 792"/>
              <a:gd name="T67" fmla="*/ 564 h 608"/>
              <a:gd name="T68" fmla="*/ 786 w 792"/>
              <a:gd name="T69" fmla="*/ 569 h 608"/>
              <a:gd name="T70" fmla="*/ 790 w 792"/>
              <a:gd name="T71" fmla="*/ 573 h 608"/>
              <a:gd name="T72" fmla="*/ 790 w 792"/>
              <a:gd name="T73" fmla="*/ 575 h 608"/>
              <a:gd name="T74" fmla="*/ 784 w 792"/>
              <a:gd name="T75" fmla="*/ 579 h 608"/>
              <a:gd name="T76" fmla="*/ 776 w 792"/>
              <a:gd name="T77" fmla="*/ 581 h 608"/>
              <a:gd name="T78" fmla="*/ 765 w 792"/>
              <a:gd name="T79" fmla="*/ 585 h 608"/>
              <a:gd name="T80" fmla="*/ 751 w 792"/>
              <a:gd name="T81" fmla="*/ 589 h 608"/>
              <a:gd name="T82" fmla="*/ 736 w 792"/>
              <a:gd name="T83" fmla="*/ 592 h 608"/>
              <a:gd name="T84" fmla="*/ 715 w 792"/>
              <a:gd name="T85" fmla="*/ 594 h 608"/>
              <a:gd name="T86" fmla="*/ 694 w 792"/>
              <a:gd name="T87" fmla="*/ 598 h 608"/>
              <a:gd name="T88" fmla="*/ 655 w 792"/>
              <a:gd name="T89" fmla="*/ 602 h 608"/>
              <a:gd name="T90" fmla="*/ 604 w 792"/>
              <a:gd name="T91" fmla="*/ 606 h 608"/>
              <a:gd name="T92" fmla="*/ 560 w 792"/>
              <a:gd name="T93" fmla="*/ 608 h 608"/>
              <a:gd name="T94" fmla="*/ 517 w 792"/>
              <a:gd name="T95" fmla="*/ 608 h 608"/>
              <a:gd name="T96" fmla="*/ 491 w 792"/>
              <a:gd name="T97" fmla="*/ 604 h 608"/>
              <a:gd name="T98" fmla="*/ 471 w 792"/>
              <a:gd name="T99" fmla="*/ 598 h 608"/>
              <a:gd name="T100" fmla="*/ 452 w 792"/>
              <a:gd name="T101" fmla="*/ 590 h 608"/>
              <a:gd name="T102" fmla="*/ 435 w 792"/>
              <a:gd name="T103" fmla="*/ 579 h 608"/>
              <a:gd name="T104" fmla="*/ 416 w 792"/>
              <a:gd name="T105" fmla="*/ 566 h 608"/>
              <a:gd name="T106" fmla="*/ 397 w 792"/>
              <a:gd name="T107" fmla="*/ 548 h 608"/>
              <a:gd name="T108" fmla="*/ 378 w 792"/>
              <a:gd name="T109" fmla="*/ 527 h 608"/>
              <a:gd name="T110" fmla="*/ 356 w 792"/>
              <a:gd name="T111" fmla="*/ 504 h 608"/>
              <a:gd name="T112" fmla="*/ 347 w 792"/>
              <a:gd name="T113" fmla="*/ 493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92" h="608">
                <a:moveTo>
                  <a:pt x="347" y="493"/>
                </a:moveTo>
                <a:lnTo>
                  <a:pt x="337" y="477"/>
                </a:lnTo>
                <a:lnTo>
                  <a:pt x="326" y="460"/>
                </a:lnTo>
                <a:lnTo>
                  <a:pt x="312" y="441"/>
                </a:lnTo>
                <a:lnTo>
                  <a:pt x="299" y="420"/>
                </a:lnTo>
                <a:lnTo>
                  <a:pt x="282" y="397"/>
                </a:lnTo>
                <a:lnTo>
                  <a:pt x="272" y="385"/>
                </a:lnTo>
                <a:lnTo>
                  <a:pt x="264" y="372"/>
                </a:lnTo>
                <a:lnTo>
                  <a:pt x="255" y="358"/>
                </a:lnTo>
                <a:lnTo>
                  <a:pt x="245" y="345"/>
                </a:lnTo>
                <a:lnTo>
                  <a:pt x="234" y="332"/>
                </a:lnTo>
                <a:lnTo>
                  <a:pt x="224" y="318"/>
                </a:lnTo>
                <a:lnTo>
                  <a:pt x="213" y="303"/>
                </a:lnTo>
                <a:lnTo>
                  <a:pt x="201" y="287"/>
                </a:lnTo>
                <a:lnTo>
                  <a:pt x="190" y="270"/>
                </a:lnTo>
                <a:lnTo>
                  <a:pt x="176" y="255"/>
                </a:lnTo>
                <a:lnTo>
                  <a:pt x="165" y="238"/>
                </a:lnTo>
                <a:lnTo>
                  <a:pt x="151" y="220"/>
                </a:lnTo>
                <a:lnTo>
                  <a:pt x="138" y="203"/>
                </a:lnTo>
                <a:lnTo>
                  <a:pt x="125" y="184"/>
                </a:lnTo>
                <a:lnTo>
                  <a:pt x="109" y="165"/>
                </a:lnTo>
                <a:lnTo>
                  <a:pt x="96" y="146"/>
                </a:lnTo>
                <a:lnTo>
                  <a:pt x="81" y="126"/>
                </a:lnTo>
                <a:lnTo>
                  <a:pt x="65" y="105"/>
                </a:lnTo>
                <a:lnTo>
                  <a:pt x="50" y="84"/>
                </a:lnTo>
                <a:lnTo>
                  <a:pt x="35" y="63"/>
                </a:lnTo>
                <a:lnTo>
                  <a:pt x="17" y="40"/>
                </a:lnTo>
                <a:lnTo>
                  <a:pt x="0" y="19"/>
                </a:lnTo>
                <a:lnTo>
                  <a:pt x="15" y="9"/>
                </a:lnTo>
                <a:lnTo>
                  <a:pt x="31" y="0"/>
                </a:lnTo>
                <a:lnTo>
                  <a:pt x="59" y="30"/>
                </a:lnTo>
                <a:lnTo>
                  <a:pt x="86" y="59"/>
                </a:lnTo>
                <a:lnTo>
                  <a:pt x="113" y="86"/>
                </a:lnTo>
                <a:lnTo>
                  <a:pt x="136" y="113"/>
                </a:lnTo>
                <a:lnTo>
                  <a:pt x="159" y="138"/>
                </a:lnTo>
                <a:lnTo>
                  <a:pt x="180" y="161"/>
                </a:lnTo>
                <a:lnTo>
                  <a:pt x="201" y="182"/>
                </a:lnTo>
                <a:lnTo>
                  <a:pt x="220" y="201"/>
                </a:lnTo>
                <a:lnTo>
                  <a:pt x="238" y="222"/>
                </a:lnTo>
                <a:lnTo>
                  <a:pt x="257" y="243"/>
                </a:lnTo>
                <a:lnTo>
                  <a:pt x="278" y="263"/>
                </a:lnTo>
                <a:lnTo>
                  <a:pt x="297" y="284"/>
                </a:lnTo>
                <a:lnTo>
                  <a:pt x="320" y="303"/>
                </a:lnTo>
                <a:lnTo>
                  <a:pt x="341" y="322"/>
                </a:lnTo>
                <a:lnTo>
                  <a:pt x="366" y="341"/>
                </a:lnTo>
                <a:lnTo>
                  <a:pt x="389" y="360"/>
                </a:lnTo>
                <a:lnTo>
                  <a:pt x="416" y="378"/>
                </a:lnTo>
                <a:lnTo>
                  <a:pt x="443" y="397"/>
                </a:lnTo>
                <a:lnTo>
                  <a:pt x="470" y="414"/>
                </a:lnTo>
                <a:lnTo>
                  <a:pt x="500" y="431"/>
                </a:lnTo>
                <a:lnTo>
                  <a:pt x="533" y="449"/>
                </a:lnTo>
                <a:lnTo>
                  <a:pt x="548" y="456"/>
                </a:lnTo>
                <a:lnTo>
                  <a:pt x="565" y="464"/>
                </a:lnTo>
                <a:lnTo>
                  <a:pt x="583" y="473"/>
                </a:lnTo>
                <a:lnTo>
                  <a:pt x="602" y="481"/>
                </a:lnTo>
                <a:lnTo>
                  <a:pt x="619" y="491"/>
                </a:lnTo>
                <a:lnTo>
                  <a:pt x="638" y="498"/>
                </a:lnTo>
                <a:lnTo>
                  <a:pt x="657" y="506"/>
                </a:lnTo>
                <a:lnTo>
                  <a:pt x="675" y="514"/>
                </a:lnTo>
                <a:lnTo>
                  <a:pt x="692" y="521"/>
                </a:lnTo>
                <a:lnTo>
                  <a:pt x="705" y="529"/>
                </a:lnTo>
                <a:lnTo>
                  <a:pt x="721" y="535"/>
                </a:lnTo>
                <a:lnTo>
                  <a:pt x="732" y="541"/>
                </a:lnTo>
                <a:lnTo>
                  <a:pt x="744" y="546"/>
                </a:lnTo>
                <a:lnTo>
                  <a:pt x="753" y="550"/>
                </a:lnTo>
                <a:lnTo>
                  <a:pt x="763" y="556"/>
                </a:lnTo>
                <a:lnTo>
                  <a:pt x="770" y="560"/>
                </a:lnTo>
                <a:lnTo>
                  <a:pt x="776" y="564"/>
                </a:lnTo>
                <a:lnTo>
                  <a:pt x="782" y="566"/>
                </a:lnTo>
                <a:lnTo>
                  <a:pt x="786" y="569"/>
                </a:lnTo>
                <a:lnTo>
                  <a:pt x="788" y="571"/>
                </a:lnTo>
                <a:lnTo>
                  <a:pt x="790" y="573"/>
                </a:lnTo>
                <a:lnTo>
                  <a:pt x="792" y="573"/>
                </a:lnTo>
                <a:lnTo>
                  <a:pt x="790" y="575"/>
                </a:lnTo>
                <a:lnTo>
                  <a:pt x="788" y="577"/>
                </a:lnTo>
                <a:lnTo>
                  <a:pt x="784" y="579"/>
                </a:lnTo>
                <a:lnTo>
                  <a:pt x="780" y="579"/>
                </a:lnTo>
                <a:lnTo>
                  <a:pt x="776" y="581"/>
                </a:lnTo>
                <a:lnTo>
                  <a:pt x="770" y="583"/>
                </a:lnTo>
                <a:lnTo>
                  <a:pt x="765" y="585"/>
                </a:lnTo>
                <a:lnTo>
                  <a:pt x="759" y="587"/>
                </a:lnTo>
                <a:lnTo>
                  <a:pt x="751" y="589"/>
                </a:lnTo>
                <a:lnTo>
                  <a:pt x="744" y="590"/>
                </a:lnTo>
                <a:lnTo>
                  <a:pt x="736" y="592"/>
                </a:lnTo>
                <a:lnTo>
                  <a:pt x="726" y="594"/>
                </a:lnTo>
                <a:lnTo>
                  <a:pt x="715" y="594"/>
                </a:lnTo>
                <a:lnTo>
                  <a:pt x="705" y="596"/>
                </a:lnTo>
                <a:lnTo>
                  <a:pt x="694" y="598"/>
                </a:lnTo>
                <a:lnTo>
                  <a:pt x="682" y="600"/>
                </a:lnTo>
                <a:lnTo>
                  <a:pt x="655" y="602"/>
                </a:lnTo>
                <a:lnTo>
                  <a:pt x="629" y="604"/>
                </a:lnTo>
                <a:lnTo>
                  <a:pt x="604" y="606"/>
                </a:lnTo>
                <a:lnTo>
                  <a:pt x="581" y="608"/>
                </a:lnTo>
                <a:lnTo>
                  <a:pt x="560" y="608"/>
                </a:lnTo>
                <a:lnTo>
                  <a:pt x="539" y="608"/>
                </a:lnTo>
                <a:lnTo>
                  <a:pt x="517" y="608"/>
                </a:lnTo>
                <a:lnTo>
                  <a:pt x="498" y="606"/>
                </a:lnTo>
                <a:lnTo>
                  <a:pt x="491" y="604"/>
                </a:lnTo>
                <a:lnTo>
                  <a:pt x="481" y="602"/>
                </a:lnTo>
                <a:lnTo>
                  <a:pt x="471" y="598"/>
                </a:lnTo>
                <a:lnTo>
                  <a:pt x="462" y="594"/>
                </a:lnTo>
                <a:lnTo>
                  <a:pt x="452" y="590"/>
                </a:lnTo>
                <a:lnTo>
                  <a:pt x="445" y="585"/>
                </a:lnTo>
                <a:lnTo>
                  <a:pt x="435" y="579"/>
                </a:lnTo>
                <a:lnTo>
                  <a:pt x="425" y="573"/>
                </a:lnTo>
                <a:lnTo>
                  <a:pt x="416" y="566"/>
                </a:lnTo>
                <a:lnTo>
                  <a:pt x="406" y="558"/>
                </a:lnTo>
                <a:lnTo>
                  <a:pt x="397" y="548"/>
                </a:lnTo>
                <a:lnTo>
                  <a:pt x="387" y="539"/>
                </a:lnTo>
                <a:lnTo>
                  <a:pt x="378" y="527"/>
                </a:lnTo>
                <a:lnTo>
                  <a:pt x="368" y="518"/>
                </a:lnTo>
                <a:lnTo>
                  <a:pt x="356" y="504"/>
                </a:lnTo>
                <a:lnTo>
                  <a:pt x="347" y="493"/>
                </a:lnTo>
                <a:lnTo>
                  <a:pt x="347" y="493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3811521" y="3939902"/>
            <a:ext cx="429881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先（  ）后（  ）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828017" y="3939902"/>
            <a:ext cx="75209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横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876256" y="3939902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竖</a:t>
            </a:r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18461" y="1059582"/>
            <a:ext cx="2937379" cy="243239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+mn-ea"/>
              </a:rPr>
              <a:t>    这两</a:t>
            </a:r>
            <a:r>
              <a:rPr lang="zh-CN" altLang="en-US" sz="3600" b="1">
                <a:latin typeface="+mn-ea"/>
              </a:rPr>
              <a:t>个汉字是</a:t>
            </a:r>
            <a:r>
              <a:rPr lang="zh-CN" altLang="en-US" sz="3600" b="1" dirty="0">
                <a:latin typeface="+mn-ea"/>
              </a:rPr>
              <a:t>按照什么顺序写</a:t>
            </a:r>
            <a:r>
              <a:rPr lang="zh-CN" altLang="en-US" sz="3600" b="1">
                <a:latin typeface="+mn-ea"/>
              </a:rPr>
              <a:t>的？</a:t>
            </a:r>
            <a:endParaRPr lang="zh-CN" altLang="en-US" sz="36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33" grpId="0"/>
      <p:bldP spid="3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115616" y="959731"/>
            <a:ext cx="2318547" cy="2326669"/>
            <a:chOff x="5534807" y="1672548"/>
            <a:chExt cx="2318547" cy="2326669"/>
          </a:xfrm>
        </p:grpSpPr>
        <p:sp>
          <p:nvSpPr>
            <p:cNvPr id="11" name="矩形 10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1400995" y="1582199"/>
            <a:ext cx="1747788" cy="1081733"/>
            <a:chOff x="2138363" y="2840038"/>
            <a:chExt cx="1141413" cy="706438"/>
          </a:xfrm>
        </p:grpSpPr>
        <p:sp>
          <p:nvSpPr>
            <p:cNvPr id="15" name="Freeform 16"/>
            <p:cNvSpPr/>
            <p:nvPr/>
          </p:nvSpPr>
          <p:spPr bwMode="auto">
            <a:xfrm>
              <a:off x="2436813" y="2840038"/>
              <a:ext cx="627063" cy="155575"/>
            </a:xfrm>
            <a:custGeom>
              <a:avLst/>
              <a:gdLst>
                <a:gd name="T0" fmla="*/ 518 w 792"/>
                <a:gd name="T1" fmla="*/ 25 h 195"/>
                <a:gd name="T2" fmla="*/ 564 w 792"/>
                <a:gd name="T3" fmla="*/ 13 h 195"/>
                <a:gd name="T4" fmla="*/ 602 w 792"/>
                <a:gd name="T5" fmla="*/ 5 h 195"/>
                <a:gd name="T6" fmla="*/ 617 w 792"/>
                <a:gd name="T7" fmla="*/ 1 h 195"/>
                <a:gd name="T8" fmla="*/ 633 w 792"/>
                <a:gd name="T9" fmla="*/ 0 h 195"/>
                <a:gd name="T10" fmla="*/ 646 w 792"/>
                <a:gd name="T11" fmla="*/ 0 h 195"/>
                <a:gd name="T12" fmla="*/ 669 w 792"/>
                <a:gd name="T13" fmla="*/ 1 h 195"/>
                <a:gd name="T14" fmla="*/ 694 w 792"/>
                <a:gd name="T15" fmla="*/ 5 h 195"/>
                <a:gd name="T16" fmla="*/ 719 w 792"/>
                <a:gd name="T17" fmla="*/ 13 h 195"/>
                <a:gd name="T18" fmla="*/ 742 w 792"/>
                <a:gd name="T19" fmla="*/ 25 h 195"/>
                <a:gd name="T20" fmla="*/ 763 w 792"/>
                <a:gd name="T21" fmla="*/ 38 h 195"/>
                <a:gd name="T22" fmla="*/ 778 w 792"/>
                <a:gd name="T23" fmla="*/ 51 h 195"/>
                <a:gd name="T24" fmla="*/ 788 w 792"/>
                <a:gd name="T25" fmla="*/ 63 h 195"/>
                <a:gd name="T26" fmla="*/ 792 w 792"/>
                <a:gd name="T27" fmla="*/ 76 h 195"/>
                <a:gd name="T28" fmla="*/ 788 w 792"/>
                <a:gd name="T29" fmla="*/ 88 h 195"/>
                <a:gd name="T30" fmla="*/ 782 w 792"/>
                <a:gd name="T31" fmla="*/ 95 h 195"/>
                <a:gd name="T32" fmla="*/ 769 w 792"/>
                <a:gd name="T33" fmla="*/ 103 h 195"/>
                <a:gd name="T34" fmla="*/ 750 w 792"/>
                <a:gd name="T35" fmla="*/ 107 h 195"/>
                <a:gd name="T36" fmla="*/ 734 w 792"/>
                <a:gd name="T37" fmla="*/ 111 h 195"/>
                <a:gd name="T38" fmla="*/ 713 w 792"/>
                <a:gd name="T39" fmla="*/ 115 h 195"/>
                <a:gd name="T40" fmla="*/ 686 w 792"/>
                <a:gd name="T41" fmla="*/ 118 h 195"/>
                <a:gd name="T42" fmla="*/ 652 w 792"/>
                <a:gd name="T43" fmla="*/ 126 h 195"/>
                <a:gd name="T44" fmla="*/ 610 w 792"/>
                <a:gd name="T45" fmla="*/ 132 h 195"/>
                <a:gd name="T46" fmla="*/ 562 w 792"/>
                <a:gd name="T47" fmla="*/ 140 h 195"/>
                <a:gd name="T48" fmla="*/ 506 w 792"/>
                <a:gd name="T49" fmla="*/ 149 h 195"/>
                <a:gd name="T50" fmla="*/ 445 w 792"/>
                <a:gd name="T51" fmla="*/ 157 h 195"/>
                <a:gd name="T52" fmla="*/ 382 w 792"/>
                <a:gd name="T53" fmla="*/ 166 h 195"/>
                <a:gd name="T54" fmla="*/ 328 w 792"/>
                <a:gd name="T55" fmla="*/ 174 h 195"/>
                <a:gd name="T56" fmla="*/ 280 w 792"/>
                <a:gd name="T57" fmla="*/ 182 h 195"/>
                <a:gd name="T58" fmla="*/ 238 w 792"/>
                <a:gd name="T59" fmla="*/ 186 h 195"/>
                <a:gd name="T60" fmla="*/ 204 w 792"/>
                <a:gd name="T61" fmla="*/ 191 h 195"/>
                <a:gd name="T62" fmla="*/ 177 w 792"/>
                <a:gd name="T63" fmla="*/ 193 h 195"/>
                <a:gd name="T64" fmla="*/ 156 w 792"/>
                <a:gd name="T65" fmla="*/ 195 h 195"/>
                <a:gd name="T66" fmla="*/ 140 w 792"/>
                <a:gd name="T67" fmla="*/ 195 h 195"/>
                <a:gd name="T68" fmla="*/ 117 w 792"/>
                <a:gd name="T69" fmla="*/ 193 h 195"/>
                <a:gd name="T70" fmla="*/ 96 w 792"/>
                <a:gd name="T71" fmla="*/ 188 h 195"/>
                <a:gd name="T72" fmla="*/ 73 w 792"/>
                <a:gd name="T73" fmla="*/ 178 h 195"/>
                <a:gd name="T74" fmla="*/ 50 w 792"/>
                <a:gd name="T75" fmla="*/ 165 h 195"/>
                <a:gd name="T76" fmla="*/ 25 w 792"/>
                <a:gd name="T77" fmla="*/ 151 h 195"/>
                <a:gd name="T78" fmla="*/ 14 w 792"/>
                <a:gd name="T79" fmla="*/ 143 h 195"/>
                <a:gd name="T80" fmla="*/ 6 w 792"/>
                <a:gd name="T81" fmla="*/ 138 h 195"/>
                <a:gd name="T82" fmla="*/ 2 w 792"/>
                <a:gd name="T83" fmla="*/ 134 h 195"/>
                <a:gd name="T84" fmla="*/ 0 w 792"/>
                <a:gd name="T85" fmla="*/ 130 h 195"/>
                <a:gd name="T86" fmla="*/ 0 w 792"/>
                <a:gd name="T87" fmla="*/ 128 h 195"/>
                <a:gd name="T88" fmla="*/ 2 w 792"/>
                <a:gd name="T89" fmla="*/ 124 h 195"/>
                <a:gd name="T90" fmla="*/ 12 w 792"/>
                <a:gd name="T91" fmla="*/ 122 h 195"/>
                <a:gd name="T92" fmla="*/ 25 w 792"/>
                <a:gd name="T93" fmla="*/ 118 h 195"/>
                <a:gd name="T94" fmla="*/ 44 w 792"/>
                <a:gd name="T95" fmla="*/ 115 h 195"/>
                <a:gd name="T96" fmla="*/ 69 w 792"/>
                <a:gd name="T97" fmla="*/ 109 h 195"/>
                <a:gd name="T98" fmla="*/ 100 w 792"/>
                <a:gd name="T99" fmla="*/ 105 h 195"/>
                <a:gd name="T100" fmla="*/ 136 w 792"/>
                <a:gd name="T101" fmla="*/ 99 h 195"/>
                <a:gd name="T102" fmla="*/ 179 w 792"/>
                <a:gd name="T103" fmla="*/ 92 h 195"/>
                <a:gd name="T104" fmla="*/ 225 w 792"/>
                <a:gd name="T105" fmla="*/ 84 h 195"/>
                <a:gd name="T106" fmla="*/ 271 w 792"/>
                <a:gd name="T107" fmla="*/ 78 h 195"/>
                <a:gd name="T108" fmla="*/ 313 w 792"/>
                <a:gd name="T109" fmla="*/ 71 h 195"/>
                <a:gd name="T110" fmla="*/ 351 w 792"/>
                <a:gd name="T111" fmla="*/ 63 h 195"/>
                <a:gd name="T112" fmla="*/ 387 w 792"/>
                <a:gd name="T113" fmla="*/ 57 h 195"/>
                <a:gd name="T114" fmla="*/ 422 w 792"/>
                <a:gd name="T115" fmla="*/ 49 h 195"/>
                <a:gd name="T116" fmla="*/ 453 w 792"/>
                <a:gd name="T117" fmla="*/ 42 h 195"/>
                <a:gd name="T118" fmla="*/ 481 w 792"/>
                <a:gd name="T119" fmla="*/ 36 h 195"/>
                <a:gd name="T120" fmla="*/ 493 w 792"/>
                <a:gd name="T121" fmla="*/ 32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92" h="195">
                  <a:moveTo>
                    <a:pt x="493" y="32"/>
                  </a:moveTo>
                  <a:lnTo>
                    <a:pt x="518" y="25"/>
                  </a:lnTo>
                  <a:lnTo>
                    <a:pt x="541" y="19"/>
                  </a:lnTo>
                  <a:lnTo>
                    <a:pt x="564" y="13"/>
                  </a:lnTo>
                  <a:lnTo>
                    <a:pt x="583" y="9"/>
                  </a:lnTo>
                  <a:lnTo>
                    <a:pt x="602" y="5"/>
                  </a:lnTo>
                  <a:lnTo>
                    <a:pt x="610" y="3"/>
                  </a:lnTo>
                  <a:lnTo>
                    <a:pt x="617" y="1"/>
                  </a:lnTo>
                  <a:lnTo>
                    <a:pt x="625" y="1"/>
                  </a:lnTo>
                  <a:lnTo>
                    <a:pt x="633" y="0"/>
                  </a:lnTo>
                  <a:lnTo>
                    <a:pt x="639" y="0"/>
                  </a:lnTo>
                  <a:lnTo>
                    <a:pt x="646" y="0"/>
                  </a:lnTo>
                  <a:lnTo>
                    <a:pt x="658" y="0"/>
                  </a:lnTo>
                  <a:lnTo>
                    <a:pt x="669" y="1"/>
                  </a:lnTo>
                  <a:lnTo>
                    <a:pt x="681" y="3"/>
                  </a:lnTo>
                  <a:lnTo>
                    <a:pt x="694" y="5"/>
                  </a:lnTo>
                  <a:lnTo>
                    <a:pt x="708" y="9"/>
                  </a:lnTo>
                  <a:lnTo>
                    <a:pt x="719" y="13"/>
                  </a:lnTo>
                  <a:lnTo>
                    <a:pt x="731" y="19"/>
                  </a:lnTo>
                  <a:lnTo>
                    <a:pt x="742" y="25"/>
                  </a:lnTo>
                  <a:lnTo>
                    <a:pt x="754" y="32"/>
                  </a:lnTo>
                  <a:lnTo>
                    <a:pt x="763" y="38"/>
                  </a:lnTo>
                  <a:lnTo>
                    <a:pt x="771" y="44"/>
                  </a:lnTo>
                  <a:lnTo>
                    <a:pt x="778" y="51"/>
                  </a:lnTo>
                  <a:lnTo>
                    <a:pt x="784" y="57"/>
                  </a:lnTo>
                  <a:lnTo>
                    <a:pt x="788" y="63"/>
                  </a:lnTo>
                  <a:lnTo>
                    <a:pt x="790" y="69"/>
                  </a:lnTo>
                  <a:lnTo>
                    <a:pt x="792" y="76"/>
                  </a:lnTo>
                  <a:lnTo>
                    <a:pt x="790" y="82"/>
                  </a:lnTo>
                  <a:lnTo>
                    <a:pt x="788" y="88"/>
                  </a:lnTo>
                  <a:lnTo>
                    <a:pt x="786" y="92"/>
                  </a:lnTo>
                  <a:lnTo>
                    <a:pt x="782" y="95"/>
                  </a:lnTo>
                  <a:lnTo>
                    <a:pt x="777" y="99"/>
                  </a:lnTo>
                  <a:lnTo>
                    <a:pt x="769" y="103"/>
                  </a:lnTo>
                  <a:lnTo>
                    <a:pt x="759" y="105"/>
                  </a:lnTo>
                  <a:lnTo>
                    <a:pt x="750" y="107"/>
                  </a:lnTo>
                  <a:lnTo>
                    <a:pt x="742" y="109"/>
                  </a:lnTo>
                  <a:lnTo>
                    <a:pt x="734" y="111"/>
                  </a:lnTo>
                  <a:lnTo>
                    <a:pt x="725" y="113"/>
                  </a:lnTo>
                  <a:lnTo>
                    <a:pt x="713" y="115"/>
                  </a:lnTo>
                  <a:lnTo>
                    <a:pt x="700" y="117"/>
                  </a:lnTo>
                  <a:lnTo>
                    <a:pt x="686" y="118"/>
                  </a:lnTo>
                  <a:lnTo>
                    <a:pt x="669" y="122"/>
                  </a:lnTo>
                  <a:lnTo>
                    <a:pt x="652" y="126"/>
                  </a:lnTo>
                  <a:lnTo>
                    <a:pt x="631" y="128"/>
                  </a:lnTo>
                  <a:lnTo>
                    <a:pt x="610" y="132"/>
                  </a:lnTo>
                  <a:lnTo>
                    <a:pt x="587" y="136"/>
                  </a:lnTo>
                  <a:lnTo>
                    <a:pt x="562" y="140"/>
                  </a:lnTo>
                  <a:lnTo>
                    <a:pt x="535" y="143"/>
                  </a:lnTo>
                  <a:lnTo>
                    <a:pt x="506" y="149"/>
                  </a:lnTo>
                  <a:lnTo>
                    <a:pt x="478" y="153"/>
                  </a:lnTo>
                  <a:lnTo>
                    <a:pt x="445" y="157"/>
                  </a:lnTo>
                  <a:lnTo>
                    <a:pt x="412" y="163"/>
                  </a:lnTo>
                  <a:lnTo>
                    <a:pt x="382" y="166"/>
                  </a:lnTo>
                  <a:lnTo>
                    <a:pt x="353" y="170"/>
                  </a:lnTo>
                  <a:lnTo>
                    <a:pt x="328" y="174"/>
                  </a:lnTo>
                  <a:lnTo>
                    <a:pt x="303" y="178"/>
                  </a:lnTo>
                  <a:lnTo>
                    <a:pt x="280" y="182"/>
                  </a:lnTo>
                  <a:lnTo>
                    <a:pt x="257" y="184"/>
                  </a:lnTo>
                  <a:lnTo>
                    <a:pt x="238" y="186"/>
                  </a:lnTo>
                  <a:lnTo>
                    <a:pt x="221" y="189"/>
                  </a:lnTo>
                  <a:lnTo>
                    <a:pt x="204" y="191"/>
                  </a:lnTo>
                  <a:lnTo>
                    <a:pt x="190" y="191"/>
                  </a:lnTo>
                  <a:lnTo>
                    <a:pt x="177" y="193"/>
                  </a:lnTo>
                  <a:lnTo>
                    <a:pt x="165" y="195"/>
                  </a:lnTo>
                  <a:lnTo>
                    <a:pt x="156" y="195"/>
                  </a:lnTo>
                  <a:lnTo>
                    <a:pt x="148" y="195"/>
                  </a:lnTo>
                  <a:lnTo>
                    <a:pt x="140" y="195"/>
                  </a:lnTo>
                  <a:lnTo>
                    <a:pt x="129" y="195"/>
                  </a:lnTo>
                  <a:lnTo>
                    <a:pt x="117" y="193"/>
                  </a:lnTo>
                  <a:lnTo>
                    <a:pt x="106" y="191"/>
                  </a:lnTo>
                  <a:lnTo>
                    <a:pt x="96" y="188"/>
                  </a:lnTo>
                  <a:lnTo>
                    <a:pt x="85" y="182"/>
                  </a:lnTo>
                  <a:lnTo>
                    <a:pt x="73" y="178"/>
                  </a:lnTo>
                  <a:lnTo>
                    <a:pt x="62" y="170"/>
                  </a:lnTo>
                  <a:lnTo>
                    <a:pt x="50" y="165"/>
                  </a:lnTo>
                  <a:lnTo>
                    <a:pt x="37" y="157"/>
                  </a:lnTo>
                  <a:lnTo>
                    <a:pt x="25" y="151"/>
                  </a:lnTo>
                  <a:lnTo>
                    <a:pt x="18" y="145"/>
                  </a:lnTo>
                  <a:lnTo>
                    <a:pt x="14" y="143"/>
                  </a:lnTo>
                  <a:lnTo>
                    <a:pt x="10" y="140"/>
                  </a:lnTo>
                  <a:lnTo>
                    <a:pt x="6" y="138"/>
                  </a:lnTo>
                  <a:lnTo>
                    <a:pt x="4" y="136"/>
                  </a:lnTo>
                  <a:lnTo>
                    <a:pt x="2" y="134"/>
                  </a:lnTo>
                  <a:lnTo>
                    <a:pt x="0" y="132"/>
                  </a:lnTo>
                  <a:lnTo>
                    <a:pt x="0" y="130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0" y="126"/>
                  </a:lnTo>
                  <a:lnTo>
                    <a:pt x="2" y="124"/>
                  </a:lnTo>
                  <a:lnTo>
                    <a:pt x="6" y="124"/>
                  </a:lnTo>
                  <a:lnTo>
                    <a:pt x="12" y="122"/>
                  </a:lnTo>
                  <a:lnTo>
                    <a:pt x="18" y="120"/>
                  </a:lnTo>
                  <a:lnTo>
                    <a:pt x="25" y="118"/>
                  </a:lnTo>
                  <a:lnTo>
                    <a:pt x="33" y="117"/>
                  </a:lnTo>
                  <a:lnTo>
                    <a:pt x="44" y="115"/>
                  </a:lnTo>
                  <a:lnTo>
                    <a:pt x="56" y="113"/>
                  </a:lnTo>
                  <a:lnTo>
                    <a:pt x="69" y="109"/>
                  </a:lnTo>
                  <a:lnTo>
                    <a:pt x="85" y="107"/>
                  </a:lnTo>
                  <a:lnTo>
                    <a:pt x="100" y="105"/>
                  </a:lnTo>
                  <a:lnTo>
                    <a:pt x="117" y="101"/>
                  </a:lnTo>
                  <a:lnTo>
                    <a:pt x="136" y="99"/>
                  </a:lnTo>
                  <a:lnTo>
                    <a:pt x="158" y="95"/>
                  </a:lnTo>
                  <a:lnTo>
                    <a:pt x="179" y="92"/>
                  </a:lnTo>
                  <a:lnTo>
                    <a:pt x="202" y="88"/>
                  </a:lnTo>
                  <a:lnTo>
                    <a:pt x="225" y="84"/>
                  </a:lnTo>
                  <a:lnTo>
                    <a:pt x="248" y="80"/>
                  </a:lnTo>
                  <a:lnTo>
                    <a:pt x="271" y="78"/>
                  </a:lnTo>
                  <a:lnTo>
                    <a:pt x="292" y="74"/>
                  </a:lnTo>
                  <a:lnTo>
                    <a:pt x="313" y="71"/>
                  </a:lnTo>
                  <a:lnTo>
                    <a:pt x="332" y="67"/>
                  </a:lnTo>
                  <a:lnTo>
                    <a:pt x="351" y="63"/>
                  </a:lnTo>
                  <a:lnTo>
                    <a:pt x="370" y="59"/>
                  </a:lnTo>
                  <a:lnTo>
                    <a:pt x="387" y="57"/>
                  </a:lnTo>
                  <a:lnTo>
                    <a:pt x="405" y="53"/>
                  </a:lnTo>
                  <a:lnTo>
                    <a:pt x="422" y="49"/>
                  </a:lnTo>
                  <a:lnTo>
                    <a:pt x="437" y="46"/>
                  </a:lnTo>
                  <a:lnTo>
                    <a:pt x="453" y="42"/>
                  </a:lnTo>
                  <a:lnTo>
                    <a:pt x="468" y="38"/>
                  </a:lnTo>
                  <a:lnTo>
                    <a:pt x="481" y="36"/>
                  </a:lnTo>
                  <a:lnTo>
                    <a:pt x="493" y="32"/>
                  </a:lnTo>
                  <a:lnTo>
                    <a:pt x="493" y="3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7"/>
            <p:cNvSpPr/>
            <p:nvPr/>
          </p:nvSpPr>
          <p:spPr bwMode="auto">
            <a:xfrm>
              <a:off x="2138363" y="3370263"/>
              <a:ext cx="1141413" cy="176213"/>
            </a:xfrm>
            <a:custGeom>
              <a:avLst/>
              <a:gdLst>
                <a:gd name="T0" fmla="*/ 602 w 1439"/>
                <a:gd name="T1" fmla="*/ 165 h 223"/>
                <a:gd name="T2" fmla="*/ 513 w 1439"/>
                <a:gd name="T3" fmla="*/ 176 h 223"/>
                <a:gd name="T4" fmla="*/ 437 w 1439"/>
                <a:gd name="T5" fmla="*/ 186 h 223"/>
                <a:gd name="T6" fmla="*/ 337 w 1439"/>
                <a:gd name="T7" fmla="*/ 198 h 223"/>
                <a:gd name="T8" fmla="*/ 235 w 1439"/>
                <a:gd name="T9" fmla="*/ 211 h 223"/>
                <a:gd name="T10" fmla="*/ 199 w 1439"/>
                <a:gd name="T11" fmla="*/ 215 h 223"/>
                <a:gd name="T12" fmla="*/ 168 w 1439"/>
                <a:gd name="T13" fmla="*/ 217 h 223"/>
                <a:gd name="T14" fmla="*/ 143 w 1439"/>
                <a:gd name="T15" fmla="*/ 221 h 223"/>
                <a:gd name="T16" fmla="*/ 126 w 1439"/>
                <a:gd name="T17" fmla="*/ 223 h 223"/>
                <a:gd name="T18" fmla="*/ 117 w 1439"/>
                <a:gd name="T19" fmla="*/ 223 h 223"/>
                <a:gd name="T20" fmla="*/ 103 w 1439"/>
                <a:gd name="T21" fmla="*/ 221 h 223"/>
                <a:gd name="T22" fmla="*/ 78 w 1439"/>
                <a:gd name="T23" fmla="*/ 209 h 223"/>
                <a:gd name="T24" fmla="*/ 48 w 1439"/>
                <a:gd name="T25" fmla="*/ 192 h 223"/>
                <a:gd name="T26" fmla="*/ 19 w 1439"/>
                <a:gd name="T27" fmla="*/ 171 h 223"/>
                <a:gd name="T28" fmla="*/ 4 w 1439"/>
                <a:gd name="T29" fmla="*/ 152 h 223"/>
                <a:gd name="T30" fmla="*/ 0 w 1439"/>
                <a:gd name="T31" fmla="*/ 138 h 223"/>
                <a:gd name="T32" fmla="*/ 7 w 1439"/>
                <a:gd name="T33" fmla="*/ 132 h 223"/>
                <a:gd name="T34" fmla="*/ 23 w 1439"/>
                <a:gd name="T35" fmla="*/ 129 h 223"/>
                <a:gd name="T36" fmla="*/ 48 w 1439"/>
                <a:gd name="T37" fmla="*/ 125 h 223"/>
                <a:gd name="T38" fmla="*/ 80 w 1439"/>
                <a:gd name="T39" fmla="*/ 123 h 223"/>
                <a:gd name="T40" fmla="*/ 120 w 1439"/>
                <a:gd name="T41" fmla="*/ 123 h 223"/>
                <a:gd name="T42" fmla="*/ 145 w 1439"/>
                <a:gd name="T43" fmla="*/ 121 h 223"/>
                <a:gd name="T44" fmla="*/ 176 w 1439"/>
                <a:gd name="T45" fmla="*/ 121 h 223"/>
                <a:gd name="T46" fmla="*/ 214 w 1439"/>
                <a:gd name="T47" fmla="*/ 117 h 223"/>
                <a:gd name="T48" fmla="*/ 257 w 1439"/>
                <a:gd name="T49" fmla="*/ 115 h 223"/>
                <a:gd name="T50" fmla="*/ 304 w 1439"/>
                <a:gd name="T51" fmla="*/ 111 h 223"/>
                <a:gd name="T52" fmla="*/ 356 w 1439"/>
                <a:gd name="T53" fmla="*/ 106 h 223"/>
                <a:gd name="T54" fmla="*/ 416 w 1439"/>
                <a:gd name="T55" fmla="*/ 100 h 223"/>
                <a:gd name="T56" fmla="*/ 481 w 1439"/>
                <a:gd name="T57" fmla="*/ 94 h 223"/>
                <a:gd name="T58" fmla="*/ 552 w 1439"/>
                <a:gd name="T59" fmla="*/ 86 h 223"/>
                <a:gd name="T60" fmla="*/ 626 w 1439"/>
                <a:gd name="T61" fmla="*/ 77 h 223"/>
                <a:gd name="T62" fmla="*/ 707 w 1439"/>
                <a:gd name="T63" fmla="*/ 69 h 223"/>
                <a:gd name="T64" fmla="*/ 782 w 1439"/>
                <a:gd name="T65" fmla="*/ 59 h 223"/>
                <a:gd name="T66" fmla="*/ 851 w 1439"/>
                <a:gd name="T67" fmla="*/ 52 h 223"/>
                <a:gd name="T68" fmla="*/ 914 w 1439"/>
                <a:gd name="T69" fmla="*/ 46 h 223"/>
                <a:gd name="T70" fmla="*/ 971 w 1439"/>
                <a:gd name="T71" fmla="*/ 38 h 223"/>
                <a:gd name="T72" fmla="*/ 1021 w 1439"/>
                <a:gd name="T73" fmla="*/ 33 h 223"/>
                <a:gd name="T74" fmla="*/ 1067 w 1439"/>
                <a:gd name="T75" fmla="*/ 27 h 223"/>
                <a:gd name="T76" fmla="*/ 1106 w 1439"/>
                <a:gd name="T77" fmla="*/ 23 h 223"/>
                <a:gd name="T78" fmla="*/ 1138 w 1439"/>
                <a:gd name="T79" fmla="*/ 17 h 223"/>
                <a:gd name="T80" fmla="*/ 1165 w 1439"/>
                <a:gd name="T81" fmla="*/ 13 h 223"/>
                <a:gd name="T82" fmla="*/ 1186 w 1439"/>
                <a:gd name="T83" fmla="*/ 10 h 223"/>
                <a:gd name="T84" fmla="*/ 1224 w 1439"/>
                <a:gd name="T85" fmla="*/ 4 h 223"/>
                <a:gd name="T86" fmla="*/ 1268 w 1439"/>
                <a:gd name="T87" fmla="*/ 0 h 223"/>
                <a:gd name="T88" fmla="*/ 1299 w 1439"/>
                <a:gd name="T89" fmla="*/ 2 h 223"/>
                <a:gd name="T90" fmla="*/ 1330 w 1439"/>
                <a:gd name="T91" fmla="*/ 12 h 223"/>
                <a:gd name="T92" fmla="*/ 1362 w 1439"/>
                <a:gd name="T93" fmla="*/ 27 h 223"/>
                <a:gd name="T94" fmla="*/ 1395 w 1439"/>
                <a:gd name="T95" fmla="*/ 48 h 223"/>
                <a:gd name="T96" fmla="*/ 1418 w 1439"/>
                <a:gd name="T97" fmla="*/ 67 h 223"/>
                <a:gd name="T98" fmla="*/ 1431 w 1439"/>
                <a:gd name="T99" fmla="*/ 86 h 223"/>
                <a:gd name="T100" fmla="*/ 1437 w 1439"/>
                <a:gd name="T101" fmla="*/ 100 h 223"/>
                <a:gd name="T102" fmla="*/ 1437 w 1439"/>
                <a:gd name="T103" fmla="*/ 113 h 223"/>
                <a:gd name="T104" fmla="*/ 1433 w 1439"/>
                <a:gd name="T105" fmla="*/ 123 h 223"/>
                <a:gd name="T106" fmla="*/ 1424 w 1439"/>
                <a:gd name="T107" fmla="*/ 129 h 223"/>
                <a:gd name="T108" fmla="*/ 1404 w 1439"/>
                <a:gd name="T109" fmla="*/ 132 h 223"/>
                <a:gd name="T110" fmla="*/ 1372 w 1439"/>
                <a:gd name="T111" fmla="*/ 132 h 223"/>
                <a:gd name="T112" fmla="*/ 1328 w 1439"/>
                <a:gd name="T113" fmla="*/ 132 h 223"/>
                <a:gd name="T114" fmla="*/ 1272 w 1439"/>
                <a:gd name="T115" fmla="*/ 130 h 223"/>
                <a:gd name="T116" fmla="*/ 1163 w 1439"/>
                <a:gd name="T117" fmla="*/ 125 h 223"/>
                <a:gd name="T118" fmla="*/ 1044 w 1439"/>
                <a:gd name="T119" fmla="*/ 125 h 223"/>
                <a:gd name="T120" fmla="*/ 941 w 1439"/>
                <a:gd name="T121" fmla="*/ 129 h 223"/>
                <a:gd name="T122" fmla="*/ 805 w 1439"/>
                <a:gd name="T123" fmla="*/ 142 h 223"/>
                <a:gd name="T124" fmla="*/ 669 w 1439"/>
                <a:gd name="T125" fmla="*/ 15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39" h="223">
                  <a:moveTo>
                    <a:pt x="669" y="159"/>
                  </a:moveTo>
                  <a:lnTo>
                    <a:pt x="634" y="163"/>
                  </a:lnTo>
                  <a:lnTo>
                    <a:pt x="602" y="165"/>
                  </a:lnTo>
                  <a:lnTo>
                    <a:pt x="571" y="169"/>
                  </a:lnTo>
                  <a:lnTo>
                    <a:pt x="540" y="173"/>
                  </a:lnTo>
                  <a:lnTo>
                    <a:pt x="513" y="176"/>
                  </a:lnTo>
                  <a:lnTo>
                    <a:pt x="487" y="180"/>
                  </a:lnTo>
                  <a:lnTo>
                    <a:pt x="460" y="182"/>
                  </a:lnTo>
                  <a:lnTo>
                    <a:pt x="437" y="186"/>
                  </a:lnTo>
                  <a:lnTo>
                    <a:pt x="412" y="188"/>
                  </a:lnTo>
                  <a:lnTo>
                    <a:pt x="387" y="192"/>
                  </a:lnTo>
                  <a:lnTo>
                    <a:pt x="337" y="198"/>
                  </a:lnTo>
                  <a:lnTo>
                    <a:pt x="287" y="205"/>
                  </a:lnTo>
                  <a:lnTo>
                    <a:pt x="262" y="207"/>
                  </a:lnTo>
                  <a:lnTo>
                    <a:pt x="235" y="211"/>
                  </a:lnTo>
                  <a:lnTo>
                    <a:pt x="224" y="211"/>
                  </a:lnTo>
                  <a:lnTo>
                    <a:pt x="211" y="213"/>
                  </a:lnTo>
                  <a:lnTo>
                    <a:pt x="199" y="215"/>
                  </a:lnTo>
                  <a:lnTo>
                    <a:pt x="188" y="215"/>
                  </a:lnTo>
                  <a:lnTo>
                    <a:pt x="178" y="217"/>
                  </a:lnTo>
                  <a:lnTo>
                    <a:pt x="168" y="217"/>
                  </a:lnTo>
                  <a:lnTo>
                    <a:pt x="159" y="219"/>
                  </a:lnTo>
                  <a:lnTo>
                    <a:pt x="151" y="219"/>
                  </a:lnTo>
                  <a:lnTo>
                    <a:pt x="143" y="221"/>
                  </a:lnTo>
                  <a:lnTo>
                    <a:pt x="136" y="221"/>
                  </a:lnTo>
                  <a:lnTo>
                    <a:pt x="132" y="221"/>
                  </a:lnTo>
                  <a:lnTo>
                    <a:pt x="126" y="223"/>
                  </a:lnTo>
                  <a:lnTo>
                    <a:pt x="122" y="223"/>
                  </a:lnTo>
                  <a:lnTo>
                    <a:pt x="119" y="223"/>
                  </a:lnTo>
                  <a:lnTo>
                    <a:pt x="117" y="223"/>
                  </a:lnTo>
                  <a:lnTo>
                    <a:pt x="115" y="223"/>
                  </a:lnTo>
                  <a:lnTo>
                    <a:pt x="109" y="223"/>
                  </a:lnTo>
                  <a:lnTo>
                    <a:pt x="103" y="221"/>
                  </a:lnTo>
                  <a:lnTo>
                    <a:pt x="96" y="219"/>
                  </a:lnTo>
                  <a:lnTo>
                    <a:pt x="88" y="215"/>
                  </a:lnTo>
                  <a:lnTo>
                    <a:pt x="78" y="209"/>
                  </a:lnTo>
                  <a:lnTo>
                    <a:pt x="69" y="205"/>
                  </a:lnTo>
                  <a:lnTo>
                    <a:pt x="59" y="198"/>
                  </a:lnTo>
                  <a:lnTo>
                    <a:pt x="48" y="192"/>
                  </a:lnTo>
                  <a:lnTo>
                    <a:pt x="38" y="184"/>
                  </a:lnTo>
                  <a:lnTo>
                    <a:pt x="28" y="176"/>
                  </a:lnTo>
                  <a:lnTo>
                    <a:pt x="19" y="171"/>
                  </a:lnTo>
                  <a:lnTo>
                    <a:pt x="13" y="163"/>
                  </a:lnTo>
                  <a:lnTo>
                    <a:pt x="7" y="157"/>
                  </a:lnTo>
                  <a:lnTo>
                    <a:pt x="4" y="152"/>
                  </a:lnTo>
                  <a:lnTo>
                    <a:pt x="0" y="146"/>
                  </a:lnTo>
                  <a:lnTo>
                    <a:pt x="0" y="142"/>
                  </a:lnTo>
                  <a:lnTo>
                    <a:pt x="0" y="138"/>
                  </a:lnTo>
                  <a:lnTo>
                    <a:pt x="2" y="136"/>
                  </a:lnTo>
                  <a:lnTo>
                    <a:pt x="4" y="134"/>
                  </a:lnTo>
                  <a:lnTo>
                    <a:pt x="7" y="132"/>
                  </a:lnTo>
                  <a:lnTo>
                    <a:pt x="11" y="130"/>
                  </a:lnTo>
                  <a:lnTo>
                    <a:pt x="17" y="130"/>
                  </a:lnTo>
                  <a:lnTo>
                    <a:pt x="23" y="129"/>
                  </a:lnTo>
                  <a:lnTo>
                    <a:pt x="30" y="127"/>
                  </a:lnTo>
                  <a:lnTo>
                    <a:pt x="38" y="127"/>
                  </a:lnTo>
                  <a:lnTo>
                    <a:pt x="48" y="125"/>
                  </a:lnTo>
                  <a:lnTo>
                    <a:pt x="57" y="125"/>
                  </a:lnTo>
                  <a:lnTo>
                    <a:pt x="69" y="123"/>
                  </a:lnTo>
                  <a:lnTo>
                    <a:pt x="80" y="123"/>
                  </a:lnTo>
                  <a:lnTo>
                    <a:pt x="94" y="123"/>
                  </a:lnTo>
                  <a:lnTo>
                    <a:pt x="107" y="123"/>
                  </a:lnTo>
                  <a:lnTo>
                    <a:pt x="120" y="123"/>
                  </a:lnTo>
                  <a:lnTo>
                    <a:pt x="128" y="123"/>
                  </a:lnTo>
                  <a:lnTo>
                    <a:pt x="138" y="123"/>
                  </a:lnTo>
                  <a:lnTo>
                    <a:pt x="145" y="121"/>
                  </a:lnTo>
                  <a:lnTo>
                    <a:pt x="155" y="121"/>
                  </a:lnTo>
                  <a:lnTo>
                    <a:pt x="166" y="121"/>
                  </a:lnTo>
                  <a:lnTo>
                    <a:pt x="176" y="121"/>
                  </a:lnTo>
                  <a:lnTo>
                    <a:pt x="188" y="119"/>
                  </a:lnTo>
                  <a:lnTo>
                    <a:pt x="201" y="119"/>
                  </a:lnTo>
                  <a:lnTo>
                    <a:pt x="214" y="117"/>
                  </a:lnTo>
                  <a:lnTo>
                    <a:pt x="228" y="117"/>
                  </a:lnTo>
                  <a:lnTo>
                    <a:pt x="241" y="115"/>
                  </a:lnTo>
                  <a:lnTo>
                    <a:pt x="257" y="115"/>
                  </a:lnTo>
                  <a:lnTo>
                    <a:pt x="272" y="113"/>
                  </a:lnTo>
                  <a:lnTo>
                    <a:pt x="287" y="111"/>
                  </a:lnTo>
                  <a:lnTo>
                    <a:pt x="304" y="111"/>
                  </a:lnTo>
                  <a:lnTo>
                    <a:pt x="320" y="109"/>
                  </a:lnTo>
                  <a:lnTo>
                    <a:pt x="339" y="107"/>
                  </a:lnTo>
                  <a:lnTo>
                    <a:pt x="356" y="106"/>
                  </a:lnTo>
                  <a:lnTo>
                    <a:pt x="375" y="104"/>
                  </a:lnTo>
                  <a:lnTo>
                    <a:pt x="396" y="102"/>
                  </a:lnTo>
                  <a:lnTo>
                    <a:pt x="416" y="100"/>
                  </a:lnTo>
                  <a:lnTo>
                    <a:pt x="437" y="98"/>
                  </a:lnTo>
                  <a:lnTo>
                    <a:pt x="458" y="96"/>
                  </a:lnTo>
                  <a:lnTo>
                    <a:pt x="481" y="94"/>
                  </a:lnTo>
                  <a:lnTo>
                    <a:pt x="504" y="90"/>
                  </a:lnTo>
                  <a:lnTo>
                    <a:pt x="527" y="88"/>
                  </a:lnTo>
                  <a:lnTo>
                    <a:pt x="552" y="86"/>
                  </a:lnTo>
                  <a:lnTo>
                    <a:pt x="575" y="83"/>
                  </a:lnTo>
                  <a:lnTo>
                    <a:pt x="602" y="81"/>
                  </a:lnTo>
                  <a:lnTo>
                    <a:pt x="626" y="77"/>
                  </a:lnTo>
                  <a:lnTo>
                    <a:pt x="653" y="75"/>
                  </a:lnTo>
                  <a:lnTo>
                    <a:pt x="680" y="71"/>
                  </a:lnTo>
                  <a:lnTo>
                    <a:pt x="707" y="69"/>
                  </a:lnTo>
                  <a:lnTo>
                    <a:pt x="732" y="65"/>
                  </a:lnTo>
                  <a:lnTo>
                    <a:pt x="757" y="63"/>
                  </a:lnTo>
                  <a:lnTo>
                    <a:pt x="782" y="59"/>
                  </a:lnTo>
                  <a:lnTo>
                    <a:pt x="805" y="58"/>
                  </a:lnTo>
                  <a:lnTo>
                    <a:pt x="828" y="56"/>
                  </a:lnTo>
                  <a:lnTo>
                    <a:pt x="851" y="52"/>
                  </a:lnTo>
                  <a:lnTo>
                    <a:pt x="872" y="50"/>
                  </a:lnTo>
                  <a:lnTo>
                    <a:pt x="893" y="48"/>
                  </a:lnTo>
                  <a:lnTo>
                    <a:pt x="914" y="46"/>
                  </a:lnTo>
                  <a:lnTo>
                    <a:pt x="933" y="42"/>
                  </a:lnTo>
                  <a:lnTo>
                    <a:pt x="952" y="40"/>
                  </a:lnTo>
                  <a:lnTo>
                    <a:pt x="971" y="38"/>
                  </a:lnTo>
                  <a:lnTo>
                    <a:pt x="989" y="36"/>
                  </a:lnTo>
                  <a:lnTo>
                    <a:pt x="1006" y="35"/>
                  </a:lnTo>
                  <a:lnTo>
                    <a:pt x="1021" y="33"/>
                  </a:lnTo>
                  <a:lnTo>
                    <a:pt x="1038" y="31"/>
                  </a:lnTo>
                  <a:lnTo>
                    <a:pt x="1052" y="29"/>
                  </a:lnTo>
                  <a:lnTo>
                    <a:pt x="1067" y="27"/>
                  </a:lnTo>
                  <a:lnTo>
                    <a:pt x="1081" y="25"/>
                  </a:lnTo>
                  <a:lnTo>
                    <a:pt x="1094" y="23"/>
                  </a:lnTo>
                  <a:lnTo>
                    <a:pt x="1106" y="23"/>
                  </a:lnTo>
                  <a:lnTo>
                    <a:pt x="1117" y="21"/>
                  </a:lnTo>
                  <a:lnTo>
                    <a:pt x="1129" y="19"/>
                  </a:lnTo>
                  <a:lnTo>
                    <a:pt x="1138" y="17"/>
                  </a:lnTo>
                  <a:lnTo>
                    <a:pt x="1148" y="15"/>
                  </a:lnTo>
                  <a:lnTo>
                    <a:pt x="1157" y="15"/>
                  </a:lnTo>
                  <a:lnTo>
                    <a:pt x="1165" y="13"/>
                  </a:lnTo>
                  <a:lnTo>
                    <a:pt x="1173" y="12"/>
                  </a:lnTo>
                  <a:lnTo>
                    <a:pt x="1178" y="12"/>
                  </a:lnTo>
                  <a:lnTo>
                    <a:pt x="1186" y="10"/>
                  </a:lnTo>
                  <a:lnTo>
                    <a:pt x="1190" y="8"/>
                  </a:lnTo>
                  <a:lnTo>
                    <a:pt x="1209" y="6"/>
                  </a:lnTo>
                  <a:lnTo>
                    <a:pt x="1224" y="4"/>
                  </a:lnTo>
                  <a:lnTo>
                    <a:pt x="1240" y="2"/>
                  </a:lnTo>
                  <a:lnTo>
                    <a:pt x="1255" y="0"/>
                  </a:lnTo>
                  <a:lnTo>
                    <a:pt x="1268" y="0"/>
                  </a:lnTo>
                  <a:lnTo>
                    <a:pt x="1280" y="0"/>
                  </a:lnTo>
                  <a:lnTo>
                    <a:pt x="1289" y="0"/>
                  </a:lnTo>
                  <a:lnTo>
                    <a:pt x="1299" y="2"/>
                  </a:lnTo>
                  <a:lnTo>
                    <a:pt x="1309" y="6"/>
                  </a:lnTo>
                  <a:lnTo>
                    <a:pt x="1320" y="8"/>
                  </a:lnTo>
                  <a:lnTo>
                    <a:pt x="1330" y="12"/>
                  </a:lnTo>
                  <a:lnTo>
                    <a:pt x="1341" y="17"/>
                  </a:lnTo>
                  <a:lnTo>
                    <a:pt x="1351" y="21"/>
                  </a:lnTo>
                  <a:lnTo>
                    <a:pt x="1362" y="27"/>
                  </a:lnTo>
                  <a:lnTo>
                    <a:pt x="1374" y="33"/>
                  </a:lnTo>
                  <a:lnTo>
                    <a:pt x="1385" y="40"/>
                  </a:lnTo>
                  <a:lnTo>
                    <a:pt x="1395" y="48"/>
                  </a:lnTo>
                  <a:lnTo>
                    <a:pt x="1404" y="54"/>
                  </a:lnTo>
                  <a:lnTo>
                    <a:pt x="1412" y="61"/>
                  </a:lnTo>
                  <a:lnTo>
                    <a:pt x="1418" y="67"/>
                  </a:lnTo>
                  <a:lnTo>
                    <a:pt x="1424" y="75"/>
                  </a:lnTo>
                  <a:lnTo>
                    <a:pt x="1427" y="81"/>
                  </a:lnTo>
                  <a:lnTo>
                    <a:pt x="1431" y="86"/>
                  </a:lnTo>
                  <a:lnTo>
                    <a:pt x="1433" y="90"/>
                  </a:lnTo>
                  <a:lnTo>
                    <a:pt x="1435" y="96"/>
                  </a:lnTo>
                  <a:lnTo>
                    <a:pt x="1437" y="100"/>
                  </a:lnTo>
                  <a:lnTo>
                    <a:pt x="1437" y="104"/>
                  </a:lnTo>
                  <a:lnTo>
                    <a:pt x="1439" y="109"/>
                  </a:lnTo>
                  <a:lnTo>
                    <a:pt x="1437" y="113"/>
                  </a:lnTo>
                  <a:lnTo>
                    <a:pt x="1437" y="117"/>
                  </a:lnTo>
                  <a:lnTo>
                    <a:pt x="1435" y="119"/>
                  </a:lnTo>
                  <a:lnTo>
                    <a:pt x="1433" y="123"/>
                  </a:lnTo>
                  <a:lnTo>
                    <a:pt x="1431" y="125"/>
                  </a:lnTo>
                  <a:lnTo>
                    <a:pt x="1429" y="127"/>
                  </a:lnTo>
                  <a:lnTo>
                    <a:pt x="1424" y="129"/>
                  </a:lnTo>
                  <a:lnTo>
                    <a:pt x="1420" y="129"/>
                  </a:lnTo>
                  <a:lnTo>
                    <a:pt x="1412" y="130"/>
                  </a:lnTo>
                  <a:lnTo>
                    <a:pt x="1404" y="132"/>
                  </a:lnTo>
                  <a:lnTo>
                    <a:pt x="1395" y="132"/>
                  </a:lnTo>
                  <a:lnTo>
                    <a:pt x="1383" y="132"/>
                  </a:lnTo>
                  <a:lnTo>
                    <a:pt x="1372" y="132"/>
                  </a:lnTo>
                  <a:lnTo>
                    <a:pt x="1358" y="132"/>
                  </a:lnTo>
                  <a:lnTo>
                    <a:pt x="1343" y="132"/>
                  </a:lnTo>
                  <a:lnTo>
                    <a:pt x="1328" y="132"/>
                  </a:lnTo>
                  <a:lnTo>
                    <a:pt x="1311" y="130"/>
                  </a:lnTo>
                  <a:lnTo>
                    <a:pt x="1291" y="130"/>
                  </a:lnTo>
                  <a:lnTo>
                    <a:pt x="1272" y="130"/>
                  </a:lnTo>
                  <a:lnTo>
                    <a:pt x="1251" y="129"/>
                  </a:lnTo>
                  <a:lnTo>
                    <a:pt x="1207" y="127"/>
                  </a:lnTo>
                  <a:lnTo>
                    <a:pt x="1163" y="125"/>
                  </a:lnTo>
                  <a:lnTo>
                    <a:pt x="1123" y="125"/>
                  </a:lnTo>
                  <a:lnTo>
                    <a:pt x="1083" y="123"/>
                  </a:lnTo>
                  <a:lnTo>
                    <a:pt x="1044" y="125"/>
                  </a:lnTo>
                  <a:lnTo>
                    <a:pt x="1008" y="125"/>
                  </a:lnTo>
                  <a:lnTo>
                    <a:pt x="973" y="127"/>
                  </a:lnTo>
                  <a:lnTo>
                    <a:pt x="941" y="129"/>
                  </a:lnTo>
                  <a:lnTo>
                    <a:pt x="908" y="130"/>
                  </a:lnTo>
                  <a:lnTo>
                    <a:pt x="874" y="134"/>
                  </a:lnTo>
                  <a:lnTo>
                    <a:pt x="805" y="142"/>
                  </a:lnTo>
                  <a:lnTo>
                    <a:pt x="736" y="150"/>
                  </a:lnTo>
                  <a:lnTo>
                    <a:pt x="669" y="159"/>
                  </a:lnTo>
                  <a:lnTo>
                    <a:pt x="669" y="15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7" name="Freeform 16"/>
          <p:cNvSpPr/>
          <p:nvPr/>
        </p:nvSpPr>
        <p:spPr bwMode="auto">
          <a:xfrm>
            <a:off x="1857996" y="1582199"/>
            <a:ext cx="960190" cy="238224"/>
          </a:xfrm>
          <a:custGeom>
            <a:avLst/>
            <a:gdLst>
              <a:gd name="T0" fmla="*/ 518 w 792"/>
              <a:gd name="T1" fmla="*/ 25 h 195"/>
              <a:gd name="T2" fmla="*/ 564 w 792"/>
              <a:gd name="T3" fmla="*/ 13 h 195"/>
              <a:gd name="T4" fmla="*/ 602 w 792"/>
              <a:gd name="T5" fmla="*/ 5 h 195"/>
              <a:gd name="T6" fmla="*/ 617 w 792"/>
              <a:gd name="T7" fmla="*/ 1 h 195"/>
              <a:gd name="T8" fmla="*/ 633 w 792"/>
              <a:gd name="T9" fmla="*/ 0 h 195"/>
              <a:gd name="T10" fmla="*/ 646 w 792"/>
              <a:gd name="T11" fmla="*/ 0 h 195"/>
              <a:gd name="T12" fmla="*/ 669 w 792"/>
              <a:gd name="T13" fmla="*/ 1 h 195"/>
              <a:gd name="T14" fmla="*/ 694 w 792"/>
              <a:gd name="T15" fmla="*/ 5 h 195"/>
              <a:gd name="T16" fmla="*/ 719 w 792"/>
              <a:gd name="T17" fmla="*/ 13 h 195"/>
              <a:gd name="T18" fmla="*/ 742 w 792"/>
              <a:gd name="T19" fmla="*/ 25 h 195"/>
              <a:gd name="T20" fmla="*/ 763 w 792"/>
              <a:gd name="T21" fmla="*/ 38 h 195"/>
              <a:gd name="T22" fmla="*/ 778 w 792"/>
              <a:gd name="T23" fmla="*/ 51 h 195"/>
              <a:gd name="T24" fmla="*/ 788 w 792"/>
              <a:gd name="T25" fmla="*/ 63 h 195"/>
              <a:gd name="T26" fmla="*/ 792 w 792"/>
              <a:gd name="T27" fmla="*/ 76 h 195"/>
              <a:gd name="T28" fmla="*/ 788 w 792"/>
              <a:gd name="T29" fmla="*/ 88 h 195"/>
              <a:gd name="T30" fmla="*/ 782 w 792"/>
              <a:gd name="T31" fmla="*/ 95 h 195"/>
              <a:gd name="T32" fmla="*/ 769 w 792"/>
              <a:gd name="T33" fmla="*/ 103 h 195"/>
              <a:gd name="T34" fmla="*/ 750 w 792"/>
              <a:gd name="T35" fmla="*/ 107 h 195"/>
              <a:gd name="T36" fmla="*/ 734 w 792"/>
              <a:gd name="T37" fmla="*/ 111 h 195"/>
              <a:gd name="T38" fmla="*/ 713 w 792"/>
              <a:gd name="T39" fmla="*/ 115 h 195"/>
              <a:gd name="T40" fmla="*/ 686 w 792"/>
              <a:gd name="T41" fmla="*/ 118 h 195"/>
              <a:gd name="T42" fmla="*/ 652 w 792"/>
              <a:gd name="T43" fmla="*/ 126 h 195"/>
              <a:gd name="T44" fmla="*/ 610 w 792"/>
              <a:gd name="T45" fmla="*/ 132 h 195"/>
              <a:gd name="T46" fmla="*/ 562 w 792"/>
              <a:gd name="T47" fmla="*/ 140 h 195"/>
              <a:gd name="T48" fmla="*/ 506 w 792"/>
              <a:gd name="T49" fmla="*/ 149 h 195"/>
              <a:gd name="T50" fmla="*/ 445 w 792"/>
              <a:gd name="T51" fmla="*/ 157 h 195"/>
              <a:gd name="T52" fmla="*/ 382 w 792"/>
              <a:gd name="T53" fmla="*/ 166 h 195"/>
              <a:gd name="T54" fmla="*/ 328 w 792"/>
              <a:gd name="T55" fmla="*/ 174 h 195"/>
              <a:gd name="T56" fmla="*/ 280 w 792"/>
              <a:gd name="T57" fmla="*/ 182 h 195"/>
              <a:gd name="T58" fmla="*/ 238 w 792"/>
              <a:gd name="T59" fmla="*/ 186 h 195"/>
              <a:gd name="T60" fmla="*/ 204 w 792"/>
              <a:gd name="T61" fmla="*/ 191 h 195"/>
              <a:gd name="T62" fmla="*/ 177 w 792"/>
              <a:gd name="T63" fmla="*/ 193 h 195"/>
              <a:gd name="T64" fmla="*/ 156 w 792"/>
              <a:gd name="T65" fmla="*/ 195 h 195"/>
              <a:gd name="T66" fmla="*/ 140 w 792"/>
              <a:gd name="T67" fmla="*/ 195 h 195"/>
              <a:gd name="T68" fmla="*/ 117 w 792"/>
              <a:gd name="T69" fmla="*/ 193 h 195"/>
              <a:gd name="T70" fmla="*/ 96 w 792"/>
              <a:gd name="T71" fmla="*/ 188 h 195"/>
              <a:gd name="T72" fmla="*/ 73 w 792"/>
              <a:gd name="T73" fmla="*/ 178 h 195"/>
              <a:gd name="T74" fmla="*/ 50 w 792"/>
              <a:gd name="T75" fmla="*/ 165 h 195"/>
              <a:gd name="T76" fmla="*/ 25 w 792"/>
              <a:gd name="T77" fmla="*/ 151 h 195"/>
              <a:gd name="T78" fmla="*/ 14 w 792"/>
              <a:gd name="T79" fmla="*/ 143 h 195"/>
              <a:gd name="T80" fmla="*/ 6 w 792"/>
              <a:gd name="T81" fmla="*/ 138 h 195"/>
              <a:gd name="T82" fmla="*/ 2 w 792"/>
              <a:gd name="T83" fmla="*/ 134 h 195"/>
              <a:gd name="T84" fmla="*/ 0 w 792"/>
              <a:gd name="T85" fmla="*/ 130 h 195"/>
              <a:gd name="T86" fmla="*/ 0 w 792"/>
              <a:gd name="T87" fmla="*/ 128 h 195"/>
              <a:gd name="T88" fmla="*/ 2 w 792"/>
              <a:gd name="T89" fmla="*/ 124 h 195"/>
              <a:gd name="T90" fmla="*/ 12 w 792"/>
              <a:gd name="T91" fmla="*/ 122 h 195"/>
              <a:gd name="T92" fmla="*/ 25 w 792"/>
              <a:gd name="T93" fmla="*/ 118 h 195"/>
              <a:gd name="T94" fmla="*/ 44 w 792"/>
              <a:gd name="T95" fmla="*/ 115 h 195"/>
              <a:gd name="T96" fmla="*/ 69 w 792"/>
              <a:gd name="T97" fmla="*/ 109 h 195"/>
              <a:gd name="T98" fmla="*/ 100 w 792"/>
              <a:gd name="T99" fmla="*/ 105 h 195"/>
              <a:gd name="T100" fmla="*/ 136 w 792"/>
              <a:gd name="T101" fmla="*/ 99 h 195"/>
              <a:gd name="T102" fmla="*/ 179 w 792"/>
              <a:gd name="T103" fmla="*/ 92 h 195"/>
              <a:gd name="T104" fmla="*/ 225 w 792"/>
              <a:gd name="T105" fmla="*/ 84 h 195"/>
              <a:gd name="T106" fmla="*/ 271 w 792"/>
              <a:gd name="T107" fmla="*/ 78 h 195"/>
              <a:gd name="T108" fmla="*/ 313 w 792"/>
              <a:gd name="T109" fmla="*/ 71 h 195"/>
              <a:gd name="T110" fmla="*/ 351 w 792"/>
              <a:gd name="T111" fmla="*/ 63 h 195"/>
              <a:gd name="T112" fmla="*/ 387 w 792"/>
              <a:gd name="T113" fmla="*/ 57 h 195"/>
              <a:gd name="T114" fmla="*/ 422 w 792"/>
              <a:gd name="T115" fmla="*/ 49 h 195"/>
              <a:gd name="T116" fmla="*/ 453 w 792"/>
              <a:gd name="T117" fmla="*/ 42 h 195"/>
              <a:gd name="T118" fmla="*/ 481 w 792"/>
              <a:gd name="T119" fmla="*/ 36 h 195"/>
              <a:gd name="T120" fmla="*/ 493 w 792"/>
              <a:gd name="T121" fmla="*/ 32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92" h="195">
                <a:moveTo>
                  <a:pt x="493" y="32"/>
                </a:moveTo>
                <a:lnTo>
                  <a:pt x="518" y="25"/>
                </a:lnTo>
                <a:lnTo>
                  <a:pt x="541" y="19"/>
                </a:lnTo>
                <a:lnTo>
                  <a:pt x="564" y="13"/>
                </a:lnTo>
                <a:lnTo>
                  <a:pt x="583" y="9"/>
                </a:lnTo>
                <a:lnTo>
                  <a:pt x="602" y="5"/>
                </a:lnTo>
                <a:lnTo>
                  <a:pt x="610" y="3"/>
                </a:lnTo>
                <a:lnTo>
                  <a:pt x="617" y="1"/>
                </a:lnTo>
                <a:lnTo>
                  <a:pt x="625" y="1"/>
                </a:lnTo>
                <a:lnTo>
                  <a:pt x="633" y="0"/>
                </a:lnTo>
                <a:lnTo>
                  <a:pt x="639" y="0"/>
                </a:lnTo>
                <a:lnTo>
                  <a:pt x="646" y="0"/>
                </a:lnTo>
                <a:lnTo>
                  <a:pt x="658" y="0"/>
                </a:lnTo>
                <a:lnTo>
                  <a:pt x="669" y="1"/>
                </a:lnTo>
                <a:lnTo>
                  <a:pt x="681" y="3"/>
                </a:lnTo>
                <a:lnTo>
                  <a:pt x="694" y="5"/>
                </a:lnTo>
                <a:lnTo>
                  <a:pt x="708" y="9"/>
                </a:lnTo>
                <a:lnTo>
                  <a:pt x="719" y="13"/>
                </a:lnTo>
                <a:lnTo>
                  <a:pt x="731" y="19"/>
                </a:lnTo>
                <a:lnTo>
                  <a:pt x="742" y="25"/>
                </a:lnTo>
                <a:lnTo>
                  <a:pt x="754" y="32"/>
                </a:lnTo>
                <a:lnTo>
                  <a:pt x="763" y="38"/>
                </a:lnTo>
                <a:lnTo>
                  <a:pt x="771" y="44"/>
                </a:lnTo>
                <a:lnTo>
                  <a:pt x="778" y="51"/>
                </a:lnTo>
                <a:lnTo>
                  <a:pt x="784" y="57"/>
                </a:lnTo>
                <a:lnTo>
                  <a:pt x="788" y="63"/>
                </a:lnTo>
                <a:lnTo>
                  <a:pt x="790" y="69"/>
                </a:lnTo>
                <a:lnTo>
                  <a:pt x="792" y="76"/>
                </a:lnTo>
                <a:lnTo>
                  <a:pt x="790" y="82"/>
                </a:lnTo>
                <a:lnTo>
                  <a:pt x="788" y="88"/>
                </a:lnTo>
                <a:lnTo>
                  <a:pt x="786" y="92"/>
                </a:lnTo>
                <a:lnTo>
                  <a:pt x="782" y="95"/>
                </a:lnTo>
                <a:lnTo>
                  <a:pt x="777" y="99"/>
                </a:lnTo>
                <a:lnTo>
                  <a:pt x="769" y="103"/>
                </a:lnTo>
                <a:lnTo>
                  <a:pt x="759" y="105"/>
                </a:lnTo>
                <a:lnTo>
                  <a:pt x="750" y="107"/>
                </a:lnTo>
                <a:lnTo>
                  <a:pt x="742" y="109"/>
                </a:lnTo>
                <a:lnTo>
                  <a:pt x="734" y="111"/>
                </a:lnTo>
                <a:lnTo>
                  <a:pt x="725" y="113"/>
                </a:lnTo>
                <a:lnTo>
                  <a:pt x="713" y="115"/>
                </a:lnTo>
                <a:lnTo>
                  <a:pt x="700" y="117"/>
                </a:lnTo>
                <a:lnTo>
                  <a:pt x="686" y="118"/>
                </a:lnTo>
                <a:lnTo>
                  <a:pt x="669" y="122"/>
                </a:lnTo>
                <a:lnTo>
                  <a:pt x="652" y="126"/>
                </a:lnTo>
                <a:lnTo>
                  <a:pt x="631" y="128"/>
                </a:lnTo>
                <a:lnTo>
                  <a:pt x="610" y="132"/>
                </a:lnTo>
                <a:lnTo>
                  <a:pt x="587" y="136"/>
                </a:lnTo>
                <a:lnTo>
                  <a:pt x="562" y="140"/>
                </a:lnTo>
                <a:lnTo>
                  <a:pt x="535" y="143"/>
                </a:lnTo>
                <a:lnTo>
                  <a:pt x="506" y="149"/>
                </a:lnTo>
                <a:lnTo>
                  <a:pt x="478" y="153"/>
                </a:lnTo>
                <a:lnTo>
                  <a:pt x="445" y="157"/>
                </a:lnTo>
                <a:lnTo>
                  <a:pt x="412" y="163"/>
                </a:lnTo>
                <a:lnTo>
                  <a:pt x="382" y="166"/>
                </a:lnTo>
                <a:lnTo>
                  <a:pt x="353" y="170"/>
                </a:lnTo>
                <a:lnTo>
                  <a:pt x="328" y="174"/>
                </a:lnTo>
                <a:lnTo>
                  <a:pt x="303" y="178"/>
                </a:lnTo>
                <a:lnTo>
                  <a:pt x="280" y="182"/>
                </a:lnTo>
                <a:lnTo>
                  <a:pt x="257" y="184"/>
                </a:lnTo>
                <a:lnTo>
                  <a:pt x="238" y="186"/>
                </a:lnTo>
                <a:lnTo>
                  <a:pt x="221" y="189"/>
                </a:lnTo>
                <a:lnTo>
                  <a:pt x="204" y="191"/>
                </a:lnTo>
                <a:lnTo>
                  <a:pt x="190" y="191"/>
                </a:lnTo>
                <a:lnTo>
                  <a:pt x="177" y="193"/>
                </a:lnTo>
                <a:lnTo>
                  <a:pt x="165" y="195"/>
                </a:lnTo>
                <a:lnTo>
                  <a:pt x="156" y="195"/>
                </a:lnTo>
                <a:lnTo>
                  <a:pt x="148" y="195"/>
                </a:lnTo>
                <a:lnTo>
                  <a:pt x="140" y="195"/>
                </a:lnTo>
                <a:lnTo>
                  <a:pt x="129" y="195"/>
                </a:lnTo>
                <a:lnTo>
                  <a:pt x="117" y="193"/>
                </a:lnTo>
                <a:lnTo>
                  <a:pt x="106" y="191"/>
                </a:lnTo>
                <a:lnTo>
                  <a:pt x="96" y="188"/>
                </a:lnTo>
                <a:lnTo>
                  <a:pt x="85" y="182"/>
                </a:lnTo>
                <a:lnTo>
                  <a:pt x="73" y="178"/>
                </a:lnTo>
                <a:lnTo>
                  <a:pt x="62" y="170"/>
                </a:lnTo>
                <a:lnTo>
                  <a:pt x="50" y="165"/>
                </a:lnTo>
                <a:lnTo>
                  <a:pt x="37" y="157"/>
                </a:lnTo>
                <a:lnTo>
                  <a:pt x="25" y="151"/>
                </a:lnTo>
                <a:lnTo>
                  <a:pt x="18" y="145"/>
                </a:lnTo>
                <a:lnTo>
                  <a:pt x="14" y="143"/>
                </a:lnTo>
                <a:lnTo>
                  <a:pt x="10" y="140"/>
                </a:lnTo>
                <a:lnTo>
                  <a:pt x="6" y="138"/>
                </a:lnTo>
                <a:lnTo>
                  <a:pt x="4" y="136"/>
                </a:lnTo>
                <a:lnTo>
                  <a:pt x="2" y="134"/>
                </a:lnTo>
                <a:lnTo>
                  <a:pt x="0" y="132"/>
                </a:lnTo>
                <a:lnTo>
                  <a:pt x="0" y="130"/>
                </a:lnTo>
                <a:lnTo>
                  <a:pt x="0" y="128"/>
                </a:lnTo>
                <a:lnTo>
                  <a:pt x="0" y="128"/>
                </a:lnTo>
                <a:lnTo>
                  <a:pt x="0" y="126"/>
                </a:lnTo>
                <a:lnTo>
                  <a:pt x="2" y="124"/>
                </a:lnTo>
                <a:lnTo>
                  <a:pt x="6" y="124"/>
                </a:lnTo>
                <a:lnTo>
                  <a:pt x="12" y="122"/>
                </a:lnTo>
                <a:lnTo>
                  <a:pt x="18" y="120"/>
                </a:lnTo>
                <a:lnTo>
                  <a:pt x="25" y="118"/>
                </a:lnTo>
                <a:lnTo>
                  <a:pt x="33" y="117"/>
                </a:lnTo>
                <a:lnTo>
                  <a:pt x="44" y="115"/>
                </a:lnTo>
                <a:lnTo>
                  <a:pt x="56" y="113"/>
                </a:lnTo>
                <a:lnTo>
                  <a:pt x="69" y="109"/>
                </a:lnTo>
                <a:lnTo>
                  <a:pt x="85" y="107"/>
                </a:lnTo>
                <a:lnTo>
                  <a:pt x="100" y="105"/>
                </a:lnTo>
                <a:lnTo>
                  <a:pt x="117" y="101"/>
                </a:lnTo>
                <a:lnTo>
                  <a:pt x="136" y="99"/>
                </a:lnTo>
                <a:lnTo>
                  <a:pt x="158" y="95"/>
                </a:lnTo>
                <a:lnTo>
                  <a:pt x="179" y="92"/>
                </a:lnTo>
                <a:lnTo>
                  <a:pt x="202" y="88"/>
                </a:lnTo>
                <a:lnTo>
                  <a:pt x="225" y="84"/>
                </a:lnTo>
                <a:lnTo>
                  <a:pt x="248" y="80"/>
                </a:lnTo>
                <a:lnTo>
                  <a:pt x="271" y="78"/>
                </a:lnTo>
                <a:lnTo>
                  <a:pt x="292" y="74"/>
                </a:lnTo>
                <a:lnTo>
                  <a:pt x="313" y="71"/>
                </a:lnTo>
                <a:lnTo>
                  <a:pt x="332" y="67"/>
                </a:lnTo>
                <a:lnTo>
                  <a:pt x="351" y="63"/>
                </a:lnTo>
                <a:lnTo>
                  <a:pt x="370" y="59"/>
                </a:lnTo>
                <a:lnTo>
                  <a:pt x="387" y="57"/>
                </a:lnTo>
                <a:lnTo>
                  <a:pt x="405" y="53"/>
                </a:lnTo>
                <a:lnTo>
                  <a:pt x="422" y="49"/>
                </a:lnTo>
                <a:lnTo>
                  <a:pt x="437" y="46"/>
                </a:lnTo>
                <a:lnTo>
                  <a:pt x="453" y="42"/>
                </a:lnTo>
                <a:lnTo>
                  <a:pt x="468" y="38"/>
                </a:lnTo>
                <a:lnTo>
                  <a:pt x="481" y="36"/>
                </a:lnTo>
                <a:lnTo>
                  <a:pt x="493" y="32"/>
                </a:lnTo>
                <a:lnTo>
                  <a:pt x="493" y="32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7"/>
          <p:cNvSpPr/>
          <p:nvPr/>
        </p:nvSpPr>
        <p:spPr bwMode="auto">
          <a:xfrm>
            <a:off x="1400995" y="2394106"/>
            <a:ext cx="1747788" cy="269826"/>
          </a:xfrm>
          <a:custGeom>
            <a:avLst/>
            <a:gdLst>
              <a:gd name="T0" fmla="*/ 602 w 1439"/>
              <a:gd name="T1" fmla="*/ 165 h 223"/>
              <a:gd name="T2" fmla="*/ 513 w 1439"/>
              <a:gd name="T3" fmla="*/ 176 h 223"/>
              <a:gd name="T4" fmla="*/ 437 w 1439"/>
              <a:gd name="T5" fmla="*/ 186 h 223"/>
              <a:gd name="T6" fmla="*/ 337 w 1439"/>
              <a:gd name="T7" fmla="*/ 198 h 223"/>
              <a:gd name="T8" fmla="*/ 235 w 1439"/>
              <a:gd name="T9" fmla="*/ 211 h 223"/>
              <a:gd name="T10" fmla="*/ 199 w 1439"/>
              <a:gd name="T11" fmla="*/ 215 h 223"/>
              <a:gd name="T12" fmla="*/ 168 w 1439"/>
              <a:gd name="T13" fmla="*/ 217 h 223"/>
              <a:gd name="T14" fmla="*/ 143 w 1439"/>
              <a:gd name="T15" fmla="*/ 221 h 223"/>
              <a:gd name="T16" fmla="*/ 126 w 1439"/>
              <a:gd name="T17" fmla="*/ 223 h 223"/>
              <a:gd name="T18" fmla="*/ 117 w 1439"/>
              <a:gd name="T19" fmla="*/ 223 h 223"/>
              <a:gd name="T20" fmla="*/ 103 w 1439"/>
              <a:gd name="T21" fmla="*/ 221 h 223"/>
              <a:gd name="T22" fmla="*/ 78 w 1439"/>
              <a:gd name="T23" fmla="*/ 209 h 223"/>
              <a:gd name="T24" fmla="*/ 48 w 1439"/>
              <a:gd name="T25" fmla="*/ 192 h 223"/>
              <a:gd name="T26" fmla="*/ 19 w 1439"/>
              <a:gd name="T27" fmla="*/ 171 h 223"/>
              <a:gd name="T28" fmla="*/ 4 w 1439"/>
              <a:gd name="T29" fmla="*/ 152 h 223"/>
              <a:gd name="T30" fmla="*/ 0 w 1439"/>
              <a:gd name="T31" fmla="*/ 138 h 223"/>
              <a:gd name="T32" fmla="*/ 7 w 1439"/>
              <a:gd name="T33" fmla="*/ 132 h 223"/>
              <a:gd name="T34" fmla="*/ 23 w 1439"/>
              <a:gd name="T35" fmla="*/ 129 h 223"/>
              <a:gd name="T36" fmla="*/ 48 w 1439"/>
              <a:gd name="T37" fmla="*/ 125 h 223"/>
              <a:gd name="T38" fmla="*/ 80 w 1439"/>
              <a:gd name="T39" fmla="*/ 123 h 223"/>
              <a:gd name="T40" fmla="*/ 120 w 1439"/>
              <a:gd name="T41" fmla="*/ 123 h 223"/>
              <a:gd name="T42" fmla="*/ 145 w 1439"/>
              <a:gd name="T43" fmla="*/ 121 h 223"/>
              <a:gd name="T44" fmla="*/ 176 w 1439"/>
              <a:gd name="T45" fmla="*/ 121 h 223"/>
              <a:gd name="T46" fmla="*/ 214 w 1439"/>
              <a:gd name="T47" fmla="*/ 117 h 223"/>
              <a:gd name="T48" fmla="*/ 257 w 1439"/>
              <a:gd name="T49" fmla="*/ 115 h 223"/>
              <a:gd name="T50" fmla="*/ 304 w 1439"/>
              <a:gd name="T51" fmla="*/ 111 h 223"/>
              <a:gd name="T52" fmla="*/ 356 w 1439"/>
              <a:gd name="T53" fmla="*/ 106 h 223"/>
              <a:gd name="T54" fmla="*/ 416 w 1439"/>
              <a:gd name="T55" fmla="*/ 100 h 223"/>
              <a:gd name="T56" fmla="*/ 481 w 1439"/>
              <a:gd name="T57" fmla="*/ 94 h 223"/>
              <a:gd name="T58" fmla="*/ 552 w 1439"/>
              <a:gd name="T59" fmla="*/ 86 h 223"/>
              <a:gd name="T60" fmla="*/ 626 w 1439"/>
              <a:gd name="T61" fmla="*/ 77 h 223"/>
              <a:gd name="T62" fmla="*/ 707 w 1439"/>
              <a:gd name="T63" fmla="*/ 69 h 223"/>
              <a:gd name="T64" fmla="*/ 782 w 1439"/>
              <a:gd name="T65" fmla="*/ 59 h 223"/>
              <a:gd name="T66" fmla="*/ 851 w 1439"/>
              <a:gd name="T67" fmla="*/ 52 h 223"/>
              <a:gd name="T68" fmla="*/ 914 w 1439"/>
              <a:gd name="T69" fmla="*/ 46 h 223"/>
              <a:gd name="T70" fmla="*/ 971 w 1439"/>
              <a:gd name="T71" fmla="*/ 38 h 223"/>
              <a:gd name="T72" fmla="*/ 1021 w 1439"/>
              <a:gd name="T73" fmla="*/ 33 h 223"/>
              <a:gd name="T74" fmla="*/ 1067 w 1439"/>
              <a:gd name="T75" fmla="*/ 27 h 223"/>
              <a:gd name="T76" fmla="*/ 1106 w 1439"/>
              <a:gd name="T77" fmla="*/ 23 h 223"/>
              <a:gd name="T78" fmla="*/ 1138 w 1439"/>
              <a:gd name="T79" fmla="*/ 17 h 223"/>
              <a:gd name="T80" fmla="*/ 1165 w 1439"/>
              <a:gd name="T81" fmla="*/ 13 h 223"/>
              <a:gd name="T82" fmla="*/ 1186 w 1439"/>
              <a:gd name="T83" fmla="*/ 10 h 223"/>
              <a:gd name="T84" fmla="*/ 1224 w 1439"/>
              <a:gd name="T85" fmla="*/ 4 h 223"/>
              <a:gd name="T86" fmla="*/ 1268 w 1439"/>
              <a:gd name="T87" fmla="*/ 0 h 223"/>
              <a:gd name="T88" fmla="*/ 1299 w 1439"/>
              <a:gd name="T89" fmla="*/ 2 h 223"/>
              <a:gd name="T90" fmla="*/ 1330 w 1439"/>
              <a:gd name="T91" fmla="*/ 12 h 223"/>
              <a:gd name="T92" fmla="*/ 1362 w 1439"/>
              <a:gd name="T93" fmla="*/ 27 h 223"/>
              <a:gd name="T94" fmla="*/ 1395 w 1439"/>
              <a:gd name="T95" fmla="*/ 48 h 223"/>
              <a:gd name="T96" fmla="*/ 1418 w 1439"/>
              <a:gd name="T97" fmla="*/ 67 h 223"/>
              <a:gd name="T98" fmla="*/ 1431 w 1439"/>
              <a:gd name="T99" fmla="*/ 86 h 223"/>
              <a:gd name="T100" fmla="*/ 1437 w 1439"/>
              <a:gd name="T101" fmla="*/ 100 h 223"/>
              <a:gd name="T102" fmla="*/ 1437 w 1439"/>
              <a:gd name="T103" fmla="*/ 113 h 223"/>
              <a:gd name="T104" fmla="*/ 1433 w 1439"/>
              <a:gd name="T105" fmla="*/ 123 h 223"/>
              <a:gd name="T106" fmla="*/ 1424 w 1439"/>
              <a:gd name="T107" fmla="*/ 129 h 223"/>
              <a:gd name="T108" fmla="*/ 1404 w 1439"/>
              <a:gd name="T109" fmla="*/ 132 h 223"/>
              <a:gd name="T110" fmla="*/ 1372 w 1439"/>
              <a:gd name="T111" fmla="*/ 132 h 223"/>
              <a:gd name="T112" fmla="*/ 1328 w 1439"/>
              <a:gd name="T113" fmla="*/ 132 h 223"/>
              <a:gd name="T114" fmla="*/ 1272 w 1439"/>
              <a:gd name="T115" fmla="*/ 130 h 223"/>
              <a:gd name="T116" fmla="*/ 1163 w 1439"/>
              <a:gd name="T117" fmla="*/ 125 h 223"/>
              <a:gd name="T118" fmla="*/ 1044 w 1439"/>
              <a:gd name="T119" fmla="*/ 125 h 223"/>
              <a:gd name="T120" fmla="*/ 941 w 1439"/>
              <a:gd name="T121" fmla="*/ 129 h 223"/>
              <a:gd name="T122" fmla="*/ 805 w 1439"/>
              <a:gd name="T123" fmla="*/ 142 h 223"/>
              <a:gd name="T124" fmla="*/ 669 w 1439"/>
              <a:gd name="T125" fmla="*/ 159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39" h="223">
                <a:moveTo>
                  <a:pt x="669" y="159"/>
                </a:moveTo>
                <a:lnTo>
                  <a:pt x="634" y="163"/>
                </a:lnTo>
                <a:lnTo>
                  <a:pt x="602" y="165"/>
                </a:lnTo>
                <a:lnTo>
                  <a:pt x="571" y="169"/>
                </a:lnTo>
                <a:lnTo>
                  <a:pt x="540" y="173"/>
                </a:lnTo>
                <a:lnTo>
                  <a:pt x="513" y="176"/>
                </a:lnTo>
                <a:lnTo>
                  <a:pt x="487" y="180"/>
                </a:lnTo>
                <a:lnTo>
                  <a:pt x="460" y="182"/>
                </a:lnTo>
                <a:lnTo>
                  <a:pt x="437" y="186"/>
                </a:lnTo>
                <a:lnTo>
                  <a:pt x="412" y="188"/>
                </a:lnTo>
                <a:lnTo>
                  <a:pt x="387" y="192"/>
                </a:lnTo>
                <a:lnTo>
                  <a:pt x="337" y="198"/>
                </a:lnTo>
                <a:lnTo>
                  <a:pt x="287" y="205"/>
                </a:lnTo>
                <a:lnTo>
                  <a:pt x="262" y="207"/>
                </a:lnTo>
                <a:lnTo>
                  <a:pt x="235" y="211"/>
                </a:lnTo>
                <a:lnTo>
                  <a:pt x="224" y="211"/>
                </a:lnTo>
                <a:lnTo>
                  <a:pt x="211" y="213"/>
                </a:lnTo>
                <a:lnTo>
                  <a:pt x="199" y="215"/>
                </a:lnTo>
                <a:lnTo>
                  <a:pt x="188" y="215"/>
                </a:lnTo>
                <a:lnTo>
                  <a:pt x="178" y="217"/>
                </a:lnTo>
                <a:lnTo>
                  <a:pt x="168" y="217"/>
                </a:lnTo>
                <a:lnTo>
                  <a:pt x="159" y="219"/>
                </a:lnTo>
                <a:lnTo>
                  <a:pt x="151" y="219"/>
                </a:lnTo>
                <a:lnTo>
                  <a:pt x="143" y="221"/>
                </a:lnTo>
                <a:lnTo>
                  <a:pt x="136" y="221"/>
                </a:lnTo>
                <a:lnTo>
                  <a:pt x="132" y="221"/>
                </a:lnTo>
                <a:lnTo>
                  <a:pt x="126" y="223"/>
                </a:lnTo>
                <a:lnTo>
                  <a:pt x="122" y="223"/>
                </a:lnTo>
                <a:lnTo>
                  <a:pt x="119" y="223"/>
                </a:lnTo>
                <a:lnTo>
                  <a:pt x="117" y="223"/>
                </a:lnTo>
                <a:lnTo>
                  <a:pt x="115" y="223"/>
                </a:lnTo>
                <a:lnTo>
                  <a:pt x="109" y="223"/>
                </a:lnTo>
                <a:lnTo>
                  <a:pt x="103" y="221"/>
                </a:lnTo>
                <a:lnTo>
                  <a:pt x="96" y="219"/>
                </a:lnTo>
                <a:lnTo>
                  <a:pt x="88" y="215"/>
                </a:lnTo>
                <a:lnTo>
                  <a:pt x="78" y="209"/>
                </a:lnTo>
                <a:lnTo>
                  <a:pt x="69" y="205"/>
                </a:lnTo>
                <a:lnTo>
                  <a:pt x="59" y="198"/>
                </a:lnTo>
                <a:lnTo>
                  <a:pt x="48" y="192"/>
                </a:lnTo>
                <a:lnTo>
                  <a:pt x="38" y="184"/>
                </a:lnTo>
                <a:lnTo>
                  <a:pt x="28" y="176"/>
                </a:lnTo>
                <a:lnTo>
                  <a:pt x="19" y="171"/>
                </a:lnTo>
                <a:lnTo>
                  <a:pt x="13" y="163"/>
                </a:lnTo>
                <a:lnTo>
                  <a:pt x="7" y="157"/>
                </a:lnTo>
                <a:lnTo>
                  <a:pt x="4" y="152"/>
                </a:lnTo>
                <a:lnTo>
                  <a:pt x="0" y="146"/>
                </a:lnTo>
                <a:lnTo>
                  <a:pt x="0" y="142"/>
                </a:lnTo>
                <a:lnTo>
                  <a:pt x="0" y="138"/>
                </a:lnTo>
                <a:lnTo>
                  <a:pt x="2" y="136"/>
                </a:lnTo>
                <a:lnTo>
                  <a:pt x="4" y="134"/>
                </a:lnTo>
                <a:lnTo>
                  <a:pt x="7" y="132"/>
                </a:lnTo>
                <a:lnTo>
                  <a:pt x="11" y="130"/>
                </a:lnTo>
                <a:lnTo>
                  <a:pt x="17" y="130"/>
                </a:lnTo>
                <a:lnTo>
                  <a:pt x="23" y="129"/>
                </a:lnTo>
                <a:lnTo>
                  <a:pt x="30" y="127"/>
                </a:lnTo>
                <a:lnTo>
                  <a:pt x="38" y="127"/>
                </a:lnTo>
                <a:lnTo>
                  <a:pt x="48" y="125"/>
                </a:lnTo>
                <a:lnTo>
                  <a:pt x="57" y="125"/>
                </a:lnTo>
                <a:lnTo>
                  <a:pt x="69" y="123"/>
                </a:lnTo>
                <a:lnTo>
                  <a:pt x="80" y="123"/>
                </a:lnTo>
                <a:lnTo>
                  <a:pt x="94" y="123"/>
                </a:lnTo>
                <a:lnTo>
                  <a:pt x="107" y="123"/>
                </a:lnTo>
                <a:lnTo>
                  <a:pt x="120" y="123"/>
                </a:lnTo>
                <a:lnTo>
                  <a:pt x="128" y="123"/>
                </a:lnTo>
                <a:lnTo>
                  <a:pt x="138" y="123"/>
                </a:lnTo>
                <a:lnTo>
                  <a:pt x="145" y="121"/>
                </a:lnTo>
                <a:lnTo>
                  <a:pt x="155" y="121"/>
                </a:lnTo>
                <a:lnTo>
                  <a:pt x="166" y="121"/>
                </a:lnTo>
                <a:lnTo>
                  <a:pt x="176" y="121"/>
                </a:lnTo>
                <a:lnTo>
                  <a:pt x="188" y="119"/>
                </a:lnTo>
                <a:lnTo>
                  <a:pt x="201" y="119"/>
                </a:lnTo>
                <a:lnTo>
                  <a:pt x="214" y="117"/>
                </a:lnTo>
                <a:lnTo>
                  <a:pt x="228" y="117"/>
                </a:lnTo>
                <a:lnTo>
                  <a:pt x="241" y="115"/>
                </a:lnTo>
                <a:lnTo>
                  <a:pt x="257" y="115"/>
                </a:lnTo>
                <a:lnTo>
                  <a:pt x="272" y="113"/>
                </a:lnTo>
                <a:lnTo>
                  <a:pt x="287" y="111"/>
                </a:lnTo>
                <a:lnTo>
                  <a:pt x="304" y="111"/>
                </a:lnTo>
                <a:lnTo>
                  <a:pt x="320" y="109"/>
                </a:lnTo>
                <a:lnTo>
                  <a:pt x="339" y="107"/>
                </a:lnTo>
                <a:lnTo>
                  <a:pt x="356" y="106"/>
                </a:lnTo>
                <a:lnTo>
                  <a:pt x="375" y="104"/>
                </a:lnTo>
                <a:lnTo>
                  <a:pt x="396" y="102"/>
                </a:lnTo>
                <a:lnTo>
                  <a:pt x="416" y="100"/>
                </a:lnTo>
                <a:lnTo>
                  <a:pt x="437" y="98"/>
                </a:lnTo>
                <a:lnTo>
                  <a:pt x="458" y="96"/>
                </a:lnTo>
                <a:lnTo>
                  <a:pt x="481" y="94"/>
                </a:lnTo>
                <a:lnTo>
                  <a:pt x="504" y="90"/>
                </a:lnTo>
                <a:lnTo>
                  <a:pt x="527" y="88"/>
                </a:lnTo>
                <a:lnTo>
                  <a:pt x="552" y="86"/>
                </a:lnTo>
                <a:lnTo>
                  <a:pt x="575" y="83"/>
                </a:lnTo>
                <a:lnTo>
                  <a:pt x="602" y="81"/>
                </a:lnTo>
                <a:lnTo>
                  <a:pt x="626" y="77"/>
                </a:lnTo>
                <a:lnTo>
                  <a:pt x="653" y="75"/>
                </a:lnTo>
                <a:lnTo>
                  <a:pt x="680" y="71"/>
                </a:lnTo>
                <a:lnTo>
                  <a:pt x="707" y="69"/>
                </a:lnTo>
                <a:lnTo>
                  <a:pt x="732" y="65"/>
                </a:lnTo>
                <a:lnTo>
                  <a:pt x="757" y="63"/>
                </a:lnTo>
                <a:lnTo>
                  <a:pt x="782" y="59"/>
                </a:lnTo>
                <a:lnTo>
                  <a:pt x="805" y="58"/>
                </a:lnTo>
                <a:lnTo>
                  <a:pt x="828" y="56"/>
                </a:lnTo>
                <a:lnTo>
                  <a:pt x="851" y="52"/>
                </a:lnTo>
                <a:lnTo>
                  <a:pt x="872" y="50"/>
                </a:lnTo>
                <a:lnTo>
                  <a:pt x="893" y="48"/>
                </a:lnTo>
                <a:lnTo>
                  <a:pt x="914" y="46"/>
                </a:lnTo>
                <a:lnTo>
                  <a:pt x="933" y="42"/>
                </a:lnTo>
                <a:lnTo>
                  <a:pt x="952" y="40"/>
                </a:lnTo>
                <a:lnTo>
                  <a:pt x="971" y="38"/>
                </a:lnTo>
                <a:lnTo>
                  <a:pt x="989" y="36"/>
                </a:lnTo>
                <a:lnTo>
                  <a:pt x="1006" y="35"/>
                </a:lnTo>
                <a:lnTo>
                  <a:pt x="1021" y="33"/>
                </a:lnTo>
                <a:lnTo>
                  <a:pt x="1038" y="31"/>
                </a:lnTo>
                <a:lnTo>
                  <a:pt x="1052" y="29"/>
                </a:lnTo>
                <a:lnTo>
                  <a:pt x="1067" y="27"/>
                </a:lnTo>
                <a:lnTo>
                  <a:pt x="1081" y="25"/>
                </a:lnTo>
                <a:lnTo>
                  <a:pt x="1094" y="23"/>
                </a:lnTo>
                <a:lnTo>
                  <a:pt x="1106" y="23"/>
                </a:lnTo>
                <a:lnTo>
                  <a:pt x="1117" y="21"/>
                </a:lnTo>
                <a:lnTo>
                  <a:pt x="1129" y="19"/>
                </a:lnTo>
                <a:lnTo>
                  <a:pt x="1138" y="17"/>
                </a:lnTo>
                <a:lnTo>
                  <a:pt x="1148" y="15"/>
                </a:lnTo>
                <a:lnTo>
                  <a:pt x="1157" y="15"/>
                </a:lnTo>
                <a:lnTo>
                  <a:pt x="1165" y="13"/>
                </a:lnTo>
                <a:lnTo>
                  <a:pt x="1173" y="12"/>
                </a:lnTo>
                <a:lnTo>
                  <a:pt x="1178" y="12"/>
                </a:lnTo>
                <a:lnTo>
                  <a:pt x="1186" y="10"/>
                </a:lnTo>
                <a:lnTo>
                  <a:pt x="1190" y="8"/>
                </a:lnTo>
                <a:lnTo>
                  <a:pt x="1209" y="6"/>
                </a:lnTo>
                <a:lnTo>
                  <a:pt x="1224" y="4"/>
                </a:lnTo>
                <a:lnTo>
                  <a:pt x="1240" y="2"/>
                </a:lnTo>
                <a:lnTo>
                  <a:pt x="1255" y="0"/>
                </a:lnTo>
                <a:lnTo>
                  <a:pt x="1268" y="0"/>
                </a:lnTo>
                <a:lnTo>
                  <a:pt x="1280" y="0"/>
                </a:lnTo>
                <a:lnTo>
                  <a:pt x="1289" y="0"/>
                </a:lnTo>
                <a:lnTo>
                  <a:pt x="1299" y="2"/>
                </a:lnTo>
                <a:lnTo>
                  <a:pt x="1309" y="6"/>
                </a:lnTo>
                <a:lnTo>
                  <a:pt x="1320" y="8"/>
                </a:lnTo>
                <a:lnTo>
                  <a:pt x="1330" y="12"/>
                </a:lnTo>
                <a:lnTo>
                  <a:pt x="1341" y="17"/>
                </a:lnTo>
                <a:lnTo>
                  <a:pt x="1351" y="21"/>
                </a:lnTo>
                <a:lnTo>
                  <a:pt x="1362" y="27"/>
                </a:lnTo>
                <a:lnTo>
                  <a:pt x="1374" y="33"/>
                </a:lnTo>
                <a:lnTo>
                  <a:pt x="1385" y="40"/>
                </a:lnTo>
                <a:lnTo>
                  <a:pt x="1395" y="48"/>
                </a:lnTo>
                <a:lnTo>
                  <a:pt x="1404" y="54"/>
                </a:lnTo>
                <a:lnTo>
                  <a:pt x="1412" y="61"/>
                </a:lnTo>
                <a:lnTo>
                  <a:pt x="1418" y="67"/>
                </a:lnTo>
                <a:lnTo>
                  <a:pt x="1424" y="75"/>
                </a:lnTo>
                <a:lnTo>
                  <a:pt x="1427" y="81"/>
                </a:lnTo>
                <a:lnTo>
                  <a:pt x="1431" y="86"/>
                </a:lnTo>
                <a:lnTo>
                  <a:pt x="1433" y="90"/>
                </a:lnTo>
                <a:lnTo>
                  <a:pt x="1435" y="96"/>
                </a:lnTo>
                <a:lnTo>
                  <a:pt x="1437" y="100"/>
                </a:lnTo>
                <a:lnTo>
                  <a:pt x="1437" y="104"/>
                </a:lnTo>
                <a:lnTo>
                  <a:pt x="1439" y="109"/>
                </a:lnTo>
                <a:lnTo>
                  <a:pt x="1437" y="113"/>
                </a:lnTo>
                <a:lnTo>
                  <a:pt x="1437" y="117"/>
                </a:lnTo>
                <a:lnTo>
                  <a:pt x="1435" y="119"/>
                </a:lnTo>
                <a:lnTo>
                  <a:pt x="1433" y="123"/>
                </a:lnTo>
                <a:lnTo>
                  <a:pt x="1431" y="125"/>
                </a:lnTo>
                <a:lnTo>
                  <a:pt x="1429" y="127"/>
                </a:lnTo>
                <a:lnTo>
                  <a:pt x="1424" y="129"/>
                </a:lnTo>
                <a:lnTo>
                  <a:pt x="1420" y="129"/>
                </a:lnTo>
                <a:lnTo>
                  <a:pt x="1412" y="130"/>
                </a:lnTo>
                <a:lnTo>
                  <a:pt x="1404" y="132"/>
                </a:lnTo>
                <a:lnTo>
                  <a:pt x="1395" y="132"/>
                </a:lnTo>
                <a:lnTo>
                  <a:pt x="1383" y="132"/>
                </a:lnTo>
                <a:lnTo>
                  <a:pt x="1372" y="132"/>
                </a:lnTo>
                <a:lnTo>
                  <a:pt x="1358" y="132"/>
                </a:lnTo>
                <a:lnTo>
                  <a:pt x="1343" y="132"/>
                </a:lnTo>
                <a:lnTo>
                  <a:pt x="1328" y="132"/>
                </a:lnTo>
                <a:lnTo>
                  <a:pt x="1311" y="130"/>
                </a:lnTo>
                <a:lnTo>
                  <a:pt x="1291" y="130"/>
                </a:lnTo>
                <a:lnTo>
                  <a:pt x="1272" y="130"/>
                </a:lnTo>
                <a:lnTo>
                  <a:pt x="1251" y="129"/>
                </a:lnTo>
                <a:lnTo>
                  <a:pt x="1207" y="127"/>
                </a:lnTo>
                <a:lnTo>
                  <a:pt x="1163" y="125"/>
                </a:lnTo>
                <a:lnTo>
                  <a:pt x="1123" y="125"/>
                </a:lnTo>
                <a:lnTo>
                  <a:pt x="1083" y="123"/>
                </a:lnTo>
                <a:lnTo>
                  <a:pt x="1044" y="125"/>
                </a:lnTo>
                <a:lnTo>
                  <a:pt x="1008" y="125"/>
                </a:lnTo>
                <a:lnTo>
                  <a:pt x="973" y="127"/>
                </a:lnTo>
                <a:lnTo>
                  <a:pt x="941" y="129"/>
                </a:lnTo>
                <a:lnTo>
                  <a:pt x="908" y="130"/>
                </a:lnTo>
                <a:lnTo>
                  <a:pt x="874" y="134"/>
                </a:lnTo>
                <a:lnTo>
                  <a:pt x="805" y="142"/>
                </a:lnTo>
                <a:lnTo>
                  <a:pt x="736" y="150"/>
                </a:lnTo>
                <a:lnTo>
                  <a:pt x="669" y="159"/>
                </a:lnTo>
                <a:lnTo>
                  <a:pt x="669" y="159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5724128" y="960247"/>
            <a:ext cx="2318547" cy="2326669"/>
            <a:chOff x="5534807" y="1672548"/>
            <a:chExt cx="2318547" cy="2326669"/>
          </a:xfrm>
        </p:grpSpPr>
        <p:sp>
          <p:nvSpPr>
            <p:cNvPr id="20" name="矩形 19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>
            <a:off x="5892334" y="1392867"/>
            <a:ext cx="1982135" cy="1461428"/>
            <a:chOff x="3387725" y="2824163"/>
            <a:chExt cx="1093788" cy="806450"/>
          </a:xfrm>
        </p:grpSpPr>
        <p:sp>
          <p:nvSpPr>
            <p:cNvPr id="24" name="Freeform 18"/>
            <p:cNvSpPr/>
            <p:nvPr/>
          </p:nvSpPr>
          <p:spPr bwMode="auto">
            <a:xfrm>
              <a:off x="3686175" y="3149600"/>
              <a:ext cx="496888" cy="115888"/>
            </a:xfrm>
            <a:custGeom>
              <a:avLst/>
              <a:gdLst>
                <a:gd name="T0" fmla="*/ 500 w 624"/>
                <a:gd name="T1" fmla="*/ 0 h 146"/>
                <a:gd name="T2" fmla="*/ 517 w 624"/>
                <a:gd name="T3" fmla="*/ 4 h 146"/>
                <a:gd name="T4" fmla="*/ 538 w 624"/>
                <a:gd name="T5" fmla="*/ 8 h 146"/>
                <a:gd name="T6" fmla="*/ 563 w 624"/>
                <a:gd name="T7" fmla="*/ 15 h 146"/>
                <a:gd name="T8" fmla="*/ 588 w 624"/>
                <a:gd name="T9" fmla="*/ 27 h 146"/>
                <a:gd name="T10" fmla="*/ 605 w 624"/>
                <a:gd name="T11" fmla="*/ 38 h 146"/>
                <a:gd name="T12" fmla="*/ 619 w 624"/>
                <a:gd name="T13" fmla="*/ 48 h 146"/>
                <a:gd name="T14" fmla="*/ 624 w 624"/>
                <a:gd name="T15" fmla="*/ 54 h 146"/>
                <a:gd name="T16" fmla="*/ 624 w 624"/>
                <a:gd name="T17" fmla="*/ 61 h 146"/>
                <a:gd name="T18" fmla="*/ 622 w 624"/>
                <a:gd name="T19" fmla="*/ 69 h 146"/>
                <a:gd name="T20" fmla="*/ 617 w 624"/>
                <a:gd name="T21" fmla="*/ 75 h 146"/>
                <a:gd name="T22" fmla="*/ 607 w 624"/>
                <a:gd name="T23" fmla="*/ 80 h 146"/>
                <a:gd name="T24" fmla="*/ 588 w 624"/>
                <a:gd name="T25" fmla="*/ 86 h 146"/>
                <a:gd name="T26" fmla="*/ 557 w 624"/>
                <a:gd name="T27" fmla="*/ 94 h 146"/>
                <a:gd name="T28" fmla="*/ 540 w 624"/>
                <a:gd name="T29" fmla="*/ 96 h 146"/>
                <a:gd name="T30" fmla="*/ 494 w 624"/>
                <a:gd name="T31" fmla="*/ 96 h 146"/>
                <a:gd name="T32" fmla="*/ 456 w 624"/>
                <a:gd name="T33" fmla="*/ 100 h 146"/>
                <a:gd name="T34" fmla="*/ 427 w 624"/>
                <a:gd name="T35" fmla="*/ 103 h 146"/>
                <a:gd name="T36" fmla="*/ 387 w 624"/>
                <a:gd name="T37" fmla="*/ 109 h 146"/>
                <a:gd name="T38" fmla="*/ 343 w 624"/>
                <a:gd name="T39" fmla="*/ 115 h 146"/>
                <a:gd name="T40" fmla="*/ 289 w 624"/>
                <a:gd name="T41" fmla="*/ 123 h 146"/>
                <a:gd name="T42" fmla="*/ 247 w 624"/>
                <a:gd name="T43" fmla="*/ 128 h 146"/>
                <a:gd name="T44" fmla="*/ 220 w 624"/>
                <a:gd name="T45" fmla="*/ 134 h 146"/>
                <a:gd name="T46" fmla="*/ 195 w 624"/>
                <a:gd name="T47" fmla="*/ 136 h 146"/>
                <a:gd name="T48" fmla="*/ 174 w 624"/>
                <a:gd name="T49" fmla="*/ 140 h 146"/>
                <a:gd name="T50" fmla="*/ 157 w 624"/>
                <a:gd name="T51" fmla="*/ 142 h 146"/>
                <a:gd name="T52" fmla="*/ 143 w 624"/>
                <a:gd name="T53" fmla="*/ 144 h 146"/>
                <a:gd name="T54" fmla="*/ 132 w 624"/>
                <a:gd name="T55" fmla="*/ 146 h 146"/>
                <a:gd name="T56" fmla="*/ 124 w 624"/>
                <a:gd name="T57" fmla="*/ 146 h 146"/>
                <a:gd name="T58" fmla="*/ 115 w 624"/>
                <a:gd name="T59" fmla="*/ 146 h 146"/>
                <a:gd name="T60" fmla="*/ 97 w 624"/>
                <a:gd name="T61" fmla="*/ 144 h 146"/>
                <a:gd name="T62" fmla="*/ 80 w 624"/>
                <a:gd name="T63" fmla="*/ 138 h 146"/>
                <a:gd name="T64" fmla="*/ 59 w 624"/>
                <a:gd name="T65" fmla="*/ 130 h 146"/>
                <a:gd name="T66" fmla="*/ 38 w 624"/>
                <a:gd name="T67" fmla="*/ 125 h 146"/>
                <a:gd name="T68" fmla="*/ 19 w 624"/>
                <a:gd name="T69" fmla="*/ 117 h 146"/>
                <a:gd name="T70" fmla="*/ 7 w 624"/>
                <a:gd name="T71" fmla="*/ 111 h 146"/>
                <a:gd name="T72" fmla="*/ 0 w 624"/>
                <a:gd name="T73" fmla="*/ 103 h 146"/>
                <a:gd name="T74" fmla="*/ 0 w 624"/>
                <a:gd name="T75" fmla="*/ 101 h 146"/>
                <a:gd name="T76" fmla="*/ 0 w 624"/>
                <a:gd name="T77" fmla="*/ 100 h 146"/>
                <a:gd name="T78" fmla="*/ 3 w 624"/>
                <a:gd name="T79" fmla="*/ 98 h 146"/>
                <a:gd name="T80" fmla="*/ 7 w 624"/>
                <a:gd name="T81" fmla="*/ 96 h 146"/>
                <a:gd name="T82" fmla="*/ 15 w 624"/>
                <a:gd name="T83" fmla="*/ 94 h 146"/>
                <a:gd name="T84" fmla="*/ 23 w 624"/>
                <a:gd name="T85" fmla="*/ 90 h 146"/>
                <a:gd name="T86" fmla="*/ 34 w 624"/>
                <a:gd name="T87" fmla="*/ 88 h 146"/>
                <a:gd name="T88" fmla="*/ 46 w 624"/>
                <a:gd name="T89" fmla="*/ 84 h 146"/>
                <a:gd name="T90" fmla="*/ 61 w 624"/>
                <a:gd name="T91" fmla="*/ 80 h 146"/>
                <a:gd name="T92" fmla="*/ 86 w 624"/>
                <a:gd name="T93" fmla="*/ 75 h 146"/>
                <a:gd name="T94" fmla="*/ 126 w 624"/>
                <a:gd name="T95" fmla="*/ 67 h 146"/>
                <a:gd name="T96" fmla="*/ 174 w 624"/>
                <a:gd name="T97" fmla="*/ 55 h 146"/>
                <a:gd name="T98" fmla="*/ 230 w 624"/>
                <a:gd name="T99" fmla="*/ 44 h 146"/>
                <a:gd name="T100" fmla="*/ 285 w 624"/>
                <a:gd name="T101" fmla="*/ 34 h 146"/>
                <a:gd name="T102" fmla="*/ 333 w 624"/>
                <a:gd name="T103" fmla="*/ 25 h 146"/>
                <a:gd name="T104" fmla="*/ 375 w 624"/>
                <a:gd name="T105" fmla="*/ 17 h 146"/>
                <a:gd name="T106" fmla="*/ 412 w 624"/>
                <a:gd name="T107" fmla="*/ 11 h 146"/>
                <a:gd name="T108" fmla="*/ 440 w 624"/>
                <a:gd name="T109" fmla="*/ 6 h 146"/>
                <a:gd name="T110" fmla="*/ 465 w 624"/>
                <a:gd name="T111" fmla="*/ 4 h 146"/>
                <a:gd name="T112" fmla="*/ 481 w 624"/>
                <a:gd name="T113" fmla="*/ 2 h 146"/>
                <a:gd name="T114" fmla="*/ 492 w 624"/>
                <a:gd name="T115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24" h="146">
                  <a:moveTo>
                    <a:pt x="492" y="0"/>
                  </a:moveTo>
                  <a:lnTo>
                    <a:pt x="500" y="0"/>
                  </a:lnTo>
                  <a:lnTo>
                    <a:pt x="507" y="2"/>
                  </a:lnTo>
                  <a:lnTo>
                    <a:pt x="517" y="4"/>
                  </a:lnTo>
                  <a:lnTo>
                    <a:pt x="527" y="6"/>
                  </a:lnTo>
                  <a:lnTo>
                    <a:pt x="538" y="8"/>
                  </a:lnTo>
                  <a:lnTo>
                    <a:pt x="550" y="11"/>
                  </a:lnTo>
                  <a:lnTo>
                    <a:pt x="563" y="15"/>
                  </a:lnTo>
                  <a:lnTo>
                    <a:pt x="576" y="19"/>
                  </a:lnTo>
                  <a:lnTo>
                    <a:pt x="588" y="27"/>
                  </a:lnTo>
                  <a:lnTo>
                    <a:pt x="598" y="32"/>
                  </a:lnTo>
                  <a:lnTo>
                    <a:pt x="605" y="38"/>
                  </a:lnTo>
                  <a:lnTo>
                    <a:pt x="613" y="44"/>
                  </a:lnTo>
                  <a:lnTo>
                    <a:pt x="619" y="48"/>
                  </a:lnTo>
                  <a:lnTo>
                    <a:pt x="622" y="52"/>
                  </a:lnTo>
                  <a:lnTo>
                    <a:pt x="624" y="54"/>
                  </a:lnTo>
                  <a:lnTo>
                    <a:pt x="624" y="57"/>
                  </a:lnTo>
                  <a:lnTo>
                    <a:pt x="624" y="61"/>
                  </a:lnTo>
                  <a:lnTo>
                    <a:pt x="624" y="65"/>
                  </a:lnTo>
                  <a:lnTo>
                    <a:pt x="622" y="69"/>
                  </a:lnTo>
                  <a:lnTo>
                    <a:pt x="621" y="73"/>
                  </a:lnTo>
                  <a:lnTo>
                    <a:pt x="617" y="75"/>
                  </a:lnTo>
                  <a:lnTo>
                    <a:pt x="613" y="78"/>
                  </a:lnTo>
                  <a:lnTo>
                    <a:pt x="607" y="80"/>
                  </a:lnTo>
                  <a:lnTo>
                    <a:pt x="601" y="82"/>
                  </a:lnTo>
                  <a:lnTo>
                    <a:pt x="588" y="86"/>
                  </a:lnTo>
                  <a:lnTo>
                    <a:pt x="573" y="92"/>
                  </a:lnTo>
                  <a:lnTo>
                    <a:pt x="557" y="94"/>
                  </a:lnTo>
                  <a:lnTo>
                    <a:pt x="550" y="94"/>
                  </a:lnTo>
                  <a:lnTo>
                    <a:pt x="540" y="96"/>
                  </a:lnTo>
                  <a:lnTo>
                    <a:pt x="517" y="96"/>
                  </a:lnTo>
                  <a:lnTo>
                    <a:pt x="494" y="96"/>
                  </a:lnTo>
                  <a:lnTo>
                    <a:pt x="469" y="98"/>
                  </a:lnTo>
                  <a:lnTo>
                    <a:pt x="456" y="100"/>
                  </a:lnTo>
                  <a:lnTo>
                    <a:pt x="442" y="101"/>
                  </a:lnTo>
                  <a:lnTo>
                    <a:pt x="427" y="103"/>
                  </a:lnTo>
                  <a:lnTo>
                    <a:pt x="408" y="105"/>
                  </a:lnTo>
                  <a:lnTo>
                    <a:pt x="387" y="109"/>
                  </a:lnTo>
                  <a:lnTo>
                    <a:pt x="366" y="111"/>
                  </a:lnTo>
                  <a:lnTo>
                    <a:pt x="343" y="115"/>
                  </a:lnTo>
                  <a:lnTo>
                    <a:pt x="316" y="119"/>
                  </a:lnTo>
                  <a:lnTo>
                    <a:pt x="289" y="123"/>
                  </a:lnTo>
                  <a:lnTo>
                    <a:pt x="260" y="126"/>
                  </a:lnTo>
                  <a:lnTo>
                    <a:pt x="247" y="128"/>
                  </a:lnTo>
                  <a:lnTo>
                    <a:pt x="233" y="130"/>
                  </a:lnTo>
                  <a:lnTo>
                    <a:pt x="220" y="134"/>
                  </a:lnTo>
                  <a:lnTo>
                    <a:pt x="207" y="134"/>
                  </a:lnTo>
                  <a:lnTo>
                    <a:pt x="195" y="136"/>
                  </a:lnTo>
                  <a:lnTo>
                    <a:pt x="186" y="138"/>
                  </a:lnTo>
                  <a:lnTo>
                    <a:pt x="174" y="140"/>
                  </a:lnTo>
                  <a:lnTo>
                    <a:pt x="166" y="142"/>
                  </a:lnTo>
                  <a:lnTo>
                    <a:pt x="157" y="142"/>
                  </a:lnTo>
                  <a:lnTo>
                    <a:pt x="149" y="144"/>
                  </a:lnTo>
                  <a:lnTo>
                    <a:pt x="143" y="144"/>
                  </a:lnTo>
                  <a:lnTo>
                    <a:pt x="138" y="144"/>
                  </a:lnTo>
                  <a:lnTo>
                    <a:pt x="132" y="146"/>
                  </a:lnTo>
                  <a:lnTo>
                    <a:pt x="128" y="146"/>
                  </a:lnTo>
                  <a:lnTo>
                    <a:pt x="124" y="146"/>
                  </a:lnTo>
                  <a:lnTo>
                    <a:pt x="120" y="146"/>
                  </a:lnTo>
                  <a:lnTo>
                    <a:pt x="115" y="146"/>
                  </a:lnTo>
                  <a:lnTo>
                    <a:pt x="107" y="144"/>
                  </a:lnTo>
                  <a:lnTo>
                    <a:pt x="97" y="144"/>
                  </a:lnTo>
                  <a:lnTo>
                    <a:pt x="90" y="142"/>
                  </a:lnTo>
                  <a:lnTo>
                    <a:pt x="80" y="138"/>
                  </a:lnTo>
                  <a:lnTo>
                    <a:pt x="69" y="134"/>
                  </a:lnTo>
                  <a:lnTo>
                    <a:pt x="59" y="130"/>
                  </a:lnTo>
                  <a:lnTo>
                    <a:pt x="48" y="126"/>
                  </a:lnTo>
                  <a:lnTo>
                    <a:pt x="38" y="125"/>
                  </a:lnTo>
                  <a:lnTo>
                    <a:pt x="28" y="121"/>
                  </a:lnTo>
                  <a:lnTo>
                    <a:pt x="19" y="117"/>
                  </a:lnTo>
                  <a:lnTo>
                    <a:pt x="13" y="113"/>
                  </a:lnTo>
                  <a:lnTo>
                    <a:pt x="7" y="111"/>
                  </a:lnTo>
                  <a:lnTo>
                    <a:pt x="3" y="107"/>
                  </a:lnTo>
                  <a:lnTo>
                    <a:pt x="0" y="103"/>
                  </a:lnTo>
                  <a:lnTo>
                    <a:pt x="0" y="101"/>
                  </a:lnTo>
                  <a:lnTo>
                    <a:pt x="0" y="101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2" y="98"/>
                  </a:lnTo>
                  <a:lnTo>
                    <a:pt x="3" y="98"/>
                  </a:lnTo>
                  <a:lnTo>
                    <a:pt x="5" y="96"/>
                  </a:lnTo>
                  <a:lnTo>
                    <a:pt x="7" y="96"/>
                  </a:lnTo>
                  <a:lnTo>
                    <a:pt x="11" y="94"/>
                  </a:lnTo>
                  <a:lnTo>
                    <a:pt x="15" y="94"/>
                  </a:lnTo>
                  <a:lnTo>
                    <a:pt x="19" y="92"/>
                  </a:lnTo>
                  <a:lnTo>
                    <a:pt x="23" y="90"/>
                  </a:lnTo>
                  <a:lnTo>
                    <a:pt x="28" y="90"/>
                  </a:lnTo>
                  <a:lnTo>
                    <a:pt x="34" y="88"/>
                  </a:lnTo>
                  <a:lnTo>
                    <a:pt x="40" y="86"/>
                  </a:lnTo>
                  <a:lnTo>
                    <a:pt x="46" y="84"/>
                  </a:lnTo>
                  <a:lnTo>
                    <a:pt x="53" y="82"/>
                  </a:lnTo>
                  <a:lnTo>
                    <a:pt x="61" y="80"/>
                  </a:lnTo>
                  <a:lnTo>
                    <a:pt x="69" y="78"/>
                  </a:lnTo>
                  <a:lnTo>
                    <a:pt x="86" y="75"/>
                  </a:lnTo>
                  <a:lnTo>
                    <a:pt x="105" y="71"/>
                  </a:lnTo>
                  <a:lnTo>
                    <a:pt x="126" y="67"/>
                  </a:lnTo>
                  <a:lnTo>
                    <a:pt x="149" y="61"/>
                  </a:lnTo>
                  <a:lnTo>
                    <a:pt x="174" y="55"/>
                  </a:lnTo>
                  <a:lnTo>
                    <a:pt x="201" y="50"/>
                  </a:lnTo>
                  <a:lnTo>
                    <a:pt x="230" y="44"/>
                  </a:lnTo>
                  <a:lnTo>
                    <a:pt x="258" y="38"/>
                  </a:lnTo>
                  <a:lnTo>
                    <a:pt x="285" y="34"/>
                  </a:lnTo>
                  <a:lnTo>
                    <a:pt x="310" y="29"/>
                  </a:lnTo>
                  <a:lnTo>
                    <a:pt x="333" y="25"/>
                  </a:lnTo>
                  <a:lnTo>
                    <a:pt x="354" y="21"/>
                  </a:lnTo>
                  <a:lnTo>
                    <a:pt x="375" y="17"/>
                  </a:lnTo>
                  <a:lnTo>
                    <a:pt x="394" y="13"/>
                  </a:lnTo>
                  <a:lnTo>
                    <a:pt x="412" y="11"/>
                  </a:lnTo>
                  <a:lnTo>
                    <a:pt x="427" y="8"/>
                  </a:lnTo>
                  <a:lnTo>
                    <a:pt x="440" y="6"/>
                  </a:lnTo>
                  <a:lnTo>
                    <a:pt x="454" y="4"/>
                  </a:lnTo>
                  <a:lnTo>
                    <a:pt x="465" y="4"/>
                  </a:lnTo>
                  <a:lnTo>
                    <a:pt x="473" y="2"/>
                  </a:lnTo>
                  <a:lnTo>
                    <a:pt x="481" y="2"/>
                  </a:lnTo>
                  <a:lnTo>
                    <a:pt x="488" y="0"/>
                  </a:lnTo>
                  <a:lnTo>
                    <a:pt x="492" y="0"/>
                  </a:lnTo>
                  <a:lnTo>
                    <a:pt x="492" y="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9"/>
            <p:cNvSpPr/>
            <p:nvPr/>
          </p:nvSpPr>
          <p:spPr bwMode="auto">
            <a:xfrm>
              <a:off x="3667125" y="2824163"/>
              <a:ext cx="565150" cy="139700"/>
            </a:xfrm>
            <a:custGeom>
              <a:avLst/>
              <a:gdLst>
                <a:gd name="T0" fmla="*/ 165 w 713"/>
                <a:gd name="T1" fmla="*/ 96 h 177"/>
                <a:gd name="T2" fmla="*/ 226 w 713"/>
                <a:gd name="T3" fmla="*/ 85 h 177"/>
                <a:gd name="T4" fmla="*/ 291 w 713"/>
                <a:gd name="T5" fmla="*/ 69 h 177"/>
                <a:gd name="T6" fmla="*/ 360 w 713"/>
                <a:gd name="T7" fmla="*/ 50 h 177"/>
                <a:gd name="T8" fmla="*/ 414 w 713"/>
                <a:gd name="T9" fmla="*/ 35 h 177"/>
                <a:gd name="T10" fmla="*/ 446 w 713"/>
                <a:gd name="T11" fmla="*/ 25 h 177"/>
                <a:gd name="T12" fmla="*/ 475 w 713"/>
                <a:gd name="T13" fmla="*/ 18 h 177"/>
                <a:gd name="T14" fmla="*/ 502 w 713"/>
                <a:gd name="T15" fmla="*/ 12 h 177"/>
                <a:gd name="T16" fmla="*/ 525 w 713"/>
                <a:gd name="T17" fmla="*/ 8 h 177"/>
                <a:gd name="T18" fmla="*/ 546 w 713"/>
                <a:gd name="T19" fmla="*/ 4 h 177"/>
                <a:gd name="T20" fmla="*/ 563 w 713"/>
                <a:gd name="T21" fmla="*/ 2 h 177"/>
                <a:gd name="T22" fmla="*/ 577 w 713"/>
                <a:gd name="T23" fmla="*/ 0 h 177"/>
                <a:gd name="T24" fmla="*/ 601 w 713"/>
                <a:gd name="T25" fmla="*/ 0 h 177"/>
                <a:gd name="T26" fmla="*/ 640 w 713"/>
                <a:gd name="T27" fmla="*/ 4 h 177"/>
                <a:gd name="T28" fmla="*/ 663 w 713"/>
                <a:gd name="T29" fmla="*/ 8 h 177"/>
                <a:gd name="T30" fmla="*/ 680 w 713"/>
                <a:gd name="T31" fmla="*/ 14 h 177"/>
                <a:gd name="T32" fmla="*/ 693 w 713"/>
                <a:gd name="T33" fmla="*/ 20 h 177"/>
                <a:gd name="T34" fmla="*/ 705 w 713"/>
                <a:gd name="T35" fmla="*/ 27 h 177"/>
                <a:gd name="T36" fmla="*/ 711 w 713"/>
                <a:gd name="T37" fmla="*/ 33 h 177"/>
                <a:gd name="T38" fmla="*/ 713 w 713"/>
                <a:gd name="T39" fmla="*/ 43 h 177"/>
                <a:gd name="T40" fmla="*/ 713 w 713"/>
                <a:gd name="T41" fmla="*/ 50 h 177"/>
                <a:gd name="T42" fmla="*/ 709 w 713"/>
                <a:gd name="T43" fmla="*/ 58 h 177"/>
                <a:gd name="T44" fmla="*/ 705 w 713"/>
                <a:gd name="T45" fmla="*/ 64 h 177"/>
                <a:gd name="T46" fmla="*/ 693 w 713"/>
                <a:gd name="T47" fmla="*/ 73 h 177"/>
                <a:gd name="T48" fmla="*/ 678 w 713"/>
                <a:gd name="T49" fmla="*/ 79 h 177"/>
                <a:gd name="T50" fmla="*/ 659 w 713"/>
                <a:gd name="T51" fmla="*/ 85 h 177"/>
                <a:gd name="T52" fmla="*/ 638 w 713"/>
                <a:gd name="T53" fmla="*/ 89 h 177"/>
                <a:gd name="T54" fmla="*/ 624 w 713"/>
                <a:gd name="T55" fmla="*/ 92 h 177"/>
                <a:gd name="T56" fmla="*/ 603 w 713"/>
                <a:gd name="T57" fmla="*/ 96 h 177"/>
                <a:gd name="T58" fmla="*/ 578 w 713"/>
                <a:gd name="T59" fmla="*/ 102 h 177"/>
                <a:gd name="T60" fmla="*/ 548 w 713"/>
                <a:gd name="T61" fmla="*/ 108 h 177"/>
                <a:gd name="T62" fmla="*/ 513 w 713"/>
                <a:gd name="T63" fmla="*/ 114 h 177"/>
                <a:gd name="T64" fmla="*/ 473 w 713"/>
                <a:gd name="T65" fmla="*/ 121 h 177"/>
                <a:gd name="T66" fmla="*/ 427 w 713"/>
                <a:gd name="T67" fmla="*/ 131 h 177"/>
                <a:gd name="T68" fmla="*/ 377 w 713"/>
                <a:gd name="T69" fmla="*/ 140 h 177"/>
                <a:gd name="T70" fmla="*/ 327 w 713"/>
                <a:gd name="T71" fmla="*/ 148 h 177"/>
                <a:gd name="T72" fmla="*/ 281 w 713"/>
                <a:gd name="T73" fmla="*/ 156 h 177"/>
                <a:gd name="T74" fmla="*/ 241 w 713"/>
                <a:gd name="T75" fmla="*/ 163 h 177"/>
                <a:gd name="T76" fmla="*/ 205 w 713"/>
                <a:gd name="T77" fmla="*/ 169 h 177"/>
                <a:gd name="T78" fmla="*/ 174 w 713"/>
                <a:gd name="T79" fmla="*/ 173 h 177"/>
                <a:gd name="T80" fmla="*/ 147 w 713"/>
                <a:gd name="T81" fmla="*/ 175 h 177"/>
                <a:gd name="T82" fmla="*/ 126 w 713"/>
                <a:gd name="T83" fmla="*/ 177 h 177"/>
                <a:gd name="T84" fmla="*/ 109 w 713"/>
                <a:gd name="T85" fmla="*/ 177 h 177"/>
                <a:gd name="T86" fmla="*/ 84 w 713"/>
                <a:gd name="T87" fmla="*/ 175 h 177"/>
                <a:gd name="T88" fmla="*/ 59 w 713"/>
                <a:gd name="T89" fmla="*/ 169 h 177"/>
                <a:gd name="T90" fmla="*/ 40 w 713"/>
                <a:gd name="T91" fmla="*/ 160 h 177"/>
                <a:gd name="T92" fmla="*/ 25 w 713"/>
                <a:gd name="T93" fmla="*/ 146 h 177"/>
                <a:gd name="T94" fmla="*/ 9 w 713"/>
                <a:gd name="T95" fmla="*/ 135 h 177"/>
                <a:gd name="T96" fmla="*/ 2 w 713"/>
                <a:gd name="T97" fmla="*/ 125 h 177"/>
                <a:gd name="T98" fmla="*/ 0 w 713"/>
                <a:gd name="T99" fmla="*/ 119 h 177"/>
                <a:gd name="T100" fmla="*/ 5 w 713"/>
                <a:gd name="T101" fmla="*/ 115 h 177"/>
                <a:gd name="T102" fmla="*/ 11 w 713"/>
                <a:gd name="T103" fmla="*/ 114 h 177"/>
                <a:gd name="T104" fmla="*/ 21 w 713"/>
                <a:gd name="T105" fmla="*/ 114 h 177"/>
                <a:gd name="T106" fmla="*/ 32 w 713"/>
                <a:gd name="T107" fmla="*/ 112 h 177"/>
                <a:gd name="T108" fmla="*/ 48 w 713"/>
                <a:gd name="T109" fmla="*/ 112 h 177"/>
                <a:gd name="T110" fmla="*/ 65 w 713"/>
                <a:gd name="T111" fmla="*/ 110 h 177"/>
                <a:gd name="T112" fmla="*/ 84 w 713"/>
                <a:gd name="T113" fmla="*/ 106 h 177"/>
                <a:gd name="T114" fmla="*/ 107 w 713"/>
                <a:gd name="T115" fmla="*/ 104 h 177"/>
                <a:gd name="T116" fmla="*/ 134 w 713"/>
                <a:gd name="T117" fmla="*/ 10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13" h="177">
                  <a:moveTo>
                    <a:pt x="134" y="102"/>
                  </a:moveTo>
                  <a:lnTo>
                    <a:pt x="165" y="96"/>
                  </a:lnTo>
                  <a:lnTo>
                    <a:pt x="193" y="91"/>
                  </a:lnTo>
                  <a:lnTo>
                    <a:pt x="226" y="85"/>
                  </a:lnTo>
                  <a:lnTo>
                    <a:pt x="258" y="77"/>
                  </a:lnTo>
                  <a:lnTo>
                    <a:pt x="291" y="69"/>
                  </a:lnTo>
                  <a:lnTo>
                    <a:pt x="324" y="60"/>
                  </a:lnTo>
                  <a:lnTo>
                    <a:pt x="360" y="50"/>
                  </a:lnTo>
                  <a:lnTo>
                    <a:pt x="395" y="39"/>
                  </a:lnTo>
                  <a:lnTo>
                    <a:pt x="414" y="35"/>
                  </a:lnTo>
                  <a:lnTo>
                    <a:pt x="429" y="29"/>
                  </a:lnTo>
                  <a:lnTo>
                    <a:pt x="446" y="25"/>
                  </a:lnTo>
                  <a:lnTo>
                    <a:pt x="462" y="21"/>
                  </a:lnTo>
                  <a:lnTo>
                    <a:pt x="475" y="18"/>
                  </a:lnTo>
                  <a:lnTo>
                    <a:pt x="488" y="16"/>
                  </a:lnTo>
                  <a:lnTo>
                    <a:pt x="502" y="12"/>
                  </a:lnTo>
                  <a:lnTo>
                    <a:pt x="515" y="10"/>
                  </a:lnTo>
                  <a:lnTo>
                    <a:pt x="525" y="8"/>
                  </a:lnTo>
                  <a:lnTo>
                    <a:pt x="536" y="6"/>
                  </a:lnTo>
                  <a:lnTo>
                    <a:pt x="546" y="4"/>
                  </a:lnTo>
                  <a:lnTo>
                    <a:pt x="555" y="2"/>
                  </a:lnTo>
                  <a:lnTo>
                    <a:pt x="563" y="2"/>
                  </a:lnTo>
                  <a:lnTo>
                    <a:pt x="571" y="2"/>
                  </a:lnTo>
                  <a:lnTo>
                    <a:pt x="577" y="0"/>
                  </a:lnTo>
                  <a:lnTo>
                    <a:pt x="584" y="0"/>
                  </a:lnTo>
                  <a:lnTo>
                    <a:pt x="601" y="0"/>
                  </a:lnTo>
                  <a:lnTo>
                    <a:pt x="621" y="2"/>
                  </a:lnTo>
                  <a:lnTo>
                    <a:pt x="640" y="4"/>
                  </a:lnTo>
                  <a:lnTo>
                    <a:pt x="651" y="4"/>
                  </a:lnTo>
                  <a:lnTo>
                    <a:pt x="663" y="8"/>
                  </a:lnTo>
                  <a:lnTo>
                    <a:pt x="670" y="10"/>
                  </a:lnTo>
                  <a:lnTo>
                    <a:pt x="680" y="14"/>
                  </a:lnTo>
                  <a:lnTo>
                    <a:pt x="688" y="16"/>
                  </a:lnTo>
                  <a:lnTo>
                    <a:pt x="693" y="20"/>
                  </a:lnTo>
                  <a:lnTo>
                    <a:pt x="699" y="23"/>
                  </a:lnTo>
                  <a:lnTo>
                    <a:pt x="705" y="27"/>
                  </a:lnTo>
                  <a:lnTo>
                    <a:pt x="709" y="29"/>
                  </a:lnTo>
                  <a:lnTo>
                    <a:pt x="711" y="33"/>
                  </a:lnTo>
                  <a:lnTo>
                    <a:pt x="713" y="37"/>
                  </a:lnTo>
                  <a:lnTo>
                    <a:pt x="713" y="43"/>
                  </a:lnTo>
                  <a:lnTo>
                    <a:pt x="713" y="46"/>
                  </a:lnTo>
                  <a:lnTo>
                    <a:pt x="713" y="50"/>
                  </a:lnTo>
                  <a:lnTo>
                    <a:pt x="711" y="54"/>
                  </a:lnTo>
                  <a:lnTo>
                    <a:pt x="709" y="58"/>
                  </a:lnTo>
                  <a:lnTo>
                    <a:pt x="707" y="62"/>
                  </a:lnTo>
                  <a:lnTo>
                    <a:pt x="705" y="64"/>
                  </a:lnTo>
                  <a:lnTo>
                    <a:pt x="699" y="69"/>
                  </a:lnTo>
                  <a:lnTo>
                    <a:pt x="693" y="73"/>
                  </a:lnTo>
                  <a:lnTo>
                    <a:pt x="686" y="75"/>
                  </a:lnTo>
                  <a:lnTo>
                    <a:pt x="678" y="79"/>
                  </a:lnTo>
                  <a:lnTo>
                    <a:pt x="669" y="81"/>
                  </a:lnTo>
                  <a:lnTo>
                    <a:pt x="659" y="85"/>
                  </a:lnTo>
                  <a:lnTo>
                    <a:pt x="649" y="87"/>
                  </a:lnTo>
                  <a:lnTo>
                    <a:pt x="638" y="89"/>
                  </a:lnTo>
                  <a:lnTo>
                    <a:pt x="632" y="91"/>
                  </a:lnTo>
                  <a:lnTo>
                    <a:pt x="624" y="92"/>
                  </a:lnTo>
                  <a:lnTo>
                    <a:pt x="615" y="94"/>
                  </a:lnTo>
                  <a:lnTo>
                    <a:pt x="603" y="96"/>
                  </a:lnTo>
                  <a:lnTo>
                    <a:pt x="592" y="98"/>
                  </a:lnTo>
                  <a:lnTo>
                    <a:pt x="578" y="102"/>
                  </a:lnTo>
                  <a:lnTo>
                    <a:pt x="565" y="104"/>
                  </a:lnTo>
                  <a:lnTo>
                    <a:pt x="548" y="108"/>
                  </a:lnTo>
                  <a:lnTo>
                    <a:pt x="531" y="110"/>
                  </a:lnTo>
                  <a:lnTo>
                    <a:pt x="513" y="114"/>
                  </a:lnTo>
                  <a:lnTo>
                    <a:pt x="494" y="117"/>
                  </a:lnTo>
                  <a:lnTo>
                    <a:pt x="473" y="121"/>
                  </a:lnTo>
                  <a:lnTo>
                    <a:pt x="450" y="127"/>
                  </a:lnTo>
                  <a:lnTo>
                    <a:pt x="427" y="131"/>
                  </a:lnTo>
                  <a:lnTo>
                    <a:pt x="402" y="135"/>
                  </a:lnTo>
                  <a:lnTo>
                    <a:pt x="377" y="140"/>
                  </a:lnTo>
                  <a:lnTo>
                    <a:pt x="350" y="144"/>
                  </a:lnTo>
                  <a:lnTo>
                    <a:pt x="327" y="148"/>
                  </a:lnTo>
                  <a:lnTo>
                    <a:pt x="303" y="152"/>
                  </a:lnTo>
                  <a:lnTo>
                    <a:pt x="281" y="156"/>
                  </a:lnTo>
                  <a:lnTo>
                    <a:pt x="260" y="160"/>
                  </a:lnTo>
                  <a:lnTo>
                    <a:pt x="241" y="163"/>
                  </a:lnTo>
                  <a:lnTo>
                    <a:pt x="222" y="165"/>
                  </a:lnTo>
                  <a:lnTo>
                    <a:pt x="205" y="169"/>
                  </a:lnTo>
                  <a:lnTo>
                    <a:pt x="188" y="171"/>
                  </a:lnTo>
                  <a:lnTo>
                    <a:pt x="174" y="173"/>
                  </a:lnTo>
                  <a:lnTo>
                    <a:pt x="159" y="175"/>
                  </a:lnTo>
                  <a:lnTo>
                    <a:pt x="147" y="175"/>
                  </a:lnTo>
                  <a:lnTo>
                    <a:pt x="136" y="177"/>
                  </a:lnTo>
                  <a:lnTo>
                    <a:pt x="126" y="177"/>
                  </a:lnTo>
                  <a:lnTo>
                    <a:pt x="117" y="177"/>
                  </a:lnTo>
                  <a:lnTo>
                    <a:pt x="109" y="177"/>
                  </a:lnTo>
                  <a:lnTo>
                    <a:pt x="96" y="177"/>
                  </a:lnTo>
                  <a:lnTo>
                    <a:pt x="84" y="175"/>
                  </a:lnTo>
                  <a:lnTo>
                    <a:pt x="71" y="173"/>
                  </a:lnTo>
                  <a:lnTo>
                    <a:pt x="59" y="169"/>
                  </a:lnTo>
                  <a:lnTo>
                    <a:pt x="50" y="165"/>
                  </a:lnTo>
                  <a:lnTo>
                    <a:pt x="40" y="160"/>
                  </a:lnTo>
                  <a:lnTo>
                    <a:pt x="32" y="154"/>
                  </a:lnTo>
                  <a:lnTo>
                    <a:pt x="25" y="146"/>
                  </a:lnTo>
                  <a:lnTo>
                    <a:pt x="17" y="140"/>
                  </a:lnTo>
                  <a:lnTo>
                    <a:pt x="9" y="135"/>
                  </a:lnTo>
                  <a:lnTo>
                    <a:pt x="5" y="129"/>
                  </a:lnTo>
                  <a:lnTo>
                    <a:pt x="2" y="125"/>
                  </a:lnTo>
                  <a:lnTo>
                    <a:pt x="0" y="123"/>
                  </a:lnTo>
                  <a:lnTo>
                    <a:pt x="0" y="119"/>
                  </a:lnTo>
                  <a:lnTo>
                    <a:pt x="2" y="117"/>
                  </a:lnTo>
                  <a:lnTo>
                    <a:pt x="5" y="115"/>
                  </a:lnTo>
                  <a:lnTo>
                    <a:pt x="9" y="114"/>
                  </a:lnTo>
                  <a:lnTo>
                    <a:pt x="11" y="114"/>
                  </a:lnTo>
                  <a:lnTo>
                    <a:pt x="17" y="114"/>
                  </a:lnTo>
                  <a:lnTo>
                    <a:pt x="21" y="114"/>
                  </a:lnTo>
                  <a:lnTo>
                    <a:pt x="27" y="114"/>
                  </a:lnTo>
                  <a:lnTo>
                    <a:pt x="32" y="112"/>
                  </a:lnTo>
                  <a:lnTo>
                    <a:pt x="40" y="112"/>
                  </a:lnTo>
                  <a:lnTo>
                    <a:pt x="48" y="112"/>
                  </a:lnTo>
                  <a:lnTo>
                    <a:pt x="55" y="110"/>
                  </a:lnTo>
                  <a:lnTo>
                    <a:pt x="65" y="110"/>
                  </a:lnTo>
                  <a:lnTo>
                    <a:pt x="74" y="108"/>
                  </a:lnTo>
                  <a:lnTo>
                    <a:pt x="84" y="106"/>
                  </a:lnTo>
                  <a:lnTo>
                    <a:pt x="96" y="106"/>
                  </a:lnTo>
                  <a:lnTo>
                    <a:pt x="107" y="104"/>
                  </a:lnTo>
                  <a:lnTo>
                    <a:pt x="120" y="104"/>
                  </a:lnTo>
                  <a:lnTo>
                    <a:pt x="134" y="102"/>
                  </a:lnTo>
                  <a:lnTo>
                    <a:pt x="134" y="10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0"/>
            <p:cNvSpPr/>
            <p:nvPr/>
          </p:nvSpPr>
          <p:spPr bwMode="auto">
            <a:xfrm>
              <a:off x="3387725" y="3460750"/>
              <a:ext cx="1093788" cy="169863"/>
            </a:xfrm>
            <a:custGeom>
              <a:avLst/>
              <a:gdLst>
                <a:gd name="T0" fmla="*/ 1060 w 1380"/>
                <a:gd name="T1" fmla="*/ 121 h 215"/>
                <a:gd name="T2" fmla="*/ 1023 w 1380"/>
                <a:gd name="T3" fmla="*/ 121 h 215"/>
                <a:gd name="T4" fmla="*/ 981 w 1380"/>
                <a:gd name="T5" fmla="*/ 121 h 215"/>
                <a:gd name="T6" fmla="*/ 935 w 1380"/>
                <a:gd name="T7" fmla="*/ 123 h 215"/>
                <a:gd name="T8" fmla="*/ 884 w 1380"/>
                <a:gd name="T9" fmla="*/ 125 h 215"/>
                <a:gd name="T10" fmla="*/ 805 w 1380"/>
                <a:gd name="T11" fmla="*/ 129 h 215"/>
                <a:gd name="T12" fmla="*/ 690 w 1380"/>
                <a:gd name="T13" fmla="*/ 138 h 215"/>
                <a:gd name="T14" fmla="*/ 587 w 1380"/>
                <a:gd name="T15" fmla="*/ 148 h 215"/>
                <a:gd name="T16" fmla="*/ 487 w 1380"/>
                <a:gd name="T17" fmla="*/ 161 h 215"/>
                <a:gd name="T18" fmla="*/ 291 w 1380"/>
                <a:gd name="T19" fmla="*/ 190 h 215"/>
                <a:gd name="T20" fmla="*/ 247 w 1380"/>
                <a:gd name="T21" fmla="*/ 200 h 215"/>
                <a:gd name="T22" fmla="*/ 213 w 1380"/>
                <a:gd name="T23" fmla="*/ 207 h 215"/>
                <a:gd name="T24" fmla="*/ 184 w 1380"/>
                <a:gd name="T25" fmla="*/ 211 h 215"/>
                <a:gd name="T26" fmla="*/ 163 w 1380"/>
                <a:gd name="T27" fmla="*/ 215 h 215"/>
                <a:gd name="T28" fmla="*/ 150 w 1380"/>
                <a:gd name="T29" fmla="*/ 215 h 215"/>
                <a:gd name="T30" fmla="*/ 134 w 1380"/>
                <a:gd name="T31" fmla="*/ 213 h 215"/>
                <a:gd name="T32" fmla="*/ 107 w 1380"/>
                <a:gd name="T33" fmla="*/ 202 h 215"/>
                <a:gd name="T34" fmla="*/ 67 w 1380"/>
                <a:gd name="T35" fmla="*/ 178 h 215"/>
                <a:gd name="T36" fmla="*/ 27 w 1380"/>
                <a:gd name="T37" fmla="*/ 157 h 215"/>
                <a:gd name="T38" fmla="*/ 14 w 1380"/>
                <a:gd name="T39" fmla="*/ 148 h 215"/>
                <a:gd name="T40" fmla="*/ 6 w 1380"/>
                <a:gd name="T41" fmla="*/ 140 h 215"/>
                <a:gd name="T42" fmla="*/ 0 w 1380"/>
                <a:gd name="T43" fmla="*/ 134 h 215"/>
                <a:gd name="T44" fmla="*/ 4 w 1380"/>
                <a:gd name="T45" fmla="*/ 131 h 215"/>
                <a:gd name="T46" fmla="*/ 12 w 1380"/>
                <a:gd name="T47" fmla="*/ 129 h 215"/>
                <a:gd name="T48" fmla="*/ 23 w 1380"/>
                <a:gd name="T49" fmla="*/ 127 h 215"/>
                <a:gd name="T50" fmla="*/ 40 w 1380"/>
                <a:gd name="T51" fmla="*/ 127 h 215"/>
                <a:gd name="T52" fmla="*/ 61 w 1380"/>
                <a:gd name="T53" fmla="*/ 127 h 215"/>
                <a:gd name="T54" fmla="*/ 88 w 1380"/>
                <a:gd name="T55" fmla="*/ 127 h 215"/>
                <a:gd name="T56" fmla="*/ 130 w 1380"/>
                <a:gd name="T57" fmla="*/ 123 h 215"/>
                <a:gd name="T58" fmla="*/ 186 w 1380"/>
                <a:gd name="T59" fmla="*/ 117 h 215"/>
                <a:gd name="T60" fmla="*/ 253 w 1380"/>
                <a:gd name="T61" fmla="*/ 109 h 215"/>
                <a:gd name="T62" fmla="*/ 335 w 1380"/>
                <a:gd name="T63" fmla="*/ 100 h 215"/>
                <a:gd name="T64" fmla="*/ 491 w 1380"/>
                <a:gd name="T65" fmla="*/ 81 h 215"/>
                <a:gd name="T66" fmla="*/ 684 w 1380"/>
                <a:gd name="T67" fmla="*/ 56 h 215"/>
                <a:gd name="T68" fmla="*/ 882 w 1380"/>
                <a:gd name="T69" fmla="*/ 33 h 215"/>
                <a:gd name="T70" fmla="*/ 930 w 1380"/>
                <a:gd name="T71" fmla="*/ 27 h 215"/>
                <a:gd name="T72" fmla="*/ 972 w 1380"/>
                <a:gd name="T73" fmla="*/ 23 h 215"/>
                <a:gd name="T74" fmla="*/ 1010 w 1380"/>
                <a:gd name="T75" fmla="*/ 17 h 215"/>
                <a:gd name="T76" fmla="*/ 1066 w 1380"/>
                <a:gd name="T77" fmla="*/ 12 h 215"/>
                <a:gd name="T78" fmla="*/ 1115 w 1380"/>
                <a:gd name="T79" fmla="*/ 6 h 215"/>
                <a:gd name="T80" fmla="*/ 1150 w 1380"/>
                <a:gd name="T81" fmla="*/ 2 h 215"/>
                <a:gd name="T82" fmla="*/ 1167 w 1380"/>
                <a:gd name="T83" fmla="*/ 0 h 215"/>
                <a:gd name="T84" fmla="*/ 1184 w 1380"/>
                <a:gd name="T85" fmla="*/ 4 h 215"/>
                <a:gd name="T86" fmla="*/ 1204 w 1380"/>
                <a:gd name="T87" fmla="*/ 8 h 215"/>
                <a:gd name="T88" fmla="*/ 1227 w 1380"/>
                <a:gd name="T89" fmla="*/ 15 h 215"/>
                <a:gd name="T90" fmla="*/ 1255 w 1380"/>
                <a:gd name="T91" fmla="*/ 25 h 215"/>
                <a:gd name="T92" fmla="*/ 1290 w 1380"/>
                <a:gd name="T93" fmla="*/ 38 h 215"/>
                <a:gd name="T94" fmla="*/ 1321 w 1380"/>
                <a:gd name="T95" fmla="*/ 54 h 215"/>
                <a:gd name="T96" fmla="*/ 1344 w 1380"/>
                <a:gd name="T97" fmla="*/ 67 h 215"/>
                <a:gd name="T98" fmla="*/ 1363 w 1380"/>
                <a:gd name="T99" fmla="*/ 81 h 215"/>
                <a:gd name="T100" fmla="*/ 1374 w 1380"/>
                <a:gd name="T101" fmla="*/ 92 h 215"/>
                <a:gd name="T102" fmla="*/ 1380 w 1380"/>
                <a:gd name="T103" fmla="*/ 104 h 215"/>
                <a:gd name="T104" fmla="*/ 1378 w 1380"/>
                <a:gd name="T105" fmla="*/ 117 h 215"/>
                <a:gd name="T106" fmla="*/ 1370 w 1380"/>
                <a:gd name="T107" fmla="*/ 127 h 215"/>
                <a:gd name="T108" fmla="*/ 1353 w 1380"/>
                <a:gd name="T109" fmla="*/ 132 h 215"/>
                <a:gd name="T110" fmla="*/ 1328 w 1380"/>
                <a:gd name="T111" fmla="*/ 136 h 215"/>
                <a:gd name="T112" fmla="*/ 1296 w 1380"/>
                <a:gd name="T113" fmla="*/ 134 h 215"/>
                <a:gd name="T114" fmla="*/ 1244 w 1380"/>
                <a:gd name="T115" fmla="*/ 131 h 215"/>
                <a:gd name="T116" fmla="*/ 1169 w 1380"/>
                <a:gd name="T117" fmla="*/ 125 h 215"/>
                <a:gd name="T118" fmla="*/ 1104 w 1380"/>
                <a:gd name="T119" fmla="*/ 121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80" h="215">
                  <a:moveTo>
                    <a:pt x="1083" y="121"/>
                  </a:moveTo>
                  <a:lnTo>
                    <a:pt x="1071" y="121"/>
                  </a:lnTo>
                  <a:lnTo>
                    <a:pt x="1060" y="121"/>
                  </a:lnTo>
                  <a:lnTo>
                    <a:pt x="1048" y="121"/>
                  </a:lnTo>
                  <a:lnTo>
                    <a:pt x="1037" y="121"/>
                  </a:lnTo>
                  <a:lnTo>
                    <a:pt x="1023" y="121"/>
                  </a:lnTo>
                  <a:lnTo>
                    <a:pt x="1010" y="121"/>
                  </a:lnTo>
                  <a:lnTo>
                    <a:pt x="997" y="121"/>
                  </a:lnTo>
                  <a:lnTo>
                    <a:pt x="981" y="121"/>
                  </a:lnTo>
                  <a:lnTo>
                    <a:pt x="966" y="121"/>
                  </a:lnTo>
                  <a:lnTo>
                    <a:pt x="951" y="123"/>
                  </a:lnTo>
                  <a:lnTo>
                    <a:pt x="935" y="123"/>
                  </a:lnTo>
                  <a:lnTo>
                    <a:pt x="918" y="123"/>
                  </a:lnTo>
                  <a:lnTo>
                    <a:pt x="901" y="125"/>
                  </a:lnTo>
                  <a:lnTo>
                    <a:pt x="884" y="125"/>
                  </a:lnTo>
                  <a:lnTo>
                    <a:pt x="864" y="127"/>
                  </a:lnTo>
                  <a:lnTo>
                    <a:pt x="845" y="127"/>
                  </a:lnTo>
                  <a:lnTo>
                    <a:pt x="805" y="129"/>
                  </a:lnTo>
                  <a:lnTo>
                    <a:pt x="765" y="132"/>
                  </a:lnTo>
                  <a:lnTo>
                    <a:pt x="726" y="134"/>
                  </a:lnTo>
                  <a:lnTo>
                    <a:pt x="690" y="138"/>
                  </a:lnTo>
                  <a:lnTo>
                    <a:pt x="654" y="140"/>
                  </a:lnTo>
                  <a:lnTo>
                    <a:pt x="619" y="144"/>
                  </a:lnTo>
                  <a:lnTo>
                    <a:pt x="587" y="148"/>
                  </a:lnTo>
                  <a:lnTo>
                    <a:pt x="554" y="152"/>
                  </a:lnTo>
                  <a:lnTo>
                    <a:pt x="519" y="157"/>
                  </a:lnTo>
                  <a:lnTo>
                    <a:pt x="487" y="161"/>
                  </a:lnTo>
                  <a:lnTo>
                    <a:pt x="420" y="171"/>
                  </a:lnTo>
                  <a:lnTo>
                    <a:pt x="357" y="180"/>
                  </a:lnTo>
                  <a:lnTo>
                    <a:pt x="291" y="190"/>
                  </a:lnTo>
                  <a:lnTo>
                    <a:pt x="276" y="194"/>
                  </a:lnTo>
                  <a:lnTo>
                    <a:pt x="263" y="198"/>
                  </a:lnTo>
                  <a:lnTo>
                    <a:pt x="247" y="200"/>
                  </a:lnTo>
                  <a:lnTo>
                    <a:pt x="236" y="202"/>
                  </a:lnTo>
                  <a:lnTo>
                    <a:pt x="222" y="205"/>
                  </a:lnTo>
                  <a:lnTo>
                    <a:pt x="213" y="207"/>
                  </a:lnTo>
                  <a:lnTo>
                    <a:pt x="201" y="209"/>
                  </a:lnTo>
                  <a:lnTo>
                    <a:pt x="192" y="209"/>
                  </a:lnTo>
                  <a:lnTo>
                    <a:pt x="184" y="211"/>
                  </a:lnTo>
                  <a:lnTo>
                    <a:pt x="175" y="213"/>
                  </a:lnTo>
                  <a:lnTo>
                    <a:pt x="169" y="213"/>
                  </a:lnTo>
                  <a:lnTo>
                    <a:pt x="163" y="215"/>
                  </a:lnTo>
                  <a:lnTo>
                    <a:pt x="157" y="215"/>
                  </a:lnTo>
                  <a:lnTo>
                    <a:pt x="153" y="215"/>
                  </a:lnTo>
                  <a:lnTo>
                    <a:pt x="150" y="215"/>
                  </a:lnTo>
                  <a:lnTo>
                    <a:pt x="146" y="215"/>
                  </a:lnTo>
                  <a:lnTo>
                    <a:pt x="142" y="215"/>
                  </a:lnTo>
                  <a:lnTo>
                    <a:pt x="134" y="213"/>
                  </a:lnTo>
                  <a:lnTo>
                    <a:pt x="127" y="211"/>
                  </a:lnTo>
                  <a:lnTo>
                    <a:pt x="119" y="205"/>
                  </a:lnTo>
                  <a:lnTo>
                    <a:pt x="107" y="202"/>
                  </a:lnTo>
                  <a:lnTo>
                    <a:pt x="96" y="194"/>
                  </a:lnTo>
                  <a:lnTo>
                    <a:pt x="83" y="186"/>
                  </a:lnTo>
                  <a:lnTo>
                    <a:pt x="67" y="178"/>
                  </a:lnTo>
                  <a:lnTo>
                    <a:pt x="52" y="171"/>
                  </a:lnTo>
                  <a:lnTo>
                    <a:pt x="38" y="163"/>
                  </a:lnTo>
                  <a:lnTo>
                    <a:pt x="27" y="157"/>
                  </a:lnTo>
                  <a:lnTo>
                    <a:pt x="23" y="154"/>
                  </a:lnTo>
                  <a:lnTo>
                    <a:pt x="17" y="152"/>
                  </a:lnTo>
                  <a:lnTo>
                    <a:pt x="14" y="148"/>
                  </a:lnTo>
                  <a:lnTo>
                    <a:pt x="10" y="146"/>
                  </a:lnTo>
                  <a:lnTo>
                    <a:pt x="8" y="142"/>
                  </a:lnTo>
                  <a:lnTo>
                    <a:pt x="6" y="140"/>
                  </a:lnTo>
                  <a:lnTo>
                    <a:pt x="4" y="138"/>
                  </a:lnTo>
                  <a:lnTo>
                    <a:pt x="2" y="136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2" y="131"/>
                  </a:lnTo>
                  <a:lnTo>
                    <a:pt x="4" y="131"/>
                  </a:lnTo>
                  <a:lnTo>
                    <a:pt x="6" y="129"/>
                  </a:lnTo>
                  <a:lnTo>
                    <a:pt x="8" y="129"/>
                  </a:lnTo>
                  <a:lnTo>
                    <a:pt x="12" y="129"/>
                  </a:lnTo>
                  <a:lnTo>
                    <a:pt x="15" y="129"/>
                  </a:lnTo>
                  <a:lnTo>
                    <a:pt x="19" y="129"/>
                  </a:lnTo>
                  <a:lnTo>
                    <a:pt x="23" y="127"/>
                  </a:lnTo>
                  <a:lnTo>
                    <a:pt x="29" y="127"/>
                  </a:lnTo>
                  <a:lnTo>
                    <a:pt x="35" y="127"/>
                  </a:lnTo>
                  <a:lnTo>
                    <a:pt x="40" y="127"/>
                  </a:lnTo>
                  <a:lnTo>
                    <a:pt x="46" y="127"/>
                  </a:lnTo>
                  <a:lnTo>
                    <a:pt x="54" y="127"/>
                  </a:lnTo>
                  <a:lnTo>
                    <a:pt x="61" y="127"/>
                  </a:lnTo>
                  <a:lnTo>
                    <a:pt x="69" y="127"/>
                  </a:lnTo>
                  <a:lnTo>
                    <a:pt x="79" y="127"/>
                  </a:lnTo>
                  <a:lnTo>
                    <a:pt x="88" y="127"/>
                  </a:lnTo>
                  <a:lnTo>
                    <a:pt x="102" y="125"/>
                  </a:lnTo>
                  <a:lnTo>
                    <a:pt x="115" y="123"/>
                  </a:lnTo>
                  <a:lnTo>
                    <a:pt x="130" y="123"/>
                  </a:lnTo>
                  <a:lnTo>
                    <a:pt x="148" y="121"/>
                  </a:lnTo>
                  <a:lnTo>
                    <a:pt x="165" y="119"/>
                  </a:lnTo>
                  <a:lnTo>
                    <a:pt x="186" y="117"/>
                  </a:lnTo>
                  <a:lnTo>
                    <a:pt x="207" y="113"/>
                  </a:lnTo>
                  <a:lnTo>
                    <a:pt x="230" y="111"/>
                  </a:lnTo>
                  <a:lnTo>
                    <a:pt x="253" y="109"/>
                  </a:lnTo>
                  <a:lnTo>
                    <a:pt x="280" y="106"/>
                  </a:lnTo>
                  <a:lnTo>
                    <a:pt x="307" y="102"/>
                  </a:lnTo>
                  <a:lnTo>
                    <a:pt x="335" y="100"/>
                  </a:lnTo>
                  <a:lnTo>
                    <a:pt x="364" y="96"/>
                  </a:lnTo>
                  <a:lnTo>
                    <a:pt x="427" y="88"/>
                  </a:lnTo>
                  <a:lnTo>
                    <a:pt x="491" y="81"/>
                  </a:lnTo>
                  <a:lnTo>
                    <a:pt x="554" y="73"/>
                  </a:lnTo>
                  <a:lnTo>
                    <a:pt x="619" y="63"/>
                  </a:lnTo>
                  <a:lnTo>
                    <a:pt x="684" y="56"/>
                  </a:lnTo>
                  <a:lnTo>
                    <a:pt x="749" y="48"/>
                  </a:lnTo>
                  <a:lnTo>
                    <a:pt x="817" y="40"/>
                  </a:lnTo>
                  <a:lnTo>
                    <a:pt x="882" y="33"/>
                  </a:lnTo>
                  <a:lnTo>
                    <a:pt x="899" y="31"/>
                  </a:lnTo>
                  <a:lnTo>
                    <a:pt x="914" y="29"/>
                  </a:lnTo>
                  <a:lnTo>
                    <a:pt x="930" y="27"/>
                  </a:lnTo>
                  <a:lnTo>
                    <a:pt x="943" y="25"/>
                  </a:lnTo>
                  <a:lnTo>
                    <a:pt x="958" y="23"/>
                  </a:lnTo>
                  <a:lnTo>
                    <a:pt x="972" y="23"/>
                  </a:lnTo>
                  <a:lnTo>
                    <a:pt x="985" y="21"/>
                  </a:lnTo>
                  <a:lnTo>
                    <a:pt x="999" y="19"/>
                  </a:lnTo>
                  <a:lnTo>
                    <a:pt x="1010" y="17"/>
                  </a:lnTo>
                  <a:lnTo>
                    <a:pt x="1022" y="17"/>
                  </a:lnTo>
                  <a:lnTo>
                    <a:pt x="1045" y="14"/>
                  </a:lnTo>
                  <a:lnTo>
                    <a:pt x="1066" y="12"/>
                  </a:lnTo>
                  <a:lnTo>
                    <a:pt x="1085" y="10"/>
                  </a:lnTo>
                  <a:lnTo>
                    <a:pt x="1100" y="8"/>
                  </a:lnTo>
                  <a:lnTo>
                    <a:pt x="1115" y="6"/>
                  </a:lnTo>
                  <a:lnTo>
                    <a:pt x="1129" y="4"/>
                  </a:lnTo>
                  <a:lnTo>
                    <a:pt x="1140" y="4"/>
                  </a:lnTo>
                  <a:lnTo>
                    <a:pt x="1150" y="2"/>
                  </a:lnTo>
                  <a:lnTo>
                    <a:pt x="1158" y="2"/>
                  </a:lnTo>
                  <a:lnTo>
                    <a:pt x="1163" y="0"/>
                  </a:lnTo>
                  <a:lnTo>
                    <a:pt x="1167" y="0"/>
                  </a:lnTo>
                  <a:lnTo>
                    <a:pt x="1175" y="2"/>
                  </a:lnTo>
                  <a:lnTo>
                    <a:pt x="1181" y="2"/>
                  </a:lnTo>
                  <a:lnTo>
                    <a:pt x="1184" y="4"/>
                  </a:lnTo>
                  <a:lnTo>
                    <a:pt x="1190" y="4"/>
                  </a:lnTo>
                  <a:lnTo>
                    <a:pt x="1196" y="6"/>
                  </a:lnTo>
                  <a:lnTo>
                    <a:pt x="1204" y="8"/>
                  </a:lnTo>
                  <a:lnTo>
                    <a:pt x="1209" y="10"/>
                  </a:lnTo>
                  <a:lnTo>
                    <a:pt x="1217" y="14"/>
                  </a:lnTo>
                  <a:lnTo>
                    <a:pt x="1227" y="15"/>
                  </a:lnTo>
                  <a:lnTo>
                    <a:pt x="1234" y="19"/>
                  </a:lnTo>
                  <a:lnTo>
                    <a:pt x="1244" y="21"/>
                  </a:lnTo>
                  <a:lnTo>
                    <a:pt x="1255" y="25"/>
                  </a:lnTo>
                  <a:lnTo>
                    <a:pt x="1265" y="29"/>
                  </a:lnTo>
                  <a:lnTo>
                    <a:pt x="1276" y="35"/>
                  </a:lnTo>
                  <a:lnTo>
                    <a:pt x="1290" y="38"/>
                  </a:lnTo>
                  <a:lnTo>
                    <a:pt x="1299" y="44"/>
                  </a:lnTo>
                  <a:lnTo>
                    <a:pt x="1311" y="48"/>
                  </a:lnTo>
                  <a:lnTo>
                    <a:pt x="1321" y="54"/>
                  </a:lnTo>
                  <a:lnTo>
                    <a:pt x="1328" y="58"/>
                  </a:lnTo>
                  <a:lnTo>
                    <a:pt x="1338" y="61"/>
                  </a:lnTo>
                  <a:lnTo>
                    <a:pt x="1344" y="67"/>
                  </a:lnTo>
                  <a:lnTo>
                    <a:pt x="1351" y="71"/>
                  </a:lnTo>
                  <a:lnTo>
                    <a:pt x="1357" y="77"/>
                  </a:lnTo>
                  <a:lnTo>
                    <a:pt x="1363" y="81"/>
                  </a:lnTo>
                  <a:lnTo>
                    <a:pt x="1367" y="85"/>
                  </a:lnTo>
                  <a:lnTo>
                    <a:pt x="1370" y="88"/>
                  </a:lnTo>
                  <a:lnTo>
                    <a:pt x="1374" y="92"/>
                  </a:lnTo>
                  <a:lnTo>
                    <a:pt x="1376" y="96"/>
                  </a:lnTo>
                  <a:lnTo>
                    <a:pt x="1378" y="102"/>
                  </a:lnTo>
                  <a:lnTo>
                    <a:pt x="1380" y="104"/>
                  </a:lnTo>
                  <a:lnTo>
                    <a:pt x="1380" y="108"/>
                  </a:lnTo>
                  <a:lnTo>
                    <a:pt x="1380" y="113"/>
                  </a:lnTo>
                  <a:lnTo>
                    <a:pt x="1378" y="117"/>
                  </a:lnTo>
                  <a:lnTo>
                    <a:pt x="1376" y="121"/>
                  </a:lnTo>
                  <a:lnTo>
                    <a:pt x="1374" y="123"/>
                  </a:lnTo>
                  <a:lnTo>
                    <a:pt x="1370" y="127"/>
                  </a:lnTo>
                  <a:lnTo>
                    <a:pt x="1365" y="129"/>
                  </a:lnTo>
                  <a:lnTo>
                    <a:pt x="1359" y="131"/>
                  </a:lnTo>
                  <a:lnTo>
                    <a:pt x="1353" y="132"/>
                  </a:lnTo>
                  <a:lnTo>
                    <a:pt x="1345" y="134"/>
                  </a:lnTo>
                  <a:lnTo>
                    <a:pt x="1338" y="134"/>
                  </a:lnTo>
                  <a:lnTo>
                    <a:pt x="1328" y="136"/>
                  </a:lnTo>
                  <a:lnTo>
                    <a:pt x="1319" y="136"/>
                  </a:lnTo>
                  <a:lnTo>
                    <a:pt x="1307" y="136"/>
                  </a:lnTo>
                  <a:lnTo>
                    <a:pt x="1296" y="134"/>
                  </a:lnTo>
                  <a:lnTo>
                    <a:pt x="1284" y="134"/>
                  </a:lnTo>
                  <a:lnTo>
                    <a:pt x="1271" y="134"/>
                  </a:lnTo>
                  <a:lnTo>
                    <a:pt x="1244" y="131"/>
                  </a:lnTo>
                  <a:lnTo>
                    <a:pt x="1219" y="129"/>
                  </a:lnTo>
                  <a:lnTo>
                    <a:pt x="1194" y="127"/>
                  </a:lnTo>
                  <a:lnTo>
                    <a:pt x="1169" y="125"/>
                  </a:lnTo>
                  <a:lnTo>
                    <a:pt x="1146" y="123"/>
                  </a:lnTo>
                  <a:lnTo>
                    <a:pt x="1125" y="121"/>
                  </a:lnTo>
                  <a:lnTo>
                    <a:pt x="1104" y="121"/>
                  </a:lnTo>
                  <a:lnTo>
                    <a:pt x="1083" y="121"/>
                  </a:lnTo>
                  <a:lnTo>
                    <a:pt x="1083" y="12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9" name="Freeform 18"/>
          <p:cNvSpPr/>
          <p:nvPr/>
        </p:nvSpPr>
        <p:spPr bwMode="auto">
          <a:xfrm>
            <a:off x="6433178" y="1982616"/>
            <a:ext cx="900448" cy="210009"/>
          </a:xfrm>
          <a:custGeom>
            <a:avLst/>
            <a:gdLst>
              <a:gd name="T0" fmla="*/ 500 w 624"/>
              <a:gd name="T1" fmla="*/ 0 h 146"/>
              <a:gd name="T2" fmla="*/ 517 w 624"/>
              <a:gd name="T3" fmla="*/ 4 h 146"/>
              <a:gd name="T4" fmla="*/ 538 w 624"/>
              <a:gd name="T5" fmla="*/ 8 h 146"/>
              <a:gd name="T6" fmla="*/ 563 w 624"/>
              <a:gd name="T7" fmla="*/ 15 h 146"/>
              <a:gd name="T8" fmla="*/ 588 w 624"/>
              <a:gd name="T9" fmla="*/ 27 h 146"/>
              <a:gd name="T10" fmla="*/ 605 w 624"/>
              <a:gd name="T11" fmla="*/ 38 h 146"/>
              <a:gd name="T12" fmla="*/ 619 w 624"/>
              <a:gd name="T13" fmla="*/ 48 h 146"/>
              <a:gd name="T14" fmla="*/ 624 w 624"/>
              <a:gd name="T15" fmla="*/ 54 h 146"/>
              <a:gd name="T16" fmla="*/ 624 w 624"/>
              <a:gd name="T17" fmla="*/ 61 h 146"/>
              <a:gd name="T18" fmla="*/ 622 w 624"/>
              <a:gd name="T19" fmla="*/ 69 h 146"/>
              <a:gd name="T20" fmla="*/ 617 w 624"/>
              <a:gd name="T21" fmla="*/ 75 h 146"/>
              <a:gd name="T22" fmla="*/ 607 w 624"/>
              <a:gd name="T23" fmla="*/ 80 h 146"/>
              <a:gd name="T24" fmla="*/ 588 w 624"/>
              <a:gd name="T25" fmla="*/ 86 h 146"/>
              <a:gd name="T26" fmla="*/ 557 w 624"/>
              <a:gd name="T27" fmla="*/ 94 h 146"/>
              <a:gd name="T28" fmla="*/ 540 w 624"/>
              <a:gd name="T29" fmla="*/ 96 h 146"/>
              <a:gd name="T30" fmla="*/ 494 w 624"/>
              <a:gd name="T31" fmla="*/ 96 h 146"/>
              <a:gd name="T32" fmla="*/ 456 w 624"/>
              <a:gd name="T33" fmla="*/ 100 h 146"/>
              <a:gd name="T34" fmla="*/ 427 w 624"/>
              <a:gd name="T35" fmla="*/ 103 h 146"/>
              <a:gd name="T36" fmla="*/ 387 w 624"/>
              <a:gd name="T37" fmla="*/ 109 h 146"/>
              <a:gd name="T38" fmla="*/ 343 w 624"/>
              <a:gd name="T39" fmla="*/ 115 h 146"/>
              <a:gd name="T40" fmla="*/ 289 w 624"/>
              <a:gd name="T41" fmla="*/ 123 h 146"/>
              <a:gd name="T42" fmla="*/ 247 w 624"/>
              <a:gd name="T43" fmla="*/ 128 h 146"/>
              <a:gd name="T44" fmla="*/ 220 w 624"/>
              <a:gd name="T45" fmla="*/ 134 h 146"/>
              <a:gd name="T46" fmla="*/ 195 w 624"/>
              <a:gd name="T47" fmla="*/ 136 h 146"/>
              <a:gd name="T48" fmla="*/ 174 w 624"/>
              <a:gd name="T49" fmla="*/ 140 h 146"/>
              <a:gd name="T50" fmla="*/ 157 w 624"/>
              <a:gd name="T51" fmla="*/ 142 h 146"/>
              <a:gd name="T52" fmla="*/ 143 w 624"/>
              <a:gd name="T53" fmla="*/ 144 h 146"/>
              <a:gd name="T54" fmla="*/ 132 w 624"/>
              <a:gd name="T55" fmla="*/ 146 h 146"/>
              <a:gd name="T56" fmla="*/ 124 w 624"/>
              <a:gd name="T57" fmla="*/ 146 h 146"/>
              <a:gd name="T58" fmla="*/ 115 w 624"/>
              <a:gd name="T59" fmla="*/ 146 h 146"/>
              <a:gd name="T60" fmla="*/ 97 w 624"/>
              <a:gd name="T61" fmla="*/ 144 h 146"/>
              <a:gd name="T62" fmla="*/ 80 w 624"/>
              <a:gd name="T63" fmla="*/ 138 h 146"/>
              <a:gd name="T64" fmla="*/ 59 w 624"/>
              <a:gd name="T65" fmla="*/ 130 h 146"/>
              <a:gd name="T66" fmla="*/ 38 w 624"/>
              <a:gd name="T67" fmla="*/ 125 h 146"/>
              <a:gd name="T68" fmla="*/ 19 w 624"/>
              <a:gd name="T69" fmla="*/ 117 h 146"/>
              <a:gd name="T70" fmla="*/ 7 w 624"/>
              <a:gd name="T71" fmla="*/ 111 h 146"/>
              <a:gd name="T72" fmla="*/ 0 w 624"/>
              <a:gd name="T73" fmla="*/ 103 h 146"/>
              <a:gd name="T74" fmla="*/ 0 w 624"/>
              <a:gd name="T75" fmla="*/ 101 h 146"/>
              <a:gd name="T76" fmla="*/ 0 w 624"/>
              <a:gd name="T77" fmla="*/ 100 h 146"/>
              <a:gd name="T78" fmla="*/ 3 w 624"/>
              <a:gd name="T79" fmla="*/ 98 h 146"/>
              <a:gd name="T80" fmla="*/ 7 w 624"/>
              <a:gd name="T81" fmla="*/ 96 h 146"/>
              <a:gd name="T82" fmla="*/ 15 w 624"/>
              <a:gd name="T83" fmla="*/ 94 h 146"/>
              <a:gd name="T84" fmla="*/ 23 w 624"/>
              <a:gd name="T85" fmla="*/ 90 h 146"/>
              <a:gd name="T86" fmla="*/ 34 w 624"/>
              <a:gd name="T87" fmla="*/ 88 h 146"/>
              <a:gd name="T88" fmla="*/ 46 w 624"/>
              <a:gd name="T89" fmla="*/ 84 h 146"/>
              <a:gd name="T90" fmla="*/ 61 w 624"/>
              <a:gd name="T91" fmla="*/ 80 h 146"/>
              <a:gd name="T92" fmla="*/ 86 w 624"/>
              <a:gd name="T93" fmla="*/ 75 h 146"/>
              <a:gd name="T94" fmla="*/ 126 w 624"/>
              <a:gd name="T95" fmla="*/ 67 h 146"/>
              <a:gd name="T96" fmla="*/ 174 w 624"/>
              <a:gd name="T97" fmla="*/ 55 h 146"/>
              <a:gd name="T98" fmla="*/ 230 w 624"/>
              <a:gd name="T99" fmla="*/ 44 h 146"/>
              <a:gd name="T100" fmla="*/ 285 w 624"/>
              <a:gd name="T101" fmla="*/ 34 h 146"/>
              <a:gd name="T102" fmla="*/ 333 w 624"/>
              <a:gd name="T103" fmla="*/ 25 h 146"/>
              <a:gd name="T104" fmla="*/ 375 w 624"/>
              <a:gd name="T105" fmla="*/ 17 h 146"/>
              <a:gd name="T106" fmla="*/ 412 w 624"/>
              <a:gd name="T107" fmla="*/ 11 h 146"/>
              <a:gd name="T108" fmla="*/ 440 w 624"/>
              <a:gd name="T109" fmla="*/ 6 h 146"/>
              <a:gd name="T110" fmla="*/ 465 w 624"/>
              <a:gd name="T111" fmla="*/ 4 h 146"/>
              <a:gd name="T112" fmla="*/ 481 w 624"/>
              <a:gd name="T113" fmla="*/ 2 h 146"/>
              <a:gd name="T114" fmla="*/ 492 w 624"/>
              <a:gd name="T115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24" h="146">
                <a:moveTo>
                  <a:pt x="492" y="0"/>
                </a:moveTo>
                <a:lnTo>
                  <a:pt x="500" y="0"/>
                </a:lnTo>
                <a:lnTo>
                  <a:pt x="507" y="2"/>
                </a:lnTo>
                <a:lnTo>
                  <a:pt x="517" y="4"/>
                </a:lnTo>
                <a:lnTo>
                  <a:pt x="527" y="6"/>
                </a:lnTo>
                <a:lnTo>
                  <a:pt x="538" y="8"/>
                </a:lnTo>
                <a:lnTo>
                  <a:pt x="550" y="11"/>
                </a:lnTo>
                <a:lnTo>
                  <a:pt x="563" y="15"/>
                </a:lnTo>
                <a:lnTo>
                  <a:pt x="576" y="19"/>
                </a:lnTo>
                <a:lnTo>
                  <a:pt x="588" y="27"/>
                </a:lnTo>
                <a:lnTo>
                  <a:pt x="598" y="32"/>
                </a:lnTo>
                <a:lnTo>
                  <a:pt x="605" y="38"/>
                </a:lnTo>
                <a:lnTo>
                  <a:pt x="613" y="44"/>
                </a:lnTo>
                <a:lnTo>
                  <a:pt x="619" y="48"/>
                </a:lnTo>
                <a:lnTo>
                  <a:pt x="622" y="52"/>
                </a:lnTo>
                <a:lnTo>
                  <a:pt x="624" y="54"/>
                </a:lnTo>
                <a:lnTo>
                  <a:pt x="624" y="57"/>
                </a:lnTo>
                <a:lnTo>
                  <a:pt x="624" y="61"/>
                </a:lnTo>
                <a:lnTo>
                  <a:pt x="624" y="65"/>
                </a:lnTo>
                <a:lnTo>
                  <a:pt x="622" y="69"/>
                </a:lnTo>
                <a:lnTo>
                  <a:pt x="621" y="73"/>
                </a:lnTo>
                <a:lnTo>
                  <a:pt x="617" y="75"/>
                </a:lnTo>
                <a:lnTo>
                  <a:pt x="613" y="78"/>
                </a:lnTo>
                <a:lnTo>
                  <a:pt x="607" y="80"/>
                </a:lnTo>
                <a:lnTo>
                  <a:pt x="601" y="82"/>
                </a:lnTo>
                <a:lnTo>
                  <a:pt x="588" y="86"/>
                </a:lnTo>
                <a:lnTo>
                  <a:pt x="573" y="92"/>
                </a:lnTo>
                <a:lnTo>
                  <a:pt x="557" y="94"/>
                </a:lnTo>
                <a:lnTo>
                  <a:pt x="550" y="94"/>
                </a:lnTo>
                <a:lnTo>
                  <a:pt x="540" y="96"/>
                </a:lnTo>
                <a:lnTo>
                  <a:pt x="517" y="96"/>
                </a:lnTo>
                <a:lnTo>
                  <a:pt x="494" y="96"/>
                </a:lnTo>
                <a:lnTo>
                  <a:pt x="469" y="98"/>
                </a:lnTo>
                <a:lnTo>
                  <a:pt x="456" y="100"/>
                </a:lnTo>
                <a:lnTo>
                  <a:pt x="442" y="101"/>
                </a:lnTo>
                <a:lnTo>
                  <a:pt x="427" y="103"/>
                </a:lnTo>
                <a:lnTo>
                  <a:pt x="408" y="105"/>
                </a:lnTo>
                <a:lnTo>
                  <a:pt x="387" y="109"/>
                </a:lnTo>
                <a:lnTo>
                  <a:pt x="366" y="111"/>
                </a:lnTo>
                <a:lnTo>
                  <a:pt x="343" y="115"/>
                </a:lnTo>
                <a:lnTo>
                  <a:pt x="316" y="119"/>
                </a:lnTo>
                <a:lnTo>
                  <a:pt x="289" y="123"/>
                </a:lnTo>
                <a:lnTo>
                  <a:pt x="260" y="126"/>
                </a:lnTo>
                <a:lnTo>
                  <a:pt x="247" y="128"/>
                </a:lnTo>
                <a:lnTo>
                  <a:pt x="233" y="130"/>
                </a:lnTo>
                <a:lnTo>
                  <a:pt x="220" y="134"/>
                </a:lnTo>
                <a:lnTo>
                  <a:pt x="207" y="134"/>
                </a:lnTo>
                <a:lnTo>
                  <a:pt x="195" y="136"/>
                </a:lnTo>
                <a:lnTo>
                  <a:pt x="186" y="138"/>
                </a:lnTo>
                <a:lnTo>
                  <a:pt x="174" y="140"/>
                </a:lnTo>
                <a:lnTo>
                  <a:pt x="166" y="142"/>
                </a:lnTo>
                <a:lnTo>
                  <a:pt x="157" y="142"/>
                </a:lnTo>
                <a:lnTo>
                  <a:pt x="149" y="144"/>
                </a:lnTo>
                <a:lnTo>
                  <a:pt x="143" y="144"/>
                </a:lnTo>
                <a:lnTo>
                  <a:pt x="138" y="144"/>
                </a:lnTo>
                <a:lnTo>
                  <a:pt x="132" y="146"/>
                </a:lnTo>
                <a:lnTo>
                  <a:pt x="128" y="146"/>
                </a:lnTo>
                <a:lnTo>
                  <a:pt x="124" y="146"/>
                </a:lnTo>
                <a:lnTo>
                  <a:pt x="120" y="146"/>
                </a:lnTo>
                <a:lnTo>
                  <a:pt x="115" y="146"/>
                </a:lnTo>
                <a:lnTo>
                  <a:pt x="107" y="144"/>
                </a:lnTo>
                <a:lnTo>
                  <a:pt x="97" y="144"/>
                </a:lnTo>
                <a:lnTo>
                  <a:pt x="90" y="142"/>
                </a:lnTo>
                <a:lnTo>
                  <a:pt x="80" y="138"/>
                </a:lnTo>
                <a:lnTo>
                  <a:pt x="69" y="134"/>
                </a:lnTo>
                <a:lnTo>
                  <a:pt x="59" y="130"/>
                </a:lnTo>
                <a:lnTo>
                  <a:pt x="48" y="126"/>
                </a:lnTo>
                <a:lnTo>
                  <a:pt x="38" y="125"/>
                </a:lnTo>
                <a:lnTo>
                  <a:pt x="28" y="121"/>
                </a:lnTo>
                <a:lnTo>
                  <a:pt x="19" y="117"/>
                </a:lnTo>
                <a:lnTo>
                  <a:pt x="13" y="113"/>
                </a:lnTo>
                <a:lnTo>
                  <a:pt x="7" y="111"/>
                </a:lnTo>
                <a:lnTo>
                  <a:pt x="3" y="107"/>
                </a:lnTo>
                <a:lnTo>
                  <a:pt x="0" y="103"/>
                </a:lnTo>
                <a:lnTo>
                  <a:pt x="0" y="101"/>
                </a:lnTo>
                <a:lnTo>
                  <a:pt x="0" y="101"/>
                </a:lnTo>
                <a:lnTo>
                  <a:pt x="0" y="100"/>
                </a:lnTo>
                <a:lnTo>
                  <a:pt x="0" y="100"/>
                </a:lnTo>
                <a:lnTo>
                  <a:pt x="2" y="98"/>
                </a:lnTo>
                <a:lnTo>
                  <a:pt x="3" y="98"/>
                </a:lnTo>
                <a:lnTo>
                  <a:pt x="5" y="96"/>
                </a:lnTo>
                <a:lnTo>
                  <a:pt x="7" y="96"/>
                </a:lnTo>
                <a:lnTo>
                  <a:pt x="11" y="94"/>
                </a:lnTo>
                <a:lnTo>
                  <a:pt x="15" y="94"/>
                </a:lnTo>
                <a:lnTo>
                  <a:pt x="19" y="92"/>
                </a:lnTo>
                <a:lnTo>
                  <a:pt x="23" y="90"/>
                </a:lnTo>
                <a:lnTo>
                  <a:pt x="28" y="90"/>
                </a:lnTo>
                <a:lnTo>
                  <a:pt x="34" y="88"/>
                </a:lnTo>
                <a:lnTo>
                  <a:pt x="40" y="86"/>
                </a:lnTo>
                <a:lnTo>
                  <a:pt x="46" y="84"/>
                </a:lnTo>
                <a:lnTo>
                  <a:pt x="53" y="82"/>
                </a:lnTo>
                <a:lnTo>
                  <a:pt x="61" y="80"/>
                </a:lnTo>
                <a:lnTo>
                  <a:pt x="69" y="78"/>
                </a:lnTo>
                <a:lnTo>
                  <a:pt x="86" y="75"/>
                </a:lnTo>
                <a:lnTo>
                  <a:pt x="105" y="71"/>
                </a:lnTo>
                <a:lnTo>
                  <a:pt x="126" y="67"/>
                </a:lnTo>
                <a:lnTo>
                  <a:pt x="149" y="61"/>
                </a:lnTo>
                <a:lnTo>
                  <a:pt x="174" y="55"/>
                </a:lnTo>
                <a:lnTo>
                  <a:pt x="201" y="50"/>
                </a:lnTo>
                <a:lnTo>
                  <a:pt x="230" y="44"/>
                </a:lnTo>
                <a:lnTo>
                  <a:pt x="258" y="38"/>
                </a:lnTo>
                <a:lnTo>
                  <a:pt x="285" y="34"/>
                </a:lnTo>
                <a:lnTo>
                  <a:pt x="310" y="29"/>
                </a:lnTo>
                <a:lnTo>
                  <a:pt x="333" y="25"/>
                </a:lnTo>
                <a:lnTo>
                  <a:pt x="354" y="21"/>
                </a:lnTo>
                <a:lnTo>
                  <a:pt x="375" y="17"/>
                </a:lnTo>
                <a:lnTo>
                  <a:pt x="394" y="13"/>
                </a:lnTo>
                <a:lnTo>
                  <a:pt x="412" y="11"/>
                </a:lnTo>
                <a:lnTo>
                  <a:pt x="427" y="8"/>
                </a:lnTo>
                <a:lnTo>
                  <a:pt x="440" y="6"/>
                </a:lnTo>
                <a:lnTo>
                  <a:pt x="454" y="4"/>
                </a:lnTo>
                <a:lnTo>
                  <a:pt x="465" y="4"/>
                </a:lnTo>
                <a:lnTo>
                  <a:pt x="473" y="2"/>
                </a:lnTo>
                <a:lnTo>
                  <a:pt x="481" y="2"/>
                </a:lnTo>
                <a:lnTo>
                  <a:pt x="488" y="0"/>
                </a:lnTo>
                <a:lnTo>
                  <a:pt x="492" y="0"/>
                </a:lnTo>
                <a:lnTo>
                  <a:pt x="492" y="0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19"/>
          <p:cNvSpPr/>
          <p:nvPr/>
        </p:nvSpPr>
        <p:spPr bwMode="auto">
          <a:xfrm>
            <a:off x="6398656" y="1392867"/>
            <a:ext cx="1024151" cy="253161"/>
          </a:xfrm>
          <a:custGeom>
            <a:avLst/>
            <a:gdLst>
              <a:gd name="T0" fmla="*/ 165 w 713"/>
              <a:gd name="T1" fmla="*/ 96 h 177"/>
              <a:gd name="T2" fmla="*/ 226 w 713"/>
              <a:gd name="T3" fmla="*/ 85 h 177"/>
              <a:gd name="T4" fmla="*/ 291 w 713"/>
              <a:gd name="T5" fmla="*/ 69 h 177"/>
              <a:gd name="T6" fmla="*/ 360 w 713"/>
              <a:gd name="T7" fmla="*/ 50 h 177"/>
              <a:gd name="T8" fmla="*/ 414 w 713"/>
              <a:gd name="T9" fmla="*/ 35 h 177"/>
              <a:gd name="T10" fmla="*/ 446 w 713"/>
              <a:gd name="T11" fmla="*/ 25 h 177"/>
              <a:gd name="T12" fmla="*/ 475 w 713"/>
              <a:gd name="T13" fmla="*/ 18 h 177"/>
              <a:gd name="T14" fmla="*/ 502 w 713"/>
              <a:gd name="T15" fmla="*/ 12 h 177"/>
              <a:gd name="T16" fmla="*/ 525 w 713"/>
              <a:gd name="T17" fmla="*/ 8 h 177"/>
              <a:gd name="T18" fmla="*/ 546 w 713"/>
              <a:gd name="T19" fmla="*/ 4 h 177"/>
              <a:gd name="T20" fmla="*/ 563 w 713"/>
              <a:gd name="T21" fmla="*/ 2 h 177"/>
              <a:gd name="T22" fmla="*/ 577 w 713"/>
              <a:gd name="T23" fmla="*/ 0 h 177"/>
              <a:gd name="T24" fmla="*/ 601 w 713"/>
              <a:gd name="T25" fmla="*/ 0 h 177"/>
              <a:gd name="T26" fmla="*/ 640 w 713"/>
              <a:gd name="T27" fmla="*/ 4 h 177"/>
              <a:gd name="T28" fmla="*/ 663 w 713"/>
              <a:gd name="T29" fmla="*/ 8 h 177"/>
              <a:gd name="T30" fmla="*/ 680 w 713"/>
              <a:gd name="T31" fmla="*/ 14 h 177"/>
              <a:gd name="T32" fmla="*/ 693 w 713"/>
              <a:gd name="T33" fmla="*/ 20 h 177"/>
              <a:gd name="T34" fmla="*/ 705 w 713"/>
              <a:gd name="T35" fmla="*/ 27 h 177"/>
              <a:gd name="T36" fmla="*/ 711 w 713"/>
              <a:gd name="T37" fmla="*/ 33 h 177"/>
              <a:gd name="T38" fmla="*/ 713 w 713"/>
              <a:gd name="T39" fmla="*/ 43 h 177"/>
              <a:gd name="T40" fmla="*/ 713 w 713"/>
              <a:gd name="T41" fmla="*/ 50 h 177"/>
              <a:gd name="T42" fmla="*/ 709 w 713"/>
              <a:gd name="T43" fmla="*/ 58 h 177"/>
              <a:gd name="T44" fmla="*/ 705 w 713"/>
              <a:gd name="T45" fmla="*/ 64 h 177"/>
              <a:gd name="T46" fmla="*/ 693 w 713"/>
              <a:gd name="T47" fmla="*/ 73 h 177"/>
              <a:gd name="T48" fmla="*/ 678 w 713"/>
              <a:gd name="T49" fmla="*/ 79 h 177"/>
              <a:gd name="T50" fmla="*/ 659 w 713"/>
              <a:gd name="T51" fmla="*/ 85 h 177"/>
              <a:gd name="T52" fmla="*/ 638 w 713"/>
              <a:gd name="T53" fmla="*/ 89 h 177"/>
              <a:gd name="T54" fmla="*/ 624 w 713"/>
              <a:gd name="T55" fmla="*/ 92 h 177"/>
              <a:gd name="T56" fmla="*/ 603 w 713"/>
              <a:gd name="T57" fmla="*/ 96 h 177"/>
              <a:gd name="T58" fmla="*/ 578 w 713"/>
              <a:gd name="T59" fmla="*/ 102 h 177"/>
              <a:gd name="T60" fmla="*/ 548 w 713"/>
              <a:gd name="T61" fmla="*/ 108 h 177"/>
              <a:gd name="T62" fmla="*/ 513 w 713"/>
              <a:gd name="T63" fmla="*/ 114 h 177"/>
              <a:gd name="T64" fmla="*/ 473 w 713"/>
              <a:gd name="T65" fmla="*/ 121 h 177"/>
              <a:gd name="T66" fmla="*/ 427 w 713"/>
              <a:gd name="T67" fmla="*/ 131 h 177"/>
              <a:gd name="T68" fmla="*/ 377 w 713"/>
              <a:gd name="T69" fmla="*/ 140 h 177"/>
              <a:gd name="T70" fmla="*/ 327 w 713"/>
              <a:gd name="T71" fmla="*/ 148 h 177"/>
              <a:gd name="T72" fmla="*/ 281 w 713"/>
              <a:gd name="T73" fmla="*/ 156 h 177"/>
              <a:gd name="T74" fmla="*/ 241 w 713"/>
              <a:gd name="T75" fmla="*/ 163 h 177"/>
              <a:gd name="T76" fmla="*/ 205 w 713"/>
              <a:gd name="T77" fmla="*/ 169 h 177"/>
              <a:gd name="T78" fmla="*/ 174 w 713"/>
              <a:gd name="T79" fmla="*/ 173 h 177"/>
              <a:gd name="T80" fmla="*/ 147 w 713"/>
              <a:gd name="T81" fmla="*/ 175 h 177"/>
              <a:gd name="T82" fmla="*/ 126 w 713"/>
              <a:gd name="T83" fmla="*/ 177 h 177"/>
              <a:gd name="T84" fmla="*/ 109 w 713"/>
              <a:gd name="T85" fmla="*/ 177 h 177"/>
              <a:gd name="T86" fmla="*/ 84 w 713"/>
              <a:gd name="T87" fmla="*/ 175 h 177"/>
              <a:gd name="T88" fmla="*/ 59 w 713"/>
              <a:gd name="T89" fmla="*/ 169 h 177"/>
              <a:gd name="T90" fmla="*/ 40 w 713"/>
              <a:gd name="T91" fmla="*/ 160 h 177"/>
              <a:gd name="T92" fmla="*/ 25 w 713"/>
              <a:gd name="T93" fmla="*/ 146 h 177"/>
              <a:gd name="T94" fmla="*/ 9 w 713"/>
              <a:gd name="T95" fmla="*/ 135 h 177"/>
              <a:gd name="T96" fmla="*/ 2 w 713"/>
              <a:gd name="T97" fmla="*/ 125 h 177"/>
              <a:gd name="T98" fmla="*/ 0 w 713"/>
              <a:gd name="T99" fmla="*/ 119 h 177"/>
              <a:gd name="T100" fmla="*/ 5 w 713"/>
              <a:gd name="T101" fmla="*/ 115 h 177"/>
              <a:gd name="T102" fmla="*/ 11 w 713"/>
              <a:gd name="T103" fmla="*/ 114 h 177"/>
              <a:gd name="T104" fmla="*/ 21 w 713"/>
              <a:gd name="T105" fmla="*/ 114 h 177"/>
              <a:gd name="T106" fmla="*/ 32 w 713"/>
              <a:gd name="T107" fmla="*/ 112 h 177"/>
              <a:gd name="T108" fmla="*/ 48 w 713"/>
              <a:gd name="T109" fmla="*/ 112 h 177"/>
              <a:gd name="T110" fmla="*/ 65 w 713"/>
              <a:gd name="T111" fmla="*/ 110 h 177"/>
              <a:gd name="T112" fmla="*/ 84 w 713"/>
              <a:gd name="T113" fmla="*/ 106 h 177"/>
              <a:gd name="T114" fmla="*/ 107 w 713"/>
              <a:gd name="T115" fmla="*/ 104 h 177"/>
              <a:gd name="T116" fmla="*/ 134 w 713"/>
              <a:gd name="T117" fmla="*/ 102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13" h="177">
                <a:moveTo>
                  <a:pt x="134" y="102"/>
                </a:moveTo>
                <a:lnTo>
                  <a:pt x="165" y="96"/>
                </a:lnTo>
                <a:lnTo>
                  <a:pt x="193" y="91"/>
                </a:lnTo>
                <a:lnTo>
                  <a:pt x="226" y="85"/>
                </a:lnTo>
                <a:lnTo>
                  <a:pt x="258" y="77"/>
                </a:lnTo>
                <a:lnTo>
                  <a:pt x="291" y="69"/>
                </a:lnTo>
                <a:lnTo>
                  <a:pt x="324" y="60"/>
                </a:lnTo>
                <a:lnTo>
                  <a:pt x="360" y="50"/>
                </a:lnTo>
                <a:lnTo>
                  <a:pt x="395" y="39"/>
                </a:lnTo>
                <a:lnTo>
                  <a:pt x="414" y="35"/>
                </a:lnTo>
                <a:lnTo>
                  <a:pt x="429" y="29"/>
                </a:lnTo>
                <a:lnTo>
                  <a:pt x="446" y="25"/>
                </a:lnTo>
                <a:lnTo>
                  <a:pt x="462" y="21"/>
                </a:lnTo>
                <a:lnTo>
                  <a:pt x="475" y="18"/>
                </a:lnTo>
                <a:lnTo>
                  <a:pt x="488" y="16"/>
                </a:lnTo>
                <a:lnTo>
                  <a:pt x="502" y="12"/>
                </a:lnTo>
                <a:lnTo>
                  <a:pt x="515" y="10"/>
                </a:lnTo>
                <a:lnTo>
                  <a:pt x="525" y="8"/>
                </a:lnTo>
                <a:lnTo>
                  <a:pt x="536" y="6"/>
                </a:lnTo>
                <a:lnTo>
                  <a:pt x="546" y="4"/>
                </a:lnTo>
                <a:lnTo>
                  <a:pt x="555" y="2"/>
                </a:lnTo>
                <a:lnTo>
                  <a:pt x="563" y="2"/>
                </a:lnTo>
                <a:lnTo>
                  <a:pt x="571" y="2"/>
                </a:lnTo>
                <a:lnTo>
                  <a:pt x="577" y="0"/>
                </a:lnTo>
                <a:lnTo>
                  <a:pt x="584" y="0"/>
                </a:lnTo>
                <a:lnTo>
                  <a:pt x="601" y="0"/>
                </a:lnTo>
                <a:lnTo>
                  <a:pt x="621" y="2"/>
                </a:lnTo>
                <a:lnTo>
                  <a:pt x="640" y="4"/>
                </a:lnTo>
                <a:lnTo>
                  <a:pt x="651" y="4"/>
                </a:lnTo>
                <a:lnTo>
                  <a:pt x="663" y="8"/>
                </a:lnTo>
                <a:lnTo>
                  <a:pt x="670" y="10"/>
                </a:lnTo>
                <a:lnTo>
                  <a:pt x="680" y="14"/>
                </a:lnTo>
                <a:lnTo>
                  <a:pt x="688" y="16"/>
                </a:lnTo>
                <a:lnTo>
                  <a:pt x="693" y="20"/>
                </a:lnTo>
                <a:lnTo>
                  <a:pt x="699" y="23"/>
                </a:lnTo>
                <a:lnTo>
                  <a:pt x="705" y="27"/>
                </a:lnTo>
                <a:lnTo>
                  <a:pt x="709" y="29"/>
                </a:lnTo>
                <a:lnTo>
                  <a:pt x="711" y="33"/>
                </a:lnTo>
                <a:lnTo>
                  <a:pt x="713" y="37"/>
                </a:lnTo>
                <a:lnTo>
                  <a:pt x="713" y="43"/>
                </a:lnTo>
                <a:lnTo>
                  <a:pt x="713" y="46"/>
                </a:lnTo>
                <a:lnTo>
                  <a:pt x="713" y="50"/>
                </a:lnTo>
                <a:lnTo>
                  <a:pt x="711" y="54"/>
                </a:lnTo>
                <a:lnTo>
                  <a:pt x="709" y="58"/>
                </a:lnTo>
                <a:lnTo>
                  <a:pt x="707" y="62"/>
                </a:lnTo>
                <a:lnTo>
                  <a:pt x="705" y="64"/>
                </a:lnTo>
                <a:lnTo>
                  <a:pt x="699" y="69"/>
                </a:lnTo>
                <a:lnTo>
                  <a:pt x="693" y="73"/>
                </a:lnTo>
                <a:lnTo>
                  <a:pt x="686" y="75"/>
                </a:lnTo>
                <a:lnTo>
                  <a:pt x="678" y="79"/>
                </a:lnTo>
                <a:lnTo>
                  <a:pt x="669" y="81"/>
                </a:lnTo>
                <a:lnTo>
                  <a:pt x="659" y="85"/>
                </a:lnTo>
                <a:lnTo>
                  <a:pt x="649" y="87"/>
                </a:lnTo>
                <a:lnTo>
                  <a:pt x="638" y="89"/>
                </a:lnTo>
                <a:lnTo>
                  <a:pt x="632" y="91"/>
                </a:lnTo>
                <a:lnTo>
                  <a:pt x="624" y="92"/>
                </a:lnTo>
                <a:lnTo>
                  <a:pt x="615" y="94"/>
                </a:lnTo>
                <a:lnTo>
                  <a:pt x="603" y="96"/>
                </a:lnTo>
                <a:lnTo>
                  <a:pt x="592" y="98"/>
                </a:lnTo>
                <a:lnTo>
                  <a:pt x="578" y="102"/>
                </a:lnTo>
                <a:lnTo>
                  <a:pt x="565" y="104"/>
                </a:lnTo>
                <a:lnTo>
                  <a:pt x="548" y="108"/>
                </a:lnTo>
                <a:lnTo>
                  <a:pt x="531" y="110"/>
                </a:lnTo>
                <a:lnTo>
                  <a:pt x="513" y="114"/>
                </a:lnTo>
                <a:lnTo>
                  <a:pt x="494" y="117"/>
                </a:lnTo>
                <a:lnTo>
                  <a:pt x="473" y="121"/>
                </a:lnTo>
                <a:lnTo>
                  <a:pt x="450" y="127"/>
                </a:lnTo>
                <a:lnTo>
                  <a:pt x="427" y="131"/>
                </a:lnTo>
                <a:lnTo>
                  <a:pt x="402" y="135"/>
                </a:lnTo>
                <a:lnTo>
                  <a:pt x="377" y="140"/>
                </a:lnTo>
                <a:lnTo>
                  <a:pt x="350" y="144"/>
                </a:lnTo>
                <a:lnTo>
                  <a:pt x="327" y="148"/>
                </a:lnTo>
                <a:lnTo>
                  <a:pt x="303" y="152"/>
                </a:lnTo>
                <a:lnTo>
                  <a:pt x="281" y="156"/>
                </a:lnTo>
                <a:lnTo>
                  <a:pt x="260" y="160"/>
                </a:lnTo>
                <a:lnTo>
                  <a:pt x="241" y="163"/>
                </a:lnTo>
                <a:lnTo>
                  <a:pt x="222" y="165"/>
                </a:lnTo>
                <a:lnTo>
                  <a:pt x="205" y="169"/>
                </a:lnTo>
                <a:lnTo>
                  <a:pt x="188" y="171"/>
                </a:lnTo>
                <a:lnTo>
                  <a:pt x="174" y="173"/>
                </a:lnTo>
                <a:lnTo>
                  <a:pt x="159" y="175"/>
                </a:lnTo>
                <a:lnTo>
                  <a:pt x="147" y="175"/>
                </a:lnTo>
                <a:lnTo>
                  <a:pt x="136" y="177"/>
                </a:lnTo>
                <a:lnTo>
                  <a:pt x="126" y="177"/>
                </a:lnTo>
                <a:lnTo>
                  <a:pt x="117" y="177"/>
                </a:lnTo>
                <a:lnTo>
                  <a:pt x="109" y="177"/>
                </a:lnTo>
                <a:lnTo>
                  <a:pt x="96" y="177"/>
                </a:lnTo>
                <a:lnTo>
                  <a:pt x="84" y="175"/>
                </a:lnTo>
                <a:lnTo>
                  <a:pt x="71" y="173"/>
                </a:lnTo>
                <a:lnTo>
                  <a:pt x="59" y="169"/>
                </a:lnTo>
                <a:lnTo>
                  <a:pt x="50" y="165"/>
                </a:lnTo>
                <a:lnTo>
                  <a:pt x="40" y="160"/>
                </a:lnTo>
                <a:lnTo>
                  <a:pt x="32" y="154"/>
                </a:lnTo>
                <a:lnTo>
                  <a:pt x="25" y="146"/>
                </a:lnTo>
                <a:lnTo>
                  <a:pt x="17" y="140"/>
                </a:lnTo>
                <a:lnTo>
                  <a:pt x="9" y="135"/>
                </a:lnTo>
                <a:lnTo>
                  <a:pt x="5" y="129"/>
                </a:lnTo>
                <a:lnTo>
                  <a:pt x="2" y="125"/>
                </a:lnTo>
                <a:lnTo>
                  <a:pt x="0" y="123"/>
                </a:lnTo>
                <a:lnTo>
                  <a:pt x="0" y="119"/>
                </a:lnTo>
                <a:lnTo>
                  <a:pt x="2" y="117"/>
                </a:lnTo>
                <a:lnTo>
                  <a:pt x="5" y="115"/>
                </a:lnTo>
                <a:lnTo>
                  <a:pt x="9" y="114"/>
                </a:lnTo>
                <a:lnTo>
                  <a:pt x="11" y="114"/>
                </a:lnTo>
                <a:lnTo>
                  <a:pt x="17" y="114"/>
                </a:lnTo>
                <a:lnTo>
                  <a:pt x="21" y="114"/>
                </a:lnTo>
                <a:lnTo>
                  <a:pt x="27" y="114"/>
                </a:lnTo>
                <a:lnTo>
                  <a:pt x="32" y="112"/>
                </a:lnTo>
                <a:lnTo>
                  <a:pt x="40" y="112"/>
                </a:lnTo>
                <a:lnTo>
                  <a:pt x="48" y="112"/>
                </a:lnTo>
                <a:lnTo>
                  <a:pt x="55" y="110"/>
                </a:lnTo>
                <a:lnTo>
                  <a:pt x="65" y="110"/>
                </a:lnTo>
                <a:lnTo>
                  <a:pt x="74" y="108"/>
                </a:lnTo>
                <a:lnTo>
                  <a:pt x="84" y="106"/>
                </a:lnTo>
                <a:lnTo>
                  <a:pt x="96" y="106"/>
                </a:lnTo>
                <a:lnTo>
                  <a:pt x="107" y="104"/>
                </a:lnTo>
                <a:lnTo>
                  <a:pt x="120" y="104"/>
                </a:lnTo>
                <a:lnTo>
                  <a:pt x="134" y="102"/>
                </a:lnTo>
                <a:lnTo>
                  <a:pt x="134" y="102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20"/>
          <p:cNvSpPr/>
          <p:nvPr/>
        </p:nvSpPr>
        <p:spPr bwMode="auto">
          <a:xfrm>
            <a:off x="5892334" y="2546474"/>
            <a:ext cx="1982135" cy="307821"/>
          </a:xfrm>
          <a:custGeom>
            <a:avLst/>
            <a:gdLst>
              <a:gd name="T0" fmla="*/ 1060 w 1380"/>
              <a:gd name="T1" fmla="*/ 121 h 215"/>
              <a:gd name="T2" fmla="*/ 1023 w 1380"/>
              <a:gd name="T3" fmla="*/ 121 h 215"/>
              <a:gd name="T4" fmla="*/ 981 w 1380"/>
              <a:gd name="T5" fmla="*/ 121 h 215"/>
              <a:gd name="T6" fmla="*/ 935 w 1380"/>
              <a:gd name="T7" fmla="*/ 123 h 215"/>
              <a:gd name="T8" fmla="*/ 884 w 1380"/>
              <a:gd name="T9" fmla="*/ 125 h 215"/>
              <a:gd name="T10" fmla="*/ 805 w 1380"/>
              <a:gd name="T11" fmla="*/ 129 h 215"/>
              <a:gd name="T12" fmla="*/ 690 w 1380"/>
              <a:gd name="T13" fmla="*/ 138 h 215"/>
              <a:gd name="T14" fmla="*/ 587 w 1380"/>
              <a:gd name="T15" fmla="*/ 148 h 215"/>
              <a:gd name="T16" fmla="*/ 487 w 1380"/>
              <a:gd name="T17" fmla="*/ 161 h 215"/>
              <a:gd name="T18" fmla="*/ 291 w 1380"/>
              <a:gd name="T19" fmla="*/ 190 h 215"/>
              <a:gd name="T20" fmla="*/ 247 w 1380"/>
              <a:gd name="T21" fmla="*/ 200 h 215"/>
              <a:gd name="T22" fmla="*/ 213 w 1380"/>
              <a:gd name="T23" fmla="*/ 207 h 215"/>
              <a:gd name="T24" fmla="*/ 184 w 1380"/>
              <a:gd name="T25" fmla="*/ 211 h 215"/>
              <a:gd name="T26" fmla="*/ 163 w 1380"/>
              <a:gd name="T27" fmla="*/ 215 h 215"/>
              <a:gd name="T28" fmla="*/ 150 w 1380"/>
              <a:gd name="T29" fmla="*/ 215 h 215"/>
              <a:gd name="T30" fmla="*/ 134 w 1380"/>
              <a:gd name="T31" fmla="*/ 213 h 215"/>
              <a:gd name="T32" fmla="*/ 107 w 1380"/>
              <a:gd name="T33" fmla="*/ 202 h 215"/>
              <a:gd name="T34" fmla="*/ 67 w 1380"/>
              <a:gd name="T35" fmla="*/ 178 h 215"/>
              <a:gd name="T36" fmla="*/ 27 w 1380"/>
              <a:gd name="T37" fmla="*/ 157 h 215"/>
              <a:gd name="T38" fmla="*/ 14 w 1380"/>
              <a:gd name="T39" fmla="*/ 148 h 215"/>
              <a:gd name="T40" fmla="*/ 6 w 1380"/>
              <a:gd name="T41" fmla="*/ 140 h 215"/>
              <a:gd name="T42" fmla="*/ 0 w 1380"/>
              <a:gd name="T43" fmla="*/ 134 h 215"/>
              <a:gd name="T44" fmla="*/ 4 w 1380"/>
              <a:gd name="T45" fmla="*/ 131 h 215"/>
              <a:gd name="T46" fmla="*/ 12 w 1380"/>
              <a:gd name="T47" fmla="*/ 129 h 215"/>
              <a:gd name="T48" fmla="*/ 23 w 1380"/>
              <a:gd name="T49" fmla="*/ 127 h 215"/>
              <a:gd name="T50" fmla="*/ 40 w 1380"/>
              <a:gd name="T51" fmla="*/ 127 h 215"/>
              <a:gd name="T52" fmla="*/ 61 w 1380"/>
              <a:gd name="T53" fmla="*/ 127 h 215"/>
              <a:gd name="T54" fmla="*/ 88 w 1380"/>
              <a:gd name="T55" fmla="*/ 127 h 215"/>
              <a:gd name="T56" fmla="*/ 130 w 1380"/>
              <a:gd name="T57" fmla="*/ 123 h 215"/>
              <a:gd name="T58" fmla="*/ 186 w 1380"/>
              <a:gd name="T59" fmla="*/ 117 h 215"/>
              <a:gd name="T60" fmla="*/ 253 w 1380"/>
              <a:gd name="T61" fmla="*/ 109 h 215"/>
              <a:gd name="T62" fmla="*/ 335 w 1380"/>
              <a:gd name="T63" fmla="*/ 100 h 215"/>
              <a:gd name="T64" fmla="*/ 491 w 1380"/>
              <a:gd name="T65" fmla="*/ 81 h 215"/>
              <a:gd name="T66" fmla="*/ 684 w 1380"/>
              <a:gd name="T67" fmla="*/ 56 h 215"/>
              <a:gd name="T68" fmla="*/ 882 w 1380"/>
              <a:gd name="T69" fmla="*/ 33 h 215"/>
              <a:gd name="T70" fmla="*/ 930 w 1380"/>
              <a:gd name="T71" fmla="*/ 27 h 215"/>
              <a:gd name="T72" fmla="*/ 972 w 1380"/>
              <a:gd name="T73" fmla="*/ 23 h 215"/>
              <a:gd name="T74" fmla="*/ 1010 w 1380"/>
              <a:gd name="T75" fmla="*/ 17 h 215"/>
              <a:gd name="T76" fmla="*/ 1066 w 1380"/>
              <a:gd name="T77" fmla="*/ 12 h 215"/>
              <a:gd name="T78" fmla="*/ 1115 w 1380"/>
              <a:gd name="T79" fmla="*/ 6 h 215"/>
              <a:gd name="T80" fmla="*/ 1150 w 1380"/>
              <a:gd name="T81" fmla="*/ 2 h 215"/>
              <a:gd name="T82" fmla="*/ 1167 w 1380"/>
              <a:gd name="T83" fmla="*/ 0 h 215"/>
              <a:gd name="T84" fmla="*/ 1184 w 1380"/>
              <a:gd name="T85" fmla="*/ 4 h 215"/>
              <a:gd name="T86" fmla="*/ 1204 w 1380"/>
              <a:gd name="T87" fmla="*/ 8 h 215"/>
              <a:gd name="T88" fmla="*/ 1227 w 1380"/>
              <a:gd name="T89" fmla="*/ 15 h 215"/>
              <a:gd name="T90" fmla="*/ 1255 w 1380"/>
              <a:gd name="T91" fmla="*/ 25 h 215"/>
              <a:gd name="T92" fmla="*/ 1290 w 1380"/>
              <a:gd name="T93" fmla="*/ 38 h 215"/>
              <a:gd name="T94" fmla="*/ 1321 w 1380"/>
              <a:gd name="T95" fmla="*/ 54 h 215"/>
              <a:gd name="T96" fmla="*/ 1344 w 1380"/>
              <a:gd name="T97" fmla="*/ 67 h 215"/>
              <a:gd name="T98" fmla="*/ 1363 w 1380"/>
              <a:gd name="T99" fmla="*/ 81 h 215"/>
              <a:gd name="T100" fmla="*/ 1374 w 1380"/>
              <a:gd name="T101" fmla="*/ 92 h 215"/>
              <a:gd name="T102" fmla="*/ 1380 w 1380"/>
              <a:gd name="T103" fmla="*/ 104 h 215"/>
              <a:gd name="T104" fmla="*/ 1378 w 1380"/>
              <a:gd name="T105" fmla="*/ 117 h 215"/>
              <a:gd name="T106" fmla="*/ 1370 w 1380"/>
              <a:gd name="T107" fmla="*/ 127 h 215"/>
              <a:gd name="T108" fmla="*/ 1353 w 1380"/>
              <a:gd name="T109" fmla="*/ 132 h 215"/>
              <a:gd name="T110" fmla="*/ 1328 w 1380"/>
              <a:gd name="T111" fmla="*/ 136 h 215"/>
              <a:gd name="T112" fmla="*/ 1296 w 1380"/>
              <a:gd name="T113" fmla="*/ 134 h 215"/>
              <a:gd name="T114" fmla="*/ 1244 w 1380"/>
              <a:gd name="T115" fmla="*/ 131 h 215"/>
              <a:gd name="T116" fmla="*/ 1169 w 1380"/>
              <a:gd name="T117" fmla="*/ 125 h 215"/>
              <a:gd name="T118" fmla="*/ 1104 w 1380"/>
              <a:gd name="T119" fmla="*/ 121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380" h="215">
                <a:moveTo>
                  <a:pt x="1083" y="121"/>
                </a:moveTo>
                <a:lnTo>
                  <a:pt x="1071" y="121"/>
                </a:lnTo>
                <a:lnTo>
                  <a:pt x="1060" y="121"/>
                </a:lnTo>
                <a:lnTo>
                  <a:pt x="1048" y="121"/>
                </a:lnTo>
                <a:lnTo>
                  <a:pt x="1037" y="121"/>
                </a:lnTo>
                <a:lnTo>
                  <a:pt x="1023" y="121"/>
                </a:lnTo>
                <a:lnTo>
                  <a:pt x="1010" y="121"/>
                </a:lnTo>
                <a:lnTo>
                  <a:pt x="997" y="121"/>
                </a:lnTo>
                <a:lnTo>
                  <a:pt x="981" y="121"/>
                </a:lnTo>
                <a:lnTo>
                  <a:pt x="966" y="121"/>
                </a:lnTo>
                <a:lnTo>
                  <a:pt x="951" y="123"/>
                </a:lnTo>
                <a:lnTo>
                  <a:pt x="935" y="123"/>
                </a:lnTo>
                <a:lnTo>
                  <a:pt x="918" y="123"/>
                </a:lnTo>
                <a:lnTo>
                  <a:pt x="901" y="125"/>
                </a:lnTo>
                <a:lnTo>
                  <a:pt x="884" y="125"/>
                </a:lnTo>
                <a:lnTo>
                  <a:pt x="864" y="127"/>
                </a:lnTo>
                <a:lnTo>
                  <a:pt x="845" y="127"/>
                </a:lnTo>
                <a:lnTo>
                  <a:pt x="805" y="129"/>
                </a:lnTo>
                <a:lnTo>
                  <a:pt x="765" y="132"/>
                </a:lnTo>
                <a:lnTo>
                  <a:pt x="726" y="134"/>
                </a:lnTo>
                <a:lnTo>
                  <a:pt x="690" y="138"/>
                </a:lnTo>
                <a:lnTo>
                  <a:pt x="654" y="140"/>
                </a:lnTo>
                <a:lnTo>
                  <a:pt x="619" y="144"/>
                </a:lnTo>
                <a:lnTo>
                  <a:pt x="587" y="148"/>
                </a:lnTo>
                <a:lnTo>
                  <a:pt x="554" y="152"/>
                </a:lnTo>
                <a:lnTo>
                  <a:pt x="519" y="157"/>
                </a:lnTo>
                <a:lnTo>
                  <a:pt x="487" y="161"/>
                </a:lnTo>
                <a:lnTo>
                  <a:pt x="420" y="171"/>
                </a:lnTo>
                <a:lnTo>
                  <a:pt x="357" y="180"/>
                </a:lnTo>
                <a:lnTo>
                  <a:pt x="291" y="190"/>
                </a:lnTo>
                <a:lnTo>
                  <a:pt x="276" y="194"/>
                </a:lnTo>
                <a:lnTo>
                  <a:pt x="263" y="198"/>
                </a:lnTo>
                <a:lnTo>
                  <a:pt x="247" y="200"/>
                </a:lnTo>
                <a:lnTo>
                  <a:pt x="236" y="202"/>
                </a:lnTo>
                <a:lnTo>
                  <a:pt x="222" y="205"/>
                </a:lnTo>
                <a:lnTo>
                  <a:pt x="213" y="207"/>
                </a:lnTo>
                <a:lnTo>
                  <a:pt x="201" y="209"/>
                </a:lnTo>
                <a:lnTo>
                  <a:pt x="192" y="209"/>
                </a:lnTo>
                <a:lnTo>
                  <a:pt x="184" y="211"/>
                </a:lnTo>
                <a:lnTo>
                  <a:pt x="175" y="213"/>
                </a:lnTo>
                <a:lnTo>
                  <a:pt x="169" y="213"/>
                </a:lnTo>
                <a:lnTo>
                  <a:pt x="163" y="215"/>
                </a:lnTo>
                <a:lnTo>
                  <a:pt x="157" y="215"/>
                </a:lnTo>
                <a:lnTo>
                  <a:pt x="153" y="215"/>
                </a:lnTo>
                <a:lnTo>
                  <a:pt x="150" y="215"/>
                </a:lnTo>
                <a:lnTo>
                  <a:pt x="146" y="215"/>
                </a:lnTo>
                <a:lnTo>
                  <a:pt x="142" y="215"/>
                </a:lnTo>
                <a:lnTo>
                  <a:pt x="134" y="213"/>
                </a:lnTo>
                <a:lnTo>
                  <a:pt x="127" y="211"/>
                </a:lnTo>
                <a:lnTo>
                  <a:pt x="119" y="205"/>
                </a:lnTo>
                <a:lnTo>
                  <a:pt x="107" y="202"/>
                </a:lnTo>
                <a:lnTo>
                  <a:pt x="96" y="194"/>
                </a:lnTo>
                <a:lnTo>
                  <a:pt x="83" y="186"/>
                </a:lnTo>
                <a:lnTo>
                  <a:pt x="67" y="178"/>
                </a:lnTo>
                <a:lnTo>
                  <a:pt x="52" y="171"/>
                </a:lnTo>
                <a:lnTo>
                  <a:pt x="38" y="163"/>
                </a:lnTo>
                <a:lnTo>
                  <a:pt x="27" y="157"/>
                </a:lnTo>
                <a:lnTo>
                  <a:pt x="23" y="154"/>
                </a:lnTo>
                <a:lnTo>
                  <a:pt x="17" y="152"/>
                </a:lnTo>
                <a:lnTo>
                  <a:pt x="14" y="148"/>
                </a:lnTo>
                <a:lnTo>
                  <a:pt x="10" y="146"/>
                </a:lnTo>
                <a:lnTo>
                  <a:pt x="8" y="142"/>
                </a:lnTo>
                <a:lnTo>
                  <a:pt x="6" y="140"/>
                </a:lnTo>
                <a:lnTo>
                  <a:pt x="4" y="138"/>
                </a:lnTo>
                <a:lnTo>
                  <a:pt x="2" y="136"/>
                </a:lnTo>
                <a:lnTo>
                  <a:pt x="0" y="134"/>
                </a:lnTo>
                <a:lnTo>
                  <a:pt x="0" y="134"/>
                </a:lnTo>
                <a:lnTo>
                  <a:pt x="2" y="131"/>
                </a:lnTo>
                <a:lnTo>
                  <a:pt x="4" y="131"/>
                </a:lnTo>
                <a:lnTo>
                  <a:pt x="6" y="129"/>
                </a:lnTo>
                <a:lnTo>
                  <a:pt x="8" y="129"/>
                </a:lnTo>
                <a:lnTo>
                  <a:pt x="12" y="129"/>
                </a:lnTo>
                <a:lnTo>
                  <a:pt x="15" y="129"/>
                </a:lnTo>
                <a:lnTo>
                  <a:pt x="19" y="129"/>
                </a:lnTo>
                <a:lnTo>
                  <a:pt x="23" y="127"/>
                </a:lnTo>
                <a:lnTo>
                  <a:pt x="29" y="127"/>
                </a:lnTo>
                <a:lnTo>
                  <a:pt x="35" y="127"/>
                </a:lnTo>
                <a:lnTo>
                  <a:pt x="40" y="127"/>
                </a:lnTo>
                <a:lnTo>
                  <a:pt x="46" y="127"/>
                </a:lnTo>
                <a:lnTo>
                  <a:pt x="54" y="127"/>
                </a:lnTo>
                <a:lnTo>
                  <a:pt x="61" y="127"/>
                </a:lnTo>
                <a:lnTo>
                  <a:pt x="69" y="127"/>
                </a:lnTo>
                <a:lnTo>
                  <a:pt x="79" y="127"/>
                </a:lnTo>
                <a:lnTo>
                  <a:pt x="88" y="127"/>
                </a:lnTo>
                <a:lnTo>
                  <a:pt x="102" y="125"/>
                </a:lnTo>
                <a:lnTo>
                  <a:pt x="115" y="123"/>
                </a:lnTo>
                <a:lnTo>
                  <a:pt x="130" y="123"/>
                </a:lnTo>
                <a:lnTo>
                  <a:pt x="148" y="121"/>
                </a:lnTo>
                <a:lnTo>
                  <a:pt x="165" y="119"/>
                </a:lnTo>
                <a:lnTo>
                  <a:pt x="186" y="117"/>
                </a:lnTo>
                <a:lnTo>
                  <a:pt x="207" y="113"/>
                </a:lnTo>
                <a:lnTo>
                  <a:pt x="230" y="111"/>
                </a:lnTo>
                <a:lnTo>
                  <a:pt x="253" y="109"/>
                </a:lnTo>
                <a:lnTo>
                  <a:pt x="280" y="106"/>
                </a:lnTo>
                <a:lnTo>
                  <a:pt x="307" y="102"/>
                </a:lnTo>
                <a:lnTo>
                  <a:pt x="335" y="100"/>
                </a:lnTo>
                <a:lnTo>
                  <a:pt x="364" y="96"/>
                </a:lnTo>
                <a:lnTo>
                  <a:pt x="427" y="88"/>
                </a:lnTo>
                <a:lnTo>
                  <a:pt x="491" y="81"/>
                </a:lnTo>
                <a:lnTo>
                  <a:pt x="554" y="73"/>
                </a:lnTo>
                <a:lnTo>
                  <a:pt x="619" y="63"/>
                </a:lnTo>
                <a:lnTo>
                  <a:pt x="684" y="56"/>
                </a:lnTo>
                <a:lnTo>
                  <a:pt x="749" y="48"/>
                </a:lnTo>
                <a:lnTo>
                  <a:pt x="817" y="40"/>
                </a:lnTo>
                <a:lnTo>
                  <a:pt x="882" y="33"/>
                </a:lnTo>
                <a:lnTo>
                  <a:pt x="899" y="31"/>
                </a:lnTo>
                <a:lnTo>
                  <a:pt x="914" y="29"/>
                </a:lnTo>
                <a:lnTo>
                  <a:pt x="930" y="27"/>
                </a:lnTo>
                <a:lnTo>
                  <a:pt x="943" y="25"/>
                </a:lnTo>
                <a:lnTo>
                  <a:pt x="958" y="23"/>
                </a:lnTo>
                <a:lnTo>
                  <a:pt x="972" y="23"/>
                </a:lnTo>
                <a:lnTo>
                  <a:pt x="985" y="21"/>
                </a:lnTo>
                <a:lnTo>
                  <a:pt x="999" y="19"/>
                </a:lnTo>
                <a:lnTo>
                  <a:pt x="1010" y="17"/>
                </a:lnTo>
                <a:lnTo>
                  <a:pt x="1022" y="17"/>
                </a:lnTo>
                <a:lnTo>
                  <a:pt x="1045" y="14"/>
                </a:lnTo>
                <a:lnTo>
                  <a:pt x="1066" y="12"/>
                </a:lnTo>
                <a:lnTo>
                  <a:pt x="1085" y="10"/>
                </a:lnTo>
                <a:lnTo>
                  <a:pt x="1100" y="8"/>
                </a:lnTo>
                <a:lnTo>
                  <a:pt x="1115" y="6"/>
                </a:lnTo>
                <a:lnTo>
                  <a:pt x="1129" y="4"/>
                </a:lnTo>
                <a:lnTo>
                  <a:pt x="1140" y="4"/>
                </a:lnTo>
                <a:lnTo>
                  <a:pt x="1150" y="2"/>
                </a:lnTo>
                <a:lnTo>
                  <a:pt x="1158" y="2"/>
                </a:lnTo>
                <a:lnTo>
                  <a:pt x="1163" y="0"/>
                </a:lnTo>
                <a:lnTo>
                  <a:pt x="1167" y="0"/>
                </a:lnTo>
                <a:lnTo>
                  <a:pt x="1175" y="2"/>
                </a:lnTo>
                <a:lnTo>
                  <a:pt x="1181" y="2"/>
                </a:lnTo>
                <a:lnTo>
                  <a:pt x="1184" y="4"/>
                </a:lnTo>
                <a:lnTo>
                  <a:pt x="1190" y="4"/>
                </a:lnTo>
                <a:lnTo>
                  <a:pt x="1196" y="6"/>
                </a:lnTo>
                <a:lnTo>
                  <a:pt x="1204" y="8"/>
                </a:lnTo>
                <a:lnTo>
                  <a:pt x="1209" y="10"/>
                </a:lnTo>
                <a:lnTo>
                  <a:pt x="1217" y="14"/>
                </a:lnTo>
                <a:lnTo>
                  <a:pt x="1227" y="15"/>
                </a:lnTo>
                <a:lnTo>
                  <a:pt x="1234" y="19"/>
                </a:lnTo>
                <a:lnTo>
                  <a:pt x="1244" y="21"/>
                </a:lnTo>
                <a:lnTo>
                  <a:pt x="1255" y="25"/>
                </a:lnTo>
                <a:lnTo>
                  <a:pt x="1265" y="29"/>
                </a:lnTo>
                <a:lnTo>
                  <a:pt x="1276" y="35"/>
                </a:lnTo>
                <a:lnTo>
                  <a:pt x="1290" y="38"/>
                </a:lnTo>
                <a:lnTo>
                  <a:pt x="1299" y="44"/>
                </a:lnTo>
                <a:lnTo>
                  <a:pt x="1311" y="48"/>
                </a:lnTo>
                <a:lnTo>
                  <a:pt x="1321" y="54"/>
                </a:lnTo>
                <a:lnTo>
                  <a:pt x="1328" y="58"/>
                </a:lnTo>
                <a:lnTo>
                  <a:pt x="1338" y="61"/>
                </a:lnTo>
                <a:lnTo>
                  <a:pt x="1344" y="67"/>
                </a:lnTo>
                <a:lnTo>
                  <a:pt x="1351" y="71"/>
                </a:lnTo>
                <a:lnTo>
                  <a:pt x="1357" y="77"/>
                </a:lnTo>
                <a:lnTo>
                  <a:pt x="1363" y="81"/>
                </a:lnTo>
                <a:lnTo>
                  <a:pt x="1367" y="85"/>
                </a:lnTo>
                <a:lnTo>
                  <a:pt x="1370" y="88"/>
                </a:lnTo>
                <a:lnTo>
                  <a:pt x="1374" y="92"/>
                </a:lnTo>
                <a:lnTo>
                  <a:pt x="1376" y="96"/>
                </a:lnTo>
                <a:lnTo>
                  <a:pt x="1378" y="102"/>
                </a:lnTo>
                <a:lnTo>
                  <a:pt x="1380" y="104"/>
                </a:lnTo>
                <a:lnTo>
                  <a:pt x="1380" y="108"/>
                </a:lnTo>
                <a:lnTo>
                  <a:pt x="1380" y="113"/>
                </a:lnTo>
                <a:lnTo>
                  <a:pt x="1378" y="117"/>
                </a:lnTo>
                <a:lnTo>
                  <a:pt x="1376" y="121"/>
                </a:lnTo>
                <a:lnTo>
                  <a:pt x="1374" y="123"/>
                </a:lnTo>
                <a:lnTo>
                  <a:pt x="1370" y="127"/>
                </a:lnTo>
                <a:lnTo>
                  <a:pt x="1365" y="129"/>
                </a:lnTo>
                <a:lnTo>
                  <a:pt x="1359" y="131"/>
                </a:lnTo>
                <a:lnTo>
                  <a:pt x="1353" y="132"/>
                </a:lnTo>
                <a:lnTo>
                  <a:pt x="1345" y="134"/>
                </a:lnTo>
                <a:lnTo>
                  <a:pt x="1338" y="134"/>
                </a:lnTo>
                <a:lnTo>
                  <a:pt x="1328" y="136"/>
                </a:lnTo>
                <a:lnTo>
                  <a:pt x="1319" y="136"/>
                </a:lnTo>
                <a:lnTo>
                  <a:pt x="1307" y="136"/>
                </a:lnTo>
                <a:lnTo>
                  <a:pt x="1296" y="134"/>
                </a:lnTo>
                <a:lnTo>
                  <a:pt x="1284" y="134"/>
                </a:lnTo>
                <a:lnTo>
                  <a:pt x="1271" y="134"/>
                </a:lnTo>
                <a:lnTo>
                  <a:pt x="1244" y="131"/>
                </a:lnTo>
                <a:lnTo>
                  <a:pt x="1219" y="129"/>
                </a:lnTo>
                <a:lnTo>
                  <a:pt x="1194" y="127"/>
                </a:lnTo>
                <a:lnTo>
                  <a:pt x="1169" y="125"/>
                </a:lnTo>
                <a:lnTo>
                  <a:pt x="1146" y="123"/>
                </a:lnTo>
                <a:lnTo>
                  <a:pt x="1125" y="121"/>
                </a:lnTo>
                <a:lnTo>
                  <a:pt x="1104" y="121"/>
                </a:lnTo>
                <a:lnTo>
                  <a:pt x="1083" y="121"/>
                </a:lnTo>
                <a:lnTo>
                  <a:pt x="1083" y="121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214282" y="3525832"/>
            <a:ext cx="4357718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smtClean="0">
                <a:latin typeface="+mn-ea"/>
              </a:rPr>
              <a:t>    第一</a:t>
            </a:r>
            <a:r>
              <a:rPr lang="zh-CN" altLang="en-US" sz="2400" b="1" dirty="0" smtClean="0">
                <a:latin typeface="+mn-ea"/>
              </a:rPr>
              <a:t>横短，第二横长，两横分别在横中线的上方和下方。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855194" y="3525832"/>
            <a:ext cx="3749254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smtClean="0">
                <a:latin typeface="+mn-ea"/>
              </a:rPr>
              <a:t>    三</a:t>
            </a:r>
            <a:r>
              <a:rPr lang="zh-CN" altLang="en-US" sz="2400" b="1" dirty="0">
                <a:latin typeface="+mn-ea"/>
              </a:rPr>
              <a:t>横长短比例正确、间隔匀称。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41" name="文本框 4"/>
          <p:cNvSpPr txBox="1"/>
          <p:nvPr/>
        </p:nvSpPr>
        <p:spPr>
          <a:xfrm>
            <a:off x="217090" y="241119"/>
            <a:ext cx="2601095" cy="623248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defRPr sz="3200" b="1">
                <a:latin typeface="+mn-ea"/>
              </a:defRPr>
            </a:lvl1pPr>
            <a:lvl2pPr marL="742950" indent="-28575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/>
              <a:t>书写指导</a:t>
            </a:r>
            <a:endParaRPr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9" grpId="0" animBg="1"/>
      <p:bldP spid="30" grpId="0" animBg="1"/>
      <p:bldP spid="31" grpId="0" animBg="1"/>
      <p:bldP spid="39" grpId="0"/>
      <p:bldP spid="4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1029317" y="776195"/>
            <a:ext cx="2318547" cy="2326669"/>
            <a:chOff x="5534807" y="1672548"/>
            <a:chExt cx="2318547" cy="2326669"/>
          </a:xfrm>
        </p:grpSpPr>
        <p:sp>
          <p:nvSpPr>
            <p:cNvPr id="47" name="矩形 46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/>
          <p:cNvGrpSpPr/>
          <p:nvPr/>
        </p:nvGrpSpPr>
        <p:grpSpPr>
          <a:xfrm>
            <a:off x="1381641" y="1064405"/>
            <a:ext cx="1613899" cy="1750249"/>
            <a:chOff x="4686300" y="1354138"/>
            <a:chExt cx="1033463" cy="1120775"/>
          </a:xfrm>
        </p:grpSpPr>
        <p:sp>
          <p:nvSpPr>
            <p:cNvPr id="51" name="Freeform 14"/>
            <p:cNvSpPr/>
            <p:nvPr/>
          </p:nvSpPr>
          <p:spPr bwMode="auto">
            <a:xfrm>
              <a:off x="5140325" y="1354138"/>
              <a:ext cx="127000" cy="1120775"/>
            </a:xfrm>
            <a:custGeom>
              <a:avLst/>
              <a:gdLst>
                <a:gd name="T0" fmla="*/ 159 w 159"/>
                <a:gd name="T1" fmla="*/ 67 h 1411"/>
                <a:gd name="T2" fmla="*/ 159 w 159"/>
                <a:gd name="T3" fmla="*/ 84 h 1411"/>
                <a:gd name="T4" fmla="*/ 155 w 159"/>
                <a:gd name="T5" fmla="*/ 103 h 1411"/>
                <a:gd name="T6" fmla="*/ 151 w 159"/>
                <a:gd name="T7" fmla="*/ 120 h 1411"/>
                <a:gd name="T8" fmla="*/ 149 w 159"/>
                <a:gd name="T9" fmla="*/ 149 h 1411"/>
                <a:gd name="T10" fmla="*/ 145 w 159"/>
                <a:gd name="T11" fmla="*/ 191 h 1411"/>
                <a:gd name="T12" fmla="*/ 143 w 159"/>
                <a:gd name="T13" fmla="*/ 247 h 1411"/>
                <a:gd name="T14" fmla="*/ 143 w 159"/>
                <a:gd name="T15" fmla="*/ 318 h 1411"/>
                <a:gd name="T16" fmla="*/ 143 w 159"/>
                <a:gd name="T17" fmla="*/ 399 h 1411"/>
                <a:gd name="T18" fmla="*/ 143 w 159"/>
                <a:gd name="T19" fmla="*/ 487 h 1411"/>
                <a:gd name="T20" fmla="*/ 143 w 159"/>
                <a:gd name="T21" fmla="*/ 577 h 1411"/>
                <a:gd name="T22" fmla="*/ 143 w 159"/>
                <a:gd name="T23" fmla="*/ 675 h 1411"/>
                <a:gd name="T24" fmla="*/ 143 w 159"/>
                <a:gd name="T25" fmla="*/ 776 h 1411"/>
                <a:gd name="T26" fmla="*/ 142 w 159"/>
                <a:gd name="T27" fmla="*/ 886 h 1411"/>
                <a:gd name="T28" fmla="*/ 138 w 159"/>
                <a:gd name="T29" fmla="*/ 985 h 1411"/>
                <a:gd name="T30" fmla="*/ 134 w 159"/>
                <a:gd name="T31" fmla="*/ 1074 h 1411"/>
                <a:gd name="T32" fmla="*/ 132 w 159"/>
                <a:gd name="T33" fmla="*/ 1152 h 1411"/>
                <a:gd name="T34" fmla="*/ 128 w 159"/>
                <a:gd name="T35" fmla="*/ 1219 h 1411"/>
                <a:gd name="T36" fmla="*/ 124 w 159"/>
                <a:gd name="T37" fmla="*/ 1279 h 1411"/>
                <a:gd name="T38" fmla="*/ 120 w 159"/>
                <a:gd name="T39" fmla="*/ 1323 h 1411"/>
                <a:gd name="T40" fmla="*/ 115 w 159"/>
                <a:gd name="T41" fmla="*/ 1359 h 1411"/>
                <a:gd name="T42" fmla="*/ 109 w 159"/>
                <a:gd name="T43" fmla="*/ 1386 h 1411"/>
                <a:gd name="T44" fmla="*/ 103 w 159"/>
                <a:gd name="T45" fmla="*/ 1402 h 1411"/>
                <a:gd name="T46" fmla="*/ 96 w 159"/>
                <a:gd name="T47" fmla="*/ 1411 h 1411"/>
                <a:gd name="T48" fmla="*/ 90 w 159"/>
                <a:gd name="T49" fmla="*/ 1409 h 1411"/>
                <a:gd name="T50" fmla="*/ 82 w 159"/>
                <a:gd name="T51" fmla="*/ 1398 h 1411"/>
                <a:gd name="T52" fmla="*/ 76 w 159"/>
                <a:gd name="T53" fmla="*/ 1379 h 1411"/>
                <a:gd name="T54" fmla="*/ 69 w 159"/>
                <a:gd name="T55" fmla="*/ 1350 h 1411"/>
                <a:gd name="T56" fmla="*/ 63 w 159"/>
                <a:gd name="T57" fmla="*/ 1313 h 1411"/>
                <a:gd name="T58" fmla="*/ 55 w 159"/>
                <a:gd name="T59" fmla="*/ 1277 h 1411"/>
                <a:gd name="T60" fmla="*/ 51 w 159"/>
                <a:gd name="T61" fmla="*/ 1246 h 1411"/>
                <a:gd name="T62" fmla="*/ 48 w 159"/>
                <a:gd name="T63" fmla="*/ 1210 h 1411"/>
                <a:gd name="T64" fmla="*/ 44 w 159"/>
                <a:gd name="T65" fmla="*/ 1166 h 1411"/>
                <a:gd name="T66" fmla="*/ 42 w 159"/>
                <a:gd name="T67" fmla="*/ 1114 h 1411"/>
                <a:gd name="T68" fmla="*/ 40 w 159"/>
                <a:gd name="T69" fmla="*/ 1054 h 1411"/>
                <a:gd name="T70" fmla="*/ 38 w 159"/>
                <a:gd name="T71" fmla="*/ 987 h 1411"/>
                <a:gd name="T72" fmla="*/ 38 w 159"/>
                <a:gd name="T73" fmla="*/ 913 h 1411"/>
                <a:gd name="T74" fmla="*/ 38 w 159"/>
                <a:gd name="T75" fmla="*/ 832 h 1411"/>
                <a:gd name="T76" fmla="*/ 38 w 159"/>
                <a:gd name="T77" fmla="*/ 744 h 1411"/>
                <a:gd name="T78" fmla="*/ 38 w 159"/>
                <a:gd name="T79" fmla="*/ 648 h 1411"/>
                <a:gd name="T80" fmla="*/ 40 w 159"/>
                <a:gd name="T81" fmla="*/ 550 h 1411"/>
                <a:gd name="T82" fmla="*/ 42 w 159"/>
                <a:gd name="T83" fmla="*/ 460 h 1411"/>
                <a:gd name="T84" fmla="*/ 42 w 159"/>
                <a:gd name="T85" fmla="*/ 377 h 1411"/>
                <a:gd name="T86" fmla="*/ 42 w 159"/>
                <a:gd name="T87" fmla="*/ 305 h 1411"/>
                <a:gd name="T88" fmla="*/ 40 w 159"/>
                <a:gd name="T89" fmla="*/ 241 h 1411"/>
                <a:gd name="T90" fmla="*/ 38 w 159"/>
                <a:gd name="T91" fmla="*/ 186 h 1411"/>
                <a:gd name="T92" fmla="*/ 36 w 159"/>
                <a:gd name="T93" fmla="*/ 140 h 1411"/>
                <a:gd name="T94" fmla="*/ 34 w 159"/>
                <a:gd name="T95" fmla="*/ 103 h 1411"/>
                <a:gd name="T96" fmla="*/ 30 w 159"/>
                <a:gd name="T97" fmla="*/ 76 h 1411"/>
                <a:gd name="T98" fmla="*/ 27 w 159"/>
                <a:gd name="T99" fmla="*/ 57 h 1411"/>
                <a:gd name="T100" fmla="*/ 21 w 159"/>
                <a:gd name="T101" fmla="*/ 48 h 1411"/>
                <a:gd name="T102" fmla="*/ 5 w 159"/>
                <a:gd name="T103" fmla="*/ 32 h 1411"/>
                <a:gd name="T104" fmla="*/ 0 w 159"/>
                <a:gd name="T105" fmla="*/ 19 h 1411"/>
                <a:gd name="T106" fmla="*/ 5 w 159"/>
                <a:gd name="T107" fmla="*/ 5 h 1411"/>
                <a:gd name="T108" fmla="*/ 27 w 159"/>
                <a:gd name="T109" fmla="*/ 0 h 1411"/>
                <a:gd name="T110" fmla="*/ 61 w 159"/>
                <a:gd name="T111" fmla="*/ 5 h 1411"/>
                <a:gd name="T112" fmla="*/ 105 w 159"/>
                <a:gd name="T113" fmla="*/ 19 h 1411"/>
                <a:gd name="T114" fmla="*/ 138 w 159"/>
                <a:gd name="T115" fmla="*/ 34 h 1411"/>
                <a:gd name="T116" fmla="*/ 149 w 159"/>
                <a:gd name="T117" fmla="*/ 44 h 1411"/>
                <a:gd name="T118" fmla="*/ 155 w 159"/>
                <a:gd name="T119" fmla="*/ 53 h 1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9" h="1411">
                  <a:moveTo>
                    <a:pt x="155" y="53"/>
                  </a:moveTo>
                  <a:lnTo>
                    <a:pt x="157" y="61"/>
                  </a:lnTo>
                  <a:lnTo>
                    <a:pt x="159" y="67"/>
                  </a:lnTo>
                  <a:lnTo>
                    <a:pt x="159" y="72"/>
                  </a:lnTo>
                  <a:lnTo>
                    <a:pt x="159" y="78"/>
                  </a:lnTo>
                  <a:lnTo>
                    <a:pt x="159" y="84"/>
                  </a:lnTo>
                  <a:lnTo>
                    <a:pt x="159" y="90"/>
                  </a:lnTo>
                  <a:lnTo>
                    <a:pt x="157" y="97"/>
                  </a:lnTo>
                  <a:lnTo>
                    <a:pt x="155" y="103"/>
                  </a:lnTo>
                  <a:lnTo>
                    <a:pt x="153" y="109"/>
                  </a:lnTo>
                  <a:lnTo>
                    <a:pt x="153" y="115"/>
                  </a:lnTo>
                  <a:lnTo>
                    <a:pt x="151" y="120"/>
                  </a:lnTo>
                  <a:lnTo>
                    <a:pt x="151" y="128"/>
                  </a:lnTo>
                  <a:lnTo>
                    <a:pt x="149" y="140"/>
                  </a:lnTo>
                  <a:lnTo>
                    <a:pt x="149" y="149"/>
                  </a:lnTo>
                  <a:lnTo>
                    <a:pt x="147" y="163"/>
                  </a:lnTo>
                  <a:lnTo>
                    <a:pt x="147" y="176"/>
                  </a:lnTo>
                  <a:lnTo>
                    <a:pt x="145" y="191"/>
                  </a:lnTo>
                  <a:lnTo>
                    <a:pt x="145" y="209"/>
                  </a:lnTo>
                  <a:lnTo>
                    <a:pt x="143" y="228"/>
                  </a:lnTo>
                  <a:lnTo>
                    <a:pt x="143" y="247"/>
                  </a:lnTo>
                  <a:lnTo>
                    <a:pt x="143" y="270"/>
                  </a:lnTo>
                  <a:lnTo>
                    <a:pt x="143" y="293"/>
                  </a:lnTo>
                  <a:lnTo>
                    <a:pt x="143" y="318"/>
                  </a:lnTo>
                  <a:lnTo>
                    <a:pt x="143" y="345"/>
                  </a:lnTo>
                  <a:lnTo>
                    <a:pt x="143" y="372"/>
                  </a:lnTo>
                  <a:lnTo>
                    <a:pt x="143" y="399"/>
                  </a:lnTo>
                  <a:lnTo>
                    <a:pt x="143" y="427"/>
                  </a:lnTo>
                  <a:lnTo>
                    <a:pt x="143" y="456"/>
                  </a:lnTo>
                  <a:lnTo>
                    <a:pt x="143" y="487"/>
                  </a:lnTo>
                  <a:lnTo>
                    <a:pt x="143" y="516"/>
                  </a:lnTo>
                  <a:lnTo>
                    <a:pt x="143" y="546"/>
                  </a:lnTo>
                  <a:lnTo>
                    <a:pt x="143" y="577"/>
                  </a:lnTo>
                  <a:lnTo>
                    <a:pt x="143" y="610"/>
                  </a:lnTo>
                  <a:lnTo>
                    <a:pt x="143" y="642"/>
                  </a:lnTo>
                  <a:lnTo>
                    <a:pt x="143" y="675"/>
                  </a:lnTo>
                  <a:lnTo>
                    <a:pt x="143" y="707"/>
                  </a:lnTo>
                  <a:lnTo>
                    <a:pt x="143" y="742"/>
                  </a:lnTo>
                  <a:lnTo>
                    <a:pt x="143" y="776"/>
                  </a:lnTo>
                  <a:lnTo>
                    <a:pt x="143" y="813"/>
                  </a:lnTo>
                  <a:lnTo>
                    <a:pt x="143" y="849"/>
                  </a:lnTo>
                  <a:lnTo>
                    <a:pt x="142" y="886"/>
                  </a:lnTo>
                  <a:lnTo>
                    <a:pt x="140" y="920"/>
                  </a:lnTo>
                  <a:lnTo>
                    <a:pt x="140" y="953"/>
                  </a:lnTo>
                  <a:lnTo>
                    <a:pt x="138" y="985"/>
                  </a:lnTo>
                  <a:lnTo>
                    <a:pt x="138" y="1016"/>
                  </a:lnTo>
                  <a:lnTo>
                    <a:pt x="136" y="1047"/>
                  </a:lnTo>
                  <a:lnTo>
                    <a:pt x="134" y="1074"/>
                  </a:lnTo>
                  <a:lnTo>
                    <a:pt x="134" y="1102"/>
                  </a:lnTo>
                  <a:lnTo>
                    <a:pt x="132" y="1127"/>
                  </a:lnTo>
                  <a:lnTo>
                    <a:pt x="132" y="1152"/>
                  </a:lnTo>
                  <a:lnTo>
                    <a:pt x="130" y="1175"/>
                  </a:lnTo>
                  <a:lnTo>
                    <a:pt x="128" y="1198"/>
                  </a:lnTo>
                  <a:lnTo>
                    <a:pt x="128" y="1219"/>
                  </a:lnTo>
                  <a:lnTo>
                    <a:pt x="126" y="1241"/>
                  </a:lnTo>
                  <a:lnTo>
                    <a:pt x="126" y="1260"/>
                  </a:lnTo>
                  <a:lnTo>
                    <a:pt x="124" y="1279"/>
                  </a:lnTo>
                  <a:lnTo>
                    <a:pt x="122" y="1294"/>
                  </a:lnTo>
                  <a:lnTo>
                    <a:pt x="122" y="1310"/>
                  </a:lnTo>
                  <a:lnTo>
                    <a:pt x="120" y="1323"/>
                  </a:lnTo>
                  <a:lnTo>
                    <a:pt x="119" y="1336"/>
                  </a:lnTo>
                  <a:lnTo>
                    <a:pt x="117" y="1348"/>
                  </a:lnTo>
                  <a:lnTo>
                    <a:pt x="115" y="1359"/>
                  </a:lnTo>
                  <a:lnTo>
                    <a:pt x="113" y="1369"/>
                  </a:lnTo>
                  <a:lnTo>
                    <a:pt x="111" y="1379"/>
                  </a:lnTo>
                  <a:lnTo>
                    <a:pt x="109" y="1386"/>
                  </a:lnTo>
                  <a:lnTo>
                    <a:pt x="107" y="1392"/>
                  </a:lnTo>
                  <a:lnTo>
                    <a:pt x="105" y="1398"/>
                  </a:lnTo>
                  <a:lnTo>
                    <a:pt x="103" y="1402"/>
                  </a:lnTo>
                  <a:lnTo>
                    <a:pt x="101" y="1405"/>
                  </a:lnTo>
                  <a:lnTo>
                    <a:pt x="99" y="1409"/>
                  </a:lnTo>
                  <a:lnTo>
                    <a:pt x="96" y="1411"/>
                  </a:lnTo>
                  <a:lnTo>
                    <a:pt x="94" y="1411"/>
                  </a:lnTo>
                  <a:lnTo>
                    <a:pt x="92" y="1411"/>
                  </a:lnTo>
                  <a:lnTo>
                    <a:pt x="90" y="1409"/>
                  </a:lnTo>
                  <a:lnTo>
                    <a:pt x="88" y="1405"/>
                  </a:lnTo>
                  <a:lnTo>
                    <a:pt x="84" y="1404"/>
                  </a:lnTo>
                  <a:lnTo>
                    <a:pt x="82" y="1398"/>
                  </a:lnTo>
                  <a:lnTo>
                    <a:pt x="80" y="1392"/>
                  </a:lnTo>
                  <a:lnTo>
                    <a:pt x="78" y="1386"/>
                  </a:lnTo>
                  <a:lnTo>
                    <a:pt x="76" y="1379"/>
                  </a:lnTo>
                  <a:lnTo>
                    <a:pt x="73" y="1371"/>
                  </a:lnTo>
                  <a:lnTo>
                    <a:pt x="71" y="1361"/>
                  </a:lnTo>
                  <a:lnTo>
                    <a:pt x="69" y="1350"/>
                  </a:lnTo>
                  <a:lnTo>
                    <a:pt x="67" y="1338"/>
                  </a:lnTo>
                  <a:lnTo>
                    <a:pt x="65" y="1327"/>
                  </a:lnTo>
                  <a:lnTo>
                    <a:pt x="63" y="1313"/>
                  </a:lnTo>
                  <a:lnTo>
                    <a:pt x="59" y="1300"/>
                  </a:lnTo>
                  <a:lnTo>
                    <a:pt x="57" y="1285"/>
                  </a:lnTo>
                  <a:lnTo>
                    <a:pt x="55" y="1277"/>
                  </a:lnTo>
                  <a:lnTo>
                    <a:pt x="53" y="1267"/>
                  </a:lnTo>
                  <a:lnTo>
                    <a:pt x="53" y="1258"/>
                  </a:lnTo>
                  <a:lnTo>
                    <a:pt x="51" y="1246"/>
                  </a:lnTo>
                  <a:lnTo>
                    <a:pt x="50" y="1235"/>
                  </a:lnTo>
                  <a:lnTo>
                    <a:pt x="50" y="1223"/>
                  </a:lnTo>
                  <a:lnTo>
                    <a:pt x="48" y="1210"/>
                  </a:lnTo>
                  <a:lnTo>
                    <a:pt x="46" y="1196"/>
                  </a:lnTo>
                  <a:lnTo>
                    <a:pt x="46" y="1181"/>
                  </a:lnTo>
                  <a:lnTo>
                    <a:pt x="44" y="1166"/>
                  </a:lnTo>
                  <a:lnTo>
                    <a:pt x="44" y="1148"/>
                  </a:lnTo>
                  <a:lnTo>
                    <a:pt x="42" y="1131"/>
                  </a:lnTo>
                  <a:lnTo>
                    <a:pt x="42" y="1114"/>
                  </a:lnTo>
                  <a:lnTo>
                    <a:pt x="40" y="1095"/>
                  </a:lnTo>
                  <a:lnTo>
                    <a:pt x="40" y="1076"/>
                  </a:lnTo>
                  <a:lnTo>
                    <a:pt x="40" y="1054"/>
                  </a:lnTo>
                  <a:lnTo>
                    <a:pt x="38" y="1033"/>
                  </a:lnTo>
                  <a:lnTo>
                    <a:pt x="38" y="1010"/>
                  </a:lnTo>
                  <a:lnTo>
                    <a:pt x="38" y="987"/>
                  </a:lnTo>
                  <a:lnTo>
                    <a:pt x="38" y="964"/>
                  </a:lnTo>
                  <a:lnTo>
                    <a:pt x="38" y="939"/>
                  </a:lnTo>
                  <a:lnTo>
                    <a:pt x="38" y="913"/>
                  </a:lnTo>
                  <a:lnTo>
                    <a:pt x="38" y="888"/>
                  </a:lnTo>
                  <a:lnTo>
                    <a:pt x="38" y="861"/>
                  </a:lnTo>
                  <a:lnTo>
                    <a:pt x="38" y="832"/>
                  </a:lnTo>
                  <a:lnTo>
                    <a:pt x="38" y="803"/>
                  </a:lnTo>
                  <a:lnTo>
                    <a:pt x="38" y="774"/>
                  </a:lnTo>
                  <a:lnTo>
                    <a:pt x="38" y="744"/>
                  </a:lnTo>
                  <a:lnTo>
                    <a:pt x="38" y="713"/>
                  </a:lnTo>
                  <a:lnTo>
                    <a:pt x="38" y="680"/>
                  </a:lnTo>
                  <a:lnTo>
                    <a:pt x="38" y="648"/>
                  </a:lnTo>
                  <a:lnTo>
                    <a:pt x="40" y="615"/>
                  </a:lnTo>
                  <a:lnTo>
                    <a:pt x="40" y="583"/>
                  </a:lnTo>
                  <a:lnTo>
                    <a:pt x="40" y="550"/>
                  </a:lnTo>
                  <a:lnTo>
                    <a:pt x="40" y="519"/>
                  </a:lnTo>
                  <a:lnTo>
                    <a:pt x="42" y="489"/>
                  </a:lnTo>
                  <a:lnTo>
                    <a:pt x="42" y="460"/>
                  </a:lnTo>
                  <a:lnTo>
                    <a:pt x="42" y="431"/>
                  </a:lnTo>
                  <a:lnTo>
                    <a:pt x="42" y="404"/>
                  </a:lnTo>
                  <a:lnTo>
                    <a:pt x="42" y="377"/>
                  </a:lnTo>
                  <a:lnTo>
                    <a:pt x="42" y="353"/>
                  </a:lnTo>
                  <a:lnTo>
                    <a:pt x="42" y="328"/>
                  </a:lnTo>
                  <a:lnTo>
                    <a:pt x="42" y="305"/>
                  </a:lnTo>
                  <a:lnTo>
                    <a:pt x="40" y="282"/>
                  </a:lnTo>
                  <a:lnTo>
                    <a:pt x="40" y="260"/>
                  </a:lnTo>
                  <a:lnTo>
                    <a:pt x="40" y="241"/>
                  </a:lnTo>
                  <a:lnTo>
                    <a:pt x="40" y="222"/>
                  </a:lnTo>
                  <a:lnTo>
                    <a:pt x="40" y="203"/>
                  </a:lnTo>
                  <a:lnTo>
                    <a:pt x="38" y="186"/>
                  </a:lnTo>
                  <a:lnTo>
                    <a:pt x="38" y="170"/>
                  </a:lnTo>
                  <a:lnTo>
                    <a:pt x="38" y="155"/>
                  </a:lnTo>
                  <a:lnTo>
                    <a:pt x="36" y="140"/>
                  </a:lnTo>
                  <a:lnTo>
                    <a:pt x="36" y="126"/>
                  </a:lnTo>
                  <a:lnTo>
                    <a:pt x="34" y="115"/>
                  </a:lnTo>
                  <a:lnTo>
                    <a:pt x="34" y="103"/>
                  </a:lnTo>
                  <a:lnTo>
                    <a:pt x="32" y="94"/>
                  </a:lnTo>
                  <a:lnTo>
                    <a:pt x="30" y="84"/>
                  </a:lnTo>
                  <a:lnTo>
                    <a:pt x="30" y="76"/>
                  </a:lnTo>
                  <a:lnTo>
                    <a:pt x="28" y="69"/>
                  </a:lnTo>
                  <a:lnTo>
                    <a:pt x="27" y="63"/>
                  </a:lnTo>
                  <a:lnTo>
                    <a:pt x="27" y="57"/>
                  </a:lnTo>
                  <a:lnTo>
                    <a:pt x="25" y="53"/>
                  </a:lnTo>
                  <a:lnTo>
                    <a:pt x="23" y="49"/>
                  </a:lnTo>
                  <a:lnTo>
                    <a:pt x="21" y="48"/>
                  </a:lnTo>
                  <a:lnTo>
                    <a:pt x="15" y="42"/>
                  </a:lnTo>
                  <a:lnTo>
                    <a:pt x="9" y="38"/>
                  </a:lnTo>
                  <a:lnTo>
                    <a:pt x="5" y="32"/>
                  </a:lnTo>
                  <a:lnTo>
                    <a:pt x="4" y="28"/>
                  </a:lnTo>
                  <a:lnTo>
                    <a:pt x="2" y="23"/>
                  </a:lnTo>
                  <a:lnTo>
                    <a:pt x="0" y="19"/>
                  </a:lnTo>
                  <a:lnTo>
                    <a:pt x="2" y="13"/>
                  </a:lnTo>
                  <a:lnTo>
                    <a:pt x="4" y="9"/>
                  </a:lnTo>
                  <a:lnTo>
                    <a:pt x="5" y="5"/>
                  </a:lnTo>
                  <a:lnTo>
                    <a:pt x="11" y="2"/>
                  </a:lnTo>
                  <a:lnTo>
                    <a:pt x="17" y="0"/>
                  </a:lnTo>
                  <a:lnTo>
                    <a:pt x="27" y="0"/>
                  </a:lnTo>
                  <a:lnTo>
                    <a:pt x="36" y="0"/>
                  </a:lnTo>
                  <a:lnTo>
                    <a:pt x="48" y="2"/>
                  </a:lnTo>
                  <a:lnTo>
                    <a:pt x="61" y="5"/>
                  </a:lnTo>
                  <a:lnTo>
                    <a:pt x="76" y="9"/>
                  </a:lnTo>
                  <a:lnTo>
                    <a:pt x="92" y="13"/>
                  </a:lnTo>
                  <a:lnTo>
                    <a:pt x="105" y="19"/>
                  </a:lnTo>
                  <a:lnTo>
                    <a:pt x="119" y="25"/>
                  </a:lnTo>
                  <a:lnTo>
                    <a:pt x="128" y="28"/>
                  </a:lnTo>
                  <a:lnTo>
                    <a:pt x="138" y="34"/>
                  </a:lnTo>
                  <a:lnTo>
                    <a:pt x="142" y="38"/>
                  </a:lnTo>
                  <a:lnTo>
                    <a:pt x="145" y="40"/>
                  </a:lnTo>
                  <a:lnTo>
                    <a:pt x="149" y="44"/>
                  </a:lnTo>
                  <a:lnTo>
                    <a:pt x="151" y="46"/>
                  </a:lnTo>
                  <a:lnTo>
                    <a:pt x="153" y="49"/>
                  </a:lnTo>
                  <a:lnTo>
                    <a:pt x="155" y="53"/>
                  </a:lnTo>
                  <a:lnTo>
                    <a:pt x="155" y="5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5"/>
            <p:cNvSpPr/>
            <p:nvPr/>
          </p:nvSpPr>
          <p:spPr bwMode="auto">
            <a:xfrm>
              <a:off x="4686300" y="1681163"/>
              <a:ext cx="1033463" cy="196850"/>
            </a:xfrm>
            <a:custGeom>
              <a:avLst/>
              <a:gdLst>
                <a:gd name="T0" fmla="*/ 304 w 1303"/>
                <a:gd name="T1" fmla="*/ 215 h 247"/>
                <a:gd name="T2" fmla="*/ 243 w 1303"/>
                <a:gd name="T3" fmla="*/ 228 h 247"/>
                <a:gd name="T4" fmla="*/ 195 w 1303"/>
                <a:gd name="T5" fmla="*/ 238 h 247"/>
                <a:gd name="T6" fmla="*/ 159 w 1303"/>
                <a:gd name="T7" fmla="*/ 244 h 247"/>
                <a:gd name="T8" fmla="*/ 136 w 1303"/>
                <a:gd name="T9" fmla="*/ 247 h 247"/>
                <a:gd name="T10" fmla="*/ 119 w 1303"/>
                <a:gd name="T11" fmla="*/ 247 h 247"/>
                <a:gd name="T12" fmla="*/ 97 w 1303"/>
                <a:gd name="T13" fmla="*/ 242 h 247"/>
                <a:gd name="T14" fmla="*/ 71 w 1303"/>
                <a:gd name="T15" fmla="*/ 228 h 247"/>
                <a:gd name="T16" fmla="*/ 38 w 1303"/>
                <a:gd name="T17" fmla="*/ 213 h 247"/>
                <a:gd name="T18" fmla="*/ 17 w 1303"/>
                <a:gd name="T19" fmla="*/ 199 h 247"/>
                <a:gd name="T20" fmla="*/ 5 w 1303"/>
                <a:gd name="T21" fmla="*/ 184 h 247"/>
                <a:gd name="T22" fmla="*/ 0 w 1303"/>
                <a:gd name="T23" fmla="*/ 178 h 247"/>
                <a:gd name="T24" fmla="*/ 2 w 1303"/>
                <a:gd name="T25" fmla="*/ 173 h 247"/>
                <a:gd name="T26" fmla="*/ 5 w 1303"/>
                <a:gd name="T27" fmla="*/ 169 h 247"/>
                <a:gd name="T28" fmla="*/ 15 w 1303"/>
                <a:gd name="T29" fmla="*/ 167 h 247"/>
                <a:gd name="T30" fmla="*/ 46 w 1303"/>
                <a:gd name="T31" fmla="*/ 165 h 247"/>
                <a:gd name="T32" fmla="*/ 86 w 1303"/>
                <a:gd name="T33" fmla="*/ 161 h 247"/>
                <a:gd name="T34" fmla="*/ 128 w 1303"/>
                <a:gd name="T35" fmla="*/ 155 h 247"/>
                <a:gd name="T36" fmla="*/ 161 w 1303"/>
                <a:gd name="T37" fmla="*/ 150 h 247"/>
                <a:gd name="T38" fmla="*/ 189 w 1303"/>
                <a:gd name="T39" fmla="*/ 146 h 247"/>
                <a:gd name="T40" fmla="*/ 228 w 1303"/>
                <a:gd name="T41" fmla="*/ 142 h 247"/>
                <a:gd name="T42" fmla="*/ 274 w 1303"/>
                <a:gd name="T43" fmla="*/ 136 h 247"/>
                <a:gd name="T44" fmla="*/ 327 w 1303"/>
                <a:gd name="T45" fmla="*/ 128 h 247"/>
                <a:gd name="T46" fmla="*/ 391 w 1303"/>
                <a:gd name="T47" fmla="*/ 117 h 247"/>
                <a:gd name="T48" fmla="*/ 464 w 1303"/>
                <a:gd name="T49" fmla="*/ 105 h 247"/>
                <a:gd name="T50" fmla="*/ 542 w 1303"/>
                <a:gd name="T51" fmla="*/ 92 h 247"/>
                <a:gd name="T52" fmla="*/ 628 w 1303"/>
                <a:gd name="T53" fmla="*/ 79 h 247"/>
                <a:gd name="T54" fmla="*/ 722 w 1303"/>
                <a:gd name="T55" fmla="*/ 63 h 247"/>
                <a:gd name="T56" fmla="*/ 826 w 1303"/>
                <a:gd name="T57" fmla="*/ 46 h 247"/>
                <a:gd name="T58" fmla="*/ 923 w 1303"/>
                <a:gd name="T59" fmla="*/ 29 h 247"/>
                <a:gd name="T60" fmla="*/ 1004 w 1303"/>
                <a:gd name="T61" fmla="*/ 15 h 247"/>
                <a:gd name="T62" fmla="*/ 1067 w 1303"/>
                <a:gd name="T63" fmla="*/ 6 h 247"/>
                <a:gd name="T64" fmla="*/ 1115 w 1303"/>
                <a:gd name="T65" fmla="*/ 0 h 247"/>
                <a:gd name="T66" fmla="*/ 1146 w 1303"/>
                <a:gd name="T67" fmla="*/ 0 h 247"/>
                <a:gd name="T68" fmla="*/ 1176 w 1303"/>
                <a:gd name="T69" fmla="*/ 8 h 247"/>
                <a:gd name="T70" fmla="*/ 1211 w 1303"/>
                <a:gd name="T71" fmla="*/ 21 h 247"/>
                <a:gd name="T72" fmla="*/ 1245 w 1303"/>
                <a:gd name="T73" fmla="*/ 38 h 247"/>
                <a:gd name="T74" fmla="*/ 1274 w 1303"/>
                <a:gd name="T75" fmla="*/ 61 h 247"/>
                <a:gd name="T76" fmla="*/ 1291 w 1303"/>
                <a:gd name="T77" fmla="*/ 82 h 247"/>
                <a:gd name="T78" fmla="*/ 1301 w 1303"/>
                <a:gd name="T79" fmla="*/ 102 h 247"/>
                <a:gd name="T80" fmla="*/ 1303 w 1303"/>
                <a:gd name="T81" fmla="*/ 115 h 247"/>
                <a:gd name="T82" fmla="*/ 1301 w 1303"/>
                <a:gd name="T83" fmla="*/ 121 h 247"/>
                <a:gd name="T84" fmla="*/ 1293 w 1303"/>
                <a:gd name="T85" fmla="*/ 123 h 247"/>
                <a:gd name="T86" fmla="*/ 1276 w 1303"/>
                <a:gd name="T87" fmla="*/ 125 h 247"/>
                <a:gd name="T88" fmla="*/ 1249 w 1303"/>
                <a:gd name="T89" fmla="*/ 127 h 247"/>
                <a:gd name="T90" fmla="*/ 1213 w 1303"/>
                <a:gd name="T91" fmla="*/ 125 h 247"/>
                <a:gd name="T92" fmla="*/ 1169 w 1303"/>
                <a:gd name="T93" fmla="*/ 123 h 247"/>
                <a:gd name="T94" fmla="*/ 1117 w 1303"/>
                <a:gd name="T95" fmla="*/ 121 h 247"/>
                <a:gd name="T96" fmla="*/ 1067 w 1303"/>
                <a:gd name="T97" fmla="*/ 117 h 247"/>
                <a:gd name="T98" fmla="*/ 1021 w 1303"/>
                <a:gd name="T99" fmla="*/ 115 h 247"/>
                <a:gd name="T100" fmla="*/ 983 w 1303"/>
                <a:gd name="T101" fmla="*/ 115 h 247"/>
                <a:gd name="T102" fmla="*/ 950 w 1303"/>
                <a:gd name="T103" fmla="*/ 115 h 247"/>
                <a:gd name="T104" fmla="*/ 922 w 1303"/>
                <a:gd name="T105" fmla="*/ 115 h 247"/>
                <a:gd name="T106" fmla="*/ 895 w 1303"/>
                <a:gd name="T107" fmla="*/ 119 h 247"/>
                <a:gd name="T108" fmla="*/ 862 w 1303"/>
                <a:gd name="T109" fmla="*/ 123 h 247"/>
                <a:gd name="T110" fmla="*/ 822 w 1303"/>
                <a:gd name="T111" fmla="*/ 127 h 247"/>
                <a:gd name="T112" fmla="*/ 778 w 1303"/>
                <a:gd name="T113" fmla="*/ 132 h 247"/>
                <a:gd name="T114" fmla="*/ 728 w 1303"/>
                <a:gd name="T115" fmla="*/ 138 h 247"/>
                <a:gd name="T116" fmla="*/ 630 w 1303"/>
                <a:gd name="T117" fmla="*/ 151 h 247"/>
                <a:gd name="T118" fmla="*/ 498 w 1303"/>
                <a:gd name="T119" fmla="*/ 173 h 247"/>
                <a:gd name="T120" fmla="*/ 427 w 1303"/>
                <a:gd name="T121" fmla="*/ 186 h 247"/>
                <a:gd name="T122" fmla="*/ 350 w 1303"/>
                <a:gd name="T123" fmla="*/ 203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03" h="247">
                  <a:moveTo>
                    <a:pt x="350" y="203"/>
                  </a:moveTo>
                  <a:lnTo>
                    <a:pt x="327" y="209"/>
                  </a:lnTo>
                  <a:lnTo>
                    <a:pt x="304" y="215"/>
                  </a:lnTo>
                  <a:lnTo>
                    <a:pt x="281" y="219"/>
                  </a:lnTo>
                  <a:lnTo>
                    <a:pt x="262" y="224"/>
                  </a:lnTo>
                  <a:lnTo>
                    <a:pt x="243" y="228"/>
                  </a:lnTo>
                  <a:lnTo>
                    <a:pt x="226" y="232"/>
                  </a:lnTo>
                  <a:lnTo>
                    <a:pt x="211" y="234"/>
                  </a:lnTo>
                  <a:lnTo>
                    <a:pt x="195" y="238"/>
                  </a:lnTo>
                  <a:lnTo>
                    <a:pt x="182" y="240"/>
                  </a:lnTo>
                  <a:lnTo>
                    <a:pt x="170" y="242"/>
                  </a:lnTo>
                  <a:lnTo>
                    <a:pt x="159" y="244"/>
                  </a:lnTo>
                  <a:lnTo>
                    <a:pt x="151" y="245"/>
                  </a:lnTo>
                  <a:lnTo>
                    <a:pt x="142" y="245"/>
                  </a:lnTo>
                  <a:lnTo>
                    <a:pt x="136" y="247"/>
                  </a:lnTo>
                  <a:lnTo>
                    <a:pt x="130" y="247"/>
                  </a:lnTo>
                  <a:lnTo>
                    <a:pt x="126" y="247"/>
                  </a:lnTo>
                  <a:lnTo>
                    <a:pt x="119" y="247"/>
                  </a:lnTo>
                  <a:lnTo>
                    <a:pt x="113" y="245"/>
                  </a:lnTo>
                  <a:lnTo>
                    <a:pt x="105" y="245"/>
                  </a:lnTo>
                  <a:lnTo>
                    <a:pt x="97" y="242"/>
                  </a:lnTo>
                  <a:lnTo>
                    <a:pt x="88" y="238"/>
                  </a:lnTo>
                  <a:lnTo>
                    <a:pt x="80" y="234"/>
                  </a:lnTo>
                  <a:lnTo>
                    <a:pt x="71" y="228"/>
                  </a:lnTo>
                  <a:lnTo>
                    <a:pt x="59" y="222"/>
                  </a:lnTo>
                  <a:lnTo>
                    <a:pt x="48" y="217"/>
                  </a:lnTo>
                  <a:lnTo>
                    <a:pt x="38" y="213"/>
                  </a:lnTo>
                  <a:lnTo>
                    <a:pt x="30" y="207"/>
                  </a:lnTo>
                  <a:lnTo>
                    <a:pt x="23" y="203"/>
                  </a:lnTo>
                  <a:lnTo>
                    <a:pt x="17" y="199"/>
                  </a:lnTo>
                  <a:lnTo>
                    <a:pt x="11" y="194"/>
                  </a:lnTo>
                  <a:lnTo>
                    <a:pt x="7" y="190"/>
                  </a:lnTo>
                  <a:lnTo>
                    <a:pt x="5" y="184"/>
                  </a:lnTo>
                  <a:lnTo>
                    <a:pt x="2" y="182"/>
                  </a:lnTo>
                  <a:lnTo>
                    <a:pt x="2" y="180"/>
                  </a:lnTo>
                  <a:lnTo>
                    <a:pt x="0" y="178"/>
                  </a:lnTo>
                  <a:lnTo>
                    <a:pt x="0" y="176"/>
                  </a:lnTo>
                  <a:lnTo>
                    <a:pt x="0" y="175"/>
                  </a:lnTo>
                  <a:lnTo>
                    <a:pt x="2" y="173"/>
                  </a:lnTo>
                  <a:lnTo>
                    <a:pt x="2" y="171"/>
                  </a:lnTo>
                  <a:lnTo>
                    <a:pt x="4" y="171"/>
                  </a:lnTo>
                  <a:lnTo>
                    <a:pt x="5" y="169"/>
                  </a:lnTo>
                  <a:lnTo>
                    <a:pt x="9" y="169"/>
                  </a:lnTo>
                  <a:lnTo>
                    <a:pt x="11" y="167"/>
                  </a:lnTo>
                  <a:lnTo>
                    <a:pt x="15" y="167"/>
                  </a:lnTo>
                  <a:lnTo>
                    <a:pt x="25" y="165"/>
                  </a:lnTo>
                  <a:lnTo>
                    <a:pt x="34" y="165"/>
                  </a:lnTo>
                  <a:lnTo>
                    <a:pt x="46" y="165"/>
                  </a:lnTo>
                  <a:lnTo>
                    <a:pt x="59" y="165"/>
                  </a:lnTo>
                  <a:lnTo>
                    <a:pt x="73" y="163"/>
                  </a:lnTo>
                  <a:lnTo>
                    <a:pt x="86" y="161"/>
                  </a:lnTo>
                  <a:lnTo>
                    <a:pt x="99" y="159"/>
                  </a:lnTo>
                  <a:lnTo>
                    <a:pt x="113" y="157"/>
                  </a:lnTo>
                  <a:lnTo>
                    <a:pt x="128" y="155"/>
                  </a:lnTo>
                  <a:lnTo>
                    <a:pt x="145" y="153"/>
                  </a:lnTo>
                  <a:lnTo>
                    <a:pt x="151" y="151"/>
                  </a:lnTo>
                  <a:lnTo>
                    <a:pt x="161" y="150"/>
                  </a:lnTo>
                  <a:lnTo>
                    <a:pt x="168" y="150"/>
                  </a:lnTo>
                  <a:lnTo>
                    <a:pt x="178" y="148"/>
                  </a:lnTo>
                  <a:lnTo>
                    <a:pt x="189" y="146"/>
                  </a:lnTo>
                  <a:lnTo>
                    <a:pt x="201" y="146"/>
                  </a:lnTo>
                  <a:lnTo>
                    <a:pt x="214" y="144"/>
                  </a:lnTo>
                  <a:lnTo>
                    <a:pt x="228" y="142"/>
                  </a:lnTo>
                  <a:lnTo>
                    <a:pt x="241" y="140"/>
                  </a:lnTo>
                  <a:lnTo>
                    <a:pt x="257" y="138"/>
                  </a:lnTo>
                  <a:lnTo>
                    <a:pt x="274" y="136"/>
                  </a:lnTo>
                  <a:lnTo>
                    <a:pt x="291" y="134"/>
                  </a:lnTo>
                  <a:lnTo>
                    <a:pt x="308" y="130"/>
                  </a:lnTo>
                  <a:lnTo>
                    <a:pt x="327" y="128"/>
                  </a:lnTo>
                  <a:lnTo>
                    <a:pt x="349" y="125"/>
                  </a:lnTo>
                  <a:lnTo>
                    <a:pt x="370" y="121"/>
                  </a:lnTo>
                  <a:lnTo>
                    <a:pt x="391" y="117"/>
                  </a:lnTo>
                  <a:lnTo>
                    <a:pt x="414" y="113"/>
                  </a:lnTo>
                  <a:lnTo>
                    <a:pt x="439" y="109"/>
                  </a:lnTo>
                  <a:lnTo>
                    <a:pt x="464" y="105"/>
                  </a:lnTo>
                  <a:lnTo>
                    <a:pt x="488" y="102"/>
                  </a:lnTo>
                  <a:lnTo>
                    <a:pt x="515" y="98"/>
                  </a:lnTo>
                  <a:lnTo>
                    <a:pt x="542" y="92"/>
                  </a:lnTo>
                  <a:lnTo>
                    <a:pt x="569" y="88"/>
                  </a:lnTo>
                  <a:lnTo>
                    <a:pt x="600" y="84"/>
                  </a:lnTo>
                  <a:lnTo>
                    <a:pt x="628" y="79"/>
                  </a:lnTo>
                  <a:lnTo>
                    <a:pt x="659" y="73"/>
                  </a:lnTo>
                  <a:lnTo>
                    <a:pt x="692" y="69"/>
                  </a:lnTo>
                  <a:lnTo>
                    <a:pt x="722" y="63"/>
                  </a:lnTo>
                  <a:lnTo>
                    <a:pt x="757" y="58"/>
                  </a:lnTo>
                  <a:lnTo>
                    <a:pt x="789" y="52"/>
                  </a:lnTo>
                  <a:lnTo>
                    <a:pt x="826" y="46"/>
                  </a:lnTo>
                  <a:lnTo>
                    <a:pt x="860" y="40"/>
                  </a:lnTo>
                  <a:lnTo>
                    <a:pt x="893" y="34"/>
                  </a:lnTo>
                  <a:lnTo>
                    <a:pt x="923" y="29"/>
                  </a:lnTo>
                  <a:lnTo>
                    <a:pt x="952" y="25"/>
                  </a:lnTo>
                  <a:lnTo>
                    <a:pt x="979" y="19"/>
                  </a:lnTo>
                  <a:lnTo>
                    <a:pt x="1004" y="15"/>
                  </a:lnTo>
                  <a:lnTo>
                    <a:pt x="1027" y="11"/>
                  </a:lnTo>
                  <a:lnTo>
                    <a:pt x="1048" y="10"/>
                  </a:lnTo>
                  <a:lnTo>
                    <a:pt x="1067" y="6"/>
                  </a:lnTo>
                  <a:lnTo>
                    <a:pt x="1086" y="4"/>
                  </a:lnTo>
                  <a:lnTo>
                    <a:pt x="1102" y="2"/>
                  </a:lnTo>
                  <a:lnTo>
                    <a:pt x="1115" y="0"/>
                  </a:lnTo>
                  <a:lnTo>
                    <a:pt x="1128" y="0"/>
                  </a:lnTo>
                  <a:lnTo>
                    <a:pt x="1138" y="0"/>
                  </a:lnTo>
                  <a:lnTo>
                    <a:pt x="1146" y="0"/>
                  </a:lnTo>
                  <a:lnTo>
                    <a:pt x="1153" y="2"/>
                  </a:lnTo>
                  <a:lnTo>
                    <a:pt x="1165" y="4"/>
                  </a:lnTo>
                  <a:lnTo>
                    <a:pt x="1176" y="8"/>
                  </a:lnTo>
                  <a:lnTo>
                    <a:pt x="1188" y="11"/>
                  </a:lnTo>
                  <a:lnTo>
                    <a:pt x="1199" y="15"/>
                  </a:lnTo>
                  <a:lnTo>
                    <a:pt x="1211" y="21"/>
                  </a:lnTo>
                  <a:lnTo>
                    <a:pt x="1222" y="27"/>
                  </a:lnTo>
                  <a:lnTo>
                    <a:pt x="1234" y="33"/>
                  </a:lnTo>
                  <a:lnTo>
                    <a:pt x="1245" y="38"/>
                  </a:lnTo>
                  <a:lnTo>
                    <a:pt x="1255" y="46"/>
                  </a:lnTo>
                  <a:lnTo>
                    <a:pt x="1265" y="54"/>
                  </a:lnTo>
                  <a:lnTo>
                    <a:pt x="1274" y="61"/>
                  </a:lnTo>
                  <a:lnTo>
                    <a:pt x="1282" y="67"/>
                  </a:lnTo>
                  <a:lnTo>
                    <a:pt x="1288" y="75"/>
                  </a:lnTo>
                  <a:lnTo>
                    <a:pt x="1291" y="82"/>
                  </a:lnTo>
                  <a:lnTo>
                    <a:pt x="1297" y="88"/>
                  </a:lnTo>
                  <a:lnTo>
                    <a:pt x="1299" y="96"/>
                  </a:lnTo>
                  <a:lnTo>
                    <a:pt x="1301" y="102"/>
                  </a:lnTo>
                  <a:lnTo>
                    <a:pt x="1303" y="107"/>
                  </a:lnTo>
                  <a:lnTo>
                    <a:pt x="1303" y="113"/>
                  </a:lnTo>
                  <a:lnTo>
                    <a:pt x="1303" y="115"/>
                  </a:lnTo>
                  <a:lnTo>
                    <a:pt x="1303" y="119"/>
                  </a:lnTo>
                  <a:lnTo>
                    <a:pt x="1303" y="121"/>
                  </a:lnTo>
                  <a:lnTo>
                    <a:pt x="1301" y="121"/>
                  </a:lnTo>
                  <a:lnTo>
                    <a:pt x="1299" y="121"/>
                  </a:lnTo>
                  <a:lnTo>
                    <a:pt x="1297" y="123"/>
                  </a:lnTo>
                  <a:lnTo>
                    <a:pt x="1293" y="123"/>
                  </a:lnTo>
                  <a:lnTo>
                    <a:pt x="1288" y="125"/>
                  </a:lnTo>
                  <a:lnTo>
                    <a:pt x="1282" y="125"/>
                  </a:lnTo>
                  <a:lnTo>
                    <a:pt x="1276" y="125"/>
                  </a:lnTo>
                  <a:lnTo>
                    <a:pt x="1268" y="127"/>
                  </a:lnTo>
                  <a:lnTo>
                    <a:pt x="1259" y="127"/>
                  </a:lnTo>
                  <a:lnTo>
                    <a:pt x="1249" y="127"/>
                  </a:lnTo>
                  <a:lnTo>
                    <a:pt x="1238" y="127"/>
                  </a:lnTo>
                  <a:lnTo>
                    <a:pt x="1226" y="127"/>
                  </a:lnTo>
                  <a:lnTo>
                    <a:pt x="1213" y="125"/>
                  </a:lnTo>
                  <a:lnTo>
                    <a:pt x="1199" y="125"/>
                  </a:lnTo>
                  <a:lnTo>
                    <a:pt x="1186" y="125"/>
                  </a:lnTo>
                  <a:lnTo>
                    <a:pt x="1169" y="123"/>
                  </a:lnTo>
                  <a:lnTo>
                    <a:pt x="1153" y="123"/>
                  </a:lnTo>
                  <a:lnTo>
                    <a:pt x="1134" y="121"/>
                  </a:lnTo>
                  <a:lnTo>
                    <a:pt x="1117" y="121"/>
                  </a:lnTo>
                  <a:lnTo>
                    <a:pt x="1100" y="119"/>
                  </a:lnTo>
                  <a:lnTo>
                    <a:pt x="1083" y="119"/>
                  </a:lnTo>
                  <a:lnTo>
                    <a:pt x="1067" y="117"/>
                  </a:lnTo>
                  <a:lnTo>
                    <a:pt x="1052" y="117"/>
                  </a:lnTo>
                  <a:lnTo>
                    <a:pt x="1037" y="117"/>
                  </a:lnTo>
                  <a:lnTo>
                    <a:pt x="1021" y="115"/>
                  </a:lnTo>
                  <a:lnTo>
                    <a:pt x="1008" y="115"/>
                  </a:lnTo>
                  <a:lnTo>
                    <a:pt x="994" y="115"/>
                  </a:lnTo>
                  <a:lnTo>
                    <a:pt x="983" y="115"/>
                  </a:lnTo>
                  <a:lnTo>
                    <a:pt x="971" y="115"/>
                  </a:lnTo>
                  <a:lnTo>
                    <a:pt x="960" y="115"/>
                  </a:lnTo>
                  <a:lnTo>
                    <a:pt x="950" y="115"/>
                  </a:lnTo>
                  <a:lnTo>
                    <a:pt x="939" y="115"/>
                  </a:lnTo>
                  <a:lnTo>
                    <a:pt x="931" y="115"/>
                  </a:lnTo>
                  <a:lnTo>
                    <a:pt x="922" y="115"/>
                  </a:lnTo>
                  <a:lnTo>
                    <a:pt x="914" y="117"/>
                  </a:lnTo>
                  <a:lnTo>
                    <a:pt x="904" y="117"/>
                  </a:lnTo>
                  <a:lnTo>
                    <a:pt x="895" y="119"/>
                  </a:lnTo>
                  <a:lnTo>
                    <a:pt x="885" y="119"/>
                  </a:lnTo>
                  <a:lnTo>
                    <a:pt x="874" y="121"/>
                  </a:lnTo>
                  <a:lnTo>
                    <a:pt x="862" y="123"/>
                  </a:lnTo>
                  <a:lnTo>
                    <a:pt x="849" y="125"/>
                  </a:lnTo>
                  <a:lnTo>
                    <a:pt x="837" y="125"/>
                  </a:lnTo>
                  <a:lnTo>
                    <a:pt x="822" y="127"/>
                  </a:lnTo>
                  <a:lnTo>
                    <a:pt x="808" y="128"/>
                  </a:lnTo>
                  <a:lnTo>
                    <a:pt x="793" y="130"/>
                  </a:lnTo>
                  <a:lnTo>
                    <a:pt x="778" y="132"/>
                  </a:lnTo>
                  <a:lnTo>
                    <a:pt x="762" y="134"/>
                  </a:lnTo>
                  <a:lnTo>
                    <a:pt x="745" y="136"/>
                  </a:lnTo>
                  <a:lnTo>
                    <a:pt x="728" y="138"/>
                  </a:lnTo>
                  <a:lnTo>
                    <a:pt x="709" y="140"/>
                  </a:lnTo>
                  <a:lnTo>
                    <a:pt x="670" y="146"/>
                  </a:lnTo>
                  <a:lnTo>
                    <a:pt x="630" y="151"/>
                  </a:lnTo>
                  <a:lnTo>
                    <a:pt x="588" y="157"/>
                  </a:lnTo>
                  <a:lnTo>
                    <a:pt x="544" y="165"/>
                  </a:lnTo>
                  <a:lnTo>
                    <a:pt x="498" y="173"/>
                  </a:lnTo>
                  <a:lnTo>
                    <a:pt x="475" y="176"/>
                  </a:lnTo>
                  <a:lnTo>
                    <a:pt x="452" y="182"/>
                  </a:lnTo>
                  <a:lnTo>
                    <a:pt x="427" y="186"/>
                  </a:lnTo>
                  <a:lnTo>
                    <a:pt x="402" y="192"/>
                  </a:lnTo>
                  <a:lnTo>
                    <a:pt x="377" y="198"/>
                  </a:lnTo>
                  <a:lnTo>
                    <a:pt x="350" y="203"/>
                  </a:lnTo>
                  <a:lnTo>
                    <a:pt x="350" y="20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3" name="Freeform 14"/>
          <p:cNvSpPr/>
          <p:nvPr/>
        </p:nvSpPr>
        <p:spPr bwMode="auto">
          <a:xfrm>
            <a:off x="2090665" y="1064405"/>
            <a:ext cx="198329" cy="1750249"/>
          </a:xfrm>
          <a:custGeom>
            <a:avLst/>
            <a:gdLst>
              <a:gd name="T0" fmla="*/ 159 w 159"/>
              <a:gd name="T1" fmla="*/ 67 h 1411"/>
              <a:gd name="T2" fmla="*/ 159 w 159"/>
              <a:gd name="T3" fmla="*/ 84 h 1411"/>
              <a:gd name="T4" fmla="*/ 155 w 159"/>
              <a:gd name="T5" fmla="*/ 103 h 1411"/>
              <a:gd name="T6" fmla="*/ 151 w 159"/>
              <a:gd name="T7" fmla="*/ 120 h 1411"/>
              <a:gd name="T8" fmla="*/ 149 w 159"/>
              <a:gd name="T9" fmla="*/ 149 h 1411"/>
              <a:gd name="T10" fmla="*/ 145 w 159"/>
              <a:gd name="T11" fmla="*/ 191 h 1411"/>
              <a:gd name="T12" fmla="*/ 143 w 159"/>
              <a:gd name="T13" fmla="*/ 247 h 1411"/>
              <a:gd name="T14" fmla="*/ 143 w 159"/>
              <a:gd name="T15" fmla="*/ 318 h 1411"/>
              <a:gd name="T16" fmla="*/ 143 w 159"/>
              <a:gd name="T17" fmla="*/ 399 h 1411"/>
              <a:gd name="T18" fmla="*/ 143 w 159"/>
              <a:gd name="T19" fmla="*/ 487 h 1411"/>
              <a:gd name="T20" fmla="*/ 143 w 159"/>
              <a:gd name="T21" fmla="*/ 577 h 1411"/>
              <a:gd name="T22" fmla="*/ 143 w 159"/>
              <a:gd name="T23" fmla="*/ 675 h 1411"/>
              <a:gd name="T24" fmla="*/ 143 w 159"/>
              <a:gd name="T25" fmla="*/ 776 h 1411"/>
              <a:gd name="T26" fmla="*/ 142 w 159"/>
              <a:gd name="T27" fmla="*/ 886 h 1411"/>
              <a:gd name="T28" fmla="*/ 138 w 159"/>
              <a:gd name="T29" fmla="*/ 985 h 1411"/>
              <a:gd name="T30" fmla="*/ 134 w 159"/>
              <a:gd name="T31" fmla="*/ 1074 h 1411"/>
              <a:gd name="T32" fmla="*/ 132 w 159"/>
              <a:gd name="T33" fmla="*/ 1152 h 1411"/>
              <a:gd name="T34" fmla="*/ 128 w 159"/>
              <a:gd name="T35" fmla="*/ 1219 h 1411"/>
              <a:gd name="T36" fmla="*/ 124 w 159"/>
              <a:gd name="T37" fmla="*/ 1279 h 1411"/>
              <a:gd name="T38" fmla="*/ 120 w 159"/>
              <a:gd name="T39" fmla="*/ 1323 h 1411"/>
              <a:gd name="T40" fmla="*/ 115 w 159"/>
              <a:gd name="T41" fmla="*/ 1359 h 1411"/>
              <a:gd name="T42" fmla="*/ 109 w 159"/>
              <a:gd name="T43" fmla="*/ 1386 h 1411"/>
              <a:gd name="T44" fmla="*/ 103 w 159"/>
              <a:gd name="T45" fmla="*/ 1402 h 1411"/>
              <a:gd name="T46" fmla="*/ 96 w 159"/>
              <a:gd name="T47" fmla="*/ 1411 h 1411"/>
              <a:gd name="T48" fmla="*/ 90 w 159"/>
              <a:gd name="T49" fmla="*/ 1409 h 1411"/>
              <a:gd name="T50" fmla="*/ 82 w 159"/>
              <a:gd name="T51" fmla="*/ 1398 h 1411"/>
              <a:gd name="T52" fmla="*/ 76 w 159"/>
              <a:gd name="T53" fmla="*/ 1379 h 1411"/>
              <a:gd name="T54" fmla="*/ 69 w 159"/>
              <a:gd name="T55" fmla="*/ 1350 h 1411"/>
              <a:gd name="T56" fmla="*/ 63 w 159"/>
              <a:gd name="T57" fmla="*/ 1313 h 1411"/>
              <a:gd name="T58" fmla="*/ 55 w 159"/>
              <a:gd name="T59" fmla="*/ 1277 h 1411"/>
              <a:gd name="T60" fmla="*/ 51 w 159"/>
              <a:gd name="T61" fmla="*/ 1246 h 1411"/>
              <a:gd name="T62" fmla="*/ 48 w 159"/>
              <a:gd name="T63" fmla="*/ 1210 h 1411"/>
              <a:gd name="T64" fmla="*/ 44 w 159"/>
              <a:gd name="T65" fmla="*/ 1166 h 1411"/>
              <a:gd name="T66" fmla="*/ 42 w 159"/>
              <a:gd name="T67" fmla="*/ 1114 h 1411"/>
              <a:gd name="T68" fmla="*/ 40 w 159"/>
              <a:gd name="T69" fmla="*/ 1054 h 1411"/>
              <a:gd name="T70" fmla="*/ 38 w 159"/>
              <a:gd name="T71" fmla="*/ 987 h 1411"/>
              <a:gd name="T72" fmla="*/ 38 w 159"/>
              <a:gd name="T73" fmla="*/ 913 h 1411"/>
              <a:gd name="T74" fmla="*/ 38 w 159"/>
              <a:gd name="T75" fmla="*/ 832 h 1411"/>
              <a:gd name="T76" fmla="*/ 38 w 159"/>
              <a:gd name="T77" fmla="*/ 744 h 1411"/>
              <a:gd name="T78" fmla="*/ 38 w 159"/>
              <a:gd name="T79" fmla="*/ 648 h 1411"/>
              <a:gd name="T80" fmla="*/ 40 w 159"/>
              <a:gd name="T81" fmla="*/ 550 h 1411"/>
              <a:gd name="T82" fmla="*/ 42 w 159"/>
              <a:gd name="T83" fmla="*/ 460 h 1411"/>
              <a:gd name="T84" fmla="*/ 42 w 159"/>
              <a:gd name="T85" fmla="*/ 377 h 1411"/>
              <a:gd name="T86" fmla="*/ 42 w 159"/>
              <a:gd name="T87" fmla="*/ 305 h 1411"/>
              <a:gd name="T88" fmla="*/ 40 w 159"/>
              <a:gd name="T89" fmla="*/ 241 h 1411"/>
              <a:gd name="T90" fmla="*/ 38 w 159"/>
              <a:gd name="T91" fmla="*/ 186 h 1411"/>
              <a:gd name="T92" fmla="*/ 36 w 159"/>
              <a:gd name="T93" fmla="*/ 140 h 1411"/>
              <a:gd name="T94" fmla="*/ 34 w 159"/>
              <a:gd name="T95" fmla="*/ 103 h 1411"/>
              <a:gd name="T96" fmla="*/ 30 w 159"/>
              <a:gd name="T97" fmla="*/ 76 h 1411"/>
              <a:gd name="T98" fmla="*/ 27 w 159"/>
              <a:gd name="T99" fmla="*/ 57 h 1411"/>
              <a:gd name="T100" fmla="*/ 21 w 159"/>
              <a:gd name="T101" fmla="*/ 48 h 1411"/>
              <a:gd name="T102" fmla="*/ 5 w 159"/>
              <a:gd name="T103" fmla="*/ 32 h 1411"/>
              <a:gd name="T104" fmla="*/ 0 w 159"/>
              <a:gd name="T105" fmla="*/ 19 h 1411"/>
              <a:gd name="T106" fmla="*/ 5 w 159"/>
              <a:gd name="T107" fmla="*/ 5 h 1411"/>
              <a:gd name="T108" fmla="*/ 27 w 159"/>
              <a:gd name="T109" fmla="*/ 0 h 1411"/>
              <a:gd name="T110" fmla="*/ 61 w 159"/>
              <a:gd name="T111" fmla="*/ 5 h 1411"/>
              <a:gd name="T112" fmla="*/ 105 w 159"/>
              <a:gd name="T113" fmla="*/ 19 h 1411"/>
              <a:gd name="T114" fmla="*/ 138 w 159"/>
              <a:gd name="T115" fmla="*/ 34 h 1411"/>
              <a:gd name="T116" fmla="*/ 149 w 159"/>
              <a:gd name="T117" fmla="*/ 44 h 1411"/>
              <a:gd name="T118" fmla="*/ 155 w 159"/>
              <a:gd name="T119" fmla="*/ 53 h 1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59" h="1411">
                <a:moveTo>
                  <a:pt x="155" y="53"/>
                </a:moveTo>
                <a:lnTo>
                  <a:pt x="157" y="61"/>
                </a:lnTo>
                <a:lnTo>
                  <a:pt x="159" y="67"/>
                </a:lnTo>
                <a:lnTo>
                  <a:pt x="159" y="72"/>
                </a:lnTo>
                <a:lnTo>
                  <a:pt x="159" y="78"/>
                </a:lnTo>
                <a:lnTo>
                  <a:pt x="159" y="84"/>
                </a:lnTo>
                <a:lnTo>
                  <a:pt x="159" y="90"/>
                </a:lnTo>
                <a:lnTo>
                  <a:pt x="157" y="97"/>
                </a:lnTo>
                <a:lnTo>
                  <a:pt x="155" y="103"/>
                </a:lnTo>
                <a:lnTo>
                  <a:pt x="153" y="109"/>
                </a:lnTo>
                <a:lnTo>
                  <a:pt x="153" y="115"/>
                </a:lnTo>
                <a:lnTo>
                  <a:pt x="151" y="120"/>
                </a:lnTo>
                <a:lnTo>
                  <a:pt x="151" y="128"/>
                </a:lnTo>
                <a:lnTo>
                  <a:pt x="149" y="140"/>
                </a:lnTo>
                <a:lnTo>
                  <a:pt x="149" y="149"/>
                </a:lnTo>
                <a:lnTo>
                  <a:pt x="147" y="163"/>
                </a:lnTo>
                <a:lnTo>
                  <a:pt x="147" y="176"/>
                </a:lnTo>
                <a:lnTo>
                  <a:pt x="145" y="191"/>
                </a:lnTo>
                <a:lnTo>
                  <a:pt x="145" y="209"/>
                </a:lnTo>
                <a:lnTo>
                  <a:pt x="143" y="228"/>
                </a:lnTo>
                <a:lnTo>
                  <a:pt x="143" y="247"/>
                </a:lnTo>
                <a:lnTo>
                  <a:pt x="143" y="270"/>
                </a:lnTo>
                <a:lnTo>
                  <a:pt x="143" y="293"/>
                </a:lnTo>
                <a:lnTo>
                  <a:pt x="143" y="318"/>
                </a:lnTo>
                <a:lnTo>
                  <a:pt x="143" y="345"/>
                </a:lnTo>
                <a:lnTo>
                  <a:pt x="143" y="372"/>
                </a:lnTo>
                <a:lnTo>
                  <a:pt x="143" y="399"/>
                </a:lnTo>
                <a:lnTo>
                  <a:pt x="143" y="427"/>
                </a:lnTo>
                <a:lnTo>
                  <a:pt x="143" y="456"/>
                </a:lnTo>
                <a:lnTo>
                  <a:pt x="143" y="487"/>
                </a:lnTo>
                <a:lnTo>
                  <a:pt x="143" y="516"/>
                </a:lnTo>
                <a:lnTo>
                  <a:pt x="143" y="546"/>
                </a:lnTo>
                <a:lnTo>
                  <a:pt x="143" y="577"/>
                </a:lnTo>
                <a:lnTo>
                  <a:pt x="143" y="610"/>
                </a:lnTo>
                <a:lnTo>
                  <a:pt x="143" y="642"/>
                </a:lnTo>
                <a:lnTo>
                  <a:pt x="143" y="675"/>
                </a:lnTo>
                <a:lnTo>
                  <a:pt x="143" y="707"/>
                </a:lnTo>
                <a:lnTo>
                  <a:pt x="143" y="742"/>
                </a:lnTo>
                <a:lnTo>
                  <a:pt x="143" y="776"/>
                </a:lnTo>
                <a:lnTo>
                  <a:pt x="143" y="813"/>
                </a:lnTo>
                <a:lnTo>
                  <a:pt x="143" y="849"/>
                </a:lnTo>
                <a:lnTo>
                  <a:pt x="142" y="886"/>
                </a:lnTo>
                <a:lnTo>
                  <a:pt x="140" y="920"/>
                </a:lnTo>
                <a:lnTo>
                  <a:pt x="140" y="953"/>
                </a:lnTo>
                <a:lnTo>
                  <a:pt x="138" y="985"/>
                </a:lnTo>
                <a:lnTo>
                  <a:pt x="138" y="1016"/>
                </a:lnTo>
                <a:lnTo>
                  <a:pt x="136" y="1047"/>
                </a:lnTo>
                <a:lnTo>
                  <a:pt x="134" y="1074"/>
                </a:lnTo>
                <a:lnTo>
                  <a:pt x="134" y="1102"/>
                </a:lnTo>
                <a:lnTo>
                  <a:pt x="132" y="1127"/>
                </a:lnTo>
                <a:lnTo>
                  <a:pt x="132" y="1152"/>
                </a:lnTo>
                <a:lnTo>
                  <a:pt x="130" y="1175"/>
                </a:lnTo>
                <a:lnTo>
                  <a:pt x="128" y="1198"/>
                </a:lnTo>
                <a:lnTo>
                  <a:pt x="128" y="1219"/>
                </a:lnTo>
                <a:lnTo>
                  <a:pt x="126" y="1241"/>
                </a:lnTo>
                <a:lnTo>
                  <a:pt x="126" y="1260"/>
                </a:lnTo>
                <a:lnTo>
                  <a:pt x="124" y="1279"/>
                </a:lnTo>
                <a:lnTo>
                  <a:pt x="122" y="1294"/>
                </a:lnTo>
                <a:lnTo>
                  <a:pt x="122" y="1310"/>
                </a:lnTo>
                <a:lnTo>
                  <a:pt x="120" y="1323"/>
                </a:lnTo>
                <a:lnTo>
                  <a:pt x="119" y="1336"/>
                </a:lnTo>
                <a:lnTo>
                  <a:pt x="117" y="1348"/>
                </a:lnTo>
                <a:lnTo>
                  <a:pt x="115" y="1359"/>
                </a:lnTo>
                <a:lnTo>
                  <a:pt x="113" y="1369"/>
                </a:lnTo>
                <a:lnTo>
                  <a:pt x="111" y="1379"/>
                </a:lnTo>
                <a:lnTo>
                  <a:pt x="109" y="1386"/>
                </a:lnTo>
                <a:lnTo>
                  <a:pt x="107" y="1392"/>
                </a:lnTo>
                <a:lnTo>
                  <a:pt x="105" y="1398"/>
                </a:lnTo>
                <a:lnTo>
                  <a:pt x="103" y="1402"/>
                </a:lnTo>
                <a:lnTo>
                  <a:pt x="101" y="1405"/>
                </a:lnTo>
                <a:lnTo>
                  <a:pt x="99" y="1409"/>
                </a:lnTo>
                <a:lnTo>
                  <a:pt x="96" y="1411"/>
                </a:lnTo>
                <a:lnTo>
                  <a:pt x="94" y="1411"/>
                </a:lnTo>
                <a:lnTo>
                  <a:pt x="92" y="1411"/>
                </a:lnTo>
                <a:lnTo>
                  <a:pt x="90" y="1409"/>
                </a:lnTo>
                <a:lnTo>
                  <a:pt x="88" y="1405"/>
                </a:lnTo>
                <a:lnTo>
                  <a:pt x="84" y="1404"/>
                </a:lnTo>
                <a:lnTo>
                  <a:pt x="82" y="1398"/>
                </a:lnTo>
                <a:lnTo>
                  <a:pt x="80" y="1392"/>
                </a:lnTo>
                <a:lnTo>
                  <a:pt x="78" y="1386"/>
                </a:lnTo>
                <a:lnTo>
                  <a:pt x="76" y="1379"/>
                </a:lnTo>
                <a:lnTo>
                  <a:pt x="73" y="1371"/>
                </a:lnTo>
                <a:lnTo>
                  <a:pt x="71" y="1361"/>
                </a:lnTo>
                <a:lnTo>
                  <a:pt x="69" y="1350"/>
                </a:lnTo>
                <a:lnTo>
                  <a:pt x="67" y="1338"/>
                </a:lnTo>
                <a:lnTo>
                  <a:pt x="65" y="1327"/>
                </a:lnTo>
                <a:lnTo>
                  <a:pt x="63" y="1313"/>
                </a:lnTo>
                <a:lnTo>
                  <a:pt x="59" y="1300"/>
                </a:lnTo>
                <a:lnTo>
                  <a:pt x="57" y="1285"/>
                </a:lnTo>
                <a:lnTo>
                  <a:pt x="55" y="1277"/>
                </a:lnTo>
                <a:lnTo>
                  <a:pt x="53" y="1267"/>
                </a:lnTo>
                <a:lnTo>
                  <a:pt x="53" y="1258"/>
                </a:lnTo>
                <a:lnTo>
                  <a:pt x="51" y="1246"/>
                </a:lnTo>
                <a:lnTo>
                  <a:pt x="50" y="1235"/>
                </a:lnTo>
                <a:lnTo>
                  <a:pt x="50" y="1223"/>
                </a:lnTo>
                <a:lnTo>
                  <a:pt x="48" y="1210"/>
                </a:lnTo>
                <a:lnTo>
                  <a:pt x="46" y="1196"/>
                </a:lnTo>
                <a:lnTo>
                  <a:pt x="46" y="1181"/>
                </a:lnTo>
                <a:lnTo>
                  <a:pt x="44" y="1166"/>
                </a:lnTo>
                <a:lnTo>
                  <a:pt x="44" y="1148"/>
                </a:lnTo>
                <a:lnTo>
                  <a:pt x="42" y="1131"/>
                </a:lnTo>
                <a:lnTo>
                  <a:pt x="42" y="1114"/>
                </a:lnTo>
                <a:lnTo>
                  <a:pt x="40" y="1095"/>
                </a:lnTo>
                <a:lnTo>
                  <a:pt x="40" y="1076"/>
                </a:lnTo>
                <a:lnTo>
                  <a:pt x="40" y="1054"/>
                </a:lnTo>
                <a:lnTo>
                  <a:pt x="38" y="1033"/>
                </a:lnTo>
                <a:lnTo>
                  <a:pt x="38" y="1010"/>
                </a:lnTo>
                <a:lnTo>
                  <a:pt x="38" y="987"/>
                </a:lnTo>
                <a:lnTo>
                  <a:pt x="38" y="964"/>
                </a:lnTo>
                <a:lnTo>
                  <a:pt x="38" y="939"/>
                </a:lnTo>
                <a:lnTo>
                  <a:pt x="38" y="913"/>
                </a:lnTo>
                <a:lnTo>
                  <a:pt x="38" y="888"/>
                </a:lnTo>
                <a:lnTo>
                  <a:pt x="38" y="861"/>
                </a:lnTo>
                <a:lnTo>
                  <a:pt x="38" y="832"/>
                </a:lnTo>
                <a:lnTo>
                  <a:pt x="38" y="803"/>
                </a:lnTo>
                <a:lnTo>
                  <a:pt x="38" y="774"/>
                </a:lnTo>
                <a:lnTo>
                  <a:pt x="38" y="744"/>
                </a:lnTo>
                <a:lnTo>
                  <a:pt x="38" y="713"/>
                </a:lnTo>
                <a:lnTo>
                  <a:pt x="38" y="680"/>
                </a:lnTo>
                <a:lnTo>
                  <a:pt x="38" y="648"/>
                </a:lnTo>
                <a:lnTo>
                  <a:pt x="40" y="615"/>
                </a:lnTo>
                <a:lnTo>
                  <a:pt x="40" y="583"/>
                </a:lnTo>
                <a:lnTo>
                  <a:pt x="40" y="550"/>
                </a:lnTo>
                <a:lnTo>
                  <a:pt x="40" y="519"/>
                </a:lnTo>
                <a:lnTo>
                  <a:pt x="42" y="489"/>
                </a:lnTo>
                <a:lnTo>
                  <a:pt x="42" y="460"/>
                </a:lnTo>
                <a:lnTo>
                  <a:pt x="42" y="431"/>
                </a:lnTo>
                <a:lnTo>
                  <a:pt x="42" y="404"/>
                </a:lnTo>
                <a:lnTo>
                  <a:pt x="42" y="377"/>
                </a:lnTo>
                <a:lnTo>
                  <a:pt x="42" y="353"/>
                </a:lnTo>
                <a:lnTo>
                  <a:pt x="42" y="328"/>
                </a:lnTo>
                <a:lnTo>
                  <a:pt x="42" y="305"/>
                </a:lnTo>
                <a:lnTo>
                  <a:pt x="40" y="282"/>
                </a:lnTo>
                <a:lnTo>
                  <a:pt x="40" y="260"/>
                </a:lnTo>
                <a:lnTo>
                  <a:pt x="40" y="241"/>
                </a:lnTo>
                <a:lnTo>
                  <a:pt x="40" y="222"/>
                </a:lnTo>
                <a:lnTo>
                  <a:pt x="40" y="203"/>
                </a:lnTo>
                <a:lnTo>
                  <a:pt x="38" y="186"/>
                </a:lnTo>
                <a:lnTo>
                  <a:pt x="38" y="170"/>
                </a:lnTo>
                <a:lnTo>
                  <a:pt x="38" y="155"/>
                </a:lnTo>
                <a:lnTo>
                  <a:pt x="36" y="140"/>
                </a:lnTo>
                <a:lnTo>
                  <a:pt x="36" y="126"/>
                </a:lnTo>
                <a:lnTo>
                  <a:pt x="34" y="115"/>
                </a:lnTo>
                <a:lnTo>
                  <a:pt x="34" y="103"/>
                </a:lnTo>
                <a:lnTo>
                  <a:pt x="32" y="94"/>
                </a:lnTo>
                <a:lnTo>
                  <a:pt x="30" y="84"/>
                </a:lnTo>
                <a:lnTo>
                  <a:pt x="30" y="76"/>
                </a:lnTo>
                <a:lnTo>
                  <a:pt x="28" y="69"/>
                </a:lnTo>
                <a:lnTo>
                  <a:pt x="27" y="63"/>
                </a:lnTo>
                <a:lnTo>
                  <a:pt x="27" y="57"/>
                </a:lnTo>
                <a:lnTo>
                  <a:pt x="25" y="53"/>
                </a:lnTo>
                <a:lnTo>
                  <a:pt x="23" y="49"/>
                </a:lnTo>
                <a:lnTo>
                  <a:pt x="21" y="48"/>
                </a:lnTo>
                <a:lnTo>
                  <a:pt x="15" y="42"/>
                </a:lnTo>
                <a:lnTo>
                  <a:pt x="9" y="38"/>
                </a:lnTo>
                <a:lnTo>
                  <a:pt x="5" y="32"/>
                </a:lnTo>
                <a:lnTo>
                  <a:pt x="4" y="28"/>
                </a:lnTo>
                <a:lnTo>
                  <a:pt x="2" y="23"/>
                </a:lnTo>
                <a:lnTo>
                  <a:pt x="0" y="19"/>
                </a:lnTo>
                <a:lnTo>
                  <a:pt x="2" y="13"/>
                </a:lnTo>
                <a:lnTo>
                  <a:pt x="4" y="9"/>
                </a:lnTo>
                <a:lnTo>
                  <a:pt x="5" y="5"/>
                </a:lnTo>
                <a:lnTo>
                  <a:pt x="11" y="2"/>
                </a:lnTo>
                <a:lnTo>
                  <a:pt x="17" y="0"/>
                </a:lnTo>
                <a:lnTo>
                  <a:pt x="27" y="0"/>
                </a:lnTo>
                <a:lnTo>
                  <a:pt x="36" y="0"/>
                </a:lnTo>
                <a:lnTo>
                  <a:pt x="48" y="2"/>
                </a:lnTo>
                <a:lnTo>
                  <a:pt x="61" y="5"/>
                </a:lnTo>
                <a:lnTo>
                  <a:pt x="76" y="9"/>
                </a:lnTo>
                <a:lnTo>
                  <a:pt x="92" y="13"/>
                </a:lnTo>
                <a:lnTo>
                  <a:pt x="105" y="19"/>
                </a:lnTo>
                <a:lnTo>
                  <a:pt x="119" y="25"/>
                </a:lnTo>
                <a:lnTo>
                  <a:pt x="128" y="28"/>
                </a:lnTo>
                <a:lnTo>
                  <a:pt x="138" y="34"/>
                </a:lnTo>
                <a:lnTo>
                  <a:pt x="142" y="38"/>
                </a:lnTo>
                <a:lnTo>
                  <a:pt x="145" y="40"/>
                </a:lnTo>
                <a:lnTo>
                  <a:pt x="149" y="44"/>
                </a:lnTo>
                <a:lnTo>
                  <a:pt x="151" y="46"/>
                </a:lnTo>
                <a:lnTo>
                  <a:pt x="153" y="49"/>
                </a:lnTo>
                <a:lnTo>
                  <a:pt x="155" y="53"/>
                </a:lnTo>
                <a:lnTo>
                  <a:pt x="155" y="53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Freeform 15"/>
          <p:cNvSpPr/>
          <p:nvPr/>
        </p:nvSpPr>
        <p:spPr bwMode="auto">
          <a:xfrm>
            <a:off x="1381641" y="1575101"/>
            <a:ext cx="1613899" cy="307409"/>
          </a:xfrm>
          <a:custGeom>
            <a:avLst/>
            <a:gdLst>
              <a:gd name="T0" fmla="*/ 304 w 1303"/>
              <a:gd name="T1" fmla="*/ 215 h 247"/>
              <a:gd name="T2" fmla="*/ 243 w 1303"/>
              <a:gd name="T3" fmla="*/ 228 h 247"/>
              <a:gd name="T4" fmla="*/ 195 w 1303"/>
              <a:gd name="T5" fmla="*/ 238 h 247"/>
              <a:gd name="T6" fmla="*/ 159 w 1303"/>
              <a:gd name="T7" fmla="*/ 244 h 247"/>
              <a:gd name="T8" fmla="*/ 136 w 1303"/>
              <a:gd name="T9" fmla="*/ 247 h 247"/>
              <a:gd name="T10" fmla="*/ 119 w 1303"/>
              <a:gd name="T11" fmla="*/ 247 h 247"/>
              <a:gd name="T12" fmla="*/ 97 w 1303"/>
              <a:gd name="T13" fmla="*/ 242 h 247"/>
              <a:gd name="T14" fmla="*/ 71 w 1303"/>
              <a:gd name="T15" fmla="*/ 228 h 247"/>
              <a:gd name="T16" fmla="*/ 38 w 1303"/>
              <a:gd name="T17" fmla="*/ 213 h 247"/>
              <a:gd name="T18" fmla="*/ 17 w 1303"/>
              <a:gd name="T19" fmla="*/ 199 h 247"/>
              <a:gd name="T20" fmla="*/ 5 w 1303"/>
              <a:gd name="T21" fmla="*/ 184 h 247"/>
              <a:gd name="T22" fmla="*/ 0 w 1303"/>
              <a:gd name="T23" fmla="*/ 178 h 247"/>
              <a:gd name="T24" fmla="*/ 2 w 1303"/>
              <a:gd name="T25" fmla="*/ 173 h 247"/>
              <a:gd name="T26" fmla="*/ 5 w 1303"/>
              <a:gd name="T27" fmla="*/ 169 h 247"/>
              <a:gd name="T28" fmla="*/ 15 w 1303"/>
              <a:gd name="T29" fmla="*/ 167 h 247"/>
              <a:gd name="T30" fmla="*/ 46 w 1303"/>
              <a:gd name="T31" fmla="*/ 165 h 247"/>
              <a:gd name="T32" fmla="*/ 86 w 1303"/>
              <a:gd name="T33" fmla="*/ 161 h 247"/>
              <a:gd name="T34" fmla="*/ 128 w 1303"/>
              <a:gd name="T35" fmla="*/ 155 h 247"/>
              <a:gd name="T36" fmla="*/ 161 w 1303"/>
              <a:gd name="T37" fmla="*/ 150 h 247"/>
              <a:gd name="T38" fmla="*/ 189 w 1303"/>
              <a:gd name="T39" fmla="*/ 146 h 247"/>
              <a:gd name="T40" fmla="*/ 228 w 1303"/>
              <a:gd name="T41" fmla="*/ 142 h 247"/>
              <a:gd name="T42" fmla="*/ 274 w 1303"/>
              <a:gd name="T43" fmla="*/ 136 h 247"/>
              <a:gd name="T44" fmla="*/ 327 w 1303"/>
              <a:gd name="T45" fmla="*/ 128 h 247"/>
              <a:gd name="T46" fmla="*/ 391 w 1303"/>
              <a:gd name="T47" fmla="*/ 117 h 247"/>
              <a:gd name="T48" fmla="*/ 464 w 1303"/>
              <a:gd name="T49" fmla="*/ 105 h 247"/>
              <a:gd name="T50" fmla="*/ 542 w 1303"/>
              <a:gd name="T51" fmla="*/ 92 h 247"/>
              <a:gd name="T52" fmla="*/ 628 w 1303"/>
              <a:gd name="T53" fmla="*/ 79 h 247"/>
              <a:gd name="T54" fmla="*/ 722 w 1303"/>
              <a:gd name="T55" fmla="*/ 63 h 247"/>
              <a:gd name="T56" fmla="*/ 826 w 1303"/>
              <a:gd name="T57" fmla="*/ 46 h 247"/>
              <a:gd name="T58" fmla="*/ 923 w 1303"/>
              <a:gd name="T59" fmla="*/ 29 h 247"/>
              <a:gd name="T60" fmla="*/ 1004 w 1303"/>
              <a:gd name="T61" fmla="*/ 15 h 247"/>
              <a:gd name="T62" fmla="*/ 1067 w 1303"/>
              <a:gd name="T63" fmla="*/ 6 h 247"/>
              <a:gd name="T64" fmla="*/ 1115 w 1303"/>
              <a:gd name="T65" fmla="*/ 0 h 247"/>
              <a:gd name="T66" fmla="*/ 1146 w 1303"/>
              <a:gd name="T67" fmla="*/ 0 h 247"/>
              <a:gd name="T68" fmla="*/ 1176 w 1303"/>
              <a:gd name="T69" fmla="*/ 8 h 247"/>
              <a:gd name="T70" fmla="*/ 1211 w 1303"/>
              <a:gd name="T71" fmla="*/ 21 h 247"/>
              <a:gd name="T72" fmla="*/ 1245 w 1303"/>
              <a:gd name="T73" fmla="*/ 38 h 247"/>
              <a:gd name="T74" fmla="*/ 1274 w 1303"/>
              <a:gd name="T75" fmla="*/ 61 h 247"/>
              <a:gd name="T76" fmla="*/ 1291 w 1303"/>
              <a:gd name="T77" fmla="*/ 82 h 247"/>
              <a:gd name="T78" fmla="*/ 1301 w 1303"/>
              <a:gd name="T79" fmla="*/ 102 h 247"/>
              <a:gd name="T80" fmla="*/ 1303 w 1303"/>
              <a:gd name="T81" fmla="*/ 115 h 247"/>
              <a:gd name="T82" fmla="*/ 1301 w 1303"/>
              <a:gd name="T83" fmla="*/ 121 h 247"/>
              <a:gd name="T84" fmla="*/ 1293 w 1303"/>
              <a:gd name="T85" fmla="*/ 123 h 247"/>
              <a:gd name="T86" fmla="*/ 1276 w 1303"/>
              <a:gd name="T87" fmla="*/ 125 h 247"/>
              <a:gd name="T88" fmla="*/ 1249 w 1303"/>
              <a:gd name="T89" fmla="*/ 127 h 247"/>
              <a:gd name="T90" fmla="*/ 1213 w 1303"/>
              <a:gd name="T91" fmla="*/ 125 h 247"/>
              <a:gd name="T92" fmla="*/ 1169 w 1303"/>
              <a:gd name="T93" fmla="*/ 123 h 247"/>
              <a:gd name="T94" fmla="*/ 1117 w 1303"/>
              <a:gd name="T95" fmla="*/ 121 h 247"/>
              <a:gd name="T96" fmla="*/ 1067 w 1303"/>
              <a:gd name="T97" fmla="*/ 117 h 247"/>
              <a:gd name="T98" fmla="*/ 1021 w 1303"/>
              <a:gd name="T99" fmla="*/ 115 h 247"/>
              <a:gd name="T100" fmla="*/ 983 w 1303"/>
              <a:gd name="T101" fmla="*/ 115 h 247"/>
              <a:gd name="T102" fmla="*/ 950 w 1303"/>
              <a:gd name="T103" fmla="*/ 115 h 247"/>
              <a:gd name="T104" fmla="*/ 922 w 1303"/>
              <a:gd name="T105" fmla="*/ 115 h 247"/>
              <a:gd name="T106" fmla="*/ 895 w 1303"/>
              <a:gd name="T107" fmla="*/ 119 h 247"/>
              <a:gd name="T108" fmla="*/ 862 w 1303"/>
              <a:gd name="T109" fmla="*/ 123 h 247"/>
              <a:gd name="T110" fmla="*/ 822 w 1303"/>
              <a:gd name="T111" fmla="*/ 127 h 247"/>
              <a:gd name="T112" fmla="*/ 778 w 1303"/>
              <a:gd name="T113" fmla="*/ 132 h 247"/>
              <a:gd name="T114" fmla="*/ 728 w 1303"/>
              <a:gd name="T115" fmla="*/ 138 h 247"/>
              <a:gd name="T116" fmla="*/ 630 w 1303"/>
              <a:gd name="T117" fmla="*/ 151 h 247"/>
              <a:gd name="T118" fmla="*/ 498 w 1303"/>
              <a:gd name="T119" fmla="*/ 173 h 247"/>
              <a:gd name="T120" fmla="*/ 427 w 1303"/>
              <a:gd name="T121" fmla="*/ 186 h 247"/>
              <a:gd name="T122" fmla="*/ 350 w 1303"/>
              <a:gd name="T123" fmla="*/ 203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03" h="247">
                <a:moveTo>
                  <a:pt x="350" y="203"/>
                </a:moveTo>
                <a:lnTo>
                  <a:pt x="327" y="209"/>
                </a:lnTo>
                <a:lnTo>
                  <a:pt x="304" y="215"/>
                </a:lnTo>
                <a:lnTo>
                  <a:pt x="281" y="219"/>
                </a:lnTo>
                <a:lnTo>
                  <a:pt x="262" y="224"/>
                </a:lnTo>
                <a:lnTo>
                  <a:pt x="243" y="228"/>
                </a:lnTo>
                <a:lnTo>
                  <a:pt x="226" y="232"/>
                </a:lnTo>
                <a:lnTo>
                  <a:pt x="211" y="234"/>
                </a:lnTo>
                <a:lnTo>
                  <a:pt x="195" y="238"/>
                </a:lnTo>
                <a:lnTo>
                  <a:pt x="182" y="240"/>
                </a:lnTo>
                <a:lnTo>
                  <a:pt x="170" y="242"/>
                </a:lnTo>
                <a:lnTo>
                  <a:pt x="159" y="244"/>
                </a:lnTo>
                <a:lnTo>
                  <a:pt x="151" y="245"/>
                </a:lnTo>
                <a:lnTo>
                  <a:pt x="142" y="245"/>
                </a:lnTo>
                <a:lnTo>
                  <a:pt x="136" y="247"/>
                </a:lnTo>
                <a:lnTo>
                  <a:pt x="130" y="247"/>
                </a:lnTo>
                <a:lnTo>
                  <a:pt x="126" y="247"/>
                </a:lnTo>
                <a:lnTo>
                  <a:pt x="119" y="247"/>
                </a:lnTo>
                <a:lnTo>
                  <a:pt x="113" y="245"/>
                </a:lnTo>
                <a:lnTo>
                  <a:pt x="105" y="245"/>
                </a:lnTo>
                <a:lnTo>
                  <a:pt x="97" y="242"/>
                </a:lnTo>
                <a:lnTo>
                  <a:pt x="88" y="238"/>
                </a:lnTo>
                <a:lnTo>
                  <a:pt x="80" y="234"/>
                </a:lnTo>
                <a:lnTo>
                  <a:pt x="71" y="228"/>
                </a:lnTo>
                <a:lnTo>
                  <a:pt x="59" y="222"/>
                </a:lnTo>
                <a:lnTo>
                  <a:pt x="48" y="217"/>
                </a:lnTo>
                <a:lnTo>
                  <a:pt x="38" y="213"/>
                </a:lnTo>
                <a:lnTo>
                  <a:pt x="30" y="207"/>
                </a:lnTo>
                <a:lnTo>
                  <a:pt x="23" y="203"/>
                </a:lnTo>
                <a:lnTo>
                  <a:pt x="17" y="199"/>
                </a:lnTo>
                <a:lnTo>
                  <a:pt x="11" y="194"/>
                </a:lnTo>
                <a:lnTo>
                  <a:pt x="7" y="190"/>
                </a:lnTo>
                <a:lnTo>
                  <a:pt x="5" y="184"/>
                </a:lnTo>
                <a:lnTo>
                  <a:pt x="2" y="182"/>
                </a:lnTo>
                <a:lnTo>
                  <a:pt x="2" y="180"/>
                </a:lnTo>
                <a:lnTo>
                  <a:pt x="0" y="178"/>
                </a:lnTo>
                <a:lnTo>
                  <a:pt x="0" y="176"/>
                </a:lnTo>
                <a:lnTo>
                  <a:pt x="0" y="175"/>
                </a:lnTo>
                <a:lnTo>
                  <a:pt x="2" y="173"/>
                </a:lnTo>
                <a:lnTo>
                  <a:pt x="2" y="171"/>
                </a:lnTo>
                <a:lnTo>
                  <a:pt x="4" y="171"/>
                </a:lnTo>
                <a:lnTo>
                  <a:pt x="5" y="169"/>
                </a:lnTo>
                <a:lnTo>
                  <a:pt x="9" y="169"/>
                </a:lnTo>
                <a:lnTo>
                  <a:pt x="11" y="167"/>
                </a:lnTo>
                <a:lnTo>
                  <a:pt x="15" y="167"/>
                </a:lnTo>
                <a:lnTo>
                  <a:pt x="25" y="165"/>
                </a:lnTo>
                <a:lnTo>
                  <a:pt x="34" y="165"/>
                </a:lnTo>
                <a:lnTo>
                  <a:pt x="46" y="165"/>
                </a:lnTo>
                <a:lnTo>
                  <a:pt x="59" y="165"/>
                </a:lnTo>
                <a:lnTo>
                  <a:pt x="73" y="163"/>
                </a:lnTo>
                <a:lnTo>
                  <a:pt x="86" y="161"/>
                </a:lnTo>
                <a:lnTo>
                  <a:pt x="99" y="159"/>
                </a:lnTo>
                <a:lnTo>
                  <a:pt x="113" y="157"/>
                </a:lnTo>
                <a:lnTo>
                  <a:pt x="128" y="155"/>
                </a:lnTo>
                <a:lnTo>
                  <a:pt x="145" y="153"/>
                </a:lnTo>
                <a:lnTo>
                  <a:pt x="151" y="151"/>
                </a:lnTo>
                <a:lnTo>
                  <a:pt x="161" y="150"/>
                </a:lnTo>
                <a:lnTo>
                  <a:pt x="168" y="150"/>
                </a:lnTo>
                <a:lnTo>
                  <a:pt x="178" y="148"/>
                </a:lnTo>
                <a:lnTo>
                  <a:pt x="189" y="146"/>
                </a:lnTo>
                <a:lnTo>
                  <a:pt x="201" y="146"/>
                </a:lnTo>
                <a:lnTo>
                  <a:pt x="214" y="144"/>
                </a:lnTo>
                <a:lnTo>
                  <a:pt x="228" y="142"/>
                </a:lnTo>
                <a:lnTo>
                  <a:pt x="241" y="140"/>
                </a:lnTo>
                <a:lnTo>
                  <a:pt x="257" y="138"/>
                </a:lnTo>
                <a:lnTo>
                  <a:pt x="274" y="136"/>
                </a:lnTo>
                <a:lnTo>
                  <a:pt x="291" y="134"/>
                </a:lnTo>
                <a:lnTo>
                  <a:pt x="308" y="130"/>
                </a:lnTo>
                <a:lnTo>
                  <a:pt x="327" y="128"/>
                </a:lnTo>
                <a:lnTo>
                  <a:pt x="349" y="125"/>
                </a:lnTo>
                <a:lnTo>
                  <a:pt x="370" y="121"/>
                </a:lnTo>
                <a:lnTo>
                  <a:pt x="391" y="117"/>
                </a:lnTo>
                <a:lnTo>
                  <a:pt x="414" y="113"/>
                </a:lnTo>
                <a:lnTo>
                  <a:pt x="439" y="109"/>
                </a:lnTo>
                <a:lnTo>
                  <a:pt x="464" y="105"/>
                </a:lnTo>
                <a:lnTo>
                  <a:pt x="488" y="102"/>
                </a:lnTo>
                <a:lnTo>
                  <a:pt x="515" y="98"/>
                </a:lnTo>
                <a:lnTo>
                  <a:pt x="542" y="92"/>
                </a:lnTo>
                <a:lnTo>
                  <a:pt x="569" y="88"/>
                </a:lnTo>
                <a:lnTo>
                  <a:pt x="600" y="84"/>
                </a:lnTo>
                <a:lnTo>
                  <a:pt x="628" y="79"/>
                </a:lnTo>
                <a:lnTo>
                  <a:pt x="659" y="73"/>
                </a:lnTo>
                <a:lnTo>
                  <a:pt x="692" y="69"/>
                </a:lnTo>
                <a:lnTo>
                  <a:pt x="722" y="63"/>
                </a:lnTo>
                <a:lnTo>
                  <a:pt x="757" y="58"/>
                </a:lnTo>
                <a:lnTo>
                  <a:pt x="789" y="52"/>
                </a:lnTo>
                <a:lnTo>
                  <a:pt x="826" y="46"/>
                </a:lnTo>
                <a:lnTo>
                  <a:pt x="860" y="40"/>
                </a:lnTo>
                <a:lnTo>
                  <a:pt x="893" y="34"/>
                </a:lnTo>
                <a:lnTo>
                  <a:pt x="923" y="29"/>
                </a:lnTo>
                <a:lnTo>
                  <a:pt x="952" y="25"/>
                </a:lnTo>
                <a:lnTo>
                  <a:pt x="979" y="19"/>
                </a:lnTo>
                <a:lnTo>
                  <a:pt x="1004" y="15"/>
                </a:lnTo>
                <a:lnTo>
                  <a:pt x="1027" y="11"/>
                </a:lnTo>
                <a:lnTo>
                  <a:pt x="1048" y="10"/>
                </a:lnTo>
                <a:lnTo>
                  <a:pt x="1067" y="6"/>
                </a:lnTo>
                <a:lnTo>
                  <a:pt x="1086" y="4"/>
                </a:lnTo>
                <a:lnTo>
                  <a:pt x="1102" y="2"/>
                </a:lnTo>
                <a:lnTo>
                  <a:pt x="1115" y="0"/>
                </a:lnTo>
                <a:lnTo>
                  <a:pt x="1128" y="0"/>
                </a:lnTo>
                <a:lnTo>
                  <a:pt x="1138" y="0"/>
                </a:lnTo>
                <a:lnTo>
                  <a:pt x="1146" y="0"/>
                </a:lnTo>
                <a:lnTo>
                  <a:pt x="1153" y="2"/>
                </a:lnTo>
                <a:lnTo>
                  <a:pt x="1165" y="4"/>
                </a:lnTo>
                <a:lnTo>
                  <a:pt x="1176" y="8"/>
                </a:lnTo>
                <a:lnTo>
                  <a:pt x="1188" y="11"/>
                </a:lnTo>
                <a:lnTo>
                  <a:pt x="1199" y="15"/>
                </a:lnTo>
                <a:lnTo>
                  <a:pt x="1211" y="21"/>
                </a:lnTo>
                <a:lnTo>
                  <a:pt x="1222" y="27"/>
                </a:lnTo>
                <a:lnTo>
                  <a:pt x="1234" y="33"/>
                </a:lnTo>
                <a:lnTo>
                  <a:pt x="1245" y="38"/>
                </a:lnTo>
                <a:lnTo>
                  <a:pt x="1255" y="46"/>
                </a:lnTo>
                <a:lnTo>
                  <a:pt x="1265" y="54"/>
                </a:lnTo>
                <a:lnTo>
                  <a:pt x="1274" y="61"/>
                </a:lnTo>
                <a:lnTo>
                  <a:pt x="1282" y="67"/>
                </a:lnTo>
                <a:lnTo>
                  <a:pt x="1288" y="75"/>
                </a:lnTo>
                <a:lnTo>
                  <a:pt x="1291" y="82"/>
                </a:lnTo>
                <a:lnTo>
                  <a:pt x="1297" y="88"/>
                </a:lnTo>
                <a:lnTo>
                  <a:pt x="1299" y="96"/>
                </a:lnTo>
                <a:lnTo>
                  <a:pt x="1301" y="102"/>
                </a:lnTo>
                <a:lnTo>
                  <a:pt x="1303" y="107"/>
                </a:lnTo>
                <a:lnTo>
                  <a:pt x="1303" y="113"/>
                </a:lnTo>
                <a:lnTo>
                  <a:pt x="1303" y="115"/>
                </a:lnTo>
                <a:lnTo>
                  <a:pt x="1303" y="119"/>
                </a:lnTo>
                <a:lnTo>
                  <a:pt x="1303" y="121"/>
                </a:lnTo>
                <a:lnTo>
                  <a:pt x="1301" y="121"/>
                </a:lnTo>
                <a:lnTo>
                  <a:pt x="1299" y="121"/>
                </a:lnTo>
                <a:lnTo>
                  <a:pt x="1297" y="123"/>
                </a:lnTo>
                <a:lnTo>
                  <a:pt x="1293" y="123"/>
                </a:lnTo>
                <a:lnTo>
                  <a:pt x="1288" y="125"/>
                </a:lnTo>
                <a:lnTo>
                  <a:pt x="1282" y="125"/>
                </a:lnTo>
                <a:lnTo>
                  <a:pt x="1276" y="125"/>
                </a:lnTo>
                <a:lnTo>
                  <a:pt x="1268" y="127"/>
                </a:lnTo>
                <a:lnTo>
                  <a:pt x="1259" y="127"/>
                </a:lnTo>
                <a:lnTo>
                  <a:pt x="1249" y="127"/>
                </a:lnTo>
                <a:lnTo>
                  <a:pt x="1238" y="127"/>
                </a:lnTo>
                <a:lnTo>
                  <a:pt x="1226" y="127"/>
                </a:lnTo>
                <a:lnTo>
                  <a:pt x="1213" y="125"/>
                </a:lnTo>
                <a:lnTo>
                  <a:pt x="1199" y="125"/>
                </a:lnTo>
                <a:lnTo>
                  <a:pt x="1186" y="125"/>
                </a:lnTo>
                <a:lnTo>
                  <a:pt x="1169" y="123"/>
                </a:lnTo>
                <a:lnTo>
                  <a:pt x="1153" y="123"/>
                </a:lnTo>
                <a:lnTo>
                  <a:pt x="1134" y="121"/>
                </a:lnTo>
                <a:lnTo>
                  <a:pt x="1117" y="121"/>
                </a:lnTo>
                <a:lnTo>
                  <a:pt x="1100" y="119"/>
                </a:lnTo>
                <a:lnTo>
                  <a:pt x="1083" y="119"/>
                </a:lnTo>
                <a:lnTo>
                  <a:pt x="1067" y="117"/>
                </a:lnTo>
                <a:lnTo>
                  <a:pt x="1052" y="117"/>
                </a:lnTo>
                <a:lnTo>
                  <a:pt x="1037" y="117"/>
                </a:lnTo>
                <a:lnTo>
                  <a:pt x="1021" y="115"/>
                </a:lnTo>
                <a:lnTo>
                  <a:pt x="1008" y="115"/>
                </a:lnTo>
                <a:lnTo>
                  <a:pt x="994" y="115"/>
                </a:lnTo>
                <a:lnTo>
                  <a:pt x="983" y="115"/>
                </a:lnTo>
                <a:lnTo>
                  <a:pt x="971" y="115"/>
                </a:lnTo>
                <a:lnTo>
                  <a:pt x="960" y="115"/>
                </a:lnTo>
                <a:lnTo>
                  <a:pt x="950" y="115"/>
                </a:lnTo>
                <a:lnTo>
                  <a:pt x="939" y="115"/>
                </a:lnTo>
                <a:lnTo>
                  <a:pt x="931" y="115"/>
                </a:lnTo>
                <a:lnTo>
                  <a:pt x="922" y="115"/>
                </a:lnTo>
                <a:lnTo>
                  <a:pt x="914" y="117"/>
                </a:lnTo>
                <a:lnTo>
                  <a:pt x="904" y="117"/>
                </a:lnTo>
                <a:lnTo>
                  <a:pt x="895" y="119"/>
                </a:lnTo>
                <a:lnTo>
                  <a:pt x="885" y="119"/>
                </a:lnTo>
                <a:lnTo>
                  <a:pt x="874" y="121"/>
                </a:lnTo>
                <a:lnTo>
                  <a:pt x="862" y="123"/>
                </a:lnTo>
                <a:lnTo>
                  <a:pt x="849" y="125"/>
                </a:lnTo>
                <a:lnTo>
                  <a:pt x="837" y="125"/>
                </a:lnTo>
                <a:lnTo>
                  <a:pt x="822" y="127"/>
                </a:lnTo>
                <a:lnTo>
                  <a:pt x="808" y="128"/>
                </a:lnTo>
                <a:lnTo>
                  <a:pt x="793" y="130"/>
                </a:lnTo>
                <a:lnTo>
                  <a:pt x="778" y="132"/>
                </a:lnTo>
                <a:lnTo>
                  <a:pt x="762" y="134"/>
                </a:lnTo>
                <a:lnTo>
                  <a:pt x="745" y="136"/>
                </a:lnTo>
                <a:lnTo>
                  <a:pt x="728" y="138"/>
                </a:lnTo>
                <a:lnTo>
                  <a:pt x="709" y="140"/>
                </a:lnTo>
                <a:lnTo>
                  <a:pt x="670" y="146"/>
                </a:lnTo>
                <a:lnTo>
                  <a:pt x="630" y="151"/>
                </a:lnTo>
                <a:lnTo>
                  <a:pt x="588" y="157"/>
                </a:lnTo>
                <a:lnTo>
                  <a:pt x="544" y="165"/>
                </a:lnTo>
                <a:lnTo>
                  <a:pt x="498" y="173"/>
                </a:lnTo>
                <a:lnTo>
                  <a:pt x="475" y="176"/>
                </a:lnTo>
                <a:lnTo>
                  <a:pt x="452" y="182"/>
                </a:lnTo>
                <a:lnTo>
                  <a:pt x="427" y="186"/>
                </a:lnTo>
                <a:lnTo>
                  <a:pt x="402" y="192"/>
                </a:lnTo>
                <a:lnTo>
                  <a:pt x="377" y="198"/>
                </a:lnTo>
                <a:lnTo>
                  <a:pt x="350" y="203"/>
                </a:lnTo>
                <a:lnTo>
                  <a:pt x="350" y="203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>
            <a:off x="5955742" y="771550"/>
            <a:ext cx="2318547" cy="2326669"/>
            <a:chOff x="5534807" y="1672548"/>
            <a:chExt cx="2318547" cy="2326669"/>
          </a:xfrm>
        </p:grpSpPr>
        <p:sp>
          <p:nvSpPr>
            <p:cNvPr id="56" name="矩形 55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7" name="直接连接符 56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>
            <a:off x="6133811" y="948089"/>
            <a:ext cx="1962408" cy="1973590"/>
            <a:chOff x="5886450" y="2625725"/>
            <a:chExt cx="1114426" cy="1120776"/>
          </a:xfrm>
        </p:grpSpPr>
        <p:sp>
          <p:nvSpPr>
            <p:cNvPr id="60" name="Freeform 23"/>
            <p:cNvSpPr/>
            <p:nvPr/>
          </p:nvSpPr>
          <p:spPr bwMode="auto">
            <a:xfrm>
              <a:off x="6121400" y="2625725"/>
              <a:ext cx="484188" cy="193675"/>
            </a:xfrm>
            <a:custGeom>
              <a:avLst/>
              <a:gdLst>
                <a:gd name="T0" fmla="*/ 400 w 609"/>
                <a:gd name="T1" fmla="*/ 94 h 246"/>
                <a:gd name="T2" fmla="*/ 421 w 609"/>
                <a:gd name="T3" fmla="*/ 83 h 246"/>
                <a:gd name="T4" fmla="*/ 437 w 609"/>
                <a:gd name="T5" fmla="*/ 73 h 246"/>
                <a:gd name="T6" fmla="*/ 452 w 609"/>
                <a:gd name="T7" fmla="*/ 62 h 246"/>
                <a:gd name="T8" fmla="*/ 464 w 609"/>
                <a:gd name="T9" fmla="*/ 54 h 246"/>
                <a:gd name="T10" fmla="*/ 471 w 609"/>
                <a:gd name="T11" fmla="*/ 44 h 246"/>
                <a:gd name="T12" fmla="*/ 477 w 609"/>
                <a:gd name="T13" fmla="*/ 37 h 246"/>
                <a:gd name="T14" fmla="*/ 481 w 609"/>
                <a:gd name="T15" fmla="*/ 29 h 246"/>
                <a:gd name="T16" fmla="*/ 479 w 609"/>
                <a:gd name="T17" fmla="*/ 17 h 246"/>
                <a:gd name="T18" fmla="*/ 479 w 609"/>
                <a:gd name="T19" fmla="*/ 8 h 246"/>
                <a:gd name="T20" fmla="*/ 483 w 609"/>
                <a:gd name="T21" fmla="*/ 2 h 246"/>
                <a:gd name="T22" fmla="*/ 489 w 609"/>
                <a:gd name="T23" fmla="*/ 0 h 246"/>
                <a:gd name="T24" fmla="*/ 498 w 609"/>
                <a:gd name="T25" fmla="*/ 0 h 246"/>
                <a:gd name="T26" fmla="*/ 511 w 609"/>
                <a:gd name="T27" fmla="*/ 4 h 246"/>
                <a:gd name="T28" fmla="*/ 529 w 609"/>
                <a:gd name="T29" fmla="*/ 14 h 246"/>
                <a:gd name="T30" fmla="*/ 548 w 609"/>
                <a:gd name="T31" fmla="*/ 29 h 246"/>
                <a:gd name="T32" fmla="*/ 571 w 609"/>
                <a:gd name="T33" fmla="*/ 48 h 246"/>
                <a:gd name="T34" fmla="*/ 588 w 609"/>
                <a:gd name="T35" fmla="*/ 67 h 246"/>
                <a:gd name="T36" fmla="*/ 602 w 609"/>
                <a:gd name="T37" fmla="*/ 83 h 246"/>
                <a:gd name="T38" fmla="*/ 607 w 609"/>
                <a:gd name="T39" fmla="*/ 96 h 246"/>
                <a:gd name="T40" fmla="*/ 607 w 609"/>
                <a:gd name="T41" fmla="*/ 106 h 246"/>
                <a:gd name="T42" fmla="*/ 605 w 609"/>
                <a:gd name="T43" fmla="*/ 111 h 246"/>
                <a:gd name="T44" fmla="*/ 602 w 609"/>
                <a:gd name="T45" fmla="*/ 119 h 246"/>
                <a:gd name="T46" fmla="*/ 594 w 609"/>
                <a:gd name="T47" fmla="*/ 123 h 246"/>
                <a:gd name="T48" fmla="*/ 588 w 609"/>
                <a:gd name="T49" fmla="*/ 127 h 246"/>
                <a:gd name="T50" fmla="*/ 580 w 609"/>
                <a:gd name="T51" fmla="*/ 131 h 246"/>
                <a:gd name="T52" fmla="*/ 569 w 609"/>
                <a:gd name="T53" fmla="*/ 132 h 246"/>
                <a:gd name="T54" fmla="*/ 557 w 609"/>
                <a:gd name="T55" fmla="*/ 138 h 246"/>
                <a:gd name="T56" fmla="*/ 540 w 609"/>
                <a:gd name="T57" fmla="*/ 142 h 246"/>
                <a:gd name="T58" fmla="*/ 523 w 609"/>
                <a:gd name="T59" fmla="*/ 148 h 246"/>
                <a:gd name="T60" fmla="*/ 500 w 609"/>
                <a:gd name="T61" fmla="*/ 154 h 246"/>
                <a:gd name="T62" fmla="*/ 475 w 609"/>
                <a:gd name="T63" fmla="*/ 159 h 246"/>
                <a:gd name="T64" fmla="*/ 433 w 609"/>
                <a:gd name="T65" fmla="*/ 171 h 246"/>
                <a:gd name="T66" fmla="*/ 368 w 609"/>
                <a:gd name="T67" fmla="*/ 186 h 246"/>
                <a:gd name="T68" fmla="*/ 297 w 609"/>
                <a:gd name="T69" fmla="*/ 203 h 246"/>
                <a:gd name="T70" fmla="*/ 259 w 609"/>
                <a:gd name="T71" fmla="*/ 211 h 246"/>
                <a:gd name="T72" fmla="*/ 218 w 609"/>
                <a:gd name="T73" fmla="*/ 219 h 246"/>
                <a:gd name="T74" fmla="*/ 176 w 609"/>
                <a:gd name="T75" fmla="*/ 226 h 246"/>
                <a:gd name="T76" fmla="*/ 136 w 609"/>
                <a:gd name="T77" fmla="*/ 234 h 246"/>
                <a:gd name="T78" fmla="*/ 101 w 609"/>
                <a:gd name="T79" fmla="*/ 238 h 246"/>
                <a:gd name="T80" fmla="*/ 73 w 609"/>
                <a:gd name="T81" fmla="*/ 242 h 246"/>
                <a:gd name="T82" fmla="*/ 48 w 609"/>
                <a:gd name="T83" fmla="*/ 246 h 246"/>
                <a:gd name="T84" fmla="*/ 29 w 609"/>
                <a:gd name="T85" fmla="*/ 246 h 246"/>
                <a:gd name="T86" fmla="*/ 15 w 609"/>
                <a:gd name="T87" fmla="*/ 246 h 246"/>
                <a:gd name="T88" fmla="*/ 6 w 609"/>
                <a:gd name="T89" fmla="*/ 244 h 246"/>
                <a:gd name="T90" fmla="*/ 0 w 609"/>
                <a:gd name="T91" fmla="*/ 240 h 246"/>
                <a:gd name="T92" fmla="*/ 2 w 609"/>
                <a:gd name="T93" fmla="*/ 234 h 246"/>
                <a:gd name="T94" fmla="*/ 7 w 609"/>
                <a:gd name="T95" fmla="*/ 228 h 246"/>
                <a:gd name="T96" fmla="*/ 19 w 609"/>
                <a:gd name="T97" fmla="*/ 223 h 246"/>
                <a:gd name="T98" fmla="*/ 36 w 609"/>
                <a:gd name="T99" fmla="*/ 215 h 246"/>
                <a:gd name="T100" fmla="*/ 57 w 609"/>
                <a:gd name="T101" fmla="*/ 209 h 246"/>
                <a:gd name="T102" fmla="*/ 84 w 609"/>
                <a:gd name="T103" fmla="*/ 200 h 246"/>
                <a:gd name="T104" fmla="*/ 117 w 609"/>
                <a:gd name="T105" fmla="*/ 192 h 246"/>
                <a:gd name="T106" fmla="*/ 153 w 609"/>
                <a:gd name="T107" fmla="*/ 182 h 246"/>
                <a:gd name="T108" fmla="*/ 190 w 609"/>
                <a:gd name="T109" fmla="*/ 173 h 246"/>
                <a:gd name="T110" fmla="*/ 226 w 609"/>
                <a:gd name="T111" fmla="*/ 163 h 246"/>
                <a:gd name="T112" fmla="*/ 259 w 609"/>
                <a:gd name="T113" fmla="*/ 154 h 246"/>
                <a:gd name="T114" fmla="*/ 289 w 609"/>
                <a:gd name="T115" fmla="*/ 144 h 246"/>
                <a:gd name="T116" fmla="*/ 318 w 609"/>
                <a:gd name="T117" fmla="*/ 134 h 246"/>
                <a:gd name="T118" fmla="*/ 345 w 609"/>
                <a:gd name="T119" fmla="*/ 123 h 246"/>
                <a:gd name="T120" fmla="*/ 368 w 609"/>
                <a:gd name="T121" fmla="*/ 111 h 246"/>
                <a:gd name="T122" fmla="*/ 389 w 609"/>
                <a:gd name="T123" fmla="*/ 10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09" h="246">
                  <a:moveTo>
                    <a:pt x="389" y="100"/>
                  </a:moveTo>
                  <a:lnTo>
                    <a:pt x="400" y="94"/>
                  </a:lnTo>
                  <a:lnTo>
                    <a:pt x="412" y="88"/>
                  </a:lnTo>
                  <a:lnTo>
                    <a:pt x="421" y="83"/>
                  </a:lnTo>
                  <a:lnTo>
                    <a:pt x="429" y="77"/>
                  </a:lnTo>
                  <a:lnTo>
                    <a:pt x="437" y="73"/>
                  </a:lnTo>
                  <a:lnTo>
                    <a:pt x="444" y="67"/>
                  </a:lnTo>
                  <a:lnTo>
                    <a:pt x="452" y="62"/>
                  </a:lnTo>
                  <a:lnTo>
                    <a:pt x="458" y="58"/>
                  </a:lnTo>
                  <a:lnTo>
                    <a:pt x="464" y="54"/>
                  </a:lnTo>
                  <a:lnTo>
                    <a:pt x="467" y="48"/>
                  </a:lnTo>
                  <a:lnTo>
                    <a:pt x="471" y="44"/>
                  </a:lnTo>
                  <a:lnTo>
                    <a:pt x="475" y="40"/>
                  </a:lnTo>
                  <a:lnTo>
                    <a:pt x="477" y="37"/>
                  </a:lnTo>
                  <a:lnTo>
                    <a:pt x="479" y="33"/>
                  </a:lnTo>
                  <a:lnTo>
                    <a:pt x="481" y="29"/>
                  </a:lnTo>
                  <a:lnTo>
                    <a:pt x="481" y="25"/>
                  </a:lnTo>
                  <a:lnTo>
                    <a:pt x="479" y="17"/>
                  </a:lnTo>
                  <a:lnTo>
                    <a:pt x="479" y="14"/>
                  </a:lnTo>
                  <a:lnTo>
                    <a:pt x="479" y="8"/>
                  </a:lnTo>
                  <a:lnTo>
                    <a:pt x="481" y="6"/>
                  </a:lnTo>
                  <a:lnTo>
                    <a:pt x="483" y="2"/>
                  </a:lnTo>
                  <a:lnTo>
                    <a:pt x="485" y="0"/>
                  </a:lnTo>
                  <a:lnTo>
                    <a:pt x="489" y="0"/>
                  </a:lnTo>
                  <a:lnTo>
                    <a:pt x="492" y="0"/>
                  </a:lnTo>
                  <a:lnTo>
                    <a:pt x="498" y="0"/>
                  </a:lnTo>
                  <a:lnTo>
                    <a:pt x="504" y="2"/>
                  </a:lnTo>
                  <a:lnTo>
                    <a:pt x="511" y="4"/>
                  </a:lnTo>
                  <a:lnTo>
                    <a:pt x="519" y="10"/>
                  </a:lnTo>
                  <a:lnTo>
                    <a:pt x="529" y="14"/>
                  </a:lnTo>
                  <a:lnTo>
                    <a:pt x="538" y="21"/>
                  </a:lnTo>
                  <a:lnTo>
                    <a:pt x="548" y="29"/>
                  </a:lnTo>
                  <a:lnTo>
                    <a:pt x="559" y="37"/>
                  </a:lnTo>
                  <a:lnTo>
                    <a:pt x="571" y="48"/>
                  </a:lnTo>
                  <a:lnTo>
                    <a:pt x="580" y="60"/>
                  </a:lnTo>
                  <a:lnTo>
                    <a:pt x="588" y="67"/>
                  </a:lnTo>
                  <a:lnTo>
                    <a:pt x="596" y="77"/>
                  </a:lnTo>
                  <a:lnTo>
                    <a:pt x="602" y="83"/>
                  </a:lnTo>
                  <a:lnTo>
                    <a:pt x="605" y="90"/>
                  </a:lnTo>
                  <a:lnTo>
                    <a:pt x="607" y="96"/>
                  </a:lnTo>
                  <a:lnTo>
                    <a:pt x="609" y="100"/>
                  </a:lnTo>
                  <a:lnTo>
                    <a:pt x="607" y="106"/>
                  </a:lnTo>
                  <a:lnTo>
                    <a:pt x="607" y="109"/>
                  </a:lnTo>
                  <a:lnTo>
                    <a:pt x="605" y="111"/>
                  </a:lnTo>
                  <a:lnTo>
                    <a:pt x="603" y="115"/>
                  </a:lnTo>
                  <a:lnTo>
                    <a:pt x="602" y="119"/>
                  </a:lnTo>
                  <a:lnTo>
                    <a:pt x="598" y="121"/>
                  </a:lnTo>
                  <a:lnTo>
                    <a:pt x="594" y="123"/>
                  </a:lnTo>
                  <a:lnTo>
                    <a:pt x="590" y="127"/>
                  </a:lnTo>
                  <a:lnTo>
                    <a:pt x="588" y="127"/>
                  </a:lnTo>
                  <a:lnTo>
                    <a:pt x="584" y="129"/>
                  </a:lnTo>
                  <a:lnTo>
                    <a:pt x="580" y="131"/>
                  </a:lnTo>
                  <a:lnTo>
                    <a:pt x="575" y="132"/>
                  </a:lnTo>
                  <a:lnTo>
                    <a:pt x="569" y="132"/>
                  </a:lnTo>
                  <a:lnTo>
                    <a:pt x="563" y="136"/>
                  </a:lnTo>
                  <a:lnTo>
                    <a:pt x="557" y="138"/>
                  </a:lnTo>
                  <a:lnTo>
                    <a:pt x="550" y="140"/>
                  </a:lnTo>
                  <a:lnTo>
                    <a:pt x="540" y="142"/>
                  </a:lnTo>
                  <a:lnTo>
                    <a:pt x="533" y="144"/>
                  </a:lnTo>
                  <a:lnTo>
                    <a:pt x="523" y="148"/>
                  </a:lnTo>
                  <a:lnTo>
                    <a:pt x="511" y="150"/>
                  </a:lnTo>
                  <a:lnTo>
                    <a:pt x="500" y="154"/>
                  </a:lnTo>
                  <a:lnTo>
                    <a:pt x="489" y="157"/>
                  </a:lnTo>
                  <a:lnTo>
                    <a:pt x="475" y="159"/>
                  </a:lnTo>
                  <a:lnTo>
                    <a:pt x="464" y="163"/>
                  </a:lnTo>
                  <a:lnTo>
                    <a:pt x="433" y="171"/>
                  </a:lnTo>
                  <a:lnTo>
                    <a:pt x="400" y="179"/>
                  </a:lnTo>
                  <a:lnTo>
                    <a:pt x="368" y="186"/>
                  </a:lnTo>
                  <a:lnTo>
                    <a:pt x="333" y="196"/>
                  </a:lnTo>
                  <a:lnTo>
                    <a:pt x="297" y="203"/>
                  </a:lnTo>
                  <a:lnTo>
                    <a:pt x="278" y="207"/>
                  </a:lnTo>
                  <a:lnTo>
                    <a:pt x="259" y="211"/>
                  </a:lnTo>
                  <a:lnTo>
                    <a:pt x="239" y="215"/>
                  </a:lnTo>
                  <a:lnTo>
                    <a:pt x="218" y="219"/>
                  </a:lnTo>
                  <a:lnTo>
                    <a:pt x="199" y="223"/>
                  </a:lnTo>
                  <a:lnTo>
                    <a:pt x="176" y="226"/>
                  </a:lnTo>
                  <a:lnTo>
                    <a:pt x="155" y="230"/>
                  </a:lnTo>
                  <a:lnTo>
                    <a:pt x="136" y="234"/>
                  </a:lnTo>
                  <a:lnTo>
                    <a:pt x="119" y="236"/>
                  </a:lnTo>
                  <a:lnTo>
                    <a:pt x="101" y="238"/>
                  </a:lnTo>
                  <a:lnTo>
                    <a:pt x="86" y="240"/>
                  </a:lnTo>
                  <a:lnTo>
                    <a:pt x="73" y="242"/>
                  </a:lnTo>
                  <a:lnTo>
                    <a:pt x="59" y="244"/>
                  </a:lnTo>
                  <a:lnTo>
                    <a:pt x="48" y="246"/>
                  </a:lnTo>
                  <a:lnTo>
                    <a:pt x="38" y="246"/>
                  </a:lnTo>
                  <a:lnTo>
                    <a:pt x="29" y="246"/>
                  </a:lnTo>
                  <a:lnTo>
                    <a:pt x="21" y="246"/>
                  </a:lnTo>
                  <a:lnTo>
                    <a:pt x="15" y="246"/>
                  </a:lnTo>
                  <a:lnTo>
                    <a:pt x="9" y="244"/>
                  </a:lnTo>
                  <a:lnTo>
                    <a:pt x="6" y="244"/>
                  </a:lnTo>
                  <a:lnTo>
                    <a:pt x="2" y="242"/>
                  </a:lnTo>
                  <a:lnTo>
                    <a:pt x="0" y="240"/>
                  </a:lnTo>
                  <a:lnTo>
                    <a:pt x="0" y="236"/>
                  </a:lnTo>
                  <a:lnTo>
                    <a:pt x="2" y="234"/>
                  </a:lnTo>
                  <a:lnTo>
                    <a:pt x="4" y="232"/>
                  </a:lnTo>
                  <a:lnTo>
                    <a:pt x="7" y="228"/>
                  </a:lnTo>
                  <a:lnTo>
                    <a:pt x="13" y="226"/>
                  </a:lnTo>
                  <a:lnTo>
                    <a:pt x="19" y="223"/>
                  </a:lnTo>
                  <a:lnTo>
                    <a:pt x="27" y="219"/>
                  </a:lnTo>
                  <a:lnTo>
                    <a:pt x="36" y="215"/>
                  </a:lnTo>
                  <a:lnTo>
                    <a:pt x="46" y="213"/>
                  </a:lnTo>
                  <a:lnTo>
                    <a:pt x="57" y="209"/>
                  </a:lnTo>
                  <a:lnTo>
                    <a:pt x="71" y="205"/>
                  </a:lnTo>
                  <a:lnTo>
                    <a:pt x="84" y="200"/>
                  </a:lnTo>
                  <a:lnTo>
                    <a:pt x="99" y="196"/>
                  </a:lnTo>
                  <a:lnTo>
                    <a:pt x="117" y="192"/>
                  </a:lnTo>
                  <a:lnTo>
                    <a:pt x="134" y="188"/>
                  </a:lnTo>
                  <a:lnTo>
                    <a:pt x="153" y="182"/>
                  </a:lnTo>
                  <a:lnTo>
                    <a:pt x="172" y="179"/>
                  </a:lnTo>
                  <a:lnTo>
                    <a:pt x="190" y="173"/>
                  </a:lnTo>
                  <a:lnTo>
                    <a:pt x="209" y="169"/>
                  </a:lnTo>
                  <a:lnTo>
                    <a:pt x="226" y="163"/>
                  </a:lnTo>
                  <a:lnTo>
                    <a:pt x="243" y="159"/>
                  </a:lnTo>
                  <a:lnTo>
                    <a:pt x="259" y="154"/>
                  </a:lnTo>
                  <a:lnTo>
                    <a:pt x="274" y="148"/>
                  </a:lnTo>
                  <a:lnTo>
                    <a:pt x="289" y="144"/>
                  </a:lnTo>
                  <a:lnTo>
                    <a:pt x="305" y="138"/>
                  </a:lnTo>
                  <a:lnTo>
                    <a:pt x="318" y="134"/>
                  </a:lnTo>
                  <a:lnTo>
                    <a:pt x="331" y="129"/>
                  </a:lnTo>
                  <a:lnTo>
                    <a:pt x="345" y="123"/>
                  </a:lnTo>
                  <a:lnTo>
                    <a:pt x="356" y="117"/>
                  </a:lnTo>
                  <a:lnTo>
                    <a:pt x="368" y="111"/>
                  </a:lnTo>
                  <a:lnTo>
                    <a:pt x="379" y="106"/>
                  </a:lnTo>
                  <a:lnTo>
                    <a:pt x="389" y="100"/>
                  </a:lnTo>
                  <a:lnTo>
                    <a:pt x="389" y="10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24"/>
            <p:cNvSpPr/>
            <p:nvPr/>
          </p:nvSpPr>
          <p:spPr bwMode="auto">
            <a:xfrm>
              <a:off x="6329363" y="2770188"/>
              <a:ext cx="104775" cy="976313"/>
            </a:xfrm>
            <a:custGeom>
              <a:avLst/>
              <a:gdLst>
                <a:gd name="T0" fmla="*/ 4 w 133"/>
                <a:gd name="T1" fmla="*/ 1103 h 1232"/>
                <a:gd name="T2" fmla="*/ 0 w 133"/>
                <a:gd name="T3" fmla="*/ 1048 h 1232"/>
                <a:gd name="T4" fmla="*/ 4 w 133"/>
                <a:gd name="T5" fmla="*/ 1026 h 1232"/>
                <a:gd name="T6" fmla="*/ 6 w 133"/>
                <a:gd name="T7" fmla="*/ 1007 h 1232"/>
                <a:gd name="T8" fmla="*/ 8 w 133"/>
                <a:gd name="T9" fmla="*/ 980 h 1232"/>
                <a:gd name="T10" fmla="*/ 12 w 133"/>
                <a:gd name="T11" fmla="*/ 946 h 1232"/>
                <a:gd name="T12" fmla="*/ 14 w 133"/>
                <a:gd name="T13" fmla="*/ 904 h 1232"/>
                <a:gd name="T14" fmla="*/ 18 w 133"/>
                <a:gd name="T15" fmla="*/ 852 h 1232"/>
                <a:gd name="T16" fmla="*/ 22 w 133"/>
                <a:gd name="T17" fmla="*/ 792 h 1232"/>
                <a:gd name="T18" fmla="*/ 25 w 133"/>
                <a:gd name="T19" fmla="*/ 725 h 1232"/>
                <a:gd name="T20" fmla="*/ 29 w 133"/>
                <a:gd name="T21" fmla="*/ 606 h 1232"/>
                <a:gd name="T22" fmla="*/ 33 w 133"/>
                <a:gd name="T23" fmla="*/ 489 h 1232"/>
                <a:gd name="T24" fmla="*/ 37 w 133"/>
                <a:gd name="T25" fmla="*/ 392 h 1232"/>
                <a:gd name="T26" fmla="*/ 39 w 133"/>
                <a:gd name="T27" fmla="*/ 313 h 1232"/>
                <a:gd name="T28" fmla="*/ 31 w 133"/>
                <a:gd name="T29" fmla="*/ 211 h 1232"/>
                <a:gd name="T30" fmla="*/ 22 w 133"/>
                <a:gd name="T31" fmla="*/ 115 h 1232"/>
                <a:gd name="T32" fmla="*/ 14 w 133"/>
                <a:gd name="T33" fmla="*/ 52 h 1232"/>
                <a:gd name="T34" fmla="*/ 8 w 133"/>
                <a:gd name="T35" fmla="*/ 12 h 1232"/>
                <a:gd name="T36" fmla="*/ 16 w 133"/>
                <a:gd name="T37" fmla="*/ 0 h 1232"/>
                <a:gd name="T38" fmla="*/ 50 w 133"/>
                <a:gd name="T39" fmla="*/ 14 h 1232"/>
                <a:gd name="T40" fmla="*/ 98 w 133"/>
                <a:gd name="T41" fmla="*/ 46 h 1232"/>
                <a:gd name="T42" fmla="*/ 127 w 133"/>
                <a:gd name="T43" fmla="*/ 75 h 1232"/>
                <a:gd name="T44" fmla="*/ 131 w 133"/>
                <a:gd name="T45" fmla="*/ 106 h 1232"/>
                <a:gd name="T46" fmla="*/ 121 w 133"/>
                <a:gd name="T47" fmla="*/ 146 h 1232"/>
                <a:gd name="T48" fmla="*/ 114 w 133"/>
                <a:gd name="T49" fmla="*/ 171 h 1232"/>
                <a:gd name="T50" fmla="*/ 110 w 133"/>
                <a:gd name="T51" fmla="*/ 196 h 1232"/>
                <a:gd name="T52" fmla="*/ 108 w 133"/>
                <a:gd name="T53" fmla="*/ 229 h 1232"/>
                <a:gd name="T54" fmla="*/ 104 w 133"/>
                <a:gd name="T55" fmla="*/ 271 h 1232"/>
                <a:gd name="T56" fmla="*/ 100 w 133"/>
                <a:gd name="T57" fmla="*/ 321 h 1232"/>
                <a:gd name="T58" fmla="*/ 98 w 133"/>
                <a:gd name="T59" fmla="*/ 380 h 1232"/>
                <a:gd name="T60" fmla="*/ 96 w 133"/>
                <a:gd name="T61" fmla="*/ 447 h 1232"/>
                <a:gd name="T62" fmla="*/ 94 w 133"/>
                <a:gd name="T63" fmla="*/ 522 h 1232"/>
                <a:gd name="T64" fmla="*/ 92 w 133"/>
                <a:gd name="T65" fmla="*/ 603 h 1232"/>
                <a:gd name="T66" fmla="*/ 91 w 133"/>
                <a:gd name="T67" fmla="*/ 675 h 1232"/>
                <a:gd name="T68" fmla="*/ 91 w 133"/>
                <a:gd name="T69" fmla="*/ 741 h 1232"/>
                <a:gd name="T70" fmla="*/ 91 w 133"/>
                <a:gd name="T71" fmla="*/ 794 h 1232"/>
                <a:gd name="T72" fmla="*/ 92 w 133"/>
                <a:gd name="T73" fmla="*/ 842 h 1232"/>
                <a:gd name="T74" fmla="*/ 94 w 133"/>
                <a:gd name="T75" fmla="*/ 881 h 1232"/>
                <a:gd name="T76" fmla="*/ 96 w 133"/>
                <a:gd name="T77" fmla="*/ 909 h 1232"/>
                <a:gd name="T78" fmla="*/ 98 w 133"/>
                <a:gd name="T79" fmla="*/ 931 h 1232"/>
                <a:gd name="T80" fmla="*/ 102 w 133"/>
                <a:gd name="T81" fmla="*/ 990 h 1232"/>
                <a:gd name="T82" fmla="*/ 96 w 133"/>
                <a:gd name="T83" fmla="*/ 1084 h 1232"/>
                <a:gd name="T84" fmla="*/ 87 w 133"/>
                <a:gd name="T85" fmla="*/ 1153 h 1232"/>
                <a:gd name="T86" fmla="*/ 77 w 133"/>
                <a:gd name="T87" fmla="*/ 1195 h 1232"/>
                <a:gd name="T88" fmla="*/ 69 w 133"/>
                <a:gd name="T89" fmla="*/ 1220 h 1232"/>
                <a:gd name="T90" fmla="*/ 64 w 133"/>
                <a:gd name="T91" fmla="*/ 1232 h 1232"/>
                <a:gd name="T92" fmla="*/ 58 w 133"/>
                <a:gd name="T93" fmla="*/ 1230 h 1232"/>
                <a:gd name="T94" fmla="*/ 48 w 133"/>
                <a:gd name="T95" fmla="*/ 1218 h 1232"/>
                <a:gd name="T96" fmla="*/ 37 w 133"/>
                <a:gd name="T97" fmla="*/ 1195 h 1232"/>
                <a:gd name="T98" fmla="*/ 23 w 133"/>
                <a:gd name="T99" fmla="*/ 1165 h 1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33" h="1232">
                  <a:moveTo>
                    <a:pt x="20" y="1157"/>
                  </a:moveTo>
                  <a:lnTo>
                    <a:pt x="14" y="1138"/>
                  </a:lnTo>
                  <a:lnTo>
                    <a:pt x="8" y="1120"/>
                  </a:lnTo>
                  <a:lnTo>
                    <a:pt x="4" y="1103"/>
                  </a:lnTo>
                  <a:lnTo>
                    <a:pt x="2" y="1090"/>
                  </a:lnTo>
                  <a:lnTo>
                    <a:pt x="0" y="1074"/>
                  </a:lnTo>
                  <a:lnTo>
                    <a:pt x="0" y="1061"/>
                  </a:lnTo>
                  <a:lnTo>
                    <a:pt x="0" y="1048"/>
                  </a:lnTo>
                  <a:lnTo>
                    <a:pt x="2" y="1036"/>
                  </a:lnTo>
                  <a:lnTo>
                    <a:pt x="2" y="1034"/>
                  </a:lnTo>
                  <a:lnTo>
                    <a:pt x="2" y="1030"/>
                  </a:lnTo>
                  <a:lnTo>
                    <a:pt x="4" y="1026"/>
                  </a:lnTo>
                  <a:lnTo>
                    <a:pt x="4" y="1023"/>
                  </a:lnTo>
                  <a:lnTo>
                    <a:pt x="4" y="1019"/>
                  </a:lnTo>
                  <a:lnTo>
                    <a:pt x="6" y="1013"/>
                  </a:lnTo>
                  <a:lnTo>
                    <a:pt x="6" y="1007"/>
                  </a:lnTo>
                  <a:lnTo>
                    <a:pt x="6" y="1002"/>
                  </a:lnTo>
                  <a:lnTo>
                    <a:pt x="8" y="996"/>
                  </a:lnTo>
                  <a:lnTo>
                    <a:pt x="8" y="988"/>
                  </a:lnTo>
                  <a:lnTo>
                    <a:pt x="8" y="980"/>
                  </a:lnTo>
                  <a:lnTo>
                    <a:pt x="10" y="973"/>
                  </a:lnTo>
                  <a:lnTo>
                    <a:pt x="10" y="965"/>
                  </a:lnTo>
                  <a:lnTo>
                    <a:pt x="10" y="956"/>
                  </a:lnTo>
                  <a:lnTo>
                    <a:pt x="12" y="946"/>
                  </a:lnTo>
                  <a:lnTo>
                    <a:pt x="12" y="936"/>
                  </a:lnTo>
                  <a:lnTo>
                    <a:pt x="12" y="925"/>
                  </a:lnTo>
                  <a:lnTo>
                    <a:pt x="14" y="915"/>
                  </a:lnTo>
                  <a:lnTo>
                    <a:pt x="14" y="904"/>
                  </a:lnTo>
                  <a:lnTo>
                    <a:pt x="16" y="890"/>
                  </a:lnTo>
                  <a:lnTo>
                    <a:pt x="16" y="879"/>
                  </a:lnTo>
                  <a:lnTo>
                    <a:pt x="16" y="865"/>
                  </a:lnTo>
                  <a:lnTo>
                    <a:pt x="18" y="852"/>
                  </a:lnTo>
                  <a:lnTo>
                    <a:pt x="18" y="839"/>
                  </a:lnTo>
                  <a:lnTo>
                    <a:pt x="20" y="823"/>
                  </a:lnTo>
                  <a:lnTo>
                    <a:pt x="20" y="808"/>
                  </a:lnTo>
                  <a:lnTo>
                    <a:pt x="22" y="792"/>
                  </a:lnTo>
                  <a:lnTo>
                    <a:pt x="22" y="777"/>
                  </a:lnTo>
                  <a:lnTo>
                    <a:pt x="23" y="760"/>
                  </a:lnTo>
                  <a:lnTo>
                    <a:pt x="23" y="743"/>
                  </a:lnTo>
                  <a:lnTo>
                    <a:pt x="25" y="725"/>
                  </a:lnTo>
                  <a:lnTo>
                    <a:pt x="27" y="708"/>
                  </a:lnTo>
                  <a:lnTo>
                    <a:pt x="27" y="674"/>
                  </a:lnTo>
                  <a:lnTo>
                    <a:pt x="29" y="639"/>
                  </a:lnTo>
                  <a:lnTo>
                    <a:pt x="29" y="606"/>
                  </a:lnTo>
                  <a:lnTo>
                    <a:pt x="31" y="576"/>
                  </a:lnTo>
                  <a:lnTo>
                    <a:pt x="31" y="545"/>
                  </a:lnTo>
                  <a:lnTo>
                    <a:pt x="33" y="516"/>
                  </a:lnTo>
                  <a:lnTo>
                    <a:pt x="33" y="489"/>
                  </a:lnTo>
                  <a:lnTo>
                    <a:pt x="35" y="463"/>
                  </a:lnTo>
                  <a:lnTo>
                    <a:pt x="35" y="438"/>
                  </a:lnTo>
                  <a:lnTo>
                    <a:pt x="37" y="413"/>
                  </a:lnTo>
                  <a:lnTo>
                    <a:pt x="37" y="392"/>
                  </a:lnTo>
                  <a:lnTo>
                    <a:pt x="37" y="369"/>
                  </a:lnTo>
                  <a:lnTo>
                    <a:pt x="37" y="349"/>
                  </a:lnTo>
                  <a:lnTo>
                    <a:pt x="39" y="330"/>
                  </a:lnTo>
                  <a:lnTo>
                    <a:pt x="39" y="313"/>
                  </a:lnTo>
                  <a:lnTo>
                    <a:pt x="39" y="298"/>
                  </a:lnTo>
                  <a:lnTo>
                    <a:pt x="37" y="267"/>
                  </a:lnTo>
                  <a:lnTo>
                    <a:pt x="33" y="238"/>
                  </a:lnTo>
                  <a:lnTo>
                    <a:pt x="31" y="211"/>
                  </a:lnTo>
                  <a:lnTo>
                    <a:pt x="29" y="184"/>
                  </a:lnTo>
                  <a:lnTo>
                    <a:pt x="27" y="160"/>
                  </a:lnTo>
                  <a:lnTo>
                    <a:pt x="25" y="137"/>
                  </a:lnTo>
                  <a:lnTo>
                    <a:pt x="22" y="115"/>
                  </a:lnTo>
                  <a:lnTo>
                    <a:pt x="20" y="96"/>
                  </a:lnTo>
                  <a:lnTo>
                    <a:pt x="18" y="79"/>
                  </a:lnTo>
                  <a:lnTo>
                    <a:pt x="16" y="64"/>
                  </a:lnTo>
                  <a:lnTo>
                    <a:pt x="14" y="52"/>
                  </a:lnTo>
                  <a:lnTo>
                    <a:pt x="12" y="39"/>
                  </a:lnTo>
                  <a:lnTo>
                    <a:pt x="10" y="29"/>
                  </a:lnTo>
                  <a:lnTo>
                    <a:pt x="10" y="20"/>
                  </a:lnTo>
                  <a:lnTo>
                    <a:pt x="8" y="12"/>
                  </a:lnTo>
                  <a:lnTo>
                    <a:pt x="8" y="6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9" y="4"/>
                  </a:lnTo>
                  <a:lnTo>
                    <a:pt x="39" y="8"/>
                  </a:lnTo>
                  <a:lnTo>
                    <a:pt x="50" y="14"/>
                  </a:lnTo>
                  <a:lnTo>
                    <a:pt x="64" y="20"/>
                  </a:lnTo>
                  <a:lnTo>
                    <a:pt x="75" y="29"/>
                  </a:lnTo>
                  <a:lnTo>
                    <a:pt x="87" y="37"/>
                  </a:lnTo>
                  <a:lnTo>
                    <a:pt x="98" y="46"/>
                  </a:lnTo>
                  <a:lnTo>
                    <a:pt x="108" y="54"/>
                  </a:lnTo>
                  <a:lnTo>
                    <a:pt x="115" y="62"/>
                  </a:lnTo>
                  <a:lnTo>
                    <a:pt x="121" y="67"/>
                  </a:lnTo>
                  <a:lnTo>
                    <a:pt x="127" y="75"/>
                  </a:lnTo>
                  <a:lnTo>
                    <a:pt x="129" y="83"/>
                  </a:lnTo>
                  <a:lnTo>
                    <a:pt x="131" y="90"/>
                  </a:lnTo>
                  <a:lnTo>
                    <a:pt x="133" y="98"/>
                  </a:lnTo>
                  <a:lnTo>
                    <a:pt x="131" y="106"/>
                  </a:lnTo>
                  <a:lnTo>
                    <a:pt x="131" y="115"/>
                  </a:lnTo>
                  <a:lnTo>
                    <a:pt x="129" y="125"/>
                  </a:lnTo>
                  <a:lnTo>
                    <a:pt x="125" y="137"/>
                  </a:lnTo>
                  <a:lnTo>
                    <a:pt x="121" y="146"/>
                  </a:lnTo>
                  <a:lnTo>
                    <a:pt x="117" y="158"/>
                  </a:lnTo>
                  <a:lnTo>
                    <a:pt x="115" y="161"/>
                  </a:lnTo>
                  <a:lnTo>
                    <a:pt x="115" y="167"/>
                  </a:lnTo>
                  <a:lnTo>
                    <a:pt x="114" y="171"/>
                  </a:lnTo>
                  <a:lnTo>
                    <a:pt x="114" y="177"/>
                  </a:lnTo>
                  <a:lnTo>
                    <a:pt x="112" y="183"/>
                  </a:lnTo>
                  <a:lnTo>
                    <a:pt x="112" y="188"/>
                  </a:lnTo>
                  <a:lnTo>
                    <a:pt x="110" y="196"/>
                  </a:lnTo>
                  <a:lnTo>
                    <a:pt x="110" y="204"/>
                  </a:lnTo>
                  <a:lnTo>
                    <a:pt x="108" y="211"/>
                  </a:lnTo>
                  <a:lnTo>
                    <a:pt x="108" y="221"/>
                  </a:lnTo>
                  <a:lnTo>
                    <a:pt x="108" y="229"/>
                  </a:lnTo>
                  <a:lnTo>
                    <a:pt x="106" y="238"/>
                  </a:lnTo>
                  <a:lnTo>
                    <a:pt x="106" y="250"/>
                  </a:lnTo>
                  <a:lnTo>
                    <a:pt x="104" y="259"/>
                  </a:lnTo>
                  <a:lnTo>
                    <a:pt x="104" y="271"/>
                  </a:lnTo>
                  <a:lnTo>
                    <a:pt x="104" y="282"/>
                  </a:lnTo>
                  <a:lnTo>
                    <a:pt x="102" y="294"/>
                  </a:lnTo>
                  <a:lnTo>
                    <a:pt x="102" y="307"/>
                  </a:lnTo>
                  <a:lnTo>
                    <a:pt x="100" y="321"/>
                  </a:lnTo>
                  <a:lnTo>
                    <a:pt x="100" y="334"/>
                  </a:lnTo>
                  <a:lnTo>
                    <a:pt x="100" y="349"/>
                  </a:lnTo>
                  <a:lnTo>
                    <a:pt x="98" y="365"/>
                  </a:lnTo>
                  <a:lnTo>
                    <a:pt x="98" y="380"/>
                  </a:lnTo>
                  <a:lnTo>
                    <a:pt x="98" y="395"/>
                  </a:lnTo>
                  <a:lnTo>
                    <a:pt x="98" y="413"/>
                  </a:lnTo>
                  <a:lnTo>
                    <a:pt x="96" y="430"/>
                  </a:lnTo>
                  <a:lnTo>
                    <a:pt x="96" y="447"/>
                  </a:lnTo>
                  <a:lnTo>
                    <a:pt x="96" y="465"/>
                  </a:lnTo>
                  <a:lnTo>
                    <a:pt x="94" y="484"/>
                  </a:lnTo>
                  <a:lnTo>
                    <a:pt x="94" y="503"/>
                  </a:lnTo>
                  <a:lnTo>
                    <a:pt x="94" y="522"/>
                  </a:lnTo>
                  <a:lnTo>
                    <a:pt x="92" y="543"/>
                  </a:lnTo>
                  <a:lnTo>
                    <a:pt x="92" y="564"/>
                  </a:lnTo>
                  <a:lnTo>
                    <a:pt x="92" y="583"/>
                  </a:lnTo>
                  <a:lnTo>
                    <a:pt x="92" y="603"/>
                  </a:lnTo>
                  <a:lnTo>
                    <a:pt x="92" y="622"/>
                  </a:lnTo>
                  <a:lnTo>
                    <a:pt x="91" y="641"/>
                  </a:lnTo>
                  <a:lnTo>
                    <a:pt x="91" y="658"/>
                  </a:lnTo>
                  <a:lnTo>
                    <a:pt x="91" y="675"/>
                  </a:lnTo>
                  <a:lnTo>
                    <a:pt x="91" y="693"/>
                  </a:lnTo>
                  <a:lnTo>
                    <a:pt x="91" y="708"/>
                  </a:lnTo>
                  <a:lnTo>
                    <a:pt x="91" y="725"/>
                  </a:lnTo>
                  <a:lnTo>
                    <a:pt x="91" y="741"/>
                  </a:lnTo>
                  <a:lnTo>
                    <a:pt x="91" y="754"/>
                  </a:lnTo>
                  <a:lnTo>
                    <a:pt x="91" y="769"/>
                  </a:lnTo>
                  <a:lnTo>
                    <a:pt x="91" y="783"/>
                  </a:lnTo>
                  <a:lnTo>
                    <a:pt x="91" y="794"/>
                  </a:lnTo>
                  <a:lnTo>
                    <a:pt x="92" y="808"/>
                  </a:lnTo>
                  <a:lnTo>
                    <a:pt x="92" y="819"/>
                  </a:lnTo>
                  <a:lnTo>
                    <a:pt x="92" y="831"/>
                  </a:lnTo>
                  <a:lnTo>
                    <a:pt x="92" y="842"/>
                  </a:lnTo>
                  <a:lnTo>
                    <a:pt x="92" y="852"/>
                  </a:lnTo>
                  <a:lnTo>
                    <a:pt x="94" y="863"/>
                  </a:lnTo>
                  <a:lnTo>
                    <a:pt x="94" y="871"/>
                  </a:lnTo>
                  <a:lnTo>
                    <a:pt x="94" y="881"/>
                  </a:lnTo>
                  <a:lnTo>
                    <a:pt x="94" y="888"/>
                  </a:lnTo>
                  <a:lnTo>
                    <a:pt x="96" y="896"/>
                  </a:lnTo>
                  <a:lnTo>
                    <a:pt x="96" y="904"/>
                  </a:lnTo>
                  <a:lnTo>
                    <a:pt x="96" y="909"/>
                  </a:lnTo>
                  <a:lnTo>
                    <a:pt x="96" y="917"/>
                  </a:lnTo>
                  <a:lnTo>
                    <a:pt x="98" y="921"/>
                  </a:lnTo>
                  <a:lnTo>
                    <a:pt x="98" y="927"/>
                  </a:lnTo>
                  <a:lnTo>
                    <a:pt x="98" y="931"/>
                  </a:lnTo>
                  <a:lnTo>
                    <a:pt x="100" y="934"/>
                  </a:lnTo>
                  <a:lnTo>
                    <a:pt x="100" y="952"/>
                  </a:lnTo>
                  <a:lnTo>
                    <a:pt x="102" y="971"/>
                  </a:lnTo>
                  <a:lnTo>
                    <a:pt x="102" y="990"/>
                  </a:lnTo>
                  <a:lnTo>
                    <a:pt x="100" y="1011"/>
                  </a:lnTo>
                  <a:lnTo>
                    <a:pt x="100" y="1034"/>
                  </a:lnTo>
                  <a:lnTo>
                    <a:pt x="98" y="1059"/>
                  </a:lnTo>
                  <a:lnTo>
                    <a:pt x="96" y="1084"/>
                  </a:lnTo>
                  <a:lnTo>
                    <a:pt x="92" y="1113"/>
                  </a:lnTo>
                  <a:lnTo>
                    <a:pt x="91" y="1126"/>
                  </a:lnTo>
                  <a:lnTo>
                    <a:pt x="89" y="1140"/>
                  </a:lnTo>
                  <a:lnTo>
                    <a:pt x="87" y="1153"/>
                  </a:lnTo>
                  <a:lnTo>
                    <a:pt x="85" y="1165"/>
                  </a:lnTo>
                  <a:lnTo>
                    <a:pt x="83" y="1176"/>
                  </a:lnTo>
                  <a:lnTo>
                    <a:pt x="79" y="1186"/>
                  </a:lnTo>
                  <a:lnTo>
                    <a:pt x="77" y="1195"/>
                  </a:lnTo>
                  <a:lnTo>
                    <a:pt x="75" y="1203"/>
                  </a:lnTo>
                  <a:lnTo>
                    <a:pt x="73" y="1209"/>
                  </a:lnTo>
                  <a:lnTo>
                    <a:pt x="71" y="1216"/>
                  </a:lnTo>
                  <a:lnTo>
                    <a:pt x="69" y="1220"/>
                  </a:lnTo>
                  <a:lnTo>
                    <a:pt x="68" y="1224"/>
                  </a:lnTo>
                  <a:lnTo>
                    <a:pt x="68" y="1228"/>
                  </a:lnTo>
                  <a:lnTo>
                    <a:pt x="66" y="1230"/>
                  </a:lnTo>
                  <a:lnTo>
                    <a:pt x="64" y="1232"/>
                  </a:lnTo>
                  <a:lnTo>
                    <a:pt x="64" y="1232"/>
                  </a:lnTo>
                  <a:lnTo>
                    <a:pt x="62" y="1232"/>
                  </a:lnTo>
                  <a:lnTo>
                    <a:pt x="60" y="1230"/>
                  </a:lnTo>
                  <a:lnTo>
                    <a:pt x="58" y="1230"/>
                  </a:lnTo>
                  <a:lnTo>
                    <a:pt x="56" y="1228"/>
                  </a:lnTo>
                  <a:lnTo>
                    <a:pt x="54" y="1224"/>
                  </a:lnTo>
                  <a:lnTo>
                    <a:pt x="52" y="1222"/>
                  </a:lnTo>
                  <a:lnTo>
                    <a:pt x="48" y="1218"/>
                  </a:lnTo>
                  <a:lnTo>
                    <a:pt x="46" y="1213"/>
                  </a:lnTo>
                  <a:lnTo>
                    <a:pt x="43" y="1209"/>
                  </a:lnTo>
                  <a:lnTo>
                    <a:pt x="41" y="1203"/>
                  </a:lnTo>
                  <a:lnTo>
                    <a:pt x="37" y="1195"/>
                  </a:lnTo>
                  <a:lnTo>
                    <a:pt x="33" y="1190"/>
                  </a:lnTo>
                  <a:lnTo>
                    <a:pt x="31" y="1182"/>
                  </a:lnTo>
                  <a:lnTo>
                    <a:pt x="27" y="1174"/>
                  </a:lnTo>
                  <a:lnTo>
                    <a:pt x="23" y="1165"/>
                  </a:lnTo>
                  <a:lnTo>
                    <a:pt x="20" y="1157"/>
                  </a:lnTo>
                  <a:lnTo>
                    <a:pt x="20" y="115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25"/>
            <p:cNvSpPr/>
            <p:nvPr/>
          </p:nvSpPr>
          <p:spPr bwMode="auto">
            <a:xfrm>
              <a:off x="5983288" y="2944813"/>
              <a:ext cx="771525" cy="176213"/>
            </a:xfrm>
            <a:custGeom>
              <a:avLst/>
              <a:gdLst>
                <a:gd name="T0" fmla="*/ 600 w 972"/>
                <a:gd name="T1" fmla="*/ 48 h 222"/>
                <a:gd name="T2" fmla="*/ 681 w 972"/>
                <a:gd name="T3" fmla="*/ 29 h 222"/>
                <a:gd name="T4" fmla="*/ 746 w 972"/>
                <a:gd name="T5" fmla="*/ 15 h 222"/>
                <a:gd name="T6" fmla="*/ 796 w 972"/>
                <a:gd name="T7" fmla="*/ 6 h 222"/>
                <a:gd name="T8" fmla="*/ 834 w 972"/>
                <a:gd name="T9" fmla="*/ 2 h 222"/>
                <a:gd name="T10" fmla="*/ 863 w 972"/>
                <a:gd name="T11" fmla="*/ 0 h 222"/>
                <a:gd name="T12" fmla="*/ 901 w 972"/>
                <a:gd name="T13" fmla="*/ 6 h 222"/>
                <a:gd name="T14" fmla="*/ 932 w 972"/>
                <a:gd name="T15" fmla="*/ 19 h 222"/>
                <a:gd name="T16" fmla="*/ 953 w 972"/>
                <a:gd name="T17" fmla="*/ 38 h 222"/>
                <a:gd name="T18" fmla="*/ 966 w 972"/>
                <a:gd name="T19" fmla="*/ 50 h 222"/>
                <a:gd name="T20" fmla="*/ 972 w 972"/>
                <a:gd name="T21" fmla="*/ 57 h 222"/>
                <a:gd name="T22" fmla="*/ 968 w 972"/>
                <a:gd name="T23" fmla="*/ 67 h 222"/>
                <a:gd name="T24" fmla="*/ 959 w 972"/>
                <a:gd name="T25" fmla="*/ 77 h 222"/>
                <a:gd name="T26" fmla="*/ 943 w 972"/>
                <a:gd name="T27" fmla="*/ 84 h 222"/>
                <a:gd name="T28" fmla="*/ 930 w 972"/>
                <a:gd name="T29" fmla="*/ 90 h 222"/>
                <a:gd name="T30" fmla="*/ 909 w 972"/>
                <a:gd name="T31" fmla="*/ 96 h 222"/>
                <a:gd name="T32" fmla="*/ 886 w 972"/>
                <a:gd name="T33" fmla="*/ 100 h 222"/>
                <a:gd name="T34" fmla="*/ 855 w 972"/>
                <a:gd name="T35" fmla="*/ 102 h 222"/>
                <a:gd name="T36" fmla="*/ 821 w 972"/>
                <a:gd name="T37" fmla="*/ 102 h 222"/>
                <a:gd name="T38" fmla="*/ 746 w 972"/>
                <a:gd name="T39" fmla="*/ 102 h 222"/>
                <a:gd name="T40" fmla="*/ 686 w 972"/>
                <a:gd name="T41" fmla="*/ 103 h 222"/>
                <a:gd name="T42" fmla="*/ 648 w 972"/>
                <a:gd name="T43" fmla="*/ 109 h 222"/>
                <a:gd name="T44" fmla="*/ 618 w 972"/>
                <a:gd name="T45" fmla="*/ 115 h 222"/>
                <a:gd name="T46" fmla="*/ 572 w 972"/>
                <a:gd name="T47" fmla="*/ 127 h 222"/>
                <a:gd name="T48" fmla="*/ 514 w 972"/>
                <a:gd name="T49" fmla="*/ 138 h 222"/>
                <a:gd name="T50" fmla="*/ 443 w 972"/>
                <a:gd name="T51" fmla="*/ 153 h 222"/>
                <a:gd name="T52" fmla="*/ 359 w 972"/>
                <a:gd name="T53" fmla="*/ 171 h 222"/>
                <a:gd name="T54" fmla="*/ 274 w 972"/>
                <a:gd name="T55" fmla="*/ 188 h 222"/>
                <a:gd name="T56" fmla="*/ 205 w 972"/>
                <a:gd name="T57" fmla="*/ 201 h 222"/>
                <a:gd name="T58" fmla="*/ 154 w 972"/>
                <a:gd name="T59" fmla="*/ 211 h 222"/>
                <a:gd name="T60" fmla="*/ 117 w 972"/>
                <a:gd name="T61" fmla="*/ 219 h 222"/>
                <a:gd name="T62" fmla="*/ 94 w 972"/>
                <a:gd name="T63" fmla="*/ 220 h 222"/>
                <a:gd name="T64" fmla="*/ 77 w 972"/>
                <a:gd name="T65" fmla="*/ 220 h 222"/>
                <a:gd name="T66" fmla="*/ 56 w 972"/>
                <a:gd name="T67" fmla="*/ 213 h 222"/>
                <a:gd name="T68" fmla="*/ 37 w 972"/>
                <a:gd name="T69" fmla="*/ 196 h 222"/>
                <a:gd name="T70" fmla="*/ 14 w 972"/>
                <a:gd name="T71" fmla="*/ 178 h 222"/>
                <a:gd name="T72" fmla="*/ 2 w 972"/>
                <a:gd name="T73" fmla="*/ 165 h 222"/>
                <a:gd name="T74" fmla="*/ 0 w 972"/>
                <a:gd name="T75" fmla="*/ 157 h 222"/>
                <a:gd name="T76" fmla="*/ 4 w 972"/>
                <a:gd name="T77" fmla="*/ 153 h 222"/>
                <a:gd name="T78" fmla="*/ 14 w 972"/>
                <a:gd name="T79" fmla="*/ 151 h 222"/>
                <a:gd name="T80" fmla="*/ 22 w 972"/>
                <a:gd name="T81" fmla="*/ 151 h 222"/>
                <a:gd name="T82" fmla="*/ 35 w 972"/>
                <a:gd name="T83" fmla="*/ 150 h 222"/>
                <a:gd name="T84" fmla="*/ 58 w 972"/>
                <a:gd name="T85" fmla="*/ 148 h 222"/>
                <a:gd name="T86" fmla="*/ 90 w 972"/>
                <a:gd name="T87" fmla="*/ 144 h 222"/>
                <a:gd name="T88" fmla="*/ 131 w 972"/>
                <a:gd name="T89" fmla="*/ 138 h 222"/>
                <a:gd name="T90" fmla="*/ 181 w 972"/>
                <a:gd name="T91" fmla="*/ 132 h 222"/>
                <a:gd name="T92" fmla="*/ 234 w 972"/>
                <a:gd name="T93" fmla="*/ 125 h 222"/>
                <a:gd name="T94" fmla="*/ 299 w 972"/>
                <a:gd name="T95" fmla="*/ 115 h 222"/>
                <a:gd name="T96" fmla="*/ 372 w 972"/>
                <a:gd name="T97" fmla="*/ 102 h 222"/>
                <a:gd name="T98" fmla="*/ 453 w 972"/>
                <a:gd name="T99" fmla="*/ 84 h 222"/>
                <a:gd name="T100" fmla="*/ 541 w 972"/>
                <a:gd name="T101" fmla="*/ 63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72" h="222">
                  <a:moveTo>
                    <a:pt x="541" y="63"/>
                  </a:moveTo>
                  <a:lnTo>
                    <a:pt x="572" y="56"/>
                  </a:lnTo>
                  <a:lnTo>
                    <a:pt x="600" y="48"/>
                  </a:lnTo>
                  <a:lnTo>
                    <a:pt x="629" y="40"/>
                  </a:lnTo>
                  <a:lnTo>
                    <a:pt x="656" y="34"/>
                  </a:lnTo>
                  <a:lnTo>
                    <a:pt x="681" y="29"/>
                  </a:lnTo>
                  <a:lnTo>
                    <a:pt x="704" y="25"/>
                  </a:lnTo>
                  <a:lnTo>
                    <a:pt x="725" y="19"/>
                  </a:lnTo>
                  <a:lnTo>
                    <a:pt x="746" y="15"/>
                  </a:lnTo>
                  <a:lnTo>
                    <a:pt x="763" y="11"/>
                  </a:lnTo>
                  <a:lnTo>
                    <a:pt x="780" y="10"/>
                  </a:lnTo>
                  <a:lnTo>
                    <a:pt x="796" y="6"/>
                  </a:lnTo>
                  <a:lnTo>
                    <a:pt x="811" y="4"/>
                  </a:lnTo>
                  <a:lnTo>
                    <a:pt x="823" y="2"/>
                  </a:lnTo>
                  <a:lnTo>
                    <a:pt x="834" y="2"/>
                  </a:lnTo>
                  <a:lnTo>
                    <a:pt x="844" y="0"/>
                  </a:lnTo>
                  <a:lnTo>
                    <a:pt x="851" y="0"/>
                  </a:lnTo>
                  <a:lnTo>
                    <a:pt x="863" y="0"/>
                  </a:lnTo>
                  <a:lnTo>
                    <a:pt x="876" y="2"/>
                  </a:lnTo>
                  <a:lnTo>
                    <a:pt x="890" y="4"/>
                  </a:lnTo>
                  <a:lnTo>
                    <a:pt x="901" y="6"/>
                  </a:lnTo>
                  <a:lnTo>
                    <a:pt x="911" y="10"/>
                  </a:lnTo>
                  <a:lnTo>
                    <a:pt x="922" y="13"/>
                  </a:lnTo>
                  <a:lnTo>
                    <a:pt x="932" y="19"/>
                  </a:lnTo>
                  <a:lnTo>
                    <a:pt x="941" y="27"/>
                  </a:lnTo>
                  <a:lnTo>
                    <a:pt x="947" y="33"/>
                  </a:lnTo>
                  <a:lnTo>
                    <a:pt x="953" y="38"/>
                  </a:lnTo>
                  <a:lnTo>
                    <a:pt x="959" y="42"/>
                  </a:lnTo>
                  <a:lnTo>
                    <a:pt x="962" y="46"/>
                  </a:lnTo>
                  <a:lnTo>
                    <a:pt x="966" y="50"/>
                  </a:lnTo>
                  <a:lnTo>
                    <a:pt x="970" y="52"/>
                  </a:lnTo>
                  <a:lnTo>
                    <a:pt x="972" y="56"/>
                  </a:lnTo>
                  <a:lnTo>
                    <a:pt x="972" y="57"/>
                  </a:lnTo>
                  <a:lnTo>
                    <a:pt x="972" y="59"/>
                  </a:lnTo>
                  <a:lnTo>
                    <a:pt x="970" y="63"/>
                  </a:lnTo>
                  <a:lnTo>
                    <a:pt x="968" y="67"/>
                  </a:lnTo>
                  <a:lnTo>
                    <a:pt x="966" y="71"/>
                  </a:lnTo>
                  <a:lnTo>
                    <a:pt x="962" y="73"/>
                  </a:lnTo>
                  <a:lnTo>
                    <a:pt x="959" y="77"/>
                  </a:lnTo>
                  <a:lnTo>
                    <a:pt x="953" y="80"/>
                  </a:lnTo>
                  <a:lnTo>
                    <a:pt x="947" y="82"/>
                  </a:lnTo>
                  <a:lnTo>
                    <a:pt x="943" y="84"/>
                  </a:lnTo>
                  <a:lnTo>
                    <a:pt x="939" y="86"/>
                  </a:lnTo>
                  <a:lnTo>
                    <a:pt x="936" y="90"/>
                  </a:lnTo>
                  <a:lnTo>
                    <a:pt x="930" y="90"/>
                  </a:lnTo>
                  <a:lnTo>
                    <a:pt x="924" y="92"/>
                  </a:lnTo>
                  <a:lnTo>
                    <a:pt x="916" y="94"/>
                  </a:lnTo>
                  <a:lnTo>
                    <a:pt x="909" y="96"/>
                  </a:lnTo>
                  <a:lnTo>
                    <a:pt x="901" y="98"/>
                  </a:lnTo>
                  <a:lnTo>
                    <a:pt x="893" y="98"/>
                  </a:lnTo>
                  <a:lnTo>
                    <a:pt x="886" y="100"/>
                  </a:lnTo>
                  <a:lnTo>
                    <a:pt x="876" y="100"/>
                  </a:lnTo>
                  <a:lnTo>
                    <a:pt x="865" y="100"/>
                  </a:lnTo>
                  <a:lnTo>
                    <a:pt x="855" y="102"/>
                  </a:lnTo>
                  <a:lnTo>
                    <a:pt x="844" y="102"/>
                  </a:lnTo>
                  <a:lnTo>
                    <a:pt x="832" y="102"/>
                  </a:lnTo>
                  <a:lnTo>
                    <a:pt x="821" y="102"/>
                  </a:lnTo>
                  <a:lnTo>
                    <a:pt x="794" y="102"/>
                  </a:lnTo>
                  <a:lnTo>
                    <a:pt x="769" y="102"/>
                  </a:lnTo>
                  <a:lnTo>
                    <a:pt x="746" y="102"/>
                  </a:lnTo>
                  <a:lnTo>
                    <a:pt x="725" y="102"/>
                  </a:lnTo>
                  <a:lnTo>
                    <a:pt x="704" y="103"/>
                  </a:lnTo>
                  <a:lnTo>
                    <a:pt x="686" y="103"/>
                  </a:lnTo>
                  <a:lnTo>
                    <a:pt x="671" y="105"/>
                  </a:lnTo>
                  <a:lnTo>
                    <a:pt x="656" y="107"/>
                  </a:lnTo>
                  <a:lnTo>
                    <a:pt x="648" y="109"/>
                  </a:lnTo>
                  <a:lnTo>
                    <a:pt x="639" y="111"/>
                  </a:lnTo>
                  <a:lnTo>
                    <a:pt x="629" y="113"/>
                  </a:lnTo>
                  <a:lnTo>
                    <a:pt x="618" y="115"/>
                  </a:lnTo>
                  <a:lnTo>
                    <a:pt x="604" y="119"/>
                  </a:lnTo>
                  <a:lnTo>
                    <a:pt x="589" y="123"/>
                  </a:lnTo>
                  <a:lnTo>
                    <a:pt x="572" y="127"/>
                  </a:lnTo>
                  <a:lnTo>
                    <a:pt x="554" y="130"/>
                  </a:lnTo>
                  <a:lnTo>
                    <a:pt x="535" y="134"/>
                  </a:lnTo>
                  <a:lnTo>
                    <a:pt x="514" y="138"/>
                  </a:lnTo>
                  <a:lnTo>
                    <a:pt x="493" y="144"/>
                  </a:lnTo>
                  <a:lnTo>
                    <a:pt x="468" y="148"/>
                  </a:lnTo>
                  <a:lnTo>
                    <a:pt x="443" y="153"/>
                  </a:lnTo>
                  <a:lnTo>
                    <a:pt x="416" y="159"/>
                  </a:lnTo>
                  <a:lnTo>
                    <a:pt x="388" y="165"/>
                  </a:lnTo>
                  <a:lnTo>
                    <a:pt x="359" y="171"/>
                  </a:lnTo>
                  <a:lnTo>
                    <a:pt x="328" y="176"/>
                  </a:lnTo>
                  <a:lnTo>
                    <a:pt x="299" y="182"/>
                  </a:lnTo>
                  <a:lnTo>
                    <a:pt x="274" y="188"/>
                  </a:lnTo>
                  <a:lnTo>
                    <a:pt x="250" y="192"/>
                  </a:lnTo>
                  <a:lnTo>
                    <a:pt x="227" y="197"/>
                  </a:lnTo>
                  <a:lnTo>
                    <a:pt x="205" y="201"/>
                  </a:lnTo>
                  <a:lnTo>
                    <a:pt x="186" y="205"/>
                  </a:lnTo>
                  <a:lnTo>
                    <a:pt x="169" y="209"/>
                  </a:lnTo>
                  <a:lnTo>
                    <a:pt x="154" y="211"/>
                  </a:lnTo>
                  <a:lnTo>
                    <a:pt x="140" y="215"/>
                  </a:lnTo>
                  <a:lnTo>
                    <a:pt x="127" y="217"/>
                  </a:lnTo>
                  <a:lnTo>
                    <a:pt x="117" y="219"/>
                  </a:lnTo>
                  <a:lnTo>
                    <a:pt x="108" y="220"/>
                  </a:lnTo>
                  <a:lnTo>
                    <a:pt x="100" y="220"/>
                  </a:lnTo>
                  <a:lnTo>
                    <a:pt x="94" y="220"/>
                  </a:lnTo>
                  <a:lnTo>
                    <a:pt x="90" y="222"/>
                  </a:lnTo>
                  <a:lnTo>
                    <a:pt x="83" y="220"/>
                  </a:lnTo>
                  <a:lnTo>
                    <a:pt x="77" y="220"/>
                  </a:lnTo>
                  <a:lnTo>
                    <a:pt x="69" y="219"/>
                  </a:lnTo>
                  <a:lnTo>
                    <a:pt x="64" y="217"/>
                  </a:lnTo>
                  <a:lnTo>
                    <a:pt x="56" y="213"/>
                  </a:lnTo>
                  <a:lnTo>
                    <a:pt x="50" y="209"/>
                  </a:lnTo>
                  <a:lnTo>
                    <a:pt x="43" y="203"/>
                  </a:lnTo>
                  <a:lnTo>
                    <a:pt x="37" y="196"/>
                  </a:lnTo>
                  <a:lnTo>
                    <a:pt x="27" y="190"/>
                  </a:lnTo>
                  <a:lnTo>
                    <a:pt x="20" y="184"/>
                  </a:lnTo>
                  <a:lnTo>
                    <a:pt x="14" y="178"/>
                  </a:lnTo>
                  <a:lnTo>
                    <a:pt x="8" y="173"/>
                  </a:lnTo>
                  <a:lnTo>
                    <a:pt x="4" y="169"/>
                  </a:lnTo>
                  <a:lnTo>
                    <a:pt x="2" y="165"/>
                  </a:lnTo>
                  <a:lnTo>
                    <a:pt x="0" y="161"/>
                  </a:lnTo>
                  <a:lnTo>
                    <a:pt x="0" y="159"/>
                  </a:lnTo>
                  <a:lnTo>
                    <a:pt x="0" y="157"/>
                  </a:lnTo>
                  <a:lnTo>
                    <a:pt x="0" y="155"/>
                  </a:lnTo>
                  <a:lnTo>
                    <a:pt x="2" y="153"/>
                  </a:lnTo>
                  <a:lnTo>
                    <a:pt x="4" y="153"/>
                  </a:lnTo>
                  <a:lnTo>
                    <a:pt x="6" y="151"/>
                  </a:lnTo>
                  <a:lnTo>
                    <a:pt x="10" y="151"/>
                  </a:lnTo>
                  <a:lnTo>
                    <a:pt x="14" y="151"/>
                  </a:lnTo>
                  <a:lnTo>
                    <a:pt x="18" y="151"/>
                  </a:lnTo>
                  <a:lnTo>
                    <a:pt x="20" y="151"/>
                  </a:lnTo>
                  <a:lnTo>
                    <a:pt x="22" y="151"/>
                  </a:lnTo>
                  <a:lnTo>
                    <a:pt x="25" y="151"/>
                  </a:lnTo>
                  <a:lnTo>
                    <a:pt x="31" y="151"/>
                  </a:lnTo>
                  <a:lnTo>
                    <a:pt x="35" y="150"/>
                  </a:lnTo>
                  <a:lnTo>
                    <a:pt x="43" y="150"/>
                  </a:lnTo>
                  <a:lnTo>
                    <a:pt x="50" y="148"/>
                  </a:lnTo>
                  <a:lnTo>
                    <a:pt x="58" y="148"/>
                  </a:lnTo>
                  <a:lnTo>
                    <a:pt x="67" y="146"/>
                  </a:lnTo>
                  <a:lnTo>
                    <a:pt x="79" y="144"/>
                  </a:lnTo>
                  <a:lnTo>
                    <a:pt x="90" y="144"/>
                  </a:lnTo>
                  <a:lnTo>
                    <a:pt x="104" y="142"/>
                  </a:lnTo>
                  <a:lnTo>
                    <a:pt x="117" y="140"/>
                  </a:lnTo>
                  <a:lnTo>
                    <a:pt x="131" y="138"/>
                  </a:lnTo>
                  <a:lnTo>
                    <a:pt x="146" y="136"/>
                  </a:lnTo>
                  <a:lnTo>
                    <a:pt x="163" y="132"/>
                  </a:lnTo>
                  <a:lnTo>
                    <a:pt x="181" y="132"/>
                  </a:lnTo>
                  <a:lnTo>
                    <a:pt x="198" y="130"/>
                  </a:lnTo>
                  <a:lnTo>
                    <a:pt x="215" y="128"/>
                  </a:lnTo>
                  <a:lnTo>
                    <a:pt x="234" y="125"/>
                  </a:lnTo>
                  <a:lnTo>
                    <a:pt x="255" y="123"/>
                  </a:lnTo>
                  <a:lnTo>
                    <a:pt x="276" y="119"/>
                  </a:lnTo>
                  <a:lnTo>
                    <a:pt x="299" y="115"/>
                  </a:lnTo>
                  <a:lnTo>
                    <a:pt x="322" y="111"/>
                  </a:lnTo>
                  <a:lnTo>
                    <a:pt x="347" y="105"/>
                  </a:lnTo>
                  <a:lnTo>
                    <a:pt x="372" y="102"/>
                  </a:lnTo>
                  <a:lnTo>
                    <a:pt x="397" y="96"/>
                  </a:lnTo>
                  <a:lnTo>
                    <a:pt x="424" y="90"/>
                  </a:lnTo>
                  <a:lnTo>
                    <a:pt x="453" y="84"/>
                  </a:lnTo>
                  <a:lnTo>
                    <a:pt x="480" y="77"/>
                  </a:lnTo>
                  <a:lnTo>
                    <a:pt x="510" y="71"/>
                  </a:lnTo>
                  <a:lnTo>
                    <a:pt x="541" y="63"/>
                  </a:lnTo>
                  <a:lnTo>
                    <a:pt x="541" y="6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26"/>
            <p:cNvSpPr/>
            <p:nvPr/>
          </p:nvSpPr>
          <p:spPr bwMode="auto">
            <a:xfrm>
              <a:off x="5886450" y="3040063"/>
              <a:ext cx="501650" cy="512763"/>
            </a:xfrm>
            <a:custGeom>
              <a:avLst/>
              <a:gdLst>
                <a:gd name="T0" fmla="*/ 393 w 632"/>
                <a:gd name="T1" fmla="*/ 393 h 644"/>
                <a:gd name="T2" fmla="*/ 347 w 632"/>
                <a:gd name="T3" fmla="*/ 437 h 644"/>
                <a:gd name="T4" fmla="*/ 283 w 632"/>
                <a:gd name="T5" fmla="*/ 489 h 644"/>
                <a:gd name="T6" fmla="*/ 218 w 632"/>
                <a:gd name="T7" fmla="*/ 533 h 644"/>
                <a:gd name="T8" fmla="*/ 151 w 632"/>
                <a:gd name="T9" fmla="*/ 573 h 644"/>
                <a:gd name="T10" fmla="*/ 119 w 632"/>
                <a:gd name="T11" fmla="*/ 594 h 644"/>
                <a:gd name="T12" fmla="*/ 88 w 632"/>
                <a:gd name="T13" fmla="*/ 610 h 644"/>
                <a:gd name="T14" fmla="*/ 63 w 632"/>
                <a:gd name="T15" fmla="*/ 623 h 644"/>
                <a:gd name="T16" fmla="*/ 42 w 632"/>
                <a:gd name="T17" fmla="*/ 633 h 644"/>
                <a:gd name="T18" fmla="*/ 25 w 632"/>
                <a:gd name="T19" fmla="*/ 640 h 644"/>
                <a:gd name="T20" fmla="*/ 13 w 632"/>
                <a:gd name="T21" fmla="*/ 644 h 644"/>
                <a:gd name="T22" fmla="*/ 4 w 632"/>
                <a:gd name="T23" fmla="*/ 644 h 644"/>
                <a:gd name="T24" fmla="*/ 0 w 632"/>
                <a:gd name="T25" fmla="*/ 644 h 644"/>
                <a:gd name="T26" fmla="*/ 0 w 632"/>
                <a:gd name="T27" fmla="*/ 638 h 644"/>
                <a:gd name="T28" fmla="*/ 7 w 632"/>
                <a:gd name="T29" fmla="*/ 631 h 644"/>
                <a:gd name="T30" fmla="*/ 21 w 632"/>
                <a:gd name="T31" fmla="*/ 619 h 644"/>
                <a:gd name="T32" fmla="*/ 40 w 632"/>
                <a:gd name="T33" fmla="*/ 602 h 644"/>
                <a:gd name="T34" fmla="*/ 65 w 632"/>
                <a:gd name="T35" fmla="*/ 583 h 644"/>
                <a:gd name="T36" fmla="*/ 94 w 632"/>
                <a:gd name="T37" fmla="*/ 558 h 644"/>
                <a:gd name="T38" fmla="*/ 130 w 632"/>
                <a:gd name="T39" fmla="*/ 529 h 644"/>
                <a:gd name="T40" fmla="*/ 170 w 632"/>
                <a:gd name="T41" fmla="*/ 498 h 644"/>
                <a:gd name="T42" fmla="*/ 214 w 632"/>
                <a:gd name="T43" fmla="*/ 462 h 644"/>
                <a:gd name="T44" fmla="*/ 260 w 632"/>
                <a:gd name="T45" fmla="*/ 418 h 644"/>
                <a:gd name="T46" fmla="*/ 310 w 632"/>
                <a:gd name="T47" fmla="*/ 366 h 644"/>
                <a:gd name="T48" fmla="*/ 360 w 632"/>
                <a:gd name="T49" fmla="*/ 309 h 644"/>
                <a:gd name="T50" fmla="*/ 412 w 632"/>
                <a:gd name="T51" fmla="*/ 243 h 644"/>
                <a:gd name="T52" fmla="*/ 452 w 632"/>
                <a:gd name="T53" fmla="*/ 188 h 644"/>
                <a:gd name="T54" fmla="*/ 481 w 632"/>
                <a:gd name="T55" fmla="*/ 149 h 644"/>
                <a:gd name="T56" fmla="*/ 508 w 632"/>
                <a:gd name="T57" fmla="*/ 109 h 644"/>
                <a:gd name="T58" fmla="*/ 534 w 632"/>
                <a:gd name="T59" fmla="*/ 67 h 644"/>
                <a:gd name="T60" fmla="*/ 563 w 632"/>
                <a:gd name="T61" fmla="*/ 23 h 644"/>
                <a:gd name="T62" fmla="*/ 605 w 632"/>
                <a:gd name="T63" fmla="*/ 40 h 644"/>
                <a:gd name="T64" fmla="*/ 607 w 632"/>
                <a:gd name="T65" fmla="*/ 124 h 644"/>
                <a:gd name="T66" fmla="*/ 552 w 632"/>
                <a:gd name="T67" fmla="*/ 203 h 644"/>
                <a:gd name="T68" fmla="*/ 496 w 632"/>
                <a:gd name="T69" fmla="*/ 278 h 644"/>
                <a:gd name="T70" fmla="*/ 437 w 632"/>
                <a:gd name="T71" fmla="*/ 347 h 644"/>
                <a:gd name="T72" fmla="*/ 408 w 632"/>
                <a:gd name="T73" fmla="*/ 37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32" h="644">
                  <a:moveTo>
                    <a:pt x="408" y="378"/>
                  </a:moveTo>
                  <a:lnTo>
                    <a:pt x="393" y="393"/>
                  </a:lnTo>
                  <a:lnTo>
                    <a:pt x="377" y="408"/>
                  </a:lnTo>
                  <a:lnTo>
                    <a:pt x="347" y="437"/>
                  </a:lnTo>
                  <a:lnTo>
                    <a:pt x="316" y="464"/>
                  </a:lnTo>
                  <a:lnTo>
                    <a:pt x="283" y="489"/>
                  </a:lnTo>
                  <a:lnTo>
                    <a:pt x="253" y="512"/>
                  </a:lnTo>
                  <a:lnTo>
                    <a:pt x="218" y="533"/>
                  </a:lnTo>
                  <a:lnTo>
                    <a:pt x="186" y="554"/>
                  </a:lnTo>
                  <a:lnTo>
                    <a:pt x="151" y="573"/>
                  </a:lnTo>
                  <a:lnTo>
                    <a:pt x="134" y="585"/>
                  </a:lnTo>
                  <a:lnTo>
                    <a:pt x="119" y="594"/>
                  </a:lnTo>
                  <a:lnTo>
                    <a:pt x="103" y="602"/>
                  </a:lnTo>
                  <a:lnTo>
                    <a:pt x="88" y="610"/>
                  </a:lnTo>
                  <a:lnTo>
                    <a:pt x="75" y="617"/>
                  </a:lnTo>
                  <a:lnTo>
                    <a:pt x="63" y="623"/>
                  </a:lnTo>
                  <a:lnTo>
                    <a:pt x="52" y="629"/>
                  </a:lnTo>
                  <a:lnTo>
                    <a:pt x="42" y="633"/>
                  </a:lnTo>
                  <a:lnTo>
                    <a:pt x="32" y="637"/>
                  </a:lnTo>
                  <a:lnTo>
                    <a:pt x="25" y="640"/>
                  </a:lnTo>
                  <a:lnTo>
                    <a:pt x="19" y="642"/>
                  </a:lnTo>
                  <a:lnTo>
                    <a:pt x="13" y="644"/>
                  </a:lnTo>
                  <a:lnTo>
                    <a:pt x="7" y="644"/>
                  </a:lnTo>
                  <a:lnTo>
                    <a:pt x="4" y="644"/>
                  </a:lnTo>
                  <a:lnTo>
                    <a:pt x="2" y="644"/>
                  </a:lnTo>
                  <a:lnTo>
                    <a:pt x="0" y="644"/>
                  </a:lnTo>
                  <a:lnTo>
                    <a:pt x="0" y="642"/>
                  </a:lnTo>
                  <a:lnTo>
                    <a:pt x="0" y="638"/>
                  </a:lnTo>
                  <a:lnTo>
                    <a:pt x="4" y="635"/>
                  </a:lnTo>
                  <a:lnTo>
                    <a:pt x="7" y="631"/>
                  </a:lnTo>
                  <a:lnTo>
                    <a:pt x="13" y="625"/>
                  </a:lnTo>
                  <a:lnTo>
                    <a:pt x="21" y="619"/>
                  </a:lnTo>
                  <a:lnTo>
                    <a:pt x="30" y="612"/>
                  </a:lnTo>
                  <a:lnTo>
                    <a:pt x="40" y="602"/>
                  </a:lnTo>
                  <a:lnTo>
                    <a:pt x="52" y="592"/>
                  </a:lnTo>
                  <a:lnTo>
                    <a:pt x="65" y="583"/>
                  </a:lnTo>
                  <a:lnTo>
                    <a:pt x="78" y="571"/>
                  </a:lnTo>
                  <a:lnTo>
                    <a:pt x="94" y="558"/>
                  </a:lnTo>
                  <a:lnTo>
                    <a:pt x="111" y="544"/>
                  </a:lnTo>
                  <a:lnTo>
                    <a:pt x="130" y="529"/>
                  </a:lnTo>
                  <a:lnTo>
                    <a:pt x="149" y="514"/>
                  </a:lnTo>
                  <a:lnTo>
                    <a:pt x="170" y="498"/>
                  </a:lnTo>
                  <a:lnTo>
                    <a:pt x="191" y="481"/>
                  </a:lnTo>
                  <a:lnTo>
                    <a:pt x="214" y="462"/>
                  </a:lnTo>
                  <a:lnTo>
                    <a:pt x="237" y="441"/>
                  </a:lnTo>
                  <a:lnTo>
                    <a:pt x="260" y="418"/>
                  </a:lnTo>
                  <a:lnTo>
                    <a:pt x="285" y="393"/>
                  </a:lnTo>
                  <a:lnTo>
                    <a:pt x="310" y="366"/>
                  </a:lnTo>
                  <a:lnTo>
                    <a:pt x="335" y="337"/>
                  </a:lnTo>
                  <a:lnTo>
                    <a:pt x="360" y="309"/>
                  </a:lnTo>
                  <a:lnTo>
                    <a:pt x="387" y="276"/>
                  </a:lnTo>
                  <a:lnTo>
                    <a:pt x="412" y="243"/>
                  </a:lnTo>
                  <a:lnTo>
                    <a:pt x="439" y="207"/>
                  </a:lnTo>
                  <a:lnTo>
                    <a:pt x="452" y="188"/>
                  </a:lnTo>
                  <a:lnTo>
                    <a:pt x="467" y="169"/>
                  </a:lnTo>
                  <a:lnTo>
                    <a:pt x="481" y="149"/>
                  </a:lnTo>
                  <a:lnTo>
                    <a:pt x="494" y="130"/>
                  </a:lnTo>
                  <a:lnTo>
                    <a:pt x="508" y="109"/>
                  </a:lnTo>
                  <a:lnTo>
                    <a:pt x="521" y="88"/>
                  </a:lnTo>
                  <a:lnTo>
                    <a:pt x="534" y="67"/>
                  </a:lnTo>
                  <a:lnTo>
                    <a:pt x="550" y="46"/>
                  </a:lnTo>
                  <a:lnTo>
                    <a:pt x="563" y="23"/>
                  </a:lnTo>
                  <a:lnTo>
                    <a:pt x="577" y="0"/>
                  </a:lnTo>
                  <a:lnTo>
                    <a:pt x="605" y="40"/>
                  </a:lnTo>
                  <a:lnTo>
                    <a:pt x="632" y="82"/>
                  </a:lnTo>
                  <a:lnTo>
                    <a:pt x="607" y="124"/>
                  </a:lnTo>
                  <a:lnTo>
                    <a:pt x="580" y="165"/>
                  </a:lnTo>
                  <a:lnTo>
                    <a:pt x="552" y="203"/>
                  </a:lnTo>
                  <a:lnTo>
                    <a:pt x="525" y="241"/>
                  </a:lnTo>
                  <a:lnTo>
                    <a:pt x="496" y="278"/>
                  </a:lnTo>
                  <a:lnTo>
                    <a:pt x="465" y="312"/>
                  </a:lnTo>
                  <a:lnTo>
                    <a:pt x="437" y="347"/>
                  </a:lnTo>
                  <a:lnTo>
                    <a:pt x="408" y="378"/>
                  </a:lnTo>
                  <a:lnTo>
                    <a:pt x="408" y="37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27"/>
            <p:cNvSpPr/>
            <p:nvPr/>
          </p:nvSpPr>
          <p:spPr bwMode="auto">
            <a:xfrm>
              <a:off x="6373813" y="3040063"/>
              <a:ext cx="627063" cy="482600"/>
            </a:xfrm>
            <a:custGeom>
              <a:avLst/>
              <a:gdLst>
                <a:gd name="T0" fmla="*/ 337 w 792"/>
                <a:gd name="T1" fmla="*/ 477 h 608"/>
                <a:gd name="T2" fmla="*/ 312 w 792"/>
                <a:gd name="T3" fmla="*/ 441 h 608"/>
                <a:gd name="T4" fmla="*/ 282 w 792"/>
                <a:gd name="T5" fmla="*/ 397 h 608"/>
                <a:gd name="T6" fmla="*/ 264 w 792"/>
                <a:gd name="T7" fmla="*/ 372 h 608"/>
                <a:gd name="T8" fmla="*/ 245 w 792"/>
                <a:gd name="T9" fmla="*/ 345 h 608"/>
                <a:gd name="T10" fmla="*/ 224 w 792"/>
                <a:gd name="T11" fmla="*/ 318 h 608"/>
                <a:gd name="T12" fmla="*/ 201 w 792"/>
                <a:gd name="T13" fmla="*/ 287 h 608"/>
                <a:gd name="T14" fmla="*/ 176 w 792"/>
                <a:gd name="T15" fmla="*/ 255 h 608"/>
                <a:gd name="T16" fmla="*/ 151 w 792"/>
                <a:gd name="T17" fmla="*/ 220 h 608"/>
                <a:gd name="T18" fmla="*/ 125 w 792"/>
                <a:gd name="T19" fmla="*/ 184 h 608"/>
                <a:gd name="T20" fmla="*/ 96 w 792"/>
                <a:gd name="T21" fmla="*/ 146 h 608"/>
                <a:gd name="T22" fmla="*/ 65 w 792"/>
                <a:gd name="T23" fmla="*/ 105 h 608"/>
                <a:gd name="T24" fmla="*/ 35 w 792"/>
                <a:gd name="T25" fmla="*/ 63 h 608"/>
                <a:gd name="T26" fmla="*/ 0 w 792"/>
                <a:gd name="T27" fmla="*/ 19 h 608"/>
                <a:gd name="T28" fmla="*/ 31 w 792"/>
                <a:gd name="T29" fmla="*/ 0 h 608"/>
                <a:gd name="T30" fmla="*/ 86 w 792"/>
                <a:gd name="T31" fmla="*/ 59 h 608"/>
                <a:gd name="T32" fmla="*/ 136 w 792"/>
                <a:gd name="T33" fmla="*/ 113 h 608"/>
                <a:gd name="T34" fmla="*/ 180 w 792"/>
                <a:gd name="T35" fmla="*/ 161 h 608"/>
                <a:gd name="T36" fmla="*/ 220 w 792"/>
                <a:gd name="T37" fmla="*/ 201 h 608"/>
                <a:gd name="T38" fmla="*/ 257 w 792"/>
                <a:gd name="T39" fmla="*/ 243 h 608"/>
                <a:gd name="T40" fmla="*/ 297 w 792"/>
                <a:gd name="T41" fmla="*/ 284 h 608"/>
                <a:gd name="T42" fmla="*/ 341 w 792"/>
                <a:gd name="T43" fmla="*/ 322 h 608"/>
                <a:gd name="T44" fmla="*/ 389 w 792"/>
                <a:gd name="T45" fmla="*/ 360 h 608"/>
                <a:gd name="T46" fmla="*/ 443 w 792"/>
                <a:gd name="T47" fmla="*/ 397 h 608"/>
                <a:gd name="T48" fmla="*/ 500 w 792"/>
                <a:gd name="T49" fmla="*/ 431 h 608"/>
                <a:gd name="T50" fmla="*/ 548 w 792"/>
                <a:gd name="T51" fmla="*/ 456 h 608"/>
                <a:gd name="T52" fmla="*/ 583 w 792"/>
                <a:gd name="T53" fmla="*/ 473 h 608"/>
                <a:gd name="T54" fmla="*/ 619 w 792"/>
                <a:gd name="T55" fmla="*/ 491 h 608"/>
                <a:gd name="T56" fmla="*/ 657 w 792"/>
                <a:gd name="T57" fmla="*/ 506 h 608"/>
                <a:gd name="T58" fmla="*/ 692 w 792"/>
                <a:gd name="T59" fmla="*/ 521 h 608"/>
                <a:gd name="T60" fmla="*/ 721 w 792"/>
                <a:gd name="T61" fmla="*/ 535 h 608"/>
                <a:gd name="T62" fmla="*/ 744 w 792"/>
                <a:gd name="T63" fmla="*/ 546 h 608"/>
                <a:gd name="T64" fmla="*/ 763 w 792"/>
                <a:gd name="T65" fmla="*/ 556 h 608"/>
                <a:gd name="T66" fmla="*/ 776 w 792"/>
                <a:gd name="T67" fmla="*/ 564 h 608"/>
                <a:gd name="T68" fmla="*/ 786 w 792"/>
                <a:gd name="T69" fmla="*/ 569 h 608"/>
                <a:gd name="T70" fmla="*/ 790 w 792"/>
                <a:gd name="T71" fmla="*/ 573 h 608"/>
                <a:gd name="T72" fmla="*/ 790 w 792"/>
                <a:gd name="T73" fmla="*/ 575 h 608"/>
                <a:gd name="T74" fmla="*/ 784 w 792"/>
                <a:gd name="T75" fmla="*/ 579 h 608"/>
                <a:gd name="T76" fmla="*/ 776 w 792"/>
                <a:gd name="T77" fmla="*/ 581 h 608"/>
                <a:gd name="T78" fmla="*/ 765 w 792"/>
                <a:gd name="T79" fmla="*/ 585 h 608"/>
                <a:gd name="T80" fmla="*/ 751 w 792"/>
                <a:gd name="T81" fmla="*/ 589 h 608"/>
                <a:gd name="T82" fmla="*/ 736 w 792"/>
                <a:gd name="T83" fmla="*/ 592 h 608"/>
                <a:gd name="T84" fmla="*/ 715 w 792"/>
                <a:gd name="T85" fmla="*/ 594 h 608"/>
                <a:gd name="T86" fmla="*/ 694 w 792"/>
                <a:gd name="T87" fmla="*/ 598 h 608"/>
                <a:gd name="T88" fmla="*/ 655 w 792"/>
                <a:gd name="T89" fmla="*/ 602 h 608"/>
                <a:gd name="T90" fmla="*/ 604 w 792"/>
                <a:gd name="T91" fmla="*/ 606 h 608"/>
                <a:gd name="T92" fmla="*/ 560 w 792"/>
                <a:gd name="T93" fmla="*/ 608 h 608"/>
                <a:gd name="T94" fmla="*/ 517 w 792"/>
                <a:gd name="T95" fmla="*/ 608 h 608"/>
                <a:gd name="T96" fmla="*/ 491 w 792"/>
                <a:gd name="T97" fmla="*/ 604 h 608"/>
                <a:gd name="T98" fmla="*/ 471 w 792"/>
                <a:gd name="T99" fmla="*/ 598 h 608"/>
                <a:gd name="T100" fmla="*/ 452 w 792"/>
                <a:gd name="T101" fmla="*/ 590 h 608"/>
                <a:gd name="T102" fmla="*/ 435 w 792"/>
                <a:gd name="T103" fmla="*/ 579 h 608"/>
                <a:gd name="T104" fmla="*/ 416 w 792"/>
                <a:gd name="T105" fmla="*/ 566 h 608"/>
                <a:gd name="T106" fmla="*/ 397 w 792"/>
                <a:gd name="T107" fmla="*/ 548 h 608"/>
                <a:gd name="T108" fmla="*/ 378 w 792"/>
                <a:gd name="T109" fmla="*/ 527 h 608"/>
                <a:gd name="T110" fmla="*/ 356 w 792"/>
                <a:gd name="T111" fmla="*/ 504 h 608"/>
                <a:gd name="T112" fmla="*/ 347 w 792"/>
                <a:gd name="T113" fmla="*/ 493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92" h="608">
                  <a:moveTo>
                    <a:pt x="347" y="493"/>
                  </a:moveTo>
                  <a:lnTo>
                    <a:pt x="337" y="477"/>
                  </a:lnTo>
                  <a:lnTo>
                    <a:pt x="326" y="460"/>
                  </a:lnTo>
                  <a:lnTo>
                    <a:pt x="312" y="441"/>
                  </a:lnTo>
                  <a:lnTo>
                    <a:pt x="299" y="420"/>
                  </a:lnTo>
                  <a:lnTo>
                    <a:pt x="282" y="397"/>
                  </a:lnTo>
                  <a:lnTo>
                    <a:pt x="272" y="385"/>
                  </a:lnTo>
                  <a:lnTo>
                    <a:pt x="264" y="372"/>
                  </a:lnTo>
                  <a:lnTo>
                    <a:pt x="255" y="358"/>
                  </a:lnTo>
                  <a:lnTo>
                    <a:pt x="245" y="345"/>
                  </a:lnTo>
                  <a:lnTo>
                    <a:pt x="234" y="332"/>
                  </a:lnTo>
                  <a:lnTo>
                    <a:pt x="224" y="318"/>
                  </a:lnTo>
                  <a:lnTo>
                    <a:pt x="213" y="303"/>
                  </a:lnTo>
                  <a:lnTo>
                    <a:pt x="201" y="287"/>
                  </a:lnTo>
                  <a:lnTo>
                    <a:pt x="190" y="270"/>
                  </a:lnTo>
                  <a:lnTo>
                    <a:pt x="176" y="255"/>
                  </a:lnTo>
                  <a:lnTo>
                    <a:pt x="165" y="238"/>
                  </a:lnTo>
                  <a:lnTo>
                    <a:pt x="151" y="220"/>
                  </a:lnTo>
                  <a:lnTo>
                    <a:pt x="138" y="203"/>
                  </a:lnTo>
                  <a:lnTo>
                    <a:pt x="125" y="184"/>
                  </a:lnTo>
                  <a:lnTo>
                    <a:pt x="109" y="165"/>
                  </a:lnTo>
                  <a:lnTo>
                    <a:pt x="96" y="146"/>
                  </a:lnTo>
                  <a:lnTo>
                    <a:pt x="81" y="126"/>
                  </a:lnTo>
                  <a:lnTo>
                    <a:pt x="65" y="105"/>
                  </a:lnTo>
                  <a:lnTo>
                    <a:pt x="50" y="84"/>
                  </a:lnTo>
                  <a:lnTo>
                    <a:pt x="35" y="63"/>
                  </a:lnTo>
                  <a:lnTo>
                    <a:pt x="17" y="40"/>
                  </a:lnTo>
                  <a:lnTo>
                    <a:pt x="0" y="19"/>
                  </a:lnTo>
                  <a:lnTo>
                    <a:pt x="15" y="9"/>
                  </a:lnTo>
                  <a:lnTo>
                    <a:pt x="31" y="0"/>
                  </a:lnTo>
                  <a:lnTo>
                    <a:pt x="59" y="30"/>
                  </a:lnTo>
                  <a:lnTo>
                    <a:pt x="86" y="59"/>
                  </a:lnTo>
                  <a:lnTo>
                    <a:pt x="113" y="86"/>
                  </a:lnTo>
                  <a:lnTo>
                    <a:pt x="136" y="113"/>
                  </a:lnTo>
                  <a:lnTo>
                    <a:pt x="159" y="138"/>
                  </a:lnTo>
                  <a:lnTo>
                    <a:pt x="180" y="161"/>
                  </a:lnTo>
                  <a:lnTo>
                    <a:pt x="201" y="182"/>
                  </a:lnTo>
                  <a:lnTo>
                    <a:pt x="220" y="201"/>
                  </a:lnTo>
                  <a:lnTo>
                    <a:pt x="238" y="222"/>
                  </a:lnTo>
                  <a:lnTo>
                    <a:pt x="257" y="243"/>
                  </a:lnTo>
                  <a:lnTo>
                    <a:pt x="278" y="263"/>
                  </a:lnTo>
                  <a:lnTo>
                    <a:pt x="297" y="284"/>
                  </a:lnTo>
                  <a:lnTo>
                    <a:pt x="320" y="303"/>
                  </a:lnTo>
                  <a:lnTo>
                    <a:pt x="341" y="322"/>
                  </a:lnTo>
                  <a:lnTo>
                    <a:pt x="366" y="341"/>
                  </a:lnTo>
                  <a:lnTo>
                    <a:pt x="389" y="360"/>
                  </a:lnTo>
                  <a:lnTo>
                    <a:pt x="416" y="378"/>
                  </a:lnTo>
                  <a:lnTo>
                    <a:pt x="443" y="397"/>
                  </a:lnTo>
                  <a:lnTo>
                    <a:pt x="470" y="414"/>
                  </a:lnTo>
                  <a:lnTo>
                    <a:pt x="500" y="431"/>
                  </a:lnTo>
                  <a:lnTo>
                    <a:pt x="533" y="449"/>
                  </a:lnTo>
                  <a:lnTo>
                    <a:pt x="548" y="456"/>
                  </a:lnTo>
                  <a:lnTo>
                    <a:pt x="565" y="464"/>
                  </a:lnTo>
                  <a:lnTo>
                    <a:pt x="583" y="473"/>
                  </a:lnTo>
                  <a:lnTo>
                    <a:pt x="602" y="481"/>
                  </a:lnTo>
                  <a:lnTo>
                    <a:pt x="619" y="491"/>
                  </a:lnTo>
                  <a:lnTo>
                    <a:pt x="638" y="498"/>
                  </a:lnTo>
                  <a:lnTo>
                    <a:pt x="657" y="506"/>
                  </a:lnTo>
                  <a:lnTo>
                    <a:pt x="675" y="514"/>
                  </a:lnTo>
                  <a:lnTo>
                    <a:pt x="692" y="521"/>
                  </a:lnTo>
                  <a:lnTo>
                    <a:pt x="705" y="529"/>
                  </a:lnTo>
                  <a:lnTo>
                    <a:pt x="721" y="535"/>
                  </a:lnTo>
                  <a:lnTo>
                    <a:pt x="732" y="541"/>
                  </a:lnTo>
                  <a:lnTo>
                    <a:pt x="744" y="546"/>
                  </a:lnTo>
                  <a:lnTo>
                    <a:pt x="753" y="550"/>
                  </a:lnTo>
                  <a:lnTo>
                    <a:pt x="763" y="556"/>
                  </a:lnTo>
                  <a:lnTo>
                    <a:pt x="770" y="560"/>
                  </a:lnTo>
                  <a:lnTo>
                    <a:pt x="776" y="564"/>
                  </a:lnTo>
                  <a:lnTo>
                    <a:pt x="782" y="566"/>
                  </a:lnTo>
                  <a:lnTo>
                    <a:pt x="786" y="569"/>
                  </a:lnTo>
                  <a:lnTo>
                    <a:pt x="788" y="571"/>
                  </a:lnTo>
                  <a:lnTo>
                    <a:pt x="790" y="573"/>
                  </a:lnTo>
                  <a:lnTo>
                    <a:pt x="792" y="573"/>
                  </a:lnTo>
                  <a:lnTo>
                    <a:pt x="790" y="575"/>
                  </a:lnTo>
                  <a:lnTo>
                    <a:pt x="788" y="577"/>
                  </a:lnTo>
                  <a:lnTo>
                    <a:pt x="784" y="579"/>
                  </a:lnTo>
                  <a:lnTo>
                    <a:pt x="780" y="579"/>
                  </a:lnTo>
                  <a:lnTo>
                    <a:pt x="776" y="581"/>
                  </a:lnTo>
                  <a:lnTo>
                    <a:pt x="770" y="583"/>
                  </a:lnTo>
                  <a:lnTo>
                    <a:pt x="765" y="585"/>
                  </a:lnTo>
                  <a:lnTo>
                    <a:pt x="759" y="587"/>
                  </a:lnTo>
                  <a:lnTo>
                    <a:pt x="751" y="589"/>
                  </a:lnTo>
                  <a:lnTo>
                    <a:pt x="744" y="590"/>
                  </a:lnTo>
                  <a:lnTo>
                    <a:pt x="736" y="592"/>
                  </a:lnTo>
                  <a:lnTo>
                    <a:pt x="726" y="594"/>
                  </a:lnTo>
                  <a:lnTo>
                    <a:pt x="715" y="594"/>
                  </a:lnTo>
                  <a:lnTo>
                    <a:pt x="705" y="596"/>
                  </a:lnTo>
                  <a:lnTo>
                    <a:pt x="694" y="598"/>
                  </a:lnTo>
                  <a:lnTo>
                    <a:pt x="682" y="600"/>
                  </a:lnTo>
                  <a:lnTo>
                    <a:pt x="655" y="602"/>
                  </a:lnTo>
                  <a:lnTo>
                    <a:pt x="629" y="604"/>
                  </a:lnTo>
                  <a:lnTo>
                    <a:pt x="604" y="606"/>
                  </a:lnTo>
                  <a:lnTo>
                    <a:pt x="581" y="608"/>
                  </a:lnTo>
                  <a:lnTo>
                    <a:pt x="560" y="608"/>
                  </a:lnTo>
                  <a:lnTo>
                    <a:pt x="539" y="608"/>
                  </a:lnTo>
                  <a:lnTo>
                    <a:pt x="517" y="608"/>
                  </a:lnTo>
                  <a:lnTo>
                    <a:pt x="498" y="606"/>
                  </a:lnTo>
                  <a:lnTo>
                    <a:pt x="491" y="604"/>
                  </a:lnTo>
                  <a:lnTo>
                    <a:pt x="481" y="602"/>
                  </a:lnTo>
                  <a:lnTo>
                    <a:pt x="471" y="598"/>
                  </a:lnTo>
                  <a:lnTo>
                    <a:pt x="462" y="594"/>
                  </a:lnTo>
                  <a:lnTo>
                    <a:pt x="452" y="590"/>
                  </a:lnTo>
                  <a:lnTo>
                    <a:pt x="445" y="585"/>
                  </a:lnTo>
                  <a:lnTo>
                    <a:pt x="435" y="579"/>
                  </a:lnTo>
                  <a:lnTo>
                    <a:pt x="425" y="573"/>
                  </a:lnTo>
                  <a:lnTo>
                    <a:pt x="416" y="566"/>
                  </a:lnTo>
                  <a:lnTo>
                    <a:pt x="406" y="558"/>
                  </a:lnTo>
                  <a:lnTo>
                    <a:pt x="397" y="548"/>
                  </a:lnTo>
                  <a:lnTo>
                    <a:pt x="387" y="539"/>
                  </a:lnTo>
                  <a:lnTo>
                    <a:pt x="378" y="527"/>
                  </a:lnTo>
                  <a:lnTo>
                    <a:pt x="368" y="518"/>
                  </a:lnTo>
                  <a:lnTo>
                    <a:pt x="356" y="504"/>
                  </a:lnTo>
                  <a:lnTo>
                    <a:pt x="347" y="493"/>
                  </a:lnTo>
                  <a:lnTo>
                    <a:pt x="347" y="49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5" name="Freeform 23"/>
          <p:cNvSpPr/>
          <p:nvPr/>
        </p:nvSpPr>
        <p:spPr bwMode="auto">
          <a:xfrm>
            <a:off x="6547538" y="948089"/>
            <a:ext cx="852613" cy="341045"/>
          </a:xfrm>
          <a:custGeom>
            <a:avLst/>
            <a:gdLst>
              <a:gd name="T0" fmla="*/ 400 w 609"/>
              <a:gd name="T1" fmla="*/ 94 h 246"/>
              <a:gd name="T2" fmla="*/ 421 w 609"/>
              <a:gd name="T3" fmla="*/ 83 h 246"/>
              <a:gd name="T4" fmla="*/ 437 w 609"/>
              <a:gd name="T5" fmla="*/ 73 h 246"/>
              <a:gd name="T6" fmla="*/ 452 w 609"/>
              <a:gd name="T7" fmla="*/ 62 h 246"/>
              <a:gd name="T8" fmla="*/ 464 w 609"/>
              <a:gd name="T9" fmla="*/ 54 h 246"/>
              <a:gd name="T10" fmla="*/ 471 w 609"/>
              <a:gd name="T11" fmla="*/ 44 h 246"/>
              <a:gd name="T12" fmla="*/ 477 w 609"/>
              <a:gd name="T13" fmla="*/ 37 h 246"/>
              <a:gd name="T14" fmla="*/ 481 w 609"/>
              <a:gd name="T15" fmla="*/ 29 h 246"/>
              <a:gd name="T16" fmla="*/ 479 w 609"/>
              <a:gd name="T17" fmla="*/ 17 h 246"/>
              <a:gd name="T18" fmla="*/ 479 w 609"/>
              <a:gd name="T19" fmla="*/ 8 h 246"/>
              <a:gd name="T20" fmla="*/ 483 w 609"/>
              <a:gd name="T21" fmla="*/ 2 h 246"/>
              <a:gd name="T22" fmla="*/ 489 w 609"/>
              <a:gd name="T23" fmla="*/ 0 h 246"/>
              <a:gd name="T24" fmla="*/ 498 w 609"/>
              <a:gd name="T25" fmla="*/ 0 h 246"/>
              <a:gd name="T26" fmla="*/ 511 w 609"/>
              <a:gd name="T27" fmla="*/ 4 h 246"/>
              <a:gd name="T28" fmla="*/ 529 w 609"/>
              <a:gd name="T29" fmla="*/ 14 h 246"/>
              <a:gd name="T30" fmla="*/ 548 w 609"/>
              <a:gd name="T31" fmla="*/ 29 h 246"/>
              <a:gd name="T32" fmla="*/ 571 w 609"/>
              <a:gd name="T33" fmla="*/ 48 h 246"/>
              <a:gd name="T34" fmla="*/ 588 w 609"/>
              <a:gd name="T35" fmla="*/ 67 h 246"/>
              <a:gd name="T36" fmla="*/ 602 w 609"/>
              <a:gd name="T37" fmla="*/ 83 h 246"/>
              <a:gd name="T38" fmla="*/ 607 w 609"/>
              <a:gd name="T39" fmla="*/ 96 h 246"/>
              <a:gd name="T40" fmla="*/ 607 w 609"/>
              <a:gd name="T41" fmla="*/ 106 h 246"/>
              <a:gd name="T42" fmla="*/ 605 w 609"/>
              <a:gd name="T43" fmla="*/ 111 h 246"/>
              <a:gd name="T44" fmla="*/ 602 w 609"/>
              <a:gd name="T45" fmla="*/ 119 h 246"/>
              <a:gd name="T46" fmla="*/ 594 w 609"/>
              <a:gd name="T47" fmla="*/ 123 h 246"/>
              <a:gd name="T48" fmla="*/ 588 w 609"/>
              <a:gd name="T49" fmla="*/ 127 h 246"/>
              <a:gd name="T50" fmla="*/ 580 w 609"/>
              <a:gd name="T51" fmla="*/ 131 h 246"/>
              <a:gd name="T52" fmla="*/ 569 w 609"/>
              <a:gd name="T53" fmla="*/ 132 h 246"/>
              <a:gd name="T54" fmla="*/ 557 w 609"/>
              <a:gd name="T55" fmla="*/ 138 h 246"/>
              <a:gd name="T56" fmla="*/ 540 w 609"/>
              <a:gd name="T57" fmla="*/ 142 h 246"/>
              <a:gd name="T58" fmla="*/ 523 w 609"/>
              <a:gd name="T59" fmla="*/ 148 h 246"/>
              <a:gd name="T60" fmla="*/ 500 w 609"/>
              <a:gd name="T61" fmla="*/ 154 h 246"/>
              <a:gd name="T62" fmla="*/ 475 w 609"/>
              <a:gd name="T63" fmla="*/ 159 h 246"/>
              <a:gd name="T64" fmla="*/ 433 w 609"/>
              <a:gd name="T65" fmla="*/ 171 h 246"/>
              <a:gd name="T66" fmla="*/ 368 w 609"/>
              <a:gd name="T67" fmla="*/ 186 h 246"/>
              <a:gd name="T68" fmla="*/ 297 w 609"/>
              <a:gd name="T69" fmla="*/ 203 h 246"/>
              <a:gd name="T70" fmla="*/ 259 w 609"/>
              <a:gd name="T71" fmla="*/ 211 h 246"/>
              <a:gd name="T72" fmla="*/ 218 w 609"/>
              <a:gd name="T73" fmla="*/ 219 h 246"/>
              <a:gd name="T74" fmla="*/ 176 w 609"/>
              <a:gd name="T75" fmla="*/ 226 h 246"/>
              <a:gd name="T76" fmla="*/ 136 w 609"/>
              <a:gd name="T77" fmla="*/ 234 h 246"/>
              <a:gd name="T78" fmla="*/ 101 w 609"/>
              <a:gd name="T79" fmla="*/ 238 h 246"/>
              <a:gd name="T80" fmla="*/ 73 w 609"/>
              <a:gd name="T81" fmla="*/ 242 h 246"/>
              <a:gd name="T82" fmla="*/ 48 w 609"/>
              <a:gd name="T83" fmla="*/ 246 h 246"/>
              <a:gd name="T84" fmla="*/ 29 w 609"/>
              <a:gd name="T85" fmla="*/ 246 h 246"/>
              <a:gd name="T86" fmla="*/ 15 w 609"/>
              <a:gd name="T87" fmla="*/ 246 h 246"/>
              <a:gd name="T88" fmla="*/ 6 w 609"/>
              <a:gd name="T89" fmla="*/ 244 h 246"/>
              <a:gd name="T90" fmla="*/ 0 w 609"/>
              <a:gd name="T91" fmla="*/ 240 h 246"/>
              <a:gd name="T92" fmla="*/ 2 w 609"/>
              <a:gd name="T93" fmla="*/ 234 h 246"/>
              <a:gd name="T94" fmla="*/ 7 w 609"/>
              <a:gd name="T95" fmla="*/ 228 h 246"/>
              <a:gd name="T96" fmla="*/ 19 w 609"/>
              <a:gd name="T97" fmla="*/ 223 h 246"/>
              <a:gd name="T98" fmla="*/ 36 w 609"/>
              <a:gd name="T99" fmla="*/ 215 h 246"/>
              <a:gd name="T100" fmla="*/ 57 w 609"/>
              <a:gd name="T101" fmla="*/ 209 h 246"/>
              <a:gd name="T102" fmla="*/ 84 w 609"/>
              <a:gd name="T103" fmla="*/ 200 h 246"/>
              <a:gd name="T104" fmla="*/ 117 w 609"/>
              <a:gd name="T105" fmla="*/ 192 h 246"/>
              <a:gd name="T106" fmla="*/ 153 w 609"/>
              <a:gd name="T107" fmla="*/ 182 h 246"/>
              <a:gd name="T108" fmla="*/ 190 w 609"/>
              <a:gd name="T109" fmla="*/ 173 h 246"/>
              <a:gd name="T110" fmla="*/ 226 w 609"/>
              <a:gd name="T111" fmla="*/ 163 h 246"/>
              <a:gd name="T112" fmla="*/ 259 w 609"/>
              <a:gd name="T113" fmla="*/ 154 h 246"/>
              <a:gd name="T114" fmla="*/ 289 w 609"/>
              <a:gd name="T115" fmla="*/ 144 h 246"/>
              <a:gd name="T116" fmla="*/ 318 w 609"/>
              <a:gd name="T117" fmla="*/ 134 h 246"/>
              <a:gd name="T118" fmla="*/ 345 w 609"/>
              <a:gd name="T119" fmla="*/ 123 h 246"/>
              <a:gd name="T120" fmla="*/ 368 w 609"/>
              <a:gd name="T121" fmla="*/ 111 h 246"/>
              <a:gd name="T122" fmla="*/ 389 w 609"/>
              <a:gd name="T123" fmla="*/ 100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09" h="246">
                <a:moveTo>
                  <a:pt x="389" y="100"/>
                </a:moveTo>
                <a:lnTo>
                  <a:pt x="400" y="94"/>
                </a:lnTo>
                <a:lnTo>
                  <a:pt x="412" y="88"/>
                </a:lnTo>
                <a:lnTo>
                  <a:pt x="421" y="83"/>
                </a:lnTo>
                <a:lnTo>
                  <a:pt x="429" y="77"/>
                </a:lnTo>
                <a:lnTo>
                  <a:pt x="437" y="73"/>
                </a:lnTo>
                <a:lnTo>
                  <a:pt x="444" y="67"/>
                </a:lnTo>
                <a:lnTo>
                  <a:pt x="452" y="62"/>
                </a:lnTo>
                <a:lnTo>
                  <a:pt x="458" y="58"/>
                </a:lnTo>
                <a:lnTo>
                  <a:pt x="464" y="54"/>
                </a:lnTo>
                <a:lnTo>
                  <a:pt x="467" y="48"/>
                </a:lnTo>
                <a:lnTo>
                  <a:pt x="471" y="44"/>
                </a:lnTo>
                <a:lnTo>
                  <a:pt x="475" y="40"/>
                </a:lnTo>
                <a:lnTo>
                  <a:pt x="477" y="37"/>
                </a:lnTo>
                <a:lnTo>
                  <a:pt x="479" y="33"/>
                </a:lnTo>
                <a:lnTo>
                  <a:pt x="481" y="29"/>
                </a:lnTo>
                <a:lnTo>
                  <a:pt x="481" y="25"/>
                </a:lnTo>
                <a:lnTo>
                  <a:pt x="479" y="17"/>
                </a:lnTo>
                <a:lnTo>
                  <a:pt x="479" y="14"/>
                </a:lnTo>
                <a:lnTo>
                  <a:pt x="479" y="8"/>
                </a:lnTo>
                <a:lnTo>
                  <a:pt x="481" y="6"/>
                </a:lnTo>
                <a:lnTo>
                  <a:pt x="483" y="2"/>
                </a:lnTo>
                <a:lnTo>
                  <a:pt x="485" y="0"/>
                </a:lnTo>
                <a:lnTo>
                  <a:pt x="489" y="0"/>
                </a:lnTo>
                <a:lnTo>
                  <a:pt x="492" y="0"/>
                </a:lnTo>
                <a:lnTo>
                  <a:pt x="498" y="0"/>
                </a:lnTo>
                <a:lnTo>
                  <a:pt x="504" y="2"/>
                </a:lnTo>
                <a:lnTo>
                  <a:pt x="511" y="4"/>
                </a:lnTo>
                <a:lnTo>
                  <a:pt x="519" y="10"/>
                </a:lnTo>
                <a:lnTo>
                  <a:pt x="529" y="14"/>
                </a:lnTo>
                <a:lnTo>
                  <a:pt x="538" y="21"/>
                </a:lnTo>
                <a:lnTo>
                  <a:pt x="548" y="29"/>
                </a:lnTo>
                <a:lnTo>
                  <a:pt x="559" y="37"/>
                </a:lnTo>
                <a:lnTo>
                  <a:pt x="571" y="48"/>
                </a:lnTo>
                <a:lnTo>
                  <a:pt x="580" y="60"/>
                </a:lnTo>
                <a:lnTo>
                  <a:pt x="588" y="67"/>
                </a:lnTo>
                <a:lnTo>
                  <a:pt x="596" y="77"/>
                </a:lnTo>
                <a:lnTo>
                  <a:pt x="602" y="83"/>
                </a:lnTo>
                <a:lnTo>
                  <a:pt x="605" y="90"/>
                </a:lnTo>
                <a:lnTo>
                  <a:pt x="607" y="96"/>
                </a:lnTo>
                <a:lnTo>
                  <a:pt x="609" y="100"/>
                </a:lnTo>
                <a:lnTo>
                  <a:pt x="607" y="106"/>
                </a:lnTo>
                <a:lnTo>
                  <a:pt x="607" y="109"/>
                </a:lnTo>
                <a:lnTo>
                  <a:pt x="605" y="111"/>
                </a:lnTo>
                <a:lnTo>
                  <a:pt x="603" y="115"/>
                </a:lnTo>
                <a:lnTo>
                  <a:pt x="602" y="119"/>
                </a:lnTo>
                <a:lnTo>
                  <a:pt x="598" y="121"/>
                </a:lnTo>
                <a:lnTo>
                  <a:pt x="594" y="123"/>
                </a:lnTo>
                <a:lnTo>
                  <a:pt x="590" y="127"/>
                </a:lnTo>
                <a:lnTo>
                  <a:pt x="588" y="127"/>
                </a:lnTo>
                <a:lnTo>
                  <a:pt x="584" y="129"/>
                </a:lnTo>
                <a:lnTo>
                  <a:pt x="580" y="131"/>
                </a:lnTo>
                <a:lnTo>
                  <a:pt x="575" y="132"/>
                </a:lnTo>
                <a:lnTo>
                  <a:pt x="569" y="132"/>
                </a:lnTo>
                <a:lnTo>
                  <a:pt x="563" y="136"/>
                </a:lnTo>
                <a:lnTo>
                  <a:pt x="557" y="138"/>
                </a:lnTo>
                <a:lnTo>
                  <a:pt x="550" y="140"/>
                </a:lnTo>
                <a:lnTo>
                  <a:pt x="540" y="142"/>
                </a:lnTo>
                <a:lnTo>
                  <a:pt x="533" y="144"/>
                </a:lnTo>
                <a:lnTo>
                  <a:pt x="523" y="148"/>
                </a:lnTo>
                <a:lnTo>
                  <a:pt x="511" y="150"/>
                </a:lnTo>
                <a:lnTo>
                  <a:pt x="500" y="154"/>
                </a:lnTo>
                <a:lnTo>
                  <a:pt x="489" y="157"/>
                </a:lnTo>
                <a:lnTo>
                  <a:pt x="475" y="159"/>
                </a:lnTo>
                <a:lnTo>
                  <a:pt x="464" y="163"/>
                </a:lnTo>
                <a:lnTo>
                  <a:pt x="433" y="171"/>
                </a:lnTo>
                <a:lnTo>
                  <a:pt x="400" y="179"/>
                </a:lnTo>
                <a:lnTo>
                  <a:pt x="368" y="186"/>
                </a:lnTo>
                <a:lnTo>
                  <a:pt x="333" y="196"/>
                </a:lnTo>
                <a:lnTo>
                  <a:pt x="297" y="203"/>
                </a:lnTo>
                <a:lnTo>
                  <a:pt x="278" y="207"/>
                </a:lnTo>
                <a:lnTo>
                  <a:pt x="259" y="211"/>
                </a:lnTo>
                <a:lnTo>
                  <a:pt x="239" y="215"/>
                </a:lnTo>
                <a:lnTo>
                  <a:pt x="218" y="219"/>
                </a:lnTo>
                <a:lnTo>
                  <a:pt x="199" y="223"/>
                </a:lnTo>
                <a:lnTo>
                  <a:pt x="176" y="226"/>
                </a:lnTo>
                <a:lnTo>
                  <a:pt x="155" y="230"/>
                </a:lnTo>
                <a:lnTo>
                  <a:pt x="136" y="234"/>
                </a:lnTo>
                <a:lnTo>
                  <a:pt x="119" y="236"/>
                </a:lnTo>
                <a:lnTo>
                  <a:pt x="101" y="238"/>
                </a:lnTo>
                <a:lnTo>
                  <a:pt x="86" y="240"/>
                </a:lnTo>
                <a:lnTo>
                  <a:pt x="73" y="242"/>
                </a:lnTo>
                <a:lnTo>
                  <a:pt x="59" y="244"/>
                </a:lnTo>
                <a:lnTo>
                  <a:pt x="48" y="246"/>
                </a:lnTo>
                <a:lnTo>
                  <a:pt x="38" y="246"/>
                </a:lnTo>
                <a:lnTo>
                  <a:pt x="29" y="246"/>
                </a:lnTo>
                <a:lnTo>
                  <a:pt x="21" y="246"/>
                </a:lnTo>
                <a:lnTo>
                  <a:pt x="15" y="246"/>
                </a:lnTo>
                <a:lnTo>
                  <a:pt x="9" y="244"/>
                </a:lnTo>
                <a:lnTo>
                  <a:pt x="6" y="244"/>
                </a:lnTo>
                <a:lnTo>
                  <a:pt x="2" y="242"/>
                </a:lnTo>
                <a:lnTo>
                  <a:pt x="0" y="240"/>
                </a:lnTo>
                <a:lnTo>
                  <a:pt x="0" y="236"/>
                </a:lnTo>
                <a:lnTo>
                  <a:pt x="2" y="234"/>
                </a:lnTo>
                <a:lnTo>
                  <a:pt x="4" y="232"/>
                </a:lnTo>
                <a:lnTo>
                  <a:pt x="7" y="228"/>
                </a:lnTo>
                <a:lnTo>
                  <a:pt x="13" y="226"/>
                </a:lnTo>
                <a:lnTo>
                  <a:pt x="19" y="223"/>
                </a:lnTo>
                <a:lnTo>
                  <a:pt x="27" y="219"/>
                </a:lnTo>
                <a:lnTo>
                  <a:pt x="36" y="215"/>
                </a:lnTo>
                <a:lnTo>
                  <a:pt x="46" y="213"/>
                </a:lnTo>
                <a:lnTo>
                  <a:pt x="57" y="209"/>
                </a:lnTo>
                <a:lnTo>
                  <a:pt x="71" y="205"/>
                </a:lnTo>
                <a:lnTo>
                  <a:pt x="84" y="200"/>
                </a:lnTo>
                <a:lnTo>
                  <a:pt x="99" y="196"/>
                </a:lnTo>
                <a:lnTo>
                  <a:pt x="117" y="192"/>
                </a:lnTo>
                <a:lnTo>
                  <a:pt x="134" y="188"/>
                </a:lnTo>
                <a:lnTo>
                  <a:pt x="153" y="182"/>
                </a:lnTo>
                <a:lnTo>
                  <a:pt x="172" y="179"/>
                </a:lnTo>
                <a:lnTo>
                  <a:pt x="190" y="173"/>
                </a:lnTo>
                <a:lnTo>
                  <a:pt x="209" y="169"/>
                </a:lnTo>
                <a:lnTo>
                  <a:pt x="226" y="163"/>
                </a:lnTo>
                <a:lnTo>
                  <a:pt x="243" y="159"/>
                </a:lnTo>
                <a:lnTo>
                  <a:pt x="259" y="154"/>
                </a:lnTo>
                <a:lnTo>
                  <a:pt x="274" y="148"/>
                </a:lnTo>
                <a:lnTo>
                  <a:pt x="289" y="144"/>
                </a:lnTo>
                <a:lnTo>
                  <a:pt x="305" y="138"/>
                </a:lnTo>
                <a:lnTo>
                  <a:pt x="318" y="134"/>
                </a:lnTo>
                <a:lnTo>
                  <a:pt x="331" y="129"/>
                </a:lnTo>
                <a:lnTo>
                  <a:pt x="345" y="123"/>
                </a:lnTo>
                <a:lnTo>
                  <a:pt x="356" y="117"/>
                </a:lnTo>
                <a:lnTo>
                  <a:pt x="368" y="111"/>
                </a:lnTo>
                <a:lnTo>
                  <a:pt x="379" y="106"/>
                </a:lnTo>
                <a:lnTo>
                  <a:pt x="389" y="100"/>
                </a:lnTo>
                <a:lnTo>
                  <a:pt x="389" y="100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Freeform 24"/>
          <p:cNvSpPr/>
          <p:nvPr/>
        </p:nvSpPr>
        <p:spPr bwMode="auto">
          <a:xfrm>
            <a:off x="6913743" y="1202476"/>
            <a:ext cx="184500" cy="1719203"/>
          </a:xfrm>
          <a:custGeom>
            <a:avLst/>
            <a:gdLst>
              <a:gd name="T0" fmla="*/ 4 w 133"/>
              <a:gd name="T1" fmla="*/ 1103 h 1232"/>
              <a:gd name="T2" fmla="*/ 0 w 133"/>
              <a:gd name="T3" fmla="*/ 1048 h 1232"/>
              <a:gd name="T4" fmla="*/ 4 w 133"/>
              <a:gd name="T5" fmla="*/ 1026 h 1232"/>
              <a:gd name="T6" fmla="*/ 6 w 133"/>
              <a:gd name="T7" fmla="*/ 1007 h 1232"/>
              <a:gd name="T8" fmla="*/ 8 w 133"/>
              <a:gd name="T9" fmla="*/ 980 h 1232"/>
              <a:gd name="T10" fmla="*/ 12 w 133"/>
              <a:gd name="T11" fmla="*/ 946 h 1232"/>
              <a:gd name="T12" fmla="*/ 14 w 133"/>
              <a:gd name="T13" fmla="*/ 904 h 1232"/>
              <a:gd name="T14" fmla="*/ 18 w 133"/>
              <a:gd name="T15" fmla="*/ 852 h 1232"/>
              <a:gd name="T16" fmla="*/ 22 w 133"/>
              <a:gd name="T17" fmla="*/ 792 h 1232"/>
              <a:gd name="T18" fmla="*/ 25 w 133"/>
              <a:gd name="T19" fmla="*/ 725 h 1232"/>
              <a:gd name="T20" fmla="*/ 29 w 133"/>
              <a:gd name="T21" fmla="*/ 606 h 1232"/>
              <a:gd name="T22" fmla="*/ 33 w 133"/>
              <a:gd name="T23" fmla="*/ 489 h 1232"/>
              <a:gd name="T24" fmla="*/ 37 w 133"/>
              <a:gd name="T25" fmla="*/ 392 h 1232"/>
              <a:gd name="T26" fmla="*/ 39 w 133"/>
              <a:gd name="T27" fmla="*/ 313 h 1232"/>
              <a:gd name="T28" fmla="*/ 31 w 133"/>
              <a:gd name="T29" fmla="*/ 211 h 1232"/>
              <a:gd name="T30" fmla="*/ 22 w 133"/>
              <a:gd name="T31" fmla="*/ 115 h 1232"/>
              <a:gd name="T32" fmla="*/ 14 w 133"/>
              <a:gd name="T33" fmla="*/ 52 h 1232"/>
              <a:gd name="T34" fmla="*/ 8 w 133"/>
              <a:gd name="T35" fmla="*/ 12 h 1232"/>
              <a:gd name="T36" fmla="*/ 16 w 133"/>
              <a:gd name="T37" fmla="*/ 0 h 1232"/>
              <a:gd name="T38" fmla="*/ 50 w 133"/>
              <a:gd name="T39" fmla="*/ 14 h 1232"/>
              <a:gd name="T40" fmla="*/ 98 w 133"/>
              <a:gd name="T41" fmla="*/ 46 h 1232"/>
              <a:gd name="T42" fmla="*/ 127 w 133"/>
              <a:gd name="T43" fmla="*/ 75 h 1232"/>
              <a:gd name="T44" fmla="*/ 131 w 133"/>
              <a:gd name="T45" fmla="*/ 106 h 1232"/>
              <a:gd name="T46" fmla="*/ 121 w 133"/>
              <a:gd name="T47" fmla="*/ 146 h 1232"/>
              <a:gd name="T48" fmla="*/ 114 w 133"/>
              <a:gd name="T49" fmla="*/ 171 h 1232"/>
              <a:gd name="T50" fmla="*/ 110 w 133"/>
              <a:gd name="T51" fmla="*/ 196 h 1232"/>
              <a:gd name="T52" fmla="*/ 108 w 133"/>
              <a:gd name="T53" fmla="*/ 229 h 1232"/>
              <a:gd name="T54" fmla="*/ 104 w 133"/>
              <a:gd name="T55" fmla="*/ 271 h 1232"/>
              <a:gd name="T56" fmla="*/ 100 w 133"/>
              <a:gd name="T57" fmla="*/ 321 h 1232"/>
              <a:gd name="T58" fmla="*/ 98 w 133"/>
              <a:gd name="T59" fmla="*/ 380 h 1232"/>
              <a:gd name="T60" fmla="*/ 96 w 133"/>
              <a:gd name="T61" fmla="*/ 447 h 1232"/>
              <a:gd name="T62" fmla="*/ 94 w 133"/>
              <a:gd name="T63" fmla="*/ 522 h 1232"/>
              <a:gd name="T64" fmla="*/ 92 w 133"/>
              <a:gd name="T65" fmla="*/ 603 h 1232"/>
              <a:gd name="T66" fmla="*/ 91 w 133"/>
              <a:gd name="T67" fmla="*/ 675 h 1232"/>
              <a:gd name="T68" fmla="*/ 91 w 133"/>
              <a:gd name="T69" fmla="*/ 741 h 1232"/>
              <a:gd name="T70" fmla="*/ 91 w 133"/>
              <a:gd name="T71" fmla="*/ 794 h 1232"/>
              <a:gd name="T72" fmla="*/ 92 w 133"/>
              <a:gd name="T73" fmla="*/ 842 h 1232"/>
              <a:gd name="T74" fmla="*/ 94 w 133"/>
              <a:gd name="T75" fmla="*/ 881 h 1232"/>
              <a:gd name="T76" fmla="*/ 96 w 133"/>
              <a:gd name="T77" fmla="*/ 909 h 1232"/>
              <a:gd name="T78" fmla="*/ 98 w 133"/>
              <a:gd name="T79" fmla="*/ 931 h 1232"/>
              <a:gd name="T80" fmla="*/ 102 w 133"/>
              <a:gd name="T81" fmla="*/ 990 h 1232"/>
              <a:gd name="T82" fmla="*/ 96 w 133"/>
              <a:gd name="T83" fmla="*/ 1084 h 1232"/>
              <a:gd name="T84" fmla="*/ 87 w 133"/>
              <a:gd name="T85" fmla="*/ 1153 h 1232"/>
              <a:gd name="T86" fmla="*/ 77 w 133"/>
              <a:gd name="T87" fmla="*/ 1195 h 1232"/>
              <a:gd name="T88" fmla="*/ 69 w 133"/>
              <a:gd name="T89" fmla="*/ 1220 h 1232"/>
              <a:gd name="T90" fmla="*/ 64 w 133"/>
              <a:gd name="T91" fmla="*/ 1232 h 1232"/>
              <a:gd name="T92" fmla="*/ 58 w 133"/>
              <a:gd name="T93" fmla="*/ 1230 h 1232"/>
              <a:gd name="T94" fmla="*/ 48 w 133"/>
              <a:gd name="T95" fmla="*/ 1218 h 1232"/>
              <a:gd name="T96" fmla="*/ 37 w 133"/>
              <a:gd name="T97" fmla="*/ 1195 h 1232"/>
              <a:gd name="T98" fmla="*/ 23 w 133"/>
              <a:gd name="T99" fmla="*/ 1165 h 1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33" h="1232">
                <a:moveTo>
                  <a:pt x="20" y="1157"/>
                </a:moveTo>
                <a:lnTo>
                  <a:pt x="14" y="1138"/>
                </a:lnTo>
                <a:lnTo>
                  <a:pt x="8" y="1120"/>
                </a:lnTo>
                <a:lnTo>
                  <a:pt x="4" y="1103"/>
                </a:lnTo>
                <a:lnTo>
                  <a:pt x="2" y="1090"/>
                </a:lnTo>
                <a:lnTo>
                  <a:pt x="0" y="1074"/>
                </a:lnTo>
                <a:lnTo>
                  <a:pt x="0" y="1061"/>
                </a:lnTo>
                <a:lnTo>
                  <a:pt x="0" y="1048"/>
                </a:lnTo>
                <a:lnTo>
                  <a:pt x="2" y="1036"/>
                </a:lnTo>
                <a:lnTo>
                  <a:pt x="2" y="1034"/>
                </a:lnTo>
                <a:lnTo>
                  <a:pt x="2" y="1030"/>
                </a:lnTo>
                <a:lnTo>
                  <a:pt x="4" y="1026"/>
                </a:lnTo>
                <a:lnTo>
                  <a:pt x="4" y="1023"/>
                </a:lnTo>
                <a:lnTo>
                  <a:pt x="4" y="1019"/>
                </a:lnTo>
                <a:lnTo>
                  <a:pt x="6" y="1013"/>
                </a:lnTo>
                <a:lnTo>
                  <a:pt x="6" y="1007"/>
                </a:lnTo>
                <a:lnTo>
                  <a:pt x="6" y="1002"/>
                </a:lnTo>
                <a:lnTo>
                  <a:pt x="8" y="996"/>
                </a:lnTo>
                <a:lnTo>
                  <a:pt x="8" y="988"/>
                </a:lnTo>
                <a:lnTo>
                  <a:pt x="8" y="980"/>
                </a:lnTo>
                <a:lnTo>
                  <a:pt x="10" y="973"/>
                </a:lnTo>
                <a:lnTo>
                  <a:pt x="10" y="965"/>
                </a:lnTo>
                <a:lnTo>
                  <a:pt x="10" y="956"/>
                </a:lnTo>
                <a:lnTo>
                  <a:pt x="12" y="946"/>
                </a:lnTo>
                <a:lnTo>
                  <a:pt x="12" y="936"/>
                </a:lnTo>
                <a:lnTo>
                  <a:pt x="12" y="925"/>
                </a:lnTo>
                <a:lnTo>
                  <a:pt x="14" y="915"/>
                </a:lnTo>
                <a:lnTo>
                  <a:pt x="14" y="904"/>
                </a:lnTo>
                <a:lnTo>
                  <a:pt x="16" y="890"/>
                </a:lnTo>
                <a:lnTo>
                  <a:pt x="16" y="879"/>
                </a:lnTo>
                <a:lnTo>
                  <a:pt x="16" y="865"/>
                </a:lnTo>
                <a:lnTo>
                  <a:pt x="18" y="852"/>
                </a:lnTo>
                <a:lnTo>
                  <a:pt x="18" y="839"/>
                </a:lnTo>
                <a:lnTo>
                  <a:pt x="20" y="823"/>
                </a:lnTo>
                <a:lnTo>
                  <a:pt x="20" y="808"/>
                </a:lnTo>
                <a:lnTo>
                  <a:pt x="22" y="792"/>
                </a:lnTo>
                <a:lnTo>
                  <a:pt x="22" y="777"/>
                </a:lnTo>
                <a:lnTo>
                  <a:pt x="23" y="760"/>
                </a:lnTo>
                <a:lnTo>
                  <a:pt x="23" y="743"/>
                </a:lnTo>
                <a:lnTo>
                  <a:pt x="25" y="725"/>
                </a:lnTo>
                <a:lnTo>
                  <a:pt x="27" y="708"/>
                </a:lnTo>
                <a:lnTo>
                  <a:pt x="27" y="674"/>
                </a:lnTo>
                <a:lnTo>
                  <a:pt x="29" y="639"/>
                </a:lnTo>
                <a:lnTo>
                  <a:pt x="29" y="606"/>
                </a:lnTo>
                <a:lnTo>
                  <a:pt x="31" y="576"/>
                </a:lnTo>
                <a:lnTo>
                  <a:pt x="31" y="545"/>
                </a:lnTo>
                <a:lnTo>
                  <a:pt x="33" y="516"/>
                </a:lnTo>
                <a:lnTo>
                  <a:pt x="33" y="489"/>
                </a:lnTo>
                <a:lnTo>
                  <a:pt x="35" y="463"/>
                </a:lnTo>
                <a:lnTo>
                  <a:pt x="35" y="438"/>
                </a:lnTo>
                <a:lnTo>
                  <a:pt x="37" y="413"/>
                </a:lnTo>
                <a:lnTo>
                  <a:pt x="37" y="392"/>
                </a:lnTo>
                <a:lnTo>
                  <a:pt x="37" y="369"/>
                </a:lnTo>
                <a:lnTo>
                  <a:pt x="37" y="349"/>
                </a:lnTo>
                <a:lnTo>
                  <a:pt x="39" y="330"/>
                </a:lnTo>
                <a:lnTo>
                  <a:pt x="39" y="313"/>
                </a:lnTo>
                <a:lnTo>
                  <a:pt x="39" y="298"/>
                </a:lnTo>
                <a:lnTo>
                  <a:pt x="37" y="267"/>
                </a:lnTo>
                <a:lnTo>
                  <a:pt x="33" y="238"/>
                </a:lnTo>
                <a:lnTo>
                  <a:pt x="31" y="211"/>
                </a:lnTo>
                <a:lnTo>
                  <a:pt x="29" y="184"/>
                </a:lnTo>
                <a:lnTo>
                  <a:pt x="27" y="160"/>
                </a:lnTo>
                <a:lnTo>
                  <a:pt x="25" y="137"/>
                </a:lnTo>
                <a:lnTo>
                  <a:pt x="22" y="115"/>
                </a:lnTo>
                <a:lnTo>
                  <a:pt x="20" y="96"/>
                </a:lnTo>
                <a:lnTo>
                  <a:pt x="18" y="79"/>
                </a:lnTo>
                <a:lnTo>
                  <a:pt x="16" y="64"/>
                </a:lnTo>
                <a:lnTo>
                  <a:pt x="14" y="52"/>
                </a:lnTo>
                <a:lnTo>
                  <a:pt x="12" y="39"/>
                </a:lnTo>
                <a:lnTo>
                  <a:pt x="10" y="29"/>
                </a:lnTo>
                <a:lnTo>
                  <a:pt x="10" y="20"/>
                </a:lnTo>
                <a:lnTo>
                  <a:pt x="8" y="12"/>
                </a:lnTo>
                <a:lnTo>
                  <a:pt x="8" y="6"/>
                </a:lnTo>
                <a:lnTo>
                  <a:pt x="8" y="2"/>
                </a:lnTo>
                <a:lnTo>
                  <a:pt x="12" y="0"/>
                </a:lnTo>
                <a:lnTo>
                  <a:pt x="16" y="0"/>
                </a:lnTo>
                <a:lnTo>
                  <a:pt x="22" y="0"/>
                </a:lnTo>
                <a:lnTo>
                  <a:pt x="29" y="4"/>
                </a:lnTo>
                <a:lnTo>
                  <a:pt x="39" y="8"/>
                </a:lnTo>
                <a:lnTo>
                  <a:pt x="50" y="14"/>
                </a:lnTo>
                <a:lnTo>
                  <a:pt x="64" y="20"/>
                </a:lnTo>
                <a:lnTo>
                  <a:pt x="75" y="29"/>
                </a:lnTo>
                <a:lnTo>
                  <a:pt x="87" y="37"/>
                </a:lnTo>
                <a:lnTo>
                  <a:pt x="98" y="46"/>
                </a:lnTo>
                <a:lnTo>
                  <a:pt x="108" y="54"/>
                </a:lnTo>
                <a:lnTo>
                  <a:pt x="115" y="62"/>
                </a:lnTo>
                <a:lnTo>
                  <a:pt x="121" y="67"/>
                </a:lnTo>
                <a:lnTo>
                  <a:pt x="127" y="75"/>
                </a:lnTo>
                <a:lnTo>
                  <a:pt x="129" y="83"/>
                </a:lnTo>
                <a:lnTo>
                  <a:pt x="131" y="90"/>
                </a:lnTo>
                <a:lnTo>
                  <a:pt x="133" y="98"/>
                </a:lnTo>
                <a:lnTo>
                  <a:pt x="131" y="106"/>
                </a:lnTo>
                <a:lnTo>
                  <a:pt x="131" y="115"/>
                </a:lnTo>
                <a:lnTo>
                  <a:pt x="129" y="125"/>
                </a:lnTo>
                <a:lnTo>
                  <a:pt x="125" y="137"/>
                </a:lnTo>
                <a:lnTo>
                  <a:pt x="121" y="146"/>
                </a:lnTo>
                <a:lnTo>
                  <a:pt x="117" y="158"/>
                </a:lnTo>
                <a:lnTo>
                  <a:pt x="115" y="161"/>
                </a:lnTo>
                <a:lnTo>
                  <a:pt x="115" y="167"/>
                </a:lnTo>
                <a:lnTo>
                  <a:pt x="114" y="171"/>
                </a:lnTo>
                <a:lnTo>
                  <a:pt x="114" y="177"/>
                </a:lnTo>
                <a:lnTo>
                  <a:pt x="112" y="183"/>
                </a:lnTo>
                <a:lnTo>
                  <a:pt x="112" y="188"/>
                </a:lnTo>
                <a:lnTo>
                  <a:pt x="110" y="196"/>
                </a:lnTo>
                <a:lnTo>
                  <a:pt x="110" y="204"/>
                </a:lnTo>
                <a:lnTo>
                  <a:pt x="108" y="211"/>
                </a:lnTo>
                <a:lnTo>
                  <a:pt x="108" y="221"/>
                </a:lnTo>
                <a:lnTo>
                  <a:pt x="108" y="229"/>
                </a:lnTo>
                <a:lnTo>
                  <a:pt x="106" y="238"/>
                </a:lnTo>
                <a:lnTo>
                  <a:pt x="106" y="250"/>
                </a:lnTo>
                <a:lnTo>
                  <a:pt x="104" y="259"/>
                </a:lnTo>
                <a:lnTo>
                  <a:pt x="104" y="271"/>
                </a:lnTo>
                <a:lnTo>
                  <a:pt x="104" y="282"/>
                </a:lnTo>
                <a:lnTo>
                  <a:pt x="102" y="294"/>
                </a:lnTo>
                <a:lnTo>
                  <a:pt x="102" y="307"/>
                </a:lnTo>
                <a:lnTo>
                  <a:pt x="100" y="321"/>
                </a:lnTo>
                <a:lnTo>
                  <a:pt x="100" y="334"/>
                </a:lnTo>
                <a:lnTo>
                  <a:pt x="100" y="349"/>
                </a:lnTo>
                <a:lnTo>
                  <a:pt x="98" y="365"/>
                </a:lnTo>
                <a:lnTo>
                  <a:pt x="98" y="380"/>
                </a:lnTo>
                <a:lnTo>
                  <a:pt x="98" y="395"/>
                </a:lnTo>
                <a:lnTo>
                  <a:pt x="98" y="413"/>
                </a:lnTo>
                <a:lnTo>
                  <a:pt x="96" y="430"/>
                </a:lnTo>
                <a:lnTo>
                  <a:pt x="96" y="447"/>
                </a:lnTo>
                <a:lnTo>
                  <a:pt x="96" y="465"/>
                </a:lnTo>
                <a:lnTo>
                  <a:pt x="94" y="484"/>
                </a:lnTo>
                <a:lnTo>
                  <a:pt x="94" y="503"/>
                </a:lnTo>
                <a:lnTo>
                  <a:pt x="94" y="522"/>
                </a:lnTo>
                <a:lnTo>
                  <a:pt x="92" y="543"/>
                </a:lnTo>
                <a:lnTo>
                  <a:pt x="92" y="564"/>
                </a:lnTo>
                <a:lnTo>
                  <a:pt x="92" y="583"/>
                </a:lnTo>
                <a:lnTo>
                  <a:pt x="92" y="603"/>
                </a:lnTo>
                <a:lnTo>
                  <a:pt x="92" y="622"/>
                </a:lnTo>
                <a:lnTo>
                  <a:pt x="91" y="641"/>
                </a:lnTo>
                <a:lnTo>
                  <a:pt x="91" y="658"/>
                </a:lnTo>
                <a:lnTo>
                  <a:pt x="91" y="675"/>
                </a:lnTo>
                <a:lnTo>
                  <a:pt x="91" y="693"/>
                </a:lnTo>
                <a:lnTo>
                  <a:pt x="91" y="708"/>
                </a:lnTo>
                <a:lnTo>
                  <a:pt x="91" y="725"/>
                </a:lnTo>
                <a:lnTo>
                  <a:pt x="91" y="741"/>
                </a:lnTo>
                <a:lnTo>
                  <a:pt x="91" y="754"/>
                </a:lnTo>
                <a:lnTo>
                  <a:pt x="91" y="769"/>
                </a:lnTo>
                <a:lnTo>
                  <a:pt x="91" y="783"/>
                </a:lnTo>
                <a:lnTo>
                  <a:pt x="91" y="794"/>
                </a:lnTo>
                <a:lnTo>
                  <a:pt x="92" y="808"/>
                </a:lnTo>
                <a:lnTo>
                  <a:pt x="92" y="819"/>
                </a:lnTo>
                <a:lnTo>
                  <a:pt x="92" y="831"/>
                </a:lnTo>
                <a:lnTo>
                  <a:pt x="92" y="842"/>
                </a:lnTo>
                <a:lnTo>
                  <a:pt x="92" y="852"/>
                </a:lnTo>
                <a:lnTo>
                  <a:pt x="94" y="863"/>
                </a:lnTo>
                <a:lnTo>
                  <a:pt x="94" y="871"/>
                </a:lnTo>
                <a:lnTo>
                  <a:pt x="94" y="881"/>
                </a:lnTo>
                <a:lnTo>
                  <a:pt x="94" y="888"/>
                </a:lnTo>
                <a:lnTo>
                  <a:pt x="96" y="896"/>
                </a:lnTo>
                <a:lnTo>
                  <a:pt x="96" y="904"/>
                </a:lnTo>
                <a:lnTo>
                  <a:pt x="96" y="909"/>
                </a:lnTo>
                <a:lnTo>
                  <a:pt x="96" y="917"/>
                </a:lnTo>
                <a:lnTo>
                  <a:pt x="98" y="921"/>
                </a:lnTo>
                <a:lnTo>
                  <a:pt x="98" y="927"/>
                </a:lnTo>
                <a:lnTo>
                  <a:pt x="98" y="931"/>
                </a:lnTo>
                <a:lnTo>
                  <a:pt x="100" y="934"/>
                </a:lnTo>
                <a:lnTo>
                  <a:pt x="100" y="952"/>
                </a:lnTo>
                <a:lnTo>
                  <a:pt x="102" y="971"/>
                </a:lnTo>
                <a:lnTo>
                  <a:pt x="102" y="990"/>
                </a:lnTo>
                <a:lnTo>
                  <a:pt x="100" y="1011"/>
                </a:lnTo>
                <a:lnTo>
                  <a:pt x="100" y="1034"/>
                </a:lnTo>
                <a:lnTo>
                  <a:pt x="98" y="1059"/>
                </a:lnTo>
                <a:lnTo>
                  <a:pt x="96" y="1084"/>
                </a:lnTo>
                <a:lnTo>
                  <a:pt x="92" y="1113"/>
                </a:lnTo>
                <a:lnTo>
                  <a:pt x="91" y="1126"/>
                </a:lnTo>
                <a:lnTo>
                  <a:pt x="89" y="1140"/>
                </a:lnTo>
                <a:lnTo>
                  <a:pt x="87" y="1153"/>
                </a:lnTo>
                <a:lnTo>
                  <a:pt x="85" y="1165"/>
                </a:lnTo>
                <a:lnTo>
                  <a:pt x="83" y="1176"/>
                </a:lnTo>
                <a:lnTo>
                  <a:pt x="79" y="1186"/>
                </a:lnTo>
                <a:lnTo>
                  <a:pt x="77" y="1195"/>
                </a:lnTo>
                <a:lnTo>
                  <a:pt x="75" y="1203"/>
                </a:lnTo>
                <a:lnTo>
                  <a:pt x="73" y="1209"/>
                </a:lnTo>
                <a:lnTo>
                  <a:pt x="71" y="1216"/>
                </a:lnTo>
                <a:lnTo>
                  <a:pt x="69" y="1220"/>
                </a:lnTo>
                <a:lnTo>
                  <a:pt x="68" y="1224"/>
                </a:lnTo>
                <a:lnTo>
                  <a:pt x="68" y="1228"/>
                </a:lnTo>
                <a:lnTo>
                  <a:pt x="66" y="1230"/>
                </a:lnTo>
                <a:lnTo>
                  <a:pt x="64" y="1232"/>
                </a:lnTo>
                <a:lnTo>
                  <a:pt x="64" y="1232"/>
                </a:lnTo>
                <a:lnTo>
                  <a:pt x="62" y="1232"/>
                </a:lnTo>
                <a:lnTo>
                  <a:pt x="60" y="1230"/>
                </a:lnTo>
                <a:lnTo>
                  <a:pt x="58" y="1230"/>
                </a:lnTo>
                <a:lnTo>
                  <a:pt x="56" y="1228"/>
                </a:lnTo>
                <a:lnTo>
                  <a:pt x="54" y="1224"/>
                </a:lnTo>
                <a:lnTo>
                  <a:pt x="52" y="1222"/>
                </a:lnTo>
                <a:lnTo>
                  <a:pt x="48" y="1218"/>
                </a:lnTo>
                <a:lnTo>
                  <a:pt x="46" y="1213"/>
                </a:lnTo>
                <a:lnTo>
                  <a:pt x="43" y="1209"/>
                </a:lnTo>
                <a:lnTo>
                  <a:pt x="41" y="1203"/>
                </a:lnTo>
                <a:lnTo>
                  <a:pt x="37" y="1195"/>
                </a:lnTo>
                <a:lnTo>
                  <a:pt x="33" y="1190"/>
                </a:lnTo>
                <a:lnTo>
                  <a:pt x="31" y="1182"/>
                </a:lnTo>
                <a:lnTo>
                  <a:pt x="27" y="1174"/>
                </a:lnTo>
                <a:lnTo>
                  <a:pt x="23" y="1165"/>
                </a:lnTo>
                <a:lnTo>
                  <a:pt x="20" y="1157"/>
                </a:lnTo>
                <a:lnTo>
                  <a:pt x="20" y="1157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" name="Freeform 25"/>
          <p:cNvSpPr/>
          <p:nvPr/>
        </p:nvSpPr>
        <p:spPr bwMode="auto">
          <a:xfrm>
            <a:off x="6304334" y="1509975"/>
            <a:ext cx="1358589" cy="310296"/>
          </a:xfrm>
          <a:custGeom>
            <a:avLst/>
            <a:gdLst>
              <a:gd name="T0" fmla="*/ 600 w 972"/>
              <a:gd name="T1" fmla="*/ 48 h 222"/>
              <a:gd name="T2" fmla="*/ 681 w 972"/>
              <a:gd name="T3" fmla="*/ 29 h 222"/>
              <a:gd name="T4" fmla="*/ 746 w 972"/>
              <a:gd name="T5" fmla="*/ 15 h 222"/>
              <a:gd name="T6" fmla="*/ 796 w 972"/>
              <a:gd name="T7" fmla="*/ 6 h 222"/>
              <a:gd name="T8" fmla="*/ 834 w 972"/>
              <a:gd name="T9" fmla="*/ 2 h 222"/>
              <a:gd name="T10" fmla="*/ 863 w 972"/>
              <a:gd name="T11" fmla="*/ 0 h 222"/>
              <a:gd name="T12" fmla="*/ 901 w 972"/>
              <a:gd name="T13" fmla="*/ 6 h 222"/>
              <a:gd name="T14" fmla="*/ 932 w 972"/>
              <a:gd name="T15" fmla="*/ 19 h 222"/>
              <a:gd name="T16" fmla="*/ 953 w 972"/>
              <a:gd name="T17" fmla="*/ 38 h 222"/>
              <a:gd name="T18" fmla="*/ 966 w 972"/>
              <a:gd name="T19" fmla="*/ 50 h 222"/>
              <a:gd name="T20" fmla="*/ 972 w 972"/>
              <a:gd name="T21" fmla="*/ 57 h 222"/>
              <a:gd name="T22" fmla="*/ 968 w 972"/>
              <a:gd name="T23" fmla="*/ 67 h 222"/>
              <a:gd name="T24" fmla="*/ 959 w 972"/>
              <a:gd name="T25" fmla="*/ 77 h 222"/>
              <a:gd name="T26" fmla="*/ 943 w 972"/>
              <a:gd name="T27" fmla="*/ 84 h 222"/>
              <a:gd name="T28" fmla="*/ 930 w 972"/>
              <a:gd name="T29" fmla="*/ 90 h 222"/>
              <a:gd name="T30" fmla="*/ 909 w 972"/>
              <a:gd name="T31" fmla="*/ 96 h 222"/>
              <a:gd name="T32" fmla="*/ 886 w 972"/>
              <a:gd name="T33" fmla="*/ 100 h 222"/>
              <a:gd name="T34" fmla="*/ 855 w 972"/>
              <a:gd name="T35" fmla="*/ 102 h 222"/>
              <a:gd name="T36" fmla="*/ 821 w 972"/>
              <a:gd name="T37" fmla="*/ 102 h 222"/>
              <a:gd name="T38" fmla="*/ 746 w 972"/>
              <a:gd name="T39" fmla="*/ 102 h 222"/>
              <a:gd name="T40" fmla="*/ 686 w 972"/>
              <a:gd name="T41" fmla="*/ 103 h 222"/>
              <a:gd name="T42" fmla="*/ 648 w 972"/>
              <a:gd name="T43" fmla="*/ 109 h 222"/>
              <a:gd name="T44" fmla="*/ 618 w 972"/>
              <a:gd name="T45" fmla="*/ 115 h 222"/>
              <a:gd name="T46" fmla="*/ 572 w 972"/>
              <a:gd name="T47" fmla="*/ 127 h 222"/>
              <a:gd name="T48" fmla="*/ 514 w 972"/>
              <a:gd name="T49" fmla="*/ 138 h 222"/>
              <a:gd name="T50" fmla="*/ 443 w 972"/>
              <a:gd name="T51" fmla="*/ 153 h 222"/>
              <a:gd name="T52" fmla="*/ 359 w 972"/>
              <a:gd name="T53" fmla="*/ 171 h 222"/>
              <a:gd name="T54" fmla="*/ 274 w 972"/>
              <a:gd name="T55" fmla="*/ 188 h 222"/>
              <a:gd name="T56" fmla="*/ 205 w 972"/>
              <a:gd name="T57" fmla="*/ 201 h 222"/>
              <a:gd name="T58" fmla="*/ 154 w 972"/>
              <a:gd name="T59" fmla="*/ 211 h 222"/>
              <a:gd name="T60" fmla="*/ 117 w 972"/>
              <a:gd name="T61" fmla="*/ 219 h 222"/>
              <a:gd name="T62" fmla="*/ 94 w 972"/>
              <a:gd name="T63" fmla="*/ 220 h 222"/>
              <a:gd name="T64" fmla="*/ 77 w 972"/>
              <a:gd name="T65" fmla="*/ 220 h 222"/>
              <a:gd name="T66" fmla="*/ 56 w 972"/>
              <a:gd name="T67" fmla="*/ 213 h 222"/>
              <a:gd name="T68" fmla="*/ 37 w 972"/>
              <a:gd name="T69" fmla="*/ 196 h 222"/>
              <a:gd name="T70" fmla="*/ 14 w 972"/>
              <a:gd name="T71" fmla="*/ 178 h 222"/>
              <a:gd name="T72" fmla="*/ 2 w 972"/>
              <a:gd name="T73" fmla="*/ 165 h 222"/>
              <a:gd name="T74" fmla="*/ 0 w 972"/>
              <a:gd name="T75" fmla="*/ 157 h 222"/>
              <a:gd name="T76" fmla="*/ 4 w 972"/>
              <a:gd name="T77" fmla="*/ 153 h 222"/>
              <a:gd name="T78" fmla="*/ 14 w 972"/>
              <a:gd name="T79" fmla="*/ 151 h 222"/>
              <a:gd name="T80" fmla="*/ 22 w 972"/>
              <a:gd name="T81" fmla="*/ 151 h 222"/>
              <a:gd name="T82" fmla="*/ 35 w 972"/>
              <a:gd name="T83" fmla="*/ 150 h 222"/>
              <a:gd name="T84" fmla="*/ 58 w 972"/>
              <a:gd name="T85" fmla="*/ 148 h 222"/>
              <a:gd name="T86" fmla="*/ 90 w 972"/>
              <a:gd name="T87" fmla="*/ 144 h 222"/>
              <a:gd name="T88" fmla="*/ 131 w 972"/>
              <a:gd name="T89" fmla="*/ 138 h 222"/>
              <a:gd name="T90" fmla="*/ 181 w 972"/>
              <a:gd name="T91" fmla="*/ 132 h 222"/>
              <a:gd name="T92" fmla="*/ 234 w 972"/>
              <a:gd name="T93" fmla="*/ 125 h 222"/>
              <a:gd name="T94" fmla="*/ 299 w 972"/>
              <a:gd name="T95" fmla="*/ 115 h 222"/>
              <a:gd name="T96" fmla="*/ 372 w 972"/>
              <a:gd name="T97" fmla="*/ 102 h 222"/>
              <a:gd name="T98" fmla="*/ 453 w 972"/>
              <a:gd name="T99" fmla="*/ 84 h 222"/>
              <a:gd name="T100" fmla="*/ 541 w 972"/>
              <a:gd name="T101" fmla="*/ 63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972" h="222">
                <a:moveTo>
                  <a:pt x="541" y="63"/>
                </a:moveTo>
                <a:lnTo>
                  <a:pt x="572" y="56"/>
                </a:lnTo>
                <a:lnTo>
                  <a:pt x="600" y="48"/>
                </a:lnTo>
                <a:lnTo>
                  <a:pt x="629" y="40"/>
                </a:lnTo>
                <a:lnTo>
                  <a:pt x="656" y="34"/>
                </a:lnTo>
                <a:lnTo>
                  <a:pt x="681" y="29"/>
                </a:lnTo>
                <a:lnTo>
                  <a:pt x="704" y="25"/>
                </a:lnTo>
                <a:lnTo>
                  <a:pt x="725" y="19"/>
                </a:lnTo>
                <a:lnTo>
                  <a:pt x="746" y="15"/>
                </a:lnTo>
                <a:lnTo>
                  <a:pt x="763" y="11"/>
                </a:lnTo>
                <a:lnTo>
                  <a:pt x="780" y="10"/>
                </a:lnTo>
                <a:lnTo>
                  <a:pt x="796" y="6"/>
                </a:lnTo>
                <a:lnTo>
                  <a:pt x="811" y="4"/>
                </a:lnTo>
                <a:lnTo>
                  <a:pt x="823" y="2"/>
                </a:lnTo>
                <a:lnTo>
                  <a:pt x="834" y="2"/>
                </a:lnTo>
                <a:lnTo>
                  <a:pt x="844" y="0"/>
                </a:lnTo>
                <a:lnTo>
                  <a:pt x="851" y="0"/>
                </a:lnTo>
                <a:lnTo>
                  <a:pt x="863" y="0"/>
                </a:lnTo>
                <a:lnTo>
                  <a:pt x="876" y="2"/>
                </a:lnTo>
                <a:lnTo>
                  <a:pt x="890" y="4"/>
                </a:lnTo>
                <a:lnTo>
                  <a:pt x="901" y="6"/>
                </a:lnTo>
                <a:lnTo>
                  <a:pt x="911" y="10"/>
                </a:lnTo>
                <a:lnTo>
                  <a:pt x="922" y="13"/>
                </a:lnTo>
                <a:lnTo>
                  <a:pt x="932" y="19"/>
                </a:lnTo>
                <a:lnTo>
                  <a:pt x="941" y="27"/>
                </a:lnTo>
                <a:lnTo>
                  <a:pt x="947" y="33"/>
                </a:lnTo>
                <a:lnTo>
                  <a:pt x="953" y="38"/>
                </a:lnTo>
                <a:lnTo>
                  <a:pt x="959" y="42"/>
                </a:lnTo>
                <a:lnTo>
                  <a:pt x="962" y="46"/>
                </a:lnTo>
                <a:lnTo>
                  <a:pt x="966" y="50"/>
                </a:lnTo>
                <a:lnTo>
                  <a:pt x="970" y="52"/>
                </a:lnTo>
                <a:lnTo>
                  <a:pt x="972" y="56"/>
                </a:lnTo>
                <a:lnTo>
                  <a:pt x="972" y="57"/>
                </a:lnTo>
                <a:lnTo>
                  <a:pt x="972" y="59"/>
                </a:lnTo>
                <a:lnTo>
                  <a:pt x="970" y="63"/>
                </a:lnTo>
                <a:lnTo>
                  <a:pt x="968" y="67"/>
                </a:lnTo>
                <a:lnTo>
                  <a:pt x="966" y="71"/>
                </a:lnTo>
                <a:lnTo>
                  <a:pt x="962" y="73"/>
                </a:lnTo>
                <a:lnTo>
                  <a:pt x="959" y="77"/>
                </a:lnTo>
                <a:lnTo>
                  <a:pt x="953" y="80"/>
                </a:lnTo>
                <a:lnTo>
                  <a:pt x="947" y="82"/>
                </a:lnTo>
                <a:lnTo>
                  <a:pt x="943" y="84"/>
                </a:lnTo>
                <a:lnTo>
                  <a:pt x="939" y="86"/>
                </a:lnTo>
                <a:lnTo>
                  <a:pt x="936" y="90"/>
                </a:lnTo>
                <a:lnTo>
                  <a:pt x="930" y="90"/>
                </a:lnTo>
                <a:lnTo>
                  <a:pt x="924" y="92"/>
                </a:lnTo>
                <a:lnTo>
                  <a:pt x="916" y="94"/>
                </a:lnTo>
                <a:lnTo>
                  <a:pt x="909" y="96"/>
                </a:lnTo>
                <a:lnTo>
                  <a:pt x="901" y="98"/>
                </a:lnTo>
                <a:lnTo>
                  <a:pt x="893" y="98"/>
                </a:lnTo>
                <a:lnTo>
                  <a:pt x="886" y="100"/>
                </a:lnTo>
                <a:lnTo>
                  <a:pt x="876" y="100"/>
                </a:lnTo>
                <a:lnTo>
                  <a:pt x="865" y="100"/>
                </a:lnTo>
                <a:lnTo>
                  <a:pt x="855" y="102"/>
                </a:lnTo>
                <a:lnTo>
                  <a:pt x="844" y="102"/>
                </a:lnTo>
                <a:lnTo>
                  <a:pt x="832" y="102"/>
                </a:lnTo>
                <a:lnTo>
                  <a:pt x="821" y="102"/>
                </a:lnTo>
                <a:lnTo>
                  <a:pt x="794" y="102"/>
                </a:lnTo>
                <a:lnTo>
                  <a:pt x="769" y="102"/>
                </a:lnTo>
                <a:lnTo>
                  <a:pt x="746" y="102"/>
                </a:lnTo>
                <a:lnTo>
                  <a:pt x="725" y="102"/>
                </a:lnTo>
                <a:lnTo>
                  <a:pt x="704" y="103"/>
                </a:lnTo>
                <a:lnTo>
                  <a:pt x="686" y="103"/>
                </a:lnTo>
                <a:lnTo>
                  <a:pt x="671" y="105"/>
                </a:lnTo>
                <a:lnTo>
                  <a:pt x="656" y="107"/>
                </a:lnTo>
                <a:lnTo>
                  <a:pt x="648" y="109"/>
                </a:lnTo>
                <a:lnTo>
                  <a:pt x="639" y="111"/>
                </a:lnTo>
                <a:lnTo>
                  <a:pt x="629" y="113"/>
                </a:lnTo>
                <a:lnTo>
                  <a:pt x="618" y="115"/>
                </a:lnTo>
                <a:lnTo>
                  <a:pt x="604" y="119"/>
                </a:lnTo>
                <a:lnTo>
                  <a:pt x="589" y="123"/>
                </a:lnTo>
                <a:lnTo>
                  <a:pt x="572" y="127"/>
                </a:lnTo>
                <a:lnTo>
                  <a:pt x="554" y="130"/>
                </a:lnTo>
                <a:lnTo>
                  <a:pt x="535" y="134"/>
                </a:lnTo>
                <a:lnTo>
                  <a:pt x="514" y="138"/>
                </a:lnTo>
                <a:lnTo>
                  <a:pt x="493" y="144"/>
                </a:lnTo>
                <a:lnTo>
                  <a:pt x="468" y="148"/>
                </a:lnTo>
                <a:lnTo>
                  <a:pt x="443" y="153"/>
                </a:lnTo>
                <a:lnTo>
                  <a:pt x="416" y="159"/>
                </a:lnTo>
                <a:lnTo>
                  <a:pt x="388" y="165"/>
                </a:lnTo>
                <a:lnTo>
                  <a:pt x="359" y="171"/>
                </a:lnTo>
                <a:lnTo>
                  <a:pt x="328" y="176"/>
                </a:lnTo>
                <a:lnTo>
                  <a:pt x="299" y="182"/>
                </a:lnTo>
                <a:lnTo>
                  <a:pt x="274" y="188"/>
                </a:lnTo>
                <a:lnTo>
                  <a:pt x="250" y="192"/>
                </a:lnTo>
                <a:lnTo>
                  <a:pt x="227" y="197"/>
                </a:lnTo>
                <a:lnTo>
                  <a:pt x="205" y="201"/>
                </a:lnTo>
                <a:lnTo>
                  <a:pt x="186" y="205"/>
                </a:lnTo>
                <a:lnTo>
                  <a:pt x="169" y="209"/>
                </a:lnTo>
                <a:lnTo>
                  <a:pt x="154" y="211"/>
                </a:lnTo>
                <a:lnTo>
                  <a:pt x="140" y="215"/>
                </a:lnTo>
                <a:lnTo>
                  <a:pt x="127" y="217"/>
                </a:lnTo>
                <a:lnTo>
                  <a:pt x="117" y="219"/>
                </a:lnTo>
                <a:lnTo>
                  <a:pt x="108" y="220"/>
                </a:lnTo>
                <a:lnTo>
                  <a:pt x="100" y="220"/>
                </a:lnTo>
                <a:lnTo>
                  <a:pt x="94" y="220"/>
                </a:lnTo>
                <a:lnTo>
                  <a:pt x="90" y="222"/>
                </a:lnTo>
                <a:lnTo>
                  <a:pt x="83" y="220"/>
                </a:lnTo>
                <a:lnTo>
                  <a:pt x="77" y="220"/>
                </a:lnTo>
                <a:lnTo>
                  <a:pt x="69" y="219"/>
                </a:lnTo>
                <a:lnTo>
                  <a:pt x="64" y="217"/>
                </a:lnTo>
                <a:lnTo>
                  <a:pt x="56" y="213"/>
                </a:lnTo>
                <a:lnTo>
                  <a:pt x="50" y="209"/>
                </a:lnTo>
                <a:lnTo>
                  <a:pt x="43" y="203"/>
                </a:lnTo>
                <a:lnTo>
                  <a:pt x="37" y="196"/>
                </a:lnTo>
                <a:lnTo>
                  <a:pt x="27" y="190"/>
                </a:lnTo>
                <a:lnTo>
                  <a:pt x="20" y="184"/>
                </a:lnTo>
                <a:lnTo>
                  <a:pt x="14" y="178"/>
                </a:lnTo>
                <a:lnTo>
                  <a:pt x="8" y="173"/>
                </a:lnTo>
                <a:lnTo>
                  <a:pt x="4" y="169"/>
                </a:lnTo>
                <a:lnTo>
                  <a:pt x="2" y="165"/>
                </a:lnTo>
                <a:lnTo>
                  <a:pt x="0" y="161"/>
                </a:lnTo>
                <a:lnTo>
                  <a:pt x="0" y="159"/>
                </a:lnTo>
                <a:lnTo>
                  <a:pt x="0" y="157"/>
                </a:lnTo>
                <a:lnTo>
                  <a:pt x="0" y="155"/>
                </a:lnTo>
                <a:lnTo>
                  <a:pt x="2" y="153"/>
                </a:lnTo>
                <a:lnTo>
                  <a:pt x="4" y="153"/>
                </a:lnTo>
                <a:lnTo>
                  <a:pt x="6" y="151"/>
                </a:lnTo>
                <a:lnTo>
                  <a:pt x="10" y="151"/>
                </a:lnTo>
                <a:lnTo>
                  <a:pt x="14" y="151"/>
                </a:lnTo>
                <a:lnTo>
                  <a:pt x="18" y="151"/>
                </a:lnTo>
                <a:lnTo>
                  <a:pt x="20" y="151"/>
                </a:lnTo>
                <a:lnTo>
                  <a:pt x="22" y="151"/>
                </a:lnTo>
                <a:lnTo>
                  <a:pt x="25" y="151"/>
                </a:lnTo>
                <a:lnTo>
                  <a:pt x="31" y="151"/>
                </a:lnTo>
                <a:lnTo>
                  <a:pt x="35" y="150"/>
                </a:lnTo>
                <a:lnTo>
                  <a:pt x="43" y="150"/>
                </a:lnTo>
                <a:lnTo>
                  <a:pt x="50" y="148"/>
                </a:lnTo>
                <a:lnTo>
                  <a:pt x="58" y="148"/>
                </a:lnTo>
                <a:lnTo>
                  <a:pt x="67" y="146"/>
                </a:lnTo>
                <a:lnTo>
                  <a:pt x="79" y="144"/>
                </a:lnTo>
                <a:lnTo>
                  <a:pt x="90" y="144"/>
                </a:lnTo>
                <a:lnTo>
                  <a:pt x="104" y="142"/>
                </a:lnTo>
                <a:lnTo>
                  <a:pt x="117" y="140"/>
                </a:lnTo>
                <a:lnTo>
                  <a:pt x="131" y="138"/>
                </a:lnTo>
                <a:lnTo>
                  <a:pt x="146" y="136"/>
                </a:lnTo>
                <a:lnTo>
                  <a:pt x="163" y="132"/>
                </a:lnTo>
                <a:lnTo>
                  <a:pt x="181" y="132"/>
                </a:lnTo>
                <a:lnTo>
                  <a:pt x="198" y="130"/>
                </a:lnTo>
                <a:lnTo>
                  <a:pt x="215" y="128"/>
                </a:lnTo>
                <a:lnTo>
                  <a:pt x="234" y="125"/>
                </a:lnTo>
                <a:lnTo>
                  <a:pt x="255" y="123"/>
                </a:lnTo>
                <a:lnTo>
                  <a:pt x="276" y="119"/>
                </a:lnTo>
                <a:lnTo>
                  <a:pt x="299" y="115"/>
                </a:lnTo>
                <a:lnTo>
                  <a:pt x="322" y="111"/>
                </a:lnTo>
                <a:lnTo>
                  <a:pt x="347" y="105"/>
                </a:lnTo>
                <a:lnTo>
                  <a:pt x="372" y="102"/>
                </a:lnTo>
                <a:lnTo>
                  <a:pt x="397" y="96"/>
                </a:lnTo>
                <a:lnTo>
                  <a:pt x="424" y="90"/>
                </a:lnTo>
                <a:lnTo>
                  <a:pt x="453" y="84"/>
                </a:lnTo>
                <a:lnTo>
                  <a:pt x="480" y="77"/>
                </a:lnTo>
                <a:lnTo>
                  <a:pt x="510" y="71"/>
                </a:lnTo>
                <a:lnTo>
                  <a:pt x="541" y="63"/>
                </a:lnTo>
                <a:lnTo>
                  <a:pt x="541" y="63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8" name="Freeform 26"/>
          <p:cNvSpPr/>
          <p:nvPr/>
        </p:nvSpPr>
        <p:spPr bwMode="auto">
          <a:xfrm>
            <a:off x="6133811" y="1677703"/>
            <a:ext cx="883362" cy="902931"/>
          </a:xfrm>
          <a:custGeom>
            <a:avLst/>
            <a:gdLst>
              <a:gd name="T0" fmla="*/ 393 w 632"/>
              <a:gd name="T1" fmla="*/ 393 h 644"/>
              <a:gd name="T2" fmla="*/ 347 w 632"/>
              <a:gd name="T3" fmla="*/ 437 h 644"/>
              <a:gd name="T4" fmla="*/ 283 w 632"/>
              <a:gd name="T5" fmla="*/ 489 h 644"/>
              <a:gd name="T6" fmla="*/ 218 w 632"/>
              <a:gd name="T7" fmla="*/ 533 h 644"/>
              <a:gd name="T8" fmla="*/ 151 w 632"/>
              <a:gd name="T9" fmla="*/ 573 h 644"/>
              <a:gd name="T10" fmla="*/ 119 w 632"/>
              <a:gd name="T11" fmla="*/ 594 h 644"/>
              <a:gd name="T12" fmla="*/ 88 w 632"/>
              <a:gd name="T13" fmla="*/ 610 h 644"/>
              <a:gd name="T14" fmla="*/ 63 w 632"/>
              <a:gd name="T15" fmla="*/ 623 h 644"/>
              <a:gd name="T16" fmla="*/ 42 w 632"/>
              <a:gd name="T17" fmla="*/ 633 h 644"/>
              <a:gd name="T18" fmla="*/ 25 w 632"/>
              <a:gd name="T19" fmla="*/ 640 h 644"/>
              <a:gd name="T20" fmla="*/ 13 w 632"/>
              <a:gd name="T21" fmla="*/ 644 h 644"/>
              <a:gd name="T22" fmla="*/ 4 w 632"/>
              <a:gd name="T23" fmla="*/ 644 h 644"/>
              <a:gd name="T24" fmla="*/ 0 w 632"/>
              <a:gd name="T25" fmla="*/ 644 h 644"/>
              <a:gd name="T26" fmla="*/ 0 w 632"/>
              <a:gd name="T27" fmla="*/ 638 h 644"/>
              <a:gd name="T28" fmla="*/ 7 w 632"/>
              <a:gd name="T29" fmla="*/ 631 h 644"/>
              <a:gd name="T30" fmla="*/ 21 w 632"/>
              <a:gd name="T31" fmla="*/ 619 h 644"/>
              <a:gd name="T32" fmla="*/ 40 w 632"/>
              <a:gd name="T33" fmla="*/ 602 h 644"/>
              <a:gd name="T34" fmla="*/ 65 w 632"/>
              <a:gd name="T35" fmla="*/ 583 h 644"/>
              <a:gd name="T36" fmla="*/ 94 w 632"/>
              <a:gd name="T37" fmla="*/ 558 h 644"/>
              <a:gd name="T38" fmla="*/ 130 w 632"/>
              <a:gd name="T39" fmla="*/ 529 h 644"/>
              <a:gd name="T40" fmla="*/ 170 w 632"/>
              <a:gd name="T41" fmla="*/ 498 h 644"/>
              <a:gd name="T42" fmla="*/ 214 w 632"/>
              <a:gd name="T43" fmla="*/ 462 h 644"/>
              <a:gd name="T44" fmla="*/ 260 w 632"/>
              <a:gd name="T45" fmla="*/ 418 h 644"/>
              <a:gd name="T46" fmla="*/ 310 w 632"/>
              <a:gd name="T47" fmla="*/ 366 h 644"/>
              <a:gd name="T48" fmla="*/ 360 w 632"/>
              <a:gd name="T49" fmla="*/ 309 h 644"/>
              <a:gd name="T50" fmla="*/ 412 w 632"/>
              <a:gd name="T51" fmla="*/ 243 h 644"/>
              <a:gd name="T52" fmla="*/ 452 w 632"/>
              <a:gd name="T53" fmla="*/ 188 h 644"/>
              <a:gd name="T54" fmla="*/ 481 w 632"/>
              <a:gd name="T55" fmla="*/ 149 h 644"/>
              <a:gd name="T56" fmla="*/ 508 w 632"/>
              <a:gd name="T57" fmla="*/ 109 h 644"/>
              <a:gd name="T58" fmla="*/ 534 w 632"/>
              <a:gd name="T59" fmla="*/ 67 h 644"/>
              <a:gd name="T60" fmla="*/ 563 w 632"/>
              <a:gd name="T61" fmla="*/ 23 h 644"/>
              <a:gd name="T62" fmla="*/ 605 w 632"/>
              <a:gd name="T63" fmla="*/ 40 h 644"/>
              <a:gd name="T64" fmla="*/ 607 w 632"/>
              <a:gd name="T65" fmla="*/ 124 h 644"/>
              <a:gd name="T66" fmla="*/ 552 w 632"/>
              <a:gd name="T67" fmla="*/ 203 h 644"/>
              <a:gd name="T68" fmla="*/ 496 w 632"/>
              <a:gd name="T69" fmla="*/ 278 h 644"/>
              <a:gd name="T70" fmla="*/ 437 w 632"/>
              <a:gd name="T71" fmla="*/ 347 h 644"/>
              <a:gd name="T72" fmla="*/ 408 w 632"/>
              <a:gd name="T73" fmla="*/ 378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32" h="644">
                <a:moveTo>
                  <a:pt x="408" y="378"/>
                </a:moveTo>
                <a:lnTo>
                  <a:pt x="393" y="393"/>
                </a:lnTo>
                <a:lnTo>
                  <a:pt x="377" y="408"/>
                </a:lnTo>
                <a:lnTo>
                  <a:pt x="347" y="437"/>
                </a:lnTo>
                <a:lnTo>
                  <a:pt x="316" y="464"/>
                </a:lnTo>
                <a:lnTo>
                  <a:pt x="283" y="489"/>
                </a:lnTo>
                <a:lnTo>
                  <a:pt x="253" y="512"/>
                </a:lnTo>
                <a:lnTo>
                  <a:pt x="218" y="533"/>
                </a:lnTo>
                <a:lnTo>
                  <a:pt x="186" y="554"/>
                </a:lnTo>
                <a:lnTo>
                  <a:pt x="151" y="573"/>
                </a:lnTo>
                <a:lnTo>
                  <a:pt x="134" y="585"/>
                </a:lnTo>
                <a:lnTo>
                  <a:pt x="119" y="594"/>
                </a:lnTo>
                <a:lnTo>
                  <a:pt x="103" y="602"/>
                </a:lnTo>
                <a:lnTo>
                  <a:pt x="88" y="610"/>
                </a:lnTo>
                <a:lnTo>
                  <a:pt x="75" y="617"/>
                </a:lnTo>
                <a:lnTo>
                  <a:pt x="63" y="623"/>
                </a:lnTo>
                <a:lnTo>
                  <a:pt x="52" y="629"/>
                </a:lnTo>
                <a:lnTo>
                  <a:pt x="42" y="633"/>
                </a:lnTo>
                <a:lnTo>
                  <a:pt x="32" y="637"/>
                </a:lnTo>
                <a:lnTo>
                  <a:pt x="25" y="640"/>
                </a:lnTo>
                <a:lnTo>
                  <a:pt x="19" y="642"/>
                </a:lnTo>
                <a:lnTo>
                  <a:pt x="13" y="644"/>
                </a:lnTo>
                <a:lnTo>
                  <a:pt x="7" y="644"/>
                </a:lnTo>
                <a:lnTo>
                  <a:pt x="4" y="644"/>
                </a:lnTo>
                <a:lnTo>
                  <a:pt x="2" y="644"/>
                </a:lnTo>
                <a:lnTo>
                  <a:pt x="0" y="644"/>
                </a:lnTo>
                <a:lnTo>
                  <a:pt x="0" y="642"/>
                </a:lnTo>
                <a:lnTo>
                  <a:pt x="0" y="638"/>
                </a:lnTo>
                <a:lnTo>
                  <a:pt x="4" y="635"/>
                </a:lnTo>
                <a:lnTo>
                  <a:pt x="7" y="631"/>
                </a:lnTo>
                <a:lnTo>
                  <a:pt x="13" y="625"/>
                </a:lnTo>
                <a:lnTo>
                  <a:pt x="21" y="619"/>
                </a:lnTo>
                <a:lnTo>
                  <a:pt x="30" y="612"/>
                </a:lnTo>
                <a:lnTo>
                  <a:pt x="40" y="602"/>
                </a:lnTo>
                <a:lnTo>
                  <a:pt x="52" y="592"/>
                </a:lnTo>
                <a:lnTo>
                  <a:pt x="65" y="583"/>
                </a:lnTo>
                <a:lnTo>
                  <a:pt x="78" y="571"/>
                </a:lnTo>
                <a:lnTo>
                  <a:pt x="94" y="558"/>
                </a:lnTo>
                <a:lnTo>
                  <a:pt x="111" y="544"/>
                </a:lnTo>
                <a:lnTo>
                  <a:pt x="130" y="529"/>
                </a:lnTo>
                <a:lnTo>
                  <a:pt x="149" y="514"/>
                </a:lnTo>
                <a:lnTo>
                  <a:pt x="170" y="498"/>
                </a:lnTo>
                <a:lnTo>
                  <a:pt x="191" y="481"/>
                </a:lnTo>
                <a:lnTo>
                  <a:pt x="214" y="462"/>
                </a:lnTo>
                <a:lnTo>
                  <a:pt x="237" y="441"/>
                </a:lnTo>
                <a:lnTo>
                  <a:pt x="260" y="418"/>
                </a:lnTo>
                <a:lnTo>
                  <a:pt x="285" y="393"/>
                </a:lnTo>
                <a:lnTo>
                  <a:pt x="310" y="366"/>
                </a:lnTo>
                <a:lnTo>
                  <a:pt x="335" y="337"/>
                </a:lnTo>
                <a:lnTo>
                  <a:pt x="360" y="309"/>
                </a:lnTo>
                <a:lnTo>
                  <a:pt x="387" y="276"/>
                </a:lnTo>
                <a:lnTo>
                  <a:pt x="412" y="243"/>
                </a:lnTo>
                <a:lnTo>
                  <a:pt x="439" y="207"/>
                </a:lnTo>
                <a:lnTo>
                  <a:pt x="452" y="188"/>
                </a:lnTo>
                <a:lnTo>
                  <a:pt x="467" y="169"/>
                </a:lnTo>
                <a:lnTo>
                  <a:pt x="481" y="149"/>
                </a:lnTo>
                <a:lnTo>
                  <a:pt x="494" y="130"/>
                </a:lnTo>
                <a:lnTo>
                  <a:pt x="508" y="109"/>
                </a:lnTo>
                <a:lnTo>
                  <a:pt x="521" y="88"/>
                </a:lnTo>
                <a:lnTo>
                  <a:pt x="534" y="67"/>
                </a:lnTo>
                <a:lnTo>
                  <a:pt x="550" y="46"/>
                </a:lnTo>
                <a:lnTo>
                  <a:pt x="563" y="23"/>
                </a:lnTo>
                <a:lnTo>
                  <a:pt x="577" y="0"/>
                </a:lnTo>
                <a:lnTo>
                  <a:pt x="605" y="40"/>
                </a:lnTo>
                <a:lnTo>
                  <a:pt x="632" y="82"/>
                </a:lnTo>
                <a:lnTo>
                  <a:pt x="607" y="124"/>
                </a:lnTo>
                <a:lnTo>
                  <a:pt x="580" y="165"/>
                </a:lnTo>
                <a:lnTo>
                  <a:pt x="552" y="203"/>
                </a:lnTo>
                <a:lnTo>
                  <a:pt x="525" y="241"/>
                </a:lnTo>
                <a:lnTo>
                  <a:pt x="496" y="278"/>
                </a:lnTo>
                <a:lnTo>
                  <a:pt x="465" y="312"/>
                </a:lnTo>
                <a:lnTo>
                  <a:pt x="437" y="347"/>
                </a:lnTo>
                <a:lnTo>
                  <a:pt x="408" y="378"/>
                </a:lnTo>
                <a:lnTo>
                  <a:pt x="408" y="378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Freeform 27"/>
          <p:cNvSpPr/>
          <p:nvPr/>
        </p:nvSpPr>
        <p:spPr bwMode="auto">
          <a:xfrm>
            <a:off x="6992015" y="1677703"/>
            <a:ext cx="1104204" cy="849817"/>
          </a:xfrm>
          <a:custGeom>
            <a:avLst/>
            <a:gdLst>
              <a:gd name="T0" fmla="*/ 337 w 792"/>
              <a:gd name="T1" fmla="*/ 477 h 608"/>
              <a:gd name="T2" fmla="*/ 312 w 792"/>
              <a:gd name="T3" fmla="*/ 441 h 608"/>
              <a:gd name="T4" fmla="*/ 282 w 792"/>
              <a:gd name="T5" fmla="*/ 397 h 608"/>
              <a:gd name="T6" fmla="*/ 264 w 792"/>
              <a:gd name="T7" fmla="*/ 372 h 608"/>
              <a:gd name="T8" fmla="*/ 245 w 792"/>
              <a:gd name="T9" fmla="*/ 345 h 608"/>
              <a:gd name="T10" fmla="*/ 224 w 792"/>
              <a:gd name="T11" fmla="*/ 318 h 608"/>
              <a:gd name="T12" fmla="*/ 201 w 792"/>
              <a:gd name="T13" fmla="*/ 287 h 608"/>
              <a:gd name="T14" fmla="*/ 176 w 792"/>
              <a:gd name="T15" fmla="*/ 255 h 608"/>
              <a:gd name="T16" fmla="*/ 151 w 792"/>
              <a:gd name="T17" fmla="*/ 220 h 608"/>
              <a:gd name="T18" fmla="*/ 125 w 792"/>
              <a:gd name="T19" fmla="*/ 184 h 608"/>
              <a:gd name="T20" fmla="*/ 96 w 792"/>
              <a:gd name="T21" fmla="*/ 146 h 608"/>
              <a:gd name="T22" fmla="*/ 65 w 792"/>
              <a:gd name="T23" fmla="*/ 105 h 608"/>
              <a:gd name="T24" fmla="*/ 35 w 792"/>
              <a:gd name="T25" fmla="*/ 63 h 608"/>
              <a:gd name="T26" fmla="*/ 0 w 792"/>
              <a:gd name="T27" fmla="*/ 19 h 608"/>
              <a:gd name="T28" fmla="*/ 31 w 792"/>
              <a:gd name="T29" fmla="*/ 0 h 608"/>
              <a:gd name="T30" fmla="*/ 86 w 792"/>
              <a:gd name="T31" fmla="*/ 59 h 608"/>
              <a:gd name="T32" fmla="*/ 136 w 792"/>
              <a:gd name="T33" fmla="*/ 113 h 608"/>
              <a:gd name="T34" fmla="*/ 180 w 792"/>
              <a:gd name="T35" fmla="*/ 161 h 608"/>
              <a:gd name="T36" fmla="*/ 220 w 792"/>
              <a:gd name="T37" fmla="*/ 201 h 608"/>
              <a:gd name="T38" fmla="*/ 257 w 792"/>
              <a:gd name="T39" fmla="*/ 243 h 608"/>
              <a:gd name="T40" fmla="*/ 297 w 792"/>
              <a:gd name="T41" fmla="*/ 284 h 608"/>
              <a:gd name="T42" fmla="*/ 341 w 792"/>
              <a:gd name="T43" fmla="*/ 322 h 608"/>
              <a:gd name="T44" fmla="*/ 389 w 792"/>
              <a:gd name="T45" fmla="*/ 360 h 608"/>
              <a:gd name="T46" fmla="*/ 443 w 792"/>
              <a:gd name="T47" fmla="*/ 397 h 608"/>
              <a:gd name="T48" fmla="*/ 500 w 792"/>
              <a:gd name="T49" fmla="*/ 431 h 608"/>
              <a:gd name="T50" fmla="*/ 548 w 792"/>
              <a:gd name="T51" fmla="*/ 456 h 608"/>
              <a:gd name="T52" fmla="*/ 583 w 792"/>
              <a:gd name="T53" fmla="*/ 473 h 608"/>
              <a:gd name="T54" fmla="*/ 619 w 792"/>
              <a:gd name="T55" fmla="*/ 491 h 608"/>
              <a:gd name="T56" fmla="*/ 657 w 792"/>
              <a:gd name="T57" fmla="*/ 506 h 608"/>
              <a:gd name="T58" fmla="*/ 692 w 792"/>
              <a:gd name="T59" fmla="*/ 521 h 608"/>
              <a:gd name="T60" fmla="*/ 721 w 792"/>
              <a:gd name="T61" fmla="*/ 535 h 608"/>
              <a:gd name="T62" fmla="*/ 744 w 792"/>
              <a:gd name="T63" fmla="*/ 546 h 608"/>
              <a:gd name="T64" fmla="*/ 763 w 792"/>
              <a:gd name="T65" fmla="*/ 556 h 608"/>
              <a:gd name="T66" fmla="*/ 776 w 792"/>
              <a:gd name="T67" fmla="*/ 564 h 608"/>
              <a:gd name="T68" fmla="*/ 786 w 792"/>
              <a:gd name="T69" fmla="*/ 569 h 608"/>
              <a:gd name="T70" fmla="*/ 790 w 792"/>
              <a:gd name="T71" fmla="*/ 573 h 608"/>
              <a:gd name="T72" fmla="*/ 790 w 792"/>
              <a:gd name="T73" fmla="*/ 575 h 608"/>
              <a:gd name="T74" fmla="*/ 784 w 792"/>
              <a:gd name="T75" fmla="*/ 579 h 608"/>
              <a:gd name="T76" fmla="*/ 776 w 792"/>
              <a:gd name="T77" fmla="*/ 581 h 608"/>
              <a:gd name="T78" fmla="*/ 765 w 792"/>
              <a:gd name="T79" fmla="*/ 585 h 608"/>
              <a:gd name="T80" fmla="*/ 751 w 792"/>
              <a:gd name="T81" fmla="*/ 589 h 608"/>
              <a:gd name="T82" fmla="*/ 736 w 792"/>
              <a:gd name="T83" fmla="*/ 592 h 608"/>
              <a:gd name="T84" fmla="*/ 715 w 792"/>
              <a:gd name="T85" fmla="*/ 594 h 608"/>
              <a:gd name="T86" fmla="*/ 694 w 792"/>
              <a:gd name="T87" fmla="*/ 598 h 608"/>
              <a:gd name="T88" fmla="*/ 655 w 792"/>
              <a:gd name="T89" fmla="*/ 602 h 608"/>
              <a:gd name="T90" fmla="*/ 604 w 792"/>
              <a:gd name="T91" fmla="*/ 606 h 608"/>
              <a:gd name="T92" fmla="*/ 560 w 792"/>
              <a:gd name="T93" fmla="*/ 608 h 608"/>
              <a:gd name="T94" fmla="*/ 517 w 792"/>
              <a:gd name="T95" fmla="*/ 608 h 608"/>
              <a:gd name="T96" fmla="*/ 491 w 792"/>
              <a:gd name="T97" fmla="*/ 604 h 608"/>
              <a:gd name="T98" fmla="*/ 471 w 792"/>
              <a:gd name="T99" fmla="*/ 598 h 608"/>
              <a:gd name="T100" fmla="*/ 452 w 792"/>
              <a:gd name="T101" fmla="*/ 590 h 608"/>
              <a:gd name="T102" fmla="*/ 435 w 792"/>
              <a:gd name="T103" fmla="*/ 579 h 608"/>
              <a:gd name="T104" fmla="*/ 416 w 792"/>
              <a:gd name="T105" fmla="*/ 566 h 608"/>
              <a:gd name="T106" fmla="*/ 397 w 792"/>
              <a:gd name="T107" fmla="*/ 548 h 608"/>
              <a:gd name="T108" fmla="*/ 378 w 792"/>
              <a:gd name="T109" fmla="*/ 527 h 608"/>
              <a:gd name="T110" fmla="*/ 356 w 792"/>
              <a:gd name="T111" fmla="*/ 504 h 608"/>
              <a:gd name="T112" fmla="*/ 347 w 792"/>
              <a:gd name="T113" fmla="*/ 493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92" h="608">
                <a:moveTo>
                  <a:pt x="347" y="493"/>
                </a:moveTo>
                <a:lnTo>
                  <a:pt x="337" y="477"/>
                </a:lnTo>
                <a:lnTo>
                  <a:pt x="326" y="460"/>
                </a:lnTo>
                <a:lnTo>
                  <a:pt x="312" y="441"/>
                </a:lnTo>
                <a:lnTo>
                  <a:pt x="299" y="420"/>
                </a:lnTo>
                <a:lnTo>
                  <a:pt x="282" y="397"/>
                </a:lnTo>
                <a:lnTo>
                  <a:pt x="272" y="385"/>
                </a:lnTo>
                <a:lnTo>
                  <a:pt x="264" y="372"/>
                </a:lnTo>
                <a:lnTo>
                  <a:pt x="255" y="358"/>
                </a:lnTo>
                <a:lnTo>
                  <a:pt x="245" y="345"/>
                </a:lnTo>
                <a:lnTo>
                  <a:pt x="234" y="332"/>
                </a:lnTo>
                <a:lnTo>
                  <a:pt x="224" y="318"/>
                </a:lnTo>
                <a:lnTo>
                  <a:pt x="213" y="303"/>
                </a:lnTo>
                <a:lnTo>
                  <a:pt x="201" y="287"/>
                </a:lnTo>
                <a:lnTo>
                  <a:pt x="190" y="270"/>
                </a:lnTo>
                <a:lnTo>
                  <a:pt x="176" y="255"/>
                </a:lnTo>
                <a:lnTo>
                  <a:pt x="165" y="238"/>
                </a:lnTo>
                <a:lnTo>
                  <a:pt x="151" y="220"/>
                </a:lnTo>
                <a:lnTo>
                  <a:pt x="138" y="203"/>
                </a:lnTo>
                <a:lnTo>
                  <a:pt x="125" y="184"/>
                </a:lnTo>
                <a:lnTo>
                  <a:pt x="109" y="165"/>
                </a:lnTo>
                <a:lnTo>
                  <a:pt x="96" y="146"/>
                </a:lnTo>
                <a:lnTo>
                  <a:pt x="81" y="126"/>
                </a:lnTo>
                <a:lnTo>
                  <a:pt x="65" y="105"/>
                </a:lnTo>
                <a:lnTo>
                  <a:pt x="50" y="84"/>
                </a:lnTo>
                <a:lnTo>
                  <a:pt x="35" y="63"/>
                </a:lnTo>
                <a:lnTo>
                  <a:pt x="17" y="40"/>
                </a:lnTo>
                <a:lnTo>
                  <a:pt x="0" y="19"/>
                </a:lnTo>
                <a:lnTo>
                  <a:pt x="15" y="9"/>
                </a:lnTo>
                <a:lnTo>
                  <a:pt x="31" y="0"/>
                </a:lnTo>
                <a:lnTo>
                  <a:pt x="59" y="30"/>
                </a:lnTo>
                <a:lnTo>
                  <a:pt x="86" y="59"/>
                </a:lnTo>
                <a:lnTo>
                  <a:pt x="113" y="86"/>
                </a:lnTo>
                <a:lnTo>
                  <a:pt x="136" y="113"/>
                </a:lnTo>
                <a:lnTo>
                  <a:pt x="159" y="138"/>
                </a:lnTo>
                <a:lnTo>
                  <a:pt x="180" y="161"/>
                </a:lnTo>
                <a:lnTo>
                  <a:pt x="201" y="182"/>
                </a:lnTo>
                <a:lnTo>
                  <a:pt x="220" y="201"/>
                </a:lnTo>
                <a:lnTo>
                  <a:pt x="238" y="222"/>
                </a:lnTo>
                <a:lnTo>
                  <a:pt x="257" y="243"/>
                </a:lnTo>
                <a:lnTo>
                  <a:pt x="278" y="263"/>
                </a:lnTo>
                <a:lnTo>
                  <a:pt x="297" y="284"/>
                </a:lnTo>
                <a:lnTo>
                  <a:pt x="320" y="303"/>
                </a:lnTo>
                <a:lnTo>
                  <a:pt x="341" y="322"/>
                </a:lnTo>
                <a:lnTo>
                  <a:pt x="366" y="341"/>
                </a:lnTo>
                <a:lnTo>
                  <a:pt x="389" y="360"/>
                </a:lnTo>
                <a:lnTo>
                  <a:pt x="416" y="378"/>
                </a:lnTo>
                <a:lnTo>
                  <a:pt x="443" y="397"/>
                </a:lnTo>
                <a:lnTo>
                  <a:pt x="470" y="414"/>
                </a:lnTo>
                <a:lnTo>
                  <a:pt x="500" y="431"/>
                </a:lnTo>
                <a:lnTo>
                  <a:pt x="533" y="449"/>
                </a:lnTo>
                <a:lnTo>
                  <a:pt x="548" y="456"/>
                </a:lnTo>
                <a:lnTo>
                  <a:pt x="565" y="464"/>
                </a:lnTo>
                <a:lnTo>
                  <a:pt x="583" y="473"/>
                </a:lnTo>
                <a:lnTo>
                  <a:pt x="602" y="481"/>
                </a:lnTo>
                <a:lnTo>
                  <a:pt x="619" y="491"/>
                </a:lnTo>
                <a:lnTo>
                  <a:pt x="638" y="498"/>
                </a:lnTo>
                <a:lnTo>
                  <a:pt x="657" y="506"/>
                </a:lnTo>
                <a:lnTo>
                  <a:pt x="675" y="514"/>
                </a:lnTo>
                <a:lnTo>
                  <a:pt x="692" y="521"/>
                </a:lnTo>
                <a:lnTo>
                  <a:pt x="705" y="529"/>
                </a:lnTo>
                <a:lnTo>
                  <a:pt x="721" y="535"/>
                </a:lnTo>
                <a:lnTo>
                  <a:pt x="732" y="541"/>
                </a:lnTo>
                <a:lnTo>
                  <a:pt x="744" y="546"/>
                </a:lnTo>
                <a:lnTo>
                  <a:pt x="753" y="550"/>
                </a:lnTo>
                <a:lnTo>
                  <a:pt x="763" y="556"/>
                </a:lnTo>
                <a:lnTo>
                  <a:pt x="770" y="560"/>
                </a:lnTo>
                <a:lnTo>
                  <a:pt x="776" y="564"/>
                </a:lnTo>
                <a:lnTo>
                  <a:pt x="782" y="566"/>
                </a:lnTo>
                <a:lnTo>
                  <a:pt x="786" y="569"/>
                </a:lnTo>
                <a:lnTo>
                  <a:pt x="788" y="571"/>
                </a:lnTo>
                <a:lnTo>
                  <a:pt x="790" y="573"/>
                </a:lnTo>
                <a:lnTo>
                  <a:pt x="792" y="573"/>
                </a:lnTo>
                <a:lnTo>
                  <a:pt x="790" y="575"/>
                </a:lnTo>
                <a:lnTo>
                  <a:pt x="788" y="577"/>
                </a:lnTo>
                <a:lnTo>
                  <a:pt x="784" y="579"/>
                </a:lnTo>
                <a:lnTo>
                  <a:pt x="780" y="579"/>
                </a:lnTo>
                <a:lnTo>
                  <a:pt x="776" y="581"/>
                </a:lnTo>
                <a:lnTo>
                  <a:pt x="770" y="583"/>
                </a:lnTo>
                <a:lnTo>
                  <a:pt x="765" y="585"/>
                </a:lnTo>
                <a:lnTo>
                  <a:pt x="759" y="587"/>
                </a:lnTo>
                <a:lnTo>
                  <a:pt x="751" y="589"/>
                </a:lnTo>
                <a:lnTo>
                  <a:pt x="744" y="590"/>
                </a:lnTo>
                <a:lnTo>
                  <a:pt x="736" y="592"/>
                </a:lnTo>
                <a:lnTo>
                  <a:pt x="726" y="594"/>
                </a:lnTo>
                <a:lnTo>
                  <a:pt x="715" y="594"/>
                </a:lnTo>
                <a:lnTo>
                  <a:pt x="705" y="596"/>
                </a:lnTo>
                <a:lnTo>
                  <a:pt x="694" y="598"/>
                </a:lnTo>
                <a:lnTo>
                  <a:pt x="682" y="600"/>
                </a:lnTo>
                <a:lnTo>
                  <a:pt x="655" y="602"/>
                </a:lnTo>
                <a:lnTo>
                  <a:pt x="629" y="604"/>
                </a:lnTo>
                <a:lnTo>
                  <a:pt x="604" y="606"/>
                </a:lnTo>
                <a:lnTo>
                  <a:pt x="581" y="608"/>
                </a:lnTo>
                <a:lnTo>
                  <a:pt x="560" y="608"/>
                </a:lnTo>
                <a:lnTo>
                  <a:pt x="539" y="608"/>
                </a:lnTo>
                <a:lnTo>
                  <a:pt x="517" y="608"/>
                </a:lnTo>
                <a:lnTo>
                  <a:pt x="498" y="606"/>
                </a:lnTo>
                <a:lnTo>
                  <a:pt x="491" y="604"/>
                </a:lnTo>
                <a:lnTo>
                  <a:pt x="481" y="602"/>
                </a:lnTo>
                <a:lnTo>
                  <a:pt x="471" y="598"/>
                </a:lnTo>
                <a:lnTo>
                  <a:pt x="462" y="594"/>
                </a:lnTo>
                <a:lnTo>
                  <a:pt x="452" y="590"/>
                </a:lnTo>
                <a:lnTo>
                  <a:pt x="445" y="585"/>
                </a:lnTo>
                <a:lnTo>
                  <a:pt x="435" y="579"/>
                </a:lnTo>
                <a:lnTo>
                  <a:pt x="425" y="573"/>
                </a:lnTo>
                <a:lnTo>
                  <a:pt x="416" y="566"/>
                </a:lnTo>
                <a:lnTo>
                  <a:pt x="406" y="558"/>
                </a:lnTo>
                <a:lnTo>
                  <a:pt x="397" y="548"/>
                </a:lnTo>
                <a:lnTo>
                  <a:pt x="387" y="539"/>
                </a:lnTo>
                <a:lnTo>
                  <a:pt x="378" y="527"/>
                </a:lnTo>
                <a:lnTo>
                  <a:pt x="368" y="518"/>
                </a:lnTo>
                <a:lnTo>
                  <a:pt x="356" y="504"/>
                </a:lnTo>
                <a:lnTo>
                  <a:pt x="347" y="493"/>
                </a:lnTo>
                <a:lnTo>
                  <a:pt x="347" y="493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41041" y="3339200"/>
            <a:ext cx="3709646" cy="1049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smtClean="0">
                <a:latin typeface="+mn-ea"/>
              </a:rPr>
              <a:t>    撇</a:t>
            </a:r>
            <a:r>
              <a:rPr lang="zh-CN" altLang="en-US" sz="2400" b="1" dirty="0">
                <a:latin typeface="+mn-ea"/>
              </a:rPr>
              <a:t>、捺舒展，第三笔竖压在竖中线上。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328399" y="3323036"/>
            <a:ext cx="3204041" cy="1049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>
                <a:latin typeface="+mn-ea"/>
              </a:rPr>
              <a:t>    横</a:t>
            </a:r>
            <a:r>
              <a:rPr lang="zh-CN" altLang="en-US" sz="2400" b="1" dirty="0">
                <a:latin typeface="+mn-ea"/>
              </a:rPr>
              <a:t>压在横中线上，竖压在竖中线上。</a:t>
            </a:r>
            <a:endParaRPr lang="zh-CN" altLang="en-US" sz="24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31" grpId="0"/>
      <p:bldP spid="3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006792" y="732578"/>
            <a:ext cx="2933253" cy="4136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hlinkClick r:id="rId1" action="ppaction://hlinkfile"/>
              </a:rPr>
              <a:t>咏鹅</a:t>
            </a:r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zh-CN" sz="3300" b="1" smtClean="0"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3300" b="1" smtClean="0"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3300" b="1" smtClean="0">
                <a:latin typeface="楷体" panose="02010609060101010101" pitchFamily="49" charset="-122"/>
                <a:ea typeface="楷体" panose="02010609060101010101" pitchFamily="49" charset="-122"/>
              </a:rPr>
              <a:t>] </a:t>
            </a:r>
            <a:r>
              <a:rPr lang="zh-CN" altLang="en-US" sz="3300" b="1" smtClean="0">
                <a:latin typeface="楷体" panose="02010609060101010101" pitchFamily="49" charset="-122"/>
                <a:ea typeface="楷体" panose="02010609060101010101" pitchFamily="49" charset="-122"/>
              </a:rPr>
              <a:t>骆宾王</a:t>
            </a:r>
            <a:endParaRPr lang="en-US" altLang="zh-CN" sz="33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鹅，鹅，鹅，</a:t>
            </a:r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曲项向天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歌。</a:t>
            </a:r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白毛浮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绿水，</a:t>
            </a:r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红掌拨清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波。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4"/>
          <p:cNvSpPr txBox="1"/>
          <p:nvPr/>
        </p:nvSpPr>
        <p:spPr>
          <a:xfrm>
            <a:off x="3239040" y="1056807"/>
            <a:ext cx="1837016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smtClean="0">
                <a:latin typeface="Kaiti SC" panose="02010600040101010101" pitchFamily="2" charset="-122"/>
                <a:ea typeface="Kaiti SC" panose="02010600040101010101" pitchFamily="2" charset="-122"/>
              </a:rPr>
              <a:t>点击题目，</a:t>
            </a:r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听范读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2662385" y="975944"/>
            <a:ext cx="792668" cy="792668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499992" y="1707654"/>
            <a:ext cx="4158868" cy="2870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    “咏”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字的左边是一张小嘴巴，代表歌咏，“咏鹅”的意思就是夸奖鹅。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23528" y="254427"/>
            <a:ext cx="2359467" cy="584775"/>
            <a:chOff x="340939" y="378868"/>
            <a:chExt cx="2676159" cy="584775"/>
          </a:xfrm>
        </p:grpSpPr>
        <p:sp>
          <p:nvSpPr>
            <p:cNvPr id="8" name="矩形 7"/>
            <p:cNvSpPr/>
            <p:nvPr/>
          </p:nvSpPr>
          <p:spPr>
            <a:xfrm>
              <a:off x="340939" y="506205"/>
              <a:ext cx="45719" cy="38337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 Box 9"/>
            <p:cNvSpPr txBox="1"/>
            <p:nvPr/>
          </p:nvSpPr>
          <p:spPr>
            <a:xfrm>
              <a:off x="403562" y="378868"/>
              <a:ext cx="2613536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>
                <a:spcBef>
                  <a:spcPct val="50000"/>
                </a:spcBef>
                <a:buClr>
                  <a:srgbClr val="DD6409"/>
                </a:buClr>
              </a:pPr>
              <a:r>
                <a:rPr lang="zh-CN" altLang="en-US" sz="32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日积月累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445387" y="506205"/>
              <a:ext cx="45719" cy="38337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139953" y="771550"/>
            <a:ext cx="4392488" cy="117724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>
                <a:latin typeface="+mn-ea"/>
              </a:rPr>
              <a:t>    古诗分别描写了“鹅”的什么部位？</a:t>
            </a:r>
            <a:endParaRPr lang="zh-CN" altLang="en-US" sz="3600" b="1" dirty="0">
              <a:latin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95323" y="381249"/>
            <a:ext cx="2933253" cy="41919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咏鹅</a:t>
            </a:r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]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骆宾王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鹅，鹅，鹅，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曲项向天歌。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白毛浮绿水，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红掌拨清波。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115616" y="2499742"/>
            <a:ext cx="1008112" cy="576064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115616" y="3183818"/>
            <a:ext cx="1008112" cy="576064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115616" y="3867894"/>
            <a:ext cx="1008112" cy="576064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51920" y="2427734"/>
            <a:ext cx="25010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000000"/>
                </a:solidFill>
              </a:rPr>
              <a:t>弯曲的脖子</a:t>
            </a:r>
            <a:endParaRPr lang="zh-CN" altLang="en-US" sz="3600" b="1"/>
          </a:p>
        </p:txBody>
      </p:sp>
      <p:sp>
        <p:nvSpPr>
          <p:cNvPr id="5" name="矩形 4"/>
          <p:cNvSpPr/>
          <p:nvPr/>
        </p:nvSpPr>
        <p:spPr>
          <a:xfrm>
            <a:off x="3851920" y="3155616"/>
            <a:ext cx="25010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000000"/>
                </a:solidFill>
              </a:rPr>
              <a:t>雪白的羽毛</a:t>
            </a:r>
            <a:endParaRPr lang="zh-CN" altLang="en-US" sz="3600" b="1"/>
          </a:p>
        </p:txBody>
      </p:sp>
      <p:sp>
        <p:nvSpPr>
          <p:cNvPr id="6" name="矩形 5"/>
          <p:cNvSpPr/>
          <p:nvPr/>
        </p:nvSpPr>
        <p:spPr>
          <a:xfrm>
            <a:off x="3851920" y="3883497"/>
            <a:ext cx="25010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000000"/>
                </a:solidFill>
              </a:rPr>
              <a:t>红红的脚掌</a:t>
            </a:r>
            <a:endParaRPr lang="zh-CN" altLang="en-US" sz="3600" b="1"/>
          </a:p>
        </p:txBody>
      </p:sp>
      <p:grpSp>
        <p:nvGrpSpPr>
          <p:cNvPr id="10" name="组合 9"/>
          <p:cNvGrpSpPr/>
          <p:nvPr/>
        </p:nvGrpSpPr>
        <p:grpSpPr>
          <a:xfrm>
            <a:off x="6470240" y="2538477"/>
            <a:ext cx="2314165" cy="1866745"/>
            <a:chOff x="395536" y="1275606"/>
            <a:chExt cx="4195540" cy="3384376"/>
          </a:xfrm>
        </p:grpSpPr>
        <p:sp>
          <p:nvSpPr>
            <p:cNvPr id="11" name="圆角矩形 10"/>
            <p:cNvSpPr/>
            <p:nvPr/>
          </p:nvSpPr>
          <p:spPr>
            <a:xfrm>
              <a:off x="395536" y="1275606"/>
              <a:ext cx="4195540" cy="3384376"/>
            </a:xfrm>
            <a:prstGeom prst="roundRect">
              <a:avLst>
                <a:gd name="adj" fmla="val 2716"/>
              </a:avLst>
            </a:prstGeom>
            <a:solidFill>
              <a:schemeClr val="bg1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Picture 2" descr="C:\Users\Administrator\Desktop\5c97471ee8c6f.jp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889" y="1419622"/>
              <a:ext cx="4026103" cy="31725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95536" y="1275606"/>
            <a:ext cx="4195540" cy="3384376"/>
            <a:chOff x="395536" y="1275606"/>
            <a:chExt cx="4195540" cy="3384376"/>
          </a:xfrm>
        </p:grpSpPr>
        <p:sp>
          <p:nvSpPr>
            <p:cNvPr id="2" name="圆角矩形 1"/>
            <p:cNvSpPr/>
            <p:nvPr/>
          </p:nvSpPr>
          <p:spPr>
            <a:xfrm>
              <a:off x="395536" y="1275606"/>
              <a:ext cx="4195540" cy="3384376"/>
            </a:xfrm>
            <a:prstGeom prst="roundRect">
              <a:avLst>
                <a:gd name="adj" fmla="val 2716"/>
              </a:avLst>
            </a:prstGeom>
            <a:solidFill>
              <a:schemeClr val="bg1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Picture 2" descr="C:\Users\Administrator\Desktop\5c97471ee8c6f.jp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889" y="1419622"/>
              <a:ext cx="4026103" cy="31725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" name="矩形 7"/>
          <p:cNvSpPr/>
          <p:nvPr/>
        </p:nvSpPr>
        <p:spPr>
          <a:xfrm>
            <a:off x="611560" y="713914"/>
            <a:ext cx="4196757" cy="561692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>
                <a:latin typeface="+mn-ea"/>
              </a:rPr>
              <a:t>多种形式朗读古诗</a:t>
            </a:r>
            <a:endParaRPr lang="zh-CN" altLang="en-US" sz="3200" b="1" dirty="0"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79107" y="381249"/>
            <a:ext cx="2933253" cy="46812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咏鹅</a:t>
            </a:r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zh-CN" sz="3300" b="1" smtClean="0"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3300" b="1" smtClean="0"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3300" b="1" smtClean="0">
                <a:latin typeface="楷体" panose="02010609060101010101" pitchFamily="49" charset="-122"/>
                <a:ea typeface="楷体" panose="02010609060101010101" pitchFamily="49" charset="-122"/>
              </a:rPr>
              <a:t>] </a:t>
            </a:r>
            <a:r>
              <a:rPr lang="zh-CN" altLang="en-US" sz="3300" b="1" smtClean="0">
                <a:latin typeface="楷体" panose="02010609060101010101" pitchFamily="49" charset="-122"/>
                <a:ea typeface="楷体" panose="02010609060101010101" pitchFamily="49" charset="-122"/>
              </a:rPr>
              <a:t>骆宾王</a:t>
            </a:r>
            <a:endParaRPr lang="en-US" altLang="zh-CN" sz="33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鹅，鹅，鹅，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曲项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向天歌。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白毛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浮绿水，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红掌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拨清波。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11560" y="425882"/>
            <a:ext cx="2448271" cy="623248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>
                <a:latin typeface="+mn-ea"/>
              </a:rPr>
              <a:t>练习背诵</a:t>
            </a:r>
            <a:endParaRPr lang="zh-CN" altLang="en-US" sz="3600" b="1" dirty="0"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72000" y="428631"/>
            <a:ext cx="4301405" cy="42313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咏鹅</a:t>
            </a:r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] 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骆宾王</a:t>
            </a:r>
            <a:endParaRPr lang="en-US" altLang="zh-CN" sz="32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鹅，鹅，鹅，</a:t>
            </a:r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曲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项</a:t>
            </a:r>
            <a:r>
              <a:rPr lang="zh-CN" altLang="en-US" sz="36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白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毛</a:t>
            </a:r>
            <a:r>
              <a:rPr lang="zh-CN" altLang="en-US" sz="36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，红掌</a:t>
            </a:r>
            <a:r>
              <a:rPr lang="zh-CN" altLang="en-US" sz="36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95536" y="1275606"/>
            <a:ext cx="4195540" cy="3384376"/>
            <a:chOff x="395536" y="1275606"/>
            <a:chExt cx="4195540" cy="3384376"/>
          </a:xfrm>
        </p:grpSpPr>
        <p:sp>
          <p:nvSpPr>
            <p:cNvPr id="7" name="圆角矩形 6"/>
            <p:cNvSpPr/>
            <p:nvPr/>
          </p:nvSpPr>
          <p:spPr>
            <a:xfrm>
              <a:off x="395536" y="1275606"/>
              <a:ext cx="4195540" cy="3384376"/>
            </a:xfrm>
            <a:prstGeom prst="roundRect">
              <a:avLst>
                <a:gd name="adj" fmla="val 2716"/>
              </a:avLst>
            </a:prstGeom>
            <a:solidFill>
              <a:schemeClr val="bg1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Picture 2" descr="C:\Users\Administrator\Desktop\5c97471ee8c6f.jp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889" y="1419622"/>
              <a:ext cx="4026103" cy="31725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矩形 10"/>
          <p:cNvSpPr/>
          <p:nvPr/>
        </p:nvSpPr>
        <p:spPr>
          <a:xfrm>
            <a:off x="5724128" y="2427734"/>
            <a:ext cx="3528392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  天  歌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05053" y="3147814"/>
            <a:ext cx="3096344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浮  绿  水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05053" y="3867894"/>
            <a:ext cx="3096344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拨  清  波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843558"/>
            <a:ext cx="81369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smtClean="0">
                <a:solidFill>
                  <a:srgbClr val="000000"/>
                </a:solidFill>
                <a:latin typeface="+mn-ea"/>
              </a:rPr>
              <a:t>    “无数”又轻又白</a:t>
            </a:r>
            <a:r>
              <a:rPr lang="zh-CN" altLang="en-US" sz="2800" b="1">
                <a:solidFill>
                  <a:srgbClr val="000000"/>
                </a:solidFill>
                <a:latin typeface="+mn-ea"/>
              </a:rPr>
              <a:t>的雪花，飘到了芦花丛</a:t>
            </a:r>
            <a:r>
              <a:rPr lang="zh-CN" altLang="en-US" sz="2800" b="1" smtClean="0">
                <a:solidFill>
                  <a:srgbClr val="000000"/>
                </a:solidFill>
                <a:latin typeface="+mn-ea"/>
              </a:rPr>
              <a:t>中</a:t>
            </a:r>
            <a:r>
              <a:rPr lang="zh-CN" altLang="en-US" sz="2800" b="1">
                <a:solidFill>
                  <a:srgbClr val="000000"/>
                </a:solidFill>
                <a:latin typeface="+mn-ea"/>
              </a:rPr>
              <a:t>“飞入”水中，悄悄地融化了，于是“都不见”了</a:t>
            </a:r>
            <a:r>
              <a:rPr lang="zh-CN" altLang="en-US" sz="2800" b="1" smtClean="0">
                <a:solidFill>
                  <a:srgbClr val="000000"/>
                </a:solidFill>
                <a:latin typeface="+mn-ea"/>
              </a:rPr>
              <a:t>。</a:t>
            </a:r>
            <a:endParaRPr lang="zh-CN" altLang="en-US" sz="2800">
              <a:latin typeface="+mn-ea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23528" y="209858"/>
            <a:ext cx="1584176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smtClean="0">
                <a:latin typeface="+mn-ea"/>
                <a:ea typeface="+mn-ea"/>
              </a:rPr>
              <a:t>解词句</a:t>
            </a:r>
            <a:endParaRPr lang="zh-CN" altLang="en-US" sz="3600" b="1" dirty="0">
              <a:latin typeface="+mn-ea"/>
              <a:ea typeface="+mn-ea"/>
            </a:endParaRPr>
          </a:p>
        </p:txBody>
      </p:sp>
      <p:pic>
        <p:nvPicPr>
          <p:cNvPr id="11" name="Picture 6" descr="https://gimg2.baidu.com/image_search/src=http%3A%2F%2Fwww.ruwudao.com%2FUploads%2F201711%2F5a06c9c0e2e16.gif&amp;refer=http%3A%2F%2Fwww.ruwudao.com&amp;app=2002&amp;size=f9999,10000&amp;q=a80&amp;n=0&amp;g=0n&amp;fmt=jpeg?sec=1649233362&amp;t=939553f3892aa6a7c698c518522d59e3"/>
          <p:cNvPicPr>
            <a:picLocks noChangeAspect="1" noChangeArrowheads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918065"/>
            <a:ext cx="4249270" cy="2968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95536" y="2005027"/>
            <a:ext cx="3890809" cy="2870979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30000"/>
              </a:lnSpc>
              <a:spcAft>
                <a:spcPct val="0"/>
              </a:spcAft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一片两片三四片，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fontAlgn="base" hangingPunct="1">
              <a:lnSpc>
                <a:spcPct val="130000"/>
              </a:lnSpc>
              <a:spcAft>
                <a:spcPct val="0"/>
              </a:spcAft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五片六片七八片。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fontAlgn="base" hangingPunct="1">
              <a:lnSpc>
                <a:spcPct val="130000"/>
              </a:lnSpc>
              <a:spcAft>
                <a:spcPct val="0"/>
              </a:spcAft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九片十片无数片，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fontAlgn="base" hangingPunct="1">
              <a:lnSpc>
                <a:spcPct val="130000"/>
              </a:lnSpc>
              <a:spcAft>
                <a:spcPct val="0"/>
              </a:spcAft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飞入水中都不见。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164416" y="125219"/>
            <a:ext cx="2816764" cy="646331"/>
            <a:chOff x="5499652" y="3435846"/>
            <a:chExt cx="2816764" cy="646331"/>
          </a:xfrm>
        </p:grpSpPr>
        <p:sp>
          <p:nvSpPr>
            <p:cNvPr id="12" name="文本框 15"/>
            <p:cNvSpPr txBox="1"/>
            <p:nvPr/>
          </p:nvSpPr>
          <p:spPr>
            <a:xfrm>
              <a:off x="5634111" y="3435846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600" b="1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第三课时</a:t>
              </a:r>
              <a:endParaRPr kumimoji="1" lang="zh-CN" altLang="en-US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</p:sp>
        <p:sp>
          <p:nvSpPr>
            <p:cNvPr id="14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</p:sp>
      </p:grpSp>
      <p:grpSp>
        <p:nvGrpSpPr>
          <p:cNvPr id="21" name="组合 20"/>
          <p:cNvGrpSpPr/>
          <p:nvPr/>
        </p:nvGrpSpPr>
        <p:grpSpPr>
          <a:xfrm>
            <a:off x="2915816" y="1500726"/>
            <a:ext cx="3744416" cy="830997"/>
            <a:chOff x="2915816" y="1500726"/>
            <a:chExt cx="3744416" cy="830997"/>
          </a:xfrm>
        </p:grpSpPr>
        <p:grpSp>
          <p:nvGrpSpPr>
            <p:cNvPr id="4" name="组合 3"/>
            <p:cNvGrpSpPr/>
            <p:nvPr/>
          </p:nvGrpSpPr>
          <p:grpSpPr>
            <a:xfrm>
              <a:off x="2915816" y="1683651"/>
              <a:ext cx="90010" cy="504056"/>
              <a:chOff x="1907704" y="2211710"/>
              <a:chExt cx="360040" cy="1296144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1907704" y="2211710"/>
                <a:ext cx="360040" cy="432048"/>
              </a:xfrm>
              <a:prstGeom prst="rect">
                <a:avLst/>
              </a:prstGeom>
              <a:solidFill>
                <a:srgbClr val="FFCC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1907704" y="2643758"/>
                <a:ext cx="360040" cy="432048"/>
              </a:xfrm>
              <a:prstGeom prst="rect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1907704" y="3075806"/>
                <a:ext cx="360040" cy="432048"/>
              </a:xfrm>
              <a:prstGeom prst="rect">
                <a:avLst/>
              </a:prstGeom>
              <a:solidFill>
                <a:srgbClr val="FFCC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6570222" y="1683651"/>
              <a:ext cx="90010" cy="504056"/>
              <a:chOff x="1907704" y="2211710"/>
              <a:chExt cx="360040" cy="1296144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1907704" y="2211710"/>
                <a:ext cx="360040" cy="432048"/>
              </a:xfrm>
              <a:prstGeom prst="rect">
                <a:avLst/>
              </a:prstGeom>
              <a:solidFill>
                <a:srgbClr val="FFCC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1907704" y="2643758"/>
                <a:ext cx="360040" cy="432048"/>
              </a:xfrm>
              <a:prstGeom prst="rect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1907704" y="3075806"/>
                <a:ext cx="360040" cy="432048"/>
              </a:xfrm>
              <a:prstGeom prst="rect">
                <a:avLst/>
              </a:prstGeom>
              <a:solidFill>
                <a:srgbClr val="FFCC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矩形 19"/>
            <p:cNvSpPr/>
            <p:nvPr/>
          </p:nvSpPr>
          <p:spPr>
            <a:xfrm>
              <a:off x="3131840" y="1500726"/>
              <a:ext cx="343838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4000" b="1" spc="14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和大人一起读</a:t>
              </a:r>
              <a:endParaRPr lang="zh-CN" altLang="en-US" sz="4000" b="1" spc="14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3" name="椭圆 22"/>
          <p:cNvSpPr/>
          <p:nvPr/>
        </p:nvSpPr>
        <p:spPr>
          <a:xfrm>
            <a:off x="3707904" y="1419622"/>
            <a:ext cx="1143127" cy="912101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331640" y="2652469"/>
            <a:ext cx="6624736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smtClean="0"/>
              <a:t>        </a:t>
            </a:r>
            <a:r>
              <a:rPr lang="zh-CN" altLang="zh-CN" sz="2400" b="1" smtClean="0"/>
              <a:t>和</a:t>
            </a:r>
            <a:r>
              <a:rPr lang="zh-CN" altLang="zh-CN" sz="2400" b="1"/>
              <a:t>大人一起读中的“大人”主要指自己的父母，也可以是其他家人，或者是老师、高年级同学，只要是比自己年龄大，可以和自己一起阅读的人，都属于“大人”范畴。</a:t>
            </a:r>
            <a:endParaRPr lang="zh-CN" altLang="zh-CN" sz="2400" b="1"/>
          </a:p>
        </p:txBody>
      </p:sp>
      <p:grpSp>
        <p:nvGrpSpPr>
          <p:cNvPr id="22" name="组合 21"/>
          <p:cNvGrpSpPr/>
          <p:nvPr/>
        </p:nvGrpSpPr>
        <p:grpSpPr>
          <a:xfrm>
            <a:off x="556349" y="762839"/>
            <a:ext cx="2891037" cy="584775"/>
            <a:chOff x="340939" y="378868"/>
            <a:chExt cx="3279077" cy="584775"/>
          </a:xfrm>
        </p:grpSpPr>
        <p:sp>
          <p:nvSpPr>
            <p:cNvPr id="24" name="矩形 23"/>
            <p:cNvSpPr/>
            <p:nvPr/>
          </p:nvSpPr>
          <p:spPr>
            <a:xfrm>
              <a:off x="340939" y="506205"/>
              <a:ext cx="45719" cy="38337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Text Box 9"/>
            <p:cNvSpPr txBox="1"/>
            <p:nvPr/>
          </p:nvSpPr>
          <p:spPr>
            <a:xfrm>
              <a:off x="403562" y="378868"/>
              <a:ext cx="3216454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>
                <a:spcBef>
                  <a:spcPct val="50000"/>
                </a:spcBef>
                <a:buClr>
                  <a:srgbClr val="DD6409"/>
                </a:buClr>
              </a:pPr>
              <a:r>
                <a:rPr lang="zh-CN" altLang="en-US" sz="32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和大人一起读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3461417" y="506205"/>
              <a:ext cx="45719" cy="38337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195736" y="411510"/>
            <a:ext cx="4536504" cy="623248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defRPr sz="3200" b="1">
                <a:latin typeface="+mn-ea"/>
              </a:defRPr>
            </a:lvl1pPr>
            <a:lvl2pPr marL="742950" indent="-28575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/>
              <a:t>怎样和大人一起</a:t>
            </a:r>
            <a:r>
              <a:rPr lang="zh-CN" altLang="en-US" sz="3600" smtClean="0"/>
              <a:t>读？</a:t>
            </a:r>
            <a:endParaRPr lang="zh-CN" altLang="en-US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495755" y="3651869"/>
            <a:ext cx="3212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听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大人读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35896" y="3651870"/>
            <a:ext cx="23480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跟大人读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24577" y="3651868"/>
            <a:ext cx="35279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和大人分角色读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7504" y="1203598"/>
            <a:ext cx="3312368" cy="2304256"/>
            <a:chOff x="107504" y="1203598"/>
            <a:chExt cx="3312368" cy="2304256"/>
          </a:xfrm>
        </p:grpSpPr>
        <p:sp>
          <p:nvSpPr>
            <p:cNvPr id="10" name="圆角矩形 9"/>
            <p:cNvSpPr/>
            <p:nvPr/>
          </p:nvSpPr>
          <p:spPr>
            <a:xfrm>
              <a:off x="107504" y="1203598"/>
              <a:ext cx="3312368" cy="2304256"/>
            </a:xfrm>
            <a:prstGeom prst="roundRect">
              <a:avLst>
                <a:gd name="adj" fmla="val 2716"/>
              </a:avLst>
            </a:prstGeom>
            <a:solidFill>
              <a:schemeClr val="bg1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275606"/>
              <a:ext cx="3179505" cy="21481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" name="组合 2"/>
          <p:cNvGrpSpPr/>
          <p:nvPr/>
        </p:nvGrpSpPr>
        <p:grpSpPr>
          <a:xfrm>
            <a:off x="3635896" y="1197563"/>
            <a:ext cx="2088232" cy="2304256"/>
            <a:chOff x="3779912" y="1197563"/>
            <a:chExt cx="2088232" cy="2304256"/>
          </a:xfrm>
        </p:grpSpPr>
        <p:sp>
          <p:nvSpPr>
            <p:cNvPr id="11" name="圆角矩形 10"/>
            <p:cNvSpPr/>
            <p:nvPr/>
          </p:nvSpPr>
          <p:spPr>
            <a:xfrm>
              <a:off x="3779912" y="1197563"/>
              <a:ext cx="2088232" cy="2304256"/>
            </a:xfrm>
            <a:prstGeom prst="roundRect">
              <a:avLst>
                <a:gd name="adj" fmla="val 2716"/>
              </a:avLst>
            </a:prstGeom>
            <a:solidFill>
              <a:schemeClr val="bg1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4041" y="1287768"/>
              <a:ext cx="1882851" cy="21360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" name="组合 3"/>
          <p:cNvGrpSpPr/>
          <p:nvPr/>
        </p:nvGrpSpPr>
        <p:grpSpPr>
          <a:xfrm>
            <a:off x="6300192" y="1253012"/>
            <a:ext cx="2520280" cy="2254842"/>
            <a:chOff x="6228184" y="1253012"/>
            <a:chExt cx="2520280" cy="2254842"/>
          </a:xfrm>
        </p:grpSpPr>
        <p:sp>
          <p:nvSpPr>
            <p:cNvPr id="12" name="圆角矩形 11"/>
            <p:cNvSpPr/>
            <p:nvPr/>
          </p:nvSpPr>
          <p:spPr>
            <a:xfrm>
              <a:off x="6228184" y="1253012"/>
              <a:ext cx="2520280" cy="2254842"/>
            </a:xfrm>
            <a:prstGeom prst="roundRect">
              <a:avLst>
                <a:gd name="adj" fmla="val 2716"/>
              </a:avLst>
            </a:prstGeom>
            <a:solidFill>
              <a:schemeClr val="bg1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91915" y="1308457"/>
              <a:ext cx="2384541" cy="21153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5777" y="987574"/>
            <a:ext cx="3816423" cy="288419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029957" y="4011910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 smtClean="0"/>
              <a:t>点击图片 欣赏故事</a:t>
            </a:r>
            <a:endParaRPr lang="zh-CN" altLang="en-US" sz="1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39552" y="258943"/>
            <a:ext cx="2368361" cy="623248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defRPr sz="3200" b="1">
                <a:latin typeface="+mn-ea"/>
              </a:defRPr>
            </a:lvl1pPr>
            <a:lvl2pPr marL="742950" indent="-28575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/>
              <a:t>听读</a:t>
            </a:r>
            <a:r>
              <a:rPr lang="zh-CN" altLang="en-US" sz="3600" smtClean="0"/>
              <a:t>故事。</a:t>
            </a:r>
            <a:endParaRPr lang="zh-CN" altLang="en-US" sz="3600" dirty="0"/>
          </a:p>
        </p:txBody>
      </p:sp>
      <p:pic>
        <p:nvPicPr>
          <p:cNvPr id="2050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359825"/>
            <a:ext cx="3528392" cy="2185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4182205" y="3074290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37148" y="267494"/>
            <a:ext cx="2034652" cy="623248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defRPr sz="3200" b="1">
                <a:latin typeface="+mn-ea"/>
              </a:defRPr>
            </a:lvl1pPr>
            <a:lvl2pPr marL="742950" indent="-28575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/>
              <a:t>合作</a:t>
            </a:r>
            <a:r>
              <a:rPr lang="zh-CN" altLang="en-US" sz="3600" smtClean="0"/>
              <a:t>朗读。</a:t>
            </a:r>
            <a:endParaRPr lang="zh-CN" altLang="en-US" sz="3600" dirty="0"/>
          </a:p>
        </p:txBody>
      </p:sp>
      <p:pic>
        <p:nvPicPr>
          <p:cNvPr id="3074" name="Picture 2" descr="C:\Users\Administrator\Desktop\120201010042322491489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30501"/>
            <a:ext cx="4934322" cy="3914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95536" y="267494"/>
            <a:ext cx="6696744" cy="623248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defRPr sz="3200" b="1">
                <a:latin typeface="+mn-ea"/>
              </a:defRPr>
            </a:lvl1pPr>
            <a:lvl2pPr marL="742950" indent="-28575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/>
              <a:t>借助图片理解词语做</a:t>
            </a:r>
            <a:r>
              <a:rPr lang="zh-CN" altLang="en-US" sz="3600" smtClean="0"/>
              <a:t>动作。</a:t>
            </a:r>
            <a:endParaRPr lang="zh-CN" altLang="en-US" sz="3600" dirty="0"/>
          </a:p>
        </p:txBody>
      </p:sp>
      <p:pic>
        <p:nvPicPr>
          <p:cNvPr id="4100" name="Picture 4" descr="C:\Users\Administrator\Desktop\包图网_18074025五一劳动节手绘卡通人物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369790"/>
            <a:ext cx="3317354" cy="2342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Administrator\Desktop\580ddcf5cb1f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529353"/>
            <a:ext cx="3373457" cy="21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15"/>
          <p:cNvSpPr/>
          <p:nvPr/>
        </p:nvSpPr>
        <p:spPr>
          <a:xfrm>
            <a:off x="1102204" y="3711842"/>
            <a:ext cx="264170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40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把地翻松</a:t>
            </a:r>
            <a:endParaRPr lang="zh-CN" altLang="en-US" sz="4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897442" y="3715353"/>
            <a:ext cx="177090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40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施肥</a:t>
            </a:r>
            <a:endParaRPr lang="zh-CN" altLang="en-US" sz="4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95536" y="267494"/>
            <a:ext cx="4536504" cy="623248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defRPr sz="3200" b="1">
                <a:latin typeface="+mn-ea"/>
              </a:defRPr>
            </a:lvl1pPr>
            <a:lvl2pPr marL="742950" indent="-28575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/>
              <a:t>同桌合作表演</a:t>
            </a:r>
            <a:r>
              <a:rPr lang="zh-CN" altLang="en-US" sz="3600" smtClean="0"/>
              <a:t>朗读。</a:t>
            </a:r>
            <a:endParaRPr lang="zh-CN" altLang="en-US" sz="3600" dirty="0"/>
          </a:p>
        </p:txBody>
      </p:sp>
      <p:grpSp>
        <p:nvGrpSpPr>
          <p:cNvPr id="2" name="组合 1"/>
          <p:cNvGrpSpPr/>
          <p:nvPr/>
        </p:nvGrpSpPr>
        <p:grpSpPr>
          <a:xfrm>
            <a:off x="179511" y="1203598"/>
            <a:ext cx="8784977" cy="2808312"/>
            <a:chOff x="179511" y="1203598"/>
            <a:chExt cx="8784977" cy="2808312"/>
          </a:xfrm>
        </p:grpSpPr>
        <p:sp>
          <p:nvSpPr>
            <p:cNvPr id="12" name="圆角矩形 11"/>
            <p:cNvSpPr/>
            <p:nvPr/>
          </p:nvSpPr>
          <p:spPr>
            <a:xfrm>
              <a:off x="4672771" y="1203598"/>
              <a:ext cx="4291717" cy="2808312"/>
            </a:xfrm>
            <a:prstGeom prst="roundRect">
              <a:avLst>
                <a:gd name="adj" fmla="val 2716"/>
              </a:avLst>
            </a:prstGeom>
            <a:solidFill>
              <a:schemeClr val="bg1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179511" y="1203598"/>
              <a:ext cx="4557907" cy="2808312"/>
            </a:xfrm>
            <a:prstGeom prst="roundRect">
              <a:avLst>
                <a:gd name="adj" fmla="val 2716"/>
              </a:avLst>
            </a:prstGeom>
            <a:solidFill>
              <a:schemeClr val="bg1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1350137"/>
              <a:ext cx="4485899" cy="25644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8024" y="1350137"/>
              <a:ext cx="4104456" cy="25644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355976" y="2499742"/>
            <a:ext cx="446685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只有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自己种，才有吃不完的菜。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1560" y="858074"/>
            <a:ext cx="7632848" cy="14305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600" b="1" smtClean="0">
                <a:solidFill>
                  <a:srgbClr val="000000"/>
                </a:solidFill>
                <a:latin typeface="+mn-ea"/>
              </a:rPr>
              <a:t>    为什么</a:t>
            </a:r>
            <a:r>
              <a:rPr lang="zh-CN" altLang="en-US" sz="3600" b="1">
                <a:solidFill>
                  <a:srgbClr val="000000"/>
                </a:solidFill>
                <a:latin typeface="+mn-ea"/>
              </a:rPr>
              <a:t>小白兔有吃不完的菜，而小灰兔没有白菜吃？</a:t>
            </a:r>
            <a:endParaRPr lang="zh-CN" altLang="en-US" sz="3600" b="1" dirty="0">
              <a:solidFill>
                <a:srgbClr val="000000"/>
              </a:solidFill>
              <a:latin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25537" y="2479429"/>
            <a:ext cx="3442408" cy="2252561"/>
            <a:chOff x="4672771" y="1203598"/>
            <a:chExt cx="4291717" cy="2808312"/>
          </a:xfrm>
        </p:grpSpPr>
        <p:sp>
          <p:nvSpPr>
            <p:cNvPr id="11" name="圆角矩形 10"/>
            <p:cNvSpPr/>
            <p:nvPr/>
          </p:nvSpPr>
          <p:spPr>
            <a:xfrm>
              <a:off x="4672771" y="1203598"/>
              <a:ext cx="4291717" cy="2808312"/>
            </a:xfrm>
            <a:prstGeom prst="roundRect">
              <a:avLst>
                <a:gd name="adj" fmla="val 2716"/>
              </a:avLst>
            </a:prstGeom>
            <a:solidFill>
              <a:schemeClr val="bg1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Picture 3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8024" y="1350137"/>
              <a:ext cx="4104456" cy="25644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5" name="TextBox 14"/>
          <p:cNvSpPr txBox="1"/>
          <p:nvPr/>
        </p:nvSpPr>
        <p:spPr>
          <a:xfrm>
            <a:off x="395536" y="267494"/>
            <a:ext cx="1656184" cy="623248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defRPr sz="3200" b="1">
                <a:latin typeface="+mn-ea"/>
              </a:defRPr>
            </a:lvl1pPr>
            <a:lvl2pPr marL="742950" indent="-28575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smtClean="0"/>
              <a:t>说一说。</a:t>
            </a:r>
            <a:endParaRPr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411760" y="1229489"/>
            <a:ext cx="4123245" cy="3286477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Aft>
                <a:spcPct val="0"/>
              </a:spcAft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一片两片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三四片，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fontAlgn="base" hangingPunct="1">
              <a:lnSpc>
                <a:spcPct val="150000"/>
              </a:lnSpc>
              <a:spcAft>
                <a:spcPct val="0"/>
              </a:spcAft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五片六片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七八片。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fontAlgn="base" hangingPunct="1">
              <a:lnSpc>
                <a:spcPct val="150000"/>
              </a:lnSpc>
              <a:spcAft>
                <a:spcPct val="0"/>
              </a:spcAft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九片十片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无数片，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fontAlgn="base" hangingPunct="1">
              <a:lnSpc>
                <a:spcPct val="150000"/>
              </a:lnSpc>
              <a:spcAft>
                <a:spcPct val="0"/>
              </a:spcAft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飞入水中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都不见。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67544" y="281866"/>
            <a:ext cx="2592288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>
                <a:latin typeface="+mn-ea"/>
              </a:rPr>
              <a:t>读好停顿</a:t>
            </a:r>
            <a:endParaRPr lang="zh-CN" altLang="en-US" sz="36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756179" y="1563638"/>
            <a:ext cx="3890809" cy="3286477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Aft>
                <a:spcPct val="0"/>
              </a:spcAft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一片两片三四片，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fontAlgn="base" hangingPunct="1">
              <a:lnSpc>
                <a:spcPct val="150000"/>
              </a:lnSpc>
              <a:spcAft>
                <a:spcPct val="0"/>
              </a:spcAft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五片六片七八片。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fontAlgn="base" hangingPunct="1">
              <a:lnSpc>
                <a:spcPct val="150000"/>
              </a:lnSpc>
              <a:spcAft>
                <a:spcPct val="0"/>
              </a:spcAft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九片十片无数片，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fontAlgn="base" hangingPunct="1">
              <a:lnSpc>
                <a:spcPct val="150000"/>
              </a:lnSpc>
              <a:spcAft>
                <a:spcPct val="0"/>
              </a:spcAft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飞入水中都不见。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9"/>
          <p:cNvSpPr>
            <a:spLocks noChangeArrowheads="1"/>
          </p:cNvSpPr>
          <p:nvPr/>
        </p:nvSpPr>
        <p:spPr bwMode="auto">
          <a:xfrm>
            <a:off x="611560" y="411510"/>
            <a:ext cx="3024336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>
                <a:latin typeface="+mn-ea"/>
              </a:rPr>
              <a:t>圈一圈会认字。</a:t>
            </a:r>
            <a:endParaRPr lang="zh-CN" altLang="en-US" sz="3600" b="1" dirty="0">
              <a:latin typeface="+mn-ea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623320"/>
            <a:ext cx="3905250" cy="101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椭圆 1"/>
          <p:cNvSpPr/>
          <p:nvPr/>
        </p:nvSpPr>
        <p:spPr>
          <a:xfrm>
            <a:off x="1763688" y="2643758"/>
            <a:ext cx="432048" cy="529682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6" name="椭圆 5"/>
          <p:cNvSpPr/>
          <p:nvPr/>
        </p:nvSpPr>
        <p:spPr>
          <a:xfrm>
            <a:off x="2699792" y="2643758"/>
            <a:ext cx="432048" cy="529682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7" name="椭圆 6"/>
          <p:cNvSpPr/>
          <p:nvPr/>
        </p:nvSpPr>
        <p:spPr>
          <a:xfrm>
            <a:off x="3131840" y="2643758"/>
            <a:ext cx="432048" cy="529682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8" name="椭圆 7"/>
          <p:cNvSpPr/>
          <p:nvPr/>
        </p:nvSpPr>
        <p:spPr>
          <a:xfrm>
            <a:off x="827584" y="3435846"/>
            <a:ext cx="432048" cy="529682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9" name="椭圆 8"/>
          <p:cNvSpPr/>
          <p:nvPr/>
        </p:nvSpPr>
        <p:spPr>
          <a:xfrm>
            <a:off x="1763688" y="3461472"/>
            <a:ext cx="432048" cy="529682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9"/>
          <p:cNvSpPr>
            <a:spLocks noChangeArrowheads="1"/>
          </p:cNvSpPr>
          <p:nvPr/>
        </p:nvSpPr>
        <p:spPr bwMode="auto">
          <a:xfrm>
            <a:off x="395536" y="267494"/>
            <a:ext cx="4608512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>
                <a:latin typeface="+mn-ea"/>
              </a:rPr>
              <a:t>数字、汉字连连看。</a:t>
            </a:r>
            <a:endParaRPr lang="zh-CN" altLang="en-US" sz="3600" b="1" dirty="0">
              <a:latin typeface="+mn-ea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9946" y="3268191"/>
            <a:ext cx="5372100" cy="124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矩形 9"/>
          <p:cNvSpPr>
            <a:spLocks noChangeArrowheads="1"/>
          </p:cNvSpPr>
          <p:nvPr/>
        </p:nvSpPr>
        <p:spPr bwMode="auto">
          <a:xfrm>
            <a:off x="1979712" y="1347614"/>
            <a:ext cx="576064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9"/>
          <p:cNvSpPr>
            <a:spLocks noChangeArrowheads="1"/>
          </p:cNvSpPr>
          <p:nvPr/>
        </p:nvSpPr>
        <p:spPr bwMode="auto">
          <a:xfrm>
            <a:off x="3113838" y="1347614"/>
            <a:ext cx="576064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9"/>
          <p:cNvSpPr>
            <a:spLocks noChangeArrowheads="1"/>
          </p:cNvSpPr>
          <p:nvPr/>
        </p:nvSpPr>
        <p:spPr bwMode="auto">
          <a:xfrm>
            <a:off x="4247964" y="1347614"/>
            <a:ext cx="576064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9"/>
          <p:cNvSpPr>
            <a:spLocks noChangeArrowheads="1"/>
          </p:cNvSpPr>
          <p:nvPr/>
        </p:nvSpPr>
        <p:spPr bwMode="auto">
          <a:xfrm>
            <a:off x="5382090" y="1347614"/>
            <a:ext cx="576064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9"/>
          <p:cNvSpPr>
            <a:spLocks noChangeArrowheads="1"/>
          </p:cNvSpPr>
          <p:nvPr/>
        </p:nvSpPr>
        <p:spPr bwMode="auto">
          <a:xfrm>
            <a:off x="6516216" y="1347614"/>
            <a:ext cx="1080120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195736" y="2258894"/>
            <a:ext cx="648072" cy="1392976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3275856" y="2163247"/>
            <a:ext cx="425319" cy="141661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4452715" y="2163247"/>
            <a:ext cx="83281" cy="1488623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H="1">
            <a:off x="5382090" y="2163247"/>
            <a:ext cx="204752" cy="1488623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H="1">
            <a:off x="6300192" y="2163247"/>
            <a:ext cx="564792" cy="1488623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9"/>
          <p:cNvSpPr>
            <a:spLocks noChangeArrowheads="1"/>
          </p:cNvSpPr>
          <p:nvPr/>
        </p:nvSpPr>
        <p:spPr bwMode="auto">
          <a:xfrm>
            <a:off x="395536" y="724366"/>
            <a:ext cx="8748464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>
                <a:latin typeface="+mn-ea"/>
              </a:rPr>
              <a:t>数手指游戏：听老师说汉字，你来数手指</a:t>
            </a:r>
            <a:endParaRPr lang="zh-CN" altLang="en-US" sz="3600" b="1" dirty="0">
              <a:latin typeface="+mn-ea"/>
            </a:endParaRPr>
          </a:p>
        </p:txBody>
      </p:sp>
      <p:sp>
        <p:nvSpPr>
          <p:cNvPr id="27" name="矩形 9"/>
          <p:cNvSpPr>
            <a:spLocks noChangeArrowheads="1"/>
          </p:cNvSpPr>
          <p:nvPr/>
        </p:nvSpPr>
        <p:spPr bwMode="auto">
          <a:xfrm>
            <a:off x="1115616" y="1635646"/>
            <a:ext cx="576064" cy="992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 b="1" smtClean="0">
                <a:latin typeface="楷体" panose="02010609060101010101" pitchFamily="49" charset="-122"/>
                <a:ea typeface="楷体" panose="02010609060101010101" pitchFamily="49" charset="-122"/>
              </a:rPr>
              <a:t>六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9"/>
          <p:cNvSpPr>
            <a:spLocks noChangeArrowheads="1"/>
          </p:cNvSpPr>
          <p:nvPr/>
        </p:nvSpPr>
        <p:spPr bwMode="auto">
          <a:xfrm>
            <a:off x="2591780" y="1635646"/>
            <a:ext cx="576064" cy="992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 b="1" smtClean="0">
                <a:latin typeface="楷体" panose="02010609060101010101" pitchFamily="49" charset="-122"/>
                <a:ea typeface="楷体" panose="02010609060101010101" pitchFamily="49" charset="-122"/>
              </a:rPr>
              <a:t>七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9"/>
          <p:cNvSpPr>
            <a:spLocks noChangeArrowheads="1"/>
          </p:cNvSpPr>
          <p:nvPr/>
        </p:nvSpPr>
        <p:spPr bwMode="auto">
          <a:xfrm>
            <a:off x="4067944" y="1635646"/>
            <a:ext cx="576064" cy="992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 b="1" smtClean="0">
                <a:latin typeface="楷体" panose="02010609060101010101" pitchFamily="49" charset="-122"/>
                <a:ea typeface="楷体" panose="02010609060101010101" pitchFamily="49" charset="-122"/>
              </a:rPr>
              <a:t>八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9"/>
          <p:cNvSpPr>
            <a:spLocks noChangeArrowheads="1"/>
          </p:cNvSpPr>
          <p:nvPr/>
        </p:nvSpPr>
        <p:spPr bwMode="auto">
          <a:xfrm>
            <a:off x="5544108" y="1635646"/>
            <a:ext cx="576064" cy="992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 b="1" smtClean="0">
                <a:latin typeface="楷体" panose="02010609060101010101" pitchFamily="49" charset="-122"/>
                <a:ea typeface="楷体" panose="02010609060101010101" pitchFamily="49" charset="-122"/>
              </a:rPr>
              <a:t>九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9"/>
          <p:cNvSpPr>
            <a:spLocks noChangeArrowheads="1"/>
          </p:cNvSpPr>
          <p:nvPr/>
        </p:nvSpPr>
        <p:spPr bwMode="auto">
          <a:xfrm>
            <a:off x="7020272" y="1635646"/>
            <a:ext cx="1080120" cy="992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 b="1" smtClean="0"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0568">
            <a:off x="1359340" y="2905826"/>
            <a:ext cx="627328" cy="88415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0568">
            <a:off x="2826840" y="2905826"/>
            <a:ext cx="627328" cy="88415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0568">
            <a:off x="4294340" y="2905826"/>
            <a:ext cx="627328" cy="88415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0568">
            <a:off x="5761840" y="2905826"/>
            <a:ext cx="627328" cy="88415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0568">
            <a:off x="7229340" y="2905826"/>
            <a:ext cx="627328" cy="8841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19840" y1="3591" x2="19840" y2="3591"/>
                        <a14:foregroundMark x1="10822" y1="5525" x2="10822" y2="5525"/>
                        <a14:foregroundMark x1="10822" y1="5525" x2="10822" y2="5525"/>
                        <a14:foregroundMark x1="10822" y1="5525" x2="94188" y2="6906"/>
                        <a14:foregroundMark x1="94990" y1="8011" x2="93988" y2="92541"/>
                        <a14:foregroundMark x1="92986" y1="94199" x2="6413" y2="94475"/>
                        <a14:foregroundMark x1="6413" y1="94475" x2="6413" y2="94475"/>
                        <a14:foregroundMark x1="3006" y1="91713" x2="3407" y2="3591"/>
                        <a14:foregroundMark x1="6613" y1="10221" x2="92786" y2="10221"/>
                        <a14:foregroundMark x1="5010" y1="9945" x2="5010" y2="9945"/>
                        <a14:foregroundMark x1="5010" y1="9945" x2="5210" y2="92265"/>
                        <a14:foregroundMark x1="94188" y1="9116" x2="93988" y2="47238"/>
                        <a14:foregroundMark x1="92786" y1="14641" x2="92786" y2="14641"/>
                        <a14:foregroundMark x1="92986" y1="22376" x2="93186" y2="91436"/>
                        <a14:foregroundMark x1="6012" y1="92265" x2="93186" y2="93094"/>
                        <a14:foregroundMark x1="5010" y1="13536" x2="5411" y2="91989"/>
                        <a14:foregroundMark x1="5611" y1="13536" x2="6012" y2="49724"/>
                        <a14:foregroundMark x1="6012" y1="49724" x2="6012" y2="49724"/>
                        <a14:foregroundMark x1="4810" y1="19613" x2="6613" y2="38950"/>
                        <a14:foregroundMark x1="4810" y1="16022" x2="6012" y2="309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7" y="483518"/>
            <a:ext cx="4320481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218609" y="436334"/>
            <a:ext cx="3489295" cy="623248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defRPr sz="3200" b="1">
                <a:latin typeface="+mn-ea"/>
              </a:defRPr>
            </a:lvl1pPr>
            <a:lvl2pPr marL="742950" indent="-28575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/>
              <a:t>正确的写字姿势</a:t>
            </a:r>
            <a:endParaRPr lang="zh-CN" altLang="en-US" sz="3600" dirty="0"/>
          </a:p>
        </p:txBody>
      </p:sp>
      <p:sp>
        <p:nvSpPr>
          <p:cNvPr id="7" name="Text Box 33"/>
          <p:cNvSpPr txBox="1"/>
          <p:nvPr/>
        </p:nvSpPr>
        <p:spPr>
          <a:xfrm>
            <a:off x="4716016" y="1260851"/>
            <a:ext cx="3960440" cy="3687163"/>
          </a:xfrm>
          <a:prstGeom prst="rect">
            <a:avLst/>
          </a:prstGeom>
          <a:noFill/>
          <a:ln w="38100" cap="rnd" cmpd="sng">
            <a:noFill/>
            <a:prstDash val="sysDot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背要挺立，字看清，</a:t>
            </a:r>
            <a:endParaRPr lang="en-US" altLang="zh-CN" sz="3200" b="1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头摆正，肩放平。</a:t>
            </a:r>
            <a:endParaRPr lang="en-US" altLang="zh-CN" sz="3200" b="1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手离</a:t>
            </a:r>
            <a:r>
              <a:rPr lang="zh-CN" altLang="en-US" sz="32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笔尖一寸，</a:t>
            </a:r>
            <a:endParaRPr lang="en-US" altLang="zh-CN" sz="3200" b="1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胸离桌子一拳，</a:t>
            </a:r>
            <a:endParaRPr lang="en-US" altLang="zh-CN" sz="3200" b="1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眼离桌面一尺。</a:t>
            </a:r>
            <a:endParaRPr lang="en-US" altLang="zh-CN" sz="3200" b="1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Picture 2" descr="C:\Users\Administrator\Desktop\图片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19622"/>
            <a:ext cx="3084513" cy="288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Box 11"/>
          <p:cNvSpPr txBox="1">
            <a:spLocks noChangeArrowheads="1"/>
          </p:cNvSpPr>
          <p:nvPr/>
        </p:nvSpPr>
        <p:spPr bwMode="auto">
          <a:xfrm>
            <a:off x="1586346" y="1084406"/>
            <a:ext cx="7378141" cy="623248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defRPr sz="3200" b="1">
                <a:latin typeface="+mn-ea"/>
              </a:defRPr>
            </a:lvl1pPr>
            <a:lvl2pPr marL="742950" indent="-28575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/>
              <a:t>读一读这三组字，说说你的发现。</a:t>
            </a:r>
            <a:endParaRPr lang="zh-CN" altLang="en-US" sz="3600" dirty="0"/>
          </a:p>
        </p:txBody>
      </p:sp>
      <p:grpSp>
        <p:nvGrpSpPr>
          <p:cNvPr id="60" name="组合 59"/>
          <p:cNvGrpSpPr/>
          <p:nvPr/>
        </p:nvGrpSpPr>
        <p:grpSpPr>
          <a:xfrm>
            <a:off x="251520" y="2112470"/>
            <a:ext cx="2376264" cy="1784605"/>
            <a:chOff x="683568" y="1756578"/>
            <a:chExt cx="2376264" cy="1784605"/>
          </a:xfrm>
        </p:grpSpPr>
        <p:grpSp>
          <p:nvGrpSpPr>
            <p:cNvPr id="14" name="组合 13"/>
            <p:cNvGrpSpPr/>
            <p:nvPr/>
          </p:nvGrpSpPr>
          <p:grpSpPr>
            <a:xfrm>
              <a:off x="683568" y="1756578"/>
              <a:ext cx="1080120" cy="1208541"/>
              <a:chOff x="683568" y="1779662"/>
              <a:chExt cx="1080120" cy="1208541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683568" y="1779662"/>
                <a:ext cx="1080120" cy="1208541"/>
                <a:chOff x="4499992" y="1640019"/>
                <a:chExt cx="1080120" cy="1208541"/>
              </a:xfrm>
            </p:grpSpPr>
            <p:sp>
              <p:nvSpPr>
                <p:cNvPr id="9" name="十二角星 8"/>
                <p:cNvSpPr/>
                <p:nvPr/>
              </p:nvSpPr>
              <p:spPr>
                <a:xfrm>
                  <a:off x="4499992" y="1640019"/>
                  <a:ext cx="1080120" cy="1208541"/>
                </a:xfrm>
                <a:prstGeom prst="star12">
                  <a:avLst>
                    <a:gd name="adj" fmla="val 41440"/>
                  </a:avLst>
                </a:prstGeom>
                <a:solidFill>
                  <a:srgbClr val="FFC0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" name="椭圆 6"/>
                <p:cNvSpPr/>
                <p:nvPr/>
              </p:nvSpPr>
              <p:spPr>
                <a:xfrm>
                  <a:off x="4709193" y="1913430"/>
                  <a:ext cx="661719" cy="661719"/>
                </a:xfrm>
                <a:prstGeom prst="ellipse">
                  <a:avLst/>
                </a:prstGeom>
                <a:solidFill>
                  <a:srgbClr val="FFE0C9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>
                <a:off x="899592" y="2006906"/>
                <a:ext cx="792088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just"/>
                <a:r>
                  <a:rPr lang="zh-CN" altLang="en-US" sz="4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人</a:t>
                </a:r>
                <a:endParaRPr lang="zh-CN" altLang="en-US" sz="4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88" name="组合 87"/>
            <p:cNvGrpSpPr/>
            <p:nvPr/>
          </p:nvGrpSpPr>
          <p:grpSpPr>
            <a:xfrm>
              <a:off x="1979712" y="1756578"/>
              <a:ext cx="1080120" cy="1208541"/>
              <a:chOff x="683568" y="1779662"/>
              <a:chExt cx="1080120" cy="1208541"/>
            </a:xfrm>
          </p:grpSpPr>
          <p:grpSp>
            <p:nvGrpSpPr>
              <p:cNvPr id="89" name="组合 88"/>
              <p:cNvGrpSpPr/>
              <p:nvPr/>
            </p:nvGrpSpPr>
            <p:grpSpPr>
              <a:xfrm>
                <a:off x="683568" y="1779662"/>
                <a:ext cx="1080120" cy="1208541"/>
                <a:chOff x="4499992" y="1640019"/>
                <a:chExt cx="1080120" cy="1208541"/>
              </a:xfrm>
            </p:grpSpPr>
            <p:sp>
              <p:nvSpPr>
                <p:cNvPr id="91" name="十二角星 90"/>
                <p:cNvSpPr/>
                <p:nvPr/>
              </p:nvSpPr>
              <p:spPr>
                <a:xfrm>
                  <a:off x="4499992" y="1640019"/>
                  <a:ext cx="1080120" cy="1208541"/>
                </a:xfrm>
                <a:prstGeom prst="star12">
                  <a:avLst>
                    <a:gd name="adj" fmla="val 41440"/>
                  </a:avLst>
                </a:prstGeom>
                <a:solidFill>
                  <a:srgbClr val="FFC0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2" name="椭圆 91"/>
                <p:cNvSpPr/>
                <p:nvPr/>
              </p:nvSpPr>
              <p:spPr>
                <a:xfrm>
                  <a:off x="4709193" y="1913430"/>
                  <a:ext cx="661719" cy="661719"/>
                </a:xfrm>
                <a:prstGeom prst="ellipse">
                  <a:avLst/>
                </a:prstGeom>
                <a:solidFill>
                  <a:srgbClr val="FFE0C9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90" name="矩形 89"/>
              <p:cNvSpPr/>
              <p:nvPr/>
            </p:nvSpPr>
            <p:spPr>
              <a:xfrm>
                <a:off x="899592" y="2006906"/>
                <a:ext cx="792088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just"/>
                <a:r>
                  <a:rPr lang="zh-CN" altLang="en-US" sz="4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天</a:t>
                </a:r>
                <a:endParaRPr lang="zh-CN" altLang="en-US" sz="4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cxnSp>
          <p:nvCxnSpPr>
            <p:cNvPr id="58" name="直接连接符 57"/>
            <p:cNvCxnSpPr/>
            <p:nvPr/>
          </p:nvCxnSpPr>
          <p:spPr>
            <a:xfrm>
              <a:off x="1403648" y="2965119"/>
              <a:ext cx="576064" cy="576064"/>
            </a:xfrm>
            <a:prstGeom prst="line">
              <a:avLst/>
            </a:prstGeom>
            <a:ln w="222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H="1">
              <a:off x="1979712" y="2965119"/>
              <a:ext cx="503523" cy="576064"/>
            </a:xfrm>
            <a:prstGeom prst="line">
              <a:avLst/>
            </a:prstGeom>
            <a:ln w="222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9" name="组合 98"/>
          <p:cNvGrpSpPr/>
          <p:nvPr/>
        </p:nvGrpSpPr>
        <p:grpSpPr>
          <a:xfrm>
            <a:off x="3311860" y="2155297"/>
            <a:ext cx="2376264" cy="1784605"/>
            <a:chOff x="683568" y="1756578"/>
            <a:chExt cx="2376264" cy="1784605"/>
          </a:xfrm>
        </p:grpSpPr>
        <p:grpSp>
          <p:nvGrpSpPr>
            <p:cNvPr id="100" name="组合 99"/>
            <p:cNvGrpSpPr/>
            <p:nvPr/>
          </p:nvGrpSpPr>
          <p:grpSpPr>
            <a:xfrm>
              <a:off x="683568" y="1756578"/>
              <a:ext cx="1080120" cy="1208541"/>
              <a:chOff x="683568" y="1779662"/>
              <a:chExt cx="1080120" cy="1208541"/>
            </a:xfrm>
          </p:grpSpPr>
          <p:grpSp>
            <p:nvGrpSpPr>
              <p:cNvPr id="108" name="组合 107"/>
              <p:cNvGrpSpPr/>
              <p:nvPr/>
            </p:nvGrpSpPr>
            <p:grpSpPr>
              <a:xfrm>
                <a:off x="683568" y="1779662"/>
                <a:ext cx="1080120" cy="1208541"/>
                <a:chOff x="4499992" y="1640019"/>
                <a:chExt cx="1080120" cy="1208541"/>
              </a:xfrm>
            </p:grpSpPr>
            <p:sp>
              <p:nvSpPr>
                <p:cNvPr id="110" name="十二角星 109"/>
                <p:cNvSpPr/>
                <p:nvPr/>
              </p:nvSpPr>
              <p:spPr>
                <a:xfrm>
                  <a:off x="4499992" y="1640019"/>
                  <a:ext cx="1080120" cy="1208541"/>
                </a:xfrm>
                <a:prstGeom prst="star12">
                  <a:avLst>
                    <a:gd name="adj" fmla="val 41440"/>
                  </a:avLst>
                </a:prstGeom>
                <a:solidFill>
                  <a:srgbClr val="FFC0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1" name="椭圆 110"/>
                <p:cNvSpPr/>
                <p:nvPr/>
              </p:nvSpPr>
              <p:spPr>
                <a:xfrm>
                  <a:off x="4709193" y="1913430"/>
                  <a:ext cx="661719" cy="661719"/>
                </a:xfrm>
                <a:prstGeom prst="ellipse">
                  <a:avLst/>
                </a:prstGeom>
                <a:solidFill>
                  <a:srgbClr val="FFE0C9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09" name="矩形 108"/>
              <p:cNvSpPr/>
              <p:nvPr/>
            </p:nvSpPr>
            <p:spPr>
              <a:xfrm>
                <a:off x="899592" y="2006906"/>
                <a:ext cx="792088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just"/>
                <a:r>
                  <a:rPr lang="zh-CN" altLang="en-US" sz="40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口</a:t>
                </a:r>
                <a:endParaRPr lang="zh-CN" altLang="en-US" sz="4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01" name="组合 100"/>
            <p:cNvGrpSpPr/>
            <p:nvPr/>
          </p:nvGrpSpPr>
          <p:grpSpPr>
            <a:xfrm>
              <a:off x="1979712" y="1756578"/>
              <a:ext cx="1080120" cy="1208541"/>
              <a:chOff x="683568" y="1779662"/>
              <a:chExt cx="1080120" cy="1208541"/>
            </a:xfrm>
          </p:grpSpPr>
          <p:grpSp>
            <p:nvGrpSpPr>
              <p:cNvPr id="104" name="组合 103"/>
              <p:cNvGrpSpPr/>
              <p:nvPr/>
            </p:nvGrpSpPr>
            <p:grpSpPr>
              <a:xfrm>
                <a:off x="683568" y="1779662"/>
                <a:ext cx="1080120" cy="1208541"/>
                <a:chOff x="4499992" y="1640019"/>
                <a:chExt cx="1080120" cy="1208541"/>
              </a:xfrm>
            </p:grpSpPr>
            <p:sp>
              <p:nvSpPr>
                <p:cNvPr id="106" name="十二角星 105"/>
                <p:cNvSpPr/>
                <p:nvPr/>
              </p:nvSpPr>
              <p:spPr>
                <a:xfrm>
                  <a:off x="4499992" y="1640019"/>
                  <a:ext cx="1080120" cy="1208541"/>
                </a:xfrm>
                <a:prstGeom prst="star12">
                  <a:avLst>
                    <a:gd name="adj" fmla="val 41440"/>
                  </a:avLst>
                </a:prstGeom>
                <a:solidFill>
                  <a:srgbClr val="FFC0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7" name="椭圆 106"/>
                <p:cNvSpPr/>
                <p:nvPr/>
              </p:nvSpPr>
              <p:spPr>
                <a:xfrm>
                  <a:off x="4709193" y="1913430"/>
                  <a:ext cx="661719" cy="661719"/>
                </a:xfrm>
                <a:prstGeom prst="ellipse">
                  <a:avLst/>
                </a:prstGeom>
                <a:solidFill>
                  <a:srgbClr val="FFE0C9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05" name="矩形 104"/>
              <p:cNvSpPr/>
              <p:nvPr/>
            </p:nvSpPr>
            <p:spPr>
              <a:xfrm>
                <a:off x="899592" y="2006906"/>
                <a:ext cx="792088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just"/>
                <a:r>
                  <a:rPr lang="zh-CN" altLang="en-US" sz="40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田</a:t>
                </a:r>
                <a:endParaRPr lang="zh-CN" altLang="en-US" sz="4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cxnSp>
          <p:nvCxnSpPr>
            <p:cNvPr id="102" name="直接连接符 101"/>
            <p:cNvCxnSpPr/>
            <p:nvPr/>
          </p:nvCxnSpPr>
          <p:spPr>
            <a:xfrm>
              <a:off x="1403648" y="2965119"/>
              <a:ext cx="576064" cy="576064"/>
            </a:xfrm>
            <a:prstGeom prst="line">
              <a:avLst/>
            </a:prstGeom>
            <a:ln w="222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H="1">
              <a:off x="1979712" y="2965119"/>
              <a:ext cx="503523" cy="576064"/>
            </a:xfrm>
            <a:prstGeom prst="line">
              <a:avLst/>
            </a:prstGeom>
            <a:ln w="222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2" name="组合 111"/>
          <p:cNvGrpSpPr/>
          <p:nvPr/>
        </p:nvGrpSpPr>
        <p:grpSpPr>
          <a:xfrm>
            <a:off x="6372200" y="2135554"/>
            <a:ext cx="2376264" cy="1784605"/>
            <a:chOff x="683568" y="1756578"/>
            <a:chExt cx="2376264" cy="1784605"/>
          </a:xfrm>
        </p:grpSpPr>
        <p:grpSp>
          <p:nvGrpSpPr>
            <p:cNvPr id="113" name="组合 112"/>
            <p:cNvGrpSpPr/>
            <p:nvPr/>
          </p:nvGrpSpPr>
          <p:grpSpPr>
            <a:xfrm>
              <a:off x="683568" y="1756578"/>
              <a:ext cx="1080120" cy="1208541"/>
              <a:chOff x="683568" y="1779662"/>
              <a:chExt cx="1080120" cy="1208541"/>
            </a:xfrm>
          </p:grpSpPr>
          <p:grpSp>
            <p:nvGrpSpPr>
              <p:cNvPr id="121" name="组合 120"/>
              <p:cNvGrpSpPr/>
              <p:nvPr/>
            </p:nvGrpSpPr>
            <p:grpSpPr>
              <a:xfrm>
                <a:off x="683568" y="1779662"/>
                <a:ext cx="1080120" cy="1208541"/>
                <a:chOff x="4499992" y="1640019"/>
                <a:chExt cx="1080120" cy="1208541"/>
              </a:xfrm>
            </p:grpSpPr>
            <p:sp>
              <p:nvSpPr>
                <p:cNvPr id="123" name="十二角星 122"/>
                <p:cNvSpPr/>
                <p:nvPr/>
              </p:nvSpPr>
              <p:spPr>
                <a:xfrm>
                  <a:off x="4499992" y="1640019"/>
                  <a:ext cx="1080120" cy="1208541"/>
                </a:xfrm>
                <a:prstGeom prst="star12">
                  <a:avLst>
                    <a:gd name="adj" fmla="val 41440"/>
                  </a:avLst>
                </a:prstGeom>
                <a:solidFill>
                  <a:srgbClr val="FFC0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4" name="椭圆 123"/>
                <p:cNvSpPr/>
                <p:nvPr/>
              </p:nvSpPr>
              <p:spPr>
                <a:xfrm>
                  <a:off x="4709193" y="1913430"/>
                  <a:ext cx="661719" cy="661719"/>
                </a:xfrm>
                <a:prstGeom prst="ellipse">
                  <a:avLst/>
                </a:prstGeom>
                <a:solidFill>
                  <a:srgbClr val="FFE0C9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22" name="矩形 121"/>
              <p:cNvSpPr/>
              <p:nvPr/>
            </p:nvSpPr>
            <p:spPr>
              <a:xfrm>
                <a:off x="899592" y="2006906"/>
                <a:ext cx="792088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just"/>
                <a:r>
                  <a:rPr lang="zh-CN" altLang="en-US" sz="40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日</a:t>
                </a:r>
                <a:endParaRPr lang="zh-CN" altLang="en-US" sz="4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14" name="组合 113"/>
            <p:cNvGrpSpPr/>
            <p:nvPr/>
          </p:nvGrpSpPr>
          <p:grpSpPr>
            <a:xfrm>
              <a:off x="1979712" y="1756578"/>
              <a:ext cx="1080120" cy="1208541"/>
              <a:chOff x="683568" y="1779662"/>
              <a:chExt cx="1080120" cy="1208541"/>
            </a:xfrm>
          </p:grpSpPr>
          <p:grpSp>
            <p:nvGrpSpPr>
              <p:cNvPr id="117" name="组合 116"/>
              <p:cNvGrpSpPr/>
              <p:nvPr/>
            </p:nvGrpSpPr>
            <p:grpSpPr>
              <a:xfrm>
                <a:off x="683568" y="1779662"/>
                <a:ext cx="1080120" cy="1208541"/>
                <a:chOff x="4499992" y="1640019"/>
                <a:chExt cx="1080120" cy="1208541"/>
              </a:xfrm>
            </p:grpSpPr>
            <p:sp>
              <p:nvSpPr>
                <p:cNvPr id="119" name="十二角星 118"/>
                <p:cNvSpPr/>
                <p:nvPr/>
              </p:nvSpPr>
              <p:spPr>
                <a:xfrm>
                  <a:off x="4499992" y="1640019"/>
                  <a:ext cx="1080120" cy="1208541"/>
                </a:xfrm>
                <a:prstGeom prst="star12">
                  <a:avLst>
                    <a:gd name="adj" fmla="val 41440"/>
                  </a:avLst>
                </a:prstGeom>
                <a:solidFill>
                  <a:srgbClr val="FFC0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0" name="椭圆 119"/>
                <p:cNvSpPr/>
                <p:nvPr/>
              </p:nvSpPr>
              <p:spPr>
                <a:xfrm>
                  <a:off x="4709193" y="1913430"/>
                  <a:ext cx="661719" cy="661719"/>
                </a:xfrm>
                <a:prstGeom prst="ellipse">
                  <a:avLst/>
                </a:prstGeom>
                <a:solidFill>
                  <a:srgbClr val="FFE0C9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8" name="矩形 117"/>
              <p:cNvSpPr/>
              <p:nvPr/>
            </p:nvSpPr>
            <p:spPr>
              <a:xfrm>
                <a:off x="899592" y="2006906"/>
                <a:ext cx="792088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just"/>
                <a:r>
                  <a:rPr lang="zh-CN" altLang="en-US" sz="40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目</a:t>
                </a:r>
                <a:endParaRPr lang="zh-CN" altLang="en-US" sz="4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cxnSp>
          <p:nvCxnSpPr>
            <p:cNvPr id="115" name="直接连接符 114"/>
            <p:cNvCxnSpPr/>
            <p:nvPr/>
          </p:nvCxnSpPr>
          <p:spPr>
            <a:xfrm>
              <a:off x="1403648" y="2965119"/>
              <a:ext cx="576064" cy="576064"/>
            </a:xfrm>
            <a:prstGeom prst="line">
              <a:avLst/>
            </a:prstGeom>
            <a:ln w="222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H="1">
              <a:off x="1979712" y="2965119"/>
              <a:ext cx="503523" cy="576064"/>
            </a:xfrm>
            <a:prstGeom prst="line">
              <a:avLst/>
            </a:prstGeom>
            <a:ln w="222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5" name="TextBox 11"/>
          <p:cNvSpPr txBox="1">
            <a:spLocks noChangeArrowheads="1"/>
          </p:cNvSpPr>
          <p:nvPr/>
        </p:nvSpPr>
        <p:spPr bwMode="auto">
          <a:xfrm>
            <a:off x="3896658" y="4155926"/>
            <a:ext cx="1611446" cy="623248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latin typeface="宋体" panose="02010600030101010101" pitchFamily="2" charset="-122"/>
              </a:rPr>
              <a:t>形近字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56349" y="267494"/>
            <a:ext cx="2359467" cy="584775"/>
            <a:chOff x="340939" y="378868"/>
            <a:chExt cx="2676159" cy="584775"/>
          </a:xfrm>
        </p:grpSpPr>
        <p:sp>
          <p:nvSpPr>
            <p:cNvPr id="45" name="矩形 44"/>
            <p:cNvSpPr/>
            <p:nvPr/>
          </p:nvSpPr>
          <p:spPr>
            <a:xfrm>
              <a:off x="340939" y="506205"/>
              <a:ext cx="45719" cy="38337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Text Box 9"/>
            <p:cNvSpPr txBox="1"/>
            <p:nvPr/>
          </p:nvSpPr>
          <p:spPr>
            <a:xfrm>
              <a:off x="403562" y="378868"/>
              <a:ext cx="2613536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>
                <a:spcBef>
                  <a:spcPct val="50000"/>
                </a:spcBef>
                <a:buClr>
                  <a:srgbClr val="DD6409"/>
                </a:buClr>
              </a:pPr>
              <a:r>
                <a:rPr lang="zh-CN" altLang="en-US" sz="32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字词句运用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2971379" y="506205"/>
              <a:ext cx="45719" cy="38337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107504" y="2715766"/>
            <a:ext cx="3024336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/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加一加</a:t>
            </a:r>
            <a:endParaRPr lang="en-US" altLang="zh-CN" sz="36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hangingPunct="1"/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“人”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加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两横就是“天”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3275618" y="2571750"/>
            <a:ext cx="2820805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/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减一减</a:t>
            </a:r>
            <a:endParaRPr lang="en-US" altLang="zh-CN" sz="36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hangingPunct="1"/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“田”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减“十”字，变成“口”。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6084168" y="2715766"/>
            <a:ext cx="288032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/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减一减</a:t>
            </a:r>
            <a:endParaRPr lang="en-US" altLang="zh-CN" sz="36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/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“目”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减一横，变成“日”。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51520" y="888334"/>
            <a:ext cx="2376264" cy="1784605"/>
            <a:chOff x="683568" y="1756578"/>
            <a:chExt cx="2376264" cy="1784605"/>
          </a:xfrm>
        </p:grpSpPr>
        <p:grpSp>
          <p:nvGrpSpPr>
            <p:cNvPr id="10" name="组合 9"/>
            <p:cNvGrpSpPr/>
            <p:nvPr/>
          </p:nvGrpSpPr>
          <p:grpSpPr>
            <a:xfrm>
              <a:off x="683568" y="1756578"/>
              <a:ext cx="1080120" cy="1208541"/>
              <a:chOff x="683568" y="1779662"/>
              <a:chExt cx="1080120" cy="1208541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683568" y="1779662"/>
                <a:ext cx="1080120" cy="1208541"/>
                <a:chOff x="4499992" y="1640019"/>
                <a:chExt cx="1080120" cy="1208541"/>
              </a:xfrm>
            </p:grpSpPr>
            <p:sp>
              <p:nvSpPr>
                <p:cNvPr id="20" name="十二角星 19"/>
                <p:cNvSpPr/>
                <p:nvPr/>
              </p:nvSpPr>
              <p:spPr>
                <a:xfrm>
                  <a:off x="4499992" y="1640019"/>
                  <a:ext cx="1080120" cy="1208541"/>
                </a:xfrm>
                <a:prstGeom prst="star12">
                  <a:avLst>
                    <a:gd name="adj" fmla="val 41440"/>
                  </a:avLst>
                </a:prstGeom>
                <a:solidFill>
                  <a:srgbClr val="FFC0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椭圆 20"/>
                <p:cNvSpPr/>
                <p:nvPr/>
              </p:nvSpPr>
              <p:spPr>
                <a:xfrm>
                  <a:off x="4709193" y="1913430"/>
                  <a:ext cx="661719" cy="661719"/>
                </a:xfrm>
                <a:prstGeom prst="ellipse">
                  <a:avLst/>
                </a:prstGeom>
                <a:solidFill>
                  <a:srgbClr val="FFE0C9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9" name="矩形 18"/>
              <p:cNvSpPr/>
              <p:nvPr/>
            </p:nvSpPr>
            <p:spPr>
              <a:xfrm>
                <a:off x="899592" y="2006906"/>
                <a:ext cx="792088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just"/>
                <a:r>
                  <a:rPr lang="zh-CN" altLang="en-US" sz="4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人</a:t>
                </a:r>
                <a:endParaRPr lang="zh-CN" altLang="en-US" sz="4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979712" y="1756578"/>
              <a:ext cx="1080120" cy="1208541"/>
              <a:chOff x="683568" y="1779662"/>
              <a:chExt cx="1080120" cy="1208541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683568" y="1779662"/>
                <a:ext cx="1080120" cy="1208541"/>
                <a:chOff x="4499992" y="1640019"/>
                <a:chExt cx="1080120" cy="1208541"/>
              </a:xfrm>
            </p:grpSpPr>
            <p:sp>
              <p:nvSpPr>
                <p:cNvPr id="16" name="十二角星 15"/>
                <p:cNvSpPr/>
                <p:nvPr/>
              </p:nvSpPr>
              <p:spPr>
                <a:xfrm>
                  <a:off x="4499992" y="1640019"/>
                  <a:ext cx="1080120" cy="1208541"/>
                </a:xfrm>
                <a:prstGeom prst="star12">
                  <a:avLst>
                    <a:gd name="adj" fmla="val 41440"/>
                  </a:avLst>
                </a:prstGeom>
                <a:solidFill>
                  <a:srgbClr val="FFC0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椭圆 16"/>
                <p:cNvSpPr/>
                <p:nvPr/>
              </p:nvSpPr>
              <p:spPr>
                <a:xfrm>
                  <a:off x="4709193" y="1913430"/>
                  <a:ext cx="661719" cy="661719"/>
                </a:xfrm>
                <a:prstGeom prst="ellipse">
                  <a:avLst/>
                </a:prstGeom>
                <a:solidFill>
                  <a:srgbClr val="FFE0C9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5" name="矩形 14"/>
              <p:cNvSpPr/>
              <p:nvPr/>
            </p:nvSpPr>
            <p:spPr>
              <a:xfrm>
                <a:off x="899592" y="2006906"/>
                <a:ext cx="792088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just"/>
                <a:r>
                  <a:rPr lang="zh-CN" altLang="en-US" sz="40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天</a:t>
                </a:r>
                <a:endParaRPr lang="zh-CN" altLang="en-US" sz="4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>
              <a:off x="1403648" y="2965119"/>
              <a:ext cx="576064" cy="576064"/>
            </a:xfrm>
            <a:prstGeom prst="line">
              <a:avLst/>
            </a:prstGeom>
            <a:ln w="222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1979712" y="2965119"/>
              <a:ext cx="503523" cy="576064"/>
            </a:xfrm>
            <a:prstGeom prst="line">
              <a:avLst/>
            </a:prstGeom>
            <a:ln w="222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3311860" y="931161"/>
            <a:ext cx="2376264" cy="1784605"/>
            <a:chOff x="683568" y="1756578"/>
            <a:chExt cx="2376264" cy="1784605"/>
          </a:xfrm>
        </p:grpSpPr>
        <p:grpSp>
          <p:nvGrpSpPr>
            <p:cNvPr id="23" name="组合 22"/>
            <p:cNvGrpSpPr/>
            <p:nvPr/>
          </p:nvGrpSpPr>
          <p:grpSpPr>
            <a:xfrm>
              <a:off x="683568" y="1756578"/>
              <a:ext cx="1080120" cy="1208541"/>
              <a:chOff x="683568" y="1779662"/>
              <a:chExt cx="1080120" cy="1208541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683568" y="1779662"/>
                <a:ext cx="1080120" cy="1208541"/>
                <a:chOff x="4499992" y="1640019"/>
                <a:chExt cx="1080120" cy="1208541"/>
              </a:xfrm>
            </p:grpSpPr>
            <p:sp>
              <p:nvSpPr>
                <p:cNvPr id="33" name="十二角星 32"/>
                <p:cNvSpPr/>
                <p:nvPr/>
              </p:nvSpPr>
              <p:spPr>
                <a:xfrm>
                  <a:off x="4499992" y="1640019"/>
                  <a:ext cx="1080120" cy="1208541"/>
                </a:xfrm>
                <a:prstGeom prst="star12">
                  <a:avLst>
                    <a:gd name="adj" fmla="val 41440"/>
                  </a:avLst>
                </a:prstGeom>
                <a:solidFill>
                  <a:srgbClr val="FFC0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椭圆 33"/>
                <p:cNvSpPr/>
                <p:nvPr/>
              </p:nvSpPr>
              <p:spPr>
                <a:xfrm>
                  <a:off x="4709193" y="1913430"/>
                  <a:ext cx="661719" cy="661719"/>
                </a:xfrm>
                <a:prstGeom prst="ellipse">
                  <a:avLst/>
                </a:prstGeom>
                <a:solidFill>
                  <a:srgbClr val="FFE0C9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2" name="矩形 31"/>
              <p:cNvSpPr/>
              <p:nvPr/>
            </p:nvSpPr>
            <p:spPr>
              <a:xfrm>
                <a:off x="899592" y="2006906"/>
                <a:ext cx="792088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just"/>
                <a:r>
                  <a:rPr lang="zh-CN" altLang="en-US" sz="40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口</a:t>
                </a:r>
                <a:endParaRPr lang="zh-CN" altLang="en-US" sz="4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1979712" y="1756578"/>
              <a:ext cx="1080120" cy="1208541"/>
              <a:chOff x="683568" y="1779662"/>
              <a:chExt cx="1080120" cy="1208541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683568" y="1779662"/>
                <a:ext cx="1080120" cy="1208541"/>
                <a:chOff x="4499992" y="1640019"/>
                <a:chExt cx="1080120" cy="1208541"/>
              </a:xfrm>
            </p:grpSpPr>
            <p:sp>
              <p:nvSpPr>
                <p:cNvPr id="29" name="十二角星 28"/>
                <p:cNvSpPr/>
                <p:nvPr/>
              </p:nvSpPr>
              <p:spPr>
                <a:xfrm>
                  <a:off x="4499992" y="1640019"/>
                  <a:ext cx="1080120" cy="1208541"/>
                </a:xfrm>
                <a:prstGeom prst="star12">
                  <a:avLst>
                    <a:gd name="adj" fmla="val 41440"/>
                  </a:avLst>
                </a:prstGeom>
                <a:solidFill>
                  <a:srgbClr val="FFC0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椭圆 29"/>
                <p:cNvSpPr/>
                <p:nvPr/>
              </p:nvSpPr>
              <p:spPr>
                <a:xfrm>
                  <a:off x="4709193" y="1913430"/>
                  <a:ext cx="661719" cy="661719"/>
                </a:xfrm>
                <a:prstGeom prst="ellipse">
                  <a:avLst/>
                </a:prstGeom>
                <a:solidFill>
                  <a:srgbClr val="FFE0C9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>
                <a:off x="899592" y="2006906"/>
                <a:ext cx="792088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just"/>
                <a:r>
                  <a:rPr lang="zh-CN" altLang="en-US" sz="40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田</a:t>
                </a:r>
                <a:endParaRPr lang="zh-CN" altLang="en-US" sz="4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cxnSp>
          <p:nvCxnSpPr>
            <p:cNvPr id="25" name="直接连接符 24"/>
            <p:cNvCxnSpPr/>
            <p:nvPr/>
          </p:nvCxnSpPr>
          <p:spPr>
            <a:xfrm>
              <a:off x="1403648" y="2965119"/>
              <a:ext cx="576064" cy="576064"/>
            </a:xfrm>
            <a:prstGeom prst="line">
              <a:avLst/>
            </a:prstGeom>
            <a:ln w="222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979712" y="2965119"/>
              <a:ext cx="503523" cy="576064"/>
            </a:xfrm>
            <a:prstGeom prst="line">
              <a:avLst/>
            </a:prstGeom>
            <a:ln w="222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6372200" y="911418"/>
            <a:ext cx="2376264" cy="1784605"/>
            <a:chOff x="683568" y="1756578"/>
            <a:chExt cx="2376264" cy="1784605"/>
          </a:xfrm>
        </p:grpSpPr>
        <p:grpSp>
          <p:nvGrpSpPr>
            <p:cNvPr id="36" name="组合 35"/>
            <p:cNvGrpSpPr/>
            <p:nvPr/>
          </p:nvGrpSpPr>
          <p:grpSpPr>
            <a:xfrm>
              <a:off x="683568" y="1756578"/>
              <a:ext cx="1080120" cy="1208541"/>
              <a:chOff x="683568" y="1779662"/>
              <a:chExt cx="1080120" cy="1208541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683568" y="1779662"/>
                <a:ext cx="1080120" cy="1208541"/>
                <a:chOff x="4499992" y="1640019"/>
                <a:chExt cx="1080120" cy="1208541"/>
              </a:xfrm>
            </p:grpSpPr>
            <p:sp>
              <p:nvSpPr>
                <p:cNvPr id="46" name="十二角星 45"/>
                <p:cNvSpPr/>
                <p:nvPr/>
              </p:nvSpPr>
              <p:spPr>
                <a:xfrm>
                  <a:off x="4499992" y="1640019"/>
                  <a:ext cx="1080120" cy="1208541"/>
                </a:xfrm>
                <a:prstGeom prst="star12">
                  <a:avLst>
                    <a:gd name="adj" fmla="val 41440"/>
                  </a:avLst>
                </a:prstGeom>
                <a:solidFill>
                  <a:srgbClr val="FFC0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" name="椭圆 46"/>
                <p:cNvSpPr/>
                <p:nvPr/>
              </p:nvSpPr>
              <p:spPr>
                <a:xfrm>
                  <a:off x="4709193" y="1913430"/>
                  <a:ext cx="661719" cy="661719"/>
                </a:xfrm>
                <a:prstGeom prst="ellipse">
                  <a:avLst/>
                </a:prstGeom>
                <a:solidFill>
                  <a:srgbClr val="FFE0C9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5" name="矩形 44"/>
              <p:cNvSpPr/>
              <p:nvPr/>
            </p:nvSpPr>
            <p:spPr>
              <a:xfrm>
                <a:off x="899592" y="2006906"/>
                <a:ext cx="792088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just"/>
                <a:r>
                  <a:rPr lang="zh-CN" altLang="en-US" sz="40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日</a:t>
                </a:r>
                <a:endParaRPr lang="zh-CN" altLang="en-US" sz="4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1979712" y="1756578"/>
              <a:ext cx="1080120" cy="1208541"/>
              <a:chOff x="683568" y="1779662"/>
              <a:chExt cx="1080120" cy="1208541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683568" y="1779662"/>
                <a:ext cx="1080120" cy="1208541"/>
                <a:chOff x="4499992" y="1640019"/>
                <a:chExt cx="1080120" cy="1208541"/>
              </a:xfrm>
            </p:grpSpPr>
            <p:sp>
              <p:nvSpPr>
                <p:cNvPr id="42" name="十二角星 41"/>
                <p:cNvSpPr/>
                <p:nvPr/>
              </p:nvSpPr>
              <p:spPr>
                <a:xfrm>
                  <a:off x="4499992" y="1640019"/>
                  <a:ext cx="1080120" cy="1208541"/>
                </a:xfrm>
                <a:prstGeom prst="star12">
                  <a:avLst>
                    <a:gd name="adj" fmla="val 41440"/>
                  </a:avLst>
                </a:prstGeom>
                <a:solidFill>
                  <a:srgbClr val="FFC0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" name="椭圆 42"/>
                <p:cNvSpPr/>
                <p:nvPr/>
              </p:nvSpPr>
              <p:spPr>
                <a:xfrm>
                  <a:off x="4709193" y="1913430"/>
                  <a:ext cx="661719" cy="661719"/>
                </a:xfrm>
                <a:prstGeom prst="ellipse">
                  <a:avLst/>
                </a:prstGeom>
                <a:solidFill>
                  <a:srgbClr val="FFE0C9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1" name="矩形 40"/>
              <p:cNvSpPr/>
              <p:nvPr/>
            </p:nvSpPr>
            <p:spPr>
              <a:xfrm>
                <a:off x="899592" y="2006906"/>
                <a:ext cx="792088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just"/>
                <a:r>
                  <a:rPr lang="zh-CN" altLang="en-US" sz="4000" b="1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目</a:t>
                </a:r>
                <a:endParaRPr lang="zh-CN" altLang="en-US" sz="4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cxnSp>
          <p:nvCxnSpPr>
            <p:cNvPr id="38" name="直接连接符 37"/>
            <p:cNvCxnSpPr/>
            <p:nvPr/>
          </p:nvCxnSpPr>
          <p:spPr>
            <a:xfrm>
              <a:off x="1403648" y="2965119"/>
              <a:ext cx="576064" cy="576064"/>
            </a:xfrm>
            <a:prstGeom prst="line">
              <a:avLst/>
            </a:prstGeom>
            <a:ln w="222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>
              <a:off x="1979712" y="2965119"/>
              <a:ext cx="503523" cy="576064"/>
            </a:xfrm>
            <a:prstGeom prst="line">
              <a:avLst/>
            </a:prstGeom>
            <a:ln w="222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文本框 4"/>
          <p:cNvSpPr txBox="1"/>
          <p:nvPr/>
        </p:nvSpPr>
        <p:spPr>
          <a:xfrm>
            <a:off x="323528" y="168254"/>
            <a:ext cx="1826142" cy="561692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defRPr sz="3200" b="1">
                <a:latin typeface="+mn-ea"/>
              </a:defRPr>
            </a:lvl1pPr>
            <a:lvl2pPr marL="742950" indent="-28575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比较识记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tags/tag1.xml><?xml version="1.0" encoding="utf-8"?>
<p:tagLst xmlns:p="http://schemas.openxmlformats.org/presentationml/2006/main">
  <p:tag name="KSO_WM_DOC_GUID" val="{e6da1093-942a-4ae6-96c9-5de2b87aca2a}"/>
  <p:tag name="KSO_WPP_MARK_KEY" val="ea66978d-31d7-46ca-a9ba-65b99fe7434f"/>
  <p:tag name="COMMONDATA" val="eyJoZGlkIjoiMDUzMmRhYzhkNzM3Y2ZlODExZjhhYzliMDJjYzA0ZGIifQ=="/>
</p:tagLst>
</file>

<file path=ppt/theme/theme1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1131</Words>
  <Application>WPS 演示</Application>
  <PresentationFormat>全屏显示(16:9)</PresentationFormat>
  <Paragraphs>261</Paragraphs>
  <Slides>26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Arial</vt:lpstr>
      <vt:lpstr>宋体</vt:lpstr>
      <vt:lpstr>Wingdings</vt:lpstr>
      <vt:lpstr>楷体</vt:lpstr>
      <vt:lpstr>黑体</vt:lpstr>
      <vt:lpstr>Calibri</vt:lpstr>
      <vt:lpstr>微软雅黑</vt:lpstr>
      <vt:lpstr>Arial Unicode MS</vt:lpstr>
      <vt:lpstr>GB Pinyinok-B</vt:lpstr>
      <vt:lpstr>Kaiti SC</vt:lpstr>
      <vt:lpstr>Xingkai SC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346</cp:revision>
  <dcterms:created xsi:type="dcterms:W3CDTF">2017-03-17T02:28:00Z</dcterms:created>
  <dcterms:modified xsi:type="dcterms:W3CDTF">2022-11-27T11:40:16Z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A86586EEA5A34666AB4F689075C079DA</vt:lpwstr>
  </property>
</Properties>
</file>