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30"/>
  </p:handoutMasterIdLst>
  <p:sldIdLst>
    <p:sldId id="1219" r:id="rId3"/>
    <p:sldId id="1276" r:id="rId5"/>
    <p:sldId id="1147" r:id="rId6"/>
    <p:sldId id="1136" r:id="rId7"/>
    <p:sldId id="1211" r:id="rId8"/>
    <p:sldId id="1280" r:id="rId9"/>
    <p:sldId id="1278" r:id="rId10"/>
    <p:sldId id="1305" r:id="rId11"/>
    <p:sldId id="1279" r:id="rId12"/>
    <p:sldId id="1306" r:id="rId13"/>
    <p:sldId id="1307" r:id="rId14"/>
    <p:sldId id="1107" r:id="rId15"/>
    <p:sldId id="1108" r:id="rId16"/>
    <p:sldId id="1283" r:id="rId17"/>
    <p:sldId id="1164" r:id="rId18"/>
    <p:sldId id="1165" r:id="rId19"/>
    <p:sldId id="1166" r:id="rId20"/>
    <p:sldId id="1167" r:id="rId21"/>
    <p:sldId id="1020" r:id="rId22"/>
    <p:sldId id="1303" r:id="rId23"/>
    <p:sldId id="1006" r:id="rId24"/>
    <p:sldId id="1156" r:id="rId25"/>
    <p:sldId id="1127" r:id="rId26"/>
    <p:sldId id="1128" r:id="rId27"/>
    <p:sldId id="1129" r:id="rId28"/>
    <p:sldId id="1130" r:id="rId29"/>
  </p:sldIdLst>
  <p:sldSz cx="9144000" cy="5143500" type="screen16x9"/>
  <p:notesSz cx="6858000" cy="9144000"/>
  <p:embeddedFontLst>
    <p:embeddedFont>
      <p:font typeface="汉语拼音" panose="020B0604020202020204" pitchFamily="34" charset="0"/>
      <p:regular r:id="rId34"/>
    </p:embeddedFont>
    <p:embeddedFont>
      <p:font typeface="楷体" panose="02010609060101010101" pitchFamily="49" charset="-122"/>
      <p:regular r:id="rId35"/>
    </p:embeddedFont>
    <p:embeddedFont>
      <p:font typeface="黑体" panose="02010609060101010101" pitchFamily="49" charset="-122"/>
      <p:regular r:id="rId36"/>
    </p:embeddedFont>
    <p:embeddedFont>
      <p:font typeface="华文细黑" panose="02010600040101010101" pitchFamily="2" charset="-122"/>
      <p:regular r:id="rId37"/>
    </p:embeddedFont>
    <p:embeddedFont>
      <p:font typeface="微软雅黑" panose="020B0503020204020204" charset="-122"/>
      <p:regular r:id="rId38"/>
    </p:embeddedFont>
    <p:embeddedFont>
      <p:font typeface="Calibri" panose="020F0502020204030204" charset="0"/>
      <p:regular r:id="rId39"/>
      <p:bold r:id="rId40"/>
      <p:italic r:id="rId41"/>
      <p:boldItalic r:id="rId42"/>
    </p:embeddedFont>
  </p:embeddedFontLst>
  <p:custDataLst>
    <p:tags r:id="rId43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A329E"/>
    <a:srgbClr val="0000FF"/>
    <a:srgbClr val="3333CC"/>
    <a:srgbClr val="993300"/>
    <a:srgbClr val="6600FF"/>
    <a:srgbClr val="333399"/>
    <a:srgbClr val="6E3E92"/>
    <a:srgbClr val="339933"/>
    <a:srgbClr val="CCFFCC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85" autoAdjust="0"/>
    <p:restoredTop sz="81051" autoAdjust="0"/>
  </p:normalViewPr>
  <p:slideViewPr>
    <p:cSldViewPr>
      <p:cViewPr>
        <p:scale>
          <a:sx n="100" d="100"/>
          <a:sy n="100" d="100"/>
        </p:scale>
        <p:origin x="-756" y="-402"/>
      </p:cViewPr>
      <p:guideLst>
        <p:guide orient="horz" pos="1348"/>
        <p:guide pos="5738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928" y="-102"/>
      </p:cViewPr>
      <p:guideLst>
        <p:guide orient="horz" pos="3037"/>
        <p:guide pos="226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3" Type="http://schemas.openxmlformats.org/officeDocument/2006/relationships/tags" Target="tags/tag1.xml"/><Relationship Id="rId42" Type="http://schemas.openxmlformats.org/officeDocument/2006/relationships/font" Target="fonts/font9.fntdata"/><Relationship Id="rId41" Type="http://schemas.openxmlformats.org/officeDocument/2006/relationships/font" Target="fonts/font8.fntdata"/><Relationship Id="rId40" Type="http://schemas.openxmlformats.org/officeDocument/2006/relationships/font" Target="fonts/font7.fntdata"/><Relationship Id="rId4" Type="http://schemas.openxmlformats.org/officeDocument/2006/relationships/notesMaster" Target="notesMasters/notesMaster1.xml"/><Relationship Id="rId39" Type="http://schemas.openxmlformats.org/officeDocument/2006/relationships/font" Target="fonts/font6.fntdata"/><Relationship Id="rId38" Type="http://schemas.openxmlformats.org/officeDocument/2006/relationships/font" Target="fonts/font5.fntdata"/><Relationship Id="rId37" Type="http://schemas.openxmlformats.org/officeDocument/2006/relationships/font" Target="fonts/font4.fntdata"/><Relationship Id="rId36" Type="http://schemas.openxmlformats.org/officeDocument/2006/relationships/font" Target="fonts/font3.fntdata"/><Relationship Id="rId35" Type="http://schemas.openxmlformats.org/officeDocument/2006/relationships/font" Target="fonts/font2.fntdata"/><Relationship Id="rId34" Type="http://schemas.openxmlformats.org/officeDocument/2006/relationships/font" Target="fonts/font1.fntdata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microsoft.com/office/2007/relationships/hdphoto" Target="../media/image3.wdp"/><Relationship Id="rId7" Type="http://schemas.openxmlformats.org/officeDocument/2006/relationships/image" Target="../media/image2.png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image" Target="../media/image10.png"/><Relationship Id="rId14" Type="http://schemas.openxmlformats.org/officeDocument/2006/relationships/image" Target="../media/image9.png"/><Relationship Id="rId13" Type="http://schemas.openxmlformats.org/officeDocument/2006/relationships/image" Target="../media/image8.png"/><Relationship Id="rId12" Type="http://schemas.openxmlformats.org/officeDocument/2006/relationships/image" Target="../media/image7.png"/><Relationship Id="rId11" Type="http://schemas.openxmlformats.org/officeDocument/2006/relationships/image" Target="../media/image6.png"/><Relationship Id="rId10" Type="http://schemas.microsoft.com/office/2007/relationships/hdphoto" Target="../media/image5.wdp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>
            <a:alpha val="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>
            <a:off x="-8881" y="173632"/>
            <a:ext cx="9191452" cy="4990406"/>
            <a:chOff x="-8881" y="188669"/>
            <a:chExt cx="9191452" cy="4990406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1009" b="41765"/>
            <a:stretch>
              <a:fillRect/>
            </a:stretch>
          </p:blipFill>
          <p:spPr>
            <a:xfrm>
              <a:off x="8414362" y="428352"/>
              <a:ext cx="473678" cy="297613"/>
            </a:xfrm>
            <a:prstGeom prst="rect">
              <a:avLst/>
            </a:prstGeom>
          </p:spPr>
        </p:pic>
        <p:grpSp>
          <p:nvGrpSpPr>
            <p:cNvPr id="8" name="组合 7"/>
            <p:cNvGrpSpPr/>
            <p:nvPr userDrawn="1"/>
          </p:nvGrpSpPr>
          <p:grpSpPr>
            <a:xfrm>
              <a:off x="-8881" y="4864319"/>
              <a:ext cx="9191452" cy="314756"/>
              <a:chOff x="-8881" y="4754681"/>
              <a:chExt cx="9191452" cy="429895"/>
            </a:xfrm>
          </p:grpSpPr>
          <p:pic>
            <p:nvPicPr>
              <p:cNvPr id="14" name="图片 13"/>
              <p:cNvPicPr>
                <a:picLocks noChangeAspect="1"/>
              </p:cNvPicPr>
              <p:nvPr userDrawn="1"/>
            </p:nvPicPr>
            <p:blipFill>
              <a:blip r:embed="rId7" cstate="print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brightnessContrast bright="-8000" contrast="4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47153" y="4775219"/>
                <a:ext cx="5235418" cy="409357"/>
              </a:xfrm>
              <a:prstGeom prst="rect">
                <a:avLst/>
              </a:prstGeom>
            </p:spPr>
          </p:pic>
          <p:pic>
            <p:nvPicPr>
              <p:cNvPr id="15" name="图片 14"/>
              <p:cNvPicPr>
                <a:picLocks noChangeAspect="1"/>
              </p:cNvPicPr>
              <p:nvPr userDrawn="1"/>
            </p:nvPicPr>
            <p:blipFill>
              <a:blip r:embed="rId9">
                <a:extLst>
                  <a:ext uri="{BEBA8EAE-BF5A-486C-A8C5-ECC9F3942E4B}">
                    <a14:imgProps xmlns:a14="http://schemas.microsoft.com/office/drawing/2010/main">
                      <a14:imgLayer r:embed="rId10">
                        <a14:imgEffect>
                          <a14:brightnessContrast bright="-8000" contrast="8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8881" y="4754681"/>
                <a:ext cx="6084168" cy="429895"/>
              </a:xfrm>
              <a:prstGeom prst="rect">
                <a:avLst/>
              </a:prstGeom>
            </p:spPr>
          </p:pic>
        </p:grpSp>
        <p:grpSp>
          <p:nvGrpSpPr>
            <p:cNvPr id="9" name="组合 8"/>
            <p:cNvGrpSpPr/>
            <p:nvPr userDrawn="1"/>
          </p:nvGrpSpPr>
          <p:grpSpPr>
            <a:xfrm flipH="1">
              <a:off x="8388424" y="4587974"/>
              <a:ext cx="751407" cy="540235"/>
              <a:chOff x="5888140" y="2073318"/>
              <a:chExt cx="6303860" cy="4532249"/>
            </a:xfrm>
          </p:grpSpPr>
          <p:pic>
            <p:nvPicPr>
              <p:cNvPr id="12" name="图片 11"/>
              <p:cNvPicPr>
                <a:picLocks noChangeAspect="1"/>
              </p:cNvPicPr>
              <p:nvPr userDrawn="1"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678056" y="2073318"/>
                <a:ext cx="5470264" cy="4384425"/>
              </a:xfrm>
              <a:prstGeom prst="rect">
                <a:avLst/>
              </a:prstGeom>
            </p:spPr>
          </p:pic>
          <p:pic>
            <p:nvPicPr>
              <p:cNvPr id="13" name="图片 12"/>
              <p:cNvPicPr>
                <a:picLocks noChangeAspect="1"/>
              </p:cNvPicPr>
              <p:nvPr userDrawn="1"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888140" y="5619751"/>
                <a:ext cx="6303860" cy="985816"/>
              </a:xfrm>
              <a:prstGeom prst="rect">
                <a:avLst/>
              </a:prstGeom>
            </p:spPr>
          </p:pic>
        </p:grpSp>
        <p:pic>
          <p:nvPicPr>
            <p:cNvPr id="10" name="图片 9"/>
            <p:cNvPicPr>
              <a:picLocks noChangeAspect="1"/>
            </p:cNvPicPr>
            <p:nvPr userDrawn="1"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8881" y="4529774"/>
              <a:ext cx="512461" cy="613726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 userDrawn="1"/>
          </p:nvPicPr>
          <p:blipFill rotWithShape="1"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1009" b="41765"/>
            <a:stretch>
              <a:fillRect/>
            </a:stretch>
          </p:blipFill>
          <p:spPr>
            <a:xfrm>
              <a:off x="7591896" y="188669"/>
              <a:ext cx="449630" cy="282504"/>
            </a:xfrm>
            <a:prstGeom prst="rect">
              <a:avLst/>
            </a:prstGeom>
          </p:spPr>
        </p:pic>
      </p:grp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3.xml"/><Relationship Id="rId6" Type="http://schemas.openxmlformats.org/officeDocument/2006/relationships/slide" Target="slide1.xml"/><Relationship Id="rId5" Type="http://schemas.openxmlformats.org/officeDocument/2006/relationships/slide" Target="slide20.xml"/><Relationship Id="rId4" Type="http://schemas.openxmlformats.org/officeDocument/2006/relationships/slide" Target="slide2.xml"/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image" Target="../media/image1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emf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4.png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9" Type="http://schemas.microsoft.com/office/2007/relationships/hdphoto" Target="../media/image42.wdp"/><Relationship Id="rId8" Type="http://schemas.openxmlformats.org/officeDocument/2006/relationships/image" Target="../media/image41.png"/><Relationship Id="rId7" Type="http://schemas.microsoft.com/office/2007/relationships/hdphoto" Target="../media/image40.wdp"/><Relationship Id="rId6" Type="http://schemas.openxmlformats.org/officeDocument/2006/relationships/image" Target="../media/image39.png"/><Relationship Id="rId5" Type="http://schemas.microsoft.com/office/2007/relationships/hdphoto" Target="../media/image38.wdp"/><Relationship Id="rId4" Type="http://schemas.openxmlformats.org/officeDocument/2006/relationships/image" Target="../media/image37.png"/><Relationship Id="rId3" Type="http://schemas.openxmlformats.org/officeDocument/2006/relationships/image" Target="../media/image22.png"/><Relationship Id="rId2" Type="http://schemas.microsoft.com/office/2007/relationships/hdphoto" Target="../media/image36.wdp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35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image" Target="../media/image43.emf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19.png"/><Relationship Id="rId3" Type="http://schemas.openxmlformats.org/officeDocument/2006/relationships/image" Target="../media/image18.emf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52.png"/><Relationship Id="rId1" Type="http://schemas.openxmlformats.org/officeDocument/2006/relationships/image" Target="../media/image51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6.png"/><Relationship Id="rId3" Type="http://schemas.openxmlformats.org/officeDocument/2006/relationships/image" Target="../media/image55.emf"/><Relationship Id="rId2" Type="http://schemas.microsoft.com/office/2007/relationships/hdphoto" Target="../media/image54.wdp"/><Relationship Id="rId1" Type="http://schemas.openxmlformats.org/officeDocument/2006/relationships/image" Target="../media/image5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1.xml"/><Relationship Id="rId6" Type="http://schemas.microsoft.com/office/2007/relationships/hdphoto" Target="../media/image62.wdp"/><Relationship Id="rId5" Type="http://schemas.openxmlformats.org/officeDocument/2006/relationships/image" Target="../media/image61.png"/><Relationship Id="rId4" Type="http://schemas.microsoft.com/office/2007/relationships/hdphoto" Target="../media/image60.wdp"/><Relationship Id="rId3" Type="http://schemas.openxmlformats.org/officeDocument/2006/relationships/image" Target="../media/image59.png"/><Relationship Id="rId2" Type="http://schemas.microsoft.com/office/2007/relationships/hdphoto" Target="../media/image58.wdp"/><Relationship Id="rId1" Type="http://schemas.openxmlformats.org/officeDocument/2006/relationships/image" Target="../media/image57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4.png"/><Relationship Id="rId1" Type="http://schemas.openxmlformats.org/officeDocument/2006/relationships/image" Target="../media/image43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3.png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7.png"/><Relationship Id="rId3" Type="http://schemas.openxmlformats.org/officeDocument/2006/relationships/image" Target="../media/image66.emf"/><Relationship Id="rId2" Type="http://schemas.microsoft.com/office/2007/relationships/hdphoto" Target="../media/image65.wdp"/><Relationship Id="rId1" Type="http://schemas.openxmlformats.org/officeDocument/2006/relationships/image" Target="../media/image6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8.jpe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2.xml"/><Relationship Id="rId2" Type="http://schemas.microsoft.com/office/2007/relationships/hdphoto" Target="../media/image70.wdp"/><Relationship Id="rId1" Type="http://schemas.openxmlformats.org/officeDocument/2006/relationships/image" Target="../media/image6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emf"/><Relationship Id="rId3" Type="http://schemas.openxmlformats.org/officeDocument/2006/relationships/image" Target="../media/image17.png"/><Relationship Id="rId2" Type="http://schemas.microsoft.com/office/2007/relationships/hdphoto" Target="../media/image16.wdp"/><Relationship Id="rId1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microsoft.com/office/2007/relationships/hdphoto" Target="../media/image21.wdp"/><Relationship Id="rId1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emf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emf"/><Relationship Id="rId3" Type="http://schemas.openxmlformats.org/officeDocument/2006/relationships/image" Target="../media/image27.png"/><Relationship Id="rId2" Type="http://schemas.microsoft.com/office/2007/relationships/hdphoto" Target="../media/image26.wdp"/><Relationship Id="rId1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microsoft.com/office/2007/relationships/hdphoto" Target="../media/image30.wdp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图片111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964" y="-27111"/>
            <a:ext cx="9152964" cy="5172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3347864" y="2717689"/>
            <a:ext cx="3024336" cy="2086309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"/>
          <p:cNvSpPr txBox="1"/>
          <p:nvPr/>
        </p:nvSpPr>
        <p:spPr>
          <a:xfrm>
            <a:off x="2699792" y="1419622"/>
            <a:ext cx="4608512" cy="1300356"/>
          </a:xfrm>
          <a:prstGeom prst="rect">
            <a:avLst/>
          </a:prstGeom>
          <a:solidFill>
            <a:schemeClr val="bg1">
              <a:alpha val="72000"/>
            </a:schemeClr>
          </a:solidFill>
          <a:effectLst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8000" b="1" smtClean="0">
                <a:ln w="9525">
                  <a:noFill/>
                  <a:prstDash val="solid"/>
                </a:ln>
                <a:solidFill>
                  <a:srgbClr val="333399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  b </a:t>
            </a:r>
            <a:r>
              <a:rPr lang="en-US" altLang="zh-CN" sz="8000" b="1" dirty="0" smtClean="0">
                <a:ln w="9525">
                  <a:noFill/>
                  <a:prstDash val="solid"/>
                </a:ln>
                <a:solidFill>
                  <a:srgbClr val="333399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p m f</a:t>
            </a:r>
            <a:endParaRPr lang="zh-CN" altLang="en-US" sz="8000" b="1" dirty="0">
              <a:ln w="9525">
                <a:noFill/>
                <a:prstDash val="solid"/>
              </a:ln>
              <a:solidFill>
                <a:srgbClr val="333399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2699792" y="1711866"/>
            <a:ext cx="810701" cy="864096"/>
            <a:chOff x="2744664" y="2109958"/>
            <a:chExt cx="810701" cy="864096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44664" y="2169448"/>
              <a:ext cx="810701" cy="804606"/>
            </a:xfrm>
            <a:prstGeom prst="rect">
              <a:avLst/>
            </a:prstGeom>
          </p:spPr>
        </p:pic>
        <p:sp>
          <p:nvSpPr>
            <p:cNvPr id="29" name="文本框 6"/>
            <p:cNvSpPr txBox="1"/>
            <p:nvPr/>
          </p:nvSpPr>
          <p:spPr>
            <a:xfrm>
              <a:off x="2915816" y="2109958"/>
              <a:ext cx="49564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zh-CN" sz="4800" b="1" smtClean="0">
                  <a:solidFill>
                    <a:srgbClr val="00AA5A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kumimoji="1" lang="zh-CN" altLang="en-US" sz="4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31" name="图片 3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8504" y="123478"/>
            <a:ext cx="915984" cy="360040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107504" y="124639"/>
            <a:ext cx="30716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语文 一年级 上册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3419872" y="2749273"/>
            <a:ext cx="2816764" cy="646331"/>
            <a:chOff x="5499652" y="3435846"/>
            <a:chExt cx="2816764" cy="646331"/>
          </a:xfrm>
        </p:grpSpPr>
        <p:sp>
          <p:nvSpPr>
            <p:cNvPr id="33" name="文本框 15">
              <a:hlinkClick r:id="rId4" action="ppaction://hlinksldjump"/>
            </p:cNvPr>
            <p:cNvSpPr txBox="1"/>
            <p:nvPr/>
          </p:nvSpPr>
          <p:spPr>
            <a:xfrm>
              <a:off x="5634111" y="3435846"/>
              <a:ext cx="25478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36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第一课时</a:t>
              </a:r>
              <a:endParaRPr kumimoji="1" lang="zh-CN" altLang="en-US" sz="36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4" name="iconfont-1191-870150"/>
            <p:cNvSpPr>
              <a:spLocks noChangeAspect="1"/>
            </p:cNvSpPr>
            <p:nvPr/>
          </p:nvSpPr>
          <p:spPr bwMode="auto">
            <a:xfrm>
              <a:off x="8033446" y="3546784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</p:sp>
        <p:sp>
          <p:nvSpPr>
            <p:cNvPr id="35" name="iconfont-1191-870150"/>
            <p:cNvSpPr>
              <a:spLocks noChangeAspect="1"/>
            </p:cNvSpPr>
            <p:nvPr/>
          </p:nvSpPr>
          <p:spPr bwMode="auto">
            <a:xfrm rot="10800000">
              <a:off x="5499652" y="3546785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</p:sp>
      </p:grpSp>
      <p:grpSp>
        <p:nvGrpSpPr>
          <p:cNvPr id="36" name="组合 35"/>
          <p:cNvGrpSpPr/>
          <p:nvPr/>
        </p:nvGrpSpPr>
        <p:grpSpPr>
          <a:xfrm>
            <a:off x="3419872" y="3437587"/>
            <a:ext cx="2816764" cy="646331"/>
            <a:chOff x="5499652" y="4197909"/>
            <a:chExt cx="2816764" cy="646331"/>
          </a:xfrm>
        </p:grpSpPr>
        <p:sp>
          <p:nvSpPr>
            <p:cNvPr id="37" name="文本框 15">
              <a:hlinkClick r:id="rId5" action="ppaction://hlinksldjump"/>
            </p:cNvPr>
            <p:cNvSpPr txBox="1"/>
            <p:nvPr/>
          </p:nvSpPr>
          <p:spPr>
            <a:xfrm>
              <a:off x="5634111" y="4197909"/>
              <a:ext cx="2547846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36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第二课时</a:t>
              </a:r>
              <a:endParaRPr kumimoji="1" lang="zh-CN" altLang="en-US" sz="36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8" name="iconfont-1191-870150"/>
            <p:cNvSpPr>
              <a:spLocks noChangeAspect="1"/>
            </p:cNvSpPr>
            <p:nvPr/>
          </p:nvSpPr>
          <p:spPr bwMode="auto">
            <a:xfrm>
              <a:off x="8033446" y="4308847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</p:sp>
        <p:sp>
          <p:nvSpPr>
            <p:cNvPr id="39" name="iconfont-1191-870150"/>
            <p:cNvSpPr>
              <a:spLocks noChangeAspect="1"/>
            </p:cNvSpPr>
            <p:nvPr/>
          </p:nvSpPr>
          <p:spPr bwMode="auto">
            <a:xfrm rot="10800000">
              <a:off x="5499652" y="4308848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</p:sp>
      </p:grpSp>
      <p:grpSp>
        <p:nvGrpSpPr>
          <p:cNvPr id="40" name="组合 39"/>
          <p:cNvGrpSpPr/>
          <p:nvPr/>
        </p:nvGrpSpPr>
        <p:grpSpPr>
          <a:xfrm>
            <a:off x="3428324" y="4085659"/>
            <a:ext cx="2816764" cy="646331"/>
            <a:chOff x="5499652" y="4197909"/>
            <a:chExt cx="2816764" cy="646331"/>
          </a:xfrm>
        </p:grpSpPr>
        <p:sp>
          <p:nvSpPr>
            <p:cNvPr id="41" name="文本框 15">
              <a:hlinkClick r:id="rId6" action="ppaction://hlinksldjump"/>
            </p:cNvPr>
            <p:cNvSpPr txBox="1"/>
            <p:nvPr/>
          </p:nvSpPr>
          <p:spPr>
            <a:xfrm>
              <a:off x="5634111" y="4197909"/>
              <a:ext cx="2547846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3600" b="1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第三课时</a:t>
              </a:r>
              <a:endParaRPr kumimoji="1" lang="zh-CN" altLang="en-US" sz="36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2" name="iconfont-1191-870150"/>
            <p:cNvSpPr>
              <a:spLocks noChangeAspect="1"/>
            </p:cNvSpPr>
            <p:nvPr/>
          </p:nvSpPr>
          <p:spPr bwMode="auto">
            <a:xfrm>
              <a:off x="8033446" y="4308847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</p:sp>
        <p:sp>
          <p:nvSpPr>
            <p:cNvPr id="43" name="iconfont-1191-870150"/>
            <p:cNvSpPr>
              <a:spLocks noChangeAspect="1"/>
            </p:cNvSpPr>
            <p:nvPr/>
          </p:nvSpPr>
          <p:spPr bwMode="auto">
            <a:xfrm rot="10800000">
              <a:off x="5499652" y="4308848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203848" y="2010202"/>
            <a:ext cx="829073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96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p</a:t>
            </a:r>
            <a:endParaRPr lang="zh-CN" altLang="en-US" sz="54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91680" y="205062"/>
            <a:ext cx="6624736" cy="143058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36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把一张薄纸放在嘴前，看发这四个音时薄纸的变化。</a:t>
            </a:r>
            <a:endParaRPr lang="en-US" altLang="zh-CN" sz="36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87624" y="2010202"/>
            <a:ext cx="84830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96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b</a:t>
            </a:r>
            <a:endParaRPr lang="zh-CN" altLang="en-US" sz="54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2987824" y="3939902"/>
            <a:ext cx="18002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双唇音</a:t>
            </a:r>
            <a:endParaRPr lang="en-US" altLang="zh-CN" sz="4000" b="1" smtClean="0">
              <a:latin typeface="楷体" panose="02010609060101010101" pitchFamily="49" charset="-122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38" y="204655"/>
            <a:ext cx="1015200" cy="101520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6839271" y="1995686"/>
            <a:ext cx="764953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96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f</a:t>
            </a:r>
            <a:endParaRPr lang="zh-CN" altLang="en-US" sz="54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823047" y="1995686"/>
            <a:ext cx="1290738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96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m</a:t>
            </a:r>
            <a:endParaRPr lang="zh-CN" altLang="en-US" sz="54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6660232" y="3939902"/>
            <a:ext cx="18002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唇齿音</a:t>
            </a:r>
            <a:endParaRPr lang="en-US" altLang="zh-CN" sz="4000" b="1" smtClean="0">
              <a:latin typeface="楷体" panose="02010609060101010101" pitchFamily="49" charset="-122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" name="左大括号 1"/>
          <p:cNvSpPr/>
          <p:nvPr/>
        </p:nvSpPr>
        <p:spPr>
          <a:xfrm rot="16200000">
            <a:off x="3427393" y="1693515"/>
            <a:ext cx="260886" cy="4044551"/>
          </a:xfrm>
          <a:prstGeom prst="leftBrace">
            <a:avLst/>
          </a:prstGeom>
          <a:ln w="25400">
            <a:solidFill>
              <a:schemeClr val="tx1"/>
            </a:solidFill>
            <a:tailEnd type="non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79512" y="262985"/>
            <a:ext cx="2154230" cy="724589"/>
            <a:chOff x="337765" y="364326"/>
            <a:chExt cx="2154230" cy="724589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47816" y="396338"/>
              <a:ext cx="1778181" cy="692577"/>
            </a:xfrm>
            <a:prstGeom prst="rect">
              <a:avLst/>
            </a:prstGeom>
          </p:spPr>
        </p:pic>
        <p:sp>
          <p:nvSpPr>
            <p:cNvPr id="8" name="文本框 14"/>
            <p:cNvSpPr txBox="1"/>
            <p:nvPr/>
          </p:nvSpPr>
          <p:spPr>
            <a:xfrm>
              <a:off x="827584" y="364326"/>
              <a:ext cx="166441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我会认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7765" y="396338"/>
              <a:ext cx="450000" cy="559756"/>
            </a:xfrm>
            <a:prstGeom prst="rect">
              <a:avLst/>
            </a:prstGeom>
          </p:spPr>
        </p:pic>
      </p:grpSp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467544" y="3437587"/>
            <a:ext cx="432048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>
                <a:latin typeface="宋体" panose="02010600030101010101" pitchFamily="2" charset="-122"/>
                <a:cs typeface="汉语拼音" panose="020B0604020202020204" pitchFamily="34" charset="0"/>
              </a:rPr>
              <a:t>两个山洞 </a:t>
            </a:r>
            <a:r>
              <a:rPr lang="en-US" altLang="zh-CN" sz="3600" b="1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m  m  m</a:t>
            </a:r>
            <a:endParaRPr lang="en-US" altLang="zh-CN" sz="3600" b="1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835696" y="1198529"/>
            <a:ext cx="1774845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8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m</a:t>
            </a:r>
            <a:endParaRPr lang="zh-CN" altLang="en-US" sz="66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5292080" y="3437587"/>
            <a:ext cx="352839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>
                <a:latin typeface="宋体" panose="02010600030101010101" pitchFamily="2" charset="-122"/>
                <a:cs typeface="汉语拼音" panose="020B0604020202020204" pitchFamily="34" charset="0"/>
              </a:rPr>
              <a:t>一根拐杖 </a:t>
            </a:r>
            <a:r>
              <a:rPr lang="en-US" altLang="zh-CN" sz="3600" b="1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f  f  f</a:t>
            </a:r>
            <a:endParaRPr lang="en-US" altLang="zh-CN" sz="3600" b="1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413126" y="1075839"/>
            <a:ext cx="1018227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8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f</a:t>
            </a:r>
            <a:endParaRPr lang="zh-CN" altLang="en-US" sz="66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2907215" y="195486"/>
            <a:ext cx="3464985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60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 p m f</a:t>
            </a:r>
            <a:r>
              <a:rPr lang="zh-CN" altLang="en-US" sz="360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手指操</a:t>
            </a:r>
            <a:endParaRPr lang="en-US" altLang="zh-CN" sz="36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2051720" y="3684969"/>
            <a:ext cx="1944216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smtClean="0">
                <a:latin typeface="宋体" panose="02010600030101010101" pitchFamily="2" charset="-122"/>
                <a:cs typeface="汉语拼音" panose="020B0604020202020204" pitchFamily="34" charset="0"/>
              </a:rPr>
              <a:t>右上半圆</a:t>
            </a:r>
            <a:endParaRPr lang="en-US" altLang="zh-CN" sz="3200" b="1" smtClean="0">
              <a:latin typeface="宋体" panose="02010600030101010101" pitchFamily="2" charset="-122"/>
              <a:cs typeface="汉语拼音" panose="020B0604020202020204" pitchFamily="34" charset="0"/>
            </a:endParaRPr>
          </a:p>
          <a:p>
            <a:pPr algn="ctr"/>
            <a:r>
              <a:rPr lang="zh-CN" altLang="en-US" sz="3200" b="1" smtClean="0">
                <a:latin typeface="宋体" panose="02010600030101010101" pitchFamily="2" charset="-122"/>
                <a:cs typeface="汉语拼音" panose="020B0604020202020204" pitchFamily="34" charset="0"/>
              </a:rPr>
              <a:t> </a:t>
            </a:r>
            <a:r>
              <a:rPr lang="en-US" altLang="zh-CN" sz="32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p p p</a:t>
            </a:r>
            <a:endParaRPr lang="en-US" altLang="zh-CN" sz="3200" b="1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179512" y="3684969"/>
            <a:ext cx="1944216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smtClean="0">
                <a:latin typeface="宋体" panose="02010600030101010101" pitchFamily="2" charset="-122"/>
                <a:cs typeface="汉语拼音" panose="020B0604020202020204" pitchFamily="34" charset="0"/>
              </a:rPr>
              <a:t>右下半圆</a:t>
            </a:r>
            <a:endParaRPr lang="en-US" altLang="zh-CN" sz="3200" b="1" smtClean="0">
              <a:latin typeface="宋体" panose="02010600030101010101" pitchFamily="2" charset="-122"/>
              <a:cs typeface="汉语拼音" panose="020B0604020202020204" pitchFamily="34" charset="0"/>
            </a:endParaRPr>
          </a:p>
          <a:p>
            <a:pPr algn="ctr"/>
            <a:r>
              <a:rPr lang="en-US" altLang="zh-CN" sz="32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b b </a:t>
            </a:r>
            <a:r>
              <a:rPr lang="en-US" altLang="zh-CN" sz="3200" b="1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b</a:t>
            </a:r>
            <a:endParaRPr lang="en-US" altLang="zh-CN" sz="3200" b="1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25" t="3206" r="11581"/>
          <a:stretch>
            <a:fillRect/>
          </a:stretch>
        </p:blipFill>
        <p:spPr bwMode="auto">
          <a:xfrm>
            <a:off x="251520" y="915565"/>
            <a:ext cx="1794295" cy="2758145"/>
          </a:xfrm>
          <a:prstGeom prst="rect">
            <a:avLst/>
          </a:prstGeom>
          <a:noFill/>
          <a:ln>
            <a:noFill/>
          </a:ln>
          <a:effectLst>
            <a:glow rad="63500">
              <a:srgbClr val="00B050">
                <a:alpha val="40000"/>
              </a:srgb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40" r="13144"/>
          <a:stretch>
            <a:fillRect/>
          </a:stretch>
        </p:blipFill>
        <p:spPr bwMode="auto">
          <a:xfrm>
            <a:off x="2112175" y="915565"/>
            <a:ext cx="1734096" cy="2758145"/>
          </a:xfrm>
          <a:prstGeom prst="rect">
            <a:avLst/>
          </a:prstGeom>
          <a:noFill/>
          <a:ln>
            <a:noFill/>
          </a:ln>
          <a:effectLst>
            <a:glow rad="63500">
              <a:srgbClr val="00B050">
                <a:alpha val="40000"/>
              </a:srgb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17"/>
          <a:stretch>
            <a:fillRect/>
          </a:stretch>
        </p:blipFill>
        <p:spPr bwMode="auto">
          <a:xfrm>
            <a:off x="3912631" y="915565"/>
            <a:ext cx="2537226" cy="2758145"/>
          </a:xfrm>
          <a:prstGeom prst="rect">
            <a:avLst/>
          </a:prstGeom>
          <a:noFill/>
          <a:ln>
            <a:noFill/>
          </a:ln>
          <a:effectLst>
            <a:glow rad="63500">
              <a:srgbClr val="00B050">
                <a:alpha val="40000"/>
              </a:srgb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35" r="1246"/>
          <a:stretch>
            <a:fillRect/>
          </a:stretch>
        </p:blipFill>
        <p:spPr bwMode="auto">
          <a:xfrm>
            <a:off x="6516216" y="915565"/>
            <a:ext cx="2420310" cy="2758145"/>
          </a:xfrm>
          <a:prstGeom prst="rect">
            <a:avLst/>
          </a:prstGeom>
          <a:noFill/>
          <a:ln>
            <a:noFill/>
          </a:ln>
          <a:effectLst>
            <a:glow rad="63500">
              <a:srgbClr val="00B050">
                <a:alpha val="40000"/>
              </a:srgb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6767596" y="3684969"/>
            <a:ext cx="216893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smtClean="0">
                <a:latin typeface="宋体" panose="02010600030101010101" pitchFamily="2" charset="-122"/>
                <a:cs typeface="汉语拼音" panose="020B0604020202020204" pitchFamily="34" charset="0"/>
              </a:rPr>
              <a:t>一根拐杖</a:t>
            </a:r>
            <a:endParaRPr lang="en-US" altLang="zh-CN" sz="3200" b="1" smtClean="0">
              <a:latin typeface="宋体" panose="02010600030101010101" pitchFamily="2" charset="-122"/>
              <a:cs typeface="汉语拼音" panose="020B0604020202020204" pitchFamily="34" charset="0"/>
            </a:endParaRPr>
          </a:p>
          <a:p>
            <a:pPr algn="ctr"/>
            <a:r>
              <a:rPr lang="en-US" altLang="zh-CN" sz="32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f f </a:t>
            </a:r>
            <a:r>
              <a:rPr lang="en-US" altLang="zh-CN" sz="3200" b="1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f</a:t>
            </a:r>
            <a:endParaRPr lang="en-US" altLang="zh-CN" sz="3200" b="1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4200664" y="3684969"/>
            <a:ext cx="1955512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smtClean="0">
                <a:latin typeface="宋体" panose="02010600030101010101" pitchFamily="2" charset="-122"/>
                <a:cs typeface="汉语拼音" panose="020B0604020202020204" pitchFamily="34" charset="0"/>
              </a:rPr>
              <a:t>两个山洞</a:t>
            </a:r>
            <a:endParaRPr lang="en-US" altLang="zh-CN" sz="3200" b="1" smtClean="0">
              <a:latin typeface="宋体" panose="02010600030101010101" pitchFamily="2" charset="-122"/>
              <a:cs typeface="汉语拼音" panose="020B0604020202020204" pitchFamily="34" charset="0"/>
            </a:endParaRPr>
          </a:p>
          <a:p>
            <a:pPr algn="ctr"/>
            <a:r>
              <a:rPr lang="en-US" altLang="zh-CN" sz="32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m m m</a:t>
            </a:r>
            <a:endParaRPr lang="en-US" altLang="zh-CN" sz="3200" b="1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1186142" y="546815"/>
            <a:ext cx="777834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2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生活中的“</a:t>
            </a:r>
            <a:r>
              <a:rPr lang="en-US" altLang="zh-CN" sz="3200" dirty="0" smtClean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b</a:t>
            </a:r>
            <a:r>
              <a:rPr lang="en-US" altLang="zh-CN" sz="32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200" dirty="0" smtClean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</a:t>
            </a:r>
            <a:r>
              <a:rPr lang="en-US" altLang="zh-CN" sz="32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200" dirty="0" smtClean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m  f</a:t>
            </a:r>
            <a:r>
              <a:rPr lang="zh-CN" altLang="en-US" sz="32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”，观察图片记一记。</a:t>
            </a:r>
            <a:endParaRPr lang="en-US" altLang="zh-CN" sz="32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55576" y="3459653"/>
            <a:ext cx="68320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7200" b="1" dirty="0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b</a:t>
            </a:r>
            <a:endParaRPr lang="zh-CN" altLang="en-US" sz="40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596336" y="3459653"/>
            <a:ext cx="61908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7200" b="1" dirty="0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f</a:t>
            </a:r>
            <a:endParaRPr lang="zh-CN" altLang="en-US" sz="40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477325" y="3459653"/>
            <a:ext cx="66877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7200" b="1" dirty="0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p</a:t>
            </a:r>
            <a:endParaRPr lang="zh-CN" altLang="en-US" sz="40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195045" y="3459653"/>
            <a:ext cx="101502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7200" b="1" dirty="0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m</a:t>
            </a:r>
            <a:endParaRPr lang="zh-CN" altLang="en-US" sz="40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2778" b="100000" l="0" r="100000">
                        <a14:backgroundMark x1="42414" y1="19753" x2="57586" y2="63580"/>
                        <a14:backgroundMark x1="71615" y1="13889" x2="87276" y2="3672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776" r="3596"/>
          <a:stretch>
            <a:fillRect/>
          </a:stretch>
        </p:blipFill>
        <p:spPr bwMode="auto">
          <a:xfrm>
            <a:off x="4524222" y="1584355"/>
            <a:ext cx="2288913" cy="15914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88398"/>
            <a:ext cx="1015200" cy="1015200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99" b="100000" l="0" r="100000">
                        <a14:foregroundMark x1="23077" y1="11471" x2="14161" y2="19202"/>
                        <a14:backgroundMark x1="32343" y1="1746" x2="48252" y2="2244"/>
                        <a14:backgroundMark x1="85490" y1="44140" x2="99301" y2="62344"/>
                        <a14:backgroundMark x1="99126" y1="73815" x2="99126" y2="73815"/>
                        <a14:backgroundMark x1="92053" y1="32492" x2="59161" y2="4416"/>
                      </a14:backgroundRemoval>
                    </a14:imgEffect>
                    <a14:imgEffect>
                      <a14:colorTemperature colorTemp="5900"/>
                    </a14:imgEffect>
                    <a14:imgEffect>
                      <a14:saturation sat="400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351104">
            <a:off x="215100" y="1757767"/>
            <a:ext cx="1881927" cy="1319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3300" b="99327" l="7282" r="100000">
                        <a14:foregroundMark x1="70631" y1="25421" x2="47330" y2="47475"/>
                        <a14:foregroundMark x1="81796" y1="28451" x2="62621" y2="48822"/>
                        <a14:foregroundMark x1="86650" y1="34848" x2="68689" y2="51684"/>
                        <a14:foregroundMark x1="60194" y1="50337" x2="66019" y2="53704"/>
                        <a14:foregroundMark x1="54126" y1="25926" x2="44417" y2="4292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8639" y="1110977"/>
            <a:ext cx="1812315" cy="26129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9504" l="0" r="87597">
                        <a14:backgroundMark x1="22481" y1="7196" x2="9561" y2="18859"/>
                        <a14:backgroundMark x1="59173" y1="19355" x2="71059" y2="26303"/>
                        <a14:backgroundMark x1="58915" y1="22581" x2="47804" y2="35484"/>
                        <a14:backgroundMark x1="49612" y1="2730" x2="67183" y2="12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0412" y="1282761"/>
            <a:ext cx="1902981" cy="19816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6" grpId="0"/>
      <p:bldP spid="32" grpId="0"/>
      <p:bldP spid="3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575175" y="845299"/>
            <a:ext cx="15744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小儿歌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66870" y="1459686"/>
            <a:ext cx="538565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36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爷爷带我爬山坡（</a:t>
            </a:r>
            <a:r>
              <a:rPr lang="en-US" altLang="zh-CN" sz="3600" smtClean="0">
                <a:solidFill>
                  <a:srgbClr val="FF0000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p</a:t>
            </a:r>
            <a:r>
              <a:rPr lang="zh-CN" altLang="en-US" sz="36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），</a:t>
            </a:r>
            <a:endParaRPr lang="en-US" altLang="zh-CN" sz="3600" smtClean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36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迎着风（</a:t>
            </a:r>
            <a:r>
              <a:rPr lang="en-US" altLang="zh-CN" sz="3600" smtClean="0">
                <a:solidFill>
                  <a:srgbClr val="FF0000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f</a:t>
            </a:r>
            <a:r>
              <a:rPr lang="zh-CN" altLang="en-US" sz="36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）儿爬山坡。</a:t>
            </a:r>
            <a:endParaRPr lang="en-US" altLang="zh-CN" sz="3600" smtClean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36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收音机里正广播（</a:t>
            </a:r>
            <a:r>
              <a:rPr lang="en-US" altLang="zh-CN" sz="3600" smtClean="0">
                <a:solidFill>
                  <a:srgbClr val="FF0000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b</a:t>
            </a:r>
            <a:r>
              <a:rPr lang="zh-CN" altLang="en-US" sz="36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），</a:t>
            </a:r>
            <a:endParaRPr lang="en-US" altLang="zh-CN" sz="3600" smtClean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36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爱护花草不乱摸（</a:t>
            </a:r>
            <a:r>
              <a:rPr lang="en-US" altLang="zh-CN" sz="3600" smtClean="0">
                <a:solidFill>
                  <a:srgbClr val="FF0000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m</a:t>
            </a:r>
            <a:r>
              <a:rPr lang="zh-CN" altLang="en-US" sz="36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）。</a:t>
            </a:r>
            <a:endParaRPr lang="en-US" altLang="zh-CN" sz="36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61560" y="267494"/>
            <a:ext cx="4122408" cy="720080"/>
            <a:chOff x="161560" y="267494"/>
            <a:chExt cx="4122408" cy="720080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7544" y="294997"/>
              <a:ext cx="3456384" cy="692577"/>
            </a:xfrm>
            <a:prstGeom prst="rect">
              <a:avLst/>
            </a:prstGeom>
          </p:spPr>
        </p:pic>
        <p:sp>
          <p:nvSpPr>
            <p:cNvPr id="10" name="文本框 14"/>
            <p:cNvSpPr txBox="1"/>
            <p:nvPr/>
          </p:nvSpPr>
          <p:spPr>
            <a:xfrm>
              <a:off x="648909" y="267494"/>
              <a:ext cx="3635059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读</a:t>
              </a:r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儿歌 来巩固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1560" y="299240"/>
              <a:ext cx="450000" cy="559756"/>
            </a:xfrm>
            <a:prstGeom prst="rect">
              <a:avLst/>
            </a:prstGeom>
          </p:spPr>
        </p:pic>
      </p:grp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13"/>
          <a:stretch>
            <a:fillRect/>
          </a:stretch>
        </p:blipFill>
        <p:spPr bwMode="auto">
          <a:xfrm>
            <a:off x="315540" y="2085972"/>
            <a:ext cx="3392364" cy="2163748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3378225" y="1839138"/>
            <a:ext cx="4002087" cy="94863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31" name="表格 30"/>
          <p:cNvGraphicFramePr>
            <a:graphicFrameLocks noGrp="1"/>
          </p:cNvGraphicFramePr>
          <p:nvPr/>
        </p:nvGraphicFramePr>
        <p:xfrm>
          <a:off x="3341787" y="1858112"/>
          <a:ext cx="4002087" cy="1338626"/>
        </p:xfrm>
        <a:graphic>
          <a:graphicData uri="http://schemas.openxmlformats.org/drawingml/2006/table">
            <a:tbl>
              <a:tblPr firstRow="1" bandRow="1"/>
              <a:tblGrid>
                <a:gridCol w="4002087"/>
              </a:tblGrid>
              <a:tr h="42492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300" dirty="0"/>
                    </a:p>
                  </a:txBody>
                  <a:tcPr marL="91445" marR="91445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88784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300" dirty="0"/>
                    </a:p>
                  </a:txBody>
                  <a:tcPr marL="91445" marR="91445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2492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300" dirty="0"/>
                    </a:p>
                  </a:txBody>
                  <a:tcPr marL="91445" marR="91445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文本框 20"/>
          <p:cNvSpPr txBox="1"/>
          <p:nvPr/>
        </p:nvSpPr>
        <p:spPr>
          <a:xfrm>
            <a:off x="1147492" y="843558"/>
            <a:ext cx="658435" cy="26622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700" dirty="0">
                <a:latin typeface="汉语拼音" panose="020B0604020202020204" pitchFamily="34" charset="0"/>
                <a:cs typeface="汉语拼音" panose="020B0604020202020204" pitchFamily="34" charset="0"/>
              </a:rPr>
              <a:t>b</a:t>
            </a:r>
            <a:endParaRPr lang="zh-CN" altLang="en-US" sz="16700" dirty="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94200" y="1046504"/>
            <a:ext cx="360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1</a:t>
            </a:r>
            <a:endParaRPr lang="zh-CN" altLang="en-US" sz="2400" b="1" dirty="0"/>
          </a:p>
        </p:txBody>
      </p:sp>
      <p:cxnSp>
        <p:nvCxnSpPr>
          <p:cNvPr id="23" name="直接箭头连接符 22"/>
          <p:cNvCxnSpPr/>
          <p:nvPr/>
        </p:nvCxnSpPr>
        <p:spPr>
          <a:xfrm>
            <a:off x="1074220" y="1582940"/>
            <a:ext cx="0" cy="1318841"/>
          </a:xfrm>
          <a:prstGeom prst="straightConnector1">
            <a:avLst/>
          </a:prstGeom>
          <a:ln w="571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2274039" y="2800306"/>
            <a:ext cx="360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2</a:t>
            </a:r>
            <a:endParaRPr lang="zh-CN" altLang="en-US" sz="2400" b="1" dirty="0"/>
          </a:p>
        </p:txBody>
      </p:sp>
      <p:sp>
        <p:nvSpPr>
          <p:cNvPr id="7" name="任意多边形: 形状 6"/>
          <p:cNvSpPr/>
          <p:nvPr/>
        </p:nvSpPr>
        <p:spPr>
          <a:xfrm flipH="1">
            <a:off x="1838118" y="1618220"/>
            <a:ext cx="675517" cy="1137375"/>
          </a:xfrm>
          <a:custGeom>
            <a:avLst/>
            <a:gdLst>
              <a:gd name="connsiteX0" fmla="*/ 25638 w 51275"/>
              <a:gd name="connsiteY0" fmla="*/ 0 h 1179320"/>
              <a:gd name="connsiteX1" fmla="*/ 34183 w 51275"/>
              <a:gd name="connsiteY1" fmla="*/ 128187 h 1179320"/>
              <a:gd name="connsiteX2" fmla="*/ 42729 w 51275"/>
              <a:gd name="connsiteY2" fmla="*/ 196554 h 1179320"/>
              <a:gd name="connsiteX3" fmla="*/ 51275 w 51275"/>
              <a:gd name="connsiteY3" fmla="*/ 333286 h 1179320"/>
              <a:gd name="connsiteX4" fmla="*/ 34183 w 51275"/>
              <a:gd name="connsiteY4" fmla="*/ 512748 h 1179320"/>
              <a:gd name="connsiteX5" fmla="*/ 8546 w 51275"/>
              <a:gd name="connsiteY5" fmla="*/ 709301 h 1179320"/>
              <a:gd name="connsiteX6" fmla="*/ 0 w 51275"/>
              <a:gd name="connsiteY6" fmla="*/ 846034 h 1179320"/>
              <a:gd name="connsiteX7" fmla="*/ 17092 w 51275"/>
              <a:gd name="connsiteY7" fmla="*/ 1008404 h 1179320"/>
              <a:gd name="connsiteX8" fmla="*/ 17092 w 51275"/>
              <a:gd name="connsiteY8" fmla="*/ 1179320 h 1179320"/>
              <a:gd name="connsiteX0-1" fmla="*/ 25638 w 42729"/>
              <a:gd name="connsiteY0-2" fmla="*/ 0 h 1179320"/>
              <a:gd name="connsiteX1-3" fmla="*/ 34183 w 42729"/>
              <a:gd name="connsiteY1-4" fmla="*/ 128187 h 1179320"/>
              <a:gd name="connsiteX2-5" fmla="*/ 42729 w 42729"/>
              <a:gd name="connsiteY2-6" fmla="*/ 196554 h 1179320"/>
              <a:gd name="connsiteX3-7" fmla="*/ 34183 w 42729"/>
              <a:gd name="connsiteY3-8" fmla="*/ 512748 h 1179320"/>
              <a:gd name="connsiteX4-9" fmla="*/ 8546 w 42729"/>
              <a:gd name="connsiteY4-10" fmla="*/ 709301 h 1179320"/>
              <a:gd name="connsiteX5-11" fmla="*/ 0 w 42729"/>
              <a:gd name="connsiteY5-12" fmla="*/ 846034 h 1179320"/>
              <a:gd name="connsiteX6-13" fmla="*/ 17092 w 42729"/>
              <a:gd name="connsiteY6-14" fmla="*/ 1008404 h 1179320"/>
              <a:gd name="connsiteX7-15" fmla="*/ 17092 w 42729"/>
              <a:gd name="connsiteY7-16" fmla="*/ 1179320 h 1179320"/>
              <a:gd name="connsiteX0-17" fmla="*/ 25638 w 36439"/>
              <a:gd name="connsiteY0-18" fmla="*/ 0 h 1179320"/>
              <a:gd name="connsiteX1-19" fmla="*/ 34183 w 36439"/>
              <a:gd name="connsiteY1-20" fmla="*/ 128187 h 1179320"/>
              <a:gd name="connsiteX2-21" fmla="*/ 34183 w 36439"/>
              <a:gd name="connsiteY2-22" fmla="*/ 512748 h 1179320"/>
              <a:gd name="connsiteX3-23" fmla="*/ 8546 w 36439"/>
              <a:gd name="connsiteY3-24" fmla="*/ 709301 h 1179320"/>
              <a:gd name="connsiteX4-25" fmla="*/ 0 w 36439"/>
              <a:gd name="connsiteY4-26" fmla="*/ 846034 h 1179320"/>
              <a:gd name="connsiteX5-27" fmla="*/ 17092 w 36439"/>
              <a:gd name="connsiteY5-28" fmla="*/ 1008404 h 1179320"/>
              <a:gd name="connsiteX6-29" fmla="*/ 17092 w 36439"/>
              <a:gd name="connsiteY6-30" fmla="*/ 1179320 h 1179320"/>
              <a:gd name="connsiteX0-31" fmla="*/ 25638 w 34707"/>
              <a:gd name="connsiteY0-32" fmla="*/ 0 h 1179320"/>
              <a:gd name="connsiteX1-33" fmla="*/ 34183 w 34707"/>
              <a:gd name="connsiteY1-34" fmla="*/ 512748 h 1179320"/>
              <a:gd name="connsiteX2-35" fmla="*/ 8546 w 34707"/>
              <a:gd name="connsiteY2-36" fmla="*/ 709301 h 1179320"/>
              <a:gd name="connsiteX3-37" fmla="*/ 0 w 34707"/>
              <a:gd name="connsiteY3-38" fmla="*/ 846034 h 1179320"/>
              <a:gd name="connsiteX4-39" fmla="*/ 17092 w 34707"/>
              <a:gd name="connsiteY4-40" fmla="*/ 1008404 h 1179320"/>
              <a:gd name="connsiteX5-41" fmla="*/ 17092 w 34707"/>
              <a:gd name="connsiteY5-42" fmla="*/ 1179320 h 1179320"/>
              <a:gd name="connsiteX0-43" fmla="*/ 25638 w 25638"/>
              <a:gd name="connsiteY0-44" fmla="*/ 0 h 1179320"/>
              <a:gd name="connsiteX1-45" fmla="*/ 8546 w 25638"/>
              <a:gd name="connsiteY1-46" fmla="*/ 709301 h 1179320"/>
              <a:gd name="connsiteX2-47" fmla="*/ 0 w 25638"/>
              <a:gd name="connsiteY2-48" fmla="*/ 846034 h 1179320"/>
              <a:gd name="connsiteX3-49" fmla="*/ 17092 w 25638"/>
              <a:gd name="connsiteY3-50" fmla="*/ 1008404 h 1179320"/>
              <a:gd name="connsiteX4-51" fmla="*/ 17092 w 25638"/>
              <a:gd name="connsiteY4-52" fmla="*/ 1179320 h 1179320"/>
              <a:gd name="connsiteX0-53" fmla="*/ 25638 w 25638"/>
              <a:gd name="connsiteY0-54" fmla="*/ 0 h 1179320"/>
              <a:gd name="connsiteX1-55" fmla="*/ 0 w 25638"/>
              <a:gd name="connsiteY1-56" fmla="*/ 846034 h 1179320"/>
              <a:gd name="connsiteX2-57" fmla="*/ 17092 w 25638"/>
              <a:gd name="connsiteY2-58" fmla="*/ 1008404 h 1179320"/>
              <a:gd name="connsiteX3-59" fmla="*/ 17092 w 25638"/>
              <a:gd name="connsiteY3-60" fmla="*/ 1179320 h 1179320"/>
              <a:gd name="connsiteX0-61" fmla="*/ 25733 w 25733"/>
              <a:gd name="connsiteY0-62" fmla="*/ 0 h 1179320"/>
              <a:gd name="connsiteX1-63" fmla="*/ 95 w 25733"/>
              <a:gd name="connsiteY1-64" fmla="*/ 846034 h 1179320"/>
              <a:gd name="connsiteX2-65" fmla="*/ 17187 w 25733"/>
              <a:gd name="connsiteY2-66" fmla="*/ 1179320 h 1179320"/>
              <a:gd name="connsiteX0-67" fmla="*/ 73666 w 73666"/>
              <a:gd name="connsiteY0-68" fmla="*/ 0 h 852149"/>
              <a:gd name="connsiteX1-69" fmla="*/ 95 w 73666"/>
              <a:gd name="connsiteY1-70" fmla="*/ 518863 h 852149"/>
              <a:gd name="connsiteX2-71" fmla="*/ 17187 w 73666"/>
              <a:gd name="connsiteY2-72" fmla="*/ 852149 h 852149"/>
              <a:gd name="connsiteX0-73" fmla="*/ 73666 w 73666"/>
              <a:gd name="connsiteY0-74" fmla="*/ 4321 h 856470"/>
              <a:gd name="connsiteX1-75" fmla="*/ 95 w 73666"/>
              <a:gd name="connsiteY1-76" fmla="*/ 523184 h 856470"/>
              <a:gd name="connsiteX2-77" fmla="*/ 17187 w 73666"/>
              <a:gd name="connsiteY2-78" fmla="*/ 856470 h 856470"/>
              <a:gd name="connsiteX0-79" fmla="*/ 73771 w 73771"/>
              <a:gd name="connsiteY0-80" fmla="*/ 4321 h 1091362"/>
              <a:gd name="connsiteX1-81" fmla="*/ 200 w 73771"/>
              <a:gd name="connsiteY1-82" fmla="*/ 523184 h 1091362"/>
              <a:gd name="connsiteX2-83" fmla="*/ 8833 w 73771"/>
              <a:gd name="connsiteY2-84" fmla="*/ 1091362 h 1091362"/>
              <a:gd name="connsiteX0-85" fmla="*/ 73771 w 73771"/>
              <a:gd name="connsiteY0-86" fmla="*/ 9694 h 1096735"/>
              <a:gd name="connsiteX1-87" fmla="*/ 200 w 73771"/>
              <a:gd name="connsiteY1-88" fmla="*/ 528557 h 1096735"/>
              <a:gd name="connsiteX2-89" fmla="*/ 8833 w 73771"/>
              <a:gd name="connsiteY2-90" fmla="*/ 1096735 h 1096735"/>
              <a:gd name="connsiteX0-91" fmla="*/ 75006 w 75006"/>
              <a:gd name="connsiteY0-92" fmla="*/ 9694 h 1096735"/>
              <a:gd name="connsiteX1-93" fmla="*/ 1435 w 75006"/>
              <a:gd name="connsiteY1-94" fmla="*/ 528557 h 1096735"/>
              <a:gd name="connsiteX2-95" fmla="*/ 10068 w 75006"/>
              <a:gd name="connsiteY2-96" fmla="*/ 1096735 h 1096735"/>
              <a:gd name="connsiteX0-97" fmla="*/ 75681 w 75681"/>
              <a:gd name="connsiteY0-98" fmla="*/ 9694 h 1147069"/>
              <a:gd name="connsiteX1-99" fmla="*/ 2110 w 75681"/>
              <a:gd name="connsiteY1-100" fmla="*/ 528557 h 1147069"/>
              <a:gd name="connsiteX2-101" fmla="*/ 6044 w 75681"/>
              <a:gd name="connsiteY2-102" fmla="*/ 1147069 h 1147069"/>
              <a:gd name="connsiteX0-103" fmla="*/ 75681 w 75681"/>
              <a:gd name="connsiteY0-104" fmla="*/ 0 h 1137375"/>
              <a:gd name="connsiteX1-105" fmla="*/ 2110 w 75681"/>
              <a:gd name="connsiteY1-106" fmla="*/ 518863 h 1137375"/>
              <a:gd name="connsiteX2-107" fmla="*/ 6044 w 75681"/>
              <a:gd name="connsiteY2-108" fmla="*/ 1137375 h 1137375"/>
              <a:gd name="connsiteX0-109" fmla="*/ 75681 w 75681"/>
              <a:gd name="connsiteY0-110" fmla="*/ 0 h 1137375"/>
              <a:gd name="connsiteX1-111" fmla="*/ 2110 w 75681"/>
              <a:gd name="connsiteY1-112" fmla="*/ 518863 h 1137375"/>
              <a:gd name="connsiteX2-113" fmla="*/ 6044 w 75681"/>
              <a:gd name="connsiteY2-114" fmla="*/ 1137375 h 1137375"/>
              <a:gd name="connsiteX0-115" fmla="*/ 75681 w 75681"/>
              <a:gd name="connsiteY0-116" fmla="*/ 0 h 1137375"/>
              <a:gd name="connsiteX1-117" fmla="*/ 2110 w 75681"/>
              <a:gd name="connsiteY1-118" fmla="*/ 518863 h 1137375"/>
              <a:gd name="connsiteX2-119" fmla="*/ 6044 w 75681"/>
              <a:gd name="connsiteY2-120" fmla="*/ 1137375 h 113737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75681" h="1137375">
                <a:moveTo>
                  <a:pt x="75681" y="0"/>
                </a:moveTo>
                <a:cubicBezTo>
                  <a:pt x="37445" y="25255"/>
                  <a:pt x="7293" y="230031"/>
                  <a:pt x="2110" y="518863"/>
                </a:cubicBezTo>
                <a:cubicBezTo>
                  <a:pt x="-3073" y="807695"/>
                  <a:pt x="2483" y="1067941"/>
                  <a:pt x="6044" y="1137375"/>
                </a:cubicBezTo>
              </a:path>
            </a:pathLst>
          </a:custGeom>
          <a:ln w="571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9503" y="2023999"/>
            <a:ext cx="378601" cy="763775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34571" r="-2763"/>
          <a:stretch>
            <a:fillRect/>
          </a:stretch>
        </p:blipFill>
        <p:spPr>
          <a:xfrm rot="5400000">
            <a:off x="5131389" y="2266475"/>
            <a:ext cx="389062" cy="499727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214704" y="130910"/>
            <a:ext cx="2222650" cy="712648"/>
            <a:chOff x="395536" y="364326"/>
            <a:chExt cx="2222650" cy="712648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45937" y="383823"/>
              <a:ext cx="1874647" cy="693151"/>
            </a:xfrm>
            <a:prstGeom prst="rect">
              <a:avLst/>
            </a:prstGeom>
          </p:spPr>
        </p:pic>
        <p:sp>
          <p:nvSpPr>
            <p:cNvPr id="27" name="文本框 14"/>
            <p:cNvSpPr txBox="1"/>
            <p:nvPr/>
          </p:nvSpPr>
          <p:spPr>
            <a:xfrm>
              <a:off x="864933" y="364326"/>
              <a:ext cx="1753253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学书写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536" y="392293"/>
              <a:ext cx="443315" cy="551442"/>
            </a:xfrm>
            <a:prstGeom prst="rect">
              <a:avLst/>
            </a:prstGeom>
          </p:spPr>
        </p:pic>
      </p:grpSp>
      <p:sp>
        <p:nvSpPr>
          <p:cNvPr id="35" name="矩形 34"/>
          <p:cNvSpPr/>
          <p:nvPr/>
        </p:nvSpPr>
        <p:spPr>
          <a:xfrm>
            <a:off x="1433387" y="3493738"/>
            <a:ext cx="6883029" cy="1363065"/>
          </a:xfrm>
          <a:prstGeom prst="rect">
            <a:avLst/>
          </a:prstGeom>
          <a:solidFill>
            <a:schemeClr val="bg1">
              <a:alpha val="52000"/>
            </a:schemeClr>
          </a:solidFill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2400" b="1" smtClean="0">
                <a:latin typeface="黑体" panose="02010609060101010101" pitchFamily="49" charset="-122"/>
                <a:ea typeface="黑体" panose="02010609060101010101" pitchFamily="49" charset="-122"/>
              </a:rPr>
              <a:t>    书写提示</a:t>
            </a:r>
            <a:endParaRPr lang="en-US" altLang="zh-CN" sz="2400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20000"/>
              </a:lnSpc>
              <a:defRPr/>
            </a:pPr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两笔写</a:t>
            </a:r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</a:rPr>
              <a:t>成，占上格和中格。注意第一笔竖不能碰到第一条线，右下半圆要写饱满。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5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38" dur="1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4" grpId="1" animBg="1"/>
      <p:bldP spid="24" grpId="2" animBg="1"/>
      <p:bldP spid="20" grpId="0"/>
      <p:bldP spid="28" grpId="0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3317991" y="1491630"/>
            <a:ext cx="4002087" cy="99049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1147492" y="-100144"/>
            <a:ext cx="658435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0" dirty="0">
                <a:latin typeface="汉语拼音" panose="020B0604020202020204" pitchFamily="34" charset="0"/>
                <a:cs typeface="汉语拼音" panose="020B0604020202020204" pitchFamily="34" charset="0"/>
              </a:rPr>
              <a:t>p</a:t>
            </a:r>
            <a:endParaRPr lang="zh-CN" altLang="en-US" sz="20000" dirty="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3341787" y="1138032"/>
          <a:ext cx="4002087" cy="1338626"/>
        </p:xfrm>
        <a:graphic>
          <a:graphicData uri="http://schemas.openxmlformats.org/drawingml/2006/table">
            <a:tbl>
              <a:tblPr firstRow="1" bandRow="1"/>
              <a:tblGrid>
                <a:gridCol w="4002087"/>
              </a:tblGrid>
              <a:tr h="42492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300" dirty="0"/>
                    </a:p>
                  </a:txBody>
                  <a:tcPr marL="91445" marR="91445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88784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300" dirty="0"/>
                    </a:p>
                  </a:txBody>
                  <a:tcPr marL="91445" marR="91445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2492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300" dirty="0"/>
                    </a:p>
                  </a:txBody>
                  <a:tcPr marL="91445" marR="91445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" name="文本框 19"/>
          <p:cNvSpPr txBox="1"/>
          <p:nvPr/>
        </p:nvSpPr>
        <p:spPr>
          <a:xfrm>
            <a:off x="967472" y="771550"/>
            <a:ext cx="360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1</a:t>
            </a:r>
            <a:endParaRPr lang="zh-CN" altLang="en-US" sz="2400" b="1" dirty="0"/>
          </a:p>
        </p:txBody>
      </p:sp>
      <p:sp>
        <p:nvSpPr>
          <p:cNvPr id="28" name="文本框 27"/>
          <p:cNvSpPr txBox="1"/>
          <p:nvPr/>
        </p:nvSpPr>
        <p:spPr>
          <a:xfrm>
            <a:off x="2465125" y="1992153"/>
            <a:ext cx="360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2</a:t>
            </a:r>
            <a:endParaRPr lang="zh-CN" altLang="en-US" sz="2400" b="1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6400" y="1537554"/>
            <a:ext cx="378601" cy="8901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34571" r="-2763"/>
          <a:stretch>
            <a:fillRect/>
          </a:stretch>
        </p:blipFill>
        <p:spPr>
          <a:xfrm rot="5400000">
            <a:off x="5148064" y="1526643"/>
            <a:ext cx="389062" cy="499727"/>
          </a:xfrm>
          <a:prstGeom prst="rect">
            <a:avLst/>
          </a:prstGeom>
        </p:spPr>
      </p:pic>
      <p:cxnSp>
        <p:nvCxnSpPr>
          <p:cNvPr id="32" name="直接箭头连接符 31"/>
          <p:cNvCxnSpPr/>
          <p:nvPr/>
        </p:nvCxnSpPr>
        <p:spPr>
          <a:xfrm>
            <a:off x="1147492" y="1233215"/>
            <a:ext cx="0" cy="1318841"/>
          </a:xfrm>
          <a:prstGeom prst="straightConnector1">
            <a:avLst/>
          </a:prstGeom>
          <a:ln w="571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任意多边形: 形状 32"/>
          <p:cNvSpPr/>
          <p:nvPr/>
        </p:nvSpPr>
        <p:spPr>
          <a:xfrm rot="21305755" flipH="1">
            <a:off x="1995752" y="869748"/>
            <a:ext cx="675517" cy="1137375"/>
          </a:xfrm>
          <a:custGeom>
            <a:avLst/>
            <a:gdLst>
              <a:gd name="connsiteX0" fmla="*/ 25638 w 51275"/>
              <a:gd name="connsiteY0" fmla="*/ 0 h 1179320"/>
              <a:gd name="connsiteX1" fmla="*/ 34183 w 51275"/>
              <a:gd name="connsiteY1" fmla="*/ 128187 h 1179320"/>
              <a:gd name="connsiteX2" fmla="*/ 42729 w 51275"/>
              <a:gd name="connsiteY2" fmla="*/ 196554 h 1179320"/>
              <a:gd name="connsiteX3" fmla="*/ 51275 w 51275"/>
              <a:gd name="connsiteY3" fmla="*/ 333286 h 1179320"/>
              <a:gd name="connsiteX4" fmla="*/ 34183 w 51275"/>
              <a:gd name="connsiteY4" fmla="*/ 512748 h 1179320"/>
              <a:gd name="connsiteX5" fmla="*/ 8546 w 51275"/>
              <a:gd name="connsiteY5" fmla="*/ 709301 h 1179320"/>
              <a:gd name="connsiteX6" fmla="*/ 0 w 51275"/>
              <a:gd name="connsiteY6" fmla="*/ 846034 h 1179320"/>
              <a:gd name="connsiteX7" fmla="*/ 17092 w 51275"/>
              <a:gd name="connsiteY7" fmla="*/ 1008404 h 1179320"/>
              <a:gd name="connsiteX8" fmla="*/ 17092 w 51275"/>
              <a:gd name="connsiteY8" fmla="*/ 1179320 h 1179320"/>
              <a:gd name="connsiteX0-1" fmla="*/ 25638 w 42729"/>
              <a:gd name="connsiteY0-2" fmla="*/ 0 h 1179320"/>
              <a:gd name="connsiteX1-3" fmla="*/ 34183 w 42729"/>
              <a:gd name="connsiteY1-4" fmla="*/ 128187 h 1179320"/>
              <a:gd name="connsiteX2-5" fmla="*/ 42729 w 42729"/>
              <a:gd name="connsiteY2-6" fmla="*/ 196554 h 1179320"/>
              <a:gd name="connsiteX3-7" fmla="*/ 34183 w 42729"/>
              <a:gd name="connsiteY3-8" fmla="*/ 512748 h 1179320"/>
              <a:gd name="connsiteX4-9" fmla="*/ 8546 w 42729"/>
              <a:gd name="connsiteY4-10" fmla="*/ 709301 h 1179320"/>
              <a:gd name="connsiteX5-11" fmla="*/ 0 w 42729"/>
              <a:gd name="connsiteY5-12" fmla="*/ 846034 h 1179320"/>
              <a:gd name="connsiteX6-13" fmla="*/ 17092 w 42729"/>
              <a:gd name="connsiteY6-14" fmla="*/ 1008404 h 1179320"/>
              <a:gd name="connsiteX7-15" fmla="*/ 17092 w 42729"/>
              <a:gd name="connsiteY7-16" fmla="*/ 1179320 h 1179320"/>
              <a:gd name="connsiteX0-17" fmla="*/ 25638 w 36439"/>
              <a:gd name="connsiteY0-18" fmla="*/ 0 h 1179320"/>
              <a:gd name="connsiteX1-19" fmla="*/ 34183 w 36439"/>
              <a:gd name="connsiteY1-20" fmla="*/ 128187 h 1179320"/>
              <a:gd name="connsiteX2-21" fmla="*/ 34183 w 36439"/>
              <a:gd name="connsiteY2-22" fmla="*/ 512748 h 1179320"/>
              <a:gd name="connsiteX3-23" fmla="*/ 8546 w 36439"/>
              <a:gd name="connsiteY3-24" fmla="*/ 709301 h 1179320"/>
              <a:gd name="connsiteX4-25" fmla="*/ 0 w 36439"/>
              <a:gd name="connsiteY4-26" fmla="*/ 846034 h 1179320"/>
              <a:gd name="connsiteX5-27" fmla="*/ 17092 w 36439"/>
              <a:gd name="connsiteY5-28" fmla="*/ 1008404 h 1179320"/>
              <a:gd name="connsiteX6-29" fmla="*/ 17092 w 36439"/>
              <a:gd name="connsiteY6-30" fmla="*/ 1179320 h 1179320"/>
              <a:gd name="connsiteX0-31" fmla="*/ 25638 w 34707"/>
              <a:gd name="connsiteY0-32" fmla="*/ 0 h 1179320"/>
              <a:gd name="connsiteX1-33" fmla="*/ 34183 w 34707"/>
              <a:gd name="connsiteY1-34" fmla="*/ 512748 h 1179320"/>
              <a:gd name="connsiteX2-35" fmla="*/ 8546 w 34707"/>
              <a:gd name="connsiteY2-36" fmla="*/ 709301 h 1179320"/>
              <a:gd name="connsiteX3-37" fmla="*/ 0 w 34707"/>
              <a:gd name="connsiteY3-38" fmla="*/ 846034 h 1179320"/>
              <a:gd name="connsiteX4-39" fmla="*/ 17092 w 34707"/>
              <a:gd name="connsiteY4-40" fmla="*/ 1008404 h 1179320"/>
              <a:gd name="connsiteX5-41" fmla="*/ 17092 w 34707"/>
              <a:gd name="connsiteY5-42" fmla="*/ 1179320 h 1179320"/>
              <a:gd name="connsiteX0-43" fmla="*/ 25638 w 25638"/>
              <a:gd name="connsiteY0-44" fmla="*/ 0 h 1179320"/>
              <a:gd name="connsiteX1-45" fmla="*/ 8546 w 25638"/>
              <a:gd name="connsiteY1-46" fmla="*/ 709301 h 1179320"/>
              <a:gd name="connsiteX2-47" fmla="*/ 0 w 25638"/>
              <a:gd name="connsiteY2-48" fmla="*/ 846034 h 1179320"/>
              <a:gd name="connsiteX3-49" fmla="*/ 17092 w 25638"/>
              <a:gd name="connsiteY3-50" fmla="*/ 1008404 h 1179320"/>
              <a:gd name="connsiteX4-51" fmla="*/ 17092 w 25638"/>
              <a:gd name="connsiteY4-52" fmla="*/ 1179320 h 1179320"/>
              <a:gd name="connsiteX0-53" fmla="*/ 25638 w 25638"/>
              <a:gd name="connsiteY0-54" fmla="*/ 0 h 1179320"/>
              <a:gd name="connsiteX1-55" fmla="*/ 0 w 25638"/>
              <a:gd name="connsiteY1-56" fmla="*/ 846034 h 1179320"/>
              <a:gd name="connsiteX2-57" fmla="*/ 17092 w 25638"/>
              <a:gd name="connsiteY2-58" fmla="*/ 1008404 h 1179320"/>
              <a:gd name="connsiteX3-59" fmla="*/ 17092 w 25638"/>
              <a:gd name="connsiteY3-60" fmla="*/ 1179320 h 1179320"/>
              <a:gd name="connsiteX0-61" fmla="*/ 25733 w 25733"/>
              <a:gd name="connsiteY0-62" fmla="*/ 0 h 1179320"/>
              <a:gd name="connsiteX1-63" fmla="*/ 95 w 25733"/>
              <a:gd name="connsiteY1-64" fmla="*/ 846034 h 1179320"/>
              <a:gd name="connsiteX2-65" fmla="*/ 17187 w 25733"/>
              <a:gd name="connsiteY2-66" fmla="*/ 1179320 h 1179320"/>
              <a:gd name="connsiteX0-67" fmla="*/ 73666 w 73666"/>
              <a:gd name="connsiteY0-68" fmla="*/ 0 h 852149"/>
              <a:gd name="connsiteX1-69" fmla="*/ 95 w 73666"/>
              <a:gd name="connsiteY1-70" fmla="*/ 518863 h 852149"/>
              <a:gd name="connsiteX2-71" fmla="*/ 17187 w 73666"/>
              <a:gd name="connsiteY2-72" fmla="*/ 852149 h 852149"/>
              <a:gd name="connsiteX0-73" fmla="*/ 73666 w 73666"/>
              <a:gd name="connsiteY0-74" fmla="*/ 4321 h 856470"/>
              <a:gd name="connsiteX1-75" fmla="*/ 95 w 73666"/>
              <a:gd name="connsiteY1-76" fmla="*/ 523184 h 856470"/>
              <a:gd name="connsiteX2-77" fmla="*/ 17187 w 73666"/>
              <a:gd name="connsiteY2-78" fmla="*/ 856470 h 856470"/>
              <a:gd name="connsiteX0-79" fmla="*/ 73771 w 73771"/>
              <a:gd name="connsiteY0-80" fmla="*/ 4321 h 1091362"/>
              <a:gd name="connsiteX1-81" fmla="*/ 200 w 73771"/>
              <a:gd name="connsiteY1-82" fmla="*/ 523184 h 1091362"/>
              <a:gd name="connsiteX2-83" fmla="*/ 8833 w 73771"/>
              <a:gd name="connsiteY2-84" fmla="*/ 1091362 h 1091362"/>
              <a:gd name="connsiteX0-85" fmla="*/ 73771 w 73771"/>
              <a:gd name="connsiteY0-86" fmla="*/ 9694 h 1096735"/>
              <a:gd name="connsiteX1-87" fmla="*/ 200 w 73771"/>
              <a:gd name="connsiteY1-88" fmla="*/ 528557 h 1096735"/>
              <a:gd name="connsiteX2-89" fmla="*/ 8833 w 73771"/>
              <a:gd name="connsiteY2-90" fmla="*/ 1096735 h 1096735"/>
              <a:gd name="connsiteX0-91" fmla="*/ 75006 w 75006"/>
              <a:gd name="connsiteY0-92" fmla="*/ 9694 h 1096735"/>
              <a:gd name="connsiteX1-93" fmla="*/ 1435 w 75006"/>
              <a:gd name="connsiteY1-94" fmla="*/ 528557 h 1096735"/>
              <a:gd name="connsiteX2-95" fmla="*/ 10068 w 75006"/>
              <a:gd name="connsiteY2-96" fmla="*/ 1096735 h 1096735"/>
              <a:gd name="connsiteX0-97" fmla="*/ 75681 w 75681"/>
              <a:gd name="connsiteY0-98" fmla="*/ 9694 h 1147069"/>
              <a:gd name="connsiteX1-99" fmla="*/ 2110 w 75681"/>
              <a:gd name="connsiteY1-100" fmla="*/ 528557 h 1147069"/>
              <a:gd name="connsiteX2-101" fmla="*/ 6044 w 75681"/>
              <a:gd name="connsiteY2-102" fmla="*/ 1147069 h 1147069"/>
              <a:gd name="connsiteX0-103" fmla="*/ 75681 w 75681"/>
              <a:gd name="connsiteY0-104" fmla="*/ 0 h 1137375"/>
              <a:gd name="connsiteX1-105" fmla="*/ 2110 w 75681"/>
              <a:gd name="connsiteY1-106" fmla="*/ 518863 h 1137375"/>
              <a:gd name="connsiteX2-107" fmla="*/ 6044 w 75681"/>
              <a:gd name="connsiteY2-108" fmla="*/ 1137375 h 1137375"/>
              <a:gd name="connsiteX0-109" fmla="*/ 75681 w 75681"/>
              <a:gd name="connsiteY0-110" fmla="*/ 0 h 1137375"/>
              <a:gd name="connsiteX1-111" fmla="*/ 2110 w 75681"/>
              <a:gd name="connsiteY1-112" fmla="*/ 518863 h 1137375"/>
              <a:gd name="connsiteX2-113" fmla="*/ 6044 w 75681"/>
              <a:gd name="connsiteY2-114" fmla="*/ 1137375 h 1137375"/>
              <a:gd name="connsiteX0-115" fmla="*/ 75681 w 75681"/>
              <a:gd name="connsiteY0-116" fmla="*/ 0 h 1137375"/>
              <a:gd name="connsiteX1-117" fmla="*/ 2110 w 75681"/>
              <a:gd name="connsiteY1-118" fmla="*/ 518863 h 1137375"/>
              <a:gd name="connsiteX2-119" fmla="*/ 6044 w 75681"/>
              <a:gd name="connsiteY2-120" fmla="*/ 1137375 h 113737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75681" h="1137375">
                <a:moveTo>
                  <a:pt x="75681" y="0"/>
                </a:moveTo>
                <a:cubicBezTo>
                  <a:pt x="37445" y="25255"/>
                  <a:pt x="7293" y="230031"/>
                  <a:pt x="2110" y="518863"/>
                </a:cubicBezTo>
                <a:cubicBezTo>
                  <a:pt x="-3073" y="807695"/>
                  <a:pt x="2483" y="1067941"/>
                  <a:pt x="6044" y="1137375"/>
                </a:cubicBezTo>
              </a:path>
            </a:pathLst>
          </a:custGeom>
          <a:ln w="571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433387" y="3507854"/>
            <a:ext cx="6883029" cy="1421928"/>
          </a:xfrm>
          <a:prstGeom prst="rect">
            <a:avLst/>
          </a:prstGeom>
          <a:solidFill>
            <a:schemeClr val="bg1">
              <a:alpha val="52000"/>
            </a:schemeClr>
          </a:solidFill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2400" b="1" smtClean="0">
                <a:latin typeface="黑体" panose="02010609060101010101" pitchFamily="49" charset="-122"/>
                <a:ea typeface="黑体" panose="02010609060101010101" pitchFamily="49" charset="-122"/>
              </a:rPr>
              <a:t>    书写提示</a:t>
            </a:r>
            <a:endParaRPr lang="en-US" altLang="zh-CN" sz="2400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20000"/>
              </a:lnSpc>
              <a:defRPr/>
            </a:pPr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两笔写</a:t>
            </a:r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</a:rPr>
              <a:t>成，占中格和下格。注意第一笔竖不能碰到第四条线，右上半圆要写饱满。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5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37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4" grpId="1" animBg="1"/>
      <p:bldP spid="24" grpId="2" animBg="1"/>
      <p:bldP spid="20" grpId="0"/>
      <p:bldP spid="28" grpId="0"/>
      <p:bldP spid="3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3373909" y="1567405"/>
            <a:ext cx="4002087" cy="47131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788759" y="369479"/>
            <a:ext cx="2183731" cy="26622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700" dirty="0">
                <a:latin typeface="汉语拼音" panose="020B0604020202020204" pitchFamily="34" charset="0"/>
                <a:cs typeface="汉语拼音" panose="020B0604020202020204" pitchFamily="34" charset="0"/>
              </a:rPr>
              <a:t>m</a:t>
            </a:r>
            <a:endParaRPr lang="zh-CN" altLang="en-US" sz="16700" dirty="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3341787" y="1138032"/>
          <a:ext cx="4002087" cy="1338626"/>
        </p:xfrm>
        <a:graphic>
          <a:graphicData uri="http://schemas.openxmlformats.org/drawingml/2006/table">
            <a:tbl>
              <a:tblPr firstRow="1" bandRow="1"/>
              <a:tblGrid>
                <a:gridCol w="4002087"/>
              </a:tblGrid>
              <a:tr h="42492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300" dirty="0"/>
                    </a:p>
                  </a:txBody>
                  <a:tcPr marL="91445" marR="91445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88784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300" dirty="0"/>
                    </a:p>
                  </a:txBody>
                  <a:tcPr marL="91445" marR="91445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2492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300" dirty="0"/>
                    </a:p>
                  </a:txBody>
                  <a:tcPr marL="91445" marR="91445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" name="文本框 19"/>
          <p:cNvSpPr txBox="1"/>
          <p:nvPr/>
        </p:nvSpPr>
        <p:spPr>
          <a:xfrm>
            <a:off x="624302" y="771549"/>
            <a:ext cx="360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1</a:t>
            </a:r>
            <a:endParaRPr lang="zh-CN" altLang="en-US" sz="2400" b="1" dirty="0"/>
          </a:p>
        </p:txBody>
      </p:sp>
      <p:sp>
        <p:nvSpPr>
          <p:cNvPr id="28" name="文本框 27"/>
          <p:cNvSpPr txBox="1"/>
          <p:nvPr/>
        </p:nvSpPr>
        <p:spPr>
          <a:xfrm>
            <a:off x="1353639" y="771549"/>
            <a:ext cx="360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2</a:t>
            </a:r>
            <a:endParaRPr lang="zh-CN" altLang="en-US" sz="2400" b="1" dirty="0"/>
          </a:p>
        </p:txBody>
      </p:sp>
      <p:sp>
        <p:nvSpPr>
          <p:cNvPr id="7" name="任意多边形: 形状 6"/>
          <p:cNvSpPr/>
          <p:nvPr/>
        </p:nvSpPr>
        <p:spPr>
          <a:xfrm>
            <a:off x="777120" y="1269934"/>
            <a:ext cx="25733" cy="1179320"/>
          </a:xfrm>
          <a:custGeom>
            <a:avLst/>
            <a:gdLst>
              <a:gd name="connsiteX0" fmla="*/ 25638 w 51275"/>
              <a:gd name="connsiteY0" fmla="*/ 0 h 1179320"/>
              <a:gd name="connsiteX1" fmla="*/ 34183 w 51275"/>
              <a:gd name="connsiteY1" fmla="*/ 128187 h 1179320"/>
              <a:gd name="connsiteX2" fmla="*/ 42729 w 51275"/>
              <a:gd name="connsiteY2" fmla="*/ 196554 h 1179320"/>
              <a:gd name="connsiteX3" fmla="*/ 51275 w 51275"/>
              <a:gd name="connsiteY3" fmla="*/ 333286 h 1179320"/>
              <a:gd name="connsiteX4" fmla="*/ 34183 w 51275"/>
              <a:gd name="connsiteY4" fmla="*/ 512748 h 1179320"/>
              <a:gd name="connsiteX5" fmla="*/ 8546 w 51275"/>
              <a:gd name="connsiteY5" fmla="*/ 709301 h 1179320"/>
              <a:gd name="connsiteX6" fmla="*/ 0 w 51275"/>
              <a:gd name="connsiteY6" fmla="*/ 846034 h 1179320"/>
              <a:gd name="connsiteX7" fmla="*/ 17092 w 51275"/>
              <a:gd name="connsiteY7" fmla="*/ 1008404 h 1179320"/>
              <a:gd name="connsiteX8" fmla="*/ 17092 w 51275"/>
              <a:gd name="connsiteY8" fmla="*/ 1179320 h 1179320"/>
              <a:gd name="connsiteX0-1" fmla="*/ 25638 w 42729"/>
              <a:gd name="connsiteY0-2" fmla="*/ 0 h 1179320"/>
              <a:gd name="connsiteX1-3" fmla="*/ 34183 w 42729"/>
              <a:gd name="connsiteY1-4" fmla="*/ 128187 h 1179320"/>
              <a:gd name="connsiteX2-5" fmla="*/ 42729 w 42729"/>
              <a:gd name="connsiteY2-6" fmla="*/ 196554 h 1179320"/>
              <a:gd name="connsiteX3-7" fmla="*/ 34183 w 42729"/>
              <a:gd name="connsiteY3-8" fmla="*/ 512748 h 1179320"/>
              <a:gd name="connsiteX4-9" fmla="*/ 8546 w 42729"/>
              <a:gd name="connsiteY4-10" fmla="*/ 709301 h 1179320"/>
              <a:gd name="connsiteX5-11" fmla="*/ 0 w 42729"/>
              <a:gd name="connsiteY5-12" fmla="*/ 846034 h 1179320"/>
              <a:gd name="connsiteX6-13" fmla="*/ 17092 w 42729"/>
              <a:gd name="connsiteY6-14" fmla="*/ 1008404 h 1179320"/>
              <a:gd name="connsiteX7-15" fmla="*/ 17092 w 42729"/>
              <a:gd name="connsiteY7-16" fmla="*/ 1179320 h 1179320"/>
              <a:gd name="connsiteX0-17" fmla="*/ 25638 w 36439"/>
              <a:gd name="connsiteY0-18" fmla="*/ 0 h 1179320"/>
              <a:gd name="connsiteX1-19" fmla="*/ 34183 w 36439"/>
              <a:gd name="connsiteY1-20" fmla="*/ 128187 h 1179320"/>
              <a:gd name="connsiteX2-21" fmla="*/ 34183 w 36439"/>
              <a:gd name="connsiteY2-22" fmla="*/ 512748 h 1179320"/>
              <a:gd name="connsiteX3-23" fmla="*/ 8546 w 36439"/>
              <a:gd name="connsiteY3-24" fmla="*/ 709301 h 1179320"/>
              <a:gd name="connsiteX4-25" fmla="*/ 0 w 36439"/>
              <a:gd name="connsiteY4-26" fmla="*/ 846034 h 1179320"/>
              <a:gd name="connsiteX5-27" fmla="*/ 17092 w 36439"/>
              <a:gd name="connsiteY5-28" fmla="*/ 1008404 h 1179320"/>
              <a:gd name="connsiteX6-29" fmla="*/ 17092 w 36439"/>
              <a:gd name="connsiteY6-30" fmla="*/ 1179320 h 1179320"/>
              <a:gd name="connsiteX0-31" fmla="*/ 25638 w 34707"/>
              <a:gd name="connsiteY0-32" fmla="*/ 0 h 1179320"/>
              <a:gd name="connsiteX1-33" fmla="*/ 34183 w 34707"/>
              <a:gd name="connsiteY1-34" fmla="*/ 512748 h 1179320"/>
              <a:gd name="connsiteX2-35" fmla="*/ 8546 w 34707"/>
              <a:gd name="connsiteY2-36" fmla="*/ 709301 h 1179320"/>
              <a:gd name="connsiteX3-37" fmla="*/ 0 w 34707"/>
              <a:gd name="connsiteY3-38" fmla="*/ 846034 h 1179320"/>
              <a:gd name="connsiteX4-39" fmla="*/ 17092 w 34707"/>
              <a:gd name="connsiteY4-40" fmla="*/ 1008404 h 1179320"/>
              <a:gd name="connsiteX5-41" fmla="*/ 17092 w 34707"/>
              <a:gd name="connsiteY5-42" fmla="*/ 1179320 h 1179320"/>
              <a:gd name="connsiteX0-43" fmla="*/ 25638 w 25638"/>
              <a:gd name="connsiteY0-44" fmla="*/ 0 h 1179320"/>
              <a:gd name="connsiteX1-45" fmla="*/ 8546 w 25638"/>
              <a:gd name="connsiteY1-46" fmla="*/ 709301 h 1179320"/>
              <a:gd name="connsiteX2-47" fmla="*/ 0 w 25638"/>
              <a:gd name="connsiteY2-48" fmla="*/ 846034 h 1179320"/>
              <a:gd name="connsiteX3-49" fmla="*/ 17092 w 25638"/>
              <a:gd name="connsiteY3-50" fmla="*/ 1008404 h 1179320"/>
              <a:gd name="connsiteX4-51" fmla="*/ 17092 w 25638"/>
              <a:gd name="connsiteY4-52" fmla="*/ 1179320 h 1179320"/>
              <a:gd name="connsiteX0-53" fmla="*/ 25638 w 25638"/>
              <a:gd name="connsiteY0-54" fmla="*/ 0 h 1179320"/>
              <a:gd name="connsiteX1-55" fmla="*/ 0 w 25638"/>
              <a:gd name="connsiteY1-56" fmla="*/ 846034 h 1179320"/>
              <a:gd name="connsiteX2-57" fmla="*/ 17092 w 25638"/>
              <a:gd name="connsiteY2-58" fmla="*/ 1008404 h 1179320"/>
              <a:gd name="connsiteX3-59" fmla="*/ 17092 w 25638"/>
              <a:gd name="connsiteY3-60" fmla="*/ 1179320 h 1179320"/>
              <a:gd name="connsiteX0-61" fmla="*/ 25733 w 25733"/>
              <a:gd name="connsiteY0-62" fmla="*/ 0 h 1179320"/>
              <a:gd name="connsiteX1-63" fmla="*/ 95 w 25733"/>
              <a:gd name="connsiteY1-64" fmla="*/ 846034 h 1179320"/>
              <a:gd name="connsiteX2-65" fmla="*/ 17187 w 25733"/>
              <a:gd name="connsiteY2-66" fmla="*/ 1179320 h 117932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25733" h="1179320">
                <a:moveTo>
                  <a:pt x="25733" y="0"/>
                </a:moveTo>
                <a:cubicBezTo>
                  <a:pt x="20392" y="176257"/>
                  <a:pt x="1519" y="677967"/>
                  <a:pt x="95" y="846034"/>
                </a:cubicBezTo>
                <a:cubicBezTo>
                  <a:pt x="-1329" y="1042587"/>
                  <a:pt x="13626" y="1109886"/>
                  <a:pt x="17187" y="1179320"/>
                </a:cubicBezTo>
              </a:path>
            </a:pathLst>
          </a:custGeom>
          <a:ln w="571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m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2279" y="1568014"/>
            <a:ext cx="742322" cy="485391"/>
          </a:xfrm>
          <a:prstGeom prst="rect">
            <a:avLst/>
          </a:prstGeom>
        </p:spPr>
      </p:pic>
      <p:pic>
        <p:nvPicPr>
          <p:cNvPr id="22" name="m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1347" y="1567405"/>
            <a:ext cx="743254" cy="486000"/>
          </a:xfrm>
          <a:prstGeom prst="rect">
            <a:avLst/>
          </a:prstGeom>
        </p:spPr>
      </p:pic>
      <p:pic>
        <p:nvPicPr>
          <p:cNvPr id="30" name="m4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5764" y="1567405"/>
            <a:ext cx="743254" cy="486000"/>
          </a:xfrm>
          <a:prstGeom prst="rect">
            <a:avLst/>
          </a:prstGeom>
        </p:spPr>
      </p:pic>
      <p:sp>
        <p:nvSpPr>
          <p:cNvPr id="37" name="文本框 36"/>
          <p:cNvSpPr txBox="1"/>
          <p:nvPr/>
        </p:nvSpPr>
        <p:spPr>
          <a:xfrm>
            <a:off x="2077726" y="771549"/>
            <a:ext cx="360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3</a:t>
            </a:r>
            <a:endParaRPr lang="zh-CN" altLang="en-US" sz="2400" b="1" dirty="0"/>
          </a:p>
        </p:txBody>
      </p:sp>
      <p:sp>
        <p:nvSpPr>
          <p:cNvPr id="38" name="任意多边形: 形状 37"/>
          <p:cNvSpPr/>
          <p:nvPr/>
        </p:nvSpPr>
        <p:spPr>
          <a:xfrm rot="18585737" flipH="1">
            <a:off x="1381363" y="1064896"/>
            <a:ext cx="407377" cy="568327"/>
          </a:xfrm>
          <a:custGeom>
            <a:avLst/>
            <a:gdLst>
              <a:gd name="connsiteX0" fmla="*/ 25638 w 51275"/>
              <a:gd name="connsiteY0" fmla="*/ 0 h 1179320"/>
              <a:gd name="connsiteX1" fmla="*/ 34183 w 51275"/>
              <a:gd name="connsiteY1" fmla="*/ 128187 h 1179320"/>
              <a:gd name="connsiteX2" fmla="*/ 42729 w 51275"/>
              <a:gd name="connsiteY2" fmla="*/ 196554 h 1179320"/>
              <a:gd name="connsiteX3" fmla="*/ 51275 w 51275"/>
              <a:gd name="connsiteY3" fmla="*/ 333286 h 1179320"/>
              <a:gd name="connsiteX4" fmla="*/ 34183 w 51275"/>
              <a:gd name="connsiteY4" fmla="*/ 512748 h 1179320"/>
              <a:gd name="connsiteX5" fmla="*/ 8546 w 51275"/>
              <a:gd name="connsiteY5" fmla="*/ 709301 h 1179320"/>
              <a:gd name="connsiteX6" fmla="*/ 0 w 51275"/>
              <a:gd name="connsiteY6" fmla="*/ 846034 h 1179320"/>
              <a:gd name="connsiteX7" fmla="*/ 17092 w 51275"/>
              <a:gd name="connsiteY7" fmla="*/ 1008404 h 1179320"/>
              <a:gd name="connsiteX8" fmla="*/ 17092 w 51275"/>
              <a:gd name="connsiteY8" fmla="*/ 1179320 h 1179320"/>
              <a:gd name="connsiteX0-1" fmla="*/ 25638 w 42729"/>
              <a:gd name="connsiteY0-2" fmla="*/ 0 h 1179320"/>
              <a:gd name="connsiteX1-3" fmla="*/ 34183 w 42729"/>
              <a:gd name="connsiteY1-4" fmla="*/ 128187 h 1179320"/>
              <a:gd name="connsiteX2-5" fmla="*/ 42729 w 42729"/>
              <a:gd name="connsiteY2-6" fmla="*/ 196554 h 1179320"/>
              <a:gd name="connsiteX3-7" fmla="*/ 34183 w 42729"/>
              <a:gd name="connsiteY3-8" fmla="*/ 512748 h 1179320"/>
              <a:gd name="connsiteX4-9" fmla="*/ 8546 w 42729"/>
              <a:gd name="connsiteY4-10" fmla="*/ 709301 h 1179320"/>
              <a:gd name="connsiteX5-11" fmla="*/ 0 w 42729"/>
              <a:gd name="connsiteY5-12" fmla="*/ 846034 h 1179320"/>
              <a:gd name="connsiteX6-13" fmla="*/ 17092 w 42729"/>
              <a:gd name="connsiteY6-14" fmla="*/ 1008404 h 1179320"/>
              <a:gd name="connsiteX7-15" fmla="*/ 17092 w 42729"/>
              <a:gd name="connsiteY7-16" fmla="*/ 1179320 h 1179320"/>
              <a:gd name="connsiteX0-17" fmla="*/ 25638 w 36439"/>
              <a:gd name="connsiteY0-18" fmla="*/ 0 h 1179320"/>
              <a:gd name="connsiteX1-19" fmla="*/ 34183 w 36439"/>
              <a:gd name="connsiteY1-20" fmla="*/ 128187 h 1179320"/>
              <a:gd name="connsiteX2-21" fmla="*/ 34183 w 36439"/>
              <a:gd name="connsiteY2-22" fmla="*/ 512748 h 1179320"/>
              <a:gd name="connsiteX3-23" fmla="*/ 8546 w 36439"/>
              <a:gd name="connsiteY3-24" fmla="*/ 709301 h 1179320"/>
              <a:gd name="connsiteX4-25" fmla="*/ 0 w 36439"/>
              <a:gd name="connsiteY4-26" fmla="*/ 846034 h 1179320"/>
              <a:gd name="connsiteX5-27" fmla="*/ 17092 w 36439"/>
              <a:gd name="connsiteY5-28" fmla="*/ 1008404 h 1179320"/>
              <a:gd name="connsiteX6-29" fmla="*/ 17092 w 36439"/>
              <a:gd name="connsiteY6-30" fmla="*/ 1179320 h 1179320"/>
              <a:gd name="connsiteX0-31" fmla="*/ 25638 w 34707"/>
              <a:gd name="connsiteY0-32" fmla="*/ 0 h 1179320"/>
              <a:gd name="connsiteX1-33" fmla="*/ 34183 w 34707"/>
              <a:gd name="connsiteY1-34" fmla="*/ 512748 h 1179320"/>
              <a:gd name="connsiteX2-35" fmla="*/ 8546 w 34707"/>
              <a:gd name="connsiteY2-36" fmla="*/ 709301 h 1179320"/>
              <a:gd name="connsiteX3-37" fmla="*/ 0 w 34707"/>
              <a:gd name="connsiteY3-38" fmla="*/ 846034 h 1179320"/>
              <a:gd name="connsiteX4-39" fmla="*/ 17092 w 34707"/>
              <a:gd name="connsiteY4-40" fmla="*/ 1008404 h 1179320"/>
              <a:gd name="connsiteX5-41" fmla="*/ 17092 w 34707"/>
              <a:gd name="connsiteY5-42" fmla="*/ 1179320 h 1179320"/>
              <a:gd name="connsiteX0-43" fmla="*/ 25638 w 25638"/>
              <a:gd name="connsiteY0-44" fmla="*/ 0 h 1179320"/>
              <a:gd name="connsiteX1-45" fmla="*/ 8546 w 25638"/>
              <a:gd name="connsiteY1-46" fmla="*/ 709301 h 1179320"/>
              <a:gd name="connsiteX2-47" fmla="*/ 0 w 25638"/>
              <a:gd name="connsiteY2-48" fmla="*/ 846034 h 1179320"/>
              <a:gd name="connsiteX3-49" fmla="*/ 17092 w 25638"/>
              <a:gd name="connsiteY3-50" fmla="*/ 1008404 h 1179320"/>
              <a:gd name="connsiteX4-51" fmla="*/ 17092 w 25638"/>
              <a:gd name="connsiteY4-52" fmla="*/ 1179320 h 1179320"/>
              <a:gd name="connsiteX0-53" fmla="*/ 25638 w 25638"/>
              <a:gd name="connsiteY0-54" fmla="*/ 0 h 1179320"/>
              <a:gd name="connsiteX1-55" fmla="*/ 0 w 25638"/>
              <a:gd name="connsiteY1-56" fmla="*/ 846034 h 1179320"/>
              <a:gd name="connsiteX2-57" fmla="*/ 17092 w 25638"/>
              <a:gd name="connsiteY2-58" fmla="*/ 1008404 h 1179320"/>
              <a:gd name="connsiteX3-59" fmla="*/ 17092 w 25638"/>
              <a:gd name="connsiteY3-60" fmla="*/ 1179320 h 1179320"/>
              <a:gd name="connsiteX0-61" fmla="*/ 25733 w 25733"/>
              <a:gd name="connsiteY0-62" fmla="*/ 0 h 1179320"/>
              <a:gd name="connsiteX1-63" fmla="*/ 95 w 25733"/>
              <a:gd name="connsiteY1-64" fmla="*/ 846034 h 1179320"/>
              <a:gd name="connsiteX2-65" fmla="*/ 17187 w 25733"/>
              <a:gd name="connsiteY2-66" fmla="*/ 1179320 h 1179320"/>
              <a:gd name="connsiteX0-67" fmla="*/ 73666 w 73666"/>
              <a:gd name="connsiteY0-68" fmla="*/ 0 h 852149"/>
              <a:gd name="connsiteX1-69" fmla="*/ 95 w 73666"/>
              <a:gd name="connsiteY1-70" fmla="*/ 518863 h 852149"/>
              <a:gd name="connsiteX2-71" fmla="*/ 17187 w 73666"/>
              <a:gd name="connsiteY2-72" fmla="*/ 852149 h 852149"/>
              <a:gd name="connsiteX0-73" fmla="*/ 73666 w 73666"/>
              <a:gd name="connsiteY0-74" fmla="*/ 4321 h 856470"/>
              <a:gd name="connsiteX1-75" fmla="*/ 95 w 73666"/>
              <a:gd name="connsiteY1-76" fmla="*/ 523184 h 856470"/>
              <a:gd name="connsiteX2-77" fmla="*/ 17187 w 73666"/>
              <a:gd name="connsiteY2-78" fmla="*/ 856470 h 856470"/>
              <a:gd name="connsiteX0-79" fmla="*/ 73771 w 73771"/>
              <a:gd name="connsiteY0-80" fmla="*/ 4321 h 1091362"/>
              <a:gd name="connsiteX1-81" fmla="*/ 200 w 73771"/>
              <a:gd name="connsiteY1-82" fmla="*/ 523184 h 1091362"/>
              <a:gd name="connsiteX2-83" fmla="*/ 8833 w 73771"/>
              <a:gd name="connsiteY2-84" fmla="*/ 1091362 h 1091362"/>
              <a:gd name="connsiteX0-85" fmla="*/ 73771 w 73771"/>
              <a:gd name="connsiteY0-86" fmla="*/ 9694 h 1096735"/>
              <a:gd name="connsiteX1-87" fmla="*/ 200 w 73771"/>
              <a:gd name="connsiteY1-88" fmla="*/ 528557 h 1096735"/>
              <a:gd name="connsiteX2-89" fmla="*/ 8833 w 73771"/>
              <a:gd name="connsiteY2-90" fmla="*/ 1096735 h 1096735"/>
              <a:gd name="connsiteX0-91" fmla="*/ 75006 w 75006"/>
              <a:gd name="connsiteY0-92" fmla="*/ 9694 h 1096735"/>
              <a:gd name="connsiteX1-93" fmla="*/ 1435 w 75006"/>
              <a:gd name="connsiteY1-94" fmla="*/ 528557 h 1096735"/>
              <a:gd name="connsiteX2-95" fmla="*/ 10068 w 75006"/>
              <a:gd name="connsiteY2-96" fmla="*/ 1096735 h 1096735"/>
              <a:gd name="connsiteX0-97" fmla="*/ 75681 w 75681"/>
              <a:gd name="connsiteY0-98" fmla="*/ 9694 h 1147069"/>
              <a:gd name="connsiteX1-99" fmla="*/ 2110 w 75681"/>
              <a:gd name="connsiteY1-100" fmla="*/ 528557 h 1147069"/>
              <a:gd name="connsiteX2-101" fmla="*/ 6044 w 75681"/>
              <a:gd name="connsiteY2-102" fmla="*/ 1147069 h 1147069"/>
              <a:gd name="connsiteX0-103" fmla="*/ 75681 w 75681"/>
              <a:gd name="connsiteY0-104" fmla="*/ 0 h 1137375"/>
              <a:gd name="connsiteX1-105" fmla="*/ 2110 w 75681"/>
              <a:gd name="connsiteY1-106" fmla="*/ 518863 h 1137375"/>
              <a:gd name="connsiteX2-107" fmla="*/ 6044 w 75681"/>
              <a:gd name="connsiteY2-108" fmla="*/ 1137375 h 1137375"/>
              <a:gd name="connsiteX0-109" fmla="*/ 75681 w 75681"/>
              <a:gd name="connsiteY0-110" fmla="*/ 0 h 1137375"/>
              <a:gd name="connsiteX1-111" fmla="*/ 2110 w 75681"/>
              <a:gd name="connsiteY1-112" fmla="*/ 518863 h 1137375"/>
              <a:gd name="connsiteX2-113" fmla="*/ 6044 w 75681"/>
              <a:gd name="connsiteY2-114" fmla="*/ 1137375 h 1137375"/>
              <a:gd name="connsiteX0-115" fmla="*/ 75681 w 75681"/>
              <a:gd name="connsiteY0-116" fmla="*/ 0 h 1137375"/>
              <a:gd name="connsiteX1-117" fmla="*/ 2110 w 75681"/>
              <a:gd name="connsiteY1-118" fmla="*/ 518863 h 1137375"/>
              <a:gd name="connsiteX2-119" fmla="*/ 6044 w 75681"/>
              <a:gd name="connsiteY2-120" fmla="*/ 1137375 h 1137375"/>
              <a:gd name="connsiteX0-121" fmla="*/ 71061 w 71061"/>
              <a:gd name="connsiteY0-122" fmla="*/ 0 h 1137375"/>
              <a:gd name="connsiteX1-123" fmla="*/ 6677 w 71061"/>
              <a:gd name="connsiteY1-124" fmla="*/ 368208 h 1137375"/>
              <a:gd name="connsiteX2-125" fmla="*/ 1424 w 71061"/>
              <a:gd name="connsiteY2-126" fmla="*/ 1137375 h 1137375"/>
              <a:gd name="connsiteX0-127" fmla="*/ 71176 w 71176"/>
              <a:gd name="connsiteY0-128" fmla="*/ 0 h 1137375"/>
              <a:gd name="connsiteX1-129" fmla="*/ 6792 w 71176"/>
              <a:gd name="connsiteY1-130" fmla="*/ 368208 h 1137375"/>
              <a:gd name="connsiteX2-131" fmla="*/ 1539 w 71176"/>
              <a:gd name="connsiteY2-132" fmla="*/ 1137375 h 1137375"/>
              <a:gd name="connsiteX0-133" fmla="*/ 76446 w 76446"/>
              <a:gd name="connsiteY0-134" fmla="*/ 0 h 1137375"/>
              <a:gd name="connsiteX1-135" fmla="*/ 12062 w 76446"/>
              <a:gd name="connsiteY1-136" fmla="*/ 368208 h 1137375"/>
              <a:gd name="connsiteX2-137" fmla="*/ 6809 w 76446"/>
              <a:gd name="connsiteY2-138" fmla="*/ 1137375 h 1137375"/>
              <a:gd name="connsiteX0-139" fmla="*/ 76411 w 76411"/>
              <a:gd name="connsiteY0-140" fmla="*/ 0 h 1137375"/>
              <a:gd name="connsiteX1-141" fmla="*/ 12027 w 76411"/>
              <a:gd name="connsiteY1-142" fmla="*/ 368208 h 1137375"/>
              <a:gd name="connsiteX2-143" fmla="*/ 6774 w 76411"/>
              <a:gd name="connsiteY2-144" fmla="*/ 1137375 h 1137375"/>
              <a:gd name="connsiteX0-145" fmla="*/ 79381 w 79381"/>
              <a:gd name="connsiteY0-146" fmla="*/ 0 h 1020753"/>
              <a:gd name="connsiteX1-147" fmla="*/ 14997 w 79381"/>
              <a:gd name="connsiteY1-148" fmla="*/ 368208 h 1020753"/>
              <a:gd name="connsiteX2-149" fmla="*/ 7639 w 79381"/>
              <a:gd name="connsiteY2-150" fmla="*/ 1020753 h 1020753"/>
              <a:gd name="connsiteX0-151" fmla="*/ 77791 w 77791"/>
              <a:gd name="connsiteY0-152" fmla="*/ 0 h 1020753"/>
              <a:gd name="connsiteX1-153" fmla="*/ 13407 w 77791"/>
              <a:gd name="connsiteY1-154" fmla="*/ 368208 h 1020753"/>
              <a:gd name="connsiteX2-155" fmla="*/ 6049 w 77791"/>
              <a:gd name="connsiteY2-156" fmla="*/ 1020753 h 102075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77791" h="1020753">
                <a:moveTo>
                  <a:pt x="77791" y="0"/>
                </a:moveTo>
                <a:cubicBezTo>
                  <a:pt x="39555" y="25255"/>
                  <a:pt x="17688" y="304920"/>
                  <a:pt x="13407" y="368208"/>
                </a:cubicBezTo>
                <a:cubicBezTo>
                  <a:pt x="9126" y="431496"/>
                  <a:pt x="-9404" y="758101"/>
                  <a:pt x="6049" y="1020753"/>
                </a:cubicBezTo>
              </a:path>
            </a:pathLst>
          </a:custGeom>
          <a:ln w="571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任意多边形: 形状 38"/>
          <p:cNvSpPr/>
          <p:nvPr/>
        </p:nvSpPr>
        <p:spPr>
          <a:xfrm rot="18585737" flipH="1">
            <a:off x="2099378" y="1041104"/>
            <a:ext cx="407377" cy="568327"/>
          </a:xfrm>
          <a:custGeom>
            <a:avLst/>
            <a:gdLst>
              <a:gd name="connsiteX0" fmla="*/ 25638 w 51275"/>
              <a:gd name="connsiteY0" fmla="*/ 0 h 1179320"/>
              <a:gd name="connsiteX1" fmla="*/ 34183 w 51275"/>
              <a:gd name="connsiteY1" fmla="*/ 128187 h 1179320"/>
              <a:gd name="connsiteX2" fmla="*/ 42729 w 51275"/>
              <a:gd name="connsiteY2" fmla="*/ 196554 h 1179320"/>
              <a:gd name="connsiteX3" fmla="*/ 51275 w 51275"/>
              <a:gd name="connsiteY3" fmla="*/ 333286 h 1179320"/>
              <a:gd name="connsiteX4" fmla="*/ 34183 w 51275"/>
              <a:gd name="connsiteY4" fmla="*/ 512748 h 1179320"/>
              <a:gd name="connsiteX5" fmla="*/ 8546 w 51275"/>
              <a:gd name="connsiteY5" fmla="*/ 709301 h 1179320"/>
              <a:gd name="connsiteX6" fmla="*/ 0 w 51275"/>
              <a:gd name="connsiteY6" fmla="*/ 846034 h 1179320"/>
              <a:gd name="connsiteX7" fmla="*/ 17092 w 51275"/>
              <a:gd name="connsiteY7" fmla="*/ 1008404 h 1179320"/>
              <a:gd name="connsiteX8" fmla="*/ 17092 w 51275"/>
              <a:gd name="connsiteY8" fmla="*/ 1179320 h 1179320"/>
              <a:gd name="connsiteX0-1" fmla="*/ 25638 w 42729"/>
              <a:gd name="connsiteY0-2" fmla="*/ 0 h 1179320"/>
              <a:gd name="connsiteX1-3" fmla="*/ 34183 w 42729"/>
              <a:gd name="connsiteY1-4" fmla="*/ 128187 h 1179320"/>
              <a:gd name="connsiteX2-5" fmla="*/ 42729 w 42729"/>
              <a:gd name="connsiteY2-6" fmla="*/ 196554 h 1179320"/>
              <a:gd name="connsiteX3-7" fmla="*/ 34183 w 42729"/>
              <a:gd name="connsiteY3-8" fmla="*/ 512748 h 1179320"/>
              <a:gd name="connsiteX4-9" fmla="*/ 8546 w 42729"/>
              <a:gd name="connsiteY4-10" fmla="*/ 709301 h 1179320"/>
              <a:gd name="connsiteX5-11" fmla="*/ 0 w 42729"/>
              <a:gd name="connsiteY5-12" fmla="*/ 846034 h 1179320"/>
              <a:gd name="connsiteX6-13" fmla="*/ 17092 w 42729"/>
              <a:gd name="connsiteY6-14" fmla="*/ 1008404 h 1179320"/>
              <a:gd name="connsiteX7-15" fmla="*/ 17092 w 42729"/>
              <a:gd name="connsiteY7-16" fmla="*/ 1179320 h 1179320"/>
              <a:gd name="connsiteX0-17" fmla="*/ 25638 w 36439"/>
              <a:gd name="connsiteY0-18" fmla="*/ 0 h 1179320"/>
              <a:gd name="connsiteX1-19" fmla="*/ 34183 w 36439"/>
              <a:gd name="connsiteY1-20" fmla="*/ 128187 h 1179320"/>
              <a:gd name="connsiteX2-21" fmla="*/ 34183 w 36439"/>
              <a:gd name="connsiteY2-22" fmla="*/ 512748 h 1179320"/>
              <a:gd name="connsiteX3-23" fmla="*/ 8546 w 36439"/>
              <a:gd name="connsiteY3-24" fmla="*/ 709301 h 1179320"/>
              <a:gd name="connsiteX4-25" fmla="*/ 0 w 36439"/>
              <a:gd name="connsiteY4-26" fmla="*/ 846034 h 1179320"/>
              <a:gd name="connsiteX5-27" fmla="*/ 17092 w 36439"/>
              <a:gd name="connsiteY5-28" fmla="*/ 1008404 h 1179320"/>
              <a:gd name="connsiteX6-29" fmla="*/ 17092 w 36439"/>
              <a:gd name="connsiteY6-30" fmla="*/ 1179320 h 1179320"/>
              <a:gd name="connsiteX0-31" fmla="*/ 25638 w 34707"/>
              <a:gd name="connsiteY0-32" fmla="*/ 0 h 1179320"/>
              <a:gd name="connsiteX1-33" fmla="*/ 34183 w 34707"/>
              <a:gd name="connsiteY1-34" fmla="*/ 512748 h 1179320"/>
              <a:gd name="connsiteX2-35" fmla="*/ 8546 w 34707"/>
              <a:gd name="connsiteY2-36" fmla="*/ 709301 h 1179320"/>
              <a:gd name="connsiteX3-37" fmla="*/ 0 w 34707"/>
              <a:gd name="connsiteY3-38" fmla="*/ 846034 h 1179320"/>
              <a:gd name="connsiteX4-39" fmla="*/ 17092 w 34707"/>
              <a:gd name="connsiteY4-40" fmla="*/ 1008404 h 1179320"/>
              <a:gd name="connsiteX5-41" fmla="*/ 17092 w 34707"/>
              <a:gd name="connsiteY5-42" fmla="*/ 1179320 h 1179320"/>
              <a:gd name="connsiteX0-43" fmla="*/ 25638 w 25638"/>
              <a:gd name="connsiteY0-44" fmla="*/ 0 h 1179320"/>
              <a:gd name="connsiteX1-45" fmla="*/ 8546 w 25638"/>
              <a:gd name="connsiteY1-46" fmla="*/ 709301 h 1179320"/>
              <a:gd name="connsiteX2-47" fmla="*/ 0 w 25638"/>
              <a:gd name="connsiteY2-48" fmla="*/ 846034 h 1179320"/>
              <a:gd name="connsiteX3-49" fmla="*/ 17092 w 25638"/>
              <a:gd name="connsiteY3-50" fmla="*/ 1008404 h 1179320"/>
              <a:gd name="connsiteX4-51" fmla="*/ 17092 w 25638"/>
              <a:gd name="connsiteY4-52" fmla="*/ 1179320 h 1179320"/>
              <a:gd name="connsiteX0-53" fmla="*/ 25638 w 25638"/>
              <a:gd name="connsiteY0-54" fmla="*/ 0 h 1179320"/>
              <a:gd name="connsiteX1-55" fmla="*/ 0 w 25638"/>
              <a:gd name="connsiteY1-56" fmla="*/ 846034 h 1179320"/>
              <a:gd name="connsiteX2-57" fmla="*/ 17092 w 25638"/>
              <a:gd name="connsiteY2-58" fmla="*/ 1008404 h 1179320"/>
              <a:gd name="connsiteX3-59" fmla="*/ 17092 w 25638"/>
              <a:gd name="connsiteY3-60" fmla="*/ 1179320 h 1179320"/>
              <a:gd name="connsiteX0-61" fmla="*/ 25733 w 25733"/>
              <a:gd name="connsiteY0-62" fmla="*/ 0 h 1179320"/>
              <a:gd name="connsiteX1-63" fmla="*/ 95 w 25733"/>
              <a:gd name="connsiteY1-64" fmla="*/ 846034 h 1179320"/>
              <a:gd name="connsiteX2-65" fmla="*/ 17187 w 25733"/>
              <a:gd name="connsiteY2-66" fmla="*/ 1179320 h 1179320"/>
              <a:gd name="connsiteX0-67" fmla="*/ 73666 w 73666"/>
              <a:gd name="connsiteY0-68" fmla="*/ 0 h 852149"/>
              <a:gd name="connsiteX1-69" fmla="*/ 95 w 73666"/>
              <a:gd name="connsiteY1-70" fmla="*/ 518863 h 852149"/>
              <a:gd name="connsiteX2-71" fmla="*/ 17187 w 73666"/>
              <a:gd name="connsiteY2-72" fmla="*/ 852149 h 852149"/>
              <a:gd name="connsiteX0-73" fmla="*/ 73666 w 73666"/>
              <a:gd name="connsiteY0-74" fmla="*/ 4321 h 856470"/>
              <a:gd name="connsiteX1-75" fmla="*/ 95 w 73666"/>
              <a:gd name="connsiteY1-76" fmla="*/ 523184 h 856470"/>
              <a:gd name="connsiteX2-77" fmla="*/ 17187 w 73666"/>
              <a:gd name="connsiteY2-78" fmla="*/ 856470 h 856470"/>
              <a:gd name="connsiteX0-79" fmla="*/ 73771 w 73771"/>
              <a:gd name="connsiteY0-80" fmla="*/ 4321 h 1091362"/>
              <a:gd name="connsiteX1-81" fmla="*/ 200 w 73771"/>
              <a:gd name="connsiteY1-82" fmla="*/ 523184 h 1091362"/>
              <a:gd name="connsiteX2-83" fmla="*/ 8833 w 73771"/>
              <a:gd name="connsiteY2-84" fmla="*/ 1091362 h 1091362"/>
              <a:gd name="connsiteX0-85" fmla="*/ 73771 w 73771"/>
              <a:gd name="connsiteY0-86" fmla="*/ 9694 h 1096735"/>
              <a:gd name="connsiteX1-87" fmla="*/ 200 w 73771"/>
              <a:gd name="connsiteY1-88" fmla="*/ 528557 h 1096735"/>
              <a:gd name="connsiteX2-89" fmla="*/ 8833 w 73771"/>
              <a:gd name="connsiteY2-90" fmla="*/ 1096735 h 1096735"/>
              <a:gd name="connsiteX0-91" fmla="*/ 75006 w 75006"/>
              <a:gd name="connsiteY0-92" fmla="*/ 9694 h 1096735"/>
              <a:gd name="connsiteX1-93" fmla="*/ 1435 w 75006"/>
              <a:gd name="connsiteY1-94" fmla="*/ 528557 h 1096735"/>
              <a:gd name="connsiteX2-95" fmla="*/ 10068 w 75006"/>
              <a:gd name="connsiteY2-96" fmla="*/ 1096735 h 1096735"/>
              <a:gd name="connsiteX0-97" fmla="*/ 75681 w 75681"/>
              <a:gd name="connsiteY0-98" fmla="*/ 9694 h 1147069"/>
              <a:gd name="connsiteX1-99" fmla="*/ 2110 w 75681"/>
              <a:gd name="connsiteY1-100" fmla="*/ 528557 h 1147069"/>
              <a:gd name="connsiteX2-101" fmla="*/ 6044 w 75681"/>
              <a:gd name="connsiteY2-102" fmla="*/ 1147069 h 1147069"/>
              <a:gd name="connsiteX0-103" fmla="*/ 75681 w 75681"/>
              <a:gd name="connsiteY0-104" fmla="*/ 0 h 1137375"/>
              <a:gd name="connsiteX1-105" fmla="*/ 2110 w 75681"/>
              <a:gd name="connsiteY1-106" fmla="*/ 518863 h 1137375"/>
              <a:gd name="connsiteX2-107" fmla="*/ 6044 w 75681"/>
              <a:gd name="connsiteY2-108" fmla="*/ 1137375 h 1137375"/>
              <a:gd name="connsiteX0-109" fmla="*/ 75681 w 75681"/>
              <a:gd name="connsiteY0-110" fmla="*/ 0 h 1137375"/>
              <a:gd name="connsiteX1-111" fmla="*/ 2110 w 75681"/>
              <a:gd name="connsiteY1-112" fmla="*/ 518863 h 1137375"/>
              <a:gd name="connsiteX2-113" fmla="*/ 6044 w 75681"/>
              <a:gd name="connsiteY2-114" fmla="*/ 1137375 h 1137375"/>
              <a:gd name="connsiteX0-115" fmla="*/ 75681 w 75681"/>
              <a:gd name="connsiteY0-116" fmla="*/ 0 h 1137375"/>
              <a:gd name="connsiteX1-117" fmla="*/ 2110 w 75681"/>
              <a:gd name="connsiteY1-118" fmla="*/ 518863 h 1137375"/>
              <a:gd name="connsiteX2-119" fmla="*/ 6044 w 75681"/>
              <a:gd name="connsiteY2-120" fmla="*/ 1137375 h 1137375"/>
              <a:gd name="connsiteX0-121" fmla="*/ 71061 w 71061"/>
              <a:gd name="connsiteY0-122" fmla="*/ 0 h 1137375"/>
              <a:gd name="connsiteX1-123" fmla="*/ 6677 w 71061"/>
              <a:gd name="connsiteY1-124" fmla="*/ 368208 h 1137375"/>
              <a:gd name="connsiteX2-125" fmla="*/ 1424 w 71061"/>
              <a:gd name="connsiteY2-126" fmla="*/ 1137375 h 1137375"/>
              <a:gd name="connsiteX0-127" fmla="*/ 71176 w 71176"/>
              <a:gd name="connsiteY0-128" fmla="*/ 0 h 1137375"/>
              <a:gd name="connsiteX1-129" fmla="*/ 6792 w 71176"/>
              <a:gd name="connsiteY1-130" fmla="*/ 368208 h 1137375"/>
              <a:gd name="connsiteX2-131" fmla="*/ 1539 w 71176"/>
              <a:gd name="connsiteY2-132" fmla="*/ 1137375 h 1137375"/>
              <a:gd name="connsiteX0-133" fmla="*/ 76446 w 76446"/>
              <a:gd name="connsiteY0-134" fmla="*/ 0 h 1137375"/>
              <a:gd name="connsiteX1-135" fmla="*/ 12062 w 76446"/>
              <a:gd name="connsiteY1-136" fmla="*/ 368208 h 1137375"/>
              <a:gd name="connsiteX2-137" fmla="*/ 6809 w 76446"/>
              <a:gd name="connsiteY2-138" fmla="*/ 1137375 h 1137375"/>
              <a:gd name="connsiteX0-139" fmla="*/ 76411 w 76411"/>
              <a:gd name="connsiteY0-140" fmla="*/ 0 h 1137375"/>
              <a:gd name="connsiteX1-141" fmla="*/ 12027 w 76411"/>
              <a:gd name="connsiteY1-142" fmla="*/ 368208 h 1137375"/>
              <a:gd name="connsiteX2-143" fmla="*/ 6774 w 76411"/>
              <a:gd name="connsiteY2-144" fmla="*/ 1137375 h 1137375"/>
              <a:gd name="connsiteX0-145" fmla="*/ 79381 w 79381"/>
              <a:gd name="connsiteY0-146" fmla="*/ 0 h 1020753"/>
              <a:gd name="connsiteX1-147" fmla="*/ 14997 w 79381"/>
              <a:gd name="connsiteY1-148" fmla="*/ 368208 h 1020753"/>
              <a:gd name="connsiteX2-149" fmla="*/ 7639 w 79381"/>
              <a:gd name="connsiteY2-150" fmla="*/ 1020753 h 1020753"/>
              <a:gd name="connsiteX0-151" fmla="*/ 77791 w 77791"/>
              <a:gd name="connsiteY0-152" fmla="*/ 0 h 1020753"/>
              <a:gd name="connsiteX1-153" fmla="*/ 13407 w 77791"/>
              <a:gd name="connsiteY1-154" fmla="*/ 368208 h 1020753"/>
              <a:gd name="connsiteX2-155" fmla="*/ 6049 w 77791"/>
              <a:gd name="connsiteY2-156" fmla="*/ 1020753 h 102075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77791" h="1020753">
                <a:moveTo>
                  <a:pt x="77791" y="0"/>
                </a:moveTo>
                <a:cubicBezTo>
                  <a:pt x="39555" y="25255"/>
                  <a:pt x="17688" y="304920"/>
                  <a:pt x="13407" y="368208"/>
                </a:cubicBezTo>
                <a:cubicBezTo>
                  <a:pt x="9126" y="431496"/>
                  <a:pt x="-9404" y="758101"/>
                  <a:pt x="6049" y="1020753"/>
                </a:cubicBezTo>
              </a:path>
            </a:pathLst>
          </a:custGeom>
          <a:ln w="571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043609" y="3291830"/>
            <a:ext cx="7272808" cy="978729"/>
          </a:xfrm>
          <a:prstGeom prst="rect">
            <a:avLst/>
          </a:prstGeom>
          <a:solidFill>
            <a:schemeClr val="bg1">
              <a:alpha val="52000"/>
            </a:schemeClr>
          </a:solidFill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2400" b="1" smtClean="0">
                <a:latin typeface="黑体" panose="02010609060101010101" pitchFamily="49" charset="-122"/>
                <a:ea typeface="黑体" panose="02010609060101010101" pitchFamily="49" charset="-122"/>
              </a:rPr>
              <a:t>    书写提示</a:t>
            </a:r>
            <a:endParaRPr lang="en-US" altLang="zh-CN" sz="2400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20000"/>
              </a:lnSpc>
              <a:defRPr/>
            </a:pPr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三</a:t>
            </a:r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</a:rPr>
              <a:t>笔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写</a:t>
            </a:r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</a:rPr>
              <a:t>成，占中格。注意</a:t>
            </a:r>
            <a:r>
              <a:rPr lang="en-US" altLang="zh-CN" sz="2400" b="1" smtClean="0">
                <a:latin typeface="宋体" panose="02010600030101010101" pitchFamily="2" charset="-122"/>
                <a:ea typeface="宋体" panose="02010600030101010101" pitchFamily="2" charset="-122"/>
              </a:rPr>
              <a:t>m</a:t>
            </a:r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</a:rPr>
              <a:t>左右两部分要一样大。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5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1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4" grpId="1" animBg="1"/>
      <p:bldP spid="24" grpId="2" animBg="1"/>
      <p:bldP spid="20" grpId="0"/>
      <p:bldP spid="28" grpId="0"/>
      <p:bldP spid="7" grpId="0" animBg="1"/>
      <p:bldP spid="37" grpId="0"/>
      <p:bldP spid="38" grpId="0" animBg="1"/>
      <p:bldP spid="3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3291036" y="1423158"/>
            <a:ext cx="4002087" cy="96825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1147492" y="686100"/>
            <a:ext cx="658435" cy="26622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700" dirty="0">
                <a:latin typeface="汉语拼音" panose="020B0604020202020204" pitchFamily="34" charset="0"/>
                <a:cs typeface="汉语拼音" panose="020B0604020202020204" pitchFamily="34" charset="0"/>
              </a:rPr>
              <a:t>f</a:t>
            </a:r>
            <a:endParaRPr lang="zh-CN" altLang="en-US" sz="16700" dirty="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3341787" y="1482601"/>
          <a:ext cx="4002087" cy="1338626"/>
        </p:xfrm>
        <a:graphic>
          <a:graphicData uri="http://schemas.openxmlformats.org/drawingml/2006/table">
            <a:tbl>
              <a:tblPr firstRow="1" bandRow="1"/>
              <a:tblGrid>
                <a:gridCol w="4002087"/>
              </a:tblGrid>
              <a:tr h="42492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300" dirty="0"/>
                    </a:p>
                  </a:txBody>
                  <a:tcPr marL="91445" marR="91445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88784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300" dirty="0"/>
                    </a:p>
                  </a:txBody>
                  <a:tcPr marL="91445" marR="91445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2492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300" dirty="0"/>
                    </a:p>
                  </a:txBody>
                  <a:tcPr marL="91445" marR="91445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" name="文本框 19"/>
          <p:cNvSpPr txBox="1"/>
          <p:nvPr/>
        </p:nvSpPr>
        <p:spPr>
          <a:xfrm>
            <a:off x="967472" y="1116119"/>
            <a:ext cx="360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1</a:t>
            </a:r>
            <a:endParaRPr lang="zh-CN" altLang="en-US" sz="2400" b="1" dirty="0"/>
          </a:p>
        </p:txBody>
      </p:sp>
      <p:sp>
        <p:nvSpPr>
          <p:cNvPr id="28" name="文本框 27"/>
          <p:cNvSpPr txBox="1"/>
          <p:nvPr/>
        </p:nvSpPr>
        <p:spPr>
          <a:xfrm>
            <a:off x="507679" y="1721795"/>
            <a:ext cx="360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2</a:t>
            </a:r>
            <a:endParaRPr lang="zh-CN" altLang="en-US" sz="2400" b="1" dirty="0"/>
          </a:p>
        </p:txBody>
      </p:sp>
      <p:sp>
        <p:nvSpPr>
          <p:cNvPr id="7" name="任意多边形: 形状 6"/>
          <p:cNvSpPr/>
          <p:nvPr/>
        </p:nvSpPr>
        <p:spPr>
          <a:xfrm rot="16200000">
            <a:off x="1169063" y="1612549"/>
            <a:ext cx="0" cy="684000"/>
          </a:xfrm>
          <a:custGeom>
            <a:avLst/>
            <a:gdLst>
              <a:gd name="connsiteX0" fmla="*/ 25638 w 51275"/>
              <a:gd name="connsiteY0" fmla="*/ 0 h 1179320"/>
              <a:gd name="connsiteX1" fmla="*/ 34183 w 51275"/>
              <a:gd name="connsiteY1" fmla="*/ 128187 h 1179320"/>
              <a:gd name="connsiteX2" fmla="*/ 42729 w 51275"/>
              <a:gd name="connsiteY2" fmla="*/ 196554 h 1179320"/>
              <a:gd name="connsiteX3" fmla="*/ 51275 w 51275"/>
              <a:gd name="connsiteY3" fmla="*/ 333286 h 1179320"/>
              <a:gd name="connsiteX4" fmla="*/ 34183 w 51275"/>
              <a:gd name="connsiteY4" fmla="*/ 512748 h 1179320"/>
              <a:gd name="connsiteX5" fmla="*/ 8546 w 51275"/>
              <a:gd name="connsiteY5" fmla="*/ 709301 h 1179320"/>
              <a:gd name="connsiteX6" fmla="*/ 0 w 51275"/>
              <a:gd name="connsiteY6" fmla="*/ 846034 h 1179320"/>
              <a:gd name="connsiteX7" fmla="*/ 17092 w 51275"/>
              <a:gd name="connsiteY7" fmla="*/ 1008404 h 1179320"/>
              <a:gd name="connsiteX8" fmla="*/ 17092 w 51275"/>
              <a:gd name="connsiteY8" fmla="*/ 1179320 h 1179320"/>
              <a:gd name="connsiteX0-1" fmla="*/ 25638 w 42729"/>
              <a:gd name="connsiteY0-2" fmla="*/ 0 h 1179320"/>
              <a:gd name="connsiteX1-3" fmla="*/ 34183 w 42729"/>
              <a:gd name="connsiteY1-4" fmla="*/ 128187 h 1179320"/>
              <a:gd name="connsiteX2-5" fmla="*/ 42729 w 42729"/>
              <a:gd name="connsiteY2-6" fmla="*/ 196554 h 1179320"/>
              <a:gd name="connsiteX3-7" fmla="*/ 34183 w 42729"/>
              <a:gd name="connsiteY3-8" fmla="*/ 512748 h 1179320"/>
              <a:gd name="connsiteX4-9" fmla="*/ 8546 w 42729"/>
              <a:gd name="connsiteY4-10" fmla="*/ 709301 h 1179320"/>
              <a:gd name="connsiteX5-11" fmla="*/ 0 w 42729"/>
              <a:gd name="connsiteY5-12" fmla="*/ 846034 h 1179320"/>
              <a:gd name="connsiteX6-13" fmla="*/ 17092 w 42729"/>
              <a:gd name="connsiteY6-14" fmla="*/ 1008404 h 1179320"/>
              <a:gd name="connsiteX7-15" fmla="*/ 17092 w 42729"/>
              <a:gd name="connsiteY7-16" fmla="*/ 1179320 h 1179320"/>
              <a:gd name="connsiteX0-17" fmla="*/ 25638 w 36439"/>
              <a:gd name="connsiteY0-18" fmla="*/ 0 h 1179320"/>
              <a:gd name="connsiteX1-19" fmla="*/ 34183 w 36439"/>
              <a:gd name="connsiteY1-20" fmla="*/ 128187 h 1179320"/>
              <a:gd name="connsiteX2-21" fmla="*/ 34183 w 36439"/>
              <a:gd name="connsiteY2-22" fmla="*/ 512748 h 1179320"/>
              <a:gd name="connsiteX3-23" fmla="*/ 8546 w 36439"/>
              <a:gd name="connsiteY3-24" fmla="*/ 709301 h 1179320"/>
              <a:gd name="connsiteX4-25" fmla="*/ 0 w 36439"/>
              <a:gd name="connsiteY4-26" fmla="*/ 846034 h 1179320"/>
              <a:gd name="connsiteX5-27" fmla="*/ 17092 w 36439"/>
              <a:gd name="connsiteY5-28" fmla="*/ 1008404 h 1179320"/>
              <a:gd name="connsiteX6-29" fmla="*/ 17092 w 36439"/>
              <a:gd name="connsiteY6-30" fmla="*/ 1179320 h 1179320"/>
              <a:gd name="connsiteX0-31" fmla="*/ 25638 w 34707"/>
              <a:gd name="connsiteY0-32" fmla="*/ 0 h 1179320"/>
              <a:gd name="connsiteX1-33" fmla="*/ 34183 w 34707"/>
              <a:gd name="connsiteY1-34" fmla="*/ 512748 h 1179320"/>
              <a:gd name="connsiteX2-35" fmla="*/ 8546 w 34707"/>
              <a:gd name="connsiteY2-36" fmla="*/ 709301 h 1179320"/>
              <a:gd name="connsiteX3-37" fmla="*/ 0 w 34707"/>
              <a:gd name="connsiteY3-38" fmla="*/ 846034 h 1179320"/>
              <a:gd name="connsiteX4-39" fmla="*/ 17092 w 34707"/>
              <a:gd name="connsiteY4-40" fmla="*/ 1008404 h 1179320"/>
              <a:gd name="connsiteX5-41" fmla="*/ 17092 w 34707"/>
              <a:gd name="connsiteY5-42" fmla="*/ 1179320 h 1179320"/>
              <a:gd name="connsiteX0-43" fmla="*/ 25638 w 25638"/>
              <a:gd name="connsiteY0-44" fmla="*/ 0 h 1179320"/>
              <a:gd name="connsiteX1-45" fmla="*/ 8546 w 25638"/>
              <a:gd name="connsiteY1-46" fmla="*/ 709301 h 1179320"/>
              <a:gd name="connsiteX2-47" fmla="*/ 0 w 25638"/>
              <a:gd name="connsiteY2-48" fmla="*/ 846034 h 1179320"/>
              <a:gd name="connsiteX3-49" fmla="*/ 17092 w 25638"/>
              <a:gd name="connsiteY3-50" fmla="*/ 1008404 h 1179320"/>
              <a:gd name="connsiteX4-51" fmla="*/ 17092 w 25638"/>
              <a:gd name="connsiteY4-52" fmla="*/ 1179320 h 1179320"/>
              <a:gd name="connsiteX0-53" fmla="*/ 25638 w 25638"/>
              <a:gd name="connsiteY0-54" fmla="*/ 0 h 1179320"/>
              <a:gd name="connsiteX1-55" fmla="*/ 0 w 25638"/>
              <a:gd name="connsiteY1-56" fmla="*/ 846034 h 1179320"/>
              <a:gd name="connsiteX2-57" fmla="*/ 17092 w 25638"/>
              <a:gd name="connsiteY2-58" fmla="*/ 1008404 h 1179320"/>
              <a:gd name="connsiteX3-59" fmla="*/ 17092 w 25638"/>
              <a:gd name="connsiteY3-60" fmla="*/ 1179320 h 1179320"/>
              <a:gd name="connsiteX0-61" fmla="*/ 25733 w 25733"/>
              <a:gd name="connsiteY0-62" fmla="*/ 0 h 1179320"/>
              <a:gd name="connsiteX1-63" fmla="*/ 95 w 25733"/>
              <a:gd name="connsiteY1-64" fmla="*/ 846034 h 1179320"/>
              <a:gd name="connsiteX2-65" fmla="*/ 17187 w 25733"/>
              <a:gd name="connsiteY2-66" fmla="*/ 1179320 h 1179320"/>
              <a:gd name="connsiteX0-67" fmla="*/ 8546 w 8546"/>
              <a:gd name="connsiteY0-68" fmla="*/ 0 h 1179320"/>
              <a:gd name="connsiteX1-69" fmla="*/ 0 w 8546"/>
              <a:gd name="connsiteY1-70" fmla="*/ 1179320 h 117932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</a:cxnLst>
            <a:rect l="l" t="t" r="r" b="b"/>
            <a:pathLst>
              <a:path w="8546" h="1179320">
                <a:moveTo>
                  <a:pt x="8546" y="0"/>
                </a:moveTo>
                <a:cubicBezTo>
                  <a:pt x="6766" y="245692"/>
                  <a:pt x="1781" y="933628"/>
                  <a:pt x="0" y="1179320"/>
                </a:cubicBezTo>
              </a:path>
            </a:pathLst>
          </a:custGeom>
          <a:ln w="571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f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9112" y="1635646"/>
            <a:ext cx="436936" cy="756000"/>
          </a:xfrm>
          <a:prstGeom prst="rect">
            <a:avLst/>
          </a:prstGeom>
        </p:spPr>
      </p:pic>
      <p:pic>
        <p:nvPicPr>
          <p:cNvPr id="16" name="f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9112" y="1671734"/>
            <a:ext cx="436936" cy="756000"/>
          </a:xfrm>
          <a:prstGeom prst="rect">
            <a:avLst/>
          </a:prstGeom>
        </p:spPr>
      </p:pic>
      <p:sp>
        <p:nvSpPr>
          <p:cNvPr id="35" name="任意多边形: 形状 34"/>
          <p:cNvSpPr/>
          <p:nvPr/>
        </p:nvSpPr>
        <p:spPr>
          <a:xfrm rot="423502">
            <a:off x="1411956" y="831954"/>
            <a:ext cx="407377" cy="568327"/>
          </a:xfrm>
          <a:custGeom>
            <a:avLst/>
            <a:gdLst>
              <a:gd name="connsiteX0" fmla="*/ 25638 w 51275"/>
              <a:gd name="connsiteY0" fmla="*/ 0 h 1179320"/>
              <a:gd name="connsiteX1" fmla="*/ 34183 w 51275"/>
              <a:gd name="connsiteY1" fmla="*/ 128187 h 1179320"/>
              <a:gd name="connsiteX2" fmla="*/ 42729 w 51275"/>
              <a:gd name="connsiteY2" fmla="*/ 196554 h 1179320"/>
              <a:gd name="connsiteX3" fmla="*/ 51275 w 51275"/>
              <a:gd name="connsiteY3" fmla="*/ 333286 h 1179320"/>
              <a:gd name="connsiteX4" fmla="*/ 34183 w 51275"/>
              <a:gd name="connsiteY4" fmla="*/ 512748 h 1179320"/>
              <a:gd name="connsiteX5" fmla="*/ 8546 w 51275"/>
              <a:gd name="connsiteY5" fmla="*/ 709301 h 1179320"/>
              <a:gd name="connsiteX6" fmla="*/ 0 w 51275"/>
              <a:gd name="connsiteY6" fmla="*/ 846034 h 1179320"/>
              <a:gd name="connsiteX7" fmla="*/ 17092 w 51275"/>
              <a:gd name="connsiteY7" fmla="*/ 1008404 h 1179320"/>
              <a:gd name="connsiteX8" fmla="*/ 17092 w 51275"/>
              <a:gd name="connsiteY8" fmla="*/ 1179320 h 1179320"/>
              <a:gd name="connsiteX0-1" fmla="*/ 25638 w 42729"/>
              <a:gd name="connsiteY0-2" fmla="*/ 0 h 1179320"/>
              <a:gd name="connsiteX1-3" fmla="*/ 34183 w 42729"/>
              <a:gd name="connsiteY1-4" fmla="*/ 128187 h 1179320"/>
              <a:gd name="connsiteX2-5" fmla="*/ 42729 w 42729"/>
              <a:gd name="connsiteY2-6" fmla="*/ 196554 h 1179320"/>
              <a:gd name="connsiteX3-7" fmla="*/ 34183 w 42729"/>
              <a:gd name="connsiteY3-8" fmla="*/ 512748 h 1179320"/>
              <a:gd name="connsiteX4-9" fmla="*/ 8546 w 42729"/>
              <a:gd name="connsiteY4-10" fmla="*/ 709301 h 1179320"/>
              <a:gd name="connsiteX5-11" fmla="*/ 0 w 42729"/>
              <a:gd name="connsiteY5-12" fmla="*/ 846034 h 1179320"/>
              <a:gd name="connsiteX6-13" fmla="*/ 17092 w 42729"/>
              <a:gd name="connsiteY6-14" fmla="*/ 1008404 h 1179320"/>
              <a:gd name="connsiteX7-15" fmla="*/ 17092 w 42729"/>
              <a:gd name="connsiteY7-16" fmla="*/ 1179320 h 1179320"/>
              <a:gd name="connsiteX0-17" fmla="*/ 25638 w 36439"/>
              <a:gd name="connsiteY0-18" fmla="*/ 0 h 1179320"/>
              <a:gd name="connsiteX1-19" fmla="*/ 34183 w 36439"/>
              <a:gd name="connsiteY1-20" fmla="*/ 128187 h 1179320"/>
              <a:gd name="connsiteX2-21" fmla="*/ 34183 w 36439"/>
              <a:gd name="connsiteY2-22" fmla="*/ 512748 h 1179320"/>
              <a:gd name="connsiteX3-23" fmla="*/ 8546 w 36439"/>
              <a:gd name="connsiteY3-24" fmla="*/ 709301 h 1179320"/>
              <a:gd name="connsiteX4-25" fmla="*/ 0 w 36439"/>
              <a:gd name="connsiteY4-26" fmla="*/ 846034 h 1179320"/>
              <a:gd name="connsiteX5-27" fmla="*/ 17092 w 36439"/>
              <a:gd name="connsiteY5-28" fmla="*/ 1008404 h 1179320"/>
              <a:gd name="connsiteX6-29" fmla="*/ 17092 w 36439"/>
              <a:gd name="connsiteY6-30" fmla="*/ 1179320 h 1179320"/>
              <a:gd name="connsiteX0-31" fmla="*/ 25638 w 34707"/>
              <a:gd name="connsiteY0-32" fmla="*/ 0 h 1179320"/>
              <a:gd name="connsiteX1-33" fmla="*/ 34183 w 34707"/>
              <a:gd name="connsiteY1-34" fmla="*/ 512748 h 1179320"/>
              <a:gd name="connsiteX2-35" fmla="*/ 8546 w 34707"/>
              <a:gd name="connsiteY2-36" fmla="*/ 709301 h 1179320"/>
              <a:gd name="connsiteX3-37" fmla="*/ 0 w 34707"/>
              <a:gd name="connsiteY3-38" fmla="*/ 846034 h 1179320"/>
              <a:gd name="connsiteX4-39" fmla="*/ 17092 w 34707"/>
              <a:gd name="connsiteY4-40" fmla="*/ 1008404 h 1179320"/>
              <a:gd name="connsiteX5-41" fmla="*/ 17092 w 34707"/>
              <a:gd name="connsiteY5-42" fmla="*/ 1179320 h 1179320"/>
              <a:gd name="connsiteX0-43" fmla="*/ 25638 w 25638"/>
              <a:gd name="connsiteY0-44" fmla="*/ 0 h 1179320"/>
              <a:gd name="connsiteX1-45" fmla="*/ 8546 w 25638"/>
              <a:gd name="connsiteY1-46" fmla="*/ 709301 h 1179320"/>
              <a:gd name="connsiteX2-47" fmla="*/ 0 w 25638"/>
              <a:gd name="connsiteY2-48" fmla="*/ 846034 h 1179320"/>
              <a:gd name="connsiteX3-49" fmla="*/ 17092 w 25638"/>
              <a:gd name="connsiteY3-50" fmla="*/ 1008404 h 1179320"/>
              <a:gd name="connsiteX4-51" fmla="*/ 17092 w 25638"/>
              <a:gd name="connsiteY4-52" fmla="*/ 1179320 h 1179320"/>
              <a:gd name="connsiteX0-53" fmla="*/ 25638 w 25638"/>
              <a:gd name="connsiteY0-54" fmla="*/ 0 h 1179320"/>
              <a:gd name="connsiteX1-55" fmla="*/ 0 w 25638"/>
              <a:gd name="connsiteY1-56" fmla="*/ 846034 h 1179320"/>
              <a:gd name="connsiteX2-57" fmla="*/ 17092 w 25638"/>
              <a:gd name="connsiteY2-58" fmla="*/ 1008404 h 1179320"/>
              <a:gd name="connsiteX3-59" fmla="*/ 17092 w 25638"/>
              <a:gd name="connsiteY3-60" fmla="*/ 1179320 h 1179320"/>
              <a:gd name="connsiteX0-61" fmla="*/ 25733 w 25733"/>
              <a:gd name="connsiteY0-62" fmla="*/ 0 h 1179320"/>
              <a:gd name="connsiteX1-63" fmla="*/ 95 w 25733"/>
              <a:gd name="connsiteY1-64" fmla="*/ 846034 h 1179320"/>
              <a:gd name="connsiteX2-65" fmla="*/ 17187 w 25733"/>
              <a:gd name="connsiteY2-66" fmla="*/ 1179320 h 1179320"/>
              <a:gd name="connsiteX0-67" fmla="*/ 73666 w 73666"/>
              <a:gd name="connsiteY0-68" fmla="*/ 0 h 852149"/>
              <a:gd name="connsiteX1-69" fmla="*/ 95 w 73666"/>
              <a:gd name="connsiteY1-70" fmla="*/ 518863 h 852149"/>
              <a:gd name="connsiteX2-71" fmla="*/ 17187 w 73666"/>
              <a:gd name="connsiteY2-72" fmla="*/ 852149 h 852149"/>
              <a:gd name="connsiteX0-73" fmla="*/ 73666 w 73666"/>
              <a:gd name="connsiteY0-74" fmla="*/ 4321 h 856470"/>
              <a:gd name="connsiteX1-75" fmla="*/ 95 w 73666"/>
              <a:gd name="connsiteY1-76" fmla="*/ 523184 h 856470"/>
              <a:gd name="connsiteX2-77" fmla="*/ 17187 w 73666"/>
              <a:gd name="connsiteY2-78" fmla="*/ 856470 h 856470"/>
              <a:gd name="connsiteX0-79" fmla="*/ 73771 w 73771"/>
              <a:gd name="connsiteY0-80" fmla="*/ 4321 h 1091362"/>
              <a:gd name="connsiteX1-81" fmla="*/ 200 w 73771"/>
              <a:gd name="connsiteY1-82" fmla="*/ 523184 h 1091362"/>
              <a:gd name="connsiteX2-83" fmla="*/ 8833 w 73771"/>
              <a:gd name="connsiteY2-84" fmla="*/ 1091362 h 1091362"/>
              <a:gd name="connsiteX0-85" fmla="*/ 73771 w 73771"/>
              <a:gd name="connsiteY0-86" fmla="*/ 9694 h 1096735"/>
              <a:gd name="connsiteX1-87" fmla="*/ 200 w 73771"/>
              <a:gd name="connsiteY1-88" fmla="*/ 528557 h 1096735"/>
              <a:gd name="connsiteX2-89" fmla="*/ 8833 w 73771"/>
              <a:gd name="connsiteY2-90" fmla="*/ 1096735 h 1096735"/>
              <a:gd name="connsiteX0-91" fmla="*/ 75006 w 75006"/>
              <a:gd name="connsiteY0-92" fmla="*/ 9694 h 1096735"/>
              <a:gd name="connsiteX1-93" fmla="*/ 1435 w 75006"/>
              <a:gd name="connsiteY1-94" fmla="*/ 528557 h 1096735"/>
              <a:gd name="connsiteX2-95" fmla="*/ 10068 w 75006"/>
              <a:gd name="connsiteY2-96" fmla="*/ 1096735 h 1096735"/>
              <a:gd name="connsiteX0-97" fmla="*/ 75681 w 75681"/>
              <a:gd name="connsiteY0-98" fmla="*/ 9694 h 1147069"/>
              <a:gd name="connsiteX1-99" fmla="*/ 2110 w 75681"/>
              <a:gd name="connsiteY1-100" fmla="*/ 528557 h 1147069"/>
              <a:gd name="connsiteX2-101" fmla="*/ 6044 w 75681"/>
              <a:gd name="connsiteY2-102" fmla="*/ 1147069 h 1147069"/>
              <a:gd name="connsiteX0-103" fmla="*/ 75681 w 75681"/>
              <a:gd name="connsiteY0-104" fmla="*/ 0 h 1137375"/>
              <a:gd name="connsiteX1-105" fmla="*/ 2110 w 75681"/>
              <a:gd name="connsiteY1-106" fmla="*/ 518863 h 1137375"/>
              <a:gd name="connsiteX2-107" fmla="*/ 6044 w 75681"/>
              <a:gd name="connsiteY2-108" fmla="*/ 1137375 h 1137375"/>
              <a:gd name="connsiteX0-109" fmla="*/ 75681 w 75681"/>
              <a:gd name="connsiteY0-110" fmla="*/ 0 h 1137375"/>
              <a:gd name="connsiteX1-111" fmla="*/ 2110 w 75681"/>
              <a:gd name="connsiteY1-112" fmla="*/ 518863 h 1137375"/>
              <a:gd name="connsiteX2-113" fmla="*/ 6044 w 75681"/>
              <a:gd name="connsiteY2-114" fmla="*/ 1137375 h 1137375"/>
              <a:gd name="connsiteX0-115" fmla="*/ 75681 w 75681"/>
              <a:gd name="connsiteY0-116" fmla="*/ 0 h 1137375"/>
              <a:gd name="connsiteX1-117" fmla="*/ 2110 w 75681"/>
              <a:gd name="connsiteY1-118" fmla="*/ 518863 h 1137375"/>
              <a:gd name="connsiteX2-119" fmla="*/ 6044 w 75681"/>
              <a:gd name="connsiteY2-120" fmla="*/ 1137375 h 1137375"/>
              <a:gd name="connsiteX0-121" fmla="*/ 71061 w 71061"/>
              <a:gd name="connsiteY0-122" fmla="*/ 0 h 1137375"/>
              <a:gd name="connsiteX1-123" fmla="*/ 6677 w 71061"/>
              <a:gd name="connsiteY1-124" fmla="*/ 368208 h 1137375"/>
              <a:gd name="connsiteX2-125" fmla="*/ 1424 w 71061"/>
              <a:gd name="connsiteY2-126" fmla="*/ 1137375 h 1137375"/>
              <a:gd name="connsiteX0-127" fmla="*/ 71176 w 71176"/>
              <a:gd name="connsiteY0-128" fmla="*/ 0 h 1137375"/>
              <a:gd name="connsiteX1-129" fmla="*/ 6792 w 71176"/>
              <a:gd name="connsiteY1-130" fmla="*/ 368208 h 1137375"/>
              <a:gd name="connsiteX2-131" fmla="*/ 1539 w 71176"/>
              <a:gd name="connsiteY2-132" fmla="*/ 1137375 h 1137375"/>
              <a:gd name="connsiteX0-133" fmla="*/ 76446 w 76446"/>
              <a:gd name="connsiteY0-134" fmla="*/ 0 h 1137375"/>
              <a:gd name="connsiteX1-135" fmla="*/ 12062 w 76446"/>
              <a:gd name="connsiteY1-136" fmla="*/ 368208 h 1137375"/>
              <a:gd name="connsiteX2-137" fmla="*/ 6809 w 76446"/>
              <a:gd name="connsiteY2-138" fmla="*/ 1137375 h 1137375"/>
              <a:gd name="connsiteX0-139" fmla="*/ 76411 w 76411"/>
              <a:gd name="connsiteY0-140" fmla="*/ 0 h 1137375"/>
              <a:gd name="connsiteX1-141" fmla="*/ 12027 w 76411"/>
              <a:gd name="connsiteY1-142" fmla="*/ 368208 h 1137375"/>
              <a:gd name="connsiteX2-143" fmla="*/ 6774 w 76411"/>
              <a:gd name="connsiteY2-144" fmla="*/ 1137375 h 1137375"/>
              <a:gd name="connsiteX0-145" fmla="*/ 79381 w 79381"/>
              <a:gd name="connsiteY0-146" fmla="*/ 0 h 1020753"/>
              <a:gd name="connsiteX1-147" fmla="*/ 14997 w 79381"/>
              <a:gd name="connsiteY1-148" fmla="*/ 368208 h 1020753"/>
              <a:gd name="connsiteX2-149" fmla="*/ 7639 w 79381"/>
              <a:gd name="connsiteY2-150" fmla="*/ 1020753 h 1020753"/>
              <a:gd name="connsiteX0-151" fmla="*/ 77791 w 77791"/>
              <a:gd name="connsiteY0-152" fmla="*/ 0 h 1020753"/>
              <a:gd name="connsiteX1-153" fmla="*/ 13407 w 77791"/>
              <a:gd name="connsiteY1-154" fmla="*/ 368208 h 1020753"/>
              <a:gd name="connsiteX2-155" fmla="*/ 6049 w 77791"/>
              <a:gd name="connsiteY2-156" fmla="*/ 1020753 h 102075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77791" h="1020753">
                <a:moveTo>
                  <a:pt x="77791" y="0"/>
                </a:moveTo>
                <a:cubicBezTo>
                  <a:pt x="39555" y="25255"/>
                  <a:pt x="17688" y="304920"/>
                  <a:pt x="13407" y="368208"/>
                </a:cubicBezTo>
                <a:cubicBezTo>
                  <a:pt x="9126" y="431496"/>
                  <a:pt x="-9404" y="758101"/>
                  <a:pt x="6049" y="1020753"/>
                </a:cubicBezTo>
              </a:path>
            </a:pathLst>
          </a:custGeom>
          <a:ln w="571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433387" y="3363838"/>
            <a:ext cx="6883029" cy="1421928"/>
          </a:xfrm>
          <a:prstGeom prst="rect">
            <a:avLst/>
          </a:prstGeom>
          <a:solidFill>
            <a:schemeClr val="bg1">
              <a:alpha val="52000"/>
            </a:schemeClr>
          </a:solidFill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2400" b="1" smtClean="0">
                <a:latin typeface="黑体" panose="02010609060101010101" pitchFamily="49" charset="-122"/>
                <a:ea typeface="黑体" panose="02010609060101010101" pitchFamily="49" charset="-122"/>
              </a:rPr>
              <a:t>    书写提示</a:t>
            </a:r>
            <a:endParaRPr lang="en-US" altLang="zh-CN" sz="2400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20000"/>
              </a:lnSpc>
              <a:defRPr/>
            </a:pPr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两笔写</a:t>
            </a:r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</a:rPr>
              <a:t>成，占上格和中格。</a:t>
            </a:r>
            <a:r>
              <a:rPr lang="en-US" altLang="zh-CN" sz="2400" b="1" smtClean="0">
                <a:latin typeface="宋体" panose="02010600030101010101" pitchFamily="2" charset="-122"/>
                <a:ea typeface="宋体" panose="02010600030101010101" pitchFamily="2" charset="-122"/>
              </a:rPr>
              <a:t>f</a:t>
            </a:r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</a:rPr>
              <a:t>的横比较短，写在第二条线略低一点儿的位置上。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5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4" grpId="1" animBg="1"/>
      <p:bldP spid="24" grpId="2" animBg="1"/>
      <p:bldP spid="20" grpId="0"/>
      <p:bldP spid="28" grpId="0"/>
      <p:bldP spid="7" grpId="0" animBg="1"/>
      <p:bldP spid="3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755576" y="971168"/>
            <a:ext cx="5477454" cy="62324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找声母</a:t>
            </a:r>
            <a:r>
              <a:rPr lang="zh-CN" altLang="en-US" sz="36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。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851079" y="1738709"/>
            <a:ext cx="1200641" cy="1049065"/>
            <a:chOff x="-576213" y="1251158"/>
            <a:chExt cx="1200641" cy="1049065"/>
          </a:xfrm>
        </p:grpSpPr>
        <p:pic>
          <p:nvPicPr>
            <p:cNvPr id="5122" name="Picture 2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0" b="100000" l="0" r="100000"/>
                      </a14:imgEffect>
                      <a14:imgEffect>
                        <a14:brightnessContrast contrast="-40000"/>
                      </a14:imgEffect>
                      <a14:imgEffect>
                        <a14:saturation sat="400000"/>
                      </a14:imgEffect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576213" y="1251158"/>
              <a:ext cx="1200641" cy="10490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75" name="矩形 74"/>
            <p:cNvSpPr/>
            <p:nvPr/>
          </p:nvSpPr>
          <p:spPr>
            <a:xfrm>
              <a:off x="-227725" y="1421747"/>
              <a:ext cx="503664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000" b="1" dirty="0"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a</a:t>
              </a:r>
              <a:endParaRPr lang="zh-CN" altLang="en-US" sz="1800" b="1" dirty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2291239" y="1738709"/>
            <a:ext cx="1200641" cy="1049065"/>
            <a:chOff x="-576213" y="1251158"/>
            <a:chExt cx="1200641" cy="1049065"/>
          </a:xfrm>
        </p:grpSpPr>
        <p:pic>
          <p:nvPicPr>
            <p:cNvPr id="77" name="Picture 2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0" b="100000" l="0" r="100000"/>
                      </a14:imgEffect>
                      <a14:imgEffect>
                        <a14:brightnessContrast contrast="-40000"/>
                      </a14:imgEffect>
                      <a14:imgEffect>
                        <a14:saturation sat="400000"/>
                      </a14:imgEffect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576213" y="1251158"/>
              <a:ext cx="1200641" cy="10490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78" name="矩形 77"/>
            <p:cNvSpPr/>
            <p:nvPr/>
          </p:nvSpPr>
          <p:spPr>
            <a:xfrm>
              <a:off x="-311676" y="1421747"/>
              <a:ext cx="646331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000" b="1" smtClean="0"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m</a:t>
              </a:r>
              <a:endParaRPr lang="zh-CN" altLang="en-US" sz="1800" b="1" dirty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3731399" y="1738709"/>
            <a:ext cx="1200641" cy="1049065"/>
            <a:chOff x="-576213" y="1251158"/>
            <a:chExt cx="1200641" cy="1049065"/>
          </a:xfrm>
        </p:grpSpPr>
        <p:pic>
          <p:nvPicPr>
            <p:cNvPr id="80" name="Picture 2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0" b="100000" l="0" r="100000"/>
                      </a14:imgEffect>
                      <a14:imgEffect>
                        <a14:brightnessContrast contrast="-40000"/>
                      </a14:imgEffect>
                      <a14:imgEffect>
                        <a14:saturation sat="400000"/>
                      </a14:imgEffect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576213" y="1251158"/>
              <a:ext cx="1200641" cy="10490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1" name="矩形 80"/>
            <p:cNvSpPr/>
            <p:nvPr/>
          </p:nvSpPr>
          <p:spPr>
            <a:xfrm>
              <a:off x="-95652" y="1421747"/>
              <a:ext cx="298480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000" b="1" smtClean="0"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i</a:t>
              </a:r>
              <a:endParaRPr lang="zh-CN" altLang="en-US" sz="1800" b="1" dirty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5171559" y="1738709"/>
            <a:ext cx="1200641" cy="1049065"/>
            <a:chOff x="-576213" y="1251158"/>
            <a:chExt cx="1200641" cy="1049065"/>
          </a:xfrm>
        </p:grpSpPr>
        <p:pic>
          <p:nvPicPr>
            <p:cNvPr id="83" name="Picture 2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0" b="100000" l="0" r="100000"/>
                      </a14:imgEffect>
                      <a14:imgEffect>
                        <a14:brightnessContrast contrast="-40000"/>
                      </a14:imgEffect>
                      <a14:imgEffect>
                        <a14:saturation sat="400000"/>
                      </a14:imgEffect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576213" y="1251158"/>
              <a:ext cx="1200641" cy="10490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4" name="矩形 83"/>
            <p:cNvSpPr/>
            <p:nvPr/>
          </p:nvSpPr>
          <p:spPr>
            <a:xfrm>
              <a:off x="-125590" y="1438423"/>
              <a:ext cx="461986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000" b="1" smtClean="0"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b</a:t>
              </a:r>
              <a:endParaRPr lang="zh-CN" altLang="en-US" sz="1800" b="1" dirty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6611719" y="1738709"/>
            <a:ext cx="1200641" cy="1049065"/>
            <a:chOff x="-576213" y="1251158"/>
            <a:chExt cx="1200641" cy="1049065"/>
          </a:xfrm>
        </p:grpSpPr>
        <p:pic>
          <p:nvPicPr>
            <p:cNvPr id="86" name="Picture 2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0" b="100000" l="0" r="100000"/>
                      </a14:imgEffect>
                      <a14:imgEffect>
                        <a14:brightnessContrast contrast="-40000"/>
                      </a14:imgEffect>
                      <a14:imgEffect>
                        <a14:saturation sat="400000"/>
                      </a14:imgEffect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576213" y="1251158"/>
              <a:ext cx="1200641" cy="10490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7" name="矩形 86"/>
            <p:cNvSpPr/>
            <p:nvPr/>
          </p:nvSpPr>
          <p:spPr>
            <a:xfrm>
              <a:off x="-162332" y="1479376"/>
              <a:ext cx="426720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000" b="1" smtClean="0"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f</a:t>
              </a:r>
              <a:endParaRPr lang="zh-CN" altLang="en-US" sz="1800" b="1" dirty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899592" y="3322885"/>
            <a:ext cx="1200641" cy="1049065"/>
            <a:chOff x="-576213" y="1251158"/>
            <a:chExt cx="1200641" cy="1049065"/>
          </a:xfrm>
        </p:grpSpPr>
        <p:pic>
          <p:nvPicPr>
            <p:cNvPr id="89" name="Picture 2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0" b="100000" l="0" r="100000"/>
                      </a14:imgEffect>
                      <a14:imgEffect>
                        <a14:brightnessContrast contrast="-40000"/>
                      </a14:imgEffect>
                      <a14:imgEffect>
                        <a14:saturation sat="400000"/>
                      </a14:imgEffect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576213" y="1251158"/>
              <a:ext cx="1200641" cy="10490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90" name="矩形 89"/>
            <p:cNvSpPr/>
            <p:nvPr/>
          </p:nvSpPr>
          <p:spPr>
            <a:xfrm>
              <a:off x="-182117" y="1421747"/>
              <a:ext cx="470000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000" b="1" smtClean="0"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o</a:t>
              </a:r>
              <a:endParaRPr lang="zh-CN" altLang="en-US" sz="1800" b="1" dirty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2339752" y="3322885"/>
            <a:ext cx="1200641" cy="1049065"/>
            <a:chOff x="-576213" y="1251158"/>
            <a:chExt cx="1200641" cy="1049065"/>
          </a:xfrm>
        </p:grpSpPr>
        <p:pic>
          <p:nvPicPr>
            <p:cNvPr id="92" name="Picture 2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0" b="100000" l="0" r="100000"/>
                      </a14:imgEffect>
                      <a14:imgEffect>
                        <a14:brightnessContrast contrast="-40000"/>
                      </a14:imgEffect>
                      <a14:imgEffect>
                        <a14:saturation sat="400000"/>
                      </a14:imgEffect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576213" y="1251158"/>
              <a:ext cx="1200641" cy="10490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93" name="矩形 92"/>
            <p:cNvSpPr/>
            <p:nvPr/>
          </p:nvSpPr>
          <p:spPr>
            <a:xfrm>
              <a:off x="-186927" y="1421747"/>
              <a:ext cx="474810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000" b="1" smtClean="0"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y</a:t>
              </a:r>
              <a:endParaRPr lang="zh-CN" altLang="en-US" sz="1800" b="1" dirty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3779912" y="3322885"/>
            <a:ext cx="1200641" cy="1049065"/>
            <a:chOff x="-576213" y="1251158"/>
            <a:chExt cx="1200641" cy="1049065"/>
          </a:xfrm>
        </p:grpSpPr>
        <p:pic>
          <p:nvPicPr>
            <p:cNvPr id="95" name="Picture 2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0" b="100000" l="0" r="100000"/>
                      </a14:imgEffect>
                      <a14:imgEffect>
                        <a14:brightnessContrast contrast="-40000"/>
                      </a14:imgEffect>
                      <a14:imgEffect>
                        <a14:saturation sat="400000"/>
                      </a14:imgEffect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576213" y="1251158"/>
              <a:ext cx="1200641" cy="10490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96" name="矩形 95"/>
            <p:cNvSpPr/>
            <p:nvPr/>
          </p:nvSpPr>
          <p:spPr>
            <a:xfrm>
              <a:off x="-144165" y="1421747"/>
              <a:ext cx="463588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000" b="1" smtClean="0"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v</a:t>
              </a:r>
              <a:endParaRPr lang="zh-CN" altLang="en-US" sz="1800" b="1" dirty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5220072" y="3322885"/>
            <a:ext cx="1200641" cy="1049065"/>
            <a:chOff x="-576213" y="1251158"/>
            <a:chExt cx="1200641" cy="1049065"/>
          </a:xfrm>
        </p:grpSpPr>
        <p:pic>
          <p:nvPicPr>
            <p:cNvPr id="98" name="Picture 2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0" b="100000" l="0" r="100000"/>
                      </a14:imgEffect>
                      <a14:imgEffect>
                        <a14:brightnessContrast contrast="-40000"/>
                      </a14:imgEffect>
                      <a14:imgEffect>
                        <a14:saturation sat="400000"/>
                      </a14:imgEffect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576213" y="1251158"/>
              <a:ext cx="1200641" cy="10490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99" name="矩形 98"/>
            <p:cNvSpPr/>
            <p:nvPr/>
          </p:nvSpPr>
          <p:spPr>
            <a:xfrm>
              <a:off x="-125590" y="1364119"/>
              <a:ext cx="453970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000" b="1" smtClean="0"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p</a:t>
              </a:r>
              <a:endParaRPr lang="zh-CN" altLang="en-US" sz="1800" b="1" dirty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6660232" y="3322885"/>
            <a:ext cx="1200641" cy="1049065"/>
            <a:chOff x="-576213" y="1251158"/>
            <a:chExt cx="1200641" cy="1049065"/>
          </a:xfrm>
        </p:grpSpPr>
        <p:pic>
          <p:nvPicPr>
            <p:cNvPr id="101" name="Picture 2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0" b="100000" l="0" r="100000"/>
                      </a14:imgEffect>
                      <a14:imgEffect>
                        <a14:brightnessContrast contrast="-40000"/>
                      </a14:imgEffect>
                      <a14:imgEffect>
                        <a14:saturation sat="400000"/>
                      </a14:imgEffect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576213" y="1251158"/>
              <a:ext cx="1200641" cy="10490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02" name="矩形 101"/>
            <p:cNvSpPr/>
            <p:nvPr/>
          </p:nvSpPr>
          <p:spPr>
            <a:xfrm>
              <a:off x="-162332" y="1436127"/>
              <a:ext cx="453970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000" b="1" smtClean="0"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e</a:t>
              </a:r>
              <a:endParaRPr lang="zh-CN" altLang="en-US" sz="1800" b="1" dirty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2361149" y="3507854"/>
            <a:ext cx="121058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√</a:t>
            </a:r>
            <a:endParaRPr lang="zh-CN" altLang="en-US" sz="8000">
              <a:solidFill>
                <a:srgbClr val="FF0000"/>
              </a:solidFill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2419692" y="1717490"/>
            <a:ext cx="121058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√</a:t>
            </a:r>
            <a:endParaRPr lang="zh-CN" altLang="en-US" sz="8000">
              <a:solidFill>
                <a:srgbClr val="FF0000"/>
              </a:solidFill>
            </a:endParaRPr>
          </a:p>
        </p:txBody>
      </p:sp>
      <p:sp>
        <p:nvSpPr>
          <p:cNvPr id="104" name="矩形 103"/>
          <p:cNvSpPr/>
          <p:nvPr/>
        </p:nvSpPr>
        <p:spPr>
          <a:xfrm>
            <a:off x="5233620" y="1717490"/>
            <a:ext cx="121058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√</a:t>
            </a:r>
            <a:endParaRPr lang="zh-CN" altLang="en-US" sz="8000">
              <a:solidFill>
                <a:srgbClr val="FF0000"/>
              </a:solidFill>
            </a:endParaRPr>
          </a:p>
        </p:txBody>
      </p:sp>
      <p:sp>
        <p:nvSpPr>
          <p:cNvPr id="105" name="矩形 104"/>
          <p:cNvSpPr/>
          <p:nvPr/>
        </p:nvSpPr>
        <p:spPr>
          <a:xfrm>
            <a:off x="6601772" y="1717490"/>
            <a:ext cx="121058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√</a:t>
            </a:r>
            <a:endParaRPr lang="zh-CN" altLang="en-US" sz="8000">
              <a:solidFill>
                <a:srgbClr val="FF0000"/>
              </a:solidFill>
            </a:endParaRPr>
          </a:p>
        </p:txBody>
      </p:sp>
      <p:sp>
        <p:nvSpPr>
          <p:cNvPr id="106" name="矩形 105"/>
          <p:cNvSpPr/>
          <p:nvPr/>
        </p:nvSpPr>
        <p:spPr>
          <a:xfrm>
            <a:off x="5233620" y="3507854"/>
            <a:ext cx="121058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√</a:t>
            </a:r>
            <a:endParaRPr lang="zh-CN" altLang="en-US" sz="800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179512" y="195486"/>
            <a:ext cx="2610240" cy="720080"/>
            <a:chOff x="377584" y="339502"/>
            <a:chExt cx="2610240" cy="720080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83568" y="367005"/>
              <a:ext cx="2268000" cy="692577"/>
            </a:xfrm>
            <a:prstGeom prst="rect">
              <a:avLst/>
            </a:prstGeom>
          </p:spPr>
        </p:pic>
        <p:sp>
          <p:nvSpPr>
            <p:cNvPr id="42" name="文本框 14"/>
            <p:cNvSpPr txBox="1"/>
            <p:nvPr/>
          </p:nvSpPr>
          <p:spPr>
            <a:xfrm>
              <a:off x="864933" y="339502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课堂演练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7584" y="371216"/>
              <a:ext cx="450000" cy="559757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3" grpId="0"/>
      <p:bldP spid="104" grpId="0"/>
      <p:bldP spid="105" grpId="0"/>
      <p:bldP spid="10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3164416" y="123478"/>
            <a:ext cx="2816764" cy="646331"/>
            <a:chOff x="5499652" y="3435846"/>
            <a:chExt cx="2816764" cy="646331"/>
          </a:xfrm>
        </p:grpSpPr>
        <p:sp>
          <p:nvSpPr>
            <p:cNvPr id="16" name="文本框 15"/>
            <p:cNvSpPr txBox="1"/>
            <p:nvPr/>
          </p:nvSpPr>
          <p:spPr>
            <a:xfrm>
              <a:off x="5634111" y="3435846"/>
              <a:ext cx="25478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36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第一课时</a:t>
              </a:r>
              <a:endParaRPr kumimoji="1" lang="zh-CN" altLang="en-US" sz="36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0" name="iconfont-1191-870150"/>
            <p:cNvSpPr>
              <a:spLocks noChangeAspect="1"/>
            </p:cNvSpPr>
            <p:nvPr/>
          </p:nvSpPr>
          <p:spPr bwMode="auto">
            <a:xfrm>
              <a:off x="8033446" y="3546784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</p:sp>
        <p:sp>
          <p:nvSpPr>
            <p:cNvPr id="21" name="iconfont-1191-870150"/>
            <p:cNvSpPr>
              <a:spLocks noChangeAspect="1"/>
            </p:cNvSpPr>
            <p:nvPr/>
          </p:nvSpPr>
          <p:spPr bwMode="auto">
            <a:xfrm rot="10800000">
              <a:off x="5499652" y="3546785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</p:sp>
      </p:grpSp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510962"/>
            <a:ext cx="4176464" cy="2205695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510962"/>
            <a:ext cx="2952328" cy="2212916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4" name="文本框 14"/>
          <p:cNvSpPr txBox="1"/>
          <p:nvPr/>
        </p:nvSpPr>
        <p:spPr>
          <a:xfrm>
            <a:off x="326286" y="458185"/>
            <a:ext cx="2211933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/>
              <a:t>复习</a:t>
            </a:r>
            <a:r>
              <a:rPr lang="zh-CN" altLang="en-US" smtClean="0"/>
              <a:t>声母</a:t>
            </a:r>
            <a:endParaRPr lang="zh-CN" altLang="en-US" dirty="0"/>
          </a:p>
        </p:txBody>
      </p:sp>
      <p:graphicFrame>
        <p:nvGraphicFramePr>
          <p:cNvPr id="17" name="表格 16"/>
          <p:cNvGraphicFramePr>
            <a:graphicFrameLocks noGrp="1"/>
          </p:cNvGraphicFramePr>
          <p:nvPr/>
        </p:nvGraphicFramePr>
        <p:xfrm>
          <a:off x="2051720" y="3958900"/>
          <a:ext cx="1296144" cy="845098"/>
        </p:xfrm>
        <a:graphic>
          <a:graphicData uri="http://schemas.openxmlformats.org/drawingml/2006/table">
            <a:tbl>
              <a:tblPr firstRow="1" bandRow="1"/>
              <a:tblGrid>
                <a:gridCol w="1296144"/>
              </a:tblGrid>
              <a:tr h="26826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1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8578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1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6826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1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3" name="表格 22"/>
          <p:cNvGraphicFramePr>
            <a:graphicFrameLocks noGrp="1"/>
          </p:cNvGraphicFramePr>
          <p:nvPr/>
        </p:nvGraphicFramePr>
        <p:xfrm>
          <a:off x="6444208" y="3958900"/>
          <a:ext cx="1296144" cy="845098"/>
        </p:xfrm>
        <a:graphic>
          <a:graphicData uri="http://schemas.openxmlformats.org/drawingml/2006/table">
            <a:tbl>
              <a:tblPr firstRow="1" bandRow="1"/>
              <a:tblGrid>
                <a:gridCol w="1296144"/>
              </a:tblGrid>
              <a:tr h="26826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1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8578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1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6826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1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5" name="矩形 24"/>
          <p:cNvSpPr/>
          <p:nvPr/>
        </p:nvSpPr>
        <p:spPr>
          <a:xfrm>
            <a:off x="2447764" y="3954418"/>
            <a:ext cx="5040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4800" b="1" smtClean="0">
                <a:solidFill>
                  <a:srgbClr val="3A329E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y</a:t>
            </a:r>
            <a:endParaRPr lang="zh-CN" altLang="en-US" sz="4800" b="1" dirty="0">
              <a:solidFill>
                <a:srgbClr val="3A329E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714926" y="3900993"/>
            <a:ext cx="102542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4800" b="1" smtClean="0">
                <a:solidFill>
                  <a:srgbClr val="3A329E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w</a:t>
            </a:r>
            <a:endParaRPr lang="zh-CN" altLang="en-US" sz="4800" b="1" dirty="0">
              <a:solidFill>
                <a:srgbClr val="3A329E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" name="组合 71"/>
          <p:cNvGrpSpPr/>
          <p:nvPr/>
        </p:nvGrpSpPr>
        <p:grpSpPr>
          <a:xfrm>
            <a:off x="5526747" y="1206944"/>
            <a:ext cx="4157821" cy="3936556"/>
            <a:chOff x="5508104" y="2563039"/>
            <a:chExt cx="2717310" cy="2492005"/>
          </a:xfrm>
        </p:grpSpPr>
        <p:pic>
          <p:nvPicPr>
            <p:cNvPr id="73" name="图片 72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20000" contrast="-40000"/>
                      </a14:imgEffect>
                      <a14:imgEffect>
                        <a14:colorTemperature colorTemp="88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2701" t="11653" r="8192" b="24271"/>
            <a:stretch>
              <a:fillRect/>
            </a:stretch>
          </p:blipFill>
          <p:spPr>
            <a:xfrm>
              <a:off x="5982019" y="2578137"/>
              <a:ext cx="1821313" cy="2476907"/>
            </a:xfrm>
            <a:prstGeom prst="rect">
              <a:avLst/>
            </a:prstGeom>
          </p:spPr>
        </p:pic>
        <p:sp>
          <p:nvSpPr>
            <p:cNvPr id="74" name="矩形 73"/>
            <p:cNvSpPr/>
            <p:nvPr/>
          </p:nvSpPr>
          <p:spPr>
            <a:xfrm>
              <a:off x="5508104" y="2563039"/>
              <a:ext cx="2717310" cy="58477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numCol="1">
              <a:prstTxWarp prst="textArchUp">
                <a:avLst/>
              </a:prstTxWarp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600" b="1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charset="0"/>
                </a:rPr>
                <a:t>整体认读音节</a:t>
              </a:r>
              <a:endPara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6716390" y="3579862"/>
            <a:ext cx="1844161" cy="1224136"/>
            <a:chOff x="561219" y="3586975"/>
            <a:chExt cx="1694829" cy="816421"/>
          </a:xfrm>
        </p:grpSpPr>
        <p:sp>
          <p:nvSpPr>
            <p:cNvPr id="81" name="矩形 80"/>
            <p:cNvSpPr/>
            <p:nvPr/>
          </p:nvSpPr>
          <p:spPr>
            <a:xfrm>
              <a:off x="561219" y="3586976"/>
              <a:ext cx="819960" cy="375574"/>
            </a:xfrm>
            <a:prstGeom prst="rect">
              <a:avLst/>
            </a:prstGeom>
            <a:ln>
              <a:solidFill>
                <a:schemeClr val="accent3">
                  <a:lumMod val="50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矩形 81"/>
            <p:cNvSpPr/>
            <p:nvPr/>
          </p:nvSpPr>
          <p:spPr>
            <a:xfrm>
              <a:off x="1436088" y="3586975"/>
              <a:ext cx="819960" cy="375574"/>
            </a:xfrm>
            <a:prstGeom prst="rect">
              <a:avLst/>
            </a:prstGeom>
            <a:ln>
              <a:solidFill>
                <a:schemeClr val="accent3">
                  <a:lumMod val="50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矩形 82"/>
            <p:cNvSpPr/>
            <p:nvPr/>
          </p:nvSpPr>
          <p:spPr>
            <a:xfrm>
              <a:off x="1013191" y="4027822"/>
              <a:ext cx="819960" cy="375574"/>
            </a:xfrm>
            <a:prstGeom prst="rect">
              <a:avLst/>
            </a:prstGeom>
            <a:ln>
              <a:solidFill>
                <a:schemeClr val="accent3">
                  <a:lumMod val="50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3307237" y="1118326"/>
            <a:ext cx="2416891" cy="3901696"/>
            <a:chOff x="3541468" y="2490093"/>
            <a:chExt cx="1534588" cy="2385913"/>
          </a:xfrm>
        </p:grpSpPr>
        <p:pic>
          <p:nvPicPr>
            <p:cNvPr id="70" name="图片 69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653" t="3636" r="37166" b="23330"/>
            <a:stretch>
              <a:fillRect/>
            </a:stretch>
          </p:blipFill>
          <p:spPr>
            <a:xfrm>
              <a:off x="3541468" y="2490093"/>
              <a:ext cx="1534588" cy="2385913"/>
            </a:xfrm>
            <a:prstGeom prst="rect">
              <a:avLst/>
            </a:prstGeom>
          </p:spPr>
        </p:pic>
        <p:sp>
          <p:nvSpPr>
            <p:cNvPr id="71" name="矩形 70"/>
            <p:cNvSpPr/>
            <p:nvPr/>
          </p:nvSpPr>
          <p:spPr>
            <a:xfrm>
              <a:off x="3851920" y="2491031"/>
              <a:ext cx="1052559" cy="58477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numCol="1">
              <a:prstTxWarp prst="textArchUp">
                <a:avLst/>
              </a:prstTxWarp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600" b="1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charset="0"/>
                </a:rPr>
                <a:t>声母</a:t>
              </a:r>
              <a:endPara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635896" y="3651870"/>
            <a:ext cx="1778535" cy="1095654"/>
            <a:chOff x="467544" y="3507854"/>
            <a:chExt cx="1778535" cy="1095654"/>
          </a:xfrm>
        </p:grpSpPr>
        <p:grpSp>
          <p:nvGrpSpPr>
            <p:cNvPr id="41" name="组合 40"/>
            <p:cNvGrpSpPr/>
            <p:nvPr/>
          </p:nvGrpSpPr>
          <p:grpSpPr>
            <a:xfrm>
              <a:off x="467545" y="3507854"/>
              <a:ext cx="1778534" cy="519590"/>
              <a:chOff x="561219" y="3586975"/>
              <a:chExt cx="1634517" cy="375574"/>
            </a:xfrm>
          </p:grpSpPr>
          <p:sp>
            <p:nvSpPr>
              <p:cNvPr id="46" name="矩形 45"/>
              <p:cNvSpPr/>
              <p:nvPr/>
            </p:nvSpPr>
            <p:spPr>
              <a:xfrm>
                <a:off x="561219" y="3586975"/>
                <a:ext cx="500217" cy="375574"/>
              </a:xfrm>
              <a:prstGeom prst="rect">
                <a:avLst/>
              </a:prstGeom>
              <a:ln>
                <a:solidFill>
                  <a:srgbClr val="993300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矩形 46"/>
              <p:cNvSpPr/>
              <p:nvPr/>
            </p:nvSpPr>
            <p:spPr>
              <a:xfrm>
                <a:off x="1128369" y="3586975"/>
                <a:ext cx="500217" cy="375574"/>
              </a:xfrm>
              <a:prstGeom prst="rect">
                <a:avLst/>
              </a:prstGeom>
              <a:ln>
                <a:solidFill>
                  <a:srgbClr val="993300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矩形 55"/>
              <p:cNvSpPr/>
              <p:nvPr/>
            </p:nvSpPr>
            <p:spPr>
              <a:xfrm>
                <a:off x="1695519" y="3586975"/>
                <a:ext cx="500217" cy="375574"/>
              </a:xfrm>
              <a:prstGeom prst="rect">
                <a:avLst/>
              </a:prstGeom>
              <a:ln>
                <a:solidFill>
                  <a:srgbClr val="993300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467544" y="4083918"/>
              <a:ext cx="1778534" cy="519590"/>
              <a:chOff x="561219" y="3586975"/>
              <a:chExt cx="1634517" cy="375574"/>
            </a:xfrm>
          </p:grpSpPr>
          <p:sp>
            <p:nvSpPr>
              <p:cNvPr id="43" name="矩形 42"/>
              <p:cNvSpPr/>
              <p:nvPr/>
            </p:nvSpPr>
            <p:spPr>
              <a:xfrm>
                <a:off x="561219" y="3586975"/>
                <a:ext cx="500217" cy="375574"/>
              </a:xfrm>
              <a:prstGeom prst="rect">
                <a:avLst/>
              </a:prstGeom>
              <a:ln>
                <a:solidFill>
                  <a:srgbClr val="993300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矩形 43"/>
              <p:cNvSpPr/>
              <p:nvPr/>
            </p:nvSpPr>
            <p:spPr>
              <a:xfrm>
                <a:off x="1128369" y="3586975"/>
                <a:ext cx="500217" cy="375574"/>
              </a:xfrm>
              <a:prstGeom prst="rect">
                <a:avLst/>
              </a:prstGeom>
              <a:ln>
                <a:solidFill>
                  <a:srgbClr val="993300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1695519" y="3586975"/>
                <a:ext cx="500217" cy="375574"/>
              </a:xfrm>
              <a:prstGeom prst="rect">
                <a:avLst/>
              </a:prstGeom>
              <a:ln>
                <a:solidFill>
                  <a:srgbClr val="993300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66" name="组合 65"/>
          <p:cNvGrpSpPr/>
          <p:nvPr/>
        </p:nvGrpSpPr>
        <p:grpSpPr>
          <a:xfrm>
            <a:off x="101519" y="1083475"/>
            <a:ext cx="2580667" cy="3853149"/>
            <a:chOff x="989207" y="2499742"/>
            <a:chExt cx="1638577" cy="2446531"/>
          </a:xfrm>
        </p:grpSpPr>
        <p:pic>
          <p:nvPicPr>
            <p:cNvPr id="67" name="图片 66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contrast="40000"/>
                      </a14:imgEffect>
                      <a14:imgEffect>
                        <a14:colorTemperature colorTemp="8800"/>
                      </a14:imgEffect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90" t="7896" r="65236" b="22301"/>
            <a:stretch>
              <a:fillRect/>
            </a:stretch>
          </p:blipFill>
          <p:spPr>
            <a:xfrm>
              <a:off x="989207" y="2578138"/>
              <a:ext cx="1638577" cy="2368135"/>
            </a:xfrm>
            <a:prstGeom prst="rect">
              <a:avLst/>
            </a:prstGeom>
          </p:spPr>
        </p:pic>
        <p:sp>
          <p:nvSpPr>
            <p:cNvPr id="68" name="矩形 67"/>
            <p:cNvSpPr/>
            <p:nvPr/>
          </p:nvSpPr>
          <p:spPr>
            <a:xfrm>
              <a:off x="1043608" y="2499742"/>
              <a:ext cx="1477604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prstTxWarp prst="textArchUp">
                <a:avLst/>
              </a:prstTxWarp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600" b="1" smtClean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charset="0"/>
                </a:rPr>
                <a:t>单韵母</a:t>
              </a:r>
              <a:endParaRPr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67544" y="3507854"/>
            <a:ext cx="1778535" cy="1095654"/>
            <a:chOff x="467544" y="3507854"/>
            <a:chExt cx="1778535" cy="1095654"/>
          </a:xfrm>
        </p:grpSpPr>
        <p:grpSp>
          <p:nvGrpSpPr>
            <p:cNvPr id="3" name="组合 2"/>
            <p:cNvGrpSpPr/>
            <p:nvPr/>
          </p:nvGrpSpPr>
          <p:grpSpPr>
            <a:xfrm>
              <a:off x="467545" y="3507854"/>
              <a:ext cx="1778534" cy="519590"/>
              <a:chOff x="561219" y="3586975"/>
              <a:chExt cx="1634517" cy="375574"/>
            </a:xfrm>
          </p:grpSpPr>
          <p:sp>
            <p:nvSpPr>
              <p:cNvPr id="2" name="矩形 1"/>
              <p:cNvSpPr/>
              <p:nvPr/>
            </p:nvSpPr>
            <p:spPr>
              <a:xfrm>
                <a:off x="561219" y="3586975"/>
                <a:ext cx="500217" cy="375574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1128369" y="3586975"/>
                <a:ext cx="500217" cy="375574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1695519" y="3586975"/>
                <a:ext cx="500217" cy="375574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467544" y="4083918"/>
              <a:ext cx="1778534" cy="519590"/>
              <a:chOff x="561219" y="3586975"/>
              <a:chExt cx="1634517" cy="375574"/>
            </a:xfrm>
          </p:grpSpPr>
          <p:sp>
            <p:nvSpPr>
              <p:cNvPr id="35" name="矩形 34"/>
              <p:cNvSpPr/>
              <p:nvPr/>
            </p:nvSpPr>
            <p:spPr>
              <a:xfrm>
                <a:off x="561219" y="3586975"/>
                <a:ext cx="500217" cy="375574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1128369" y="3586975"/>
                <a:ext cx="500217" cy="375574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矩形 38"/>
              <p:cNvSpPr/>
              <p:nvPr/>
            </p:nvSpPr>
            <p:spPr>
              <a:xfrm>
                <a:off x="1695519" y="3586975"/>
                <a:ext cx="500217" cy="375574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6" name="组合 35"/>
          <p:cNvGrpSpPr/>
          <p:nvPr/>
        </p:nvGrpSpPr>
        <p:grpSpPr>
          <a:xfrm>
            <a:off x="3164416" y="125219"/>
            <a:ext cx="2816764" cy="646331"/>
            <a:chOff x="5499652" y="3435846"/>
            <a:chExt cx="2816764" cy="646331"/>
          </a:xfrm>
        </p:grpSpPr>
        <p:sp>
          <p:nvSpPr>
            <p:cNvPr id="37" name="文本框 15"/>
            <p:cNvSpPr txBox="1"/>
            <p:nvPr/>
          </p:nvSpPr>
          <p:spPr>
            <a:xfrm>
              <a:off x="5634111" y="3435846"/>
              <a:ext cx="25478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3600" b="1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第二课时</a:t>
              </a:r>
              <a:endParaRPr kumimoji="1" lang="zh-CN" altLang="en-US" sz="36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8" name="iconfont-1191-870150"/>
            <p:cNvSpPr>
              <a:spLocks noChangeAspect="1"/>
            </p:cNvSpPr>
            <p:nvPr/>
          </p:nvSpPr>
          <p:spPr bwMode="auto">
            <a:xfrm>
              <a:off x="8033446" y="3546784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</p:sp>
        <p:sp>
          <p:nvSpPr>
            <p:cNvPr id="49" name="iconfont-1191-870150"/>
            <p:cNvSpPr>
              <a:spLocks noChangeAspect="1"/>
            </p:cNvSpPr>
            <p:nvPr/>
          </p:nvSpPr>
          <p:spPr bwMode="auto">
            <a:xfrm rot="10800000">
              <a:off x="5499652" y="3546785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</p:sp>
      </p:grpSp>
      <p:sp>
        <p:nvSpPr>
          <p:cNvPr id="50" name="矩形 49"/>
          <p:cNvSpPr/>
          <p:nvPr/>
        </p:nvSpPr>
        <p:spPr>
          <a:xfrm>
            <a:off x="467544" y="3363838"/>
            <a:ext cx="53412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 dirty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a</a:t>
            </a:r>
            <a:endParaRPr lang="zh-CN" altLang="en-US" sz="20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115616" y="3363838"/>
            <a:ext cx="49885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o</a:t>
            </a:r>
            <a:endParaRPr lang="zh-CN" altLang="en-US" sz="20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1714514" y="3363838"/>
            <a:ext cx="48122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e</a:t>
            </a:r>
            <a:endParaRPr lang="zh-CN" altLang="en-US" sz="20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611560" y="3973001"/>
            <a:ext cx="30970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i</a:t>
            </a:r>
            <a:endParaRPr lang="zh-CN" altLang="en-US" sz="20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1114405" y="3973001"/>
            <a:ext cx="50526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u</a:t>
            </a:r>
            <a:endParaRPr lang="zh-CN" altLang="en-US" sz="20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1704896" y="3973001"/>
            <a:ext cx="49084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v</a:t>
            </a:r>
            <a:endParaRPr lang="zh-CN" altLang="en-US" sz="20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635896" y="3458493"/>
            <a:ext cx="50366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y</a:t>
            </a:r>
            <a:endParaRPr lang="zh-CN" altLang="en-US" sz="20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4211960" y="3530501"/>
            <a:ext cx="63030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w</a:t>
            </a:r>
            <a:endParaRPr lang="zh-CN" altLang="en-US" sz="20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4946860" y="3579862"/>
            <a:ext cx="48923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b</a:t>
            </a:r>
            <a:endParaRPr lang="zh-CN" altLang="en-US" sz="20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3635896" y="4011910"/>
            <a:ext cx="47961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p</a:t>
            </a:r>
            <a:endParaRPr lang="zh-CN" altLang="en-US" sz="20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4168817" y="4034557"/>
            <a:ext cx="69121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m</a:t>
            </a:r>
            <a:endParaRPr lang="zh-CN" altLang="en-US" sz="20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4889278" y="4155926"/>
            <a:ext cx="45076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f</a:t>
            </a:r>
            <a:endParaRPr lang="zh-CN" altLang="en-US" sz="20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6795875" y="3408775"/>
            <a:ext cx="62869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yi</a:t>
            </a:r>
            <a:endParaRPr lang="zh-CN" altLang="en-US" sz="20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7638996" y="3435846"/>
            <a:ext cx="95090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wu</a:t>
            </a:r>
            <a:endParaRPr lang="zh-CN" altLang="en-US" sz="20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7236296" y="4034557"/>
            <a:ext cx="82426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yu</a:t>
            </a:r>
            <a:endParaRPr lang="zh-CN" altLang="en-US" sz="20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1" grpId="0"/>
      <p:bldP spid="52" grpId="0"/>
      <p:bldP spid="53" grpId="0"/>
      <p:bldP spid="54" grpId="0"/>
      <p:bldP spid="55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1763688" y="2717798"/>
            <a:ext cx="83548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5400" b="1" dirty="0" smtClean="0">
                <a:solidFill>
                  <a:srgbClr val="333399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m</a:t>
            </a:r>
            <a:endParaRPr lang="zh-CN" altLang="en-US" sz="2800" b="1" dirty="0">
              <a:solidFill>
                <a:srgbClr val="333399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763688" y="1213900"/>
            <a:ext cx="75373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5400" b="1" dirty="0" smtClean="0">
                <a:solidFill>
                  <a:srgbClr val="333399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b</a:t>
            </a:r>
            <a:r>
              <a:rPr lang="en-US" altLang="zh-CN" sz="5400" b="1" dirty="0" smtClean="0">
                <a:solidFill>
                  <a:schemeClr val="accent4">
                    <a:lumMod val="75000"/>
                  </a:schemeClr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 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763688" y="3469748"/>
            <a:ext cx="70724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5400" b="1" dirty="0" smtClean="0">
                <a:solidFill>
                  <a:srgbClr val="333399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f </a:t>
            </a:r>
            <a:endParaRPr lang="zh-CN" altLang="en-US" sz="2800" b="1" dirty="0">
              <a:solidFill>
                <a:srgbClr val="333399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763688" y="1965849"/>
            <a:ext cx="74251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5400" b="1" dirty="0" smtClean="0">
                <a:solidFill>
                  <a:srgbClr val="333399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p </a:t>
            </a:r>
            <a:endParaRPr lang="zh-CN" altLang="en-US" sz="2800" b="1" dirty="0">
              <a:solidFill>
                <a:srgbClr val="333399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" name="加号 1"/>
          <p:cNvSpPr/>
          <p:nvPr/>
        </p:nvSpPr>
        <p:spPr>
          <a:xfrm>
            <a:off x="2699792" y="2334018"/>
            <a:ext cx="1008112" cy="957812"/>
          </a:xfrm>
          <a:prstGeom prst="mathPlus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5508104" y="699542"/>
            <a:ext cx="830677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5400" b="1" dirty="0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a </a:t>
            </a:r>
            <a:endParaRPr lang="zh-CN" altLang="en-US" sz="28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508104" y="1507892"/>
            <a:ext cx="76495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5400" b="1" dirty="0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o </a:t>
            </a:r>
            <a:endParaRPr lang="zh-CN" altLang="en-US" sz="28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5508104" y="3932940"/>
            <a:ext cx="56137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5400" b="1" dirty="0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ü</a:t>
            </a:r>
            <a:endParaRPr lang="zh-CN" altLang="en-US" sz="28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5508104" y="2316241"/>
            <a:ext cx="53412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54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i</a:t>
            </a:r>
            <a:r>
              <a:rPr lang="en-US" altLang="zh-CN" sz="5400" b="1" dirty="0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 </a:t>
            </a:r>
            <a:endParaRPr lang="zh-CN" altLang="en-US" sz="28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5508104" y="3124590"/>
            <a:ext cx="77938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5400" b="1" dirty="0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u </a:t>
            </a:r>
            <a:endParaRPr lang="zh-CN" altLang="en-US" sz="28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30" name="AutoShape 513"/>
          <p:cNvSpPr>
            <a:spLocks noChangeArrowheads="1"/>
          </p:cNvSpPr>
          <p:nvPr/>
        </p:nvSpPr>
        <p:spPr bwMode="auto">
          <a:xfrm>
            <a:off x="7308304" y="2427734"/>
            <a:ext cx="1052471" cy="792088"/>
          </a:xfrm>
          <a:prstGeom prst="roundRect">
            <a:avLst>
              <a:gd name="adj" fmla="val 5801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defTabSz="914400" fontAlgn="base" latinLnBrk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音节</a:t>
            </a:r>
            <a:endParaRPr lang="zh-CN" altLang="en-US" sz="32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61560" y="267494"/>
            <a:ext cx="2106184" cy="720080"/>
            <a:chOff x="377584" y="2859782"/>
            <a:chExt cx="2106184" cy="720080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83568" y="2887285"/>
              <a:ext cx="1800200" cy="692577"/>
            </a:xfrm>
            <a:prstGeom prst="rect">
              <a:avLst/>
            </a:prstGeom>
          </p:spPr>
        </p:pic>
        <p:sp>
          <p:nvSpPr>
            <p:cNvPr id="29" name="文本框 14"/>
            <p:cNvSpPr txBox="1"/>
            <p:nvPr/>
          </p:nvSpPr>
          <p:spPr>
            <a:xfrm>
              <a:off x="864933" y="2859782"/>
              <a:ext cx="1618835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我会拼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7584" y="2891528"/>
              <a:ext cx="450000" cy="559756"/>
            </a:xfrm>
            <a:prstGeom prst="rect">
              <a:avLst/>
            </a:prstGeom>
          </p:spPr>
        </p:pic>
      </p:grpSp>
      <p:sp>
        <p:nvSpPr>
          <p:cNvPr id="3" name="等于号 2"/>
          <p:cNvSpPr/>
          <p:nvPr/>
        </p:nvSpPr>
        <p:spPr>
          <a:xfrm>
            <a:off x="6300192" y="2652030"/>
            <a:ext cx="785083" cy="581498"/>
          </a:xfrm>
          <a:prstGeom prst="mathEqual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6" name="AutoShape 513"/>
          <p:cNvSpPr>
            <a:spLocks noChangeArrowheads="1"/>
          </p:cNvSpPr>
          <p:nvPr/>
        </p:nvSpPr>
        <p:spPr bwMode="auto">
          <a:xfrm>
            <a:off x="499968" y="2441440"/>
            <a:ext cx="1052471" cy="792088"/>
          </a:xfrm>
          <a:prstGeom prst="roundRect">
            <a:avLst>
              <a:gd name="adj" fmla="val 5801"/>
            </a:avLst>
          </a:prstGeom>
          <a:solidFill>
            <a:schemeClr val="accent3">
              <a:lumMod val="60000"/>
              <a:lumOff val="4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defTabSz="914400" fontAlgn="base" latinLnBrk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声母</a:t>
            </a:r>
            <a:endParaRPr lang="zh-CN" altLang="en-US" sz="32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8" name="AutoShape 513"/>
          <p:cNvSpPr>
            <a:spLocks noChangeArrowheads="1"/>
          </p:cNvSpPr>
          <p:nvPr/>
        </p:nvSpPr>
        <p:spPr bwMode="auto">
          <a:xfrm>
            <a:off x="4095593" y="2441440"/>
            <a:ext cx="1052471" cy="792088"/>
          </a:xfrm>
          <a:prstGeom prst="roundRect">
            <a:avLst>
              <a:gd name="adj" fmla="val 5801"/>
            </a:avLst>
          </a:prstGeom>
          <a:solidFill>
            <a:schemeClr val="accent3">
              <a:lumMod val="60000"/>
              <a:lumOff val="4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defTabSz="914400" fontAlgn="base" latinLnBrk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韵母</a:t>
            </a:r>
            <a:endParaRPr lang="zh-CN" altLang="en-US" sz="32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5" grpId="0"/>
      <p:bldP spid="27" grpId="0"/>
      <p:bldP spid="2" grpId="0" animBg="1"/>
      <p:bldP spid="41" grpId="0"/>
      <p:bldP spid="42" grpId="0"/>
      <p:bldP spid="43" grpId="0"/>
      <p:bldP spid="44" grpId="0"/>
      <p:bldP spid="45" grpId="0"/>
      <p:bldP spid="30" grpId="0" animBg="1"/>
      <p:bldP spid="3" grpId="0" animBg="1"/>
      <p:bldP spid="3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3741923" y="171118"/>
            <a:ext cx="1622165" cy="56169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>
                <a:solidFill>
                  <a:srgbClr val="66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推箱子</a:t>
            </a:r>
            <a:endParaRPr lang="zh-CN" altLang="en-US" sz="3200" dirty="0">
              <a:solidFill>
                <a:srgbClr val="6600FF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526887" y="1059582"/>
            <a:ext cx="2557281" cy="2232248"/>
            <a:chOff x="2662791" y="4659982"/>
            <a:chExt cx="2557281" cy="2232248"/>
          </a:xfrm>
        </p:grpSpPr>
        <p:sp>
          <p:nvSpPr>
            <p:cNvPr id="39" name="立方体 38"/>
            <p:cNvSpPr/>
            <p:nvPr/>
          </p:nvSpPr>
          <p:spPr>
            <a:xfrm>
              <a:off x="2662791" y="4659982"/>
              <a:ext cx="2413265" cy="1950052"/>
            </a:xfrm>
            <a:prstGeom prst="cube">
              <a:avLst>
                <a:gd name="adj" fmla="val 9529"/>
              </a:avLst>
            </a:prstGeom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5000" spc="-50" dirty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2699792" y="4676239"/>
              <a:ext cx="2520280" cy="2215991"/>
            </a:xfrm>
            <a:prstGeom prst="rect">
              <a:avLst/>
            </a:prstGeom>
            <a:noFill/>
            <a:ln>
              <a:noFill/>
            </a:ln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 lvl="0"/>
              <a:r>
                <a:rPr lang="en-US" altLang="zh-CN" sz="13800" spc="-50" smtClean="0">
                  <a:solidFill>
                    <a:schemeClr val="bg1"/>
                  </a:solidFill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ba</a:t>
              </a:r>
              <a:endParaRPr lang="zh-CN" altLang="en-US" sz="13800" spc="-50" dirty="0">
                <a:solidFill>
                  <a:schemeClr val="bg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-36512" y="1131992"/>
            <a:ext cx="4028072" cy="2375862"/>
            <a:chOff x="467049" y="1699735"/>
            <a:chExt cx="4028072" cy="2375862"/>
          </a:xfrm>
        </p:grpSpPr>
        <p:pic>
          <p:nvPicPr>
            <p:cNvPr id="12300" name="Picture 12"/>
            <p:cNvPicPr>
              <a:picLocks noChangeAspect="1" noChangeArrowheads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049" y="1699735"/>
              <a:ext cx="2160735" cy="22697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6" name="组合 5"/>
            <p:cNvGrpSpPr/>
            <p:nvPr/>
          </p:nvGrpSpPr>
          <p:grpSpPr>
            <a:xfrm>
              <a:off x="2662791" y="1853770"/>
              <a:ext cx="1832330" cy="2221827"/>
              <a:chOff x="2667662" y="2038151"/>
              <a:chExt cx="1832330" cy="2221827"/>
            </a:xfrm>
          </p:grpSpPr>
          <p:sp>
            <p:nvSpPr>
              <p:cNvPr id="3" name="立方体 2"/>
              <p:cNvSpPr/>
              <p:nvPr/>
            </p:nvSpPr>
            <p:spPr>
              <a:xfrm>
                <a:off x="2667662" y="2038151"/>
                <a:ext cx="1832330" cy="1950052"/>
              </a:xfrm>
              <a:prstGeom prst="cube">
                <a:avLst>
                  <a:gd name="adj" fmla="val 9529"/>
                </a:avLst>
              </a:prstGeom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0" dirty="0">
                  <a:solidFill>
                    <a:srgbClr val="FF0000"/>
                  </a:solidFill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3059832" y="2043987"/>
                <a:ext cx="845839" cy="221599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/>
                <a:r>
                  <a:rPr lang="en-US" altLang="zh-CN" sz="13800" spc="-50" smtClean="0">
                    <a:solidFill>
                      <a:schemeClr val="bg1"/>
                    </a:solidFill>
                    <a:latin typeface="汉语拼音" panose="020B0604020202020204" pitchFamily="34" charset="0"/>
                    <a:ea typeface="华文细黑" panose="02010600040101010101" pitchFamily="2" charset="-122"/>
                    <a:cs typeface="汉语拼音" panose="020B0604020202020204" pitchFamily="34" charset="0"/>
                  </a:rPr>
                  <a:t>b</a:t>
                </a:r>
                <a:endParaRPr lang="zh-CN" altLang="en-US" sz="13800" spc="-50" dirty="0">
                  <a:solidFill>
                    <a:schemeClr val="bg1"/>
                  </a:solidFill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6412078" y="1075839"/>
            <a:ext cx="1832330" cy="2215991"/>
            <a:chOff x="5259950" y="1820027"/>
            <a:chExt cx="1832330" cy="2215991"/>
          </a:xfrm>
        </p:grpSpPr>
        <p:sp>
          <p:nvSpPr>
            <p:cNvPr id="38" name="立方体 37"/>
            <p:cNvSpPr/>
            <p:nvPr/>
          </p:nvSpPr>
          <p:spPr>
            <a:xfrm>
              <a:off x="5259950" y="2043987"/>
              <a:ext cx="1832330" cy="1950052"/>
            </a:xfrm>
            <a:prstGeom prst="cube">
              <a:avLst>
                <a:gd name="adj" fmla="val 9529"/>
              </a:avLst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5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5508104" y="1820027"/>
              <a:ext cx="1152128" cy="22159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en-US" altLang="zh-CN" sz="13800" spc="-50" smtClean="0">
                  <a:solidFill>
                    <a:schemeClr val="bg1"/>
                  </a:solidFill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a</a:t>
              </a:r>
              <a:endParaRPr lang="zh-CN" altLang="en-US" sz="13800" spc="-50" dirty="0">
                <a:solidFill>
                  <a:schemeClr val="bg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endParaRPr>
            </a:p>
          </p:txBody>
        </p:sp>
      </p:grpSp>
      <p:sp>
        <p:nvSpPr>
          <p:cNvPr id="24" name="AutoShape 513"/>
          <p:cNvSpPr>
            <a:spLocks noChangeArrowheads="1"/>
          </p:cNvSpPr>
          <p:nvPr/>
        </p:nvSpPr>
        <p:spPr bwMode="auto">
          <a:xfrm>
            <a:off x="395536" y="3842486"/>
            <a:ext cx="2032663" cy="792088"/>
          </a:xfrm>
          <a:prstGeom prst="roundRect">
            <a:avLst>
              <a:gd name="adj" fmla="val 5801"/>
            </a:avLst>
          </a:prstGeom>
          <a:solidFill>
            <a:schemeClr val="accent3">
              <a:lumMod val="20000"/>
              <a:lumOff val="8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914400" fontAlgn="base" latinLnBrk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两拼音节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504583" y="3931191"/>
            <a:ext cx="71293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前音轻短后音重，两音相连猛一碰。</a:t>
            </a:r>
            <a:endParaRPr lang="zh-CN" altLang="en-US" sz="1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3.86609E-6 L 0.28385 -0.0067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84" y="-3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1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2879808" y="1491630"/>
          <a:ext cx="5580624" cy="1008113"/>
        </p:xfrm>
        <a:graphic>
          <a:graphicData uri="http://schemas.openxmlformats.org/drawingml/2006/table">
            <a:tbl>
              <a:tblPr firstRow="1" bandRow="1"/>
              <a:tblGrid>
                <a:gridCol w="5580624"/>
              </a:tblGrid>
              <a:tr h="320006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1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6810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1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20006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1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0" name="矩形 29"/>
          <p:cNvSpPr/>
          <p:nvPr/>
        </p:nvSpPr>
        <p:spPr>
          <a:xfrm>
            <a:off x="3491880" y="1491630"/>
            <a:ext cx="57606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5400" b="1" dirty="0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b</a:t>
            </a:r>
            <a:endParaRPr lang="zh-CN" altLang="en-US" sz="28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860031" y="1491630"/>
            <a:ext cx="57606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5400" b="1" dirty="0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ā</a:t>
            </a:r>
            <a:endParaRPr lang="zh-CN" altLang="en-US" sz="28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563572" y="1491630"/>
            <a:ext cx="11767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5400" b="1" dirty="0" err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bā</a:t>
            </a:r>
            <a:endParaRPr lang="zh-CN" altLang="en-US" sz="28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067945" y="1923678"/>
            <a:ext cx="648072" cy="0"/>
          </a:xfrm>
          <a:prstGeom prst="line">
            <a:avLst/>
          </a:prstGeom>
          <a:ln w="28575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箭头连接符 6"/>
          <p:cNvCxnSpPr/>
          <p:nvPr/>
        </p:nvCxnSpPr>
        <p:spPr>
          <a:xfrm>
            <a:off x="5616116" y="1893941"/>
            <a:ext cx="684076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AutoShape 513"/>
          <p:cNvSpPr>
            <a:spLocks noChangeArrowheads="1"/>
          </p:cNvSpPr>
          <p:nvPr/>
        </p:nvSpPr>
        <p:spPr bwMode="auto">
          <a:xfrm>
            <a:off x="3073911" y="3507854"/>
            <a:ext cx="4810457" cy="792088"/>
          </a:xfrm>
          <a:prstGeom prst="roundRect">
            <a:avLst>
              <a:gd name="adj" fmla="val 5801"/>
            </a:avLst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defTabSz="914400" fontAlgn="base" latinLnBrk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0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猪</a:t>
            </a:r>
            <a:r>
              <a:rPr lang="zh-CN" altLang="en-US" sz="4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八</a:t>
            </a:r>
            <a:r>
              <a:rPr lang="zh-CN" altLang="en-US" sz="40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戒拿着数字</a:t>
            </a:r>
            <a:r>
              <a:rPr lang="zh-CN" altLang="en-US" sz="4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８</a:t>
            </a:r>
            <a:r>
              <a:rPr lang="zh-CN" altLang="en-US" sz="400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40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>
                        <a14:foregroundMark x1="32136" y1="95928" x2="32136" y2="95928"/>
                        <a14:foregroundMark x1="69120" y1="95928" x2="69120" y2="9592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489" y="1275606"/>
            <a:ext cx="2601303" cy="3096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6" name="组合 15"/>
          <p:cNvGrpSpPr/>
          <p:nvPr/>
        </p:nvGrpSpPr>
        <p:grpSpPr>
          <a:xfrm>
            <a:off x="77652" y="226352"/>
            <a:ext cx="4572508" cy="724323"/>
            <a:chOff x="3410347" y="3719635"/>
            <a:chExt cx="4572508" cy="724323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09223" y="3751381"/>
              <a:ext cx="3661564" cy="692577"/>
            </a:xfrm>
            <a:prstGeom prst="rect">
              <a:avLst/>
            </a:prstGeom>
          </p:spPr>
        </p:pic>
        <p:sp>
          <p:nvSpPr>
            <p:cNvPr id="18" name="文本框 14"/>
            <p:cNvSpPr txBox="1"/>
            <p:nvPr/>
          </p:nvSpPr>
          <p:spPr>
            <a:xfrm>
              <a:off x="3889268" y="3719635"/>
              <a:ext cx="4093587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两拼音节读四声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0347" y="3751381"/>
              <a:ext cx="450000" cy="559756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2" grpId="0"/>
      <p:bldP spid="38" grpId="0"/>
      <p:bldP spid="4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3023824" y="1347614"/>
          <a:ext cx="5580624" cy="1008113"/>
        </p:xfrm>
        <a:graphic>
          <a:graphicData uri="http://schemas.openxmlformats.org/drawingml/2006/table">
            <a:tbl>
              <a:tblPr firstRow="1" bandRow="1"/>
              <a:tblGrid>
                <a:gridCol w="5580624"/>
              </a:tblGrid>
              <a:tr h="320006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1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6810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1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20006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1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0" name="矩形 29"/>
          <p:cNvSpPr/>
          <p:nvPr/>
        </p:nvSpPr>
        <p:spPr>
          <a:xfrm>
            <a:off x="3923928" y="1347614"/>
            <a:ext cx="57606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5400" b="1" dirty="0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b</a:t>
            </a:r>
            <a:endParaRPr lang="zh-CN" altLang="en-US" sz="28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292079" y="1347614"/>
            <a:ext cx="57606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5400" b="1" dirty="0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á</a:t>
            </a:r>
            <a:endParaRPr lang="zh-CN" altLang="en-US" sz="28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851604" y="1347614"/>
            <a:ext cx="124878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5400" b="1" dirty="0" err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bá</a:t>
            </a:r>
            <a:endParaRPr lang="zh-CN" altLang="en-US" sz="28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499993" y="1851670"/>
            <a:ext cx="648072" cy="0"/>
          </a:xfrm>
          <a:prstGeom prst="line">
            <a:avLst/>
          </a:prstGeom>
          <a:ln w="28575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箭头连接符 6"/>
          <p:cNvCxnSpPr/>
          <p:nvPr/>
        </p:nvCxnSpPr>
        <p:spPr>
          <a:xfrm>
            <a:off x="6048164" y="1851670"/>
            <a:ext cx="684076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086" y="699542"/>
            <a:ext cx="3134308" cy="4176464"/>
          </a:xfrm>
          <a:prstGeom prst="rect">
            <a:avLst/>
          </a:prstGeom>
        </p:spPr>
      </p:pic>
      <p:sp>
        <p:nvSpPr>
          <p:cNvPr id="16" name="AutoShape 513"/>
          <p:cNvSpPr>
            <a:spLocks noChangeArrowheads="1"/>
          </p:cNvSpPr>
          <p:nvPr/>
        </p:nvSpPr>
        <p:spPr bwMode="auto">
          <a:xfrm>
            <a:off x="3890651" y="3507854"/>
            <a:ext cx="3489661" cy="792088"/>
          </a:xfrm>
          <a:prstGeom prst="roundRect">
            <a:avLst>
              <a:gd name="adj" fmla="val 5801"/>
            </a:avLst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defTabSz="914400" fontAlgn="base" latinLnBrk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0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小白兔</a:t>
            </a:r>
            <a:r>
              <a:rPr lang="zh-CN" altLang="en-US" sz="4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拔</a:t>
            </a:r>
            <a:r>
              <a:rPr lang="zh-CN" altLang="en-US" sz="40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萝卜。</a:t>
            </a:r>
            <a:endParaRPr lang="zh-CN" altLang="en-US" sz="40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2" grpId="0"/>
      <p:bldP spid="38" grpId="0"/>
      <p:bldP spid="1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3167840" y="1347614"/>
          <a:ext cx="5580624" cy="1008113"/>
        </p:xfrm>
        <a:graphic>
          <a:graphicData uri="http://schemas.openxmlformats.org/drawingml/2006/table">
            <a:tbl>
              <a:tblPr firstRow="1" bandRow="1"/>
              <a:tblGrid>
                <a:gridCol w="5580624"/>
              </a:tblGrid>
              <a:tr h="320006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1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6810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1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20006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1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0" name="矩形 29"/>
          <p:cNvSpPr/>
          <p:nvPr/>
        </p:nvSpPr>
        <p:spPr>
          <a:xfrm>
            <a:off x="3923928" y="1347614"/>
            <a:ext cx="57606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5400" b="1" dirty="0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b</a:t>
            </a:r>
            <a:endParaRPr lang="zh-CN" altLang="en-US" sz="28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292079" y="1347614"/>
            <a:ext cx="57606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5400" b="1" dirty="0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ǎ</a:t>
            </a:r>
            <a:endParaRPr lang="zh-CN" altLang="en-US" sz="28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851604" y="1347614"/>
            <a:ext cx="132079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5400" b="1" dirty="0" err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b</a:t>
            </a:r>
            <a:r>
              <a:rPr lang="en-US" altLang="zh-CN" sz="5400" b="1" dirty="0" err="1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ǎ</a:t>
            </a:r>
            <a:endParaRPr lang="zh-CN" altLang="en-US" sz="28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499993" y="1923678"/>
            <a:ext cx="648072" cy="0"/>
          </a:xfrm>
          <a:prstGeom prst="line">
            <a:avLst/>
          </a:prstGeom>
          <a:ln w="28575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箭头连接符 6"/>
          <p:cNvCxnSpPr/>
          <p:nvPr/>
        </p:nvCxnSpPr>
        <p:spPr>
          <a:xfrm>
            <a:off x="6048164" y="1893941"/>
            <a:ext cx="684076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AutoShape 513"/>
          <p:cNvSpPr>
            <a:spLocks noChangeArrowheads="1"/>
          </p:cNvSpPr>
          <p:nvPr/>
        </p:nvSpPr>
        <p:spPr bwMode="auto">
          <a:xfrm>
            <a:off x="4123313" y="3096927"/>
            <a:ext cx="3489661" cy="792088"/>
          </a:xfrm>
          <a:prstGeom prst="roundRect">
            <a:avLst>
              <a:gd name="adj" fmla="val 5801"/>
            </a:avLst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defTabSz="914400" fontAlgn="base" latinLnBrk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00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士兵在打</a:t>
            </a:r>
            <a:r>
              <a:rPr lang="zh-CN" altLang="en-US" sz="40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靶</a:t>
            </a:r>
            <a:r>
              <a:rPr lang="zh-CN" altLang="en-US" sz="400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40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10000" b="100000" l="0" r="89850">
                        <a14:foregroundMark x1="28947" y1="35500" x2="35338" y2="84500"/>
                        <a14:foregroundMark x1="22932" y1="42000" x2="15414" y2="70000"/>
                        <a14:foregroundMark x1="35338" y1="30500" x2="43609" y2="53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252536" y="627757"/>
            <a:ext cx="3334388" cy="25070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2" grpId="0"/>
      <p:bldP spid="38" grpId="0"/>
      <p:bldP spid="1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3383864" y="1419622"/>
          <a:ext cx="5580624" cy="1008113"/>
        </p:xfrm>
        <a:graphic>
          <a:graphicData uri="http://schemas.openxmlformats.org/drawingml/2006/table">
            <a:tbl>
              <a:tblPr firstRow="1" bandRow="1"/>
              <a:tblGrid>
                <a:gridCol w="5580624"/>
              </a:tblGrid>
              <a:tr h="320006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1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6810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1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20006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1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0" name="矩形 29"/>
          <p:cNvSpPr/>
          <p:nvPr/>
        </p:nvSpPr>
        <p:spPr>
          <a:xfrm>
            <a:off x="3851920" y="1419622"/>
            <a:ext cx="85610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5400" b="1" dirty="0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b</a:t>
            </a:r>
            <a:endParaRPr lang="zh-CN" altLang="en-US" sz="28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444085" y="1419622"/>
            <a:ext cx="85610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5400" b="1" dirty="0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à</a:t>
            </a:r>
            <a:endParaRPr lang="zh-CN" altLang="en-US" sz="28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7139636" y="1419622"/>
            <a:ext cx="132079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5400" b="1" dirty="0" err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bà</a:t>
            </a:r>
            <a:endParaRPr lang="zh-CN" altLang="en-US" sz="28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499993" y="1923678"/>
            <a:ext cx="963119" cy="0"/>
          </a:xfrm>
          <a:prstGeom prst="line">
            <a:avLst/>
          </a:prstGeom>
          <a:ln w="28575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箭头连接符 6"/>
          <p:cNvCxnSpPr/>
          <p:nvPr/>
        </p:nvCxnSpPr>
        <p:spPr>
          <a:xfrm>
            <a:off x="6048164" y="1893941"/>
            <a:ext cx="1016625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536" y="907430"/>
            <a:ext cx="2772904" cy="2032495"/>
          </a:xfrm>
          <a:prstGeom prst="rect">
            <a:avLst/>
          </a:prstGeom>
        </p:spPr>
      </p:pic>
      <p:sp>
        <p:nvSpPr>
          <p:cNvPr id="15" name="AutoShape 513"/>
          <p:cNvSpPr>
            <a:spLocks noChangeArrowheads="1"/>
          </p:cNvSpPr>
          <p:nvPr/>
        </p:nvSpPr>
        <p:spPr bwMode="auto">
          <a:xfrm>
            <a:off x="3707904" y="3219822"/>
            <a:ext cx="4281749" cy="792088"/>
          </a:xfrm>
          <a:prstGeom prst="roundRect">
            <a:avLst>
              <a:gd name="adj" fmla="val 5801"/>
            </a:avLst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914400" fontAlgn="base" latinLnBrk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0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开车去看大堤</a:t>
            </a:r>
            <a:r>
              <a:rPr lang="zh-CN" altLang="en-US" sz="4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坝</a:t>
            </a:r>
            <a:r>
              <a:rPr lang="zh-CN" altLang="en-US" sz="400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40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2" grpId="0"/>
      <p:bldP spid="38" grpId="0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C:\Users\Administrator\Desktop\图片111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964" y="-27111"/>
            <a:ext cx="9152964" cy="5172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椭圆 10"/>
          <p:cNvSpPr/>
          <p:nvPr/>
        </p:nvSpPr>
        <p:spPr>
          <a:xfrm>
            <a:off x="1907704" y="2561320"/>
            <a:ext cx="440769" cy="514486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4355976" y="2306947"/>
            <a:ext cx="4248472" cy="2520280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486831" y="810166"/>
            <a:ext cx="2981343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endParaRPr lang="en-US" altLang="zh-CN" sz="24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16967" y="1692229"/>
            <a:ext cx="84830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9600" b="1" dirty="0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b</a:t>
            </a:r>
            <a:endParaRPr lang="zh-CN" altLang="en-US" sz="54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691680" y="2586266"/>
            <a:ext cx="829073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9600" b="1" dirty="0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p</a:t>
            </a:r>
            <a:endParaRPr lang="zh-CN" altLang="en-US" sz="54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203848" y="1677967"/>
            <a:ext cx="764953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9600" b="1" dirty="0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f</a:t>
            </a:r>
            <a:endParaRPr lang="zh-CN" altLang="en-US" sz="54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092280" y="891172"/>
            <a:ext cx="1290738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9600" b="1" dirty="0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m</a:t>
            </a:r>
            <a:endParaRPr lang="zh-CN" altLang="en-US" sz="54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1577033" y="2267771"/>
            <a:ext cx="440769" cy="514486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2835087" y="2139702"/>
            <a:ext cx="440769" cy="1272918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611560" y="-20538"/>
            <a:ext cx="7776864" cy="120032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6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四个声母宝宝正在捉迷藏，快来找找它们吧！</a:t>
            </a:r>
            <a:endParaRPr lang="en-US" altLang="zh-CN" sz="36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19" grpId="0"/>
      <p:bldP spid="20" grpId="0"/>
      <p:bldP spid="21" grpId="0"/>
      <p:bldP spid="22" grpId="0"/>
      <p:bldP spid="27" grpId="0" animBg="1"/>
      <p:bldP spid="2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4" descr="D:\蒋长青\20秋工作项目\一年级课件\一年级拼音单元口型图\bp.tif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>
                        <a14:foregroundMark x1="84060" y1="52670" x2="91217" y2="47330"/>
                        <a14:foregroundMark x1="92713" y1="70534" x2="82824" y2="65746"/>
                        <a14:foregroundMark x1="52830" y1="61142" x2="38907" y2="58195"/>
                        <a14:foregroundMark x1="7677" y1="45856" x2="9369" y2="56538"/>
                        <a14:foregroundMark x1="4554" y1="23389" x2="4554" y2="23389"/>
                        <a14:foregroundMark x1="10020" y1="71271" x2="10020" y2="7127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4163" y="1698061"/>
            <a:ext cx="4075989" cy="1235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Text Box 3"/>
          <p:cNvSpPr txBox="1">
            <a:spLocks noChangeArrowheads="1"/>
          </p:cNvSpPr>
          <p:nvPr/>
        </p:nvSpPr>
        <p:spPr bwMode="auto">
          <a:xfrm>
            <a:off x="1259632" y="3663474"/>
            <a:ext cx="432048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400" b="1" smtClean="0">
                <a:latin typeface="宋体" panose="02010600030101010101" pitchFamily="2" charset="-122"/>
                <a:cs typeface="汉语拼音" panose="020B0604020202020204" pitchFamily="34" charset="0"/>
              </a:rPr>
              <a:t>听广播 </a:t>
            </a:r>
            <a:r>
              <a:rPr lang="en-US" altLang="zh-CN" sz="4400" b="1" dirty="0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b  </a:t>
            </a:r>
            <a:r>
              <a:rPr lang="en-US" altLang="zh-CN" sz="4400" b="1" err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b</a:t>
            </a:r>
            <a:r>
              <a:rPr lang="en-US" altLang="zh-CN" sz="44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  b</a:t>
            </a:r>
            <a:endParaRPr lang="en-US" altLang="zh-CN" sz="4400" b="1" smtClean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51995" y="1175732"/>
            <a:ext cx="1140056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8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b</a:t>
            </a:r>
            <a:endParaRPr lang="zh-CN" altLang="en-US" sz="66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195989"/>
            <a:ext cx="2347797" cy="2852206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grpSp>
        <p:nvGrpSpPr>
          <p:cNvPr id="8" name="组合 7"/>
          <p:cNvGrpSpPr/>
          <p:nvPr/>
        </p:nvGrpSpPr>
        <p:grpSpPr>
          <a:xfrm>
            <a:off x="214704" y="267494"/>
            <a:ext cx="2231840" cy="745194"/>
            <a:chOff x="395536" y="331780"/>
            <a:chExt cx="2231840" cy="745194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45937" y="383823"/>
              <a:ext cx="1981439" cy="693151"/>
            </a:xfrm>
            <a:prstGeom prst="rect">
              <a:avLst/>
            </a:prstGeom>
          </p:spPr>
        </p:pic>
        <p:sp>
          <p:nvSpPr>
            <p:cNvPr id="10" name="文本框 14"/>
            <p:cNvSpPr txBox="1"/>
            <p:nvPr/>
          </p:nvSpPr>
          <p:spPr>
            <a:xfrm>
              <a:off x="864933" y="331780"/>
              <a:ext cx="165565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我会读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536" y="392293"/>
              <a:ext cx="443315" cy="551442"/>
            </a:xfrm>
            <a:prstGeom prst="rect">
              <a:avLst/>
            </a:prstGeom>
          </p:spPr>
        </p:pic>
      </p:grpSp>
      <p:sp>
        <p:nvSpPr>
          <p:cNvPr id="12" name="矩形 11"/>
          <p:cNvSpPr/>
          <p:nvPr/>
        </p:nvSpPr>
        <p:spPr>
          <a:xfrm rot="1136165">
            <a:off x="6882973" y="1476872"/>
            <a:ext cx="46198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b</a:t>
            </a:r>
            <a:endParaRPr lang="zh-CN" altLang="en-US" sz="18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1115616" y="3663474"/>
            <a:ext cx="432048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400" b="1" smtClean="0">
                <a:latin typeface="宋体" panose="02010600030101010101" pitchFamily="2" charset="-122"/>
                <a:cs typeface="汉语拼音" panose="020B0604020202020204" pitchFamily="34" charset="0"/>
              </a:rPr>
              <a:t>爬山坡 </a:t>
            </a:r>
            <a:r>
              <a:rPr lang="en-US" altLang="zh-CN" sz="44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p  p  p</a:t>
            </a:r>
            <a:endParaRPr lang="en-US" altLang="zh-CN" sz="4400" b="1" smtClean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3528" y="1059582"/>
            <a:ext cx="1111202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8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p</a:t>
            </a:r>
            <a:endParaRPr lang="zh-CN" altLang="en-US" sz="66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pic>
        <p:nvPicPr>
          <p:cNvPr id="7" name="Picture 4" descr="D:\蒋长青\20秋工作项目\一年级课件\一年级拼音单元口型图\bp.tif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>
                        <a14:foregroundMark x1="84255" y1="52118" x2="91997" y2="48250"/>
                        <a14:foregroundMark x1="84645" y1="70350" x2="92453" y2="69061"/>
                        <a14:foregroundMark x1="39818" y1="53959" x2="50943" y2="57090"/>
                        <a14:foregroundMark x1="7612" y1="41436" x2="10345" y2="56538"/>
                        <a14:foregroundMark x1="4229" y1="21731" x2="4229" y2="21731"/>
                        <a14:foregroundMark x1="4229" y1="21731" x2="4229" y2="38122"/>
                        <a14:foregroundMark x1="10735" y1="74033" x2="7807" y2="646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1" y="1635646"/>
            <a:ext cx="4104456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1195989"/>
            <a:ext cx="2347797" cy="2852206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9" name="矩形 8"/>
          <p:cNvSpPr/>
          <p:nvPr/>
        </p:nvSpPr>
        <p:spPr>
          <a:xfrm rot="697583">
            <a:off x="7258873" y="1767248"/>
            <a:ext cx="453970" cy="9848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p</a:t>
            </a:r>
            <a:endParaRPr lang="en-US" altLang="zh-CN" sz="4000" b="1" smtClean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  <a:p>
            <a:endParaRPr lang="zh-CN" altLang="en-US" sz="18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4860032" y="3651870"/>
            <a:ext cx="381930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 b="1"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/>
              <a:t>气流吹动</a:t>
            </a:r>
            <a:r>
              <a:rPr lang="zh-CN" altLang="en-US" sz="4000" smtClean="0"/>
              <a:t>薄纸。</a:t>
            </a:r>
            <a:endParaRPr lang="en-US" altLang="zh-CN" sz="4000"/>
          </a:p>
        </p:txBody>
      </p:sp>
      <p:sp>
        <p:nvSpPr>
          <p:cNvPr id="5" name="矩形 4"/>
          <p:cNvSpPr/>
          <p:nvPr/>
        </p:nvSpPr>
        <p:spPr>
          <a:xfrm>
            <a:off x="5796136" y="2010202"/>
            <a:ext cx="829073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96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p</a:t>
            </a:r>
            <a:endParaRPr lang="zh-CN" altLang="en-US" sz="54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91680" y="339502"/>
            <a:ext cx="6624736" cy="143058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36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把一张薄纸放在嘴前，看发这两个音时薄纸的变化。</a:t>
            </a:r>
            <a:endParaRPr lang="en-US" altLang="zh-CN" sz="36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386847" y="2010202"/>
            <a:ext cx="84830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96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b</a:t>
            </a:r>
            <a:endParaRPr lang="zh-CN" altLang="en-US" sz="54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1763688" y="3651870"/>
            <a:ext cx="244827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白纸不动</a:t>
            </a:r>
            <a:endParaRPr lang="en-US" altLang="zh-CN" sz="4000" b="1" smtClean="0">
              <a:latin typeface="楷体" panose="02010609060101010101" pitchFamily="49" charset="-122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418" y="267494"/>
            <a:ext cx="1015200" cy="1015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79512" y="262985"/>
            <a:ext cx="2154230" cy="724589"/>
            <a:chOff x="337765" y="364326"/>
            <a:chExt cx="2154230" cy="724589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47816" y="396338"/>
              <a:ext cx="1778181" cy="692577"/>
            </a:xfrm>
            <a:prstGeom prst="rect">
              <a:avLst/>
            </a:prstGeom>
          </p:spPr>
        </p:pic>
        <p:sp>
          <p:nvSpPr>
            <p:cNvPr id="8" name="文本框 14"/>
            <p:cNvSpPr txBox="1"/>
            <p:nvPr/>
          </p:nvSpPr>
          <p:spPr>
            <a:xfrm>
              <a:off x="827584" y="364326"/>
              <a:ext cx="166441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我会认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7765" y="396338"/>
              <a:ext cx="450000" cy="559756"/>
            </a:xfrm>
            <a:prstGeom prst="rect">
              <a:avLst/>
            </a:prstGeom>
          </p:spPr>
        </p:pic>
      </p:grpSp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683568" y="3437587"/>
            <a:ext cx="432048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 smtClean="0">
                <a:latin typeface="宋体" panose="02010600030101010101" pitchFamily="2" charset="-122"/>
                <a:cs typeface="汉语拼音" panose="020B0604020202020204" pitchFamily="34" charset="0"/>
              </a:rPr>
              <a:t>右下半圆 </a:t>
            </a:r>
            <a:r>
              <a:rPr lang="en-US" altLang="zh-CN" sz="3600" b="1" dirty="0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b  </a:t>
            </a:r>
            <a:r>
              <a:rPr lang="en-US" altLang="zh-CN" sz="3600" b="1" err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b</a:t>
            </a: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  b</a:t>
            </a:r>
            <a:endParaRPr lang="en-US" altLang="zh-CN" sz="3600" b="1" smtClean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051720" y="1198529"/>
            <a:ext cx="1140056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8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b</a:t>
            </a:r>
            <a:endParaRPr lang="zh-CN" altLang="en-US" sz="66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5148064" y="3437587"/>
            <a:ext cx="331236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 smtClean="0">
                <a:latin typeface="宋体" panose="02010600030101010101" pitchFamily="2" charset="-122"/>
                <a:cs typeface="汉语拼音" panose="020B0604020202020204" pitchFamily="34" charset="0"/>
              </a:rPr>
              <a:t>右上半圆 </a:t>
            </a: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p p p</a:t>
            </a:r>
            <a:endParaRPr lang="en-US" altLang="zh-CN" sz="3600" b="1" smtClean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053086" y="1075839"/>
            <a:ext cx="1111202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8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p</a:t>
            </a:r>
            <a:endParaRPr lang="zh-CN" altLang="en-US" sz="66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971600" y="3795885"/>
            <a:ext cx="432048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400" b="1" smtClean="0">
                <a:latin typeface="宋体" panose="02010600030101010101" pitchFamily="2" charset="-122"/>
                <a:cs typeface="汉语拼音" panose="020B0604020202020204" pitchFamily="34" charset="0"/>
              </a:rPr>
              <a:t>摸一摸 </a:t>
            </a:r>
            <a:r>
              <a:rPr lang="en-US" altLang="zh-CN" sz="44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m  m  m</a:t>
            </a:r>
            <a:endParaRPr lang="zh-CN" altLang="en-US" sz="4400" b="1">
              <a:solidFill>
                <a:srgbClr val="0000FF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51520" y="915566"/>
            <a:ext cx="1774845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8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m</a:t>
            </a:r>
            <a:endParaRPr lang="zh-CN" altLang="en-US" sz="66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pic>
        <p:nvPicPr>
          <p:cNvPr id="9" name="Picture 4" descr="D:\蒋长青\20秋工作项目\一年级课件\一年级拼音单元口型图\bp.tif"/>
          <p:cNvPicPr>
            <a:picLocks noChangeAspect="1" noChangeArrowheads="1"/>
          </p:cNvPicPr>
          <p:nvPr/>
        </p:nvPicPr>
        <p:blipFill rotWithShape="1">
          <a:blip r:embed="rId1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>
                        <a14:foregroundMark x1="84255" y1="52118" x2="91997" y2="48250"/>
                        <a14:foregroundMark x1="84645" y1="70350" x2="92453" y2="69061"/>
                        <a14:foregroundMark x1="39818" y1="53959" x2="50943" y2="57090"/>
                        <a14:foregroundMark x1="7612" y1="41436" x2="10345" y2="56538"/>
                        <a14:foregroundMark x1="4229" y1="21731" x2="4229" y2="21731"/>
                        <a14:foregroundMark x1="4229" y1="21731" x2="4229" y2="38122"/>
                        <a14:foregroundMark x1="10735" y1="74033" x2="7807" y2="646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34509"/>
          <a:stretch>
            <a:fillRect/>
          </a:stretch>
        </p:blipFill>
        <p:spPr bwMode="auto">
          <a:xfrm>
            <a:off x="2123728" y="1467758"/>
            <a:ext cx="2963069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211551"/>
            <a:ext cx="3300214" cy="2296303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179512" y="262985"/>
            <a:ext cx="2154230" cy="724589"/>
            <a:chOff x="337765" y="364326"/>
            <a:chExt cx="2154230" cy="724589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47816" y="396338"/>
              <a:ext cx="1778181" cy="692577"/>
            </a:xfrm>
            <a:prstGeom prst="rect">
              <a:avLst/>
            </a:prstGeom>
          </p:spPr>
        </p:pic>
        <p:sp>
          <p:nvSpPr>
            <p:cNvPr id="8" name="文本框 14"/>
            <p:cNvSpPr txBox="1"/>
            <p:nvPr/>
          </p:nvSpPr>
          <p:spPr>
            <a:xfrm>
              <a:off x="827584" y="364326"/>
              <a:ext cx="166441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我会认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7765" y="396338"/>
              <a:ext cx="450000" cy="559756"/>
            </a:xfrm>
            <a:prstGeom prst="rect">
              <a:avLst/>
            </a:prstGeom>
          </p:spPr>
        </p:pic>
      </p:grpSp>
      <p:sp>
        <p:nvSpPr>
          <p:cNvPr id="11" name="矩形 10"/>
          <p:cNvSpPr/>
          <p:nvPr/>
        </p:nvSpPr>
        <p:spPr>
          <a:xfrm>
            <a:off x="5220072" y="-92546"/>
            <a:ext cx="3493264" cy="45089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7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m</a:t>
            </a:r>
            <a:endParaRPr lang="zh-CN" altLang="en-US" sz="96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3917" y="600928"/>
            <a:ext cx="1695450" cy="3352800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1137496" y="3795885"/>
            <a:ext cx="432048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400" b="1">
                <a:latin typeface="宋体" panose="02010600030101010101" pitchFamily="2" charset="-122"/>
                <a:cs typeface="汉语拼音" panose="020B0604020202020204" pitchFamily="34" charset="0"/>
              </a:rPr>
              <a:t>迎着风</a:t>
            </a:r>
            <a:r>
              <a:rPr lang="zh-CN" altLang="en-US" sz="4400" b="1" smtClean="0">
                <a:latin typeface="宋体" panose="02010600030101010101" pitchFamily="2" charset="-122"/>
                <a:cs typeface="汉语拼音" panose="020B0604020202020204" pitchFamily="34" charset="0"/>
              </a:rPr>
              <a:t> </a:t>
            </a:r>
            <a:r>
              <a:rPr lang="en-US" altLang="zh-CN" sz="44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f  f  f</a:t>
            </a:r>
            <a:endParaRPr lang="zh-CN" altLang="en-US" sz="4400" b="1">
              <a:solidFill>
                <a:srgbClr val="0000FF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01445" y="915566"/>
            <a:ext cx="1018227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8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f</a:t>
            </a:r>
            <a:endParaRPr lang="zh-CN" altLang="en-US" sz="66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979712" y="1313321"/>
            <a:ext cx="3384376" cy="1762485"/>
            <a:chOff x="1763688" y="1313321"/>
            <a:chExt cx="3694288" cy="1762485"/>
          </a:xfrm>
        </p:grpSpPr>
        <p:pic>
          <p:nvPicPr>
            <p:cNvPr id="6" name="Picture 3" descr="D:\蒋长青\20秋工作项目\一年级课件\一年级拼音单元口型图\f.tif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0" b="100000" l="0" r="100000">
                          <a14:foregroundMark x1="75731" y1="48974" x2="59433" y2="48462"/>
                          <a14:foregroundMark x1="6200" y1="50513" x2="7174" y2="55128"/>
                          <a14:foregroundMark x1="1506" y1="37436" x2="1329" y2="46410"/>
                          <a14:foregroundMark x1="6909" y1="61538" x2="9035" y2="6717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1167"/>
            <a:stretch>
              <a:fillRect/>
            </a:stretch>
          </p:blipFill>
          <p:spPr bwMode="auto">
            <a:xfrm>
              <a:off x="1763688" y="1313321"/>
              <a:ext cx="867369" cy="16529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3" descr="D:\蒋长青\20秋工作项目\一年级课件\一年级拼音单元口型图\f.tif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0" b="100000" l="0" r="100000">
                          <a14:foregroundMark x1="75731" y1="48974" x2="59433" y2="48462"/>
                          <a14:foregroundMark x1="6200" y1="50513" x2="7174" y2="55128"/>
                          <a14:foregroundMark x1="1506" y1="37436" x2="1329" y2="46410"/>
                          <a14:foregroundMark x1="6909" y1="61538" x2="9035" y2="6717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443" r="5486"/>
            <a:stretch>
              <a:fillRect/>
            </a:stretch>
          </p:blipFill>
          <p:spPr bwMode="auto">
            <a:xfrm>
              <a:off x="3059832" y="1422896"/>
              <a:ext cx="2398144" cy="16529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8" name="矩形 7"/>
          <p:cNvSpPr/>
          <p:nvPr/>
        </p:nvSpPr>
        <p:spPr>
          <a:xfrm>
            <a:off x="7383529" y="2277328"/>
            <a:ext cx="716863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8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f</a:t>
            </a:r>
            <a:endParaRPr lang="zh-CN" altLang="en-US" sz="48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tags/tag1.xml><?xml version="1.0" encoding="utf-8"?>
<p:tagLst xmlns:p="http://schemas.openxmlformats.org/presentationml/2006/main">
  <p:tag name="KSO_WPP_MARK_KEY" val="d256eb74-7214-4cec-88a1-ccc3ead15443"/>
  <p:tag name="COMMONDATA" val="eyJoZGlkIjoiMDUzMmRhYzhkNzM3Y2ZlODExZjhhYzliMDJjYzA0ZGI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57150">
          <a:solidFill>
            <a:srgbClr val="FF0000"/>
          </a:solidFill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746</Words>
  <Application>WPS 演示</Application>
  <PresentationFormat>全屏显示(16:9)</PresentationFormat>
  <Paragraphs>322</Paragraphs>
  <Slides>26</Slides>
  <Notes>10</Notes>
  <HiddenSlides>0</HiddenSlides>
  <MMClips>1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40" baseType="lpstr">
      <vt:lpstr>Arial</vt:lpstr>
      <vt:lpstr>宋体</vt:lpstr>
      <vt:lpstr>Wingdings</vt:lpstr>
      <vt:lpstr>汉语拼音</vt:lpstr>
      <vt:lpstr>楷体</vt:lpstr>
      <vt:lpstr>黑体</vt:lpstr>
      <vt:lpstr>Arial</vt:lpstr>
      <vt:lpstr>华文细黑</vt:lpstr>
      <vt:lpstr>微软雅黑</vt:lpstr>
      <vt:lpstr>Calibri</vt:lpstr>
      <vt:lpstr>Times New Roman</vt:lpstr>
      <vt:lpstr>Arial Unicode MS</vt:lpstr>
      <vt:lpstr>Xingkai SC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111</cp:revision>
  <dcterms:created xsi:type="dcterms:W3CDTF">2017-03-17T02:28:00Z</dcterms:created>
  <dcterms:modified xsi:type="dcterms:W3CDTF">2022-11-27T15:26:33Z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35EDABBE9409486BA976A75A4FE16C43</vt:lpwstr>
  </property>
</Properties>
</file>