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523" r:id="rId3"/>
    <p:sldId id="1416" r:id="rId5"/>
    <p:sldId id="1089" r:id="rId6"/>
    <p:sldId id="1391" r:id="rId7"/>
    <p:sldId id="1293" r:id="rId8"/>
    <p:sldId id="1294" r:id="rId9"/>
    <p:sldId id="1295" r:id="rId10"/>
    <p:sldId id="1392" r:id="rId11"/>
    <p:sldId id="1390" r:id="rId12"/>
    <p:sldId id="1393" r:id="rId13"/>
    <p:sldId id="1394" r:id="rId14"/>
    <p:sldId id="1395" r:id="rId15"/>
    <p:sldId id="1396" r:id="rId16"/>
    <p:sldId id="1353" r:id="rId17"/>
    <p:sldId id="1356" r:id="rId18"/>
    <p:sldId id="1342" r:id="rId19"/>
    <p:sldId id="1344" r:id="rId20"/>
    <p:sldId id="1417" r:id="rId21"/>
    <p:sldId id="1397" r:id="rId22"/>
    <p:sldId id="1400" r:id="rId23"/>
    <p:sldId id="1349" r:id="rId24"/>
    <p:sldId id="1322" r:id="rId25"/>
    <p:sldId id="1330" r:id="rId26"/>
    <p:sldId id="1405" r:id="rId27"/>
    <p:sldId id="1404" r:id="rId28"/>
    <p:sldId id="1411" r:id="rId29"/>
    <p:sldId id="1412" r:id="rId30"/>
    <p:sldId id="1408" r:id="rId31"/>
    <p:sldId id="1409" r:id="rId32"/>
    <p:sldId id="1410" r:id="rId33"/>
    <p:sldId id="1334" r:id="rId34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9"/>
    </p:embeddedFont>
    <p:embeddedFont>
      <p:font typeface="楷体" panose="02010609060101010101" pitchFamily="49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华文细黑" panose="02010600040101010101" pitchFamily="2" charset="-122"/>
      <p:regular r:id="rId42"/>
    </p:embeddedFont>
    <p:embeddedFont>
      <p:font typeface="微软雅黑" panose="020B0503020204020204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Gulim" panose="020B0600000101010101" pitchFamily="34" charset="-127"/>
      <p:regular r:id="rId48"/>
    </p:embeddedFont>
    <p:embeddedFont>
      <p:font typeface="Meiryo" panose="020B0604030504040204" pitchFamily="34" charset="-128"/>
      <p:regular r:id="rId49"/>
    </p:embeddedFont>
    <p:embeddedFont>
      <p:font typeface="方正粗黑宋简体" panose="02000000000000000000" pitchFamily="2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CC"/>
    <a:srgbClr val="FF0000"/>
    <a:srgbClr val="9CCE36"/>
    <a:srgbClr val="CDCCCC"/>
    <a:srgbClr val="FF00FF"/>
    <a:srgbClr val="C2D346"/>
    <a:srgbClr val="0066FF"/>
    <a:srgbClr val="A38302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08" autoAdjust="0"/>
    <p:restoredTop sz="95852" autoAdjust="0"/>
  </p:normalViewPr>
  <p:slideViewPr>
    <p:cSldViewPr>
      <p:cViewPr>
        <p:scale>
          <a:sx n="110" d="100"/>
          <a:sy n="110" d="100"/>
        </p:scale>
        <p:origin x="-480" y="-234"/>
      </p:cViewPr>
      <p:guideLst>
        <p:guide orient="horz" pos="3239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74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font" Target="fonts/font12.fntdata"/><Relationship Id="rId5" Type="http://schemas.openxmlformats.org/officeDocument/2006/relationships/slide" Target="slides/slide2.xml"/><Relationship Id="rId49" Type="http://schemas.openxmlformats.org/officeDocument/2006/relationships/font" Target="fonts/font11.fntdata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3.wdp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0.png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0" y="173632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slide" Target="slide25.xml"/><Relationship Id="rId5" Type="http://schemas.openxmlformats.org/officeDocument/2006/relationships/slide" Target="slide1.xml"/><Relationship Id="rId4" Type="http://schemas.openxmlformats.org/officeDocument/2006/relationships/slide" Target="slide2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20.png"/><Relationship Id="rId7" Type="http://schemas.openxmlformats.org/officeDocument/2006/relationships/image" Target="../media/image19.emf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2" Type="http://schemas.openxmlformats.org/officeDocument/2006/relationships/slideLayout" Target="../slideLayouts/slideLayout5.xml"/><Relationship Id="rId11" Type="http://schemas.openxmlformats.org/officeDocument/2006/relationships/image" Target="../media/image37.png"/><Relationship Id="rId10" Type="http://schemas.openxmlformats.org/officeDocument/2006/relationships/image" Target="../media/image36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hdphoto" Target="../media/image48.wdp"/><Relationship Id="rId8" Type="http://schemas.openxmlformats.org/officeDocument/2006/relationships/image" Target="../media/image47.png"/><Relationship Id="rId7" Type="http://schemas.microsoft.com/office/2007/relationships/hdphoto" Target="../media/image46.wdp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microsoft.com/office/2007/relationships/hdphoto" Target="../media/image43.wdp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50.png"/><Relationship Id="rId10" Type="http://schemas.openxmlformats.org/officeDocument/2006/relationships/image" Target="../media/image49.emf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58.wdp"/><Relationship Id="rId7" Type="http://schemas.openxmlformats.org/officeDocument/2006/relationships/image" Target="../media/image57.png"/><Relationship Id="rId6" Type="http://schemas.microsoft.com/office/2007/relationships/hdphoto" Target="../media/image56.wdp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emf"/><Relationship Id="rId2" Type="http://schemas.microsoft.com/office/2007/relationships/hdphoto" Target="../media/image52.wdp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microsoft.com/office/2007/relationships/hdphoto" Target="../media/image67.wdp"/><Relationship Id="rId3" Type="http://schemas.openxmlformats.org/officeDocument/2006/relationships/image" Target="../media/image66.png"/><Relationship Id="rId2" Type="http://schemas.microsoft.com/office/2007/relationships/hdphoto" Target="../media/image65.wdp"/><Relationship Id="rId1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73.wdp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emf"/><Relationship Id="rId2" Type="http://schemas.microsoft.com/office/2007/relationships/hdphoto" Target="../media/image69.wdp"/><Relationship Id="rId1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4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78.emf"/><Relationship Id="rId4" Type="http://schemas.microsoft.com/office/2007/relationships/hdphoto" Target="../media/image77.wdp"/><Relationship Id="rId3" Type="http://schemas.openxmlformats.org/officeDocument/2006/relationships/image" Target="../media/image76.png"/><Relationship Id="rId2" Type="http://schemas.microsoft.com/office/2007/relationships/hdphoto" Target="../media/image75.wdp"/><Relationship Id="rId1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58.wdp"/><Relationship Id="rId6" Type="http://schemas.openxmlformats.org/officeDocument/2006/relationships/image" Target="../media/image57.png"/><Relationship Id="rId5" Type="http://schemas.microsoft.com/office/2007/relationships/hdphoto" Target="../media/image56.wdp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emf"/><Relationship Id="rId1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microsoft.com/office/2007/relationships/hdphoto" Target="../media/image83.wdp"/><Relationship Id="rId3" Type="http://schemas.openxmlformats.org/officeDocument/2006/relationships/image" Target="../media/image82.png"/><Relationship Id="rId2" Type="http://schemas.microsoft.com/office/2007/relationships/hdphoto" Target="../media/image81.wdp"/><Relationship Id="rId1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58.wdp"/><Relationship Id="rId6" Type="http://schemas.openxmlformats.org/officeDocument/2006/relationships/image" Target="../media/image57.png"/><Relationship Id="rId5" Type="http://schemas.microsoft.com/office/2007/relationships/hdphoto" Target="../media/image56.wdp"/><Relationship Id="rId4" Type="http://schemas.openxmlformats.org/officeDocument/2006/relationships/image" Target="../media/image55.png"/><Relationship Id="rId3" Type="http://schemas.openxmlformats.org/officeDocument/2006/relationships/image" Target="../media/image79.png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9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矩形 74"/>
          <p:cNvSpPr/>
          <p:nvPr/>
        </p:nvSpPr>
        <p:spPr>
          <a:xfrm>
            <a:off x="3275856" y="2571750"/>
            <a:ext cx="3059456" cy="20406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"/>
          <p:cNvSpPr txBox="1"/>
          <p:nvPr/>
        </p:nvSpPr>
        <p:spPr>
          <a:xfrm>
            <a:off x="1763688" y="1131590"/>
            <a:ext cx="6192688" cy="142346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8000" b="1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 ch sh r</a:t>
            </a:r>
            <a:endParaRPr lang="zh-CN" altLang="en-US" sz="80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79712" y="1563638"/>
            <a:ext cx="810701" cy="811705"/>
            <a:chOff x="2744664" y="2162349"/>
            <a:chExt cx="810701" cy="81170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30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15">
            <a:hlinkClick r:id="rId4" action="ppaction://hlinksldjump"/>
          </p:cNvPr>
          <p:cNvSpPr txBox="1"/>
          <p:nvPr/>
        </p:nvSpPr>
        <p:spPr>
          <a:xfrm>
            <a:off x="3554332" y="259614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iconfont-1191-870150"/>
          <p:cNvSpPr>
            <a:spLocks noChangeAspect="1"/>
          </p:cNvSpPr>
          <p:nvPr/>
        </p:nvSpPr>
        <p:spPr bwMode="auto">
          <a:xfrm>
            <a:off x="5953667" y="26770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8" name="iconfont-1191-870150"/>
          <p:cNvSpPr>
            <a:spLocks noChangeAspect="1"/>
          </p:cNvSpPr>
          <p:nvPr/>
        </p:nvSpPr>
        <p:spPr bwMode="auto">
          <a:xfrm rot="10800000">
            <a:off x="3419873" y="26770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9" name="文本框 15">
            <a:hlinkClick r:id="rId5" action="ppaction://hlinksldjump"/>
          </p:cNvPr>
          <p:cNvSpPr txBox="1"/>
          <p:nvPr/>
        </p:nvSpPr>
        <p:spPr>
          <a:xfrm>
            <a:off x="3554332" y="324421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" name="iconfont-1191-870150"/>
          <p:cNvSpPr>
            <a:spLocks noChangeAspect="1"/>
          </p:cNvSpPr>
          <p:nvPr/>
        </p:nvSpPr>
        <p:spPr bwMode="auto">
          <a:xfrm>
            <a:off x="5953667" y="332513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1" name="iconfont-1191-870150"/>
          <p:cNvSpPr>
            <a:spLocks noChangeAspect="1"/>
          </p:cNvSpPr>
          <p:nvPr/>
        </p:nvSpPr>
        <p:spPr bwMode="auto">
          <a:xfrm rot="10800000">
            <a:off x="3419873" y="332513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2" name="文本框 15">
            <a:hlinkClick r:id="rId6" action="ppaction://hlinksldjump"/>
          </p:cNvPr>
          <p:cNvSpPr txBox="1"/>
          <p:nvPr/>
        </p:nvSpPr>
        <p:spPr>
          <a:xfrm>
            <a:off x="3554332" y="392405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" name="iconfont-1191-870150"/>
          <p:cNvSpPr>
            <a:spLocks noChangeAspect="1"/>
          </p:cNvSpPr>
          <p:nvPr/>
        </p:nvSpPr>
        <p:spPr bwMode="auto">
          <a:xfrm>
            <a:off x="5953667" y="400496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4" name="iconfont-1191-870150"/>
          <p:cNvSpPr>
            <a:spLocks noChangeAspect="1"/>
          </p:cNvSpPr>
          <p:nvPr/>
        </p:nvSpPr>
        <p:spPr bwMode="auto">
          <a:xfrm rot="10800000">
            <a:off x="3419873" y="400496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15566"/>
            <a:ext cx="4096563" cy="339520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23528" y="3831424"/>
            <a:ext cx="5688632" cy="80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凳子椅子</a:t>
            </a: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zh zh zh</a:t>
            </a:r>
            <a:endParaRPr lang="en-US" altLang="zh-CN" sz="40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31640" y="1347614"/>
            <a:ext cx="216437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68552" y="1145232"/>
            <a:ext cx="3995936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7534"/>
            <a:ext cx="4001397" cy="365460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79512" y="3399376"/>
            <a:ext cx="568863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刺猬椅子</a:t>
            </a:r>
            <a:r>
              <a:rPr lang="en-US" altLang="zh-CN" sz="4000" b="1">
                <a:latin typeface="汉语拼音" panose="020B0604020202020204" pitchFamily="34" charset="0"/>
                <a:cs typeface="汉语拼音" panose="020B0604020202020204" pitchFamily="34" charset="0"/>
              </a:rPr>
              <a:t> ch ch c</a:t>
            </a: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h</a:t>
            </a:r>
            <a:endParaRPr lang="en-US" altLang="zh-CN" sz="40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31640" y="915566"/>
            <a:ext cx="21788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84576" y="1145232"/>
            <a:ext cx="3995936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2" y="774403"/>
            <a:ext cx="4276725" cy="360997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79512" y="3399376"/>
            <a:ext cx="568863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狮子椅子</a:t>
            </a: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sh </a:t>
            </a:r>
            <a:r>
              <a:rPr lang="en-US" altLang="zh-CN" sz="4000" b="1">
                <a:latin typeface="汉语拼音" panose="020B0604020202020204" pitchFamily="34" charset="0"/>
                <a:cs typeface="汉语拼音" panose="020B0604020202020204" pitchFamily="34" charset="0"/>
              </a:rPr>
              <a:t>s</a:t>
            </a: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h </a:t>
            </a:r>
            <a:r>
              <a:rPr lang="en-US" altLang="zh-CN" sz="4000" b="1">
                <a:latin typeface="汉语拼音" panose="020B0604020202020204" pitchFamily="34" charset="0"/>
                <a:cs typeface="汉语拼音" panose="020B0604020202020204" pitchFamily="34" charset="0"/>
              </a:rPr>
              <a:t>s</a:t>
            </a: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h</a:t>
            </a:r>
            <a:endParaRPr lang="en-US" altLang="zh-CN" sz="40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31640" y="915566"/>
            <a:ext cx="193193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00600" y="1289248"/>
            <a:ext cx="3995936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9542"/>
            <a:ext cx="3903712" cy="353773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95536" y="3399376"/>
            <a:ext cx="568863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小小树苗</a:t>
            </a: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r  r  r </a:t>
            </a:r>
            <a:endParaRPr lang="en-US" altLang="zh-CN" sz="40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47664" y="915566"/>
            <a:ext cx="9028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40152" y="1579895"/>
            <a:ext cx="13681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13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矩形 7191"/>
          <p:cNvSpPr/>
          <p:nvPr/>
        </p:nvSpPr>
        <p:spPr>
          <a:xfrm>
            <a:off x="611560" y="3470265"/>
            <a:ext cx="2016224" cy="9247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11560" y="3465372"/>
          <a:ext cx="2016224" cy="1338626"/>
        </p:xfrm>
        <a:graphic>
          <a:graphicData uri="http://schemas.openxmlformats.org/drawingml/2006/table">
            <a:tbl>
              <a:tblPr firstRow="1" bandRow="1"/>
              <a:tblGrid>
                <a:gridCol w="2016224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" name="z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3889580"/>
            <a:ext cx="409898" cy="489677"/>
          </a:xfrm>
          <a:prstGeom prst="rect">
            <a:avLst/>
          </a:prstGeom>
        </p:spPr>
      </p:pic>
      <p:pic>
        <p:nvPicPr>
          <p:cNvPr id="26" name="z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3889580"/>
            <a:ext cx="409898" cy="489677"/>
          </a:xfrm>
          <a:prstGeom prst="rect">
            <a:avLst/>
          </a:prstGeom>
        </p:spPr>
      </p:pic>
      <p:pic>
        <p:nvPicPr>
          <p:cNvPr id="33" name="z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3889580"/>
            <a:ext cx="409898" cy="489677"/>
          </a:xfrm>
          <a:prstGeom prst="rect">
            <a:avLst/>
          </a:prstGeom>
        </p:spPr>
      </p:pic>
      <p:pic>
        <p:nvPicPr>
          <p:cNvPr id="34" name="m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22" y="3470264"/>
            <a:ext cx="451532" cy="910482"/>
          </a:xfrm>
          <a:prstGeom prst="rect">
            <a:avLst/>
          </a:prstGeom>
        </p:spPr>
      </p:pic>
      <p:pic>
        <p:nvPicPr>
          <p:cNvPr id="35" name="m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42289" b="29498"/>
          <a:stretch>
            <a:fillRect/>
          </a:stretch>
        </p:blipFill>
        <p:spPr>
          <a:xfrm rot="5400000">
            <a:off x="1612187" y="3891685"/>
            <a:ext cx="428396" cy="342211"/>
          </a:xfrm>
          <a:prstGeom prst="rect">
            <a:avLst/>
          </a:prstGeom>
        </p:spPr>
      </p:pic>
      <p:pic>
        <p:nvPicPr>
          <p:cNvPr id="36" name="m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21" y="3891685"/>
            <a:ext cx="743254" cy="486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1762" y="1300492"/>
            <a:ext cx="2143013" cy="2279370"/>
            <a:chOff x="844811" y="915566"/>
            <a:chExt cx="2143013" cy="2279370"/>
          </a:xfrm>
        </p:grpSpPr>
        <p:sp>
          <p:nvSpPr>
            <p:cNvPr id="37" name="文本框 36"/>
            <p:cNvSpPr txBox="1"/>
            <p:nvPr/>
          </p:nvSpPr>
          <p:spPr>
            <a:xfrm>
              <a:off x="1142546" y="915566"/>
              <a:ext cx="1341222" cy="223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9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z</a:t>
              </a:r>
              <a:endParaRPr lang="zh-CN" altLang="en-US" sz="139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44811" y="963556"/>
              <a:ext cx="2143013" cy="2231380"/>
              <a:chOff x="876061" y="963556"/>
              <a:chExt cx="2143013" cy="2231380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876061" y="1914668"/>
                <a:ext cx="1557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 rot="15208189" flipH="1">
                <a:off x="1213933" y="1760392"/>
                <a:ext cx="382944" cy="641134"/>
              </a:xfrm>
              <a:custGeom>
                <a:avLst/>
                <a:gdLst>
                  <a:gd name="connsiteX0" fmla="*/ 25638 w 51275"/>
                  <a:gd name="connsiteY0" fmla="*/ 0 h 1179320"/>
                  <a:gd name="connsiteX1" fmla="*/ 34183 w 51275"/>
                  <a:gd name="connsiteY1" fmla="*/ 128187 h 1179320"/>
                  <a:gd name="connsiteX2" fmla="*/ 42729 w 51275"/>
                  <a:gd name="connsiteY2" fmla="*/ 196554 h 1179320"/>
                  <a:gd name="connsiteX3" fmla="*/ 51275 w 51275"/>
                  <a:gd name="connsiteY3" fmla="*/ 333286 h 1179320"/>
                  <a:gd name="connsiteX4" fmla="*/ 34183 w 51275"/>
                  <a:gd name="connsiteY4" fmla="*/ 512748 h 1179320"/>
                  <a:gd name="connsiteX5" fmla="*/ 8546 w 51275"/>
                  <a:gd name="connsiteY5" fmla="*/ 709301 h 1179320"/>
                  <a:gd name="connsiteX6" fmla="*/ 0 w 51275"/>
                  <a:gd name="connsiteY6" fmla="*/ 846034 h 1179320"/>
                  <a:gd name="connsiteX7" fmla="*/ 17092 w 51275"/>
                  <a:gd name="connsiteY7" fmla="*/ 1008404 h 1179320"/>
                  <a:gd name="connsiteX8" fmla="*/ 17092 w 51275"/>
                  <a:gd name="connsiteY8" fmla="*/ 1179320 h 1179320"/>
                  <a:gd name="connsiteX0-1" fmla="*/ 25638 w 42729"/>
                  <a:gd name="connsiteY0-2" fmla="*/ 0 h 1179320"/>
                  <a:gd name="connsiteX1-3" fmla="*/ 34183 w 42729"/>
                  <a:gd name="connsiteY1-4" fmla="*/ 128187 h 1179320"/>
                  <a:gd name="connsiteX2-5" fmla="*/ 42729 w 42729"/>
                  <a:gd name="connsiteY2-6" fmla="*/ 196554 h 1179320"/>
                  <a:gd name="connsiteX3-7" fmla="*/ 34183 w 42729"/>
                  <a:gd name="connsiteY3-8" fmla="*/ 512748 h 1179320"/>
                  <a:gd name="connsiteX4-9" fmla="*/ 8546 w 42729"/>
                  <a:gd name="connsiteY4-10" fmla="*/ 709301 h 1179320"/>
                  <a:gd name="connsiteX5-11" fmla="*/ 0 w 42729"/>
                  <a:gd name="connsiteY5-12" fmla="*/ 846034 h 1179320"/>
                  <a:gd name="connsiteX6-13" fmla="*/ 17092 w 42729"/>
                  <a:gd name="connsiteY6-14" fmla="*/ 1008404 h 1179320"/>
                  <a:gd name="connsiteX7-15" fmla="*/ 17092 w 42729"/>
                  <a:gd name="connsiteY7-16" fmla="*/ 1179320 h 1179320"/>
                  <a:gd name="connsiteX0-17" fmla="*/ 25638 w 36439"/>
                  <a:gd name="connsiteY0-18" fmla="*/ 0 h 1179320"/>
                  <a:gd name="connsiteX1-19" fmla="*/ 34183 w 36439"/>
                  <a:gd name="connsiteY1-20" fmla="*/ 128187 h 1179320"/>
                  <a:gd name="connsiteX2-21" fmla="*/ 34183 w 36439"/>
                  <a:gd name="connsiteY2-22" fmla="*/ 512748 h 1179320"/>
                  <a:gd name="connsiteX3-23" fmla="*/ 8546 w 36439"/>
                  <a:gd name="connsiteY3-24" fmla="*/ 709301 h 1179320"/>
                  <a:gd name="connsiteX4-25" fmla="*/ 0 w 36439"/>
                  <a:gd name="connsiteY4-26" fmla="*/ 846034 h 1179320"/>
                  <a:gd name="connsiteX5-27" fmla="*/ 17092 w 36439"/>
                  <a:gd name="connsiteY5-28" fmla="*/ 1008404 h 1179320"/>
                  <a:gd name="connsiteX6-29" fmla="*/ 17092 w 36439"/>
                  <a:gd name="connsiteY6-30" fmla="*/ 1179320 h 1179320"/>
                  <a:gd name="connsiteX0-31" fmla="*/ 25638 w 34707"/>
                  <a:gd name="connsiteY0-32" fmla="*/ 0 h 1179320"/>
                  <a:gd name="connsiteX1-33" fmla="*/ 34183 w 34707"/>
                  <a:gd name="connsiteY1-34" fmla="*/ 512748 h 1179320"/>
                  <a:gd name="connsiteX2-35" fmla="*/ 8546 w 34707"/>
                  <a:gd name="connsiteY2-36" fmla="*/ 709301 h 1179320"/>
                  <a:gd name="connsiteX3-37" fmla="*/ 0 w 34707"/>
                  <a:gd name="connsiteY3-38" fmla="*/ 846034 h 1179320"/>
                  <a:gd name="connsiteX4-39" fmla="*/ 17092 w 34707"/>
                  <a:gd name="connsiteY4-40" fmla="*/ 1008404 h 1179320"/>
                  <a:gd name="connsiteX5-41" fmla="*/ 17092 w 34707"/>
                  <a:gd name="connsiteY5-42" fmla="*/ 1179320 h 1179320"/>
                  <a:gd name="connsiteX0-43" fmla="*/ 25638 w 25638"/>
                  <a:gd name="connsiteY0-44" fmla="*/ 0 h 1179320"/>
                  <a:gd name="connsiteX1-45" fmla="*/ 8546 w 25638"/>
                  <a:gd name="connsiteY1-46" fmla="*/ 709301 h 1179320"/>
                  <a:gd name="connsiteX2-47" fmla="*/ 0 w 25638"/>
                  <a:gd name="connsiteY2-48" fmla="*/ 846034 h 1179320"/>
                  <a:gd name="connsiteX3-49" fmla="*/ 17092 w 25638"/>
                  <a:gd name="connsiteY3-50" fmla="*/ 1008404 h 1179320"/>
                  <a:gd name="connsiteX4-51" fmla="*/ 17092 w 25638"/>
                  <a:gd name="connsiteY4-52" fmla="*/ 1179320 h 1179320"/>
                  <a:gd name="connsiteX0-53" fmla="*/ 25638 w 25638"/>
                  <a:gd name="connsiteY0-54" fmla="*/ 0 h 1179320"/>
                  <a:gd name="connsiteX1-55" fmla="*/ 0 w 25638"/>
                  <a:gd name="connsiteY1-56" fmla="*/ 846034 h 1179320"/>
                  <a:gd name="connsiteX2-57" fmla="*/ 17092 w 25638"/>
                  <a:gd name="connsiteY2-58" fmla="*/ 1008404 h 1179320"/>
                  <a:gd name="connsiteX3-59" fmla="*/ 17092 w 25638"/>
                  <a:gd name="connsiteY3-60" fmla="*/ 1179320 h 1179320"/>
                  <a:gd name="connsiteX0-61" fmla="*/ 25733 w 25733"/>
                  <a:gd name="connsiteY0-62" fmla="*/ 0 h 1179320"/>
                  <a:gd name="connsiteX1-63" fmla="*/ 95 w 25733"/>
                  <a:gd name="connsiteY1-64" fmla="*/ 846034 h 1179320"/>
                  <a:gd name="connsiteX2-65" fmla="*/ 17187 w 25733"/>
                  <a:gd name="connsiteY2-66" fmla="*/ 1179320 h 1179320"/>
                  <a:gd name="connsiteX0-67" fmla="*/ 25643 w 352657"/>
                  <a:gd name="connsiteY0-68" fmla="*/ 0 h 870623"/>
                  <a:gd name="connsiteX1-69" fmla="*/ 5 w 352657"/>
                  <a:gd name="connsiteY1-70" fmla="*/ 846034 h 870623"/>
                  <a:gd name="connsiteX2-71" fmla="*/ 352657 w 352657"/>
                  <a:gd name="connsiteY2-72" fmla="*/ 63584 h 870623"/>
                  <a:gd name="connsiteX0-73" fmla="*/ 120 w 520081"/>
                  <a:gd name="connsiteY0-74" fmla="*/ 0 h 837067"/>
                  <a:gd name="connsiteX1-75" fmla="*/ 167429 w 520081"/>
                  <a:gd name="connsiteY1-76" fmla="*/ 812478 h 837067"/>
                  <a:gd name="connsiteX2-77" fmla="*/ 520081 w 520081"/>
                  <a:gd name="connsiteY2-78" fmla="*/ 30028 h 837067"/>
                  <a:gd name="connsiteX0-79" fmla="*/ 94 w 520055"/>
                  <a:gd name="connsiteY0-80" fmla="*/ 0 h 812438"/>
                  <a:gd name="connsiteX1-81" fmla="*/ 217737 w 520055"/>
                  <a:gd name="connsiteY1-82" fmla="*/ 787311 h 812438"/>
                  <a:gd name="connsiteX2-83" fmla="*/ 520055 w 520055"/>
                  <a:gd name="connsiteY2-84" fmla="*/ 30028 h 812438"/>
                  <a:gd name="connsiteX0-85" fmla="*/ 114 w 520075"/>
                  <a:gd name="connsiteY0-86" fmla="*/ 0 h 812438"/>
                  <a:gd name="connsiteX1-87" fmla="*/ 217757 w 520075"/>
                  <a:gd name="connsiteY1-88" fmla="*/ 787311 h 812438"/>
                  <a:gd name="connsiteX2-89" fmla="*/ 520075 w 520075"/>
                  <a:gd name="connsiteY2-90" fmla="*/ 30028 h 812438"/>
                  <a:gd name="connsiteX0-91" fmla="*/ 114 w 520075"/>
                  <a:gd name="connsiteY0-92" fmla="*/ 0 h 787311"/>
                  <a:gd name="connsiteX1-93" fmla="*/ 217757 w 520075"/>
                  <a:gd name="connsiteY1-94" fmla="*/ 787311 h 787311"/>
                  <a:gd name="connsiteX2-95" fmla="*/ 520075 w 520075"/>
                  <a:gd name="connsiteY2-96" fmla="*/ 30028 h 787311"/>
                  <a:gd name="connsiteX0-97" fmla="*/ 0 w 519961"/>
                  <a:gd name="connsiteY0-98" fmla="*/ 0 h 787311"/>
                  <a:gd name="connsiteX1-99" fmla="*/ 217643 w 519961"/>
                  <a:gd name="connsiteY1-100" fmla="*/ 787311 h 787311"/>
                  <a:gd name="connsiteX2-101" fmla="*/ 519961 w 519961"/>
                  <a:gd name="connsiteY2-102" fmla="*/ 30028 h 787311"/>
                  <a:gd name="connsiteX0-103" fmla="*/ 0 w 519961"/>
                  <a:gd name="connsiteY0-104" fmla="*/ 0 h 787311"/>
                  <a:gd name="connsiteX1-105" fmla="*/ 217643 w 519961"/>
                  <a:gd name="connsiteY1-106" fmla="*/ 787311 h 787311"/>
                  <a:gd name="connsiteX2-107" fmla="*/ 519961 w 519961"/>
                  <a:gd name="connsiteY2-108" fmla="*/ 30028 h 787311"/>
                  <a:gd name="connsiteX0-109" fmla="*/ 0 w 545128"/>
                  <a:gd name="connsiteY0-110" fmla="*/ 51855 h 839166"/>
                  <a:gd name="connsiteX1-111" fmla="*/ 217643 w 545128"/>
                  <a:gd name="connsiteY1-112" fmla="*/ 839166 h 839166"/>
                  <a:gd name="connsiteX2-113" fmla="*/ 545128 w 545128"/>
                  <a:gd name="connsiteY2-114" fmla="*/ 6382 h 839166"/>
                  <a:gd name="connsiteX0-115" fmla="*/ 0 w 528350"/>
                  <a:gd name="connsiteY0-116" fmla="*/ 0 h 787311"/>
                  <a:gd name="connsiteX1-117" fmla="*/ 217643 w 528350"/>
                  <a:gd name="connsiteY1-118" fmla="*/ 787311 h 787311"/>
                  <a:gd name="connsiteX2-119" fmla="*/ 528350 w 528350"/>
                  <a:gd name="connsiteY2-120" fmla="*/ 13250 h 787311"/>
                  <a:gd name="connsiteX0-121" fmla="*/ 0 w 561906"/>
                  <a:gd name="connsiteY0-122" fmla="*/ 35268 h 822579"/>
                  <a:gd name="connsiteX1-123" fmla="*/ 217643 w 561906"/>
                  <a:gd name="connsiteY1-124" fmla="*/ 822579 h 822579"/>
                  <a:gd name="connsiteX2-125" fmla="*/ 561906 w 561906"/>
                  <a:gd name="connsiteY2-126" fmla="*/ 6573 h 822579"/>
                  <a:gd name="connsiteX0-127" fmla="*/ 0 w 519961"/>
                  <a:gd name="connsiteY0-128" fmla="*/ 35268 h 822579"/>
                  <a:gd name="connsiteX1-129" fmla="*/ 217643 w 519961"/>
                  <a:gd name="connsiteY1-130" fmla="*/ 822579 h 822579"/>
                  <a:gd name="connsiteX2-131" fmla="*/ 519961 w 519961"/>
                  <a:gd name="connsiteY2-132" fmla="*/ 6573 h 822579"/>
                  <a:gd name="connsiteX0-133" fmla="*/ 0 w 461238"/>
                  <a:gd name="connsiteY0-134" fmla="*/ 26980 h 814291"/>
                  <a:gd name="connsiteX1-135" fmla="*/ 217643 w 461238"/>
                  <a:gd name="connsiteY1-136" fmla="*/ 814291 h 814291"/>
                  <a:gd name="connsiteX2-137" fmla="*/ 461238 w 461238"/>
                  <a:gd name="connsiteY2-138" fmla="*/ 6674 h 814291"/>
                  <a:gd name="connsiteX0-139" fmla="*/ 0 w 725305"/>
                  <a:gd name="connsiteY0-140" fmla="*/ 0 h 1626708"/>
                  <a:gd name="connsiteX1-141" fmla="*/ 481710 w 725305"/>
                  <a:gd name="connsiteY1-142" fmla="*/ 1626708 h 1626708"/>
                  <a:gd name="connsiteX2-143" fmla="*/ 725305 w 725305"/>
                  <a:gd name="connsiteY2-144" fmla="*/ 819091 h 1626708"/>
                  <a:gd name="connsiteX0-145" fmla="*/ 0 w 725305"/>
                  <a:gd name="connsiteY0-146" fmla="*/ 0 h 1626708"/>
                  <a:gd name="connsiteX1-147" fmla="*/ 481710 w 725305"/>
                  <a:gd name="connsiteY1-148" fmla="*/ 1626708 h 1626708"/>
                  <a:gd name="connsiteX2-149" fmla="*/ 725305 w 725305"/>
                  <a:gd name="connsiteY2-150" fmla="*/ 819091 h 1626708"/>
                  <a:gd name="connsiteX0-151" fmla="*/ 0 w 979982"/>
                  <a:gd name="connsiteY0-152" fmla="*/ 0 h 1626708"/>
                  <a:gd name="connsiteX1-153" fmla="*/ 481710 w 979982"/>
                  <a:gd name="connsiteY1-154" fmla="*/ 1626708 h 1626708"/>
                  <a:gd name="connsiteX2-155" fmla="*/ 979982 w 979982"/>
                  <a:gd name="connsiteY2-156" fmla="*/ 855794 h 1626708"/>
                  <a:gd name="connsiteX0-157" fmla="*/ 0 w 979982"/>
                  <a:gd name="connsiteY0-158" fmla="*/ 0 h 1626708"/>
                  <a:gd name="connsiteX1-159" fmla="*/ 481710 w 979982"/>
                  <a:gd name="connsiteY1-160" fmla="*/ 1626708 h 1626708"/>
                  <a:gd name="connsiteX2-161" fmla="*/ 979982 w 979982"/>
                  <a:gd name="connsiteY2-162" fmla="*/ 855794 h 1626708"/>
                  <a:gd name="connsiteX0-163" fmla="*/ 0 w 979982"/>
                  <a:gd name="connsiteY0-164" fmla="*/ 0 h 1626708"/>
                  <a:gd name="connsiteX1-165" fmla="*/ 481710 w 979982"/>
                  <a:gd name="connsiteY1-166" fmla="*/ 1626708 h 1626708"/>
                  <a:gd name="connsiteX2-167" fmla="*/ 979982 w 979982"/>
                  <a:gd name="connsiteY2-168" fmla="*/ 855794 h 1626708"/>
                  <a:gd name="connsiteX0-169" fmla="*/ 0 w 874613"/>
                  <a:gd name="connsiteY0-170" fmla="*/ 0 h 1285448"/>
                  <a:gd name="connsiteX1-171" fmla="*/ 376341 w 874613"/>
                  <a:gd name="connsiteY1-172" fmla="*/ 1285448 h 1285448"/>
                  <a:gd name="connsiteX2-173" fmla="*/ 874613 w 874613"/>
                  <a:gd name="connsiteY2-174" fmla="*/ 514534 h 1285448"/>
                  <a:gd name="connsiteX0-175" fmla="*/ 0 w 874613"/>
                  <a:gd name="connsiteY0-176" fmla="*/ 0 h 1285448"/>
                  <a:gd name="connsiteX1-177" fmla="*/ 376341 w 874613"/>
                  <a:gd name="connsiteY1-178" fmla="*/ 1285448 h 1285448"/>
                  <a:gd name="connsiteX2-179" fmla="*/ 874613 w 874613"/>
                  <a:gd name="connsiteY2-180" fmla="*/ 514534 h 1285448"/>
                  <a:gd name="connsiteX0-181" fmla="*/ 0 w 874613"/>
                  <a:gd name="connsiteY0-182" fmla="*/ 0 h 1285448"/>
                  <a:gd name="connsiteX1-183" fmla="*/ 376341 w 874613"/>
                  <a:gd name="connsiteY1-184" fmla="*/ 1285448 h 1285448"/>
                  <a:gd name="connsiteX2-185" fmla="*/ 874613 w 874613"/>
                  <a:gd name="connsiteY2-186" fmla="*/ 514534 h 1285448"/>
                  <a:gd name="connsiteX0-187" fmla="*/ 0 w 874613"/>
                  <a:gd name="connsiteY0-188" fmla="*/ 0 h 1285448"/>
                  <a:gd name="connsiteX1-189" fmla="*/ 376341 w 874613"/>
                  <a:gd name="connsiteY1-190" fmla="*/ 1285448 h 1285448"/>
                  <a:gd name="connsiteX2-191" fmla="*/ 874613 w 874613"/>
                  <a:gd name="connsiteY2-192" fmla="*/ 514534 h 1285448"/>
                  <a:gd name="connsiteX0-193" fmla="*/ 0 w 874613"/>
                  <a:gd name="connsiteY0-194" fmla="*/ 0 h 1285448"/>
                  <a:gd name="connsiteX1-195" fmla="*/ 376341 w 874613"/>
                  <a:gd name="connsiteY1-196" fmla="*/ 1285448 h 1285448"/>
                  <a:gd name="connsiteX2-197" fmla="*/ 874613 w 874613"/>
                  <a:gd name="connsiteY2-198" fmla="*/ 514534 h 1285448"/>
                  <a:gd name="connsiteX0-199" fmla="*/ 0 w 909218"/>
                  <a:gd name="connsiteY0-200" fmla="*/ 0 h 1285448"/>
                  <a:gd name="connsiteX1-201" fmla="*/ 376341 w 909218"/>
                  <a:gd name="connsiteY1-202" fmla="*/ 1285448 h 1285448"/>
                  <a:gd name="connsiteX2-203" fmla="*/ 909218 w 909218"/>
                  <a:gd name="connsiteY2-204" fmla="*/ 540963 h 1285448"/>
                  <a:gd name="connsiteX0-205" fmla="*/ 0 w 909218"/>
                  <a:gd name="connsiteY0-206" fmla="*/ 0 h 1285448"/>
                  <a:gd name="connsiteX1-207" fmla="*/ 376341 w 909218"/>
                  <a:gd name="connsiteY1-208" fmla="*/ 1285448 h 1285448"/>
                  <a:gd name="connsiteX2-209" fmla="*/ 909218 w 909218"/>
                  <a:gd name="connsiteY2-210" fmla="*/ 540963 h 1285448"/>
                  <a:gd name="connsiteX0-211" fmla="*/ 0 w 933551"/>
                  <a:gd name="connsiteY0-212" fmla="*/ 1 h 1525270"/>
                  <a:gd name="connsiteX1-213" fmla="*/ 400674 w 933551"/>
                  <a:gd name="connsiteY1-214" fmla="*/ 1525270 h 1525270"/>
                  <a:gd name="connsiteX2-215" fmla="*/ 933551 w 933551"/>
                  <a:gd name="connsiteY2-216" fmla="*/ 780785 h 1525270"/>
                  <a:gd name="connsiteX0-217" fmla="*/ 0 w 933551"/>
                  <a:gd name="connsiteY0-218" fmla="*/ 1 h 1520548"/>
                  <a:gd name="connsiteX1-219" fmla="*/ 329158 w 933551"/>
                  <a:gd name="connsiteY1-220" fmla="*/ 1520549 h 1520548"/>
                  <a:gd name="connsiteX2-221" fmla="*/ 933551 w 933551"/>
                  <a:gd name="connsiteY2-222" fmla="*/ 780785 h 1520548"/>
                  <a:gd name="connsiteX0-223" fmla="*/ 0 w 933551"/>
                  <a:gd name="connsiteY0-224" fmla="*/ 1 h 1520548"/>
                  <a:gd name="connsiteX1-225" fmla="*/ 329158 w 933551"/>
                  <a:gd name="connsiteY1-226" fmla="*/ 1520549 h 1520548"/>
                  <a:gd name="connsiteX2-227" fmla="*/ 933551 w 933551"/>
                  <a:gd name="connsiteY2-228" fmla="*/ 780785 h 1520548"/>
                  <a:gd name="connsiteX0-229" fmla="*/ 0 w 933551"/>
                  <a:gd name="connsiteY0-230" fmla="*/ 1 h 1520548"/>
                  <a:gd name="connsiteX1-231" fmla="*/ 329158 w 933551"/>
                  <a:gd name="connsiteY1-232" fmla="*/ 1520549 h 1520548"/>
                  <a:gd name="connsiteX2-233" fmla="*/ 933551 w 933551"/>
                  <a:gd name="connsiteY2-234" fmla="*/ 780785 h 1520548"/>
                  <a:gd name="connsiteX0-235" fmla="*/ 0 w 933551"/>
                  <a:gd name="connsiteY0-236" fmla="*/ 1 h 1689382"/>
                  <a:gd name="connsiteX1-237" fmla="*/ 364585 w 933551"/>
                  <a:gd name="connsiteY1-238" fmla="*/ 1689382 h 1689382"/>
                  <a:gd name="connsiteX2-239" fmla="*/ 933551 w 933551"/>
                  <a:gd name="connsiteY2-240" fmla="*/ 780785 h 1689382"/>
                  <a:gd name="connsiteX0-241" fmla="*/ 0 w 933551"/>
                  <a:gd name="connsiteY0-242" fmla="*/ 1 h 1689382"/>
                  <a:gd name="connsiteX1-243" fmla="*/ 364585 w 933551"/>
                  <a:gd name="connsiteY1-244" fmla="*/ 1689382 h 1689382"/>
                  <a:gd name="connsiteX2-245" fmla="*/ 933551 w 933551"/>
                  <a:gd name="connsiteY2-246" fmla="*/ 780785 h 16893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933551" h="1689382">
                    <a:moveTo>
                      <a:pt x="0" y="1"/>
                    </a:moveTo>
                    <a:cubicBezTo>
                      <a:pt x="160198" y="810859"/>
                      <a:pt x="233821" y="1052412"/>
                      <a:pt x="364585" y="1689382"/>
                    </a:cubicBezTo>
                    <a:cubicBezTo>
                      <a:pt x="629598" y="1241500"/>
                      <a:pt x="849219" y="906076"/>
                      <a:pt x="933551" y="780785"/>
                    </a:cubicBezTo>
                  </a:path>
                </a:pathLst>
              </a:custGeom>
              <a:ln w="28575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041357" y="963556"/>
                <a:ext cx="658435" cy="2231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3900" dirty="0"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h</a:t>
                </a:r>
                <a:endParaRPr lang="zh-CN" altLang="en-US" sz="139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907704" y="1084712"/>
                <a:ext cx="3600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/>
                  <a:t>2</a:t>
                </a:r>
                <a:endParaRPr lang="zh-CN" altLang="en-US" sz="2400" b="1" dirty="0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339752" y="1328498"/>
                <a:ext cx="3600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/>
                  <a:t>3</a:t>
                </a:r>
                <a:endParaRPr lang="zh-CN" altLang="en-US" sz="2400" b="1" dirty="0"/>
              </a:p>
            </p:txBody>
          </p:sp>
          <p:cxnSp>
            <p:nvCxnSpPr>
              <p:cNvPr id="43" name="直接箭头连接符 42"/>
              <p:cNvCxnSpPr/>
              <p:nvPr/>
            </p:nvCxnSpPr>
            <p:spPr>
              <a:xfrm>
                <a:off x="2195736" y="1280869"/>
                <a:ext cx="0" cy="131884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任意多边形: 形状 43"/>
              <p:cNvSpPr/>
              <p:nvPr/>
            </p:nvSpPr>
            <p:spPr>
              <a:xfrm rot="18979110" flipH="1">
                <a:off x="2685657" y="1549725"/>
                <a:ext cx="333417" cy="718267"/>
              </a:xfrm>
              <a:custGeom>
                <a:avLst/>
                <a:gdLst>
                  <a:gd name="connsiteX0" fmla="*/ 25638 w 51275"/>
                  <a:gd name="connsiteY0" fmla="*/ 0 h 1179320"/>
                  <a:gd name="connsiteX1" fmla="*/ 34183 w 51275"/>
                  <a:gd name="connsiteY1" fmla="*/ 128187 h 1179320"/>
                  <a:gd name="connsiteX2" fmla="*/ 42729 w 51275"/>
                  <a:gd name="connsiteY2" fmla="*/ 196554 h 1179320"/>
                  <a:gd name="connsiteX3" fmla="*/ 51275 w 51275"/>
                  <a:gd name="connsiteY3" fmla="*/ 333286 h 1179320"/>
                  <a:gd name="connsiteX4" fmla="*/ 34183 w 51275"/>
                  <a:gd name="connsiteY4" fmla="*/ 512748 h 1179320"/>
                  <a:gd name="connsiteX5" fmla="*/ 8546 w 51275"/>
                  <a:gd name="connsiteY5" fmla="*/ 709301 h 1179320"/>
                  <a:gd name="connsiteX6" fmla="*/ 0 w 51275"/>
                  <a:gd name="connsiteY6" fmla="*/ 846034 h 1179320"/>
                  <a:gd name="connsiteX7" fmla="*/ 17092 w 51275"/>
                  <a:gd name="connsiteY7" fmla="*/ 1008404 h 1179320"/>
                  <a:gd name="connsiteX8" fmla="*/ 17092 w 51275"/>
                  <a:gd name="connsiteY8" fmla="*/ 1179320 h 1179320"/>
                  <a:gd name="connsiteX0-1" fmla="*/ 25638 w 42729"/>
                  <a:gd name="connsiteY0-2" fmla="*/ 0 h 1179320"/>
                  <a:gd name="connsiteX1-3" fmla="*/ 34183 w 42729"/>
                  <a:gd name="connsiteY1-4" fmla="*/ 128187 h 1179320"/>
                  <a:gd name="connsiteX2-5" fmla="*/ 42729 w 42729"/>
                  <a:gd name="connsiteY2-6" fmla="*/ 196554 h 1179320"/>
                  <a:gd name="connsiteX3-7" fmla="*/ 34183 w 42729"/>
                  <a:gd name="connsiteY3-8" fmla="*/ 512748 h 1179320"/>
                  <a:gd name="connsiteX4-9" fmla="*/ 8546 w 42729"/>
                  <a:gd name="connsiteY4-10" fmla="*/ 709301 h 1179320"/>
                  <a:gd name="connsiteX5-11" fmla="*/ 0 w 42729"/>
                  <a:gd name="connsiteY5-12" fmla="*/ 846034 h 1179320"/>
                  <a:gd name="connsiteX6-13" fmla="*/ 17092 w 42729"/>
                  <a:gd name="connsiteY6-14" fmla="*/ 1008404 h 1179320"/>
                  <a:gd name="connsiteX7-15" fmla="*/ 17092 w 42729"/>
                  <a:gd name="connsiteY7-16" fmla="*/ 1179320 h 1179320"/>
                  <a:gd name="connsiteX0-17" fmla="*/ 25638 w 36439"/>
                  <a:gd name="connsiteY0-18" fmla="*/ 0 h 1179320"/>
                  <a:gd name="connsiteX1-19" fmla="*/ 34183 w 36439"/>
                  <a:gd name="connsiteY1-20" fmla="*/ 128187 h 1179320"/>
                  <a:gd name="connsiteX2-21" fmla="*/ 34183 w 36439"/>
                  <a:gd name="connsiteY2-22" fmla="*/ 512748 h 1179320"/>
                  <a:gd name="connsiteX3-23" fmla="*/ 8546 w 36439"/>
                  <a:gd name="connsiteY3-24" fmla="*/ 709301 h 1179320"/>
                  <a:gd name="connsiteX4-25" fmla="*/ 0 w 36439"/>
                  <a:gd name="connsiteY4-26" fmla="*/ 846034 h 1179320"/>
                  <a:gd name="connsiteX5-27" fmla="*/ 17092 w 36439"/>
                  <a:gd name="connsiteY5-28" fmla="*/ 1008404 h 1179320"/>
                  <a:gd name="connsiteX6-29" fmla="*/ 17092 w 36439"/>
                  <a:gd name="connsiteY6-30" fmla="*/ 1179320 h 1179320"/>
                  <a:gd name="connsiteX0-31" fmla="*/ 25638 w 34707"/>
                  <a:gd name="connsiteY0-32" fmla="*/ 0 h 1179320"/>
                  <a:gd name="connsiteX1-33" fmla="*/ 34183 w 34707"/>
                  <a:gd name="connsiteY1-34" fmla="*/ 512748 h 1179320"/>
                  <a:gd name="connsiteX2-35" fmla="*/ 8546 w 34707"/>
                  <a:gd name="connsiteY2-36" fmla="*/ 709301 h 1179320"/>
                  <a:gd name="connsiteX3-37" fmla="*/ 0 w 34707"/>
                  <a:gd name="connsiteY3-38" fmla="*/ 846034 h 1179320"/>
                  <a:gd name="connsiteX4-39" fmla="*/ 17092 w 34707"/>
                  <a:gd name="connsiteY4-40" fmla="*/ 1008404 h 1179320"/>
                  <a:gd name="connsiteX5-41" fmla="*/ 17092 w 34707"/>
                  <a:gd name="connsiteY5-42" fmla="*/ 1179320 h 1179320"/>
                  <a:gd name="connsiteX0-43" fmla="*/ 25638 w 25638"/>
                  <a:gd name="connsiteY0-44" fmla="*/ 0 h 1179320"/>
                  <a:gd name="connsiteX1-45" fmla="*/ 8546 w 25638"/>
                  <a:gd name="connsiteY1-46" fmla="*/ 709301 h 1179320"/>
                  <a:gd name="connsiteX2-47" fmla="*/ 0 w 25638"/>
                  <a:gd name="connsiteY2-48" fmla="*/ 846034 h 1179320"/>
                  <a:gd name="connsiteX3-49" fmla="*/ 17092 w 25638"/>
                  <a:gd name="connsiteY3-50" fmla="*/ 1008404 h 1179320"/>
                  <a:gd name="connsiteX4-51" fmla="*/ 17092 w 25638"/>
                  <a:gd name="connsiteY4-52" fmla="*/ 1179320 h 1179320"/>
                  <a:gd name="connsiteX0-53" fmla="*/ 25638 w 25638"/>
                  <a:gd name="connsiteY0-54" fmla="*/ 0 h 1179320"/>
                  <a:gd name="connsiteX1-55" fmla="*/ 0 w 25638"/>
                  <a:gd name="connsiteY1-56" fmla="*/ 846034 h 1179320"/>
                  <a:gd name="connsiteX2-57" fmla="*/ 17092 w 25638"/>
                  <a:gd name="connsiteY2-58" fmla="*/ 1008404 h 1179320"/>
                  <a:gd name="connsiteX3-59" fmla="*/ 17092 w 25638"/>
                  <a:gd name="connsiteY3-60" fmla="*/ 1179320 h 1179320"/>
                  <a:gd name="connsiteX0-61" fmla="*/ 25733 w 25733"/>
                  <a:gd name="connsiteY0-62" fmla="*/ 0 h 1179320"/>
                  <a:gd name="connsiteX1-63" fmla="*/ 95 w 25733"/>
                  <a:gd name="connsiteY1-64" fmla="*/ 846034 h 1179320"/>
                  <a:gd name="connsiteX2-65" fmla="*/ 17187 w 25733"/>
                  <a:gd name="connsiteY2-66" fmla="*/ 1179320 h 1179320"/>
                  <a:gd name="connsiteX0-67" fmla="*/ 73666 w 73666"/>
                  <a:gd name="connsiteY0-68" fmla="*/ 0 h 852149"/>
                  <a:gd name="connsiteX1-69" fmla="*/ 95 w 73666"/>
                  <a:gd name="connsiteY1-70" fmla="*/ 518863 h 852149"/>
                  <a:gd name="connsiteX2-71" fmla="*/ 17187 w 73666"/>
                  <a:gd name="connsiteY2-72" fmla="*/ 852149 h 852149"/>
                  <a:gd name="connsiteX0-73" fmla="*/ 73666 w 73666"/>
                  <a:gd name="connsiteY0-74" fmla="*/ 4321 h 856470"/>
                  <a:gd name="connsiteX1-75" fmla="*/ 95 w 73666"/>
                  <a:gd name="connsiteY1-76" fmla="*/ 523184 h 856470"/>
                  <a:gd name="connsiteX2-77" fmla="*/ 17187 w 73666"/>
                  <a:gd name="connsiteY2-78" fmla="*/ 856470 h 856470"/>
                  <a:gd name="connsiteX0-79" fmla="*/ 73771 w 73771"/>
                  <a:gd name="connsiteY0-80" fmla="*/ 4321 h 1091362"/>
                  <a:gd name="connsiteX1-81" fmla="*/ 200 w 73771"/>
                  <a:gd name="connsiteY1-82" fmla="*/ 523184 h 1091362"/>
                  <a:gd name="connsiteX2-83" fmla="*/ 8833 w 73771"/>
                  <a:gd name="connsiteY2-84" fmla="*/ 1091362 h 1091362"/>
                  <a:gd name="connsiteX0-85" fmla="*/ 73771 w 73771"/>
                  <a:gd name="connsiteY0-86" fmla="*/ 9694 h 1096735"/>
                  <a:gd name="connsiteX1-87" fmla="*/ 200 w 73771"/>
                  <a:gd name="connsiteY1-88" fmla="*/ 528557 h 1096735"/>
                  <a:gd name="connsiteX2-89" fmla="*/ 8833 w 73771"/>
                  <a:gd name="connsiteY2-90" fmla="*/ 1096735 h 1096735"/>
                  <a:gd name="connsiteX0-91" fmla="*/ 75006 w 75006"/>
                  <a:gd name="connsiteY0-92" fmla="*/ 9694 h 1096735"/>
                  <a:gd name="connsiteX1-93" fmla="*/ 1435 w 75006"/>
                  <a:gd name="connsiteY1-94" fmla="*/ 528557 h 1096735"/>
                  <a:gd name="connsiteX2-95" fmla="*/ 10068 w 75006"/>
                  <a:gd name="connsiteY2-96" fmla="*/ 1096735 h 1096735"/>
                  <a:gd name="connsiteX0-97" fmla="*/ 75681 w 75681"/>
                  <a:gd name="connsiteY0-98" fmla="*/ 9694 h 1147069"/>
                  <a:gd name="connsiteX1-99" fmla="*/ 2110 w 75681"/>
                  <a:gd name="connsiteY1-100" fmla="*/ 528557 h 1147069"/>
                  <a:gd name="connsiteX2-101" fmla="*/ 6044 w 75681"/>
                  <a:gd name="connsiteY2-102" fmla="*/ 1147069 h 1147069"/>
                  <a:gd name="connsiteX0-103" fmla="*/ 75681 w 75681"/>
                  <a:gd name="connsiteY0-104" fmla="*/ 0 h 1137375"/>
                  <a:gd name="connsiteX1-105" fmla="*/ 2110 w 75681"/>
                  <a:gd name="connsiteY1-106" fmla="*/ 518863 h 1137375"/>
                  <a:gd name="connsiteX2-107" fmla="*/ 6044 w 75681"/>
                  <a:gd name="connsiteY2-108" fmla="*/ 1137375 h 1137375"/>
                  <a:gd name="connsiteX0-109" fmla="*/ 75681 w 75681"/>
                  <a:gd name="connsiteY0-110" fmla="*/ 0 h 1137375"/>
                  <a:gd name="connsiteX1-111" fmla="*/ 2110 w 75681"/>
                  <a:gd name="connsiteY1-112" fmla="*/ 518863 h 1137375"/>
                  <a:gd name="connsiteX2-113" fmla="*/ 6044 w 75681"/>
                  <a:gd name="connsiteY2-114" fmla="*/ 1137375 h 1137375"/>
                  <a:gd name="connsiteX0-115" fmla="*/ 75681 w 75681"/>
                  <a:gd name="connsiteY0-116" fmla="*/ 0 h 1137375"/>
                  <a:gd name="connsiteX1-117" fmla="*/ 2110 w 75681"/>
                  <a:gd name="connsiteY1-118" fmla="*/ 518863 h 1137375"/>
                  <a:gd name="connsiteX2-119" fmla="*/ 6044 w 75681"/>
                  <a:gd name="connsiteY2-120" fmla="*/ 1137375 h 1137375"/>
                  <a:gd name="connsiteX0-121" fmla="*/ 71061 w 71061"/>
                  <a:gd name="connsiteY0-122" fmla="*/ 0 h 1137375"/>
                  <a:gd name="connsiteX1-123" fmla="*/ 6677 w 71061"/>
                  <a:gd name="connsiteY1-124" fmla="*/ 368208 h 1137375"/>
                  <a:gd name="connsiteX2-125" fmla="*/ 1424 w 71061"/>
                  <a:gd name="connsiteY2-126" fmla="*/ 1137375 h 1137375"/>
                  <a:gd name="connsiteX0-127" fmla="*/ 71176 w 71176"/>
                  <a:gd name="connsiteY0-128" fmla="*/ 0 h 1137375"/>
                  <a:gd name="connsiteX1-129" fmla="*/ 6792 w 71176"/>
                  <a:gd name="connsiteY1-130" fmla="*/ 368208 h 1137375"/>
                  <a:gd name="connsiteX2-131" fmla="*/ 1539 w 71176"/>
                  <a:gd name="connsiteY2-132" fmla="*/ 1137375 h 1137375"/>
                  <a:gd name="connsiteX0-133" fmla="*/ 76446 w 76446"/>
                  <a:gd name="connsiteY0-134" fmla="*/ 0 h 1137375"/>
                  <a:gd name="connsiteX1-135" fmla="*/ 12062 w 76446"/>
                  <a:gd name="connsiteY1-136" fmla="*/ 368208 h 1137375"/>
                  <a:gd name="connsiteX2-137" fmla="*/ 6809 w 76446"/>
                  <a:gd name="connsiteY2-138" fmla="*/ 1137375 h 1137375"/>
                  <a:gd name="connsiteX0-139" fmla="*/ 76411 w 76411"/>
                  <a:gd name="connsiteY0-140" fmla="*/ 0 h 1137375"/>
                  <a:gd name="connsiteX1-141" fmla="*/ 12027 w 76411"/>
                  <a:gd name="connsiteY1-142" fmla="*/ 368208 h 1137375"/>
                  <a:gd name="connsiteX2-143" fmla="*/ 6774 w 76411"/>
                  <a:gd name="connsiteY2-144" fmla="*/ 1137375 h 1137375"/>
                  <a:gd name="connsiteX0-145" fmla="*/ 79381 w 79381"/>
                  <a:gd name="connsiteY0-146" fmla="*/ 0 h 1020753"/>
                  <a:gd name="connsiteX1-147" fmla="*/ 14997 w 79381"/>
                  <a:gd name="connsiteY1-148" fmla="*/ 368208 h 1020753"/>
                  <a:gd name="connsiteX2-149" fmla="*/ 7639 w 79381"/>
                  <a:gd name="connsiteY2-150" fmla="*/ 1020753 h 1020753"/>
                  <a:gd name="connsiteX0-151" fmla="*/ 77791 w 77791"/>
                  <a:gd name="connsiteY0-152" fmla="*/ 0 h 1020753"/>
                  <a:gd name="connsiteX1-153" fmla="*/ 13407 w 77791"/>
                  <a:gd name="connsiteY1-154" fmla="*/ 368208 h 1020753"/>
                  <a:gd name="connsiteX2-155" fmla="*/ 6049 w 77791"/>
                  <a:gd name="connsiteY2-156" fmla="*/ 1020753 h 1020753"/>
                  <a:gd name="connsiteX0-157" fmla="*/ 79775 w 79775"/>
                  <a:gd name="connsiteY0-158" fmla="*/ 0 h 1020753"/>
                  <a:gd name="connsiteX1-159" fmla="*/ 7695 w 79775"/>
                  <a:gd name="connsiteY1-160" fmla="*/ 397599 h 1020753"/>
                  <a:gd name="connsiteX2-161" fmla="*/ 8033 w 79775"/>
                  <a:gd name="connsiteY2-162" fmla="*/ 1020753 h 1020753"/>
                  <a:gd name="connsiteX0-163" fmla="*/ 75928 w 75928"/>
                  <a:gd name="connsiteY0-164" fmla="*/ 0 h 1162231"/>
                  <a:gd name="connsiteX1-165" fmla="*/ 3848 w 75928"/>
                  <a:gd name="connsiteY1-166" fmla="*/ 397599 h 1162231"/>
                  <a:gd name="connsiteX2-167" fmla="*/ 19010 w 75928"/>
                  <a:gd name="connsiteY2-168" fmla="*/ 1162231 h 1162231"/>
                  <a:gd name="connsiteX0-169" fmla="*/ 74076 w 74076"/>
                  <a:gd name="connsiteY0-170" fmla="*/ 0 h 1224203"/>
                  <a:gd name="connsiteX1-171" fmla="*/ 3723 w 74076"/>
                  <a:gd name="connsiteY1-172" fmla="*/ 459571 h 1224203"/>
                  <a:gd name="connsiteX2-173" fmla="*/ 18885 w 74076"/>
                  <a:gd name="connsiteY2-174" fmla="*/ 1224203 h 1224203"/>
                  <a:gd name="connsiteX0-175" fmla="*/ 74076 w 74076"/>
                  <a:gd name="connsiteY0-176" fmla="*/ 0 h 1224203"/>
                  <a:gd name="connsiteX1-177" fmla="*/ 3723 w 74076"/>
                  <a:gd name="connsiteY1-178" fmla="*/ 459571 h 1224203"/>
                  <a:gd name="connsiteX2-179" fmla="*/ 18885 w 74076"/>
                  <a:gd name="connsiteY2-180" fmla="*/ 1224203 h 1224203"/>
                  <a:gd name="connsiteX0-181" fmla="*/ 73505 w 73505"/>
                  <a:gd name="connsiteY0-182" fmla="*/ 0 h 1224203"/>
                  <a:gd name="connsiteX1-183" fmla="*/ 3862 w 73505"/>
                  <a:gd name="connsiteY1-184" fmla="*/ 544473 h 1224203"/>
                  <a:gd name="connsiteX2-185" fmla="*/ 18314 w 73505"/>
                  <a:gd name="connsiteY2-186" fmla="*/ 1224203 h 1224203"/>
                  <a:gd name="connsiteX0-187" fmla="*/ 72058 w 72058"/>
                  <a:gd name="connsiteY0-188" fmla="*/ 0 h 1263957"/>
                  <a:gd name="connsiteX1-189" fmla="*/ 2415 w 72058"/>
                  <a:gd name="connsiteY1-190" fmla="*/ 544473 h 1263957"/>
                  <a:gd name="connsiteX2-191" fmla="*/ 23415 w 72058"/>
                  <a:gd name="connsiteY2-192" fmla="*/ 1263957 h 126395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2058" h="1263957">
                    <a:moveTo>
                      <a:pt x="72058" y="0"/>
                    </a:moveTo>
                    <a:cubicBezTo>
                      <a:pt x="31613" y="132732"/>
                      <a:pt x="10522" y="333814"/>
                      <a:pt x="2415" y="544473"/>
                    </a:cubicBezTo>
                    <a:cubicBezTo>
                      <a:pt x="-5692" y="755133"/>
                      <a:pt x="7962" y="1001305"/>
                      <a:pt x="23415" y="1263957"/>
                    </a:cubicBezTo>
                  </a:path>
                </a:pathLst>
              </a:custGeom>
              <a:ln w="28575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214704" y="123478"/>
            <a:ext cx="2222650" cy="720080"/>
            <a:chOff x="395536" y="356894"/>
            <a:chExt cx="2222650" cy="72008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46" name="文本框 14"/>
            <p:cNvSpPr txBox="1"/>
            <p:nvPr/>
          </p:nvSpPr>
          <p:spPr>
            <a:xfrm>
              <a:off x="864933" y="356894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2392816" y="296877"/>
            <a:ext cx="5923600" cy="830997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三笔写成，占中格和上格，两个字母靠拢些。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23679" y="3469997"/>
            <a:ext cx="1956433" cy="8961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3623679" y="3465105"/>
          <a:ext cx="1956433" cy="1338626"/>
        </p:xfrm>
        <a:graphic>
          <a:graphicData uri="http://schemas.openxmlformats.org/drawingml/2006/table">
            <a:tbl>
              <a:tblPr firstRow="1" bandRow="1"/>
              <a:tblGrid>
                <a:gridCol w="1956433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9" name="图片 4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27735" y="3891579"/>
            <a:ext cx="454471" cy="503189"/>
          </a:xfrm>
          <a:prstGeom prst="rect">
            <a:avLst/>
          </a:prstGeom>
        </p:spPr>
      </p:pic>
      <p:pic>
        <p:nvPicPr>
          <p:cNvPr id="50" name="m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982" y="3469997"/>
            <a:ext cx="451532" cy="910482"/>
          </a:xfrm>
          <a:prstGeom prst="rect">
            <a:avLst/>
          </a:prstGeom>
        </p:spPr>
      </p:pic>
      <p:pic>
        <p:nvPicPr>
          <p:cNvPr id="51" name="m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42289" b="29498"/>
          <a:stretch>
            <a:fillRect/>
          </a:stretch>
        </p:blipFill>
        <p:spPr>
          <a:xfrm rot="5400000">
            <a:off x="4662347" y="3891418"/>
            <a:ext cx="428396" cy="342211"/>
          </a:xfrm>
          <a:prstGeom prst="rect">
            <a:avLst/>
          </a:prstGeom>
        </p:spPr>
      </p:pic>
      <p:pic>
        <p:nvPicPr>
          <p:cNvPr id="52" name="m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981" y="3891418"/>
            <a:ext cx="743254" cy="486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77289" y="1228484"/>
            <a:ext cx="2492990" cy="2312063"/>
            <a:chOff x="3377289" y="843558"/>
            <a:chExt cx="2492990" cy="2312063"/>
          </a:xfrm>
        </p:grpSpPr>
        <p:sp>
          <p:nvSpPr>
            <p:cNvPr id="53" name="文本框 26"/>
            <p:cNvSpPr txBox="1"/>
            <p:nvPr/>
          </p:nvSpPr>
          <p:spPr>
            <a:xfrm>
              <a:off x="3377289" y="874449"/>
              <a:ext cx="2492990" cy="223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900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c</a:t>
              </a:r>
              <a:endParaRPr lang="zh-CN" altLang="en-US" sz="13900" dirty="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54" name="文本框 42"/>
            <p:cNvSpPr txBox="1"/>
            <p:nvPr/>
          </p:nvSpPr>
          <p:spPr>
            <a:xfrm>
              <a:off x="4292020" y="924241"/>
              <a:ext cx="658435" cy="223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900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h</a:t>
              </a:r>
              <a:endParaRPr lang="zh-CN" altLang="en-US" sz="13900" dirty="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55" name="文本框 30"/>
            <p:cNvSpPr txBox="1"/>
            <p:nvPr/>
          </p:nvSpPr>
          <p:spPr>
            <a:xfrm>
              <a:off x="3892459" y="1162481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56" name="任意多边形: 形状 31"/>
            <p:cNvSpPr/>
            <p:nvPr/>
          </p:nvSpPr>
          <p:spPr>
            <a:xfrm>
              <a:off x="3422007" y="1666537"/>
              <a:ext cx="590108" cy="924327"/>
            </a:xfrm>
            <a:custGeom>
              <a:avLst/>
              <a:gdLst>
                <a:gd name="connsiteX0" fmla="*/ 25638 w 51275"/>
                <a:gd name="connsiteY0" fmla="*/ 0 h 1179320"/>
                <a:gd name="connsiteX1" fmla="*/ 34183 w 51275"/>
                <a:gd name="connsiteY1" fmla="*/ 128187 h 1179320"/>
                <a:gd name="connsiteX2" fmla="*/ 42729 w 51275"/>
                <a:gd name="connsiteY2" fmla="*/ 196554 h 1179320"/>
                <a:gd name="connsiteX3" fmla="*/ 51275 w 51275"/>
                <a:gd name="connsiteY3" fmla="*/ 333286 h 1179320"/>
                <a:gd name="connsiteX4" fmla="*/ 34183 w 51275"/>
                <a:gd name="connsiteY4" fmla="*/ 512748 h 1179320"/>
                <a:gd name="connsiteX5" fmla="*/ 8546 w 51275"/>
                <a:gd name="connsiteY5" fmla="*/ 709301 h 1179320"/>
                <a:gd name="connsiteX6" fmla="*/ 0 w 51275"/>
                <a:gd name="connsiteY6" fmla="*/ 846034 h 1179320"/>
                <a:gd name="connsiteX7" fmla="*/ 17092 w 51275"/>
                <a:gd name="connsiteY7" fmla="*/ 1008404 h 1179320"/>
                <a:gd name="connsiteX8" fmla="*/ 17092 w 51275"/>
                <a:gd name="connsiteY8" fmla="*/ 1179320 h 1179320"/>
                <a:gd name="connsiteX0-1" fmla="*/ 25638 w 42729"/>
                <a:gd name="connsiteY0-2" fmla="*/ 0 h 1179320"/>
                <a:gd name="connsiteX1-3" fmla="*/ 34183 w 42729"/>
                <a:gd name="connsiteY1-4" fmla="*/ 128187 h 1179320"/>
                <a:gd name="connsiteX2-5" fmla="*/ 42729 w 42729"/>
                <a:gd name="connsiteY2-6" fmla="*/ 196554 h 1179320"/>
                <a:gd name="connsiteX3-7" fmla="*/ 34183 w 42729"/>
                <a:gd name="connsiteY3-8" fmla="*/ 512748 h 1179320"/>
                <a:gd name="connsiteX4-9" fmla="*/ 8546 w 42729"/>
                <a:gd name="connsiteY4-10" fmla="*/ 709301 h 1179320"/>
                <a:gd name="connsiteX5-11" fmla="*/ 0 w 42729"/>
                <a:gd name="connsiteY5-12" fmla="*/ 846034 h 1179320"/>
                <a:gd name="connsiteX6-13" fmla="*/ 17092 w 42729"/>
                <a:gd name="connsiteY6-14" fmla="*/ 1008404 h 1179320"/>
                <a:gd name="connsiteX7-15" fmla="*/ 17092 w 42729"/>
                <a:gd name="connsiteY7-16" fmla="*/ 1179320 h 1179320"/>
                <a:gd name="connsiteX0-17" fmla="*/ 25638 w 36439"/>
                <a:gd name="connsiteY0-18" fmla="*/ 0 h 1179320"/>
                <a:gd name="connsiteX1-19" fmla="*/ 34183 w 36439"/>
                <a:gd name="connsiteY1-20" fmla="*/ 128187 h 1179320"/>
                <a:gd name="connsiteX2-21" fmla="*/ 34183 w 36439"/>
                <a:gd name="connsiteY2-22" fmla="*/ 512748 h 1179320"/>
                <a:gd name="connsiteX3-23" fmla="*/ 8546 w 36439"/>
                <a:gd name="connsiteY3-24" fmla="*/ 709301 h 1179320"/>
                <a:gd name="connsiteX4-25" fmla="*/ 0 w 36439"/>
                <a:gd name="connsiteY4-26" fmla="*/ 846034 h 1179320"/>
                <a:gd name="connsiteX5-27" fmla="*/ 17092 w 36439"/>
                <a:gd name="connsiteY5-28" fmla="*/ 1008404 h 1179320"/>
                <a:gd name="connsiteX6-29" fmla="*/ 17092 w 36439"/>
                <a:gd name="connsiteY6-30" fmla="*/ 1179320 h 1179320"/>
                <a:gd name="connsiteX0-31" fmla="*/ 25638 w 34707"/>
                <a:gd name="connsiteY0-32" fmla="*/ 0 h 1179320"/>
                <a:gd name="connsiteX1-33" fmla="*/ 34183 w 34707"/>
                <a:gd name="connsiteY1-34" fmla="*/ 512748 h 1179320"/>
                <a:gd name="connsiteX2-35" fmla="*/ 8546 w 34707"/>
                <a:gd name="connsiteY2-36" fmla="*/ 709301 h 1179320"/>
                <a:gd name="connsiteX3-37" fmla="*/ 0 w 34707"/>
                <a:gd name="connsiteY3-38" fmla="*/ 846034 h 1179320"/>
                <a:gd name="connsiteX4-39" fmla="*/ 17092 w 34707"/>
                <a:gd name="connsiteY4-40" fmla="*/ 1008404 h 1179320"/>
                <a:gd name="connsiteX5-41" fmla="*/ 17092 w 34707"/>
                <a:gd name="connsiteY5-42" fmla="*/ 1179320 h 1179320"/>
                <a:gd name="connsiteX0-43" fmla="*/ 25638 w 25638"/>
                <a:gd name="connsiteY0-44" fmla="*/ 0 h 1179320"/>
                <a:gd name="connsiteX1-45" fmla="*/ 8546 w 25638"/>
                <a:gd name="connsiteY1-46" fmla="*/ 709301 h 1179320"/>
                <a:gd name="connsiteX2-47" fmla="*/ 0 w 25638"/>
                <a:gd name="connsiteY2-48" fmla="*/ 846034 h 1179320"/>
                <a:gd name="connsiteX3-49" fmla="*/ 17092 w 25638"/>
                <a:gd name="connsiteY3-50" fmla="*/ 1008404 h 1179320"/>
                <a:gd name="connsiteX4-51" fmla="*/ 17092 w 25638"/>
                <a:gd name="connsiteY4-52" fmla="*/ 1179320 h 1179320"/>
                <a:gd name="connsiteX0-53" fmla="*/ 25638 w 25638"/>
                <a:gd name="connsiteY0-54" fmla="*/ 0 h 1179320"/>
                <a:gd name="connsiteX1-55" fmla="*/ 0 w 25638"/>
                <a:gd name="connsiteY1-56" fmla="*/ 846034 h 1179320"/>
                <a:gd name="connsiteX2-57" fmla="*/ 17092 w 25638"/>
                <a:gd name="connsiteY2-58" fmla="*/ 1008404 h 1179320"/>
                <a:gd name="connsiteX3-59" fmla="*/ 17092 w 25638"/>
                <a:gd name="connsiteY3-60" fmla="*/ 1179320 h 1179320"/>
                <a:gd name="connsiteX0-61" fmla="*/ 25733 w 25733"/>
                <a:gd name="connsiteY0-62" fmla="*/ 0 h 1179320"/>
                <a:gd name="connsiteX1-63" fmla="*/ 95 w 25733"/>
                <a:gd name="connsiteY1-64" fmla="*/ 846034 h 1179320"/>
                <a:gd name="connsiteX2-65" fmla="*/ 17187 w 25733"/>
                <a:gd name="connsiteY2-66" fmla="*/ 1179320 h 1179320"/>
                <a:gd name="connsiteX0-67" fmla="*/ 73666 w 73666"/>
                <a:gd name="connsiteY0-68" fmla="*/ 0 h 852149"/>
                <a:gd name="connsiteX1-69" fmla="*/ 95 w 73666"/>
                <a:gd name="connsiteY1-70" fmla="*/ 518863 h 852149"/>
                <a:gd name="connsiteX2-71" fmla="*/ 17187 w 73666"/>
                <a:gd name="connsiteY2-72" fmla="*/ 852149 h 852149"/>
                <a:gd name="connsiteX0-73" fmla="*/ 73666 w 73666"/>
                <a:gd name="connsiteY0-74" fmla="*/ 4321 h 856470"/>
                <a:gd name="connsiteX1-75" fmla="*/ 95 w 73666"/>
                <a:gd name="connsiteY1-76" fmla="*/ 523184 h 856470"/>
                <a:gd name="connsiteX2-77" fmla="*/ 17187 w 73666"/>
                <a:gd name="connsiteY2-78" fmla="*/ 856470 h 856470"/>
                <a:gd name="connsiteX0-79" fmla="*/ 73771 w 73771"/>
                <a:gd name="connsiteY0-80" fmla="*/ 4321 h 1091362"/>
                <a:gd name="connsiteX1-81" fmla="*/ 200 w 73771"/>
                <a:gd name="connsiteY1-82" fmla="*/ 523184 h 1091362"/>
                <a:gd name="connsiteX2-83" fmla="*/ 8833 w 73771"/>
                <a:gd name="connsiteY2-84" fmla="*/ 1091362 h 1091362"/>
                <a:gd name="connsiteX0-85" fmla="*/ 73771 w 73771"/>
                <a:gd name="connsiteY0-86" fmla="*/ 9694 h 1096735"/>
                <a:gd name="connsiteX1-87" fmla="*/ 200 w 73771"/>
                <a:gd name="connsiteY1-88" fmla="*/ 528557 h 1096735"/>
                <a:gd name="connsiteX2-89" fmla="*/ 8833 w 73771"/>
                <a:gd name="connsiteY2-90" fmla="*/ 1096735 h 1096735"/>
                <a:gd name="connsiteX0-91" fmla="*/ 75006 w 75006"/>
                <a:gd name="connsiteY0-92" fmla="*/ 9694 h 1096735"/>
                <a:gd name="connsiteX1-93" fmla="*/ 1435 w 75006"/>
                <a:gd name="connsiteY1-94" fmla="*/ 528557 h 1096735"/>
                <a:gd name="connsiteX2-95" fmla="*/ 10068 w 75006"/>
                <a:gd name="connsiteY2-96" fmla="*/ 1096735 h 1096735"/>
                <a:gd name="connsiteX0-97" fmla="*/ 75681 w 75681"/>
                <a:gd name="connsiteY0-98" fmla="*/ 9694 h 1147069"/>
                <a:gd name="connsiteX1-99" fmla="*/ 2110 w 75681"/>
                <a:gd name="connsiteY1-100" fmla="*/ 528557 h 1147069"/>
                <a:gd name="connsiteX2-101" fmla="*/ 6044 w 75681"/>
                <a:gd name="connsiteY2-102" fmla="*/ 1147069 h 1147069"/>
                <a:gd name="connsiteX0-103" fmla="*/ 75681 w 75681"/>
                <a:gd name="connsiteY0-104" fmla="*/ 0 h 1137375"/>
                <a:gd name="connsiteX1-105" fmla="*/ 2110 w 75681"/>
                <a:gd name="connsiteY1-106" fmla="*/ 518863 h 1137375"/>
                <a:gd name="connsiteX2-107" fmla="*/ 6044 w 75681"/>
                <a:gd name="connsiteY2-108" fmla="*/ 1137375 h 1137375"/>
                <a:gd name="connsiteX0-109" fmla="*/ 75681 w 75681"/>
                <a:gd name="connsiteY0-110" fmla="*/ 0 h 1137375"/>
                <a:gd name="connsiteX1-111" fmla="*/ 2110 w 75681"/>
                <a:gd name="connsiteY1-112" fmla="*/ 518863 h 1137375"/>
                <a:gd name="connsiteX2-113" fmla="*/ 6044 w 75681"/>
                <a:gd name="connsiteY2-114" fmla="*/ 1137375 h 1137375"/>
                <a:gd name="connsiteX0-115" fmla="*/ 75681 w 75681"/>
                <a:gd name="connsiteY0-116" fmla="*/ 0 h 1137375"/>
                <a:gd name="connsiteX1-117" fmla="*/ 2110 w 75681"/>
                <a:gd name="connsiteY1-118" fmla="*/ 518863 h 1137375"/>
                <a:gd name="connsiteX2-119" fmla="*/ 6044 w 75681"/>
                <a:gd name="connsiteY2-120" fmla="*/ 1137375 h 1137375"/>
                <a:gd name="connsiteX0-121" fmla="*/ 72445 w 72445"/>
                <a:gd name="connsiteY0-122" fmla="*/ 0 h 1137375"/>
                <a:gd name="connsiteX1-123" fmla="*/ 3752 w 72445"/>
                <a:gd name="connsiteY1-124" fmla="*/ 527572 h 1137375"/>
                <a:gd name="connsiteX2-125" fmla="*/ 2808 w 72445"/>
                <a:gd name="connsiteY2-126" fmla="*/ 1137375 h 1137375"/>
                <a:gd name="connsiteX0-127" fmla="*/ 74408 w 74408"/>
                <a:gd name="connsiteY0-128" fmla="*/ 0 h 1137375"/>
                <a:gd name="connsiteX1-129" fmla="*/ 2514 w 74408"/>
                <a:gd name="connsiteY1-130" fmla="*/ 541860 h 1137375"/>
                <a:gd name="connsiteX2-131" fmla="*/ 4771 w 74408"/>
                <a:gd name="connsiteY2-132" fmla="*/ 1137375 h 11373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408" h="1137375">
                  <a:moveTo>
                    <a:pt x="74408" y="0"/>
                  </a:moveTo>
                  <a:cubicBezTo>
                    <a:pt x="36172" y="25255"/>
                    <a:pt x="7697" y="253028"/>
                    <a:pt x="2514" y="541860"/>
                  </a:cubicBezTo>
                  <a:cubicBezTo>
                    <a:pt x="-2669" y="830692"/>
                    <a:pt x="1210" y="1067941"/>
                    <a:pt x="4771" y="1137375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文本框 38"/>
            <p:cNvSpPr txBox="1"/>
            <p:nvPr/>
          </p:nvSpPr>
          <p:spPr>
            <a:xfrm>
              <a:off x="4204094" y="843558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58" name="文本框 39"/>
            <p:cNvSpPr txBox="1"/>
            <p:nvPr/>
          </p:nvSpPr>
          <p:spPr>
            <a:xfrm>
              <a:off x="4756119" y="1301756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3</a:t>
              </a:r>
              <a:endParaRPr lang="zh-CN" altLang="en-US" sz="2400" b="1" dirty="0"/>
            </a:p>
          </p:txBody>
        </p:sp>
        <p:cxnSp>
          <p:nvCxnSpPr>
            <p:cNvPr id="59" name="直接箭头连接符 58"/>
            <p:cNvCxnSpPr/>
            <p:nvPr/>
          </p:nvCxnSpPr>
          <p:spPr>
            <a:xfrm>
              <a:off x="4370846" y="1245646"/>
              <a:ext cx="0" cy="10440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任意多边形: 形状 41"/>
            <p:cNvSpPr/>
            <p:nvPr/>
          </p:nvSpPr>
          <p:spPr>
            <a:xfrm rot="18979110" flipH="1">
              <a:off x="4929465" y="1513322"/>
              <a:ext cx="333417" cy="718267"/>
            </a:xfrm>
            <a:custGeom>
              <a:avLst/>
              <a:gdLst>
                <a:gd name="connsiteX0" fmla="*/ 25638 w 51275"/>
                <a:gd name="connsiteY0" fmla="*/ 0 h 1179320"/>
                <a:gd name="connsiteX1" fmla="*/ 34183 w 51275"/>
                <a:gd name="connsiteY1" fmla="*/ 128187 h 1179320"/>
                <a:gd name="connsiteX2" fmla="*/ 42729 w 51275"/>
                <a:gd name="connsiteY2" fmla="*/ 196554 h 1179320"/>
                <a:gd name="connsiteX3" fmla="*/ 51275 w 51275"/>
                <a:gd name="connsiteY3" fmla="*/ 333286 h 1179320"/>
                <a:gd name="connsiteX4" fmla="*/ 34183 w 51275"/>
                <a:gd name="connsiteY4" fmla="*/ 512748 h 1179320"/>
                <a:gd name="connsiteX5" fmla="*/ 8546 w 51275"/>
                <a:gd name="connsiteY5" fmla="*/ 709301 h 1179320"/>
                <a:gd name="connsiteX6" fmla="*/ 0 w 51275"/>
                <a:gd name="connsiteY6" fmla="*/ 846034 h 1179320"/>
                <a:gd name="connsiteX7" fmla="*/ 17092 w 51275"/>
                <a:gd name="connsiteY7" fmla="*/ 1008404 h 1179320"/>
                <a:gd name="connsiteX8" fmla="*/ 17092 w 51275"/>
                <a:gd name="connsiteY8" fmla="*/ 1179320 h 1179320"/>
                <a:gd name="connsiteX0-1" fmla="*/ 25638 w 42729"/>
                <a:gd name="connsiteY0-2" fmla="*/ 0 h 1179320"/>
                <a:gd name="connsiteX1-3" fmla="*/ 34183 w 42729"/>
                <a:gd name="connsiteY1-4" fmla="*/ 128187 h 1179320"/>
                <a:gd name="connsiteX2-5" fmla="*/ 42729 w 42729"/>
                <a:gd name="connsiteY2-6" fmla="*/ 196554 h 1179320"/>
                <a:gd name="connsiteX3-7" fmla="*/ 34183 w 42729"/>
                <a:gd name="connsiteY3-8" fmla="*/ 512748 h 1179320"/>
                <a:gd name="connsiteX4-9" fmla="*/ 8546 w 42729"/>
                <a:gd name="connsiteY4-10" fmla="*/ 709301 h 1179320"/>
                <a:gd name="connsiteX5-11" fmla="*/ 0 w 42729"/>
                <a:gd name="connsiteY5-12" fmla="*/ 846034 h 1179320"/>
                <a:gd name="connsiteX6-13" fmla="*/ 17092 w 42729"/>
                <a:gd name="connsiteY6-14" fmla="*/ 1008404 h 1179320"/>
                <a:gd name="connsiteX7-15" fmla="*/ 17092 w 42729"/>
                <a:gd name="connsiteY7-16" fmla="*/ 1179320 h 1179320"/>
                <a:gd name="connsiteX0-17" fmla="*/ 25638 w 36439"/>
                <a:gd name="connsiteY0-18" fmla="*/ 0 h 1179320"/>
                <a:gd name="connsiteX1-19" fmla="*/ 34183 w 36439"/>
                <a:gd name="connsiteY1-20" fmla="*/ 128187 h 1179320"/>
                <a:gd name="connsiteX2-21" fmla="*/ 34183 w 36439"/>
                <a:gd name="connsiteY2-22" fmla="*/ 512748 h 1179320"/>
                <a:gd name="connsiteX3-23" fmla="*/ 8546 w 36439"/>
                <a:gd name="connsiteY3-24" fmla="*/ 709301 h 1179320"/>
                <a:gd name="connsiteX4-25" fmla="*/ 0 w 36439"/>
                <a:gd name="connsiteY4-26" fmla="*/ 846034 h 1179320"/>
                <a:gd name="connsiteX5-27" fmla="*/ 17092 w 36439"/>
                <a:gd name="connsiteY5-28" fmla="*/ 1008404 h 1179320"/>
                <a:gd name="connsiteX6-29" fmla="*/ 17092 w 36439"/>
                <a:gd name="connsiteY6-30" fmla="*/ 1179320 h 1179320"/>
                <a:gd name="connsiteX0-31" fmla="*/ 25638 w 34707"/>
                <a:gd name="connsiteY0-32" fmla="*/ 0 h 1179320"/>
                <a:gd name="connsiteX1-33" fmla="*/ 34183 w 34707"/>
                <a:gd name="connsiteY1-34" fmla="*/ 512748 h 1179320"/>
                <a:gd name="connsiteX2-35" fmla="*/ 8546 w 34707"/>
                <a:gd name="connsiteY2-36" fmla="*/ 709301 h 1179320"/>
                <a:gd name="connsiteX3-37" fmla="*/ 0 w 34707"/>
                <a:gd name="connsiteY3-38" fmla="*/ 846034 h 1179320"/>
                <a:gd name="connsiteX4-39" fmla="*/ 17092 w 34707"/>
                <a:gd name="connsiteY4-40" fmla="*/ 1008404 h 1179320"/>
                <a:gd name="connsiteX5-41" fmla="*/ 17092 w 34707"/>
                <a:gd name="connsiteY5-42" fmla="*/ 1179320 h 1179320"/>
                <a:gd name="connsiteX0-43" fmla="*/ 25638 w 25638"/>
                <a:gd name="connsiteY0-44" fmla="*/ 0 h 1179320"/>
                <a:gd name="connsiteX1-45" fmla="*/ 8546 w 25638"/>
                <a:gd name="connsiteY1-46" fmla="*/ 709301 h 1179320"/>
                <a:gd name="connsiteX2-47" fmla="*/ 0 w 25638"/>
                <a:gd name="connsiteY2-48" fmla="*/ 846034 h 1179320"/>
                <a:gd name="connsiteX3-49" fmla="*/ 17092 w 25638"/>
                <a:gd name="connsiteY3-50" fmla="*/ 1008404 h 1179320"/>
                <a:gd name="connsiteX4-51" fmla="*/ 17092 w 25638"/>
                <a:gd name="connsiteY4-52" fmla="*/ 1179320 h 1179320"/>
                <a:gd name="connsiteX0-53" fmla="*/ 25638 w 25638"/>
                <a:gd name="connsiteY0-54" fmla="*/ 0 h 1179320"/>
                <a:gd name="connsiteX1-55" fmla="*/ 0 w 25638"/>
                <a:gd name="connsiteY1-56" fmla="*/ 846034 h 1179320"/>
                <a:gd name="connsiteX2-57" fmla="*/ 17092 w 25638"/>
                <a:gd name="connsiteY2-58" fmla="*/ 1008404 h 1179320"/>
                <a:gd name="connsiteX3-59" fmla="*/ 17092 w 25638"/>
                <a:gd name="connsiteY3-60" fmla="*/ 1179320 h 1179320"/>
                <a:gd name="connsiteX0-61" fmla="*/ 25733 w 25733"/>
                <a:gd name="connsiteY0-62" fmla="*/ 0 h 1179320"/>
                <a:gd name="connsiteX1-63" fmla="*/ 95 w 25733"/>
                <a:gd name="connsiteY1-64" fmla="*/ 846034 h 1179320"/>
                <a:gd name="connsiteX2-65" fmla="*/ 17187 w 25733"/>
                <a:gd name="connsiteY2-66" fmla="*/ 1179320 h 1179320"/>
                <a:gd name="connsiteX0-67" fmla="*/ 73666 w 73666"/>
                <a:gd name="connsiteY0-68" fmla="*/ 0 h 852149"/>
                <a:gd name="connsiteX1-69" fmla="*/ 95 w 73666"/>
                <a:gd name="connsiteY1-70" fmla="*/ 518863 h 852149"/>
                <a:gd name="connsiteX2-71" fmla="*/ 17187 w 73666"/>
                <a:gd name="connsiteY2-72" fmla="*/ 852149 h 852149"/>
                <a:gd name="connsiteX0-73" fmla="*/ 73666 w 73666"/>
                <a:gd name="connsiteY0-74" fmla="*/ 4321 h 856470"/>
                <a:gd name="connsiteX1-75" fmla="*/ 95 w 73666"/>
                <a:gd name="connsiteY1-76" fmla="*/ 523184 h 856470"/>
                <a:gd name="connsiteX2-77" fmla="*/ 17187 w 73666"/>
                <a:gd name="connsiteY2-78" fmla="*/ 856470 h 856470"/>
                <a:gd name="connsiteX0-79" fmla="*/ 73771 w 73771"/>
                <a:gd name="connsiteY0-80" fmla="*/ 4321 h 1091362"/>
                <a:gd name="connsiteX1-81" fmla="*/ 200 w 73771"/>
                <a:gd name="connsiteY1-82" fmla="*/ 523184 h 1091362"/>
                <a:gd name="connsiteX2-83" fmla="*/ 8833 w 73771"/>
                <a:gd name="connsiteY2-84" fmla="*/ 1091362 h 1091362"/>
                <a:gd name="connsiteX0-85" fmla="*/ 73771 w 73771"/>
                <a:gd name="connsiteY0-86" fmla="*/ 9694 h 1096735"/>
                <a:gd name="connsiteX1-87" fmla="*/ 200 w 73771"/>
                <a:gd name="connsiteY1-88" fmla="*/ 528557 h 1096735"/>
                <a:gd name="connsiteX2-89" fmla="*/ 8833 w 73771"/>
                <a:gd name="connsiteY2-90" fmla="*/ 1096735 h 1096735"/>
                <a:gd name="connsiteX0-91" fmla="*/ 75006 w 75006"/>
                <a:gd name="connsiteY0-92" fmla="*/ 9694 h 1096735"/>
                <a:gd name="connsiteX1-93" fmla="*/ 1435 w 75006"/>
                <a:gd name="connsiteY1-94" fmla="*/ 528557 h 1096735"/>
                <a:gd name="connsiteX2-95" fmla="*/ 10068 w 75006"/>
                <a:gd name="connsiteY2-96" fmla="*/ 1096735 h 1096735"/>
                <a:gd name="connsiteX0-97" fmla="*/ 75681 w 75681"/>
                <a:gd name="connsiteY0-98" fmla="*/ 9694 h 1147069"/>
                <a:gd name="connsiteX1-99" fmla="*/ 2110 w 75681"/>
                <a:gd name="connsiteY1-100" fmla="*/ 528557 h 1147069"/>
                <a:gd name="connsiteX2-101" fmla="*/ 6044 w 75681"/>
                <a:gd name="connsiteY2-102" fmla="*/ 1147069 h 1147069"/>
                <a:gd name="connsiteX0-103" fmla="*/ 75681 w 75681"/>
                <a:gd name="connsiteY0-104" fmla="*/ 0 h 1137375"/>
                <a:gd name="connsiteX1-105" fmla="*/ 2110 w 75681"/>
                <a:gd name="connsiteY1-106" fmla="*/ 518863 h 1137375"/>
                <a:gd name="connsiteX2-107" fmla="*/ 6044 w 75681"/>
                <a:gd name="connsiteY2-108" fmla="*/ 1137375 h 1137375"/>
                <a:gd name="connsiteX0-109" fmla="*/ 75681 w 75681"/>
                <a:gd name="connsiteY0-110" fmla="*/ 0 h 1137375"/>
                <a:gd name="connsiteX1-111" fmla="*/ 2110 w 75681"/>
                <a:gd name="connsiteY1-112" fmla="*/ 518863 h 1137375"/>
                <a:gd name="connsiteX2-113" fmla="*/ 6044 w 75681"/>
                <a:gd name="connsiteY2-114" fmla="*/ 1137375 h 1137375"/>
                <a:gd name="connsiteX0-115" fmla="*/ 75681 w 75681"/>
                <a:gd name="connsiteY0-116" fmla="*/ 0 h 1137375"/>
                <a:gd name="connsiteX1-117" fmla="*/ 2110 w 75681"/>
                <a:gd name="connsiteY1-118" fmla="*/ 518863 h 1137375"/>
                <a:gd name="connsiteX2-119" fmla="*/ 6044 w 75681"/>
                <a:gd name="connsiteY2-120" fmla="*/ 1137375 h 1137375"/>
                <a:gd name="connsiteX0-121" fmla="*/ 71061 w 71061"/>
                <a:gd name="connsiteY0-122" fmla="*/ 0 h 1137375"/>
                <a:gd name="connsiteX1-123" fmla="*/ 6677 w 71061"/>
                <a:gd name="connsiteY1-124" fmla="*/ 368208 h 1137375"/>
                <a:gd name="connsiteX2-125" fmla="*/ 1424 w 71061"/>
                <a:gd name="connsiteY2-126" fmla="*/ 1137375 h 1137375"/>
                <a:gd name="connsiteX0-127" fmla="*/ 71176 w 71176"/>
                <a:gd name="connsiteY0-128" fmla="*/ 0 h 1137375"/>
                <a:gd name="connsiteX1-129" fmla="*/ 6792 w 71176"/>
                <a:gd name="connsiteY1-130" fmla="*/ 368208 h 1137375"/>
                <a:gd name="connsiteX2-131" fmla="*/ 1539 w 71176"/>
                <a:gd name="connsiteY2-132" fmla="*/ 1137375 h 1137375"/>
                <a:gd name="connsiteX0-133" fmla="*/ 76446 w 76446"/>
                <a:gd name="connsiteY0-134" fmla="*/ 0 h 1137375"/>
                <a:gd name="connsiteX1-135" fmla="*/ 12062 w 76446"/>
                <a:gd name="connsiteY1-136" fmla="*/ 368208 h 1137375"/>
                <a:gd name="connsiteX2-137" fmla="*/ 6809 w 76446"/>
                <a:gd name="connsiteY2-138" fmla="*/ 1137375 h 1137375"/>
                <a:gd name="connsiteX0-139" fmla="*/ 76411 w 76411"/>
                <a:gd name="connsiteY0-140" fmla="*/ 0 h 1137375"/>
                <a:gd name="connsiteX1-141" fmla="*/ 12027 w 76411"/>
                <a:gd name="connsiteY1-142" fmla="*/ 368208 h 1137375"/>
                <a:gd name="connsiteX2-143" fmla="*/ 6774 w 76411"/>
                <a:gd name="connsiteY2-144" fmla="*/ 1137375 h 1137375"/>
                <a:gd name="connsiteX0-145" fmla="*/ 79381 w 79381"/>
                <a:gd name="connsiteY0-146" fmla="*/ 0 h 1020753"/>
                <a:gd name="connsiteX1-147" fmla="*/ 14997 w 79381"/>
                <a:gd name="connsiteY1-148" fmla="*/ 368208 h 1020753"/>
                <a:gd name="connsiteX2-149" fmla="*/ 7639 w 79381"/>
                <a:gd name="connsiteY2-150" fmla="*/ 1020753 h 1020753"/>
                <a:gd name="connsiteX0-151" fmla="*/ 77791 w 77791"/>
                <a:gd name="connsiteY0-152" fmla="*/ 0 h 1020753"/>
                <a:gd name="connsiteX1-153" fmla="*/ 13407 w 77791"/>
                <a:gd name="connsiteY1-154" fmla="*/ 368208 h 1020753"/>
                <a:gd name="connsiteX2-155" fmla="*/ 6049 w 77791"/>
                <a:gd name="connsiteY2-156" fmla="*/ 1020753 h 1020753"/>
                <a:gd name="connsiteX0-157" fmla="*/ 79775 w 79775"/>
                <a:gd name="connsiteY0-158" fmla="*/ 0 h 1020753"/>
                <a:gd name="connsiteX1-159" fmla="*/ 7695 w 79775"/>
                <a:gd name="connsiteY1-160" fmla="*/ 397599 h 1020753"/>
                <a:gd name="connsiteX2-161" fmla="*/ 8033 w 79775"/>
                <a:gd name="connsiteY2-162" fmla="*/ 1020753 h 1020753"/>
                <a:gd name="connsiteX0-163" fmla="*/ 75928 w 75928"/>
                <a:gd name="connsiteY0-164" fmla="*/ 0 h 1162231"/>
                <a:gd name="connsiteX1-165" fmla="*/ 3848 w 75928"/>
                <a:gd name="connsiteY1-166" fmla="*/ 397599 h 1162231"/>
                <a:gd name="connsiteX2-167" fmla="*/ 19010 w 75928"/>
                <a:gd name="connsiteY2-168" fmla="*/ 1162231 h 1162231"/>
                <a:gd name="connsiteX0-169" fmla="*/ 74076 w 74076"/>
                <a:gd name="connsiteY0-170" fmla="*/ 0 h 1224203"/>
                <a:gd name="connsiteX1-171" fmla="*/ 3723 w 74076"/>
                <a:gd name="connsiteY1-172" fmla="*/ 459571 h 1224203"/>
                <a:gd name="connsiteX2-173" fmla="*/ 18885 w 74076"/>
                <a:gd name="connsiteY2-174" fmla="*/ 1224203 h 1224203"/>
                <a:gd name="connsiteX0-175" fmla="*/ 74076 w 74076"/>
                <a:gd name="connsiteY0-176" fmla="*/ 0 h 1224203"/>
                <a:gd name="connsiteX1-177" fmla="*/ 3723 w 74076"/>
                <a:gd name="connsiteY1-178" fmla="*/ 459571 h 1224203"/>
                <a:gd name="connsiteX2-179" fmla="*/ 18885 w 74076"/>
                <a:gd name="connsiteY2-180" fmla="*/ 1224203 h 1224203"/>
                <a:gd name="connsiteX0-181" fmla="*/ 73505 w 73505"/>
                <a:gd name="connsiteY0-182" fmla="*/ 0 h 1224203"/>
                <a:gd name="connsiteX1-183" fmla="*/ 3862 w 73505"/>
                <a:gd name="connsiteY1-184" fmla="*/ 544473 h 1224203"/>
                <a:gd name="connsiteX2-185" fmla="*/ 18314 w 73505"/>
                <a:gd name="connsiteY2-186" fmla="*/ 1224203 h 1224203"/>
                <a:gd name="connsiteX0-187" fmla="*/ 72058 w 72058"/>
                <a:gd name="connsiteY0-188" fmla="*/ 0 h 1263957"/>
                <a:gd name="connsiteX1-189" fmla="*/ 2415 w 72058"/>
                <a:gd name="connsiteY1-190" fmla="*/ 544473 h 1263957"/>
                <a:gd name="connsiteX2-191" fmla="*/ 23415 w 72058"/>
                <a:gd name="connsiteY2-192" fmla="*/ 1263957 h 12639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2058" h="1263957">
                  <a:moveTo>
                    <a:pt x="72058" y="0"/>
                  </a:moveTo>
                  <a:cubicBezTo>
                    <a:pt x="31613" y="132732"/>
                    <a:pt x="10522" y="333814"/>
                    <a:pt x="2415" y="544473"/>
                  </a:cubicBezTo>
                  <a:cubicBezTo>
                    <a:pt x="-5692" y="755133"/>
                    <a:pt x="7962" y="1001305"/>
                    <a:pt x="23415" y="1263957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6622641" y="3427024"/>
            <a:ext cx="1765783" cy="8961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6622641" y="3393477"/>
          <a:ext cx="1765783" cy="1338626"/>
        </p:xfrm>
        <a:graphic>
          <a:graphicData uri="http://schemas.openxmlformats.org/drawingml/2006/table">
            <a:tbl>
              <a:tblPr firstRow="1" bandRow="1"/>
              <a:tblGrid>
                <a:gridCol w="1765783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85"/>
          <a:stretch>
            <a:fillRect/>
          </a:stretch>
        </p:blipFill>
        <p:spPr>
          <a:xfrm>
            <a:off x="7150413" y="4019158"/>
            <a:ext cx="348243" cy="28654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302" y="3827229"/>
            <a:ext cx="349200" cy="495184"/>
          </a:xfrm>
          <a:prstGeom prst="rect">
            <a:avLst/>
          </a:prstGeom>
        </p:spPr>
      </p:pic>
      <p:pic>
        <p:nvPicPr>
          <p:cNvPr id="65" name="m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607" y="3398369"/>
            <a:ext cx="451532" cy="910482"/>
          </a:xfrm>
          <a:prstGeom prst="rect">
            <a:avLst/>
          </a:prstGeom>
        </p:spPr>
      </p:pic>
      <p:pic>
        <p:nvPicPr>
          <p:cNvPr id="66" name="m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42289" b="29498"/>
          <a:stretch>
            <a:fillRect/>
          </a:stretch>
        </p:blipFill>
        <p:spPr>
          <a:xfrm rot="5400000">
            <a:off x="7569972" y="3819790"/>
            <a:ext cx="428396" cy="342211"/>
          </a:xfrm>
          <a:prstGeom prst="rect">
            <a:avLst/>
          </a:prstGeom>
        </p:spPr>
      </p:pic>
      <p:pic>
        <p:nvPicPr>
          <p:cNvPr id="67" name="m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606" y="3819790"/>
            <a:ext cx="743254" cy="48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471498" y="1220677"/>
            <a:ext cx="2492990" cy="2312063"/>
            <a:chOff x="6228184" y="835751"/>
            <a:chExt cx="2492990" cy="2312063"/>
          </a:xfrm>
        </p:grpSpPr>
        <p:sp>
          <p:nvSpPr>
            <p:cNvPr id="68" name="文本框 13"/>
            <p:cNvSpPr txBox="1"/>
            <p:nvPr/>
          </p:nvSpPr>
          <p:spPr>
            <a:xfrm>
              <a:off x="6228184" y="888829"/>
              <a:ext cx="2492990" cy="223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900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s</a:t>
              </a:r>
              <a:endParaRPr lang="zh-CN" altLang="en-US" sz="13900" dirty="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9" name="文本框 14"/>
            <p:cNvSpPr txBox="1"/>
            <p:nvPr/>
          </p:nvSpPr>
          <p:spPr>
            <a:xfrm>
              <a:off x="6518314" y="1164795"/>
              <a:ext cx="323602" cy="464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70" name="任意多边形: 形状 15"/>
            <p:cNvSpPr/>
            <p:nvPr/>
          </p:nvSpPr>
          <p:spPr>
            <a:xfrm rot="21310390">
              <a:off x="6304722" y="1647209"/>
              <a:ext cx="447640" cy="681808"/>
            </a:xfrm>
            <a:custGeom>
              <a:avLst/>
              <a:gdLst>
                <a:gd name="connsiteX0" fmla="*/ 25638 w 51275"/>
                <a:gd name="connsiteY0" fmla="*/ 0 h 1179320"/>
                <a:gd name="connsiteX1" fmla="*/ 34183 w 51275"/>
                <a:gd name="connsiteY1" fmla="*/ 128187 h 1179320"/>
                <a:gd name="connsiteX2" fmla="*/ 42729 w 51275"/>
                <a:gd name="connsiteY2" fmla="*/ 196554 h 1179320"/>
                <a:gd name="connsiteX3" fmla="*/ 51275 w 51275"/>
                <a:gd name="connsiteY3" fmla="*/ 333286 h 1179320"/>
                <a:gd name="connsiteX4" fmla="*/ 34183 w 51275"/>
                <a:gd name="connsiteY4" fmla="*/ 512748 h 1179320"/>
                <a:gd name="connsiteX5" fmla="*/ 8546 w 51275"/>
                <a:gd name="connsiteY5" fmla="*/ 709301 h 1179320"/>
                <a:gd name="connsiteX6" fmla="*/ 0 w 51275"/>
                <a:gd name="connsiteY6" fmla="*/ 846034 h 1179320"/>
                <a:gd name="connsiteX7" fmla="*/ 17092 w 51275"/>
                <a:gd name="connsiteY7" fmla="*/ 1008404 h 1179320"/>
                <a:gd name="connsiteX8" fmla="*/ 17092 w 51275"/>
                <a:gd name="connsiteY8" fmla="*/ 1179320 h 1179320"/>
                <a:gd name="connsiteX0-1" fmla="*/ 25638 w 42729"/>
                <a:gd name="connsiteY0-2" fmla="*/ 0 h 1179320"/>
                <a:gd name="connsiteX1-3" fmla="*/ 34183 w 42729"/>
                <a:gd name="connsiteY1-4" fmla="*/ 128187 h 1179320"/>
                <a:gd name="connsiteX2-5" fmla="*/ 42729 w 42729"/>
                <a:gd name="connsiteY2-6" fmla="*/ 196554 h 1179320"/>
                <a:gd name="connsiteX3-7" fmla="*/ 34183 w 42729"/>
                <a:gd name="connsiteY3-8" fmla="*/ 512748 h 1179320"/>
                <a:gd name="connsiteX4-9" fmla="*/ 8546 w 42729"/>
                <a:gd name="connsiteY4-10" fmla="*/ 709301 h 1179320"/>
                <a:gd name="connsiteX5-11" fmla="*/ 0 w 42729"/>
                <a:gd name="connsiteY5-12" fmla="*/ 846034 h 1179320"/>
                <a:gd name="connsiteX6-13" fmla="*/ 17092 w 42729"/>
                <a:gd name="connsiteY6-14" fmla="*/ 1008404 h 1179320"/>
                <a:gd name="connsiteX7-15" fmla="*/ 17092 w 42729"/>
                <a:gd name="connsiteY7-16" fmla="*/ 1179320 h 1179320"/>
                <a:gd name="connsiteX0-17" fmla="*/ 25638 w 36439"/>
                <a:gd name="connsiteY0-18" fmla="*/ 0 h 1179320"/>
                <a:gd name="connsiteX1-19" fmla="*/ 34183 w 36439"/>
                <a:gd name="connsiteY1-20" fmla="*/ 128187 h 1179320"/>
                <a:gd name="connsiteX2-21" fmla="*/ 34183 w 36439"/>
                <a:gd name="connsiteY2-22" fmla="*/ 512748 h 1179320"/>
                <a:gd name="connsiteX3-23" fmla="*/ 8546 w 36439"/>
                <a:gd name="connsiteY3-24" fmla="*/ 709301 h 1179320"/>
                <a:gd name="connsiteX4-25" fmla="*/ 0 w 36439"/>
                <a:gd name="connsiteY4-26" fmla="*/ 846034 h 1179320"/>
                <a:gd name="connsiteX5-27" fmla="*/ 17092 w 36439"/>
                <a:gd name="connsiteY5-28" fmla="*/ 1008404 h 1179320"/>
                <a:gd name="connsiteX6-29" fmla="*/ 17092 w 36439"/>
                <a:gd name="connsiteY6-30" fmla="*/ 1179320 h 1179320"/>
                <a:gd name="connsiteX0-31" fmla="*/ 25638 w 34707"/>
                <a:gd name="connsiteY0-32" fmla="*/ 0 h 1179320"/>
                <a:gd name="connsiteX1-33" fmla="*/ 34183 w 34707"/>
                <a:gd name="connsiteY1-34" fmla="*/ 512748 h 1179320"/>
                <a:gd name="connsiteX2-35" fmla="*/ 8546 w 34707"/>
                <a:gd name="connsiteY2-36" fmla="*/ 709301 h 1179320"/>
                <a:gd name="connsiteX3-37" fmla="*/ 0 w 34707"/>
                <a:gd name="connsiteY3-38" fmla="*/ 846034 h 1179320"/>
                <a:gd name="connsiteX4-39" fmla="*/ 17092 w 34707"/>
                <a:gd name="connsiteY4-40" fmla="*/ 1008404 h 1179320"/>
                <a:gd name="connsiteX5-41" fmla="*/ 17092 w 34707"/>
                <a:gd name="connsiteY5-42" fmla="*/ 1179320 h 1179320"/>
                <a:gd name="connsiteX0-43" fmla="*/ 25638 w 25638"/>
                <a:gd name="connsiteY0-44" fmla="*/ 0 h 1179320"/>
                <a:gd name="connsiteX1-45" fmla="*/ 8546 w 25638"/>
                <a:gd name="connsiteY1-46" fmla="*/ 709301 h 1179320"/>
                <a:gd name="connsiteX2-47" fmla="*/ 0 w 25638"/>
                <a:gd name="connsiteY2-48" fmla="*/ 846034 h 1179320"/>
                <a:gd name="connsiteX3-49" fmla="*/ 17092 w 25638"/>
                <a:gd name="connsiteY3-50" fmla="*/ 1008404 h 1179320"/>
                <a:gd name="connsiteX4-51" fmla="*/ 17092 w 25638"/>
                <a:gd name="connsiteY4-52" fmla="*/ 1179320 h 1179320"/>
                <a:gd name="connsiteX0-53" fmla="*/ 25638 w 25638"/>
                <a:gd name="connsiteY0-54" fmla="*/ 0 h 1179320"/>
                <a:gd name="connsiteX1-55" fmla="*/ 0 w 25638"/>
                <a:gd name="connsiteY1-56" fmla="*/ 846034 h 1179320"/>
                <a:gd name="connsiteX2-57" fmla="*/ 17092 w 25638"/>
                <a:gd name="connsiteY2-58" fmla="*/ 1008404 h 1179320"/>
                <a:gd name="connsiteX3-59" fmla="*/ 17092 w 25638"/>
                <a:gd name="connsiteY3-60" fmla="*/ 1179320 h 1179320"/>
                <a:gd name="connsiteX0-61" fmla="*/ 25733 w 25733"/>
                <a:gd name="connsiteY0-62" fmla="*/ 0 h 1179320"/>
                <a:gd name="connsiteX1-63" fmla="*/ 95 w 25733"/>
                <a:gd name="connsiteY1-64" fmla="*/ 846034 h 1179320"/>
                <a:gd name="connsiteX2-65" fmla="*/ 17187 w 25733"/>
                <a:gd name="connsiteY2-66" fmla="*/ 1179320 h 1179320"/>
                <a:gd name="connsiteX0-67" fmla="*/ 73666 w 73666"/>
                <a:gd name="connsiteY0-68" fmla="*/ 0 h 852149"/>
                <a:gd name="connsiteX1-69" fmla="*/ 95 w 73666"/>
                <a:gd name="connsiteY1-70" fmla="*/ 518863 h 852149"/>
                <a:gd name="connsiteX2-71" fmla="*/ 17187 w 73666"/>
                <a:gd name="connsiteY2-72" fmla="*/ 852149 h 852149"/>
                <a:gd name="connsiteX0-73" fmla="*/ 73666 w 73666"/>
                <a:gd name="connsiteY0-74" fmla="*/ 4321 h 856470"/>
                <a:gd name="connsiteX1-75" fmla="*/ 95 w 73666"/>
                <a:gd name="connsiteY1-76" fmla="*/ 523184 h 856470"/>
                <a:gd name="connsiteX2-77" fmla="*/ 17187 w 73666"/>
                <a:gd name="connsiteY2-78" fmla="*/ 856470 h 856470"/>
                <a:gd name="connsiteX0-79" fmla="*/ 73771 w 73771"/>
                <a:gd name="connsiteY0-80" fmla="*/ 4321 h 1091362"/>
                <a:gd name="connsiteX1-81" fmla="*/ 200 w 73771"/>
                <a:gd name="connsiteY1-82" fmla="*/ 523184 h 1091362"/>
                <a:gd name="connsiteX2-83" fmla="*/ 8833 w 73771"/>
                <a:gd name="connsiteY2-84" fmla="*/ 1091362 h 1091362"/>
                <a:gd name="connsiteX0-85" fmla="*/ 73771 w 73771"/>
                <a:gd name="connsiteY0-86" fmla="*/ 9694 h 1096735"/>
                <a:gd name="connsiteX1-87" fmla="*/ 200 w 73771"/>
                <a:gd name="connsiteY1-88" fmla="*/ 528557 h 1096735"/>
                <a:gd name="connsiteX2-89" fmla="*/ 8833 w 73771"/>
                <a:gd name="connsiteY2-90" fmla="*/ 1096735 h 1096735"/>
                <a:gd name="connsiteX0-91" fmla="*/ 75006 w 75006"/>
                <a:gd name="connsiteY0-92" fmla="*/ 9694 h 1096735"/>
                <a:gd name="connsiteX1-93" fmla="*/ 1435 w 75006"/>
                <a:gd name="connsiteY1-94" fmla="*/ 528557 h 1096735"/>
                <a:gd name="connsiteX2-95" fmla="*/ 10068 w 75006"/>
                <a:gd name="connsiteY2-96" fmla="*/ 1096735 h 1096735"/>
                <a:gd name="connsiteX0-97" fmla="*/ 75681 w 75681"/>
                <a:gd name="connsiteY0-98" fmla="*/ 9694 h 1147069"/>
                <a:gd name="connsiteX1-99" fmla="*/ 2110 w 75681"/>
                <a:gd name="connsiteY1-100" fmla="*/ 528557 h 1147069"/>
                <a:gd name="connsiteX2-101" fmla="*/ 6044 w 75681"/>
                <a:gd name="connsiteY2-102" fmla="*/ 1147069 h 1147069"/>
                <a:gd name="connsiteX0-103" fmla="*/ 75681 w 75681"/>
                <a:gd name="connsiteY0-104" fmla="*/ 0 h 1137375"/>
                <a:gd name="connsiteX1-105" fmla="*/ 2110 w 75681"/>
                <a:gd name="connsiteY1-106" fmla="*/ 518863 h 1137375"/>
                <a:gd name="connsiteX2-107" fmla="*/ 6044 w 75681"/>
                <a:gd name="connsiteY2-108" fmla="*/ 1137375 h 1137375"/>
                <a:gd name="connsiteX0-109" fmla="*/ 75681 w 75681"/>
                <a:gd name="connsiteY0-110" fmla="*/ 0 h 1137375"/>
                <a:gd name="connsiteX1-111" fmla="*/ 2110 w 75681"/>
                <a:gd name="connsiteY1-112" fmla="*/ 518863 h 1137375"/>
                <a:gd name="connsiteX2-113" fmla="*/ 6044 w 75681"/>
                <a:gd name="connsiteY2-114" fmla="*/ 1137375 h 1137375"/>
                <a:gd name="connsiteX0-115" fmla="*/ 75681 w 75681"/>
                <a:gd name="connsiteY0-116" fmla="*/ 0 h 1137375"/>
                <a:gd name="connsiteX1-117" fmla="*/ 2110 w 75681"/>
                <a:gd name="connsiteY1-118" fmla="*/ 518863 h 1137375"/>
                <a:gd name="connsiteX2-119" fmla="*/ 6044 w 75681"/>
                <a:gd name="connsiteY2-120" fmla="*/ 1137375 h 1137375"/>
                <a:gd name="connsiteX0-121" fmla="*/ 71061 w 71061"/>
                <a:gd name="connsiteY0-122" fmla="*/ 0 h 1137375"/>
                <a:gd name="connsiteX1-123" fmla="*/ 6677 w 71061"/>
                <a:gd name="connsiteY1-124" fmla="*/ 368208 h 1137375"/>
                <a:gd name="connsiteX2-125" fmla="*/ 1424 w 71061"/>
                <a:gd name="connsiteY2-126" fmla="*/ 1137375 h 1137375"/>
                <a:gd name="connsiteX0-127" fmla="*/ 71176 w 71176"/>
                <a:gd name="connsiteY0-128" fmla="*/ 0 h 1137375"/>
                <a:gd name="connsiteX1-129" fmla="*/ 6792 w 71176"/>
                <a:gd name="connsiteY1-130" fmla="*/ 368208 h 1137375"/>
                <a:gd name="connsiteX2-131" fmla="*/ 1539 w 71176"/>
                <a:gd name="connsiteY2-132" fmla="*/ 1137375 h 1137375"/>
                <a:gd name="connsiteX0-133" fmla="*/ 76446 w 76446"/>
                <a:gd name="connsiteY0-134" fmla="*/ 0 h 1137375"/>
                <a:gd name="connsiteX1-135" fmla="*/ 12062 w 76446"/>
                <a:gd name="connsiteY1-136" fmla="*/ 368208 h 1137375"/>
                <a:gd name="connsiteX2-137" fmla="*/ 6809 w 76446"/>
                <a:gd name="connsiteY2-138" fmla="*/ 1137375 h 1137375"/>
                <a:gd name="connsiteX0-139" fmla="*/ 76411 w 76411"/>
                <a:gd name="connsiteY0-140" fmla="*/ 0 h 1137375"/>
                <a:gd name="connsiteX1-141" fmla="*/ 12027 w 76411"/>
                <a:gd name="connsiteY1-142" fmla="*/ 368208 h 1137375"/>
                <a:gd name="connsiteX2-143" fmla="*/ 6774 w 76411"/>
                <a:gd name="connsiteY2-144" fmla="*/ 1137375 h 1137375"/>
                <a:gd name="connsiteX0-145" fmla="*/ 79381 w 79381"/>
                <a:gd name="connsiteY0-146" fmla="*/ 0 h 1020753"/>
                <a:gd name="connsiteX1-147" fmla="*/ 14997 w 79381"/>
                <a:gd name="connsiteY1-148" fmla="*/ 368208 h 1020753"/>
                <a:gd name="connsiteX2-149" fmla="*/ 7639 w 79381"/>
                <a:gd name="connsiteY2-150" fmla="*/ 1020753 h 1020753"/>
                <a:gd name="connsiteX0-151" fmla="*/ 77791 w 77791"/>
                <a:gd name="connsiteY0-152" fmla="*/ 0 h 1020753"/>
                <a:gd name="connsiteX1-153" fmla="*/ 13407 w 77791"/>
                <a:gd name="connsiteY1-154" fmla="*/ 368208 h 1020753"/>
                <a:gd name="connsiteX2-155" fmla="*/ 6049 w 77791"/>
                <a:gd name="connsiteY2-156" fmla="*/ 1020753 h 1020753"/>
                <a:gd name="connsiteX0-157" fmla="*/ 81631 w 81631"/>
                <a:gd name="connsiteY0-158" fmla="*/ 0 h 1020753"/>
                <a:gd name="connsiteX1-159" fmla="*/ 4925 w 81631"/>
                <a:gd name="connsiteY1-160" fmla="*/ 412471 h 1020753"/>
                <a:gd name="connsiteX2-161" fmla="*/ 9889 w 81631"/>
                <a:gd name="connsiteY2-162" fmla="*/ 1020753 h 1020753"/>
                <a:gd name="connsiteX0-163" fmla="*/ 81631 w 81631"/>
                <a:gd name="connsiteY0-164" fmla="*/ 0 h 1020753"/>
                <a:gd name="connsiteX1-165" fmla="*/ 4925 w 81631"/>
                <a:gd name="connsiteY1-166" fmla="*/ 412471 h 1020753"/>
                <a:gd name="connsiteX2-167" fmla="*/ 9889 w 81631"/>
                <a:gd name="connsiteY2-168" fmla="*/ 1020753 h 1020753"/>
                <a:gd name="connsiteX0-169" fmla="*/ 83721 w 83721"/>
                <a:gd name="connsiteY0-170" fmla="*/ 0 h 1020753"/>
                <a:gd name="connsiteX1-171" fmla="*/ 7015 w 83721"/>
                <a:gd name="connsiteY1-172" fmla="*/ 412471 h 1020753"/>
                <a:gd name="connsiteX2-173" fmla="*/ 11979 w 83721"/>
                <a:gd name="connsiteY2-174" fmla="*/ 1020753 h 1020753"/>
                <a:gd name="connsiteX0-175" fmla="*/ 80600 w 80600"/>
                <a:gd name="connsiteY0-176" fmla="*/ 0 h 1035155"/>
                <a:gd name="connsiteX1-177" fmla="*/ 3894 w 80600"/>
                <a:gd name="connsiteY1-178" fmla="*/ 412471 h 1035155"/>
                <a:gd name="connsiteX2-179" fmla="*/ 23492 w 80600"/>
                <a:gd name="connsiteY2-180" fmla="*/ 1035155 h 1035155"/>
                <a:gd name="connsiteX0-181" fmla="*/ 95702 w 95702"/>
                <a:gd name="connsiteY0-182" fmla="*/ 0 h 988019"/>
                <a:gd name="connsiteX1-183" fmla="*/ 4916 w 95702"/>
                <a:gd name="connsiteY1-184" fmla="*/ 365335 h 988019"/>
                <a:gd name="connsiteX2-185" fmla="*/ 24514 w 95702"/>
                <a:gd name="connsiteY2-186" fmla="*/ 988019 h 988019"/>
                <a:gd name="connsiteX0-187" fmla="*/ 92929 w 92929"/>
                <a:gd name="connsiteY0-188" fmla="*/ 0 h 986056"/>
                <a:gd name="connsiteX1-189" fmla="*/ 2143 w 92929"/>
                <a:gd name="connsiteY1-190" fmla="*/ 365335 h 986056"/>
                <a:gd name="connsiteX2-191" fmla="*/ 36653 w 92929"/>
                <a:gd name="connsiteY2-192" fmla="*/ 986056 h 986056"/>
                <a:gd name="connsiteX0-193" fmla="*/ 94154 w 94154"/>
                <a:gd name="connsiteY0-194" fmla="*/ 0 h 986056"/>
                <a:gd name="connsiteX1-195" fmla="*/ 3368 w 94154"/>
                <a:gd name="connsiteY1-196" fmla="*/ 365335 h 986056"/>
                <a:gd name="connsiteX2-197" fmla="*/ 37878 w 94154"/>
                <a:gd name="connsiteY2-198" fmla="*/ 986056 h 986056"/>
                <a:gd name="connsiteX0-199" fmla="*/ 98377 w 98377"/>
                <a:gd name="connsiteY0-200" fmla="*/ 0 h 986056"/>
                <a:gd name="connsiteX1-201" fmla="*/ 2784 w 98377"/>
                <a:gd name="connsiteY1-202" fmla="*/ 453971 h 986056"/>
                <a:gd name="connsiteX2-203" fmla="*/ 42101 w 98377"/>
                <a:gd name="connsiteY2-204" fmla="*/ 986056 h 986056"/>
                <a:gd name="connsiteX0-205" fmla="*/ 98006 w 98006"/>
                <a:gd name="connsiteY0-206" fmla="*/ 0 h 986056"/>
                <a:gd name="connsiteX1-207" fmla="*/ 2829 w 98006"/>
                <a:gd name="connsiteY1-208" fmla="*/ 429420 h 986056"/>
                <a:gd name="connsiteX2-209" fmla="*/ 41730 w 98006"/>
                <a:gd name="connsiteY2-210" fmla="*/ 986056 h 986056"/>
                <a:gd name="connsiteX0-211" fmla="*/ 97168 w 97168"/>
                <a:gd name="connsiteY0-212" fmla="*/ 0 h 919206"/>
                <a:gd name="connsiteX1-213" fmla="*/ 1991 w 97168"/>
                <a:gd name="connsiteY1-214" fmla="*/ 429420 h 919206"/>
                <a:gd name="connsiteX2-215" fmla="*/ 51669 w 97168"/>
                <a:gd name="connsiteY2-216" fmla="*/ 919206 h 919206"/>
                <a:gd name="connsiteX0-217" fmla="*/ 104695 w 104695"/>
                <a:gd name="connsiteY0-218" fmla="*/ 0 h 879754"/>
                <a:gd name="connsiteX1-219" fmla="*/ 1991 w 104695"/>
                <a:gd name="connsiteY1-220" fmla="*/ 389968 h 879754"/>
                <a:gd name="connsiteX2-221" fmla="*/ 51669 w 104695"/>
                <a:gd name="connsiteY2-222" fmla="*/ 879754 h 879754"/>
                <a:gd name="connsiteX0-223" fmla="*/ 104695 w 104695"/>
                <a:gd name="connsiteY0-224" fmla="*/ 1446 h 881200"/>
                <a:gd name="connsiteX1-225" fmla="*/ 1991 w 104695"/>
                <a:gd name="connsiteY1-226" fmla="*/ 391414 h 881200"/>
                <a:gd name="connsiteX2-227" fmla="*/ 51669 w 104695"/>
                <a:gd name="connsiteY2-228" fmla="*/ 881200 h 881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4695" h="881200">
                  <a:moveTo>
                    <a:pt x="104695" y="1446"/>
                  </a:moveTo>
                  <a:cubicBezTo>
                    <a:pt x="29453" y="-21195"/>
                    <a:pt x="11370" y="227071"/>
                    <a:pt x="1991" y="391414"/>
                  </a:cubicBezTo>
                  <a:cubicBezTo>
                    <a:pt x="-7388" y="555757"/>
                    <a:pt x="17583" y="742572"/>
                    <a:pt x="51669" y="881200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16"/>
            <p:cNvSpPr txBox="1"/>
            <p:nvPr/>
          </p:nvSpPr>
          <p:spPr>
            <a:xfrm>
              <a:off x="6921682" y="916434"/>
              <a:ext cx="658435" cy="2231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900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h</a:t>
              </a:r>
              <a:endParaRPr lang="zh-CN" altLang="en-US" sz="13900" dirty="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72" name="文本框 18"/>
            <p:cNvSpPr txBox="1"/>
            <p:nvPr/>
          </p:nvSpPr>
          <p:spPr>
            <a:xfrm>
              <a:off x="6867710" y="835751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73" name="文本框 19"/>
            <p:cNvSpPr txBox="1"/>
            <p:nvPr/>
          </p:nvSpPr>
          <p:spPr>
            <a:xfrm>
              <a:off x="7419735" y="1293949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3</a:t>
              </a:r>
              <a:endParaRPr lang="zh-CN" altLang="en-US" sz="2400" b="1" dirty="0"/>
            </a:p>
          </p:txBody>
        </p:sp>
        <p:cxnSp>
          <p:nvCxnSpPr>
            <p:cNvPr id="74" name="直接箭头连接符 73"/>
            <p:cNvCxnSpPr/>
            <p:nvPr/>
          </p:nvCxnSpPr>
          <p:spPr>
            <a:xfrm>
              <a:off x="7034462" y="1237839"/>
              <a:ext cx="0" cy="10440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任意多边形: 形状 27"/>
            <p:cNvSpPr/>
            <p:nvPr/>
          </p:nvSpPr>
          <p:spPr>
            <a:xfrm rot="18979110" flipH="1">
              <a:off x="7581070" y="1505367"/>
              <a:ext cx="333417" cy="718267"/>
            </a:xfrm>
            <a:custGeom>
              <a:avLst/>
              <a:gdLst>
                <a:gd name="connsiteX0" fmla="*/ 25638 w 51275"/>
                <a:gd name="connsiteY0" fmla="*/ 0 h 1179320"/>
                <a:gd name="connsiteX1" fmla="*/ 34183 w 51275"/>
                <a:gd name="connsiteY1" fmla="*/ 128187 h 1179320"/>
                <a:gd name="connsiteX2" fmla="*/ 42729 w 51275"/>
                <a:gd name="connsiteY2" fmla="*/ 196554 h 1179320"/>
                <a:gd name="connsiteX3" fmla="*/ 51275 w 51275"/>
                <a:gd name="connsiteY3" fmla="*/ 333286 h 1179320"/>
                <a:gd name="connsiteX4" fmla="*/ 34183 w 51275"/>
                <a:gd name="connsiteY4" fmla="*/ 512748 h 1179320"/>
                <a:gd name="connsiteX5" fmla="*/ 8546 w 51275"/>
                <a:gd name="connsiteY5" fmla="*/ 709301 h 1179320"/>
                <a:gd name="connsiteX6" fmla="*/ 0 w 51275"/>
                <a:gd name="connsiteY6" fmla="*/ 846034 h 1179320"/>
                <a:gd name="connsiteX7" fmla="*/ 17092 w 51275"/>
                <a:gd name="connsiteY7" fmla="*/ 1008404 h 1179320"/>
                <a:gd name="connsiteX8" fmla="*/ 17092 w 51275"/>
                <a:gd name="connsiteY8" fmla="*/ 1179320 h 1179320"/>
                <a:gd name="connsiteX0-1" fmla="*/ 25638 w 42729"/>
                <a:gd name="connsiteY0-2" fmla="*/ 0 h 1179320"/>
                <a:gd name="connsiteX1-3" fmla="*/ 34183 w 42729"/>
                <a:gd name="connsiteY1-4" fmla="*/ 128187 h 1179320"/>
                <a:gd name="connsiteX2-5" fmla="*/ 42729 w 42729"/>
                <a:gd name="connsiteY2-6" fmla="*/ 196554 h 1179320"/>
                <a:gd name="connsiteX3-7" fmla="*/ 34183 w 42729"/>
                <a:gd name="connsiteY3-8" fmla="*/ 512748 h 1179320"/>
                <a:gd name="connsiteX4-9" fmla="*/ 8546 w 42729"/>
                <a:gd name="connsiteY4-10" fmla="*/ 709301 h 1179320"/>
                <a:gd name="connsiteX5-11" fmla="*/ 0 w 42729"/>
                <a:gd name="connsiteY5-12" fmla="*/ 846034 h 1179320"/>
                <a:gd name="connsiteX6-13" fmla="*/ 17092 w 42729"/>
                <a:gd name="connsiteY6-14" fmla="*/ 1008404 h 1179320"/>
                <a:gd name="connsiteX7-15" fmla="*/ 17092 w 42729"/>
                <a:gd name="connsiteY7-16" fmla="*/ 1179320 h 1179320"/>
                <a:gd name="connsiteX0-17" fmla="*/ 25638 w 36439"/>
                <a:gd name="connsiteY0-18" fmla="*/ 0 h 1179320"/>
                <a:gd name="connsiteX1-19" fmla="*/ 34183 w 36439"/>
                <a:gd name="connsiteY1-20" fmla="*/ 128187 h 1179320"/>
                <a:gd name="connsiteX2-21" fmla="*/ 34183 w 36439"/>
                <a:gd name="connsiteY2-22" fmla="*/ 512748 h 1179320"/>
                <a:gd name="connsiteX3-23" fmla="*/ 8546 w 36439"/>
                <a:gd name="connsiteY3-24" fmla="*/ 709301 h 1179320"/>
                <a:gd name="connsiteX4-25" fmla="*/ 0 w 36439"/>
                <a:gd name="connsiteY4-26" fmla="*/ 846034 h 1179320"/>
                <a:gd name="connsiteX5-27" fmla="*/ 17092 w 36439"/>
                <a:gd name="connsiteY5-28" fmla="*/ 1008404 h 1179320"/>
                <a:gd name="connsiteX6-29" fmla="*/ 17092 w 36439"/>
                <a:gd name="connsiteY6-30" fmla="*/ 1179320 h 1179320"/>
                <a:gd name="connsiteX0-31" fmla="*/ 25638 w 34707"/>
                <a:gd name="connsiteY0-32" fmla="*/ 0 h 1179320"/>
                <a:gd name="connsiteX1-33" fmla="*/ 34183 w 34707"/>
                <a:gd name="connsiteY1-34" fmla="*/ 512748 h 1179320"/>
                <a:gd name="connsiteX2-35" fmla="*/ 8546 w 34707"/>
                <a:gd name="connsiteY2-36" fmla="*/ 709301 h 1179320"/>
                <a:gd name="connsiteX3-37" fmla="*/ 0 w 34707"/>
                <a:gd name="connsiteY3-38" fmla="*/ 846034 h 1179320"/>
                <a:gd name="connsiteX4-39" fmla="*/ 17092 w 34707"/>
                <a:gd name="connsiteY4-40" fmla="*/ 1008404 h 1179320"/>
                <a:gd name="connsiteX5-41" fmla="*/ 17092 w 34707"/>
                <a:gd name="connsiteY5-42" fmla="*/ 1179320 h 1179320"/>
                <a:gd name="connsiteX0-43" fmla="*/ 25638 w 25638"/>
                <a:gd name="connsiteY0-44" fmla="*/ 0 h 1179320"/>
                <a:gd name="connsiteX1-45" fmla="*/ 8546 w 25638"/>
                <a:gd name="connsiteY1-46" fmla="*/ 709301 h 1179320"/>
                <a:gd name="connsiteX2-47" fmla="*/ 0 w 25638"/>
                <a:gd name="connsiteY2-48" fmla="*/ 846034 h 1179320"/>
                <a:gd name="connsiteX3-49" fmla="*/ 17092 w 25638"/>
                <a:gd name="connsiteY3-50" fmla="*/ 1008404 h 1179320"/>
                <a:gd name="connsiteX4-51" fmla="*/ 17092 w 25638"/>
                <a:gd name="connsiteY4-52" fmla="*/ 1179320 h 1179320"/>
                <a:gd name="connsiteX0-53" fmla="*/ 25638 w 25638"/>
                <a:gd name="connsiteY0-54" fmla="*/ 0 h 1179320"/>
                <a:gd name="connsiteX1-55" fmla="*/ 0 w 25638"/>
                <a:gd name="connsiteY1-56" fmla="*/ 846034 h 1179320"/>
                <a:gd name="connsiteX2-57" fmla="*/ 17092 w 25638"/>
                <a:gd name="connsiteY2-58" fmla="*/ 1008404 h 1179320"/>
                <a:gd name="connsiteX3-59" fmla="*/ 17092 w 25638"/>
                <a:gd name="connsiteY3-60" fmla="*/ 1179320 h 1179320"/>
                <a:gd name="connsiteX0-61" fmla="*/ 25733 w 25733"/>
                <a:gd name="connsiteY0-62" fmla="*/ 0 h 1179320"/>
                <a:gd name="connsiteX1-63" fmla="*/ 95 w 25733"/>
                <a:gd name="connsiteY1-64" fmla="*/ 846034 h 1179320"/>
                <a:gd name="connsiteX2-65" fmla="*/ 17187 w 25733"/>
                <a:gd name="connsiteY2-66" fmla="*/ 1179320 h 1179320"/>
                <a:gd name="connsiteX0-67" fmla="*/ 73666 w 73666"/>
                <a:gd name="connsiteY0-68" fmla="*/ 0 h 852149"/>
                <a:gd name="connsiteX1-69" fmla="*/ 95 w 73666"/>
                <a:gd name="connsiteY1-70" fmla="*/ 518863 h 852149"/>
                <a:gd name="connsiteX2-71" fmla="*/ 17187 w 73666"/>
                <a:gd name="connsiteY2-72" fmla="*/ 852149 h 852149"/>
                <a:gd name="connsiteX0-73" fmla="*/ 73666 w 73666"/>
                <a:gd name="connsiteY0-74" fmla="*/ 4321 h 856470"/>
                <a:gd name="connsiteX1-75" fmla="*/ 95 w 73666"/>
                <a:gd name="connsiteY1-76" fmla="*/ 523184 h 856470"/>
                <a:gd name="connsiteX2-77" fmla="*/ 17187 w 73666"/>
                <a:gd name="connsiteY2-78" fmla="*/ 856470 h 856470"/>
                <a:gd name="connsiteX0-79" fmla="*/ 73771 w 73771"/>
                <a:gd name="connsiteY0-80" fmla="*/ 4321 h 1091362"/>
                <a:gd name="connsiteX1-81" fmla="*/ 200 w 73771"/>
                <a:gd name="connsiteY1-82" fmla="*/ 523184 h 1091362"/>
                <a:gd name="connsiteX2-83" fmla="*/ 8833 w 73771"/>
                <a:gd name="connsiteY2-84" fmla="*/ 1091362 h 1091362"/>
                <a:gd name="connsiteX0-85" fmla="*/ 73771 w 73771"/>
                <a:gd name="connsiteY0-86" fmla="*/ 9694 h 1096735"/>
                <a:gd name="connsiteX1-87" fmla="*/ 200 w 73771"/>
                <a:gd name="connsiteY1-88" fmla="*/ 528557 h 1096735"/>
                <a:gd name="connsiteX2-89" fmla="*/ 8833 w 73771"/>
                <a:gd name="connsiteY2-90" fmla="*/ 1096735 h 1096735"/>
                <a:gd name="connsiteX0-91" fmla="*/ 75006 w 75006"/>
                <a:gd name="connsiteY0-92" fmla="*/ 9694 h 1096735"/>
                <a:gd name="connsiteX1-93" fmla="*/ 1435 w 75006"/>
                <a:gd name="connsiteY1-94" fmla="*/ 528557 h 1096735"/>
                <a:gd name="connsiteX2-95" fmla="*/ 10068 w 75006"/>
                <a:gd name="connsiteY2-96" fmla="*/ 1096735 h 1096735"/>
                <a:gd name="connsiteX0-97" fmla="*/ 75681 w 75681"/>
                <a:gd name="connsiteY0-98" fmla="*/ 9694 h 1147069"/>
                <a:gd name="connsiteX1-99" fmla="*/ 2110 w 75681"/>
                <a:gd name="connsiteY1-100" fmla="*/ 528557 h 1147069"/>
                <a:gd name="connsiteX2-101" fmla="*/ 6044 w 75681"/>
                <a:gd name="connsiteY2-102" fmla="*/ 1147069 h 1147069"/>
                <a:gd name="connsiteX0-103" fmla="*/ 75681 w 75681"/>
                <a:gd name="connsiteY0-104" fmla="*/ 0 h 1137375"/>
                <a:gd name="connsiteX1-105" fmla="*/ 2110 w 75681"/>
                <a:gd name="connsiteY1-106" fmla="*/ 518863 h 1137375"/>
                <a:gd name="connsiteX2-107" fmla="*/ 6044 w 75681"/>
                <a:gd name="connsiteY2-108" fmla="*/ 1137375 h 1137375"/>
                <a:gd name="connsiteX0-109" fmla="*/ 75681 w 75681"/>
                <a:gd name="connsiteY0-110" fmla="*/ 0 h 1137375"/>
                <a:gd name="connsiteX1-111" fmla="*/ 2110 w 75681"/>
                <a:gd name="connsiteY1-112" fmla="*/ 518863 h 1137375"/>
                <a:gd name="connsiteX2-113" fmla="*/ 6044 w 75681"/>
                <a:gd name="connsiteY2-114" fmla="*/ 1137375 h 1137375"/>
                <a:gd name="connsiteX0-115" fmla="*/ 75681 w 75681"/>
                <a:gd name="connsiteY0-116" fmla="*/ 0 h 1137375"/>
                <a:gd name="connsiteX1-117" fmla="*/ 2110 w 75681"/>
                <a:gd name="connsiteY1-118" fmla="*/ 518863 h 1137375"/>
                <a:gd name="connsiteX2-119" fmla="*/ 6044 w 75681"/>
                <a:gd name="connsiteY2-120" fmla="*/ 1137375 h 1137375"/>
                <a:gd name="connsiteX0-121" fmla="*/ 71061 w 71061"/>
                <a:gd name="connsiteY0-122" fmla="*/ 0 h 1137375"/>
                <a:gd name="connsiteX1-123" fmla="*/ 6677 w 71061"/>
                <a:gd name="connsiteY1-124" fmla="*/ 368208 h 1137375"/>
                <a:gd name="connsiteX2-125" fmla="*/ 1424 w 71061"/>
                <a:gd name="connsiteY2-126" fmla="*/ 1137375 h 1137375"/>
                <a:gd name="connsiteX0-127" fmla="*/ 71176 w 71176"/>
                <a:gd name="connsiteY0-128" fmla="*/ 0 h 1137375"/>
                <a:gd name="connsiteX1-129" fmla="*/ 6792 w 71176"/>
                <a:gd name="connsiteY1-130" fmla="*/ 368208 h 1137375"/>
                <a:gd name="connsiteX2-131" fmla="*/ 1539 w 71176"/>
                <a:gd name="connsiteY2-132" fmla="*/ 1137375 h 1137375"/>
                <a:gd name="connsiteX0-133" fmla="*/ 76446 w 76446"/>
                <a:gd name="connsiteY0-134" fmla="*/ 0 h 1137375"/>
                <a:gd name="connsiteX1-135" fmla="*/ 12062 w 76446"/>
                <a:gd name="connsiteY1-136" fmla="*/ 368208 h 1137375"/>
                <a:gd name="connsiteX2-137" fmla="*/ 6809 w 76446"/>
                <a:gd name="connsiteY2-138" fmla="*/ 1137375 h 1137375"/>
                <a:gd name="connsiteX0-139" fmla="*/ 76411 w 76411"/>
                <a:gd name="connsiteY0-140" fmla="*/ 0 h 1137375"/>
                <a:gd name="connsiteX1-141" fmla="*/ 12027 w 76411"/>
                <a:gd name="connsiteY1-142" fmla="*/ 368208 h 1137375"/>
                <a:gd name="connsiteX2-143" fmla="*/ 6774 w 76411"/>
                <a:gd name="connsiteY2-144" fmla="*/ 1137375 h 1137375"/>
                <a:gd name="connsiteX0-145" fmla="*/ 79381 w 79381"/>
                <a:gd name="connsiteY0-146" fmla="*/ 0 h 1020753"/>
                <a:gd name="connsiteX1-147" fmla="*/ 14997 w 79381"/>
                <a:gd name="connsiteY1-148" fmla="*/ 368208 h 1020753"/>
                <a:gd name="connsiteX2-149" fmla="*/ 7639 w 79381"/>
                <a:gd name="connsiteY2-150" fmla="*/ 1020753 h 1020753"/>
                <a:gd name="connsiteX0-151" fmla="*/ 77791 w 77791"/>
                <a:gd name="connsiteY0-152" fmla="*/ 0 h 1020753"/>
                <a:gd name="connsiteX1-153" fmla="*/ 13407 w 77791"/>
                <a:gd name="connsiteY1-154" fmla="*/ 368208 h 1020753"/>
                <a:gd name="connsiteX2-155" fmla="*/ 6049 w 77791"/>
                <a:gd name="connsiteY2-156" fmla="*/ 1020753 h 1020753"/>
                <a:gd name="connsiteX0-157" fmla="*/ 79775 w 79775"/>
                <a:gd name="connsiteY0-158" fmla="*/ 0 h 1020753"/>
                <a:gd name="connsiteX1-159" fmla="*/ 7695 w 79775"/>
                <a:gd name="connsiteY1-160" fmla="*/ 397599 h 1020753"/>
                <a:gd name="connsiteX2-161" fmla="*/ 8033 w 79775"/>
                <a:gd name="connsiteY2-162" fmla="*/ 1020753 h 1020753"/>
                <a:gd name="connsiteX0-163" fmla="*/ 75928 w 75928"/>
                <a:gd name="connsiteY0-164" fmla="*/ 0 h 1162231"/>
                <a:gd name="connsiteX1-165" fmla="*/ 3848 w 75928"/>
                <a:gd name="connsiteY1-166" fmla="*/ 397599 h 1162231"/>
                <a:gd name="connsiteX2-167" fmla="*/ 19010 w 75928"/>
                <a:gd name="connsiteY2-168" fmla="*/ 1162231 h 1162231"/>
                <a:gd name="connsiteX0-169" fmla="*/ 74076 w 74076"/>
                <a:gd name="connsiteY0-170" fmla="*/ 0 h 1224203"/>
                <a:gd name="connsiteX1-171" fmla="*/ 3723 w 74076"/>
                <a:gd name="connsiteY1-172" fmla="*/ 459571 h 1224203"/>
                <a:gd name="connsiteX2-173" fmla="*/ 18885 w 74076"/>
                <a:gd name="connsiteY2-174" fmla="*/ 1224203 h 1224203"/>
                <a:gd name="connsiteX0-175" fmla="*/ 74076 w 74076"/>
                <a:gd name="connsiteY0-176" fmla="*/ 0 h 1224203"/>
                <a:gd name="connsiteX1-177" fmla="*/ 3723 w 74076"/>
                <a:gd name="connsiteY1-178" fmla="*/ 459571 h 1224203"/>
                <a:gd name="connsiteX2-179" fmla="*/ 18885 w 74076"/>
                <a:gd name="connsiteY2-180" fmla="*/ 1224203 h 1224203"/>
                <a:gd name="connsiteX0-181" fmla="*/ 73505 w 73505"/>
                <a:gd name="connsiteY0-182" fmla="*/ 0 h 1224203"/>
                <a:gd name="connsiteX1-183" fmla="*/ 3862 w 73505"/>
                <a:gd name="connsiteY1-184" fmla="*/ 544473 h 1224203"/>
                <a:gd name="connsiteX2-185" fmla="*/ 18314 w 73505"/>
                <a:gd name="connsiteY2-186" fmla="*/ 1224203 h 1224203"/>
                <a:gd name="connsiteX0-187" fmla="*/ 72058 w 72058"/>
                <a:gd name="connsiteY0-188" fmla="*/ 0 h 1263957"/>
                <a:gd name="connsiteX1-189" fmla="*/ 2415 w 72058"/>
                <a:gd name="connsiteY1-190" fmla="*/ 544473 h 1263957"/>
                <a:gd name="connsiteX2-191" fmla="*/ 23415 w 72058"/>
                <a:gd name="connsiteY2-192" fmla="*/ 1263957 h 12639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2058" h="1263957">
                  <a:moveTo>
                    <a:pt x="72058" y="0"/>
                  </a:moveTo>
                  <a:cubicBezTo>
                    <a:pt x="31613" y="132732"/>
                    <a:pt x="10522" y="333814"/>
                    <a:pt x="2415" y="544473"/>
                  </a:cubicBezTo>
                  <a:cubicBezTo>
                    <a:pt x="-5692" y="755133"/>
                    <a:pt x="7962" y="1001305"/>
                    <a:pt x="23415" y="1263957"/>
                  </a:cubicBezTo>
                </a:path>
              </a:pathLst>
            </a:cu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6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6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2" grpId="1" animBg="1"/>
      <p:bldP spid="7192" grpId="2" animBg="1"/>
      <p:bldP spid="29" grpId="0" animBg="1"/>
      <p:bldP spid="29" grpId="1" animBg="1"/>
      <p:bldP spid="29" grpId="2" animBg="1"/>
      <p:bldP spid="61" grpId="0" animBg="1"/>
      <p:bldP spid="61" grpId="1" animBg="1"/>
      <p:bldP spid="61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47492" y="-100144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r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843558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67472" y="77155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3340853" y="1273975"/>
            <a:ext cx="4002087" cy="471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596411" y="61804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7" name="任意多边形: 形状 6"/>
          <p:cNvSpPr/>
          <p:nvPr/>
        </p:nvSpPr>
        <p:spPr>
          <a:xfrm>
            <a:off x="1301779" y="1105484"/>
            <a:ext cx="25733" cy="1179320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733" h="1179320">
                <a:moveTo>
                  <a:pt x="25733" y="0"/>
                </a:moveTo>
                <a:cubicBezTo>
                  <a:pt x="20392" y="176257"/>
                  <a:pt x="1519" y="677967"/>
                  <a:pt x="95" y="846034"/>
                </a:cubicBezTo>
                <a:cubicBezTo>
                  <a:pt x="-1329" y="1042587"/>
                  <a:pt x="13626" y="1109886"/>
                  <a:pt x="17187" y="117932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m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404" y="1273540"/>
            <a:ext cx="742322" cy="485391"/>
          </a:xfrm>
          <a:prstGeom prst="rect">
            <a:avLst/>
          </a:prstGeom>
        </p:spPr>
      </p:pic>
      <p:pic>
        <p:nvPicPr>
          <p:cNvPr id="8" name="m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3"/>
          <a:stretch>
            <a:fillRect/>
          </a:stretch>
        </p:blipFill>
        <p:spPr>
          <a:xfrm>
            <a:off x="5185486" y="1275877"/>
            <a:ext cx="312822" cy="239747"/>
          </a:xfrm>
          <a:prstGeom prst="rect">
            <a:avLst/>
          </a:prstGeom>
        </p:spPr>
      </p:pic>
      <p:sp>
        <p:nvSpPr>
          <p:cNvPr id="35" name="任意多边形: 形状 34"/>
          <p:cNvSpPr/>
          <p:nvPr/>
        </p:nvSpPr>
        <p:spPr>
          <a:xfrm rot="17136656" flipH="1">
            <a:off x="1882129" y="869277"/>
            <a:ext cx="195841" cy="375967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  <a:gd name="connsiteX0-157" fmla="*/ 79775 w 79775"/>
              <a:gd name="connsiteY0-158" fmla="*/ 0 h 1020753"/>
              <a:gd name="connsiteX1-159" fmla="*/ 7695 w 79775"/>
              <a:gd name="connsiteY1-160" fmla="*/ 397599 h 1020753"/>
              <a:gd name="connsiteX2-161" fmla="*/ 8033 w 79775"/>
              <a:gd name="connsiteY2-162" fmla="*/ 1020753 h 1020753"/>
              <a:gd name="connsiteX0-163" fmla="*/ 75928 w 75928"/>
              <a:gd name="connsiteY0-164" fmla="*/ 0 h 1162231"/>
              <a:gd name="connsiteX1-165" fmla="*/ 3848 w 75928"/>
              <a:gd name="connsiteY1-166" fmla="*/ 397599 h 1162231"/>
              <a:gd name="connsiteX2-167" fmla="*/ 19010 w 75928"/>
              <a:gd name="connsiteY2-168" fmla="*/ 1162231 h 1162231"/>
              <a:gd name="connsiteX0-169" fmla="*/ 74076 w 74076"/>
              <a:gd name="connsiteY0-170" fmla="*/ 0 h 1224203"/>
              <a:gd name="connsiteX1-171" fmla="*/ 3723 w 74076"/>
              <a:gd name="connsiteY1-172" fmla="*/ 459571 h 1224203"/>
              <a:gd name="connsiteX2-173" fmla="*/ 18885 w 74076"/>
              <a:gd name="connsiteY2-174" fmla="*/ 1224203 h 1224203"/>
              <a:gd name="connsiteX0-175" fmla="*/ 74076 w 74076"/>
              <a:gd name="connsiteY0-176" fmla="*/ 0 h 1224203"/>
              <a:gd name="connsiteX1-177" fmla="*/ 3723 w 74076"/>
              <a:gd name="connsiteY1-178" fmla="*/ 459571 h 1224203"/>
              <a:gd name="connsiteX2-179" fmla="*/ 18885 w 74076"/>
              <a:gd name="connsiteY2-180" fmla="*/ 1224203 h 1224203"/>
              <a:gd name="connsiteX0-181" fmla="*/ 73505 w 73505"/>
              <a:gd name="connsiteY0-182" fmla="*/ 0 h 1224203"/>
              <a:gd name="connsiteX1-183" fmla="*/ 3862 w 73505"/>
              <a:gd name="connsiteY1-184" fmla="*/ 544473 h 1224203"/>
              <a:gd name="connsiteX2-185" fmla="*/ 18314 w 73505"/>
              <a:gd name="connsiteY2-186" fmla="*/ 1224203 h 1224203"/>
              <a:gd name="connsiteX0-187" fmla="*/ 72058 w 72058"/>
              <a:gd name="connsiteY0-188" fmla="*/ 0 h 1263957"/>
              <a:gd name="connsiteX1-189" fmla="*/ 2415 w 72058"/>
              <a:gd name="connsiteY1-190" fmla="*/ 544473 h 1263957"/>
              <a:gd name="connsiteX2-191" fmla="*/ 23415 w 72058"/>
              <a:gd name="connsiteY2-192" fmla="*/ 1263957 h 1263957"/>
              <a:gd name="connsiteX0-193" fmla="*/ 60785 w 60785"/>
              <a:gd name="connsiteY0-194" fmla="*/ 0 h 1263957"/>
              <a:gd name="connsiteX1-195" fmla="*/ 5765 w 60785"/>
              <a:gd name="connsiteY1-196" fmla="*/ 576377 h 1263957"/>
              <a:gd name="connsiteX2-197" fmla="*/ 12142 w 60785"/>
              <a:gd name="connsiteY2-198" fmla="*/ 1263957 h 1263957"/>
              <a:gd name="connsiteX0-199" fmla="*/ 66676 w 66676"/>
              <a:gd name="connsiteY0-200" fmla="*/ 1 h 1580715"/>
              <a:gd name="connsiteX1-201" fmla="*/ 5765 w 66676"/>
              <a:gd name="connsiteY1-202" fmla="*/ 893135 h 1580715"/>
              <a:gd name="connsiteX2-203" fmla="*/ 12142 w 66676"/>
              <a:gd name="connsiteY2-204" fmla="*/ 1580715 h 1580715"/>
              <a:gd name="connsiteX0-205" fmla="*/ 62821 w 62821"/>
              <a:gd name="connsiteY0-206" fmla="*/ 1 h 1580715"/>
              <a:gd name="connsiteX1-207" fmla="*/ 10352 w 62821"/>
              <a:gd name="connsiteY1-208" fmla="*/ 643744 h 1580715"/>
              <a:gd name="connsiteX2-209" fmla="*/ 8287 w 62821"/>
              <a:gd name="connsiteY2-210" fmla="*/ 1580715 h 1580715"/>
              <a:gd name="connsiteX0-211" fmla="*/ 62821 w 62821"/>
              <a:gd name="connsiteY0-212" fmla="*/ 1 h 1580715"/>
              <a:gd name="connsiteX1-213" fmla="*/ 10352 w 62821"/>
              <a:gd name="connsiteY1-214" fmla="*/ 643744 h 1580715"/>
              <a:gd name="connsiteX2-215" fmla="*/ 8287 w 62821"/>
              <a:gd name="connsiteY2-216" fmla="*/ 1580715 h 1580715"/>
              <a:gd name="connsiteX0-217" fmla="*/ 60003 w 60003"/>
              <a:gd name="connsiteY0-218" fmla="*/ 1 h 1580715"/>
              <a:gd name="connsiteX1-219" fmla="*/ 7534 w 60003"/>
              <a:gd name="connsiteY1-220" fmla="*/ 643744 h 1580715"/>
              <a:gd name="connsiteX2-221" fmla="*/ 5469 w 60003"/>
              <a:gd name="connsiteY2-222" fmla="*/ 1580715 h 1580715"/>
              <a:gd name="connsiteX0-223" fmla="*/ 60003 w 60003"/>
              <a:gd name="connsiteY0-224" fmla="*/ 1 h 1580715"/>
              <a:gd name="connsiteX1-225" fmla="*/ 7534 w 60003"/>
              <a:gd name="connsiteY1-226" fmla="*/ 643744 h 1580715"/>
              <a:gd name="connsiteX2-227" fmla="*/ 5469 w 60003"/>
              <a:gd name="connsiteY2-228" fmla="*/ 1580715 h 1580715"/>
              <a:gd name="connsiteX0-229" fmla="*/ 60003 w 60003"/>
              <a:gd name="connsiteY0-230" fmla="*/ 1 h 1580715"/>
              <a:gd name="connsiteX1-231" fmla="*/ 7534 w 60003"/>
              <a:gd name="connsiteY1-232" fmla="*/ 643744 h 1580715"/>
              <a:gd name="connsiteX2-233" fmla="*/ 5469 w 60003"/>
              <a:gd name="connsiteY2-234" fmla="*/ 1580715 h 1580715"/>
              <a:gd name="connsiteX0-235" fmla="*/ 59471 w 59471"/>
              <a:gd name="connsiteY0-236" fmla="*/ 1 h 1580715"/>
              <a:gd name="connsiteX1-237" fmla="*/ 7002 w 59471"/>
              <a:gd name="connsiteY1-238" fmla="*/ 643744 h 1580715"/>
              <a:gd name="connsiteX2-239" fmla="*/ 4937 w 59471"/>
              <a:gd name="connsiteY2-240" fmla="*/ 1580715 h 1580715"/>
              <a:gd name="connsiteX0-241" fmla="*/ 59364 w 59364"/>
              <a:gd name="connsiteY0-242" fmla="*/ 1 h 1580715"/>
              <a:gd name="connsiteX1-243" fmla="*/ 6895 w 59364"/>
              <a:gd name="connsiteY1-244" fmla="*/ 643744 h 1580715"/>
              <a:gd name="connsiteX2-245" fmla="*/ 4830 w 59364"/>
              <a:gd name="connsiteY2-246" fmla="*/ 1580715 h 1580715"/>
              <a:gd name="connsiteX0-247" fmla="*/ 59364 w 59364"/>
              <a:gd name="connsiteY0-248" fmla="*/ 1 h 1580715"/>
              <a:gd name="connsiteX1-249" fmla="*/ 6895 w 59364"/>
              <a:gd name="connsiteY1-250" fmla="*/ 643744 h 1580715"/>
              <a:gd name="connsiteX2-251" fmla="*/ 4830 w 59364"/>
              <a:gd name="connsiteY2-252" fmla="*/ 1580715 h 1580715"/>
              <a:gd name="connsiteX0-253" fmla="*/ 59218 w 59218"/>
              <a:gd name="connsiteY0-254" fmla="*/ 1 h 1096064"/>
              <a:gd name="connsiteX1-255" fmla="*/ 6749 w 59218"/>
              <a:gd name="connsiteY1-256" fmla="*/ 643744 h 1096064"/>
              <a:gd name="connsiteX2-257" fmla="*/ 6505 w 59218"/>
              <a:gd name="connsiteY2-258" fmla="*/ 1096063 h 1096064"/>
              <a:gd name="connsiteX0-259" fmla="*/ 55405 w 55405"/>
              <a:gd name="connsiteY0-260" fmla="*/ 1 h 1096064"/>
              <a:gd name="connsiteX1-261" fmla="*/ 17798 w 55405"/>
              <a:gd name="connsiteY1-262" fmla="*/ 407073 h 1096064"/>
              <a:gd name="connsiteX2-263" fmla="*/ 2692 w 55405"/>
              <a:gd name="connsiteY2-264" fmla="*/ 1096063 h 1096064"/>
              <a:gd name="connsiteX0-265" fmla="*/ 52713 w 52713"/>
              <a:gd name="connsiteY0-266" fmla="*/ 1 h 1096064"/>
              <a:gd name="connsiteX1-267" fmla="*/ 15106 w 52713"/>
              <a:gd name="connsiteY1-268" fmla="*/ 407073 h 1096064"/>
              <a:gd name="connsiteX2-269" fmla="*/ 0 w 52713"/>
              <a:gd name="connsiteY2-270" fmla="*/ 1096063 h 1096064"/>
              <a:gd name="connsiteX0-271" fmla="*/ 52713 w 52713"/>
              <a:gd name="connsiteY0-272" fmla="*/ 1 h 1096064"/>
              <a:gd name="connsiteX1-273" fmla="*/ 15106 w 52713"/>
              <a:gd name="connsiteY1-274" fmla="*/ 407073 h 1096064"/>
              <a:gd name="connsiteX2-275" fmla="*/ 0 w 52713"/>
              <a:gd name="connsiteY2-276" fmla="*/ 1096063 h 1096064"/>
              <a:gd name="connsiteX0-277" fmla="*/ 52713 w 52713"/>
              <a:gd name="connsiteY0-278" fmla="*/ 1 h 1096064"/>
              <a:gd name="connsiteX1-279" fmla="*/ 15106 w 52713"/>
              <a:gd name="connsiteY1-280" fmla="*/ 407073 h 1096064"/>
              <a:gd name="connsiteX2-281" fmla="*/ 0 w 52713"/>
              <a:gd name="connsiteY2-282" fmla="*/ 1096063 h 1096064"/>
              <a:gd name="connsiteX0-283" fmla="*/ 52713 w 52713"/>
              <a:gd name="connsiteY0-284" fmla="*/ 1 h 1096064"/>
              <a:gd name="connsiteX1-285" fmla="*/ 15106 w 52713"/>
              <a:gd name="connsiteY1-286" fmla="*/ 407073 h 1096064"/>
              <a:gd name="connsiteX2-287" fmla="*/ 0 w 52713"/>
              <a:gd name="connsiteY2-288" fmla="*/ 1096063 h 1096064"/>
              <a:gd name="connsiteX0-289" fmla="*/ 52713 w 52713"/>
              <a:gd name="connsiteY0-290" fmla="*/ 1 h 1096064"/>
              <a:gd name="connsiteX1-291" fmla="*/ 15106 w 52713"/>
              <a:gd name="connsiteY1-292" fmla="*/ 407073 h 1096064"/>
              <a:gd name="connsiteX2-293" fmla="*/ 0 w 52713"/>
              <a:gd name="connsiteY2-294" fmla="*/ 1096063 h 1096064"/>
              <a:gd name="connsiteX0-295" fmla="*/ 52713 w 52713"/>
              <a:gd name="connsiteY0-296" fmla="*/ 1 h 1096064"/>
              <a:gd name="connsiteX1-297" fmla="*/ 15106 w 52713"/>
              <a:gd name="connsiteY1-298" fmla="*/ 407073 h 1096064"/>
              <a:gd name="connsiteX2-299" fmla="*/ 0 w 52713"/>
              <a:gd name="connsiteY2-300" fmla="*/ 1096063 h 1096064"/>
              <a:gd name="connsiteX0-301" fmla="*/ 52713 w 52713"/>
              <a:gd name="connsiteY0-302" fmla="*/ 1 h 1096064"/>
              <a:gd name="connsiteX1-303" fmla="*/ 15106 w 52713"/>
              <a:gd name="connsiteY1-304" fmla="*/ 407073 h 1096064"/>
              <a:gd name="connsiteX2-305" fmla="*/ 0 w 52713"/>
              <a:gd name="connsiteY2-306" fmla="*/ 1096063 h 1096064"/>
              <a:gd name="connsiteX0-307" fmla="*/ 52713 w 52713"/>
              <a:gd name="connsiteY0-308" fmla="*/ 1 h 1096064"/>
              <a:gd name="connsiteX1-309" fmla="*/ 15106 w 52713"/>
              <a:gd name="connsiteY1-310" fmla="*/ 407073 h 1096064"/>
              <a:gd name="connsiteX2-311" fmla="*/ 0 w 52713"/>
              <a:gd name="connsiteY2-312" fmla="*/ 1096063 h 1096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2713" h="1096064">
                <a:moveTo>
                  <a:pt x="52713" y="1"/>
                </a:moveTo>
                <a:cubicBezTo>
                  <a:pt x="47984" y="5287"/>
                  <a:pt x="21373" y="254310"/>
                  <a:pt x="15106" y="407073"/>
                </a:cubicBezTo>
                <a:cubicBezTo>
                  <a:pt x="8839" y="559836"/>
                  <a:pt x="1904" y="743811"/>
                  <a:pt x="0" y="109606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79825" y="2931790"/>
            <a:ext cx="7064583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成，占中格。书写时注意在竖的靠上端向右写一弯笔，笔画要连贯。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 animBg="1"/>
      <p:bldP spid="24" grpId="1" animBg="1"/>
      <p:bldP spid="24" grpId="2" animBg="1"/>
      <p:bldP spid="28" grpId="0"/>
      <p:bldP spid="7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950397" y="1442269"/>
            <a:ext cx="12877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zhi</a:t>
            </a:r>
            <a:r>
              <a:rPr lang="en-US" altLang="zh-CN" sz="4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 </a:t>
            </a:r>
            <a:endParaRPr lang="en-US" altLang="zh-CN" sz="4400" b="1" dirty="0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52651" y="1442269"/>
            <a:ext cx="12877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</a:t>
            </a:r>
            <a:r>
              <a:rPr lang="en-US" altLang="zh-CN" sz="4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hi </a:t>
            </a:r>
            <a:endParaRPr lang="en-US" altLang="zh-CN" sz="4400" b="1" dirty="0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98869" y="1503824"/>
            <a:ext cx="12877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s</a:t>
            </a:r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hi</a:t>
            </a:r>
            <a:r>
              <a:rPr lang="en-US" altLang="zh-CN" sz="40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 </a:t>
            </a:r>
            <a:endParaRPr lang="en-US" altLang="zh-CN" sz="4000" b="1" dirty="0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401123" y="1503824"/>
            <a:ext cx="12877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ri</a:t>
            </a:r>
            <a:r>
              <a:rPr lang="en-US" altLang="zh-CN" sz="40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 </a:t>
            </a:r>
            <a:endParaRPr lang="en-US" altLang="zh-CN" sz="4000" b="1" dirty="0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04127" y="2034419"/>
            <a:ext cx="2092414" cy="1401427"/>
          </a:xfrm>
          <a:prstGeom prst="lin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796541" y="2034419"/>
            <a:ext cx="241836" cy="1401427"/>
          </a:xfrm>
          <a:prstGeom prst="lin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3796541" y="2039075"/>
            <a:ext cx="2064070" cy="1396771"/>
          </a:xfrm>
          <a:prstGeom prst="lin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3796541" y="2045199"/>
            <a:ext cx="3884250" cy="1390647"/>
          </a:xfrm>
          <a:prstGeom prst="lin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611560" y="3520048"/>
            <a:ext cx="8011345" cy="646331"/>
          </a:xfrm>
          <a:prstGeom prst="rect">
            <a:avLst/>
          </a:prstGeom>
          <a:ln w="190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/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i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不能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读成“衣”，不和声母相拼。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9512" y="231296"/>
            <a:ext cx="4248472" cy="724323"/>
            <a:chOff x="3410347" y="3719635"/>
            <a:chExt cx="4248472" cy="72432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827584" y="1438620"/>
          <a:ext cx="7488832" cy="845098"/>
        </p:xfrm>
        <a:graphic>
          <a:graphicData uri="http://schemas.openxmlformats.org/drawingml/2006/table">
            <a:tbl>
              <a:tblPr firstRow="1" bandRow="1"/>
              <a:tblGrid>
                <a:gridCol w="7488832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298471" y="1780571"/>
            <a:ext cx="9188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zhī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98671" y="1768005"/>
            <a:ext cx="90762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zhí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06883" y="1768005"/>
            <a:ext cx="9236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</a:t>
            </a:r>
            <a:r>
              <a:rPr lang="en-US" altLang="zh-CN" sz="40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hǐ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879091" y="1768005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zhì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98471" y="2827095"/>
            <a:ext cx="933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chī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98671" y="2814529"/>
            <a:ext cx="9332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chí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06883" y="2814529"/>
            <a:ext cx="9332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chǐ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79091" y="2814529"/>
            <a:ext cx="9332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chì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98471" y="3766235"/>
            <a:ext cx="851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shī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85853" y="3766235"/>
            <a:ext cx="8402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shí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62015" y="3766235"/>
            <a:ext cx="85632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shǐ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54207" y="3766235"/>
            <a:ext cx="8354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shì</a:t>
            </a:r>
            <a:endParaRPr lang="zh-CN" altLang="en-US" sz="4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979712" y="1112426"/>
            <a:ext cx="5544616" cy="523220"/>
          </a:xfrm>
          <a:prstGeom prst="rect">
            <a:avLst/>
          </a:prstGeom>
          <a:solidFill>
            <a:srgbClr val="CCFFCC">
              <a:alpha val="19000"/>
            </a:srgbClr>
          </a:solidFill>
          <a:ln w="1270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标调时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要去掉 </a:t>
            </a:r>
            <a:r>
              <a:rPr lang="en-US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i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上面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5536" y="244319"/>
            <a:ext cx="777648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分组读一读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zhi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chi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shi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ri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的带调音节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25560" y="3766235"/>
            <a:ext cx="53732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r</a:t>
            </a:r>
            <a:r>
              <a:rPr lang="en-US" altLang="zh-CN" sz="4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ì</a:t>
            </a:r>
            <a:endParaRPr lang="zh-CN" altLang="en-US" sz="4000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5"/>
          <p:cNvSpPr txBox="1"/>
          <p:nvPr/>
        </p:nvSpPr>
        <p:spPr>
          <a:xfrm>
            <a:off x="2627784" y="402799"/>
            <a:ext cx="4460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小小魔术师</a:t>
            </a:r>
            <a:endParaRPr kumimoji="1" lang="zh-CN" altLang="en-US" sz="3200" b="1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95936" y="2066711"/>
            <a:ext cx="3384376" cy="16571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chǐ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zhǐ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shì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rì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zhi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chi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shi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41519" y1="96792" x2="41519" y2="96792"/>
                        <a14:foregroundMark x1="51858" y1="96234" x2="51858" y2="96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0" y="1489943"/>
            <a:ext cx="2520280" cy="291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魔术游戏配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186.53149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8785" y="1203598"/>
            <a:ext cx="609600" cy="6096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685425" y="4443958"/>
            <a:ext cx="1148350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36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-1" y="-72008"/>
            <a:ext cx="9180513" cy="5164038"/>
            <a:chOff x="-1" y="-20538"/>
            <a:chExt cx="9180513" cy="5164038"/>
          </a:xfrm>
        </p:grpSpPr>
        <p:pic>
          <p:nvPicPr>
            <p:cNvPr id="36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backgroundMark x1="7012" y1="91176" x2="7012" y2="91176"/>
                          <a14:backgroundMark x1="54726" y1="91176" x2="54726" y2="91176"/>
                          <a14:backgroundMark x1="62805" y1="89706" x2="9604" y2="95588"/>
                          <a14:backgroundMark x1="96189" y1="88235" x2="68293" y2="98529"/>
                          <a14:backgroundMark x1="53963" y1="88235" x2="2439" y2="83824"/>
                          <a14:backgroundMark x1="1067" y1="11765" x2="915" y2="8823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3193" y="-20538"/>
              <a:ext cx="6248400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17" b="100000" l="0" r="34286">
                          <a14:foregroundMark x1="32952" y1="1250" x2="32952" y2="1250"/>
                          <a14:backgroundMark x1="32000" y1="19375" x2="32000" y2="19375"/>
                          <a14:backgroundMark x1="32762" y1="17292" x2="32762" y2="1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67"/>
            <a:stretch>
              <a:fillRect/>
            </a:stretch>
          </p:blipFill>
          <p:spPr bwMode="auto">
            <a:xfrm>
              <a:off x="-1" y="0"/>
              <a:ext cx="199892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4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17" b="100000" l="0" r="34286">
                          <a14:foregroundMark x1="32952" y1="1250" x2="32952" y2="1250"/>
                          <a14:backgroundMark x1="32000" y1="19375" x2="32000" y2="19375"/>
                          <a14:backgroundMark x1="32762" y1="17292" x2="32762" y2="1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67"/>
            <a:stretch>
              <a:fillRect/>
            </a:stretch>
          </p:blipFill>
          <p:spPr bwMode="auto">
            <a:xfrm flipH="1">
              <a:off x="7181590" y="0"/>
              <a:ext cx="199892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" name="矩形 38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r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995936" y="2045057"/>
            <a:ext cx="3384376" cy="16571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0">
            <a:solidFill>
              <a:schemeClr val="bg1"/>
            </a:solidFill>
            <a:prstDash val="sysDash"/>
          </a:ln>
          <a:effectLst>
            <a:outerShdw blurRad="444500" dist="254000" dir="8100000" algn="tr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</a:t>
            </a:r>
            <a:endParaRPr lang="zh-CN" altLang="en-US" sz="8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1560" y="267494"/>
            <a:ext cx="2610240" cy="720080"/>
            <a:chOff x="341328" y="3939902"/>
            <a:chExt cx="2610240" cy="72008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45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1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1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27"/>
          <p:cNvSpPr txBox="1"/>
          <p:nvPr/>
        </p:nvSpPr>
        <p:spPr>
          <a:xfrm>
            <a:off x="323528" y="1786627"/>
            <a:ext cx="392943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桌互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读，互相帮助，练习拼读课本中的两拼音节。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aturation sat="103000"/>
                    </a14:imgEffect>
                    <a14:imgEffect>
                      <a14:sharpenSoften amoun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583" y="1561890"/>
            <a:ext cx="3982194" cy="3043131"/>
          </a:xfrm>
          <a:prstGeom prst="rect">
            <a:avLst/>
          </a:prstGeom>
          <a:ln>
            <a:noFill/>
          </a:ln>
          <a:effectLst>
            <a:glow rad="76200">
              <a:schemeClr val="accent6">
                <a:lumMod val="75000"/>
                <a:alpha val="2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59465" y="112298"/>
            <a:ext cx="3620447" cy="731260"/>
            <a:chOff x="3327817" y="2776594"/>
            <a:chExt cx="3620447" cy="731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7492" y="2815277"/>
              <a:ext cx="3172708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3817261" y="2776594"/>
              <a:ext cx="31310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398575" y="1203598"/>
            <a:ext cx="4133865" cy="3478540"/>
            <a:chOff x="3599892" y="483518"/>
            <a:chExt cx="5364596" cy="4320480"/>
          </a:xfrm>
        </p:grpSpPr>
        <p:grpSp>
          <p:nvGrpSpPr>
            <p:cNvPr id="11" name="组合 10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3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" y="555526"/>
            <a:ext cx="4159699" cy="454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11560" y="2049973"/>
            <a:ext cx="848538" cy="809809"/>
            <a:chOff x="1162787" y="1635646"/>
            <a:chExt cx="898566" cy="8703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2"/>
            <p:cNvSpPr txBox="1"/>
            <p:nvPr/>
          </p:nvSpPr>
          <p:spPr>
            <a:xfrm>
              <a:off x="1298819" y="1790424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b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7065" y="2752457"/>
            <a:ext cx="848538" cy="809809"/>
            <a:chOff x="1162787" y="1635646"/>
            <a:chExt cx="898566" cy="870325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Rectangle 2"/>
            <p:cNvSpPr txBox="1"/>
            <p:nvPr/>
          </p:nvSpPr>
          <p:spPr>
            <a:xfrm>
              <a:off x="1391547" y="1807683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y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15616" y="1491630"/>
            <a:ext cx="848538" cy="809809"/>
            <a:chOff x="1162787" y="1635646"/>
            <a:chExt cx="898566" cy="870325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Rectangle 2"/>
            <p:cNvSpPr txBox="1"/>
            <p:nvPr/>
          </p:nvSpPr>
          <p:spPr>
            <a:xfrm>
              <a:off x="1209721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p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20511" y="1401901"/>
            <a:ext cx="848538" cy="809809"/>
            <a:chOff x="1162787" y="1635646"/>
            <a:chExt cx="898566" cy="870325"/>
          </a:xfrm>
        </p:grpSpPr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g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79912" y="1491630"/>
            <a:ext cx="848538" cy="809809"/>
            <a:chOff x="1162787" y="1635646"/>
            <a:chExt cx="898566" cy="870325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t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92477" y="1773342"/>
            <a:ext cx="848538" cy="809809"/>
            <a:chOff x="1162787" y="1635646"/>
            <a:chExt cx="898566" cy="870325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Rectangle 2"/>
            <p:cNvSpPr txBox="1"/>
            <p:nvPr/>
          </p:nvSpPr>
          <p:spPr>
            <a:xfrm>
              <a:off x="1352389" y="1898608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k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5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5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1619672" y="915566"/>
            <a:ext cx="848538" cy="809809"/>
            <a:chOff x="1162787" y="1635646"/>
            <a:chExt cx="898566" cy="870325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2"/>
            <p:cNvSpPr txBox="1"/>
            <p:nvPr/>
          </p:nvSpPr>
          <p:spPr>
            <a:xfrm>
              <a:off x="1311060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m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95116" y="2075698"/>
            <a:ext cx="848538" cy="809809"/>
            <a:chOff x="1162787" y="1635646"/>
            <a:chExt cx="898566" cy="870325"/>
          </a:xfrm>
        </p:grpSpPr>
        <p:pic>
          <p:nvPicPr>
            <p:cNvPr id="41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Rectangle 2"/>
            <p:cNvSpPr txBox="1"/>
            <p:nvPr/>
          </p:nvSpPr>
          <p:spPr>
            <a:xfrm>
              <a:off x="1409036" y="191086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n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53" name="文本框 14"/>
          <p:cNvSpPr txBox="1"/>
          <p:nvPr/>
        </p:nvSpPr>
        <p:spPr>
          <a:xfrm>
            <a:off x="326286" y="339502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olidFill>
                  <a:srgbClr val="0000FF"/>
                </a:solidFill>
              </a:rPr>
              <a:t>摘苹果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680737" y="802124"/>
            <a:ext cx="848538" cy="809809"/>
            <a:chOff x="1162787" y="1635646"/>
            <a:chExt cx="898566" cy="870325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Rectangle 2"/>
            <p:cNvSpPr txBox="1"/>
            <p:nvPr/>
          </p:nvSpPr>
          <p:spPr>
            <a:xfrm>
              <a:off x="1209721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f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89663" y="965946"/>
            <a:ext cx="848538" cy="809809"/>
            <a:chOff x="1162787" y="1635646"/>
            <a:chExt cx="898566" cy="870325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8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d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58410" y="2388971"/>
            <a:ext cx="848538" cy="809809"/>
            <a:chOff x="1162787" y="1635646"/>
            <a:chExt cx="898566" cy="870325"/>
          </a:xfrm>
        </p:grpSpPr>
        <p:pic>
          <p:nvPicPr>
            <p:cNvPr id="61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h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64416" y="2268324"/>
            <a:ext cx="848538" cy="809809"/>
            <a:chOff x="1162787" y="1635646"/>
            <a:chExt cx="898566" cy="870325"/>
          </a:xfrm>
        </p:grpSpPr>
        <p:pic>
          <p:nvPicPr>
            <p:cNvPr id="6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Rectangle 2"/>
            <p:cNvSpPr txBox="1"/>
            <p:nvPr/>
          </p:nvSpPr>
          <p:spPr>
            <a:xfrm>
              <a:off x="1352389" y="1797589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z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07663" y="3183972"/>
            <a:ext cx="848538" cy="809809"/>
            <a:chOff x="1162787" y="1635646"/>
            <a:chExt cx="898566" cy="870325"/>
          </a:xfrm>
        </p:grpSpPr>
        <p:pic>
          <p:nvPicPr>
            <p:cNvPr id="6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8" name="Rectangle 2"/>
            <p:cNvSpPr txBox="1"/>
            <p:nvPr/>
          </p:nvSpPr>
          <p:spPr>
            <a:xfrm>
              <a:off x="1311060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w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746606" y="2858980"/>
            <a:ext cx="848538" cy="809809"/>
            <a:chOff x="1162787" y="1635646"/>
            <a:chExt cx="898566" cy="870325"/>
          </a:xfrm>
        </p:grpSpPr>
        <p:pic>
          <p:nvPicPr>
            <p:cNvPr id="7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Rectangle 2"/>
            <p:cNvSpPr txBox="1"/>
            <p:nvPr/>
          </p:nvSpPr>
          <p:spPr>
            <a:xfrm>
              <a:off x="1409036" y="191086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l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483768" y="2149124"/>
            <a:ext cx="848538" cy="809809"/>
            <a:chOff x="1162787" y="1635646"/>
            <a:chExt cx="898566" cy="870325"/>
          </a:xfrm>
        </p:grpSpPr>
        <p:pic>
          <p:nvPicPr>
            <p:cNvPr id="7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4" name="Rectangle 2"/>
            <p:cNvSpPr txBox="1"/>
            <p:nvPr/>
          </p:nvSpPr>
          <p:spPr>
            <a:xfrm>
              <a:off x="1209775" y="173569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q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759690" y="2773637"/>
            <a:ext cx="848538" cy="809809"/>
            <a:chOff x="1162787" y="1635646"/>
            <a:chExt cx="898566" cy="870325"/>
          </a:xfrm>
        </p:grpSpPr>
        <p:pic>
          <p:nvPicPr>
            <p:cNvPr id="7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7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x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059832" y="1635646"/>
            <a:ext cx="848538" cy="809809"/>
            <a:chOff x="1162787" y="1635646"/>
            <a:chExt cx="898566" cy="870325"/>
          </a:xfrm>
        </p:grpSpPr>
        <p:pic>
          <p:nvPicPr>
            <p:cNvPr id="7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Rectangle 2"/>
            <p:cNvSpPr txBox="1"/>
            <p:nvPr/>
          </p:nvSpPr>
          <p:spPr>
            <a:xfrm>
              <a:off x="1352389" y="1797589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j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572784" y="2817313"/>
            <a:ext cx="848538" cy="809809"/>
            <a:chOff x="1162787" y="1635646"/>
            <a:chExt cx="898566" cy="870325"/>
          </a:xfrm>
        </p:grpSpPr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3" name="Rectangle 2"/>
            <p:cNvSpPr txBox="1"/>
            <p:nvPr/>
          </p:nvSpPr>
          <p:spPr>
            <a:xfrm>
              <a:off x="1352389" y="1797589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c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968665" y="3246163"/>
            <a:ext cx="848538" cy="809809"/>
            <a:chOff x="1162787" y="1635646"/>
            <a:chExt cx="898566" cy="870325"/>
          </a:xfrm>
        </p:grpSpPr>
        <p:pic>
          <p:nvPicPr>
            <p:cNvPr id="8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6" name="Rectangle 2"/>
            <p:cNvSpPr txBox="1"/>
            <p:nvPr/>
          </p:nvSpPr>
          <p:spPr>
            <a:xfrm>
              <a:off x="1352389" y="1797589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26751E-6 L 0.68612 0.400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06" y="200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24529E-7 L -0.01476 0.27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138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6007E-6 L 0.66233 0.4251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8" y="212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45679E-6 L 0.53541 0.364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182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23457E-6 L 0.31876 0.256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128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86609E-6 L 0.34427 0.3282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5" y="164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8.917E-7 L 0.49705 0.6488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324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3783E-6 L 0.24497 0.1854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0" y="92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7393E-6 L 0.54636 0.657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09" y="328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15921E-6 L 0.51302 0.5973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42" y="298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709E-6 L 0.26875 0.3625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181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183E-6 L 0.27309 0.2462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123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9006E-6 L -0.00313 0.2221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11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10737E-6 L 0.12274 0.29929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149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71243E-6 L 0.31579 0.4372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218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5.83153E-7 L 0.01718 0.2878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" y="143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6711E-6 L 0.35538 0.3693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60" y="184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07991E-7 L 0.20364 0.2653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74" y="132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48689E-6 L -0.00486 0.22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11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27"/>
          <p:cNvSpPr txBox="1"/>
          <p:nvPr/>
        </p:nvSpPr>
        <p:spPr>
          <a:xfrm>
            <a:off x="249339" y="123478"/>
            <a:ext cx="5653135" cy="8157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小组合作，看图拼音节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27"/>
          <p:cNvSpPr txBox="1"/>
          <p:nvPr/>
        </p:nvSpPr>
        <p:spPr>
          <a:xfrm>
            <a:off x="179512" y="3736652"/>
            <a:ext cx="1712299" cy="923330"/>
          </a:xfrm>
          <a:prstGeom prst="rect">
            <a:avLst/>
          </a:prstGeom>
          <a:solidFill>
            <a:srgbClr val="CCFFCC">
              <a:alpha val="14000"/>
            </a:srgbClr>
          </a:solidFill>
          <a:ln w="9525">
            <a:solidFill>
              <a:srgbClr val="00B050"/>
            </a:solidFill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zhā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扎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针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1"/>
          <a:stretch>
            <a:fillRect/>
          </a:stretch>
        </p:blipFill>
        <p:spPr bwMode="auto">
          <a:xfrm>
            <a:off x="126207" y="975026"/>
            <a:ext cx="2069529" cy="260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" r="7653"/>
          <a:stretch>
            <a:fillRect/>
          </a:stretch>
        </p:blipFill>
        <p:spPr bwMode="auto">
          <a:xfrm>
            <a:off x="4645398" y="975026"/>
            <a:ext cx="2019300" cy="260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27"/>
          <p:cNvSpPr txBox="1"/>
          <p:nvPr/>
        </p:nvSpPr>
        <p:spPr>
          <a:xfrm>
            <a:off x="2506790" y="3736652"/>
            <a:ext cx="1685677" cy="923330"/>
          </a:xfrm>
          <a:prstGeom prst="rect">
            <a:avLst/>
          </a:prstGeom>
          <a:solidFill>
            <a:srgbClr val="CCFFCC">
              <a:alpha val="14000"/>
            </a:srgbClr>
          </a:solidFill>
          <a:ln w="9525">
            <a:solidFill>
              <a:srgbClr val="00B050"/>
            </a:solidFill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chá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喝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茶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27"/>
          <p:cNvSpPr txBox="1"/>
          <p:nvPr/>
        </p:nvSpPr>
        <p:spPr>
          <a:xfrm>
            <a:off x="4807446" y="3736652"/>
            <a:ext cx="1741865" cy="923330"/>
          </a:xfrm>
          <a:prstGeom prst="rect">
            <a:avLst/>
          </a:prstGeom>
          <a:solidFill>
            <a:srgbClr val="CCFFCC">
              <a:alpha val="14000"/>
            </a:srgbClr>
          </a:solidFill>
          <a:ln w="9525">
            <a:solidFill>
              <a:srgbClr val="00B050"/>
            </a:solidFill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shǎ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傻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笑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"/>
          <a:stretch>
            <a:fillRect/>
          </a:stretch>
        </p:blipFill>
        <p:spPr bwMode="auto">
          <a:xfrm>
            <a:off x="6732240" y="975027"/>
            <a:ext cx="2211486" cy="260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Box 27"/>
          <p:cNvSpPr txBox="1"/>
          <p:nvPr/>
        </p:nvSpPr>
        <p:spPr>
          <a:xfrm>
            <a:off x="6948264" y="3736652"/>
            <a:ext cx="1800199" cy="923330"/>
          </a:xfrm>
          <a:prstGeom prst="rect">
            <a:avLst/>
          </a:prstGeom>
          <a:solidFill>
            <a:srgbClr val="CCFFCC">
              <a:alpha val="14000"/>
            </a:srgbClr>
          </a:solidFill>
          <a:ln w="9525">
            <a:solidFill>
              <a:srgbClr val="00B050"/>
            </a:solidFill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shé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蛇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3279" y="975027"/>
            <a:ext cx="2314576" cy="2604835"/>
            <a:chOff x="2263279" y="975027"/>
            <a:chExt cx="2314576" cy="2604835"/>
          </a:xfrm>
        </p:grpSpPr>
        <p:pic>
          <p:nvPicPr>
            <p:cNvPr id="9221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20" r="2730"/>
            <a:stretch>
              <a:fillRect/>
            </a:stretch>
          </p:blipFill>
          <p:spPr bwMode="auto">
            <a:xfrm>
              <a:off x="2263279" y="975027"/>
              <a:ext cx="2314576" cy="2604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2729721"/>
              <a:ext cx="800100" cy="3460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83568" y="1165117"/>
            <a:ext cx="21252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en-US" altLang="zh-CN" sz="80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5816" y="1162758"/>
            <a:ext cx="7163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en-US" altLang="zh-CN" sz="80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6113" y="1131590"/>
            <a:ext cx="8611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</a:t>
            </a:r>
            <a:endParaRPr lang="en-US" altLang="zh-CN" sz="80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7653" y="1104295"/>
            <a:ext cx="2940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zhu</a:t>
            </a:r>
            <a:r>
              <a:rPr lang="en-US" altLang="zh-CN" sz="80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</a:t>
            </a:r>
            <a:endParaRPr lang="en-US" altLang="zh-CN" sz="80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1043608" y="3056602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声母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" name="Text Box 6"/>
          <p:cNvSpPr txBox="1"/>
          <p:nvPr/>
        </p:nvSpPr>
        <p:spPr>
          <a:xfrm>
            <a:off x="2746146" y="3056761"/>
            <a:ext cx="112242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介母 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4571503" y="3056602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韵母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6361781" y="3056761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三拼音节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Text Box 27"/>
          <p:cNvSpPr txBox="1"/>
          <p:nvPr/>
        </p:nvSpPr>
        <p:spPr>
          <a:xfrm>
            <a:off x="743841" y="3939902"/>
            <a:ext cx="8292655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介快，韵母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三拼连读很顺当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Line 19"/>
          <p:cNvSpPr/>
          <p:nvPr/>
        </p:nvSpPr>
        <p:spPr>
          <a:xfrm>
            <a:off x="1547664" y="2319053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" name="Line 21"/>
          <p:cNvSpPr/>
          <p:nvPr/>
        </p:nvSpPr>
        <p:spPr>
          <a:xfrm>
            <a:off x="3310100" y="2319053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Line 23"/>
          <p:cNvSpPr/>
          <p:nvPr/>
        </p:nvSpPr>
        <p:spPr>
          <a:xfrm>
            <a:off x="4936914" y="2246138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" name="Line 17"/>
          <p:cNvSpPr/>
          <p:nvPr/>
        </p:nvSpPr>
        <p:spPr>
          <a:xfrm>
            <a:off x="7170712" y="2319053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加号 10"/>
          <p:cNvSpPr/>
          <p:nvPr/>
        </p:nvSpPr>
        <p:spPr>
          <a:xfrm>
            <a:off x="1979712" y="1452392"/>
            <a:ext cx="856857" cy="893645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加号 30"/>
          <p:cNvSpPr/>
          <p:nvPr/>
        </p:nvSpPr>
        <p:spPr>
          <a:xfrm>
            <a:off x="3707904" y="1425408"/>
            <a:ext cx="856857" cy="893645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等于号 11"/>
          <p:cNvSpPr/>
          <p:nvPr/>
        </p:nvSpPr>
        <p:spPr>
          <a:xfrm>
            <a:off x="5412463" y="1497416"/>
            <a:ext cx="455682" cy="576064"/>
          </a:xfrm>
          <a:prstGeom prst="mathEqua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9987" y="89331"/>
            <a:ext cx="2601813" cy="724323"/>
            <a:chOff x="3410347" y="3719635"/>
            <a:chExt cx="2601813" cy="72432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563888" y="3219822"/>
          <a:ext cx="5113268" cy="845098"/>
        </p:xfrm>
        <a:graphic>
          <a:graphicData uri="http://schemas.openxmlformats.org/drawingml/2006/table">
            <a:tbl>
              <a:tblPr firstRow="1" bandRow="1"/>
              <a:tblGrid>
                <a:gridCol w="511326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3563888" y="987574"/>
          <a:ext cx="5113268" cy="845098"/>
        </p:xfrm>
        <a:graphic>
          <a:graphicData uri="http://schemas.openxmlformats.org/drawingml/2006/table">
            <a:tbl>
              <a:tblPr firstRow="1" bandRow="1"/>
              <a:tblGrid>
                <a:gridCol w="511326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700208" y="999768"/>
            <a:ext cx="9905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34426" y="1000899"/>
            <a:ext cx="63751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58449" y="999781"/>
            <a:ext cx="1775100" cy="70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zhuō</a:t>
            </a:r>
            <a:r>
              <a:rPr lang="en-US" altLang="zh-CN" sz="40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    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569524" y="1357890"/>
            <a:ext cx="387350" cy="889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937314" y="1000899"/>
            <a:ext cx="5759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ō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6372924" y="1344555"/>
            <a:ext cx="539750" cy="44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549964" y="1349000"/>
            <a:ext cx="387350" cy="889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790655" y="3218833"/>
            <a:ext cx="900129" cy="706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1677" y="3233016"/>
            <a:ext cx="656422" cy="706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39081" y="3208036"/>
            <a:ext cx="1486229" cy="706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shuā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620662" y="3568065"/>
            <a:ext cx="441413" cy="889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523026" y="3568065"/>
            <a:ext cx="441413" cy="889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997725" y="3233147"/>
            <a:ext cx="6563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</a:t>
            </a:r>
            <a:endParaRPr lang="en-US" altLang="zh-CN" sz="4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6654055" y="3559175"/>
            <a:ext cx="615083" cy="444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27"/>
          <p:cNvSpPr txBox="1"/>
          <p:nvPr/>
        </p:nvSpPr>
        <p:spPr>
          <a:xfrm>
            <a:off x="247203" y="32886"/>
            <a:ext cx="619700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联系生活，拼读音节，并组词。</a:t>
            </a:r>
            <a:endParaRPr lang="en-US" altLang="zh-CN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26" b="100000" l="0" r="100000">
                        <a14:foregroundMark x1="16697" y1="91107" x2="16697" y2="91107"/>
                        <a14:foregroundMark x1="27706" y1="82577" x2="27706" y2="82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62" y="553576"/>
            <a:ext cx="2498062" cy="25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AutoShape 513"/>
          <p:cNvSpPr>
            <a:spLocks noChangeArrowheads="1"/>
          </p:cNvSpPr>
          <p:nvPr/>
        </p:nvSpPr>
        <p:spPr bwMode="auto">
          <a:xfrm>
            <a:off x="7248397" y="2128710"/>
            <a:ext cx="1140027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ulim" panose="020B0600000101010101" pitchFamily="34" charset="-127"/>
                <a:ea typeface="宋体" panose="02010600030101010101" pitchFamily="2" charset="-122"/>
              </a:rPr>
              <a:t>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anose="020B0600000101010101" pitchFamily="34" charset="-127"/>
                <a:ea typeface="宋体" panose="02010600030101010101" pitchFamily="2" charset="-122"/>
              </a:rPr>
              <a:t>子</a:t>
            </a:r>
            <a:endParaRPr kumimoji="1" lang="zh-CN" altLang="ko-KR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34" name="AutoShape 513"/>
          <p:cNvSpPr>
            <a:spLocks noChangeArrowheads="1"/>
          </p:cNvSpPr>
          <p:nvPr/>
        </p:nvSpPr>
        <p:spPr bwMode="auto">
          <a:xfrm>
            <a:off x="7318221" y="4274422"/>
            <a:ext cx="1070203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kern="0" smtClean="0">
                <a:solidFill>
                  <a:srgbClr val="FF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刷</a:t>
            </a:r>
            <a:r>
              <a:rPr kumimoji="1" lang="zh-CN" altLang="en-US" sz="3200" b="1" kern="0" smtClean="0">
                <a:solidFill>
                  <a:srgbClr val="00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墙</a:t>
            </a:r>
            <a:endParaRPr kumimoji="1" lang="zh-CN" altLang="ko-KR" sz="3200" b="1" kern="0" dirty="0">
              <a:solidFill>
                <a:srgbClr val="000000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3600" y1="33917" x2="36800" y2="43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56" y="3121025"/>
            <a:ext cx="2267474" cy="2072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4" grpId="0"/>
      <p:bldP spid="13" grpId="0"/>
      <p:bldP spid="14" grpId="0"/>
      <p:bldP spid="15" grpId="0"/>
      <p:bldP spid="22" grpId="0"/>
      <p:bldP spid="33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8377" y="3651870"/>
            <a:ext cx="3071495" cy="6223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cā</a:t>
            </a:r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zhuō   zi</a:t>
            </a:r>
            <a:endParaRPr lang="en-US" altLang="zh-CN" sz="3600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3619150"/>
            <a:ext cx="1730282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zhé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zhǐ</a:t>
            </a:r>
            <a:endParaRPr lang="en-US" altLang="zh-CN" sz="3600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95536" y="4155926"/>
            <a:ext cx="3289295" cy="608965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  桌  子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6588224" y="4195214"/>
            <a:ext cx="1944216" cy="608784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  纸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6400"/>
                    </a14:imgEffect>
                    <a14:imgEffect>
                      <a14:saturation sat="138000"/>
                    </a14:imgEffect>
                    <a14:imgEffect>
                      <a14:sharpenSoften amoun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87" t="12122" r="5415" b="4958"/>
          <a:stretch>
            <a:fillRect/>
          </a:stretch>
        </p:blipFill>
        <p:spPr bwMode="auto">
          <a:xfrm>
            <a:off x="6024710" y="1119116"/>
            <a:ext cx="2435722" cy="2386540"/>
          </a:xfrm>
          <a:prstGeom prst="rect">
            <a:avLst/>
          </a:prstGeom>
          <a:ln>
            <a:noFill/>
          </a:ln>
          <a:effectLst>
            <a:glow rad="76200">
              <a:schemeClr val="accent6">
                <a:lumMod val="75000"/>
                <a:alpha val="2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3419873" y="1131590"/>
            <a:ext cx="237626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图上的小动物在做什么？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3528" y="195486"/>
            <a:ext cx="2610240" cy="720080"/>
            <a:chOff x="377584" y="195486"/>
            <a:chExt cx="2610240" cy="720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  <a14:imgEffect>
                      <a14:colorTemperature colorTemp="59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28" y="1113110"/>
            <a:ext cx="2439574" cy="2386540"/>
          </a:xfrm>
          <a:prstGeom prst="rect">
            <a:avLst/>
          </a:prstGeom>
          <a:ln>
            <a:noFill/>
          </a:ln>
          <a:effectLst>
            <a:glow rad="76200">
              <a:schemeClr val="accent6">
                <a:lumMod val="75000"/>
                <a:alpha val="2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bldLvl="0"/>
      <p:bldP spid="25" grpId="0" bldLvl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1347614"/>
            <a:ext cx="5003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我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能把音节补充完整。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909" y="2460293"/>
            <a:ext cx="739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en-US" altLang="zh-CN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73225" y="2826743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227052" y="2498812"/>
            <a:ext cx="1668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）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627784" y="2823058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3129156" y="2475533"/>
            <a:ext cx="1226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zhá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50055" y="2452673"/>
            <a:ext cx="729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</a:t>
            </a:r>
            <a:endParaRPr lang="en-US" altLang="zh-CN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890918" y="2775983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7224026" y="2486195"/>
            <a:ext cx="22445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  ）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6861156" y="2761306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454697" y="2430677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7504" y="3498518"/>
            <a:ext cx="1758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） </a:t>
            </a:r>
            <a:endParaRPr lang="zh-CN" altLang="en-US" sz="3600" b="1" dirty="0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324576" y="3858896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787790" y="3532091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ù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300433" y="3872257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3012569" y="3532173"/>
            <a:ext cx="1092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shù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411288" y="3532090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en-US" altLang="zh-CN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779117" y="3923554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960677" y="3571151"/>
            <a:ext cx="1668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）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7380312" y="3901714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965325" y="3532089"/>
            <a:ext cx="999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ruò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3722" y="2501483"/>
            <a:ext cx="486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621969" y="2485693"/>
            <a:ext cx="1486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chuā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514576" y="3549091"/>
            <a:ext cx="865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ò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02073" y="2413907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913259" y="2753843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890918" y="392078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326250" y="3559152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7912" y="3498517"/>
            <a:ext cx="865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5621" y="150440"/>
            <a:ext cx="2610240" cy="720080"/>
            <a:chOff x="341328" y="3939902"/>
            <a:chExt cx="2610240" cy="72008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6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  <p:bldP spid="81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22743" y="3414940"/>
            <a:ext cx="3501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平舌音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：发音时舌尖向前平伸。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4283968" y="1916127"/>
            <a:ext cx="4708340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  ch  sh  r</a:t>
            </a:r>
            <a:endParaRPr lang="en-US" altLang="zh-CN" sz="66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43" name="文本框 2"/>
          <p:cNvSpPr txBox="1"/>
          <p:nvPr/>
        </p:nvSpPr>
        <p:spPr>
          <a:xfrm>
            <a:off x="4427984" y="341494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defTabSz="914400">
              <a:buClrTx/>
              <a:buSzTx/>
              <a:buFontTx/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smtClean="0"/>
              <a:t>翘舌音</a:t>
            </a:r>
            <a:r>
              <a:rPr lang="en-US" altLang="zh-CN" sz="3600" smtClean="0"/>
              <a:t>:</a:t>
            </a:r>
            <a:r>
              <a:rPr lang="zh-CN" altLang="en-US" sz="3600" smtClean="0">
                <a:solidFill>
                  <a:schemeClr val="tx1"/>
                </a:solidFill>
              </a:rPr>
              <a:t>有</a:t>
            </a:r>
            <a:r>
              <a:rPr lang="zh-CN" altLang="en-US" sz="3600">
                <a:solidFill>
                  <a:schemeClr val="tx1"/>
                </a:solidFill>
              </a:rPr>
              <a:t>椅子（</a:t>
            </a:r>
            <a:r>
              <a:rPr lang="en-US" altLang="zh-CN" sz="36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</a:t>
            </a:r>
            <a:r>
              <a:rPr lang="zh-CN" altLang="en-US" sz="3600">
                <a:solidFill>
                  <a:schemeClr val="tx1"/>
                </a:solidFill>
              </a:rPr>
              <a:t>）的声母要翘舌。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898284" y="1916127"/>
            <a:ext cx="2412840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600" b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  c  s</a:t>
            </a:r>
            <a:endParaRPr lang="en-US" altLang="zh-CN" sz="66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64416" y="51470"/>
            <a:ext cx="2816764" cy="646331"/>
            <a:chOff x="5499652" y="3435846"/>
            <a:chExt cx="2816764" cy="646331"/>
          </a:xfrm>
        </p:grpSpPr>
        <p:sp>
          <p:nvSpPr>
            <p:cNvPr id="15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三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30" name="文本框 14"/>
          <p:cNvSpPr txBox="1"/>
          <p:nvPr/>
        </p:nvSpPr>
        <p:spPr>
          <a:xfrm>
            <a:off x="323528" y="987574"/>
            <a:ext cx="471517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复习平舌音、翘舌音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/>
          <p:cNvGrpSpPr/>
          <p:nvPr/>
        </p:nvGrpSpPr>
        <p:grpSpPr>
          <a:xfrm>
            <a:off x="6301573" y="3075803"/>
            <a:ext cx="1274013" cy="1652777"/>
            <a:chOff x="395537" y="771550"/>
            <a:chExt cx="1329066" cy="1479499"/>
          </a:xfrm>
        </p:grpSpPr>
        <p:sp>
          <p:nvSpPr>
            <p:cNvPr id="116" name="圆角矩形 115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7" name="Rectangle 1"/>
            <p:cNvSpPr>
              <a:spLocks noChangeArrowheads="1"/>
            </p:cNvSpPr>
            <p:nvPr/>
          </p:nvSpPr>
          <p:spPr bwMode="auto">
            <a:xfrm>
              <a:off x="395537" y="990633"/>
              <a:ext cx="1329066" cy="10538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Meiryo" panose="020B0604030504040204" pitchFamily="34" charset="-128"/>
                  <a:cs typeface="汉语拼音" panose="020B0604020202020204" pitchFamily="34" charset="0"/>
                </a:rPr>
                <a:t>r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Meiryo" panose="020B0604030504040204" pitchFamily="34" charset="-128"/>
                <a:cs typeface="汉语拼音" panose="020B0604020202020204" pitchFamily="34" charset="0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301573" y="3079212"/>
            <a:ext cx="1274013" cy="1652777"/>
            <a:chOff x="395537" y="771550"/>
            <a:chExt cx="1329066" cy="1479499"/>
          </a:xfrm>
        </p:grpSpPr>
        <p:sp>
          <p:nvSpPr>
            <p:cNvPr id="155" name="圆角矩形 15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6" name="Rectangle 1"/>
            <p:cNvSpPr>
              <a:spLocks noChangeArrowheads="1"/>
            </p:cNvSpPr>
            <p:nvPr/>
          </p:nvSpPr>
          <p:spPr bwMode="auto">
            <a:xfrm>
              <a:off x="395537" y="880430"/>
              <a:ext cx="1329066" cy="12742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47664" y="3075804"/>
            <a:ext cx="1274013" cy="1652776"/>
            <a:chOff x="395537" y="771550"/>
            <a:chExt cx="1329066" cy="1479500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990633"/>
              <a:ext cx="1329066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s</a:t>
              </a: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h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547664" y="3079213"/>
            <a:ext cx="1274013" cy="1652776"/>
            <a:chOff x="395537" y="771550"/>
            <a:chExt cx="1329066" cy="1479500"/>
          </a:xfrm>
        </p:grpSpPr>
        <p:sp>
          <p:nvSpPr>
            <p:cNvPr id="146" name="圆角矩形 14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Rectangle 1"/>
            <p:cNvSpPr>
              <a:spLocks noChangeArrowheads="1"/>
            </p:cNvSpPr>
            <p:nvPr/>
          </p:nvSpPr>
          <p:spPr bwMode="auto">
            <a:xfrm>
              <a:off x="395537" y="880427"/>
              <a:ext cx="1329066" cy="12742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206631" y="3075804"/>
            <a:ext cx="1274013" cy="1652777"/>
            <a:chOff x="395537" y="771550"/>
            <a:chExt cx="1329066" cy="1479499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95537" y="990632"/>
              <a:ext cx="1329066" cy="10538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ch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722389" y="3075803"/>
            <a:ext cx="1299749" cy="1652777"/>
            <a:chOff x="395537" y="771550"/>
            <a:chExt cx="1355915" cy="1479499"/>
          </a:xfrm>
        </p:grpSpPr>
        <p:sp>
          <p:nvSpPr>
            <p:cNvPr id="113" name="圆角矩形 112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4" name="Rectangle 1"/>
            <p:cNvSpPr>
              <a:spLocks noChangeArrowheads="1"/>
            </p:cNvSpPr>
            <p:nvPr/>
          </p:nvSpPr>
          <p:spPr bwMode="auto">
            <a:xfrm>
              <a:off x="422386" y="990633"/>
              <a:ext cx="1329066" cy="10538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z</a:t>
              </a:r>
              <a:r>
                <a:rPr lang="en-US" altLang="zh-CN" sz="7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h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722389" y="3079212"/>
            <a:ext cx="1299749" cy="1652777"/>
            <a:chOff x="395537" y="771550"/>
            <a:chExt cx="1355915" cy="1479499"/>
          </a:xfrm>
        </p:grpSpPr>
        <p:sp>
          <p:nvSpPr>
            <p:cNvPr id="152" name="圆角矩形 15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" name="Rectangle 1"/>
            <p:cNvSpPr>
              <a:spLocks noChangeArrowheads="1"/>
            </p:cNvSpPr>
            <p:nvPr/>
          </p:nvSpPr>
          <p:spPr bwMode="auto">
            <a:xfrm>
              <a:off x="422386" y="880430"/>
              <a:ext cx="1329066" cy="12742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3206631" y="3079213"/>
            <a:ext cx="1274013" cy="1652777"/>
            <a:chOff x="395537" y="771550"/>
            <a:chExt cx="1329066" cy="1479499"/>
          </a:xfrm>
        </p:grpSpPr>
        <p:sp>
          <p:nvSpPr>
            <p:cNvPr id="149" name="圆角矩形 14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Rectangle 1"/>
            <p:cNvSpPr>
              <a:spLocks noChangeArrowheads="1"/>
            </p:cNvSpPr>
            <p:nvPr/>
          </p:nvSpPr>
          <p:spPr bwMode="auto">
            <a:xfrm>
              <a:off x="395537" y="880429"/>
              <a:ext cx="1329066" cy="12742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365468" y="1136891"/>
            <a:ext cx="1351871" cy="1652776"/>
            <a:chOff x="346582" y="771550"/>
            <a:chExt cx="1410288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825325"/>
              <a:ext cx="1361334" cy="138443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c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5374210" y="1136891"/>
            <a:ext cx="1304944" cy="1652776"/>
            <a:chOff x="395536" y="771550"/>
            <a:chExt cx="1361334" cy="1479500"/>
          </a:xfrm>
        </p:grpSpPr>
        <p:sp>
          <p:nvSpPr>
            <p:cNvPr id="128" name="圆角矩形 12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Rectangle 1"/>
            <p:cNvSpPr>
              <a:spLocks noChangeArrowheads="1"/>
            </p:cNvSpPr>
            <p:nvPr/>
          </p:nvSpPr>
          <p:spPr bwMode="auto">
            <a:xfrm>
              <a:off x="395536" y="880427"/>
              <a:ext cx="1361334" cy="12742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779912" y="1136891"/>
            <a:ext cx="1274013" cy="1652776"/>
            <a:chOff x="395537" y="771550"/>
            <a:chExt cx="1329066" cy="1479500"/>
          </a:xfrm>
        </p:grpSpPr>
        <p:sp>
          <p:nvSpPr>
            <p:cNvPr id="86" name="圆角矩形 8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95537" y="825326"/>
              <a:ext cx="1329066" cy="138443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s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79912" y="1136891"/>
            <a:ext cx="1274013" cy="1652776"/>
            <a:chOff x="395537" y="771550"/>
            <a:chExt cx="1329066" cy="1479500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880427"/>
              <a:ext cx="1329066" cy="12742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195736" y="1136891"/>
            <a:ext cx="1274014" cy="1652776"/>
            <a:chOff x="395536" y="771550"/>
            <a:chExt cx="1329067" cy="1479500"/>
          </a:xfrm>
        </p:grpSpPr>
        <p:sp>
          <p:nvSpPr>
            <p:cNvPr id="83" name="圆角矩形 8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395536" y="825325"/>
              <a:ext cx="1329067" cy="138443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z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195736" y="1136891"/>
            <a:ext cx="1274014" cy="1652776"/>
            <a:chOff x="395536" y="771550"/>
            <a:chExt cx="1329067" cy="1479500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6" y="880427"/>
              <a:ext cx="1329067" cy="12742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0" name="Text Box 15"/>
          <p:cNvSpPr txBox="1">
            <a:spLocks noChangeArrowheads="1"/>
          </p:cNvSpPr>
          <p:nvPr/>
        </p:nvSpPr>
        <p:spPr bwMode="auto">
          <a:xfrm>
            <a:off x="179512" y="267494"/>
            <a:ext cx="61975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舌音、翘舌音卡片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翻翻翻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24" y="2211710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351" y="2211710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930" y="2211710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30" y="3529953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13" y="3529953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468" y="3529953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226844" y="2214651"/>
            <a:ext cx="2466350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zú—zhú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037883" y="2214651"/>
            <a:ext cx="3021609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shā—shuā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75516" y="2214651"/>
            <a:ext cx="247294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sù—shù 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7504" y="3516749"/>
            <a:ext cx="2532330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cā—chā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094110" y="3516749"/>
            <a:ext cx="291703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suō—shuō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843808" y="3516749"/>
            <a:ext cx="3077165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cuō—chuō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9512" y="865888"/>
            <a:ext cx="8964488" cy="10577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每读对一个卡片就会得到卡片背面的小红花，看谁得到的小红花最多！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9" y="795693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2483768" y="125219"/>
            <a:ext cx="4205684" cy="646331"/>
            <a:chOff x="-386554" y="3797627"/>
            <a:chExt cx="4205684" cy="646331"/>
          </a:xfrm>
        </p:grpSpPr>
        <p:sp>
          <p:nvSpPr>
            <p:cNvPr id="20" name="文本框 15"/>
            <p:cNvSpPr txBox="1"/>
            <p:nvPr/>
          </p:nvSpPr>
          <p:spPr>
            <a:xfrm>
              <a:off x="477542" y="3797627"/>
              <a:ext cx="24862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拼读小红花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386554" y="3827591"/>
              <a:ext cx="4205684" cy="546100"/>
              <a:chOff x="1730898" y="409406"/>
              <a:chExt cx="4205684" cy="54610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30898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187282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3528" y="1628438"/>
            <a:ext cx="3895335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读一读绕口令，圈画出你会拼读的字和音节。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0" r="24706" b="16958"/>
          <a:stretch>
            <a:fillRect/>
          </a:stretch>
        </p:blipFill>
        <p:spPr bwMode="auto">
          <a:xfrm>
            <a:off x="4499992" y="606996"/>
            <a:ext cx="3554083" cy="4364965"/>
          </a:xfrm>
          <a:prstGeom prst="rect">
            <a:avLst/>
          </a:prstGeom>
          <a:ln>
            <a:noFill/>
          </a:ln>
          <a:effectLst>
            <a:glow rad="76200">
              <a:schemeClr val="accent6">
                <a:lumMod val="75000"/>
                <a:alpha val="2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90681" y="112298"/>
            <a:ext cx="3417223" cy="731260"/>
            <a:chOff x="3327817" y="2776594"/>
            <a:chExt cx="3417223" cy="7312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7492" y="2815277"/>
              <a:ext cx="2747507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3817261" y="2776594"/>
              <a:ext cx="292777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朗读绕口令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400640" y="123478"/>
            <a:ext cx="3743728" cy="4948014"/>
            <a:chOff x="3599892" y="483518"/>
            <a:chExt cx="5364596" cy="4320480"/>
          </a:xfrm>
        </p:grpSpPr>
        <p:grpSp>
          <p:nvGrpSpPr>
            <p:cNvPr id="9" name="组合 8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" name="矩形 11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9840" y1="3591" x2="19840" y2="3591"/>
                        <a14:foregroundMark x1="10822" y1="5525" x2="10822" y2="5525"/>
                        <a14:foregroundMark x1="10822" y1="5525" x2="10822" y2="5525"/>
                        <a14:foregroundMark x1="10822" y1="5525" x2="94188" y2="6906"/>
                        <a14:foregroundMark x1="94990" y1="8011" x2="93988" y2="92541"/>
                        <a14:foregroundMark x1="92986" y1="94199" x2="6413" y2="94475"/>
                        <a14:foregroundMark x1="6413" y1="94475" x2="6413" y2="94475"/>
                        <a14:foregroundMark x1="3006" y1="91713" x2="3407" y2="3591"/>
                        <a14:foregroundMark x1="6613" y1="10221" x2="92786" y2="10221"/>
                        <a14:foregroundMark x1="5010" y1="9945" x2="5010" y2="9945"/>
                        <a14:foregroundMark x1="5010" y1="9945" x2="5210" y2="92265"/>
                        <a14:foregroundMark x1="94188" y1="9116" x2="93988" y2="47238"/>
                        <a14:foregroundMark x1="92786" y1="14641" x2="92786" y2="14641"/>
                        <a14:foregroundMark x1="92986" y1="22376" x2="93186" y2="91436"/>
                        <a14:foregroundMark x1="6012" y1="92265" x2="93186" y2="93094"/>
                        <a14:foregroundMark x1="5010" y1="13536" x2="5411" y2="91989"/>
                        <a14:foregroundMark x1="5611" y1="13536" x2="6012" y2="49724"/>
                        <a14:foregroundMark x1="6012" y1="49724" x2="6012" y2="49724"/>
                        <a14:foregroundMark x1="4810" y1="19613" x2="6613" y2="38950"/>
                        <a14:foregroundMark x1="4810" y1="16022" x2="6012" y2="30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059582"/>
            <a:ext cx="806489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2"/>
          <p:cNvSpPr txBox="1"/>
          <p:nvPr/>
        </p:nvSpPr>
        <p:spPr>
          <a:xfrm>
            <a:off x="2675886" y="195486"/>
            <a:ext cx="420037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生字、数字手拉手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7258" y="3500303"/>
            <a:ext cx="5693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19392" y="3439328"/>
            <a:ext cx="9605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3542" y="350030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0221" y="350030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2" y="1484079"/>
            <a:ext cx="7886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4010" y="1484079"/>
            <a:ext cx="8607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03475" y="1484079"/>
            <a:ext cx="18806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十四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038" y="1484079"/>
            <a:ext cx="18453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四十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0551" y="2673479"/>
            <a:ext cx="1241488" cy="71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03217" y="2673479"/>
            <a:ext cx="1241488" cy="71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59258" y="2673479"/>
            <a:ext cx="1241488" cy="71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73929" y="2673479"/>
            <a:ext cx="1241488" cy="71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9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2699792" y="12347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上的小动物都在干什么？</a:t>
            </a:r>
            <a:endParaRPr lang="en-US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259" y="-20538"/>
            <a:ext cx="4159701" cy="2880320"/>
          </a:xfrm>
          <a:prstGeom prst="rect">
            <a:avLst/>
          </a:prstGeom>
          <a:solidFill>
            <a:schemeClr val="lt1">
              <a:alpha val="79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清晨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，一轮红日从东方升起，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小苗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在阳光的照射下茁壮成长。“丁零零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下课铃响了，今天轮到长颈鹿值日，它认真地擦着黑板。小猴子坐在椅子上织毛衣。蜘蛛在凳子上勤快地织网。小刺猬津津有味地吃着果子。小狮子蹲在椅子后面休息。课间十分钟，森林学校里一片生机勃勃。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62942" y="1559570"/>
            <a:ext cx="3416970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比一比，赛一赛，看谁读得又快又正确。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9512" y="195486"/>
            <a:ext cx="3240360" cy="724323"/>
            <a:chOff x="3410347" y="3719635"/>
            <a:chExt cx="3240360" cy="72432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941484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3889269" y="3719635"/>
              <a:ext cx="2617422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练读绕口令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0" r="24706" b="16958"/>
          <a:stretch>
            <a:fillRect/>
          </a:stretch>
        </p:blipFill>
        <p:spPr bwMode="auto">
          <a:xfrm>
            <a:off x="4499992" y="606996"/>
            <a:ext cx="3554083" cy="4364965"/>
          </a:xfrm>
          <a:prstGeom prst="rect">
            <a:avLst/>
          </a:prstGeom>
          <a:ln>
            <a:noFill/>
          </a:ln>
          <a:effectLst>
            <a:glow rad="76200">
              <a:schemeClr val="accent6">
                <a:lumMod val="75000"/>
                <a:alpha val="2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400640" y="123478"/>
            <a:ext cx="3743728" cy="4948014"/>
            <a:chOff x="3599892" y="483518"/>
            <a:chExt cx="5364596" cy="4320480"/>
          </a:xfrm>
        </p:grpSpPr>
        <p:grpSp>
          <p:nvGrpSpPr>
            <p:cNvPr id="10" name="组合 9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矩形 16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/>
          <p:nvPr/>
        </p:nvSpPr>
        <p:spPr>
          <a:xfrm>
            <a:off x="1042492" y="1562532"/>
            <a:ext cx="151328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shǔ</a:t>
            </a: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shù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3618656" y="1562532"/>
            <a:ext cx="183713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chǐ     zi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1132930" y="2835707"/>
            <a:ext cx="151209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ì     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lì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3582392" y="2835707"/>
            <a:ext cx="1565672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zhí    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rì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1115616" y="4011910"/>
            <a:ext cx="151209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rì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 qī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3582615" y="4011910"/>
            <a:ext cx="178355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hē   chá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776" name="Text Box 8"/>
          <p:cNvSpPr txBox="1"/>
          <p:nvPr/>
        </p:nvSpPr>
        <p:spPr>
          <a:xfrm>
            <a:off x="1024581" y="1923678"/>
            <a:ext cx="19170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数   数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3563886" y="1978447"/>
            <a:ext cx="230077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尺    子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778" name="Text Box 10"/>
          <p:cNvSpPr txBox="1"/>
          <p:nvPr/>
        </p:nvSpPr>
        <p:spPr>
          <a:xfrm>
            <a:off x="1024581" y="3201615"/>
            <a:ext cx="17631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日  历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779" name="Text Box 11"/>
          <p:cNvSpPr txBox="1"/>
          <p:nvPr/>
        </p:nvSpPr>
        <p:spPr>
          <a:xfrm>
            <a:off x="3672233" y="3201615"/>
            <a:ext cx="15332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值  日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780" name="Text Box 12"/>
          <p:cNvSpPr txBox="1"/>
          <p:nvPr/>
        </p:nvSpPr>
        <p:spPr>
          <a:xfrm>
            <a:off x="1024581" y="4353743"/>
            <a:ext cx="19947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日  期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781" name="Text Box 13"/>
          <p:cNvSpPr txBox="1"/>
          <p:nvPr/>
        </p:nvSpPr>
        <p:spPr>
          <a:xfrm>
            <a:off x="3618655" y="4353743"/>
            <a:ext cx="168712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喝   茶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662" name="Text Box 14"/>
          <p:cNvSpPr txBox="1"/>
          <p:nvPr/>
        </p:nvSpPr>
        <p:spPr>
          <a:xfrm>
            <a:off x="6498381" y="1562532"/>
            <a:ext cx="140374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shí</a:t>
            </a: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sì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783" name="Text Box 15"/>
          <p:cNvSpPr txBox="1"/>
          <p:nvPr/>
        </p:nvSpPr>
        <p:spPr>
          <a:xfrm>
            <a:off x="6498379" y="1998767"/>
            <a:ext cx="17631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十  四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4" name="Text Box 16"/>
          <p:cNvSpPr txBox="1"/>
          <p:nvPr/>
        </p:nvSpPr>
        <p:spPr>
          <a:xfrm>
            <a:off x="6570389" y="2835707"/>
            <a:ext cx="1674019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sì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 shí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785" name="Text Box 17"/>
          <p:cNvSpPr txBox="1"/>
          <p:nvPr/>
        </p:nvSpPr>
        <p:spPr>
          <a:xfrm>
            <a:off x="6551878" y="3201615"/>
            <a:ext cx="230077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四   十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6" name="Text Box 18"/>
          <p:cNvSpPr txBox="1"/>
          <p:nvPr/>
        </p:nvSpPr>
        <p:spPr>
          <a:xfrm>
            <a:off x="6516365" y="4011910"/>
            <a:ext cx="136800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shí</a:t>
            </a: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zì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787" name="Text Box 19"/>
          <p:cNvSpPr txBox="1"/>
          <p:nvPr/>
        </p:nvSpPr>
        <p:spPr>
          <a:xfrm>
            <a:off x="6498380" y="4353743"/>
            <a:ext cx="199310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识  字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9964" y="771550"/>
            <a:ext cx="3156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我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能读正确。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5621" y="123478"/>
            <a:ext cx="2610240" cy="720080"/>
            <a:chOff x="341328" y="3939902"/>
            <a:chExt cx="2610240" cy="72008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9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椭圆 21"/>
          <p:cNvSpPr/>
          <p:nvPr/>
        </p:nvSpPr>
        <p:spPr>
          <a:xfrm>
            <a:off x="2604036" y="2179447"/>
            <a:ext cx="1967963" cy="138131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25526" y="2568070"/>
            <a:ext cx="1846462" cy="16544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53759" y="3433302"/>
            <a:ext cx="2070169" cy="16587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887692" y="3748105"/>
            <a:ext cx="700532" cy="57633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02968" y="3560760"/>
            <a:ext cx="16685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 </a:t>
            </a:r>
            <a:endParaRPr lang="en-US" altLang="zh-CN" sz="80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7320" y="1517727"/>
            <a:ext cx="16685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h</a:t>
            </a:r>
            <a:r>
              <a:rPr lang="en-US" altLang="zh-CN" sz="8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 </a:t>
            </a:r>
            <a:endParaRPr lang="en-US" altLang="zh-CN" sz="80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04036" y="1023664"/>
            <a:ext cx="16685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s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h</a:t>
            </a:r>
            <a:r>
              <a:rPr lang="en-US" altLang="zh-CN" sz="8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 </a:t>
            </a:r>
            <a:endParaRPr lang="en-US" altLang="zh-CN" sz="80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87692" y="3984615"/>
            <a:ext cx="8764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r </a:t>
            </a:r>
            <a:endParaRPr lang="en-US" altLang="zh-CN" sz="80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42759"/>
            <a:ext cx="9577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个声母宝宝就藏在这幅图里，快来找一找吧！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7164288" y="2347103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defTabSz="914400">
              <a:buClrTx/>
              <a:buSzTx/>
              <a:buFontTx/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smtClean="0"/>
              <a:t>翘舌音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 bldLvl="0" animBg="1"/>
      <p:bldP spid="25" grpId="0" bldLvl="0" animBg="1"/>
      <p:bldP spid="27" grpId="0" bldLvl="0" animBg="1"/>
      <p:bldP spid="23" grpId="0"/>
      <p:bldP spid="28" grpId="0"/>
      <p:bldP spid="29" grpId="0"/>
      <p:bldP spid="30" grpId="0"/>
      <p:bldP spid="15" grpId="0"/>
      <p:bldP spid="1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15566"/>
            <a:ext cx="4096563" cy="339520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363838"/>
            <a:ext cx="478811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cs typeface="汉语拼音" panose="020B0604020202020204" pitchFamily="34" charset="0"/>
              </a:rPr>
              <a:t>织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毛衣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 zh zh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蜘蛛织网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 zh zh </a:t>
            </a:r>
            <a:endParaRPr lang="zh-CN" altLang="en-US" sz="40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1175732"/>
            <a:ext cx="216437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zh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15931" y="3435846"/>
            <a:ext cx="47881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cs typeface="汉语拼音" panose="020B0604020202020204" pitchFamily="34" charset="0"/>
              </a:rPr>
              <a:t>吃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果子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0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3608" y="1031716"/>
            <a:ext cx="21788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27534"/>
            <a:ext cx="4001397" cy="365460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79512" y="3435846"/>
            <a:ext cx="47881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小狮子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 </a:t>
            </a:r>
            <a:endParaRPr lang="zh-CN" altLang="en-US" sz="40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3608" y="1031716"/>
            <a:ext cx="193193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774403"/>
            <a:ext cx="4276725" cy="360997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1" r="8944" b="30774"/>
          <a:stretch>
            <a:fillRect/>
          </a:stretch>
        </p:blipFill>
        <p:spPr bwMode="auto">
          <a:xfrm>
            <a:off x="3347864" y="483509"/>
            <a:ext cx="2963918" cy="201623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03963" y="3435846"/>
            <a:ext cx="478811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一轮红日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  r  r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4000" b="1">
                <a:latin typeface="宋体" panose="02010600030101010101" pitchFamily="2" charset="-122"/>
                <a:cs typeface="汉语拼音" panose="020B0604020202020204" pitchFamily="34" charset="0"/>
              </a:rPr>
              <a:t>小鹿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值日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 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 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40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3608" y="1031716"/>
            <a:ext cx="9028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7654"/>
            <a:ext cx="2852386" cy="286942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650" y="1917288"/>
            <a:ext cx="6208751" cy="14465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8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zh  ch  sh  r</a:t>
            </a:r>
            <a:endParaRPr lang="en-US" altLang="zh-CN" sz="88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1332512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defTabSz="914400">
              <a:buClrTx/>
              <a:buSzTx/>
              <a:buFontTx/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smtClean="0"/>
              <a:t>翘舌音</a:t>
            </a:r>
            <a:r>
              <a:rPr lang="en-US" altLang="zh-CN" sz="3200"/>
              <a:t>:</a:t>
            </a:r>
            <a:r>
              <a:rPr lang="zh-CN" altLang="en-US" sz="3200">
                <a:solidFill>
                  <a:schemeClr val="tx1"/>
                </a:solidFill>
              </a:rPr>
              <a:t>有椅子（</a:t>
            </a:r>
            <a:r>
              <a:rPr lang="en-US" altLang="zh-CN" sz="32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</a:t>
            </a:r>
            <a:r>
              <a:rPr lang="zh-CN" altLang="en-US" sz="3200">
                <a:solidFill>
                  <a:schemeClr val="tx1"/>
                </a:solidFill>
              </a:rPr>
              <a:t>）的声母要翘舌。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1911" y="3192527"/>
            <a:ext cx="4621778" cy="132343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8000" b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z     c     s</a:t>
            </a:r>
            <a:endParaRPr lang="en-US" altLang="zh-CN" sz="80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957045" y="3651870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defTabSz="914400">
              <a:buClrTx/>
              <a:buSzTx/>
              <a:buFontTx/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/>
              <a:t>平舌音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0620" y="418071"/>
            <a:ext cx="32596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读一读，比一比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9514" y="123478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5" grpId="0" bldLvl="0"/>
    </p:bldLst>
  </p:timing>
</p:sld>
</file>

<file path=ppt/tags/tag1.xml><?xml version="1.0" encoding="utf-8"?>
<p:tagLst xmlns:p="http://schemas.openxmlformats.org/presentationml/2006/main">
  <p:tag name="KSO_WM_DOC_GUID" val="{ac35c034-a961-4a2b-a1f3-6bdaec3b0694}"/>
  <p:tag name="KSO_WPP_MARK_KEY" val="9f7cb383-8a42-4ad0-b1ed-d644d8b5355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1339</Words>
  <Application>WPS 演示</Application>
  <PresentationFormat>全屏显示(16:9)</PresentationFormat>
  <Paragraphs>482</Paragraphs>
  <Slides>31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</vt:lpstr>
      <vt:lpstr>宋体</vt:lpstr>
      <vt:lpstr>Wingdings</vt:lpstr>
      <vt:lpstr>汉语拼音</vt:lpstr>
      <vt:lpstr>楷体</vt:lpstr>
      <vt:lpstr>黑体</vt:lpstr>
      <vt:lpstr>华文细黑</vt:lpstr>
      <vt:lpstr>微软雅黑</vt:lpstr>
      <vt:lpstr>Calibri</vt:lpstr>
      <vt:lpstr>Times New Roman</vt:lpstr>
      <vt:lpstr>Arial Unicode MS</vt:lpstr>
      <vt:lpstr>Arial</vt:lpstr>
      <vt:lpstr>新宋体</vt:lpstr>
      <vt:lpstr>Gulim</vt:lpstr>
      <vt:lpstr>Meiryo</vt:lpstr>
      <vt:lpstr>方正粗黑宋简体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133</cp:revision>
  <dcterms:created xsi:type="dcterms:W3CDTF">2017-03-17T02:28:00Z</dcterms:created>
  <dcterms:modified xsi:type="dcterms:W3CDTF">2022-11-27T17:13:57Z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4E3FAD53242F47A88D3A9BAF4703F946</vt:lpwstr>
  </property>
</Properties>
</file>