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523" r:id="rId3"/>
    <p:sldId id="1316" r:id="rId5"/>
    <p:sldId id="1318" r:id="rId6"/>
    <p:sldId id="1186" r:id="rId7"/>
    <p:sldId id="1319" r:id="rId8"/>
    <p:sldId id="1332" r:id="rId9"/>
    <p:sldId id="1181" r:id="rId10"/>
    <p:sldId id="1315" r:id="rId11"/>
    <p:sldId id="1322" r:id="rId12"/>
    <p:sldId id="1178" r:id="rId13"/>
    <p:sldId id="1163" r:id="rId14"/>
    <p:sldId id="1336" r:id="rId15"/>
    <p:sldId id="1287" r:id="rId16"/>
    <p:sldId id="1288" r:id="rId17"/>
    <p:sldId id="1323" r:id="rId18"/>
    <p:sldId id="1190" r:id="rId19"/>
    <p:sldId id="1189" r:id="rId20"/>
    <p:sldId id="1187" r:id="rId21"/>
    <p:sldId id="1233" r:id="rId22"/>
    <p:sldId id="1188" r:id="rId23"/>
    <p:sldId id="1325" r:id="rId24"/>
    <p:sldId id="1333" r:id="rId25"/>
    <p:sldId id="1324" r:id="rId26"/>
    <p:sldId id="1327" r:id="rId27"/>
    <p:sldId id="1329" r:id="rId28"/>
    <p:sldId id="1331" r:id="rId29"/>
    <p:sldId id="1179" r:id="rId30"/>
    <p:sldId id="1157" r:id="rId31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36"/>
    </p:embeddedFont>
    <p:embeddedFont>
      <p:font typeface="楷体" panose="02010609060101010101" pitchFamily="49" charset="-122"/>
      <p:regular r:id="rId37"/>
    </p:embeddedFont>
    <p:embeddedFont>
      <p:font typeface="黑体" panose="02010609060101010101" pitchFamily="49" charset="-122"/>
      <p:regular r:id="rId38"/>
    </p:embeddedFont>
    <p:embeddedFont>
      <p:font typeface="华文细黑" panose="02010600040101010101" pitchFamily="2" charset="-122"/>
      <p:regular r:id="rId39"/>
    </p:embeddedFont>
    <p:embeddedFont>
      <p:font typeface="微软雅黑" panose="020B0503020204020204" charset="-122"/>
      <p:regular r:id="rId40"/>
    </p:embeddedFont>
    <p:embeddedFont>
      <p:font typeface="Calibri" panose="020F0502020204030204" charset="0"/>
      <p:regular r:id="rId41"/>
      <p:bold r:id="rId42"/>
      <p:italic r:id="rId43"/>
      <p:boldItalic r:id="rId44"/>
    </p:embeddedFont>
  </p:embeddedFontLst>
  <p:custDataLst>
    <p:tags r:id="rId4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9CCE36"/>
    <a:srgbClr val="0000FF"/>
    <a:srgbClr val="006600"/>
    <a:srgbClr val="FFCCCC"/>
    <a:srgbClr val="C2D346"/>
    <a:srgbClr val="669900"/>
    <a:srgbClr val="FF0000"/>
    <a:srgbClr val="00CC00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7" autoAdjust="0"/>
    <p:restoredTop sz="96010" autoAdjust="0"/>
  </p:normalViewPr>
  <p:slideViewPr>
    <p:cSldViewPr>
      <p:cViewPr>
        <p:scale>
          <a:sx n="100" d="100"/>
          <a:sy n="100" d="100"/>
        </p:scale>
        <p:origin x="-594" y="-324"/>
      </p:cViewPr>
      <p:guideLst>
        <p:guide orient="horz" pos="321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32"/>
        <p:guide pos="22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.xml"/><Relationship Id="rId44" Type="http://schemas.openxmlformats.org/officeDocument/2006/relationships/font" Target="fonts/font9.fntdata"/><Relationship Id="rId43" Type="http://schemas.openxmlformats.org/officeDocument/2006/relationships/font" Target="fonts/font8.fntdata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6C2808-4946-4D10-B3C6-CFECB6B88B69}" type="doc">
      <dgm:prSet loTypeId="urn:microsoft.com/office/officeart/2005/8/layout/radial5" loCatId="relationship" qsTypeId="urn:microsoft.com/office/officeart/2005/8/quickstyle/simple2#1" qsCatId="simple" csTypeId="urn:microsoft.com/office/officeart/2005/8/colors/colorful3#1" csCatId="accent1" phldr="1"/>
      <dgm:spPr/>
      <dgm:t>
        <a:bodyPr/>
        <a:lstStyle/>
        <a:p>
          <a:endParaRPr lang="zh-CN" altLang="en-US"/>
        </a:p>
      </dgm:t>
    </dgm:pt>
    <dgm:pt modelId="{606C32C2-2B81-43D2-8731-7AA5BC539E85}">
      <dgm:prSet phldrT="[文本]" phldr="0" custT="0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 err="1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ie</a:t>
          </a:r>
          <a:endParaRPr lang="en-US" altLang="zh-CN" b="1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gm:t>
    </dgm:pt>
    <dgm:pt modelId="{6A930F7C-102B-4B74-A810-0EF8A77C9C80}" cxnId="{49458AD7-93C0-4121-A535-583515856503}" type="par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6834A72C-D888-4AEC-9D62-346A2EEC237F}" cxnId="{49458AD7-93C0-4121-A535-583515856503}" type="sib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9EB41CF7-2687-4840-AAF4-087A996B7653}">
      <dgm:prSet phldrT="[文本]" phldr="0" custT="1"/>
      <dgm:spPr/>
      <dgm:t>
        <a:bodyPr vert="horz" wrap="square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rPr>
            <a:t>piě</a:t>
          </a:r>
          <a:endParaRPr lang="zh-CN" altLang="en-US" sz="3600" b="1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  <a:sym typeface="+mn-ea"/>
          </a:endParaRPr>
        </a:p>
      </dgm:t>
    </dgm:pt>
    <dgm:pt modelId="{F725B255-70E4-4BF2-A614-1EEFDC4C0EBD}" cxnId="{83702E2D-1F5E-4BEC-8E0C-549402220A7F}" type="par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BE024001-52C8-4377-9A93-EA2645AD60B3}" cxnId="{83702E2D-1F5E-4BEC-8E0C-549402220A7F}" type="sib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1FD7F08B-44CE-4CDA-8621-DB00C9588F7D}">
      <dgm:prSet phldrT="[文本]" phldr="0" custT="1"/>
      <dgm:spPr/>
      <dgm:t>
        <a:bodyPr vert="horz" wrap="square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smtClean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rPr>
            <a:t>dié</a:t>
          </a:r>
          <a:endParaRPr lang="en-US" altLang="zh-CN" sz="3600" b="1" dirty="0">
            <a:solidFill>
              <a:schemeClr val="tx1"/>
            </a:solidFill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3006E1B4-77FC-4EBD-A8B7-17D26EF2CDA2}" cxnId="{EC095919-7F31-4C52-B8CC-7363D7AA27E6}" type="par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397A3741-028F-425D-9B8D-8571BF64A664}" cxnId="{EC095919-7F31-4C52-B8CC-7363D7AA27E6}" type="sib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6E40D9AB-81D2-411B-9BFD-3A081E459121}">
      <dgm:prSet custT="1"/>
      <dgm:spPr/>
      <dgm:t>
        <a:bodyPr/>
        <a:lstStyle/>
        <a:p>
          <a:r>
            <a:rPr lang="en-US" altLang="zh-CN" sz="4000" b="1" smtClean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rPr>
            <a:t>bié</a:t>
          </a:r>
          <a:endParaRPr altLang="en-US" sz="4000" b="1" dirty="0">
            <a:solidFill>
              <a:schemeClr val="tx1"/>
            </a:solidFill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2F585C48-D02C-40C9-8745-967DC373F3F7}" cxnId="{4962728B-DF03-4DA5-8105-0F74EDE44044}" type="par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26D98449-2B98-4284-AE84-467B76B9AA2C}" cxnId="{4962728B-DF03-4DA5-8105-0F74EDE44044}" type="sib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869727FF-B657-481D-B324-A57419220D72}">
      <dgm:prSet custT="1"/>
      <dgm:spPr/>
      <dgm:t>
        <a:bodyPr/>
        <a:lstStyle/>
        <a:p>
          <a:r>
            <a:rPr lang="en-US" altLang="zh-CN" sz="4000" b="1" smtClean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rPr>
            <a:t>xié</a:t>
          </a:r>
          <a:endParaRPr altLang="en-US" sz="4000" b="1" dirty="0">
            <a:solidFill>
              <a:schemeClr val="tx1"/>
            </a:solidFill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BD91B574-8B01-4162-8D6D-46AE21FF3BEB}" cxnId="{D18865ED-6875-4FE3-8A15-94B39281EBFC}" type="par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3E94866D-0AA8-4AD2-88D8-81945A56E872}" cxnId="{D18865ED-6875-4FE3-8A15-94B39281EBFC}" type="sib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31D1D303-25E8-4D32-91E3-085595839514}">
      <dgm:prSet phldrT="[文本]" phldr="0" custT="1"/>
      <dgm:spPr>
        <a:solidFill>
          <a:srgbClr val="CCFFCC"/>
        </a:solidFill>
      </dgm:spPr>
      <dgm:t>
        <a:bodyPr vert="horz" wrap="square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smtClean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rPr>
            <a:t>qiē</a:t>
          </a:r>
          <a:endParaRPr lang="zh-CN" altLang="en-US" sz="3600" b="1" dirty="0">
            <a:solidFill>
              <a:schemeClr val="tx1"/>
            </a:solidFill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E7143639-131F-4238-BF6C-40B660E1F12E}" cxnId="{8D7E7E79-1F4E-4EA7-8015-C10450D4E182}" type="par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5A4727C6-0B9F-4DBB-9FD5-4817C9BACE96}" cxnId="{8D7E7E79-1F4E-4EA7-8015-C10450D4E182}" type="sib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ACC556BC-B091-4088-80C6-AED14A312FB5}">
      <dgm:prSet phldrT="[文本]" phldr="0" custT="1"/>
      <dgm:spPr>
        <a:solidFill>
          <a:schemeClr val="accent1">
            <a:lumMod val="60000"/>
            <a:lumOff val="40000"/>
          </a:schemeClr>
        </a:solidFill>
      </dgm:spPr>
      <dgm:t>
        <a:bodyPr vert="horz" wrap="square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smtClean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rPr>
            <a:t>jiě</a:t>
          </a:r>
          <a:endParaRPr lang="zh-CN" altLang="en-US" sz="3600" b="1" dirty="0">
            <a:solidFill>
              <a:schemeClr val="tx1"/>
            </a:solidFill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D8C837FD-B8AC-4CC7-A639-B541B9D52215}" cxnId="{0A42C331-9505-4127-9272-EC0FB0B6DE50}" type="par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F98D1FBC-D7A2-45AF-ABA0-D342C8F70BC4}" cxnId="{0A42C331-9505-4127-9272-EC0FB0B6DE50}" type="sibTrans">
      <dgm:prSet/>
      <dgm:spPr/>
      <dgm:t>
        <a:bodyPr/>
        <a:lstStyle/>
        <a:p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gm:t>
    </dgm:pt>
    <dgm:pt modelId="{3159887D-BC34-4F44-B574-5DC0809E4A70}" type="pres">
      <dgm:prSet presAssocID="{E06C2808-4946-4D10-B3C6-CFECB6B88B6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49960C0-2478-4BCF-A9C0-745AB8F5088C}" type="pres">
      <dgm:prSet presAssocID="{606C32C2-2B81-43D2-8731-7AA5BC539E85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EC0B8BA3-D1A0-4681-887A-385E8DD367D4}" type="pres">
      <dgm:prSet presAssocID="{F725B255-70E4-4BF2-A614-1EEFDC4C0EBD}" presName="parTrans" presStyleLbl="sibTrans2D1" presStyleIdx="0" presStyleCnt="6"/>
      <dgm:spPr/>
      <dgm:t>
        <a:bodyPr/>
        <a:lstStyle/>
        <a:p>
          <a:endParaRPr lang="zh-CN" altLang="en-US"/>
        </a:p>
      </dgm:t>
    </dgm:pt>
    <dgm:pt modelId="{3EC7B1D9-2BD6-405A-B2BE-EE40634A0814}" type="pres">
      <dgm:prSet presAssocID="{F725B255-70E4-4BF2-A614-1EEFDC4C0EBD}" presName="connectorText" presStyleLbl="sibTrans2D1" presStyleIdx="0" presStyleCnt="6"/>
      <dgm:spPr/>
      <dgm:t>
        <a:bodyPr/>
        <a:lstStyle/>
        <a:p>
          <a:endParaRPr lang="zh-CN" altLang="en-US"/>
        </a:p>
      </dgm:t>
    </dgm:pt>
    <dgm:pt modelId="{E439FB7C-643C-454F-9092-F27C7C66C5B0}" type="pres">
      <dgm:prSet presAssocID="{9EB41CF7-2687-4840-AAF4-087A996B7653}" presName="node" presStyleLbl="node1" presStyleIdx="0" presStyleCnt="6" custScaleX="16000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6555EF-08DC-4AF8-B351-7FF0D98BC600}" type="pres">
      <dgm:prSet presAssocID="{3006E1B4-77FC-4EBD-A8B7-17D26EF2CDA2}" presName="parTrans" presStyleLbl="sibTrans2D1" presStyleIdx="1" presStyleCnt="6"/>
      <dgm:spPr/>
      <dgm:t>
        <a:bodyPr/>
        <a:lstStyle/>
        <a:p>
          <a:endParaRPr lang="zh-CN" altLang="en-US"/>
        </a:p>
      </dgm:t>
    </dgm:pt>
    <dgm:pt modelId="{54D044D7-DDFF-4962-9EA3-1FA11B88BED4}" type="pres">
      <dgm:prSet presAssocID="{3006E1B4-77FC-4EBD-A8B7-17D26EF2CDA2}" presName="connectorText" presStyleLbl="sibTrans2D1" presStyleIdx="1" presStyleCnt="6"/>
      <dgm:spPr/>
      <dgm:t>
        <a:bodyPr/>
        <a:lstStyle/>
        <a:p>
          <a:endParaRPr lang="zh-CN" altLang="en-US"/>
        </a:p>
      </dgm:t>
    </dgm:pt>
    <dgm:pt modelId="{DA72E5D4-62CF-433D-B5E8-B21F597C9891}" type="pres">
      <dgm:prSet presAssocID="{1FD7F08B-44CE-4CDA-8621-DB00C9588F7D}" presName="node" presStyleLbl="node1" presStyleIdx="1" presStyleCnt="6" custScaleX="16000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69383C-FE5E-4AB8-B21E-4BB11E7E1507}" type="pres">
      <dgm:prSet presAssocID="{2F585C48-D02C-40C9-8745-967DC373F3F7}" presName="parTrans" presStyleLbl="sibTrans2D1" presStyleIdx="2" presStyleCnt="6"/>
      <dgm:spPr/>
      <dgm:t>
        <a:bodyPr/>
        <a:lstStyle/>
        <a:p>
          <a:endParaRPr lang="zh-CN" altLang="en-US"/>
        </a:p>
      </dgm:t>
    </dgm:pt>
    <dgm:pt modelId="{CF7CEB10-3F81-46A3-9103-DA14DCA3A963}" type="pres">
      <dgm:prSet presAssocID="{2F585C48-D02C-40C9-8745-967DC373F3F7}" presName="connectorText" presStyleLbl="sibTrans2D1" presStyleIdx="2" presStyleCnt="6"/>
      <dgm:spPr/>
      <dgm:t>
        <a:bodyPr/>
        <a:lstStyle/>
        <a:p>
          <a:endParaRPr lang="zh-CN" altLang="en-US"/>
        </a:p>
      </dgm:t>
    </dgm:pt>
    <dgm:pt modelId="{3C66E82F-E67B-4331-93F8-12819B17B6A6}" type="pres">
      <dgm:prSet presAssocID="{6E40D9AB-81D2-411B-9BFD-3A081E459121}" presName="node" presStyleLbl="node1" presStyleIdx="2" presStyleCnt="6" custScaleX="16000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7119EB-E53B-469F-9655-50599B079833}" type="pres">
      <dgm:prSet presAssocID="{BD91B574-8B01-4162-8D6D-46AE21FF3BEB}" presName="parTrans" presStyleLbl="sibTrans2D1" presStyleIdx="3" presStyleCnt="6"/>
      <dgm:spPr/>
      <dgm:t>
        <a:bodyPr/>
        <a:lstStyle/>
        <a:p>
          <a:endParaRPr lang="zh-CN" altLang="en-US"/>
        </a:p>
      </dgm:t>
    </dgm:pt>
    <dgm:pt modelId="{156CE2CD-9549-4F43-9079-CA63D629C2C4}" type="pres">
      <dgm:prSet presAssocID="{BD91B574-8B01-4162-8D6D-46AE21FF3BEB}" presName="connectorText" presStyleLbl="sibTrans2D1" presStyleIdx="3" presStyleCnt="6"/>
      <dgm:spPr/>
      <dgm:t>
        <a:bodyPr/>
        <a:lstStyle/>
        <a:p>
          <a:endParaRPr lang="zh-CN" altLang="en-US"/>
        </a:p>
      </dgm:t>
    </dgm:pt>
    <dgm:pt modelId="{5E67E044-12F5-488E-AFF8-E8FC54080EED}" type="pres">
      <dgm:prSet presAssocID="{869727FF-B657-481D-B324-A57419220D72}" presName="node" presStyleLbl="node1" presStyleIdx="3" presStyleCnt="6" custScaleX="16000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A4AF61-D85D-4172-B49F-287A0B9C89FD}" type="pres">
      <dgm:prSet presAssocID="{E7143639-131F-4238-BF6C-40B660E1F12E}" presName="parTrans" presStyleLbl="sibTrans2D1" presStyleIdx="4" presStyleCnt="6"/>
      <dgm:spPr/>
      <dgm:t>
        <a:bodyPr/>
        <a:lstStyle/>
        <a:p>
          <a:endParaRPr lang="zh-CN" altLang="en-US"/>
        </a:p>
      </dgm:t>
    </dgm:pt>
    <dgm:pt modelId="{0EA34702-5ACE-401D-9EDC-0AEAC90B2447}" type="pres">
      <dgm:prSet presAssocID="{E7143639-131F-4238-BF6C-40B660E1F12E}" presName="connectorText" presStyleLbl="sibTrans2D1" presStyleIdx="4" presStyleCnt="6"/>
      <dgm:spPr/>
      <dgm:t>
        <a:bodyPr/>
        <a:lstStyle/>
        <a:p>
          <a:endParaRPr lang="zh-CN" altLang="en-US"/>
        </a:p>
      </dgm:t>
    </dgm:pt>
    <dgm:pt modelId="{9E9F3594-8892-41E8-B3EB-FCDEECCFF202}" type="pres">
      <dgm:prSet presAssocID="{31D1D303-25E8-4D32-91E3-085595839514}" presName="node" presStyleLbl="node1" presStyleIdx="4" presStyleCnt="6" custScaleX="16000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326397-1233-4C08-8969-7FBCBC2B26B2}" type="pres">
      <dgm:prSet presAssocID="{D8C837FD-B8AC-4CC7-A639-B541B9D52215}" presName="parTrans" presStyleLbl="sibTrans2D1" presStyleIdx="5" presStyleCnt="6"/>
      <dgm:spPr/>
      <dgm:t>
        <a:bodyPr/>
        <a:lstStyle/>
        <a:p>
          <a:endParaRPr lang="zh-CN" altLang="en-US"/>
        </a:p>
      </dgm:t>
    </dgm:pt>
    <dgm:pt modelId="{6505D330-90B3-4BB2-8F76-B02E19E3B067}" type="pres">
      <dgm:prSet presAssocID="{D8C837FD-B8AC-4CC7-A639-B541B9D52215}" presName="connectorText" presStyleLbl="sibTrans2D1" presStyleIdx="5" presStyleCnt="6"/>
      <dgm:spPr/>
      <dgm:t>
        <a:bodyPr/>
        <a:lstStyle/>
        <a:p>
          <a:endParaRPr lang="zh-CN" altLang="en-US"/>
        </a:p>
      </dgm:t>
    </dgm:pt>
    <dgm:pt modelId="{EFD94A1D-1705-44D4-9F71-52ACA21AC469}" type="pres">
      <dgm:prSet presAssocID="{ACC556BC-B091-4088-80C6-AED14A312FB5}" presName="node" presStyleLbl="node1" presStyleIdx="5" presStyleCnt="6" custScaleX="16000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BC26E9E-BA86-4590-9067-4C8D636E5331}" type="presOf" srcId="{D8C837FD-B8AC-4CC7-A639-B541B9D52215}" destId="{61326397-1233-4C08-8969-7FBCBC2B26B2}" srcOrd="0" destOrd="0" presId="urn:microsoft.com/office/officeart/2005/8/layout/radial5"/>
    <dgm:cxn modelId="{9DFE69F5-15F0-4278-849C-3CB76C2AA3DB}" type="presOf" srcId="{BD91B574-8B01-4162-8D6D-46AE21FF3BEB}" destId="{156CE2CD-9549-4F43-9079-CA63D629C2C4}" srcOrd="1" destOrd="0" presId="urn:microsoft.com/office/officeart/2005/8/layout/radial5"/>
    <dgm:cxn modelId="{D40580DF-FAA8-4222-B670-40789940FE0B}" type="presOf" srcId="{869727FF-B657-481D-B324-A57419220D72}" destId="{5E67E044-12F5-488E-AFF8-E8FC54080EED}" srcOrd="0" destOrd="0" presId="urn:microsoft.com/office/officeart/2005/8/layout/radial5"/>
    <dgm:cxn modelId="{38F110F4-378C-43D5-9C06-ADF4614FD22C}" type="presOf" srcId="{BD91B574-8B01-4162-8D6D-46AE21FF3BEB}" destId="{797119EB-E53B-469F-9655-50599B079833}" srcOrd="0" destOrd="0" presId="urn:microsoft.com/office/officeart/2005/8/layout/radial5"/>
    <dgm:cxn modelId="{35B61D25-A5AB-452E-B8CD-0587AFB419AE}" type="presOf" srcId="{606C32C2-2B81-43D2-8731-7AA5BC539E85}" destId="{B49960C0-2478-4BCF-A9C0-745AB8F5088C}" srcOrd="0" destOrd="0" presId="urn:microsoft.com/office/officeart/2005/8/layout/radial5"/>
    <dgm:cxn modelId="{840BA775-D0FC-4198-A21A-15F73AE6B5C4}" type="presOf" srcId="{F725B255-70E4-4BF2-A614-1EEFDC4C0EBD}" destId="{EC0B8BA3-D1A0-4681-887A-385E8DD367D4}" srcOrd="0" destOrd="0" presId="urn:microsoft.com/office/officeart/2005/8/layout/radial5"/>
    <dgm:cxn modelId="{97BF2FE4-4BE5-4792-9C29-6FA25B121031}" type="presOf" srcId="{1FD7F08B-44CE-4CDA-8621-DB00C9588F7D}" destId="{DA72E5D4-62CF-433D-B5E8-B21F597C9891}" srcOrd="0" destOrd="0" presId="urn:microsoft.com/office/officeart/2005/8/layout/radial5"/>
    <dgm:cxn modelId="{49458AD7-93C0-4121-A535-583515856503}" srcId="{E06C2808-4946-4D10-B3C6-CFECB6B88B69}" destId="{606C32C2-2B81-43D2-8731-7AA5BC539E85}" srcOrd="0" destOrd="0" parTransId="{6A930F7C-102B-4B74-A810-0EF8A77C9C80}" sibTransId="{6834A72C-D888-4AEC-9D62-346A2EEC237F}"/>
    <dgm:cxn modelId="{13ACFD54-3D26-47D3-8573-FCE174235CA2}" type="presOf" srcId="{E06C2808-4946-4D10-B3C6-CFECB6B88B69}" destId="{3159887D-BC34-4F44-B574-5DC0809E4A70}" srcOrd="0" destOrd="0" presId="urn:microsoft.com/office/officeart/2005/8/layout/radial5"/>
    <dgm:cxn modelId="{00F68F56-AFC3-4B5A-9F49-FC997B621D8C}" type="presOf" srcId="{2F585C48-D02C-40C9-8745-967DC373F3F7}" destId="{7B69383C-FE5E-4AB8-B21E-4BB11E7E1507}" srcOrd="0" destOrd="0" presId="urn:microsoft.com/office/officeart/2005/8/layout/radial5"/>
    <dgm:cxn modelId="{D3FE054D-9F30-4077-8AA8-15B9306F68A7}" type="presOf" srcId="{31D1D303-25E8-4D32-91E3-085595839514}" destId="{9E9F3594-8892-41E8-B3EB-FCDEECCFF202}" srcOrd="0" destOrd="0" presId="urn:microsoft.com/office/officeart/2005/8/layout/radial5"/>
    <dgm:cxn modelId="{83702E2D-1F5E-4BEC-8E0C-549402220A7F}" srcId="{606C32C2-2B81-43D2-8731-7AA5BC539E85}" destId="{9EB41CF7-2687-4840-AAF4-087A996B7653}" srcOrd="0" destOrd="0" parTransId="{F725B255-70E4-4BF2-A614-1EEFDC4C0EBD}" sibTransId="{BE024001-52C8-4377-9A93-EA2645AD60B3}"/>
    <dgm:cxn modelId="{EEB570A9-8007-42DD-A056-AB5BA7B92D17}" type="presOf" srcId="{3006E1B4-77FC-4EBD-A8B7-17D26EF2CDA2}" destId="{7B6555EF-08DC-4AF8-B351-7FF0D98BC600}" srcOrd="0" destOrd="0" presId="urn:microsoft.com/office/officeart/2005/8/layout/radial5"/>
    <dgm:cxn modelId="{89B36A76-F0D5-4BA4-9C1E-6D7B7876CF21}" type="presOf" srcId="{ACC556BC-B091-4088-80C6-AED14A312FB5}" destId="{EFD94A1D-1705-44D4-9F71-52ACA21AC469}" srcOrd="0" destOrd="0" presId="urn:microsoft.com/office/officeart/2005/8/layout/radial5"/>
    <dgm:cxn modelId="{BA17DCA1-3238-4EB7-959B-E317E2F4F7D1}" type="presOf" srcId="{F725B255-70E4-4BF2-A614-1EEFDC4C0EBD}" destId="{3EC7B1D9-2BD6-405A-B2BE-EE40634A0814}" srcOrd="1" destOrd="0" presId="urn:microsoft.com/office/officeart/2005/8/layout/radial5"/>
    <dgm:cxn modelId="{EC095919-7F31-4C52-B8CC-7363D7AA27E6}" srcId="{606C32C2-2B81-43D2-8731-7AA5BC539E85}" destId="{1FD7F08B-44CE-4CDA-8621-DB00C9588F7D}" srcOrd="1" destOrd="0" parTransId="{3006E1B4-77FC-4EBD-A8B7-17D26EF2CDA2}" sibTransId="{397A3741-028F-425D-9B8D-8571BF64A664}"/>
    <dgm:cxn modelId="{41AB0C83-7088-4B54-8E6B-1CF7D9432A3A}" type="presOf" srcId="{E7143639-131F-4238-BF6C-40B660E1F12E}" destId="{BAA4AF61-D85D-4172-B49F-287A0B9C89FD}" srcOrd="0" destOrd="0" presId="urn:microsoft.com/office/officeart/2005/8/layout/radial5"/>
    <dgm:cxn modelId="{96CD012E-43E7-4DA3-B40B-1EFA993480D9}" type="presOf" srcId="{D8C837FD-B8AC-4CC7-A639-B541B9D52215}" destId="{6505D330-90B3-4BB2-8F76-B02E19E3B067}" srcOrd="1" destOrd="0" presId="urn:microsoft.com/office/officeart/2005/8/layout/radial5"/>
    <dgm:cxn modelId="{8D7E7E79-1F4E-4EA7-8015-C10450D4E182}" srcId="{606C32C2-2B81-43D2-8731-7AA5BC539E85}" destId="{31D1D303-25E8-4D32-91E3-085595839514}" srcOrd="4" destOrd="0" parTransId="{E7143639-131F-4238-BF6C-40B660E1F12E}" sibTransId="{5A4727C6-0B9F-4DBB-9FD5-4817C9BACE96}"/>
    <dgm:cxn modelId="{D56A8FB7-71F5-4DCC-B140-1C8AB6ECBD35}" type="presOf" srcId="{9EB41CF7-2687-4840-AAF4-087A996B7653}" destId="{E439FB7C-643C-454F-9092-F27C7C66C5B0}" srcOrd="0" destOrd="0" presId="urn:microsoft.com/office/officeart/2005/8/layout/radial5"/>
    <dgm:cxn modelId="{B6AFEE25-F4E5-408E-9C38-D948D009CE3B}" type="presOf" srcId="{3006E1B4-77FC-4EBD-A8B7-17D26EF2CDA2}" destId="{54D044D7-DDFF-4962-9EA3-1FA11B88BED4}" srcOrd="1" destOrd="0" presId="urn:microsoft.com/office/officeart/2005/8/layout/radial5"/>
    <dgm:cxn modelId="{0A42C331-9505-4127-9272-EC0FB0B6DE50}" srcId="{606C32C2-2B81-43D2-8731-7AA5BC539E85}" destId="{ACC556BC-B091-4088-80C6-AED14A312FB5}" srcOrd="5" destOrd="0" parTransId="{D8C837FD-B8AC-4CC7-A639-B541B9D52215}" sibTransId="{F98D1FBC-D7A2-45AF-ABA0-D342C8F70BC4}"/>
    <dgm:cxn modelId="{4962728B-DF03-4DA5-8105-0F74EDE44044}" srcId="{606C32C2-2B81-43D2-8731-7AA5BC539E85}" destId="{6E40D9AB-81D2-411B-9BFD-3A081E459121}" srcOrd="2" destOrd="0" parTransId="{2F585C48-D02C-40C9-8745-967DC373F3F7}" sibTransId="{26D98449-2B98-4284-AE84-467B76B9AA2C}"/>
    <dgm:cxn modelId="{72BC430B-0C90-498C-99F4-F4525C98FA48}" type="presOf" srcId="{6E40D9AB-81D2-411B-9BFD-3A081E459121}" destId="{3C66E82F-E67B-4331-93F8-12819B17B6A6}" srcOrd="0" destOrd="0" presId="urn:microsoft.com/office/officeart/2005/8/layout/radial5"/>
    <dgm:cxn modelId="{C08CA1FC-79CA-4FF7-9925-7394E348D6DF}" type="presOf" srcId="{2F585C48-D02C-40C9-8745-967DC373F3F7}" destId="{CF7CEB10-3F81-46A3-9103-DA14DCA3A963}" srcOrd="1" destOrd="0" presId="urn:microsoft.com/office/officeart/2005/8/layout/radial5"/>
    <dgm:cxn modelId="{586D8AC5-513E-49EF-B016-429ACEC01518}" type="presOf" srcId="{E7143639-131F-4238-BF6C-40B660E1F12E}" destId="{0EA34702-5ACE-401D-9EDC-0AEAC90B2447}" srcOrd="1" destOrd="0" presId="urn:microsoft.com/office/officeart/2005/8/layout/radial5"/>
    <dgm:cxn modelId="{D18865ED-6875-4FE3-8A15-94B39281EBFC}" srcId="{606C32C2-2B81-43D2-8731-7AA5BC539E85}" destId="{869727FF-B657-481D-B324-A57419220D72}" srcOrd="3" destOrd="0" parTransId="{BD91B574-8B01-4162-8D6D-46AE21FF3BEB}" sibTransId="{3E94866D-0AA8-4AD2-88D8-81945A56E872}"/>
    <dgm:cxn modelId="{E3BABB4D-69C4-4BAA-B9F5-9C0C2D1BBAFD}" type="presParOf" srcId="{3159887D-BC34-4F44-B574-5DC0809E4A70}" destId="{B49960C0-2478-4BCF-A9C0-745AB8F5088C}" srcOrd="0" destOrd="0" presId="urn:microsoft.com/office/officeart/2005/8/layout/radial5"/>
    <dgm:cxn modelId="{532457AD-DD98-4A8A-8A2D-92B512E61513}" type="presParOf" srcId="{3159887D-BC34-4F44-B574-5DC0809E4A70}" destId="{EC0B8BA3-D1A0-4681-887A-385E8DD367D4}" srcOrd="1" destOrd="0" presId="urn:microsoft.com/office/officeart/2005/8/layout/radial5"/>
    <dgm:cxn modelId="{874989AB-56CF-42EF-9234-1EACD531740B}" type="presParOf" srcId="{EC0B8BA3-D1A0-4681-887A-385E8DD367D4}" destId="{3EC7B1D9-2BD6-405A-B2BE-EE40634A0814}" srcOrd="0" destOrd="0" presId="urn:microsoft.com/office/officeart/2005/8/layout/radial5"/>
    <dgm:cxn modelId="{277DAA64-D0BE-4BA7-9493-E71C804BEC18}" type="presParOf" srcId="{3159887D-BC34-4F44-B574-5DC0809E4A70}" destId="{E439FB7C-643C-454F-9092-F27C7C66C5B0}" srcOrd="2" destOrd="0" presId="urn:microsoft.com/office/officeart/2005/8/layout/radial5"/>
    <dgm:cxn modelId="{29C8CCA7-B799-40E3-B908-AAFA9A6FB945}" type="presParOf" srcId="{3159887D-BC34-4F44-B574-5DC0809E4A70}" destId="{7B6555EF-08DC-4AF8-B351-7FF0D98BC600}" srcOrd="3" destOrd="0" presId="urn:microsoft.com/office/officeart/2005/8/layout/radial5"/>
    <dgm:cxn modelId="{36B391D9-E0C9-4C93-812F-5F87F1BDD158}" type="presParOf" srcId="{7B6555EF-08DC-4AF8-B351-7FF0D98BC600}" destId="{54D044D7-DDFF-4962-9EA3-1FA11B88BED4}" srcOrd="0" destOrd="0" presId="urn:microsoft.com/office/officeart/2005/8/layout/radial5"/>
    <dgm:cxn modelId="{08F13938-816C-446C-B4A3-406DA249BF74}" type="presParOf" srcId="{3159887D-BC34-4F44-B574-5DC0809E4A70}" destId="{DA72E5D4-62CF-433D-B5E8-B21F597C9891}" srcOrd="4" destOrd="0" presId="urn:microsoft.com/office/officeart/2005/8/layout/radial5"/>
    <dgm:cxn modelId="{B620E24D-4ECA-4DDF-B538-47D0E13E1577}" type="presParOf" srcId="{3159887D-BC34-4F44-B574-5DC0809E4A70}" destId="{7B69383C-FE5E-4AB8-B21E-4BB11E7E1507}" srcOrd="5" destOrd="0" presId="urn:microsoft.com/office/officeart/2005/8/layout/radial5"/>
    <dgm:cxn modelId="{80E16699-454B-4B98-BD48-A154BA2A2B46}" type="presParOf" srcId="{7B69383C-FE5E-4AB8-B21E-4BB11E7E1507}" destId="{CF7CEB10-3F81-46A3-9103-DA14DCA3A963}" srcOrd="0" destOrd="0" presId="urn:microsoft.com/office/officeart/2005/8/layout/radial5"/>
    <dgm:cxn modelId="{64B4AEAC-FC67-4B2C-94D8-6BA8727531E8}" type="presParOf" srcId="{3159887D-BC34-4F44-B574-5DC0809E4A70}" destId="{3C66E82F-E67B-4331-93F8-12819B17B6A6}" srcOrd="6" destOrd="0" presId="urn:microsoft.com/office/officeart/2005/8/layout/radial5"/>
    <dgm:cxn modelId="{178DE0BE-E4B5-4EB3-8081-AE814C4F7F9A}" type="presParOf" srcId="{3159887D-BC34-4F44-B574-5DC0809E4A70}" destId="{797119EB-E53B-469F-9655-50599B079833}" srcOrd="7" destOrd="0" presId="urn:microsoft.com/office/officeart/2005/8/layout/radial5"/>
    <dgm:cxn modelId="{F3D3E0E7-D2EA-4656-8206-094D8EDD8CCC}" type="presParOf" srcId="{797119EB-E53B-469F-9655-50599B079833}" destId="{156CE2CD-9549-4F43-9079-CA63D629C2C4}" srcOrd="0" destOrd="0" presId="urn:microsoft.com/office/officeart/2005/8/layout/radial5"/>
    <dgm:cxn modelId="{F490D8F6-7633-4FCA-8326-594085AFE215}" type="presParOf" srcId="{3159887D-BC34-4F44-B574-5DC0809E4A70}" destId="{5E67E044-12F5-488E-AFF8-E8FC54080EED}" srcOrd="8" destOrd="0" presId="urn:microsoft.com/office/officeart/2005/8/layout/radial5"/>
    <dgm:cxn modelId="{D8E5F92B-36C5-44A1-8AED-A6576D3EEF21}" type="presParOf" srcId="{3159887D-BC34-4F44-B574-5DC0809E4A70}" destId="{BAA4AF61-D85D-4172-B49F-287A0B9C89FD}" srcOrd="9" destOrd="0" presId="urn:microsoft.com/office/officeart/2005/8/layout/radial5"/>
    <dgm:cxn modelId="{55DC45DC-699E-4CE6-B0F1-4FD6BA45986C}" type="presParOf" srcId="{BAA4AF61-D85D-4172-B49F-287A0B9C89FD}" destId="{0EA34702-5ACE-401D-9EDC-0AEAC90B2447}" srcOrd="0" destOrd="0" presId="urn:microsoft.com/office/officeart/2005/8/layout/radial5"/>
    <dgm:cxn modelId="{DF23A237-1BE2-45C0-A410-32A5DFD5FEEC}" type="presParOf" srcId="{3159887D-BC34-4F44-B574-5DC0809E4A70}" destId="{9E9F3594-8892-41E8-B3EB-FCDEECCFF202}" srcOrd="10" destOrd="0" presId="urn:microsoft.com/office/officeart/2005/8/layout/radial5"/>
    <dgm:cxn modelId="{E4F953A3-F364-41AD-8A01-910847D4617F}" type="presParOf" srcId="{3159887D-BC34-4F44-B574-5DC0809E4A70}" destId="{61326397-1233-4C08-8969-7FBCBC2B26B2}" srcOrd="11" destOrd="0" presId="urn:microsoft.com/office/officeart/2005/8/layout/radial5"/>
    <dgm:cxn modelId="{A89C8452-2DB1-454D-86F4-D97AB8FE22E6}" type="presParOf" srcId="{61326397-1233-4C08-8969-7FBCBC2B26B2}" destId="{6505D330-90B3-4BB2-8F76-B02E19E3B067}" srcOrd="0" destOrd="0" presId="urn:microsoft.com/office/officeart/2005/8/layout/radial5"/>
    <dgm:cxn modelId="{E459B077-43DB-40A2-B401-40A8E0B58F09}" type="presParOf" srcId="{3159887D-BC34-4F44-B574-5DC0809E4A70}" destId="{EFD94A1D-1705-44D4-9F71-52ACA21AC469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405120" cy="3475355"/>
        <a:chOff x="0" y="0"/>
        <a:chExt cx="5405120" cy="3475355"/>
      </a:xfrm>
    </dsp:grpSpPr>
    <dsp:sp modelId="{B49960C0-2478-4BCF-A9C0-745AB8F5088C}">
      <dsp:nvSpPr>
        <dsp:cNvPr id="3" name="椭圆 2"/>
        <dsp:cNvSpPr/>
      </dsp:nvSpPr>
      <dsp:spPr bwMode="white">
        <a:xfrm>
          <a:off x="2245276" y="1280394"/>
          <a:ext cx="914567" cy="914567"/>
        </a:xfrm>
        <a:prstGeom prst="ellipse">
          <a:avLst/>
        </a:prstGeom>
      </dsp:spPr>
      <dsp:style>
        <a:lnRef idx="3">
          <a:schemeClr val="lt1"/>
        </a:lnRef>
        <a:fillRef idx="1">
          <a:schemeClr val="accent2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 err="1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rPr>
            <a:t>ie</a:t>
          </a:r>
          <a:endParaRPr lang="en-US" altLang="zh-CN" b="1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</a:endParaRPr>
        </a:p>
      </dsp:txBody>
      <dsp:txXfrm>
        <a:off x="2245276" y="1280394"/>
        <a:ext cx="914567" cy="914567"/>
      </dsp:txXfrm>
    </dsp:sp>
    <dsp:sp modelId="{EC0B8BA3-D1A0-4681-887A-385E8DD367D4}">
      <dsp:nvSpPr>
        <dsp:cNvPr id="4" name="右箭头 3"/>
        <dsp:cNvSpPr/>
      </dsp:nvSpPr>
      <dsp:spPr bwMode="white">
        <a:xfrm rot="16199999">
          <a:off x="2605616" y="942004"/>
          <a:ext cx="193888" cy="31095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 rot="16199999">
        <a:off x="2605616" y="942004"/>
        <a:ext cx="193888" cy="310953"/>
      </dsp:txXfrm>
    </dsp:sp>
    <dsp:sp modelId="{E439FB7C-643C-454F-9092-F27C7C66C5B0}">
      <dsp:nvSpPr>
        <dsp:cNvPr id="5" name="椭圆 4"/>
        <dsp:cNvSpPr/>
      </dsp:nvSpPr>
      <dsp:spPr bwMode="white">
        <a:xfrm>
          <a:off x="2245276" y="0"/>
          <a:ext cx="914567" cy="914567"/>
        </a:xfrm>
        <a:prstGeom prst="ellipse">
          <a:avLst/>
        </a:prstGeom>
      </dsp:spPr>
      <dsp:style>
        <a:lnRef idx="3">
          <a:schemeClr val="lt1"/>
        </a:lnRef>
        <a:fillRef idx="1">
          <a:schemeClr val="accent3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smtClean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rPr>
            <a:t>piě</a:t>
          </a:r>
          <a:endParaRPr lang="zh-CN" altLang="en-US" sz="3600" b="1" dirty="0">
            <a:solidFill>
              <a:schemeClr val="tx1"/>
            </a:solidFill>
            <a:latin typeface="汉语拼音" panose="020B0604020202020204" pitchFamily="34" charset="0"/>
            <a:ea typeface="华文细黑" panose="02010600040101010101" pitchFamily="2" charset="-122"/>
            <a:cs typeface="汉语拼音" panose="020B0604020202020204" pitchFamily="34" charset="0"/>
            <a:sym typeface="+mn-ea"/>
          </a:endParaRPr>
        </a:p>
      </dsp:txBody>
      <dsp:txXfrm>
        <a:off x="2245276" y="0"/>
        <a:ext cx="914567" cy="914567"/>
      </dsp:txXfrm>
    </dsp:sp>
    <dsp:sp modelId="{7B6555EF-08DC-4AF8-B351-7FF0D98BC600}">
      <dsp:nvSpPr>
        <dsp:cNvPr id="6" name="右箭头 5"/>
        <dsp:cNvSpPr/>
      </dsp:nvSpPr>
      <dsp:spPr bwMode="white">
        <a:xfrm rot="-1800000">
          <a:off x="3160043" y="1262103"/>
          <a:ext cx="193888" cy="31095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2964000"/>
            <a:satOff val="-13254"/>
            <a:lumOff val="-6274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 rot="-1800000">
        <a:off x="3160043" y="1262103"/>
        <a:ext cx="193888" cy="310953"/>
      </dsp:txXfrm>
    </dsp:sp>
    <dsp:sp modelId="{DA72E5D4-62CF-433D-B5E8-B21F597C9891}">
      <dsp:nvSpPr>
        <dsp:cNvPr id="7" name="椭圆 6"/>
        <dsp:cNvSpPr/>
      </dsp:nvSpPr>
      <dsp:spPr bwMode="white">
        <a:xfrm>
          <a:off x="3354130" y="640197"/>
          <a:ext cx="914567" cy="914567"/>
        </a:xfrm>
        <a:prstGeom prst="ellipse">
          <a:avLst/>
        </a:prstGeom>
      </dsp:spPr>
      <dsp:style>
        <a:lnRef idx="3">
          <a:schemeClr val="lt1"/>
        </a:lnRef>
        <a:fillRef idx="1">
          <a:schemeClr val="accent3">
            <a:hueOff val="2964000"/>
            <a:satOff val="-13254"/>
            <a:lumOff val="-6274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smtClean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rPr>
            <a:t>dié</a:t>
          </a:r>
          <a:endParaRPr lang="en-US" altLang="zh-CN" sz="3600" b="1" dirty="0">
            <a:solidFill>
              <a:schemeClr val="tx1"/>
            </a:solidFill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>
        <a:off x="3354130" y="640197"/>
        <a:ext cx="914567" cy="914567"/>
      </dsp:txXfrm>
    </dsp:sp>
    <dsp:sp modelId="{7B69383C-FE5E-4AB8-B21E-4BB11E7E1507}">
      <dsp:nvSpPr>
        <dsp:cNvPr id="8" name="右箭头 7"/>
        <dsp:cNvSpPr/>
      </dsp:nvSpPr>
      <dsp:spPr bwMode="white">
        <a:xfrm rot="1799999">
          <a:off x="3160043" y="1902300"/>
          <a:ext cx="193888" cy="31095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5928000"/>
            <a:satOff val="-26509"/>
            <a:lumOff val="-12548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 rot="1799999">
        <a:off x="3160043" y="1902300"/>
        <a:ext cx="193888" cy="310953"/>
      </dsp:txXfrm>
    </dsp:sp>
    <dsp:sp modelId="{3C66E82F-E67B-4331-93F8-12819B17B6A6}">
      <dsp:nvSpPr>
        <dsp:cNvPr id="9" name="椭圆 8"/>
        <dsp:cNvSpPr/>
      </dsp:nvSpPr>
      <dsp:spPr bwMode="white">
        <a:xfrm>
          <a:off x="3354130" y="1920591"/>
          <a:ext cx="914567" cy="914567"/>
        </a:xfrm>
        <a:prstGeom prst="ellipse">
          <a:avLst/>
        </a:prstGeom>
      </dsp:spPr>
      <dsp:style>
        <a:lnRef idx="3">
          <a:schemeClr val="lt1"/>
        </a:lnRef>
        <a:fillRef idx="1">
          <a:schemeClr val="accent3">
            <a:hueOff val="5928000"/>
            <a:satOff val="-26509"/>
            <a:lumOff val="-12548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50800" tIns="50800" rIns="50800" bIns="5080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000" b="1" smtClean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rPr>
            <a:t>bié</a:t>
          </a:r>
          <a:endParaRPr altLang="en-US" sz="4000" b="1" dirty="0">
            <a:solidFill>
              <a:schemeClr val="tx1"/>
            </a:solidFill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>
        <a:off x="3354130" y="1920591"/>
        <a:ext cx="914567" cy="914567"/>
      </dsp:txXfrm>
    </dsp:sp>
    <dsp:sp modelId="{797119EB-E53B-469F-9655-50599B079833}">
      <dsp:nvSpPr>
        <dsp:cNvPr id="10" name="右箭头 9"/>
        <dsp:cNvSpPr/>
      </dsp:nvSpPr>
      <dsp:spPr bwMode="white">
        <a:xfrm rot="5400000">
          <a:off x="2605616" y="2222398"/>
          <a:ext cx="193888" cy="31095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8892000"/>
            <a:satOff val="-39764"/>
            <a:lumOff val="-18823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 rot="5400000">
        <a:off x="2605616" y="2222398"/>
        <a:ext cx="193888" cy="310953"/>
      </dsp:txXfrm>
    </dsp:sp>
    <dsp:sp modelId="{5E67E044-12F5-488E-AFF8-E8FC54080EED}">
      <dsp:nvSpPr>
        <dsp:cNvPr id="11" name="椭圆 10"/>
        <dsp:cNvSpPr/>
      </dsp:nvSpPr>
      <dsp:spPr bwMode="white">
        <a:xfrm>
          <a:off x="2245276" y="2560788"/>
          <a:ext cx="914567" cy="914567"/>
        </a:xfrm>
        <a:prstGeom prst="ellipse">
          <a:avLst/>
        </a:prstGeom>
      </dsp:spPr>
      <dsp:style>
        <a:lnRef idx="3">
          <a:schemeClr val="lt1"/>
        </a:lnRef>
        <a:fillRef idx="1">
          <a:schemeClr val="accent3">
            <a:hueOff val="8892000"/>
            <a:satOff val="-39764"/>
            <a:lumOff val="-18823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50800" tIns="50800" rIns="50800" bIns="5080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000" b="1" smtClean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rPr>
            <a:t>xié</a:t>
          </a:r>
          <a:endParaRPr altLang="en-US" sz="4000" b="1" dirty="0">
            <a:solidFill>
              <a:schemeClr val="tx1"/>
            </a:solidFill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>
        <a:off x="2245276" y="2560788"/>
        <a:ext cx="914567" cy="914567"/>
      </dsp:txXfrm>
    </dsp:sp>
    <dsp:sp modelId="{BAA4AF61-D85D-4172-B49F-287A0B9C89FD}">
      <dsp:nvSpPr>
        <dsp:cNvPr id="12" name="右箭头 11"/>
        <dsp:cNvSpPr/>
      </dsp:nvSpPr>
      <dsp:spPr bwMode="white">
        <a:xfrm rot="9000000">
          <a:off x="2051189" y="1902300"/>
          <a:ext cx="193888" cy="31095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11856000"/>
            <a:satOff val="-53019"/>
            <a:lumOff val="-25097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 rot="9000000">
        <a:off x="2051189" y="1902300"/>
        <a:ext cx="193888" cy="310953"/>
      </dsp:txXfrm>
    </dsp:sp>
    <dsp:sp modelId="{9E9F3594-8892-41E8-B3EB-FCDEECCFF202}">
      <dsp:nvSpPr>
        <dsp:cNvPr id="13" name="椭圆 12"/>
        <dsp:cNvSpPr/>
      </dsp:nvSpPr>
      <dsp:spPr bwMode="white">
        <a:xfrm>
          <a:off x="1136423" y="1920591"/>
          <a:ext cx="914567" cy="914567"/>
        </a:xfrm>
        <a:prstGeom prst="ellipse">
          <a:avLst/>
        </a:prstGeom>
        <a:solidFill>
          <a:srgbClr val="CCFFCC"/>
        </a:solidFill>
      </dsp:spPr>
      <dsp:style>
        <a:lnRef idx="3">
          <a:schemeClr val="lt1"/>
        </a:lnRef>
        <a:fillRef idx="1">
          <a:schemeClr val="accent3">
            <a:hueOff val="11856000"/>
            <a:satOff val="-53019"/>
            <a:lumOff val="-25097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smtClean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rPr>
            <a:t>qiē</a:t>
          </a:r>
          <a:endParaRPr lang="zh-CN" altLang="en-US" sz="3600" b="1" dirty="0">
            <a:solidFill>
              <a:schemeClr val="tx1"/>
            </a:solidFill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>
        <a:off x="1136423" y="1920591"/>
        <a:ext cx="914567" cy="914567"/>
      </dsp:txXfrm>
    </dsp:sp>
    <dsp:sp modelId="{61326397-1233-4C08-8969-7FBCBC2B26B2}">
      <dsp:nvSpPr>
        <dsp:cNvPr id="14" name="右箭头 13"/>
        <dsp:cNvSpPr/>
      </dsp:nvSpPr>
      <dsp:spPr bwMode="white">
        <a:xfrm rot="12600000">
          <a:off x="2051189" y="1262103"/>
          <a:ext cx="193888" cy="31095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3">
            <a:hueOff val="14820000"/>
            <a:satOff val="-66274"/>
            <a:lumOff val="-31372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 rot="12600000">
        <a:off x="2051189" y="1262103"/>
        <a:ext cx="193888" cy="310953"/>
      </dsp:txXfrm>
    </dsp:sp>
    <dsp:sp modelId="{EFD94A1D-1705-44D4-9F71-52ACA21AC469}">
      <dsp:nvSpPr>
        <dsp:cNvPr id="15" name="椭圆 14"/>
        <dsp:cNvSpPr/>
      </dsp:nvSpPr>
      <dsp:spPr bwMode="white">
        <a:xfrm>
          <a:off x="1136423" y="640197"/>
          <a:ext cx="914567" cy="914567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</dsp:spPr>
      <dsp:style>
        <a:lnRef idx="3">
          <a:schemeClr val="lt1"/>
        </a:lnRef>
        <a:fillRef idx="1">
          <a:schemeClr val="accent3">
            <a:hueOff val="14820000"/>
            <a:satOff val="-66274"/>
            <a:lumOff val="-31372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b="1" smtClean="0">
              <a:solidFill>
                <a:schemeClr val="tx1"/>
              </a:solidFill>
              <a:latin typeface="汉语拼音" panose="020B0604020202020204" pitchFamily="34" charset="0"/>
              <a:cs typeface="汉语拼音" panose="020B0604020202020204" pitchFamily="34" charset="0"/>
            </a:rPr>
            <a:t>jiě</a:t>
          </a:r>
          <a:endParaRPr lang="zh-CN" altLang="en-US" sz="3600" b="1" dirty="0">
            <a:solidFill>
              <a:schemeClr val="tx1"/>
            </a:solidFill>
            <a:latin typeface="汉语拼音" panose="020B0604020202020204" pitchFamily="34" charset="0"/>
            <a:cs typeface="汉语拼音" panose="020B0604020202020204" pitchFamily="34" charset="0"/>
          </a:endParaRPr>
        </a:p>
      </dsp:txBody>
      <dsp:txXfrm>
        <a:off x="1136423" y="640197"/>
        <a:ext cx="914567" cy="9145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0.png"/><Relationship Id="rId16" Type="http://schemas.openxmlformats.org/officeDocument/2006/relationships/image" Target="../media/image9.png"/><Relationship Id="rId15" Type="http://schemas.openxmlformats.org/officeDocument/2006/relationships/image" Target="../media/image8.png"/><Relationship Id="rId14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microsoft.com/office/2007/relationships/hdphoto" Target="../media/image5.wdp"/><Relationship Id="rId11" Type="http://schemas.openxmlformats.org/officeDocument/2006/relationships/image" Target="../media/image4.png"/><Relationship Id="rId10" Type="http://schemas.microsoft.com/office/2007/relationships/hdphoto" Target="../media/image3.wdp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164498"/>
            <a:ext cx="9154940" cy="4990406"/>
            <a:chOff x="-10940" y="173632"/>
            <a:chExt cx="9154940" cy="499040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412303" y="413315"/>
              <a:ext cx="473678" cy="29761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-10940" y="4849282"/>
              <a:ext cx="9154940" cy="314756"/>
              <a:chOff x="-8881" y="4754681"/>
              <a:chExt cx="9154940" cy="429895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7153" y="4775219"/>
                <a:ext cx="5198906" cy="4093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8881" y="4754681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 flipH="1">
              <a:off x="8386365" y="4572937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40" y="4514737"/>
              <a:ext cx="512461" cy="6137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7589837" y="173632"/>
              <a:ext cx="449630" cy="28250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slide" Target="slide23.xml"/><Relationship Id="rId4" Type="http://schemas.openxmlformats.org/officeDocument/2006/relationships/slide" Target="slide15.xml"/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emf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image" Target="../media/image35.GI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GIF"/><Relationship Id="rId1" Type="http://schemas.openxmlformats.org/officeDocument/2006/relationships/image" Target="../media/image38.GI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2.png"/><Relationship Id="rId2" Type="http://schemas.microsoft.com/office/2007/relationships/hdphoto" Target="../media/image41.wdp"/><Relationship Id="rId1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8.png"/><Relationship Id="rId6" Type="http://schemas.openxmlformats.org/officeDocument/2006/relationships/image" Target="../media/image27.emf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GIF"/><Relationship Id="rId1" Type="http://schemas.openxmlformats.org/officeDocument/2006/relationships/image" Target="../media/image4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audio" Target="../media/audio1.wav"/><Relationship Id="rId7" Type="http://schemas.openxmlformats.org/officeDocument/2006/relationships/image" Target="../media/image19.png"/><Relationship Id="rId6" Type="http://schemas.microsoft.com/office/2007/relationships/hdphoto" Target="../media/image18.wdp"/><Relationship Id="rId5" Type="http://schemas.openxmlformats.org/officeDocument/2006/relationships/image" Target="../media/image17.png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GIF"/><Relationship Id="rId1" Type="http://schemas.openxmlformats.org/officeDocument/2006/relationships/image" Target="../media/image44.GI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9.GIF"/><Relationship Id="rId4" Type="http://schemas.openxmlformats.org/officeDocument/2006/relationships/image" Target="../media/image48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55.wdp"/><Relationship Id="rId7" Type="http://schemas.openxmlformats.org/officeDocument/2006/relationships/image" Target="../media/image54.png"/><Relationship Id="rId6" Type="http://schemas.microsoft.com/office/2007/relationships/hdphoto" Target="../media/image53.wdp"/><Relationship Id="rId5" Type="http://schemas.openxmlformats.org/officeDocument/2006/relationships/image" Target="../media/image52.png"/><Relationship Id="rId4" Type="http://schemas.openxmlformats.org/officeDocument/2006/relationships/image" Target="../media/image28.png"/><Relationship Id="rId3" Type="http://schemas.openxmlformats.org/officeDocument/2006/relationships/image" Target="../media/image27.emf"/><Relationship Id="rId2" Type="http://schemas.microsoft.com/office/2007/relationships/hdphoto" Target="../media/image51.wdp"/><Relationship Id="rId1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png"/><Relationship Id="rId8" Type="http://schemas.microsoft.com/office/2007/relationships/hdphoto" Target="../media/image55.wdp"/><Relationship Id="rId7" Type="http://schemas.openxmlformats.org/officeDocument/2006/relationships/image" Target="../media/image54.png"/><Relationship Id="rId6" Type="http://schemas.microsoft.com/office/2007/relationships/hdphoto" Target="../media/image53.wdp"/><Relationship Id="rId5" Type="http://schemas.openxmlformats.org/officeDocument/2006/relationships/image" Target="../media/image52.png"/><Relationship Id="rId4" Type="http://schemas.microsoft.com/office/2007/relationships/hdphoto" Target="../media/image59.wdp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56.emf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png"/><Relationship Id="rId8" Type="http://schemas.openxmlformats.org/officeDocument/2006/relationships/image" Target="../media/image31.png"/><Relationship Id="rId7" Type="http://schemas.openxmlformats.org/officeDocument/2006/relationships/image" Target="../media/image30.emf"/><Relationship Id="rId6" Type="http://schemas.microsoft.com/office/2007/relationships/hdphoto" Target="../media/image55.wdp"/><Relationship Id="rId5" Type="http://schemas.openxmlformats.org/officeDocument/2006/relationships/image" Target="../media/image54.png"/><Relationship Id="rId4" Type="http://schemas.microsoft.com/office/2007/relationships/hdphoto" Target="../media/image53.wdp"/><Relationship Id="rId3" Type="http://schemas.openxmlformats.org/officeDocument/2006/relationships/image" Target="../media/image52.png"/><Relationship Id="rId2" Type="http://schemas.microsoft.com/office/2007/relationships/hdphoto" Target="../media/image59.wdp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图片1www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52" y="0"/>
            <a:ext cx="9166052" cy="516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"/>
          <p:cNvSpPr txBox="1"/>
          <p:nvPr/>
        </p:nvSpPr>
        <p:spPr>
          <a:xfrm>
            <a:off x="1835696" y="1275606"/>
            <a:ext cx="5828257" cy="1423467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8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8800" b="1">
                <a:ln w="9525">
                  <a:noFill/>
                  <a:prstDash val="solid"/>
                </a:ln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ie  ve  er</a:t>
            </a:r>
            <a:endParaRPr lang="zh-CN" altLang="en-US" sz="8800" b="1" dirty="0">
              <a:ln w="9525">
                <a:noFill/>
                <a:prstDash val="solid"/>
              </a:ln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33107" y="1695136"/>
            <a:ext cx="810701" cy="804606"/>
            <a:chOff x="2744664" y="2169448"/>
            <a:chExt cx="810701" cy="80460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664" y="2169448"/>
              <a:ext cx="810701" cy="804606"/>
            </a:xfrm>
            <a:prstGeom prst="rect">
              <a:avLst/>
            </a:prstGeom>
          </p:spPr>
        </p:pic>
        <p:sp>
          <p:nvSpPr>
            <p:cNvPr id="30" name="文本框 6"/>
            <p:cNvSpPr txBox="1"/>
            <p:nvPr/>
          </p:nvSpPr>
          <p:spPr>
            <a:xfrm>
              <a:off x="2799597" y="2174543"/>
              <a:ext cx="70083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000" b="1" smtClean="0">
                  <a:solidFill>
                    <a:srgbClr val="00AA5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kumimoji="1" lang="zh-CN" altLang="en-US" sz="4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024712" y="2763379"/>
            <a:ext cx="3059456" cy="20406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15">
            <a:hlinkClick r:id="rId3" action="ppaction://hlinksldjump"/>
          </p:cNvPr>
          <p:cNvSpPr txBox="1"/>
          <p:nvPr/>
        </p:nvSpPr>
        <p:spPr>
          <a:xfrm>
            <a:off x="3303188" y="2787774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iconfont-1191-870150"/>
          <p:cNvSpPr>
            <a:spLocks noChangeAspect="1"/>
          </p:cNvSpPr>
          <p:nvPr/>
        </p:nvSpPr>
        <p:spPr bwMode="auto">
          <a:xfrm>
            <a:off x="5702523" y="286868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5" name="iconfont-1191-870150"/>
          <p:cNvSpPr>
            <a:spLocks noChangeAspect="1"/>
          </p:cNvSpPr>
          <p:nvPr/>
        </p:nvSpPr>
        <p:spPr bwMode="auto">
          <a:xfrm rot="10800000">
            <a:off x="3168729" y="286868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6" name="文本框 15">
            <a:hlinkClick r:id="rId4" action="ppaction://hlinksldjump"/>
          </p:cNvPr>
          <p:cNvSpPr txBox="1"/>
          <p:nvPr/>
        </p:nvSpPr>
        <p:spPr>
          <a:xfrm>
            <a:off x="3303188" y="3435845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iconfont-1191-870150"/>
          <p:cNvSpPr>
            <a:spLocks noChangeAspect="1"/>
          </p:cNvSpPr>
          <p:nvPr/>
        </p:nvSpPr>
        <p:spPr bwMode="auto">
          <a:xfrm>
            <a:off x="5702523" y="35167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8" name="iconfont-1191-870150"/>
          <p:cNvSpPr>
            <a:spLocks noChangeAspect="1"/>
          </p:cNvSpPr>
          <p:nvPr/>
        </p:nvSpPr>
        <p:spPr bwMode="auto">
          <a:xfrm rot="10800000">
            <a:off x="3168729" y="351676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9" name="文本框 15">
            <a:hlinkClick r:id="rId5" action="ppaction://hlinksldjump"/>
          </p:cNvPr>
          <p:cNvSpPr txBox="1"/>
          <p:nvPr/>
        </p:nvSpPr>
        <p:spPr>
          <a:xfrm>
            <a:off x="3303188" y="408391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kumimoji="1"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kumimoji="1"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iconfont-1191-870150"/>
          <p:cNvSpPr>
            <a:spLocks noChangeAspect="1"/>
          </p:cNvSpPr>
          <p:nvPr/>
        </p:nvSpPr>
        <p:spPr bwMode="auto">
          <a:xfrm>
            <a:off x="5702523" y="41965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41" name="iconfont-1191-870150"/>
          <p:cNvSpPr>
            <a:spLocks noChangeAspect="1"/>
          </p:cNvSpPr>
          <p:nvPr/>
        </p:nvSpPr>
        <p:spPr bwMode="auto">
          <a:xfrm rot="10800000">
            <a:off x="3168729" y="41965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42" name="TextBox 41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2447414" y="3579862"/>
          <a:ext cx="1332498" cy="845098"/>
        </p:xfrm>
        <a:graphic>
          <a:graphicData uri="http://schemas.openxmlformats.org/drawingml/2006/table">
            <a:tbl>
              <a:tblPr firstRow="1" bandRow="1"/>
              <a:tblGrid>
                <a:gridCol w="1332498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503198" y="3598860"/>
          <a:ext cx="1116474" cy="845098"/>
        </p:xfrm>
        <a:graphic>
          <a:graphicData uri="http://schemas.openxmlformats.org/drawingml/2006/table">
            <a:tbl>
              <a:tblPr firstRow="1" bandRow="1"/>
              <a:tblGrid>
                <a:gridCol w="111647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2447414" y="1663391"/>
          <a:ext cx="1332498" cy="845098"/>
        </p:xfrm>
        <a:graphic>
          <a:graphicData uri="http://schemas.openxmlformats.org/drawingml/2006/table">
            <a:tbl>
              <a:tblPr firstRow="1" bandRow="1"/>
              <a:tblGrid>
                <a:gridCol w="1332498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503198" y="1682389"/>
          <a:ext cx="1116474" cy="845098"/>
        </p:xfrm>
        <a:graphic>
          <a:graphicData uri="http://schemas.openxmlformats.org/drawingml/2006/table">
            <a:tbl>
              <a:tblPr firstRow="1" bandRow="1"/>
              <a:tblGrid>
                <a:gridCol w="1116474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" name="矩形 31"/>
          <p:cNvSpPr/>
          <p:nvPr/>
        </p:nvSpPr>
        <p:spPr>
          <a:xfrm>
            <a:off x="4067944" y="1199863"/>
            <a:ext cx="4403770" cy="1597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96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</a:t>
            </a:r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</a:t>
            </a:r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</a:t>
            </a:r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，</a:t>
            </a:r>
            <a:r>
              <a:rPr lang="zh-CN" altLang="en-US" sz="32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真调皮，</a:t>
            </a:r>
            <a:endParaRPr lang="zh-CN" altLang="en-US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pPr>
              <a:lnSpc>
                <a:spcPts val="3960"/>
              </a:lnSpc>
            </a:pPr>
            <a:r>
              <a:rPr lang="zh-CN" altLang="en-US" sz="32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非要小</a:t>
            </a: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r>
              <a:rPr lang="zh-CN" altLang="en-US" sz="32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换大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r>
              <a:rPr lang="zh-CN" altLang="en-US" sz="32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，</a:t>
            </a:r>
            <a:endParaRPr lang="zh-CN" altLang="en-US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pPr>
              <a:lnSpc>
                <a:spcPts val="3960"/>
              </a:lnSpc>
            </a:pPr>
            <a:r>
              <a:rPr lang="zh-CN" altLang="en-US" sz="32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整体认读</a:t>
            </a: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ye</a:t>
            </a:r>
            <a:r>
              <a:rPr lang="zh-CN" altLang="en-US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、</a:t>
            </a: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ye</a:t>
            </a:r>
            <a:r>
              <a:rPr lang="zh-CN" altLang="en-US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、</a:t>
            </a: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ye</a:t>
            </a:r>
            <a:r>
              <a:rPr lang="zh-CN" altLang="en-US" sz="32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。</a:t>
            </a:r>
            <a:endParaRPr lang="zh-CN" altLang="en-US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1480" y="442340"/>
            <a:ext cx="2035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辨析比较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99792" y="1691136"/>
            <a:ext cx="8130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ye</a:t>
            </a:r>
            <a:endParaRPr lang="zh-CN" altLang="en-US" sz="44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555776" y="3570293"/>
            <a:ext cx="11400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yue</a:t>
            </a:r>
            <a:endParaRPr lang="zh-CN" altLang="en-US" sz="44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1371" y="1663391"/>
            <a:ext cx="6142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</a:t>
            </a:r>
            <a:endParaRPr lang="zh-CN" altLang="en-US" sz="44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1371" y="3602509"/>
            <a:ext cx="8002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üe</a:t>
            </a:r>
            <a:endParaRPr lang="zh-CN" altLang="en-US" sz="44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1727334" y="1943580"/>
            <a:ext cx="576064" cy="360040"/>
          </a:xfrm>
          <a:prstGeom prst="rightArrow">
            <a:avLst/>
          </a:prstGeom>
          <a:solidFill>
            <a:srgbClr val="92D050">
              <a:alpha val="66000"/>
            </a:srgbClr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1727334" y="3788043"/>
            <a:ext cx="576064" cy="360040"/>
          </a:xfrm>
          <a:prstGeom prst="rightArrow">
            <a:avLst/>
          </a:prstGeom>
          <a:solidFill>
            <a:srgbClr val="92D050">
              <a:alpha val="66000"/>
            </a:srgbClr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67944" y="2990357"/>
            <a:ext cx="5105885" cy="1597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96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üe</a:t>
            </a:r>
            <a:r>
              <a:rPr lang="zh-CN" altLang="en-US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、</a:t>
            </a: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üe</a:t>
            </a:r>
            <a:r>
              <a:rPr lang="zh-CN" altLang="en-US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、</a:t>
            </a: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üe</a:t>
            </a:r>
            <a:r>
              <a:rPr lang="zh-CN" altLang="en-US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，</a:t>
            </a:r>
            <a:r>
              <a:rPr lang="zh-CN" altLang="en-US" sz="32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真害羞，</a:t>
            </a:r>
            <a:endParaRPr lang="zh-CN" altLang="en-US" sz="3200" b="1" smtClean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pPr>
              <a:lnSpc>
                <a:spcPts val="3960"/>
              </a:lnSpc>
            </a:pPr>
            <a:r>
              <a:rPr lang="zh-CN" altLang="en-US" sz="32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非要大</a:t>
            </a: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</a:t>
            </a:r>
            <a:r>
              <a:rPr lang="zh-CN" altLang="en-US" sz="32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走前头，</a:t>
            </a:r>
            <a:endParaRPr lang="zh-CN" altLang="en-US" sz="3200" b="1" smtClean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pPr>
              <a:lnSpc>
                <a:spcPts val="3960"/>
              </a:lnSpc>
            </a:pPr>
            <a:r>
              <a:rPr lang="zh-CN" altLang="en-US" sz="32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擦掉眼泪</a:t>
            </a: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yue</a:t>
            </a:r>
            <a:r>
              <a:rPr lang="zh-CN" altLang="en-US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、</a:t>
            </a: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yue</a:t>
            </a:r>
            <a:r>
              <a:rPr lang="zh-CN" altLang="en-US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、</a:t>
            </a: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yue</a:t>
            </a:r>
            <a:r>
              <a:rPr lang="zh-CN" altLang="en-US" sz="32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。</a:t>
            </a:r>
            <a:endParaRPr lang="zh-CN" altLang="en-US" sz="32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15" grpId="0"/>
      <p:bldP spid="23" grpId="0" animBg="1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407" y="1747962"/>
            <a:ext cx="3907243" cy="317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827584" y="1779662"/>
            <a:ext cx="2232247" cy="1224136"/>
            <a:chOff x="6084168" y="1058581"/>
            <a:chExt cx="2232247" cy="1224136"/>
          </a:xfrm>
        </p:grpSpPr>
        <p:sp>
          <p:nvSpPr>
            <p:cNvPr id="28" name="线形标注 1 27"/>
            <p:cNvSpPr/>
            <p:nvPr/>
          </p:nvSpPr>
          <p:spPr>
            <a:xfrm>
              <a:off x="6084168" y="1058581"/>
              <a:ext cx="1764196" cy="1152128"/>
            </a:xfrm>
            <a:prstGeom prst="borderCallout1">
              <a:avLst>
                <a:gd name="adj1" fmla="val 43123"/>
                <a:gd name="adj2" fmla="val 99795"/>
                <a:gd name="adj3" fmla="val 69852"/>
                <a:gd name="adj4" fmla="val 121981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156176" y="1490630"/>
              <a:ext cx="2160239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月亮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28184" y="1058581"/>
              <a:ext cx="1800201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ve</a:t>
              </a:r>
              <a:endParaRPr lang="zh-CN" altLang="en-US" sz="28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381891" y="2283719"/>
            <a:ext cx="2655912" cy="1224135"/>
            <a:chOff x="6660232" y="699542"/>
            <a:chExt cx="1656183" cy="1224135"/>
          </a:xfrm>
        </p:grpSpPr>
        <p:sp>
          <p:nvSpPr>
            <p:cNvPr id="32" name="线形标注 1 31"/>
            <p:cNvSpPr/>
            <p:nvPr/>
          </p:nvSpPr>
          <p:spPr>
            <a:xfrm>
              <a:off x="6660232" y="707345"/>
              <a:ext cx="1146660" cy="1152128"/>
            </a:xfrm>
            <a:prstGeom prst="borderCallout1">
              <a:avLst>
                <a:gd name="adj1" fmla="val 29498"/>
                <a:gd name="adj2" fmla="val 907"/>
                <a:gd name="adj3" fmla="val 17295"/>
                <a:gd name="adj4" fmla="val -40735"/>
              </a:avLst>
            </a:prstGeom>
            <a:gradFill>
              <a:gsLst>
                <a:gs pos="0">
                  <a:srgbClr val="006600"/>
                </a:gs>
                <a:gs pos="80000">
                  <a:srgbClr val="339933"/>
                </a:gs>
                <a:gs pos="100000">
                  <a:srgbClr val="339966"/>
                </a:gs>
              </a:gsLst>
            </a:gradFill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6660232" y="1131590"/>
              <a:ext cx="1656183" cy="7920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4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椰子树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660233" y="699542"/>
              <a:ext cx="1440160" cy="6480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r>
                <a:rPr lang="en-US" altLang="zh-CN" sz="2800" b="1" smtClean="0">
                  <a:solidFill>
                    <a:srgbClr val="FFFF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ie</a:t>
              </a:r>
              <a:endParaRPr lang="zh-CN" altLang="en-US" sz="28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444208" y="3624575"/>
            <a:ext cx="1512168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>
                <a:lumMod val="75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8000" dirty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ye</a:t>
            </a:r>
            <a:endParaRPr lang="zh-CN" altLang="en-US" sz="4400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04689" y="3170170"/>
            <a:ext cx="1920719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>
                <a:lumMod val="75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8000" dirty="0" err="1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yue</a:t>
            </a:r>
            <a:endParaRPr lang="zh-CN" altLang="en-US" sz="4400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6146" y="276104"/>
            <a:ext cx="7392238" cy="1274195"/>
          </a:xfrm>
          <a:prstGeom prst="rect">
            <a:avLst/>
          </a:prstGeom>
          <a:noFill/>
          <a:ln w="476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总结：</a:t>
            </a:r>
            <a:r>
              <a:rPr lang="en-US" altLang="zh-CN" sz="32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i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2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ü</a:t>
            </a:r>
            <a:r>
              <a:rPr lang="zh-CN" altLang="en-US" sz="32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开头的复韵母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不能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自成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音节，需要</a:t>
            </a:r>
            <a:r>
              <a:rPr lang="en-US" altLang="zh-CN" sz="32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来帮忙。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88564" y="1491630"/>
            <a:ext cx="1582104" cy="1015663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6000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yuē</a:t>
            </a:r>
            <a:endParaRPr lang="zh-CN" altLang="en-US" sz="6000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87030" y="1491630"/>
            <a:ext cx="1593282" cy="1015663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6000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yuě</a:t>
            </a:r>
            <a:endParaRPr lang="zh-CN" altLang="en-US" sz="6000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96674" y="1491630"/>
            <a:ext cx="1587694" cy="1015663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6000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yuè</a:t>
            </a:r>
            <a:endParaRPr lang="zh-CN" altLang="en-US" sz="6000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6767521" y="2741830"/>
            <a:ext cx="851515" cy="120012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1386158" y="2741830"/>
            <a:ext cx="851515" cy="120012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4076839" y="2741830"/>
            <a:ext cx="851515" cy="1200122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373013" y="195486"/>
            <a:ext cx="3999187" cy="648072"/>
            <a:chOff x="-1447452" y="3797627"/>
            <a:chExt cx="3999187" cy="648072"/>
          </a:xfrm>
        </p:grpSpPr>
        <p:sp>
          <p:nvSpPr>
            <p:cNvPr id="27" name="文本框 15"/>
            <p:cNvSpPr txBox="1"/>
            <p:nvPr/>
          </p:nvSpPr>
          <p:spPr>
            <a:xfrm>
              <a:off x="-583356" y="3797627"/>
              <a:ext cx="31350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指</a:t>
              </a:r>
              <a:r>
                <a:rPr kumimoji="1" lang="zh-CN" altLang="en-US" sz="3600" b="1">
                  <a:latin typeface="宋体" panose="02010600030101010101" pitchFamily="2" charset="-122"/>
                  <a:ea typeface="宋体" panose="02010600030101010101" pitchFamily="2" charset="-122"/>
                </a:rPr>
                <a:t>读</a:t>
              </a:r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游戏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-1447452" y="3899599"/>
              <a:ext cx="3701628" cy="546100"/>
              <a:chOff x="670000" y="481414"/>
              <a:chExt cx="3701628" cy="546100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70000" y="481414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3622328" y="481414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6453" y="1122879"/>
            <a:ext cx="85940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一、把下列字母组一组，看能组成哪些韵母。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62996"/>
            <a:ext cx="1143000" cy="952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744" y="1876341"/>
            <a:ext cx="1143000" cy="952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181" y="1857291"/>
            <a:ext cx="1143000" cy="9525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857291"/>
            <a:ext cx="1143000" cy="952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810" y="1857291"/>
            <a:ext cx="1143000" cy="952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259" y="1862996"/>
            <a:ext cx="1143000" cy="9525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1874431"/>
            <a:ext cx="1143000" cy="9525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80387" y="2176805"/>
            <a:ext cx="747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49553" y="2210688"/>
            <a:ext cx="747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17877" y="2180600"/>
            <a:ext cx="747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58403" y="2176805"/>
            <a:ext cx="747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99931" y="2152447"/>
            <a:ext cx="747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36540" y="2213417"/>
            <a:ext cx="747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72879" y="2195458"/>
            <a:ext cx="747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7544" y="3117541"/>
            <a:ext cx="807912" cy="830997"/>
          </a:xfrm>
          <a:prstGeom prst="rect">
            <a:avLst/>
          </a:prstGeom>
          <a:solidFill>
            <a:srgbClr val="006600"/>
          </a:solidFill>
          <a:ln w="22225"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ai</a:t>
            </a:r>
            <a:endParaRPr lang="zh-CN" altLang="en-US" sz="2400" b="1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385894" y="3117541"/>
            <a:ext cx="741538" cy="830997"/>
          </a:xfrm>
          <a:prstGeom prst="rect">
            <a:avLst/>
          </a:prstGeom>
          <a:solidFill>
            <a:srgbClr val="006600"/>
          </a:solidFill>
          <a:ln w="22225"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4800" b="1" dirty="0" err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ei</a:t>
            </a:r>
            <a:endParaRPr lang="zh-CN" altLang="en-US" sz="2400" b="1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237870" y="3117541"/>
            <a:ext cx="771038" cy="830997"/>
          </a:xfrm>
          <a:prstGeom prst="rect">
            <a:avLst/>
          </a:prstGeom>
          <a:solidFill>
            <a:srgbClr val="006600"/>
          </a:solidFill>
          <a:ln w="22225"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4800" b="1" dirty="0" err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ui</a:t>
            </a:r>
            <a:endParaRPr lang="zh-CN" altLang="en-US" sz="2400" b="1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119346" y="3117541"/>
            <a:ext cx="935942" cy="830997"/>
          </a:xfrm>
          <a:prstGeom prst="rect">
            <a:avLst/>
          </a:prstGeom>
          <a:solidFill>
            <a:srgbClr val="006600"/>
          </a:solidFill>
          <a:ln w="22225"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4800" b="1" dirty="0" err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ao</a:t>
            </a:r>
            <a:endParaRPr lang="zh-CN" altLang="en-US" sz="2400" b="1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165726" y="3117541"/>
            <a:ext cx="929823" cy="830997"/>
          </a:xfrm>
          <a:prstGeom prst="rect">
            <a:avLst/>
          </a:prstGeom>
          <a:solidFill>
            <a:srgbClr val="006600"/>
          </a:solidFill>
          <a:ln w="22225"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4800" b="1" dirty="0" err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ou</a:t>
            </a:r>
            <a:endParaRPr lang="zh-CN" altLang="en-US" sz="2400" b="1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205987" y="3117541"/>
            <a:ext cx="771038" cy="830997"/>
          </a:xfrm>
          <a:prstGeom prst="rect">
            <a:avLst/>
          </a:prstGeom>
          <a:solidFill>
            <a:srgbClr val="006600"/>
          </a:solidFill>
          <a:ln w="22225"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4800" b="1" dirty="0" err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iu</a:t>
            </a:r>
            <a:endParaRPr lang="zh-CN" altLang="en-US" sz="2400" b="1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087463" y="3117541"/>
            <a:ext cx="741538" cy="830997"/>
          </a:xfrm>
          <a:prstGeom prst="rect">
            <a:avLst/>
          </a:prstGeom>
          <a:solidFill>
            <a:srgbClr val="006600"/>
          </a:solidFill>
          <a:ln w="22225"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</a:t>
            </a:r>
            <a:endParaRPr lang="zh-CN" altLang="en-US" sz="2400" b="1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939439" y="3117541"/>
            <a:ext cx="970159" cy="830997"/>
          </a:xfrm>
          <a:prstGeom prst="rect">
            <a:avLst/>
          </a:prstGeom>
          <a:solidFill>
            <a:srgbClr val="006600"/>
          </a:solidFill>
          <a:ln w="22225"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4800" b="1" dirty="0" err="1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üe</a:t>
            </a:r>
            <a:endParaRPr lang="zh-CN" altLang="en-US" sz="2400" b="1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20038" y="3117541"/>
            <a:ext cx="872442" cy="830997"/>
          </a:xfrm>
          <a:prstGeom prst="rect">
            <a:avLst/>
          </a:prstGeom>
          <a:solidFill>
            <a:srgbClr val="006600"/>
          </a:solidFill>
          <a:ln w="22225"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4800" b="1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er</a:t>
            </a:r>
            <a:endParaRPr lang="zh-CN" altLang="en-US" sz="2400" b="1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95621" y="195486"/>
            <a:ext cx="2610240" cy="720080"/>
            <a:chOff x="341328" y="3939902"/>
            <a:chExt cx="2610240" cy="72008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36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8" grpId="0" animBg="1"/>
      <p:bldP spid="61" grpId="0" animBg="1"/>
      <p:bldP spid="64" grpId="0" animBg="1"/>
      <p:bldP spid="67" grpId="0" animBg="1"/>
      <p:bldP spid="70" grpId="0" animBg="1"/>
      <p:bldP spid="73" grpId="0" animBg="1"/>
      <p:bldP spid="76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496" y="845617"/>
            <a:ext cx="88569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pc="-1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</a:t>
            </a:r>
            <a:r>
              <a:rPr lang="zh-CN" altLang="en-US" sz="3200" spc="-1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</a:t>
            </a:r>
            <a:r>
              <a:rPr lang="zh-CN" altLang="en-US" sz="3200" spc="-1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下面哪个是整体认读音节？请在下面</a:t>
            </a:r>
            <a:r>
              <a:rPr lang="zh-CN" altLang="en-US" sz="3200" spc="-15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“√”</a:t>
            </a:r>
            <a:r>
              <a:rPr lang="zh-CN" altLang="en-US" sz="3200" spc="-15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3200" spc="-15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26" y="1491630"/>
            <a:ext cx="2417898" cy="198160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492" y="1492796"/>
            <a:ext cx="2417898" cy="198160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532431"/>
            <a:ext cx="2417898" cy="19816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80" y="2667928"/>
            <a:ext cx="843969" cy="646331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097" y="2639014"/>
            <a:ext cx="843969" cy="646331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333" y="2665685"/>
            <a:ext cx="843969" cy="6463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2789" y="2342520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yue</a:t>
            </a:r>
            <a:endParaRPr lang="zh-CN" altLang="en-US" sz="3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88101" y="23425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er</a:t>
            </a:r>
            <a:endParaRPr lang="zh-CN" altLang="en-US" sz="3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50943" y="2342520"/>
            <a:ext cx="4796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ri</a:t>
            </a:r>
            <a:endParaRPr lang="zh-CN" altLang="en-US" sz="3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51972" y="2342520"/>
            <a:ext cx="5357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</a:t>
            </a:r>
            <a:endParaRPr lang="zh-CN" altLang="en-US" sz="3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17480" y="2342520"/>
            <a:ext cx="6864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üe</a:t>
            </a:r>
            <a:endParaRPr lang="zh-CN" altLang="en-US" sz="3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264156" y="2342520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ye</a:t>
            </a:r>
            <a:endParaRPr lang="zh-CN" altLang="en-US" sz="3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259632" y="1374583"/>
            <a:ext cx="3384376" cy="3729680"/>
            <a:chOff x="989207" y="2578138"/>
            <a:chExt cx="1638577" cy="236813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2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0" t="7896" r="65236" b="22301"/>
            <a:stretch>
              <a:fillRect/>
            </a:stretch>
          </p:blipFill>
          <p:spPr>
            <a:xfrm>
              <a:off x="989207" y="2578138"/>
              <a:ext cx="1638577" cy="2368135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1043608" y="2616333"/>
              <a:ext cx="1477604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韵母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48701" y="1347614"/>
            <a:ext cx="4283968" cy="3665298"/>
            <a:chOff x="5508104" y="2560309"/>
            <a:chExt cx="2717310" cy="24232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701" t="11653" r="8192" b="24271"/>
            <a:stretch>
              <a:fillRect/>
            </a:stretch>
          </p:blipFill>
          <p:spPr>
            <a:xfrm>
              <a:off x="5982019" y="2578138"/>
              <a:ext cx="1821313" cy="2405371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508104" y="2560309"/>
              <a:ext cx="2717310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numCol="1">
              <a:prstTxWarp prst="textArchUp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整体认读音节</a:t>
              </a:r>
              <a:endPara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661488" y="3746525"/>
            <a:ext cx="6062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416453" y="3746525"/>
            <a:ext cx="7873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ve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42660" y="3746525"/>
            <a:ext cx="7104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er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072837" y="3723878"/>
            <a:ext cx="7441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ye</a:t>
            </a:r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28620" y="3723878"/>
            <a:ext cx="10358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yue</a:t>
            </a:r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164416" y="125187"/>
            <a:ext cx="2816764" cy="646331"/>
            <a:chOff x="5499652" y="3435846"/>
            <a:chExt cx="2816764" cy="646331"/>
          </a:xfrm>
        </p:grpSpPr>
        <p:sp>
          <p:nvSpPr>
            <p:cNvPr id="20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kern="0" noProof="0"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22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27" name="文本框 14"/>
          <p:cNvSpPr txBox="1"/>
          <p:nvPr/>
        </p:nvSpPr>
        <p:spPr>
          <a:xfrm>
            <a:off x="251520" y="580350"/>
            <a:ext cx="221193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课前复习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03409" y="627534"/>
            <a:ext cx="4536504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altLang="zh-CN" sz="3600" b="1" dirty="0" err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ie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+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声母组成的音节</a:t>
            </a:r>
            <a:endParaRPr lang="zh-CN" altLang="en-US" sz="1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aphicFrame>
        <p:nvGraphicFramePr>
          <p:cNvPr id="3" name="图示 2" title="pei"/>
          <p:cNvGraphicFramePr/>
          <p:nvPr/>
        </p:nvGraphicFramePr>
        <p:xfrm>
          <a:off x="1763688" y="1400651"/>
          <a:ext cx="5405120" cy="3475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61560" y="267494"/>
            <a:ext cx="2106184" cy="720080"/>
            <a:chOff x="377584" y="2859782"/>
            <a:chExt cx="2106184" cy="72008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3568" y="2887285"/>
              <a:ext cx="1800200" cy="692577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/>
          </p:nvSpPr>
          <p:spPr>
            <a:xfrm>
              <a:off x="864933" y="2859782"/>
              <a:ext cx="161883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我会拼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graphicEl>
                                              <a:dgm id="{EC0B8BA3-D1A0-4681-887A-385E8DD367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graphicEl>
                                              <a:dgm id="{E439FB7C-643C-454F-9092-F27C7C66C5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graphicEl>
                                              <a:dgm id="{7B6555EF-08DC-4AF8-B351-7FF0D98BC6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graphicEl>
                                              <a:dgm id="{DA72E5D4-62CF-433D-B5E8-B21F597C98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graphicEl>
                                              <a:dgm id="{7B69383C-FE5E-4AB8-B21E-4BB11E7E15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graphicEl>
                                              <a:dgm id="{3C66E82F-E67B-4331-93F8-12819B17B6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graphicEl>
                                              <a:dgm id="{797119EB-E53B-469F-9655-50599B0798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graphicEl>
                                              <a:dgm id="{5E67E044-12F5-488E-AFF8-E8FC54080E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AA4AF61-D85D-4172-B49F-287A0B9C89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graphicEl>
                                              <a:dgm id="{BAA4AF61-D85D-4172-B49F-287A0B9C89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graphicEl>
                                              <a:dgm id="{BAA4AF61-D85D-4172-B49F-287A0B9C89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graphicEl>
                                              <a:dgm id="{BAA4AF61-D85D-4172-B49F-287A0B9C89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E9F3594-8892-41E8-B3EB-FCDEECCFF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graphicEl>
                                              <a:dgm id="{9E9F3594-8892-41E8-B3EB-FCDEECCFF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graphicEl>
                                              <a:dgm id="{9E9F3594-8892-41E8-B3EB-FCDEECCFF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graphicEl>
                                              <a:dgm id="{9E9F3594-8892-41E8-B3EB-FCDEECCFF2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1326397-1233-4C08-8969-7FBCBC2B26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graphicEl>
                                              <a:dgm id="{61326397-1233-4C08-8969-7FBCBC2B26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graphicEl>
                                              <a:dgm id="{61326397-1233-4C08-8969-7FBCBC2B26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graphicEl>
                                              <a:dgm id="{61326397-1233-4C08-8969-7FBCBC2B26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FD94A1D-1705-44D4-9F71-52ACA21AC4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graphicEl>
                                              <a:dgm id="{EFD94A1D-1705-44D4-9F71-52ACA21AC4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graphicEl>
                                              <a:dgm id="{EFD94A1D-1705-44D4-9F71-52ACA21AC4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>
                                            <p:graphicEl>
                                              <a:dgm id="{EFD94A1D-1705-44D4-9F71-52ACA21AC4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tabl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936" y="987573"/>
            <a:ext cx="4320480" cy="1008113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4224186" y="939449"/>
            <a:ext cx="3849071" cy="945321"/>
            <a:chOff x="3704752" y="1435464"/>
            <a:chExt cx="1171479" cy="945321"/>
          </a:xfrm>
        </p:grpSpPr>
        <p:sp>
          <p:nvSpPr>
            <p:cNvPr id="31" name="矩形 30"/>
            <p:cNvSpPr/>
            <p:nvPr/>
          </p:nvSpPr>
          <p:spPr>
            <a:xfrm>
              <a:off x="3704752" y="1457455"/>
              <a:ext cx="19352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n</a:t>
              </a:r>
              <a:endParaRPr lang="zh-CN" altLang="en-US" sz="53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116812" y="1435464"/>
              <a:ext cx="19352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ǚ</a:t>
              </a:r>
              <a:endParaRPr lang="zh-CN" altLang="en-US" sz="53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577667" y="1457455"/>
              <a:ext cx="298564" cy="907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00" b="1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nǚ</a:t>
              </a:r>
              <a:endParaRPr lang="en-US" altLang="zh-CN" sz="53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4752021" y="1491630"/>
            <a:ext cx="648072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6192181" y="1491630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39256" y="987574"/>
            <a:ext cx="2941523" cy="2723530"/>
            <a:chOff x="239256" y="1275606"/>
            <a:chExt cx="2941523" cy="2723530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256" y="2951341"/>
              <a:ext cx="1007551" cy="1000673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256" y="1347614"/>
              <a:ext cx="1007551" cy="1000673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2243091" y="2021215"/>
              <a:ext cx="937688" cy="930126"/>
              <a:chOff x="1874466" y="1963626"/>
              <a:chExt cx="937688" cy="930126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74466" y="1963626"/>
                <a:ext cx="937688" cy="930126"/>
              </a:xfrm>
              <a:prstGeom prst="rect">
                <a:avLst/>
              </a:prstGeom>
            </p:spPr>
          </p:pic>
          <p:sp>
            <p:nvSpPr>
              <p:cNvPr id="53" name="矩形 52"/>
              <p:cNvSpPr/>
              <p:nvPr/>
            </p:nvSpPr>
            <p:spPr>
              <a:xfrm>
                <a:off x="2091340" y="2166315"/>
                <a:ext cx="620683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4000" b="1" dirty="0" smtClean="0">
                    <a:solidFill>
                      <a:schemeClr val="bg1"/>
                    </a:solidFill>
                    <a:latin typeface="汉语拼音" panose="020B0604020202020204" pitchFamily="34" charset="0"/>
                    <a:ea typeface="华文细黑" panose="02010600040101010101" pitchFamily="2" charset="-122"/>
                    <a:cs typeface="汉语拼音" panose="020B0604020202020204" pitchFamily="34" charset="0"/>
                  </a:rPr>
                  <a:t>ǚ </a:t>
                </a:r>
                <a:endParaRPr lang="zh-CN" altLang="en-US" sz="1800" b="1" dirty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95536" y="1275606"/>
              <a:ext cx="62549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6000" b="1" dirty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n</a:t>
              </a:r>
              <a:endParaRPr lang="zh-CN" altLang="en-US" sz="3200" b="1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39552" y="3075806"/>
              <a:ext cx="518091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5400" b="1" dirty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l </a:t>
              </a:r>
              <a:endParaRPr lang="zh-CN" altLang="en-US" sz="2800" b="1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312291" y="1770917"/>
              <a:ext cx="1051891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600" b="1" dirty="0">
                  <a:solidFill>
                    <a:srgbClr val="00CC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汉语拼音" panose="020B0604020202020204" pitchFamily="34" charset="0"/>
                </a:rPr>
                <a:t>+</a:t>
              </a:r>
              <a:r>
                <a:rPr lang="en-US" altLang="zh-CN" sz="4000" b="1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1800" b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15" name="左大括号 14"/>
          <p:cNvSpPr/>
          <p:nvPr/>
        </p:nvSpPr>
        <p:spPr>
          <a:xfrm>
            <a:off x="3337675" y="987608"/>
            <a:ext cx="249338" cy="2559868"/>
          </a:xfrm>
          <a:prstGeom prst="leftBrace">
            <a:avLst>
              <a:gd name="adj1" fmla="val 56721"/>
              <a:gd name="adj2" fmla="val 50000"/>
            </a:avLst>
          </a:prstGeom>
          <a:ln w="57150">
            <a:solidFill>
              <a:srgbClr val="00CC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1180900" y="4014822"/>
            <a:ext cx="6775476" cy="645160"/>
          </a:xfrm>
          <a:prstGeom prst="rect">
            <a:avLst/>
          </a:prstGeom>
          <a:noFill/>
          <a:ln w="15875" cmpd="thickThin">
            <a:solidFill>
              <a:srgbClr val="00B050"/>
            </a:solidFill>
            <a:prstDash val="sysDot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小ü见了</a:t>
            </a:r>
            <a:r>
              <a:rPr lang="en-US" altLang="zh-CN" dirty="0">
                <a:solidFill>
                  <a:schemeClr val="tx1"/>
                </a:solidFill>
              </a:rPr>
              <a:t>n</a:t>
            </a:r>
            <a:r>
              <a:rPr lang="zh-CN" altLang="en-US" dirty="0">
                <a:solidFill>
                  <a:schemeClr val="tx1"/>
                </a:solidFill>
              </a:rPr>
              <a:t>、</a:t>
            </a:r>
            <a:r>
              <a:rPr lang="en-US" altLang="zh-CN" dirty="0">
                <a:solidFill>
                  <a:schemeClr val="tx1"/>
                </a:solidFill>
              </a:rPr>
              <a:t>l</a:t>
            </a:r>
            <a:r>
              <a:rPr lang="zh-CN" altLang="en-US" dirty="0">
                <a:solidFill>
                  <a:schemeClr val="tx1"/>
                </a:solidFill>
              </a:rPr>
              <a:t>， ü上两点不省略。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99792" y="195486"/>
            <a:ext cx="4536504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复习</a:t>
            </a:r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</a:t>
            </a:r>
            <a:r>
              <a:rPr lang="zh-CN" altLang="en-US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、</a:t>
            </a:r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</a:t>
            </a:r>
            <a:r>
              <a:rPr lang="zh-CN" altLang="en-US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与 </a:t>
            </a:r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v </a:t>
            </a:r>
            <a:r>
              <a:rPr lang="zh-CN" altLang="en-US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相拼</a:t>
            </a:r>
            <a:endParaRPr lang="zh-CN" altLang="en-US" sz="1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38" name="tabl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936" y="2571749"/>
            <a:ext cx="4320480" cy="1008113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224186" y="2523625"/>
            <a:ext cx="3849071" cy="945321"/>
            <a:chOff x="3704752" y="1435464"/>
            <a:chExt cx="1171479" cy="945321"/>
          </a:xfrm>
        </p:grpSpPr>
        <p:sp>
          <p:nvSpPr>
            <p:cNvPr id="40" name="矩形 39"/>
            <p:cNvSpPr/>
            <p:nvPr/>
          </p:nvSpPr>
          <p:spPr>
            <a:xfrm>
              <a:off x="3704752" y="1457455"/>
              <a:ext cx="19352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l</a:t>
              </a:r>
              <a:endParaRPr lang="zh-CN" altLang="en-US" sz="53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116812" y="1435464"/>
              <a:ext cx="19352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ǚ</a:t>
              </a:r>
              <a:endParaRPr lang="zh-CN" altLang="en-US" sz="53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577667" y="1457455"/>
              <a:ext cx="298564" cy="907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3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lǚ</a:t>
              </a:r>
              <a:endParaRPr lang="en-US" altLang="zh-CN" sz="53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4752021" y="3075806"/>
            <a:ext cx="648072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>
            <a:off x="6192181" y="3075806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3779911" y="2965857"/>
          <a:ext cx="4690627" cy="845098"/>
        </p:xfrm>
        <a:graphic>
          <a:graphicData uri="http://schemas.openxmlformats.org/drawingml/2006/table">
            <a:tbl>
              <a:tblPr firstRow="1" bandRow="1"/>
              <a:tblGrid>
                <a:gridCol w="4690627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3779211" y="1222596"/>
          <a:ext cx="4690627" cy="845098"/>
        </p:xfrm>
        <a:graphic>
          <a:graphicData uri="http://schemas.openxmlformats.org/drawingml/2006/table">
            <a:tbl>
              <a:tblPr firstRow="1" bandRow="1"/>
              <a:tblGrid>
                <a:gridCol w="4690627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3995935" y="1203598"/>
            <a:ext cx="4680522" cy="1446550"/>
            <a:chOff x="3657199" y="1435464"/>
            <a:chExt cx="1364256" cy="1446550"/>
          </a:xfrm>
        </p:grpSpPr>
        <p:sp>
          <p:nvSpPr>
            <p:cNvPr id="31" name="矩形 30"/>
            <p:cNvSpPr/>
            <p:nvPr/>
          </p:nvSpPr>
          <p:spPr>
            <a:xfrm>
              <a:off x="3657199" y="1457455"/>
              <a:ext cx="19352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n</a:t>
              </a:r>
              <a:endParaRPr lang="zh-CN" altLang="en-US" sz="2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116812" y="1435464"/>
              <a:ext cx="241902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üè</a:t>
              </a:r>
              <a:endParaRPr lang="zh-CN" altLang="en-US" sz="2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577750" y="1457455"/>
              <a:ext cx="44370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nüè</a:t>
              </a:r>
              <a:endParaRPr lang="en-US" altLang="zh-CN" sz="44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4642600" y="1616292"/>
            <a:ext cx="746930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6375861" y="1616292"/>
            <a:ext cx="788427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067944" y="2931790"/>
            <a:ext cx="4084766" cy="769441"/>
            <a:chOff x="3657199" y="1443008"/>
            <a:chExt cx="1282080" cy="769441"/>
          </a:xfrm>
        </p:grpSpPr>
        <p:sp>
          <p:nvSpPr>
            <p:cNvPr id="41" name="矩形 40"/>
            <p:cNvSpPr/>
            <p:nvPr/>
          </p:nvSpPr>
          <p:spPr>
            <a:xfrm>
              <a:off x="3657199" y="1443008"/>
              <a:ext cx="19352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l</a:t>
              </a:r>
              <a:endParaRPr lang="zh-CN" altLang="en-US" sz="2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116812" y="1443008"/>
              <a:ext cx="26609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üè</a:t>
              </a:r>
              <a:endParaRPr lang="zh-CN" altLang="en-US" sz="2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640715" y="1443008"/>
              <a:ext cx="29856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 err="1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lüè</a:t>
              </a:r>
              <a:endParaRPr lang="zh-CN" altLang="en-US" sz="2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4690701" y="3297559"/>
            <a:ext cx="693639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>
            <a:off x="6432113" y="3363838"/>
            <a:ext cx="73217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39256" y="1275606"/>
            <a:ext cx="3019099" cy="2743855"/>
            <a:chOff x="239256" y="1275606"/>
            <a:chExt cx="3019099" cy="274385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256" y="2951341"/>
              <a:ext cx="1007551" cy="1000673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256" y="1347614"/>
              <a:ext cx="1007551" cy="1000673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2243091" y="2021215"/>
              <a:ext cx="1015264" cy="930126"/>
              <a:chOff x="1874466" y="1963626"/>
              <a:chExt cx="1015264" cy="930126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74466" y="1963626"/>
                <a:ext cx="937688" cy="930126"/>
              </a:xfrm>
              <a:prstGeom prst="rect">
                <a:avLst/>
              </a:prstGeom>
            </p:spPr>
          </p:pic>
          <p:sp>
            <p:nvSpPr>
              <p:cNvPr id="53" name="矩形 52"/>
              <p:cNvSpPr/>
              <p:nvPr/>
            </p:nvSpPr>
            <p:spPr>
              <a:xfrm>
                <a:off x="1990125" y="2160218"/>
                <a:ext cx="899605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4000" dirty="0" err="1" smtClean="0">
                    <a:solidFill>
                      <a:schemeClr val="bg1"/>
                    </a:solidFill>
                    <a:latin typeface="汉语拼音" panose="020B0604020202020204" pitchFamily="34" charset="0"/>
                    <a:ea typeface="华文细黑" panose="02010600040101010101" pitchFamily="2" charset="-122"/>
                    <a:cs typeface="汉语拼音" panose="020B0604020202020204" pitchFamily="34" charset="0"/>
                  </a:rPr>
                  <a:t>üè</a:t>
                </a:r>
                <a:r>
                  <a:rPr lang="en-US" altLang="zh-CN" sz="4000" dirty="0" smtClean="0">
                    <a:solidFill>
                      <a:schemeClr val="bg1"/>
                    </a:solidFill>
                    <a:latin typeface="汉语拼音" panose="020B0604020202020204" pitchFamily="34" charset="0"/>
                    <a:ea typeface="华文细黑" panose="02010600040101010101" pitchFamily="2" charset="-122"/>
                    <a:cs typeface="汉语拼音" panose="020B0604020202020204" pitchFamily="34" charset="0"/>
                  </a:rPr>
                  <a:t> </a:t>
                </a:r>
                <a:endParaRPr lang="zh-CN" altLang="en-US" sz="1800" dirty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95536" y="1275606"/>
              <a:ext cx="635110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6000" dirty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n</a:t>
              </a:r>
              <a:endParaRPr lang="zh-CN" altLang="en-US" sz="3200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06089" y="3003798"/>
              <a:ext cx="564578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6000" dirty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l </a:t>
              </a:r>
              <a:endParaRPr lang="zh-CN" altLang="en-US" sz="3200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312291" y="1770917"/>
              <a:ext cx="1241045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b="1" dirty="0">
                  <a:solidFill>
                    <a:srgbClr val="00CC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汉语拼音" panose="020B0604020202020204" pitchFamily="34" charset="0"/>
                </a:rPr>
                <a:t>+ </a:t>
              </a:r>
              <a:endParaRPr lang="zh-CN" altLang="en-US" sz="9600" b="1" dirty="0">
                <a:solidFill>
                  <a:srgbClr val="00CC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15" name="左大括号 14"/>
          <p:cNvSpPr/>
          <p:nvPr/>
        </p:nvSpPr>
        <p:spPr>
          <a:xfrm>
            <a:off x="3337675" y="1275640"/>
            <a:ext cx="249338" cy="2559868"/>
          </a:xfrm>
          <a:prstGeom prst="leftBrace">
            <a:avLst>
              <a:gd name="adj1" fmla="val 56721"/>
              <a:gd name="adj2" fmla="val 50000"/>
            </a:avLst>
          </a:prstGeom>
          <a:ln w="57150">
            <a:solidFill>
              <a:srgbClr val="00CC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8" name="文本框 2"/>
          <p:cNvSpPr txBox="1"/>
          <p:nvPr/>
        </p:nvSpPr>
        <p:spPr>
          <a:xfrm>
            <a:off x="1143148" y="4230846"/>
            <a:ext cx="6775476" cy="645160"/>
          </a:xfrm>
          <a:prstGeom prst="rect">
            <a:avLst/>
          </a:prstGeom>
          <a:noFill/>
          <a:ln w="15875" cmpd="thickThin">
            <a:solidFill>
              <a:srgbClr val="00B050"/>
            </a:solidFill>
            <a:prstDash val="sysDot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 ü</a:t>
            </a:r>
            <a:r>
              <a:rPr lang="en-US" altLang="zh-CN" dirty="0">
                <a:solidFill>
                  <a:schemeClr val="tx1"/>
                </a:solidFill>
              </a:rPr>
              <a:t>e</a:t>
            </a:r>
            <a:r>
              <a:rPr lang="zh-CN" altLang="en-US" dirty="0">
                <a:solidFill>
                  <a:schemeClr val="tx1"/>
                </a:solidFill>
              </a:rPr>
              <a:t>见了</a:t>
            </a:r>
            <a:r>
              <a:rPr lang="en-US" altLang="zh-CN" dirty="0">
                <a:solidFill>
                  <a:schemeClr val="tx1"/>
                </a:solidFill>
              </a:rPr>
              <a:t>n</a:t>
            </a:r>
            <a:r>
              <a:rPr lang="zh-CN" altLang="en-US" dirty="0">
                <a:solidFill>
                  <a:schemeClr val="tx1"/>
                </a:solidFill>
              </a:rPr>
              <a:t>、</a:t>
            </a:r>
            <a:r>
              <a:rPr lang="en-US" altLang="zh-CN" dirty="0">
                <a:solidFill>
                  <a:schemeClr val="tx1"/>
                </a:solidFill>
              </a:rPr>
              <a:t>l</a:t>
            </a:r>
            <a:r>
              <a:rPr lang="zh-CN" altLang="en-US" dirty="0">
                <a:solidFill>
                  <a:schemeClr val="tx1"/>
                </a:solidFill>
              </a:rPr>
              <a:t>， ü上两点不省略。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71800" y="267494"/>
            <a:ext cx="4536504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v</a:t>
            </a:r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e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+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声母组成的音节</a:t>
            </a:r>
            <a:endParaRPr lang="zh-CN" altLang="en-US" sz="1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8" name="图片 665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248" y="836783"/>
            <a:ext cx="1728192" cy="2526532"/>
          </a:xfrm>
          <a:prstGeom prst="rect">
            <a:avLst/>
          </a:prstGeom>
          <a:noFill/>
          <a:ln w="38100">
            <a:noFill/>
          </a:ln>
        </p:spPr>
      </p:pic>
      <p:sp>
        <p:nvSpPr>
          <p:cNvPr id="12292" name="文本框 2"/>
          <p:cNvSpPr txBox="1"/>
          <p:nvPr/>
        </p:nvSpPr>
        <p:spPr>
          <a:xfrm>
            <a:off x="892868" y="4014822"/>
            <a:ext cx="6775476" cy="645160"/>
          </a:xfrm>
          <a:prstGeom prst="rect">
            <a:avLst/>
          </a:prstGeom>
          <a:noFill/>
          <a:ln w="15875" cmpd="thickThin">
            <a:solidFill>
              <a:srgbClr val="00B050"/>
            </a:solidFill>
            <a:prstDash val="sysDot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小ü见了</a:t>
            </a:r>
            <a:r>
              <a:rPr lang="en-US" altLang="zh-CN" sz="36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 q x</a:t>
            </a:r>
            <a:r>
              <a:rPr lang="zh-CN" altLang="en-US" sz="36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，摘掉帽子行个礼</a:t>
            </a:r>
            <a:endParaRPr lang="zh-CN" altLang="en-US" sz="36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" y="761365"/>
            <a:ext cx="2192020" cy="2319655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8" name="文本框 7"/>
          <p:cNvSpPr txBox="1"/>
          <p:nvPr/>
        </p:nvSpPr>
        <p:spPr>
          <a:xfrm>
            <a:off x="2862265" y="1070175"/>
            <a:ext cx="264043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j-</a:t>
            </a:r>
            <a:r>
              <a:rPr lang="en-US" altLang="zh-CN" sz="44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ü</a:t>
            </a:r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—</a:t>
            </a:r>
            <a:r>
              <a:rPr lang="en-US" altLang="zh-CN" sz="44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</a:t>
            </a:r>
            <a:r>
              <a:rPr lang="en-US" altLang="zh-CN" sz="44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62266" y="2025295"/>
            <a:ext cx="264043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q-</a:t>
            </a:r>
            <a:r>
              <a:rPr lang="en-US" altLang="zh-CN" sz="44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ü</a:t>
            </a:r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—</a:t>
            </a:r>
            <a:r>
              <a:rPr lang="en-US" altLang="zh-CN" sz="44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</a:t>
            </a:r>
            <a:r>
              <a:rPr lang="en-US" altLang="zh-CN" sz="44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08107" y="3062954"/>
            <a:ext cx="264043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x-</a:t>
            </a:r>
            <a:r>
              <a:rPr lang="en-US" altLang="zh-CN" sz="44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ü</a:t>
            </a:r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—</a:t>
            </a:r>
            <a:r>
              <a:rPr lang="en-US" altLang="zh-CN" sz="44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</a:t>
            </a:r>
            <a:r>
              <a:rPr lang="en-US" altLang="zh-CN" sz="44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9792" y="195486"/>
            <a:ext cx="4536504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32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复习</a:t>
            </a:r>
            <a:r>
              <a:rPr lang="en-US" altLang="zh-CN" sz="32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</a:t>
            </a:r>
            <a:r>
              <a:rPr lang="zh-CN" altLang="en-US" sz="32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、</a:t>
            </a:r>
            <a:r>
              <a:rPr lang="en-US" altLang="zh-CN" sz="32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</a:t>
            </a:r>
            <a:r>
              <a:rPr lang="zh-CN" altLang="en-US" sz="32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、</a:t>
            </a:r>
            <a:r>
              <a:rPr lang="en-US" altLang="zh-CN" sz="32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</a:t>
            </a:r>
            <a:r>
              <a:rPr lang="zh-CN" altLang="en-US" sz="32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与 </a:t>
            </a:r>
            <a:r>
              <a:rPr lang="en-US" altLang="zh-CN" sz="32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v </a:t>
            </a:r>
            <a:r>
              <a:rPr lang="zh-CN" altLang="en-US" sz="32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相拼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73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16" y="555526"/>
            <a:ext cx="4159699" cy="454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87158" y="1493292"/>
            <a:ext cx="848538" cy="809809"/>
            <a:chOff x="1162787" y="1635646"/>
            <a:chExt cx="898566" cy="870325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Rectangle 2"/>
            <p:cNvSpPr txBox="1"/>
            <p:nvPr/>
          </p:nvSpPr>
          <p:spPr>
            <a:xfrm>
              <a:off x="1298819" y="18334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a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569790" y="1132226"/>
            <a:ext cx="848538" cy="809809"/>
            <a:chOff x="1162787" y="1635646"/>
            <a:chExt cx="898566" cy="870325"/>
          </a:xfrm>
        </p:grpSpPr>
        <p:pic>
          <p:nvPicPr>
            <p:cNvPr id="27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Rectangle 2"/>
            <p:cNvSpPr txBox="1"/>
            <p:nvPr/>
          </p:nvSpPr>
          <p:spPr>
            <a:xfrm>
              <a:off x="1368117" y="1911964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o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7584" y="2627699"/>
            <a:ext cx="848538" cy="809809"/>
            <a:chOff x="1162787" y="1635646"/>
            <a:chExt cx="898566" cy="870325"/>
          </a:xfrm>
        </p:grpSpPr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Rectangle 2"/>
            <p:cNvSpPr txBox="1"/>
            <p:nvPr/>
          </p:nvSpPr>
          <p:spPr>
            <a:xfrm>
              <a:off x="1273004" y="1886858"/>
              <a:ext cx="728570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ai</a:t>
              </a:r>
              <a:endParaRPr lang="en-US" altLang="zh-CN" sz="40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10216" y="2266633"/>
            <a:ext cx="857528" cy="809809"/>
            <a:chOff x="1162787" y="1635646"/>
            <a:chExt cx="908086" cy="870325"/>
          </a:xfrm>
        </p:grpSpPr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Rectangle 2"/>
            <p:cNvSpPr txBox="1"/>
            <p:nvPr/>
          </p:nvSpPr>
          <p:spPr>
            <a:xfrm>
              <a:off x="1290762" y="1853620"/>
              <a:ext cx="780111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ei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04726" y="1566326"/>
            <a:ext cx="848538" cy="809809"/>
            <a:chOff x="1162787" y="1635646"/>
            <a:chExt cx="898566" cy="870325"/>
          </a:xfrm>
        </p:grpSpPr>
        <p:pic>
          <p:nvPicPr>
            <p:cNvPr id="3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Rectangle 2"/>
            <p:cNvSpPr txBox="1"/>
            <p:nvPr/>
          </p:nvSpPr>
          <p:spPr>
            <a:xfrm>
              <a:off x="1305774" y="1789321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e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787358" y="1205259"/>
            <a:ext cx="848538" cy="824040"/>
            <a:chOff x="1162787" y="1635646"/>
            <a:chExt cx="898566" cy="885620"/>
          </a:xfrm>
        </p:grpSpPr>
        <p:pic>
          <p:nvPicPr>
            <p:cNvPr id="39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Rectangle 2"/>
            <p:cNvSpPr txBox="1"/>
            <p:nvPr/>
          </p:nvSpPr>
          <p:spPr>
            <a:xfrm>
              <a:off x="1368117" y="194520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i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80786" y="2165097"/>
            <a:ext cx="848538" cy="809809"/>
            <a:chOff x="1162787" y="1635646"/>
            <a:chExt cx="898566" cy="870325"/>
          </a:xfrm>
        </p:grpSpPr>
        <p:pic>
          <p:nvPicPr>
            <p:cNvPr id="4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" name="Rectangle 2"/>
            <p:cNvSpPr txBox="1"/>
            <p:nvPr/>
          </p:nvSpPr>
          <p:spPr>
            <a:xfrm>
              <a:off x="1352389" y="1807966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v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981255" y="2717428"/>
            <a:ext cx="900468" cy="809809"/>
            <a:chOff x="1107795" y="1635646"/>
            <a:chExt cx="953558" cy="870325"/>
          </a:xfrm>
        </p:grpSpPr>
        <p:pic>
          <p:nvPicPr>
            <p:cNvPr id="4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Rectangle 2"/>
            <p:cNvSpPr txBox="1"/>
            <p:nvPr/>
          </p:nvSpPr>
          <p:spPr>
            <a:xfrm>
              <a:off x="1107795" y="1807966"/>
              <a:ext cx="953558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ao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148105" y="2583151"/>
            <a:ext cx="848538" cy="809809"/>
            <a:chOff x="1162787" y="1635646"/>
            <a:chExt cx="898566" cy="870325"/>
          </a:xfrm>
        </p:grpSpPr>
        <p:pic>
          <p:nvPicPr>
            <p:cNvPr id="4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9" name="Rectangle 2"/>
            <p:cNvSpPr txBox="1"/>
            <p:nvPr/>
          </p:nvSpPr>
          <p:spPr>
            <a:xfrm>
              <a:off x="1222747" y="1807966"/>
              <a:ext cx="705706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ui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579446" y="1605357"/>
            <a:ext cx="848538" cy="809809"/>
            <a:chOff x="1162787" y="1635646"/>
            <a:chExt cx="898566" cy="870325"/>
          </a:xfrm>
        </p:grpSpPr>
        <p:pic>
          <p:nvPicPr>
            <p:cNvPr id="51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2" name="Rectangle 2"/>
            <p:cNvSpPr txBox="1"/>
            <p:nvPr/>
          </p:nvSpPr>
          <p:spPr>
            <a:xfrm>
              <a:off x="1368117" y="1824763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u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32240" y="989236"/>
            <a:ext cx="2016224" cy="2057605"/>
            <a:chOff x="6732240" y="1131590"/>
            <a:chExt cx="2016224" cy="2057605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PaintStrokes/>
                      </a14:imgEffect>
                      <a14:imgEffect>
                        <a14:backgroundRemoval t="6582" b="100000" l="1131" r="100000"/>
                      </a14:imgEffect>
                      <a14:imgEffect>
                        <a14:brightnessContrast bright="39000" contrast="-60000"/>
                      </a14:imgEffect>
                      <a14:imgEffect>
                        <a14:colorTemperature colorTemp="10500"/>
                      </a14:imgEffect>
                      <a14:imgEffect>
                        <a14:saturation sat="0"/>
                      </a14:imgEffect>
                      <a14:imgEffect>
                        <a14:sharpenSoften amount="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240" y="1131590"/>
              <a:ext cx="2016224" cy="20576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Rectangle 2"/>
            <p:cNvSpPr txBox="1"/>
            <p:nvPr/>
          </p:nvSpPr>
          <p:spPr>
            <a:xfrm>
              <a:off x="6948264" y="2472937"/>
              <a:ext cx="1512168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汉语拼音" panose="020B0604020202020204" pitchFamily="34" charset="0"/>
                </a:rPr>
                <a:t>单韵母</a:t>
              </a:r>
              <a:endPara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71600" y="3203763"/>
            <a:ext cx="909993" cy="809809"/>
            <a:chOff x="1153909" y="1635646"/>
            <a:chExt cx="963645" cy="870325"/>
          </a:xfrm>
        </p:grpSpPr>
        <p:pic>
          <p:nvPicPr>
            <p:cNvPr id="54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8" name="Rectangle 2"/>
            <p:cNvSpPr txBox="1"/>
            <p:nvPr/>
          </p:nvSpPr>
          <p:spPr>
            <a:xfrm>
              <a:off x="1153909" y="1809469"/>
              <a:ext cx="963645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ou</a:t>
              </a:r>
              <a:endParaRPr lang="en-US" altLang="zh-CN" sz="40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773344" y="2303101"/>
            <a:ext cx="848538" cy="809809"/>
            <a:chOff x="1162787" y="1635646"/>
            <a:chExt cx="898566" cy="870325"/>
          </a:xfrm>
        </p:grpSpPr>
        <p:pic>
          <p:nvPicPr>
            <p:cNvPr id="63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" name="Rectangle 2"/>
            <p:cNvSpPr txBox="1"/>
            <p:nvPr/>
          </p:nvSpPr>
          <p:spPr>
            <a:xfrm>
              <a:off x="1273004" y="1886858"/>
              <a:ext cx="728570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0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iu</a:t>
              </a:r>
              <a:endParaRPr lang="en-US" altLang="zh-CN" sz="40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32240" y="2827713"/>
            <a:ext cx="2016224" cy="1920515"/>
            <a:chOff x="6732240" y="2970067"/>
            <a:chExt cx="2016224" cy="1920515"/>
          </a:xfrm>
        </p:grpSpPr>
        <p:pic>
          <p:nvPicPr>
            <p:cNvPr id="23" name="Picture 7"/>
            <p:cNvPicPr>
              <a:picLocks noChangeAspect="1" noChangeArrowheads="1"/>
            </p:cNvPicPr>
            <p:nvPr/>
          </p:nvPicPr>
          <p:blipFill>
            <a:blip r:embed="rId7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PaintStrokes/>
                      </a14:imgEffect>
                      <a14:imgEffect>
                        <a14:backgroundRemoval t="6582" b="100000" l="1131" r="100000"/>
                      </a14:imgEffect>
                      <a14:imgEffect>
                        <a14:brightnessContrast bright="-4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240" y="2970067"/>
              <a:ext cx="2016224" cy="19205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Rectangle 2"/>
            <p:cNvSpPr txBox="1"/>
            <p:nvPr/>
          </p:nvSpPr>
          <p:spPr>
            <a:xfrm>
              <a:off x="6948264" y="4155926"/>
              <a:ext cx="1512168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汉语拼音" panose="020B0604020202020204" pitchFamily="34" charset="0"/>
                </a:rPr>
                <a:t>复韵母</a:t>
              </a:r>
              <a:endPara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64416" y="51470"/>
            <a:ext cx="2816764" cy="646331"/>
            <a:chOff x="5499652" y="3435846"/>
            <a:chExt cx="2816764" cy="646331"/>
          </a:xfrm>
        </p:grpSpPr>
        <p:sp>
          <p:nvSpPr>
            <p:cNvPr id="56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65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68" name="文本框 14"/>
          <p:cNvSpPr txBox="1"/>
          <p:nvPr/>
        </p:nvSpPr>
        <p:spPr>
          <a:xfrm>
            <a:off x="251520" y="411510"/>
            <a:ext cx="221193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摘苹果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93827E-6 L 0.63698 0.10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40" y="51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2593E-6 L 0.58906 0.1315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44" y="657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52918E-6 L 0.70972 0.190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86" y="95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3184E-6 L 0.64549 0.2610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4" y="1305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46914E-6 L 0.59844 0.061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13" y="305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8.89163E-7 L 0.44809 0.1441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96" y="71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98518E-6 L 0.50868 -0.0555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34" y="-27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10737E-6 L 0.49497 0.1872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0" y="934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18081E-6 L 0.56528 0.2132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4" y="1064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26922E-6 L 0.46371 0.0395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197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4196E-6 L 0.73785 0.1067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92" y="533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0697E-6 L 0.37951 0.2820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76" y="141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3779912" y="3238820"/>
          <a:ext cx="4465196" cy="845098"/>
        </p:xfrm>
        <a:graphic>
          <a:graphicData uri="http://schemas.openxmlformats.org/drawingml/2006/table">
            <a:tbl>
              <a:tblPr firstRow="1" bandRow="1"/>
              <a:tblGrid>
                <a:gridCol w="4465196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3" name="表格 42"/>
          <p:cNvGraphicFramePr>
            <a:graphicFrameLocks noGrp="1"/>
          </p:cNvGraphicFramePr>
          <p:nvPr/>
        </p:nvGraphicFramePr>
        <p:xfrm>
          <a:off x="3779912" y="1851670"/>
          <a:ext cx="4465196" cy="845098"/>
        </p:xfrm>
        <a:graphic>
          <a:graphicData uri="http://schemas.openxmlformats.org/drawingml/2006/table">
            <a:tbl>
              <a:tblPr firstRow="1" bandRow="1"/>
              <a:tblGrid>
                <a:gridCol w="4465196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>
            <a:graphicFrameLocks noGrp="1"/>
          </p:cNvGraphicFramePr>
          <p:nvPr/>
        </p:nvGraphicFramePr>
        <p:xfrm>
          <a:off x="3779212" y="555526"/>
          <a:ext cx="4465196" cy="845098"/>
        </p:xfrm>
        <a:graphic>
          <a:graphicData uri="http://schemas.openxmlformats.org/drawingml/2006/table">
            <a:tbl>
              <a:tblPr firstRow="1" bandRow="1"/>
              <a:tblGrid>
                <a:gridCol w="4465196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4067944" y="555526"/>
            <a:ext cx="4148462" cy="930697"/>
            <a:chOff x="3657199" y="1435430"/>
            <a:chExt cx="1393624" cy="930697"/>
          </a:xfrm>
        </p:grpSpPr>
        <p:sp>
          <p:nvSpPr>
            <p:cNvPr id="30" name="矩形 29"/>
            <p:cNvSpPr/>
            <p:nvPr/>
          </p:nvSpPr>
          <p:spPr>
            <a:xfrm>
              <a:off x="3657199" y="1435430"/>
              <a:ext cx="19352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j</a:t>
              </a:r>
              <a:endParaRPr lang="zh-CN" altLang="en-US" sz="2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116812" y="1435430"/>
              <a:ext cx="38099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üé</a:t>
              </a:r>
              <a:endParaRPr lang="zh-CN" altLang="en-US" sz="2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640821" y="1442797"/>
              <a:ext cx="41000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jué</a:t>
              </a:r>
              <a:endParaRPr lang="en-US" altLang="zh-CN" sz="44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  <a:p>
              <a:endParaRPr lang="zh-CN" altLang="en-US" sz="105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4644009" y="924948"/>
            <a:ext cx="648072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6228184" y="968254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4039364" y="1851670"/>
            <a:ext cx="4061026" cy="769475"/>
            <a:chOff x="3657199" y="1388666"/>
            <a:chExt cx="1364251" cy="769475"/>
          </a:xfrm>
        </p:grpSpPr>
        <p:sp>
          <p:nvSpPr>
            <p:cNvPr id="21" name="矩形 20"/>
            <p:cNvSpPr/>
            <p:nvPr/>
          </p:nvSpPr>
          <p:spPr>
            <a:xfrm>
              <a:off x="3657199" y="1388666"/>
              <a:ext cx="19352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q</a:t>
              </a:r>
              <a:endParaRPr lang="zh-CN" altLang="en-US" sz="2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116812" y="1388700"/>
              <a:ext cx="37245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üē</a:t>
              </a:r>
              <a:endParaRPr lang="zh-CN" altLang="en-US" sz="2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640715" y="1388666"/>
              <a:ext cx="38073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quē</a:t>
              </a:r>
              <a:endParaRPr lang="zh-CN" altLang="en-US" sz="20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4701468" y="2287729"/>
            <a:ext cx="648072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6228184" y="2291527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039364" y="3241813"/>
            <a:ext cx="8745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</a:t>
            </a:r>
            <a:endParaRPr lang="zh-CN" altLang="en-US" sz="20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07514" y="3219822"/>
            <a:ext cx="11627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üé</a:t>
            </a:r>
            <a:endParaRPr lang="zh-CN" altLang="en-US" sz="20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67039" y="3241813"/>
            <a:ext cx="172055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xué</a:t>
            </a:r>
            <a:endParaRPr lang="en-US" altLang="zh-CN" sz="44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endParaRPr lang="en-US" altLang="zh-CN" sz="44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701468" y="3619944"/>
            <a:ext cx="648072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6228184" y="3619944"/>
            <a:ext cx="68407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02526" y="627534"/>
            <a:ext cx="2809335" cy="3301307"/>
            <a:chOff x="371444" y="790867"/>
            <a:chExt cx="2809335" cy="3301307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152" y="3091501"/>
              <a:ext cx="1007551" cy="1000673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444" y="1919313"/>
              <a:ext cx="1007551" cy="1000673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2243091" y="2021215"/>
              <a:ext cx="937688" cy="930126"/>
              <a:chOff x="1874466" y="1963626"/>
              <a:chExt cx="937688" cy="930126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74466" y="1963626"/>
                <a:ext cx="937688" cy="930126"/>
              </a:xfrm>
              <a:prstGeom prst="rect">
                <a:avLst/>
              </a:prstGeom>
            </p:spPr>
          </p:pic>
          <p:sp>
            <p:nvSpPr>
              <p:cNvPr id="53" name="矩形 52"/>
              <p:cNvSpPr/>
              <p:nvPr/>
            </p:nvSpPr>
            <p:spPr>
              <a:xfrm>
                <a:off x="2030179" y="2144215"/>
                <a:ext cx="74732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4000" dirty="0" err="1" smtClean="0">
                    <a:solidFill>
                      <a:schemeClr val="bg1"/>
                    </a:solidFill>
                    <a:latin typeface="汉语拼音" panose="020B0604020202020204" pitchFamily="34" charset="0"/>
                    <a:ea typeface="华文细黑" panose="02010600040101010101" pitchFamily="2" charset="-122"/>
                    <a:cs typeface="汉语拼音" panose="020B0604020202020204" pitchFamily="34" charset="0"/>
                  </a:rPr>
                  <a:t>üē</a:t>
                </a:r>
                <a:endParaRPr lang="zh-CN" altLang="en-US" sz="1800" dirty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696502" y="3023115"/>
              <a:ext cx="580608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6000" dirty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x</a:t>
              </a:r>
              <a:endParaRPr lang="zh-CN" altLang="en-US" sz="3200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21638" y="790867"/>
              <a:ext cx="1007551" cy="1059427"/>
              <a:chOff x="421638" y="790867"/>
              <a:chExt cx="1007551" cy="1059427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1638" y="849621"/>
                <a:ext cx="1007551" cy="1000673"/>
              </a:xfrm>
              <a:prstGeom prst="rect">
                <a:avLst/>
              </a:prstGeom>
            </p:spPr>
          </p:pic>
          <p:sp>
            <p:nvSpPr>
              <p:cNvPr id="49" name="矩形 48"/>
              <p:cNvSpPr/>
              <p:nvPr/>
            </p:nvSpPr>
            <p:spPr>
              <a:xfrm>
                <a:off x="671461" y="790867"/>
                <a:ext cx="684803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6000" dirty="0">
                    <a:solidFill>
                      <a:schemeClr val="bg1"/>
                    </a:solidFill>
                    <a:latin typeface="汉语拼音" panose="020B0604020202020204" pitchFamily="34" charset="0"/>
                    <a:ea typeface="华文细黑" panose="02010600040101010101" pitchFamily="2" charset="-122"/>
                    <a:cs typeface="汉语拼音" panose="020B0604020202020204" pitchFamily="34" charset="0"/>
                  </a:rPr>
                  <a:t>j </a:t>
                </a:r>
                <a:endParaRPr lang="zh-CN" altLang="en-US" sz="3200" dirty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552486" y="1726971"/>
              <a:ext cx="81785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6000" dirty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q </a:t>
              </a:r>
              <a:endParaRPr lang="zh-CN" altLang="en-US" sz="1800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362292" y="1770917"/>
              <a:ext cx="1051891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600" dirty="0">
                  <a:solidFill>
                    <a:srgbClr val="00CC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+</a:t>
              </a:r>
              <a:r>
                <a:rPr lang="en-US" altLang="zh-CN" sz="4000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1800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15" name="左大括号 14"/>
          <p:cNvSpPr/>
          <p:nvPr/>
        </p:nvSpPr>
        <p:spPr>
          <a:xfrm>
            <a:off x="3337675" y="750769"/>
            <a:ext cx="249338" cy="3117125"/>
          </a:xfrm>
          <a:prstGeom prst="leftBrace">
            <a:avLst>
              <a:gd name="adj1" fmla="val 56721"/>
              <a:gd name="adj2" fmla="val 50000"/>
            </a:avLst>
          </a:prstGeom>
          <a:ln w="57150">
            <a:solidFill>
              <a:srgbClr val="00CC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7" name="文本框 2"/>
          <p:cNvSpPr txBox="1"/>
          <p:nvPr/>
        </p:nvSpPr>
        <p:spPr>
          <a:xfrm>
            <a:off x="755576" y="4229675"/>
            <a:ext cx="7461300" cy="646331"/>
          </a:xfrm>
          <a:prstGeom prst="rect">
            <a:avLst/>
          </a:prstGeom>
          <a:noFill/>
          <a:ln w="15875" cmpd="thickThin">
            <a:solidFill>
              <a:srgbClr val="00B050"/>
            </a:solidFill>
            <a:prstDash val="sysDot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 ü</a:t>
            </a:r>
            <a:r>
              <a:rPr lang="en-US" altLang="zh-CN" dirty="0">
                <a:solidFill>
                  <a:schemeClr val="tx1"/>
                </a:solidFill>
              </a:rPr>
              <a:t>e</a:t>
            </a:r>
            <a:r>
              <a:rPr lang="zh-CN" altLang="en-US" dirty="0">
                <a:solidFill>
                  <a:schemeClr val="tx1"/>
                </a:solidFill>
              </a:rPr>
              <a:t>见了</a:t>
            </a:r>
            <a:r>
              <a:rPr lang="en-US" altLang="zh-CN" dirty="0">
                <a:solidFill>
                  <a:schemeClr val="tx1"/>
                </a:solidFill>
              </a:rPr>
              <a:t>j</a:t>
            </a:r>
            <a:r>
              <a:rPr lang="zh-CN" altLang="en-US" dirty="0">
                <a:solidFill>
                  <a:schemeClr val="tx1"/>
                </a:solidFill>
              </a:rPr>
              <a:t>、</a:t>
            </a:r>
            <a:r>
              <a:rPr lang="en-US" altLang="zh-CN" dirty="0">
                <a:solidFill>
                  <a:schemeClr val="tx1"/>
                </a:solidFill>
              </a:rPr>
              <a:t>q</a:t>
            </a:r>
            <a:r>
              <a:rPr lang="zh-CN" altLang="en-US" dirty="0">
                <a:solidFill>
                  <a:schemeClr val="tx1"/>
                </a:solidFill>
              </a:rPr>
              <a:t>、</a:t>
            </a:r>
            <a:r>
              <a:rPr lang="en-US" altLang="zh-CN" dirty="0">
                <a:solidFill>
                  <a:schemeClr val="tx1"/>
                </a:solidFill>
              </a:rPr>
              <a:t>x</a:t>
            </a:r>
            <a:r>
              <a:rPr lang="zh-CN" altLang="en-US" dirty="0">
                <a:solidFill>
                  <a:schemeClr val="tx1"/>
                </a:solidFill>
              </a:rPr>
              <a:t>， ü上两点要去掉。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627534"/>
            <a:ext cx="937688" cy="930126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2446655" y="808123"/>
            <a:ext cx="9012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dirty="0" err="1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üé</a:t>
            </a:r>
            <a:r>
              <a:rPr lang="en-US" altLang="zh-CN" sz="4000" dirty="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18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937768"/>
            <a:ext cx="937688" cy="93012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2518663" y="3118357"/>
            <a:ext cx="9012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dirty="0" err="1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üé</a:t>
            </a:r>
            <a:r>
              <a:rPr lang="en-US" altLang="zh-CN" sz="4000" dirty="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18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1133331"/>
            <a:ext cx="50032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一、拼一拼，填一填。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1267" y="2223523"/>
            <a:ext cx="512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41726" y="2546688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484418" y="2239463"/>
            <a:ext cx="1668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2801508" y="2546688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3449580" y="2239463"/>
            <a:ext cx="1001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jué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732581" y="2207583"/>
            <a:ext cx="512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377055" y="2562628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6624710" y="2254300"/>
            <a:ext cx="20517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67" name="直接箭头连接符 66"/>
          <p:cNvCxnSpPr/>
          <p:nvPr/>
        </p:nvCxnSpPr>
        <p:spPr>
          <a:xfrm>
            <a:off x="6241153" y="2546688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5808533" y="2223523"/>
            <a:ext cx="632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iè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19726" y="3266388"/>
            <a:ext cx="1668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649380" y="3634558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2051720" y="3279205"/>
            <a:ext cx="1140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üé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2" name="直接箭头连接符 71"/>
          <p:cNvCxnSpPr/>
          <p:nvPr/>
        </p:nvCxnSpPr>
        <p:spPr>
          <a:xfrm>
            <a:off x="2756655" y="3634557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3446156" y="3273448"/>
            <a:ext cx="11060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xué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775548" y="3293571"/>
            <a:ext cx="855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5331056" y="3655434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5540126" y="3304225"/>
            <a:ext cx="2560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7" name="直接箭头连接符 76"/>
          <p:cNvCxnSpPr/>
          <p:nvPr/>
        </p:nvCxnSpPr>
        <p:spPr>
          <a:xfrm>
            <a:off x="6884459" y="3638776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7596336" y="3275156"/>
            <a:ext cx="1547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xié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4256" y="2254300"/>
            <a:ext cx="6880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üé</a:t>
            </a:r>
            <a:endParaRPr lang="zh-CN" altLang="en-US" sz="1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020272" y="2207583"/>
            <a:ext cx="15423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niè</a:t>
            </a:r>
            <a:endParaRPr lang="zh-CN" altLang="en-US" sz="1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867111" y="3266387"/>
            <a:ext cx="8553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</a:t>
            </a:r>
            <a:endParaRPr lang="zh-CN" altLang="en-US" sz="1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62058" y="3266388"/>
            <a:ext cx="865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ié</a:t>
            </a:r>
            <a:endParaRPr lang="zh-CN" altLang="en-US" sz="1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79512" y="145427"/>
            <a:ext cx="2610240" cy="720080"/>
            <a:chOff x="341328" y="3939902"/>
            <a:chExt cx="2610240" cy="72008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31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9" grpId="0"/>
      <p:bldP spid="80" grpId="0"/>
      <p:bldP spid="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95536" y="2010195"/>
            <a:ext cx="3456384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5400" b="1" smtClean="0">
                <a:latin typeface="黑体" panose="02010609060101010101" pitchFamily="49" charset="-122"/>
                <a:ea typeface="黑体" panose="02010609060101010101" pitchFamily="49" charset="-122"/>
              </a:rPr>
              <a:t>音乐开始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08104" y="2010195"/>
            <a:ext cx="3440584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游戏</a:t>
            </a:r>
            <a:r>
              <a:rPr lang="zh-CN" altLang="en-US" sz="5400" b="1" smtClean="0">
                <a:latin typeface="黑体" panose="02010609060101010101" pitchFamily="49" charset="-122"/>
                <a:ea typeface="黑体" panose="02010609060101010101" pitchFamily="49" charset="-122"/>
              </a:rPr>
              <a:t>开始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175" y="3147814"/>
            <a:ext cx="960441" cy="135364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999" y="3147814"/>
            <a:ext cx="960441" cy="135364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61657" y="267494"/>
            <a:ext cx="2698175" cy="52322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二、快闪游戏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识字快闪游戏配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18869.8847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35896" y="284232"/>
            <a:ext cx="1545704" cy="154570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-92546"/>
            <a:ext cx="9144000" cy="5328592"/>
          </a:xfrm>
          <a:prstGeom prst="rect">
            <a:avLst/>
          </a:prstGeom>
          <a:solidFill>
            <a:srgbClr val="29393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59832" y="-812626"/>
            <a:ext cx="2853666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13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413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31840" y="-812626"/>
            <a:ext cx="2853666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13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413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31840" y="-812626"/>
            <a:ext cx="2853666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13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413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60871" y="-194464"/>
            <a:ext cx="585407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ěr</a:t>
            </a:r>
            <a:endParaRPr lang="en-US" altLang="zh-CN" sz="36000" b="1" dirty="0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75903" y="-194464"/>
            <a:ext cx="462994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èr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1145" y="-92546"/>
            <a:ext cx="899353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dié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7544" y="-244406"/>
            <a:ext cx="98650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nüè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197497" y="-92546"/>
            <a:ext cx="498082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ie</a:t>
            </a:r>
            <a:endParaRPr lang="zh-CN" altLang="en-US" sz="36000" b="1" dirty="0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7801" y="-740618"/>
            <a:ext cx="874259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yue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07616" y="-194464"/>
            <a:ext cx="576059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ve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030895" y="-380578"/>
            <a:ext cx="599809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ye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79172" y="-380578"/>
            <a:ext cx="99015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jué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79172" y="-380578"/>
            <a:ext cx="99015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xié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79172" y="-380578"/>
            <a:ext cx="99015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jiě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79172" y="-380578"/>
            <a:ext cx="99015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lüè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79172" y="-380578"/>
            <a:ext cx="99015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0" b="1" smtClean="0">
                <a:solidFill>
                  <a:schemeClr val="bg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xué</a:t>
            </a:r>
            <a:endParaRPr lang="en-US" altLang="zh-CN" sz="36000" b="1">
              <a:solidFill>
                <a:schemeClr val="bg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34" name="Picture 3" descr="C:\Users\Administrator\Desktop\包图网_18186809可爱帅气小熊真棒动态表情包配图\5cc93cea60f4f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871" y="-111034"/>
            <a:ext cx="5344257" cy="534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500"/>
                            </p:stCondLst>
                            <p:childTnLst>
                              <p:par>
                                <p:cTn id="5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000"/>
                            </p:stCondLst>
                            <p:childTnLst>
                              <p:par>
                                <p:cTn id="70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5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900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500"/>
                            </p:stCondLst>
                            <p:childTnLst>
                              <p:par>
                                <p:cTn id="8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1000"/>
                            </p:stCondLst>
                            <p:childTnLst>
                              <p:par>
                                <p:cTn id="87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3000"/>
                            </p:stCondLst>
                            <p:childTnLst>
                              <p:par>
                                <p:cTn id="9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4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6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4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3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5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1000"/>
                            </p:stCondLst>
                            <p:childTnLst>
                              <p:par>
                                <p:cTn id="132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2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1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4500"/>
                            </p:stCondLst>
                            <p:childTnLst>
                              <p:par>
                                <p:cTn id="1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15" grpId="0"/>
      <p:bldP spid="15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41" grpId="0"/>
      <p:bldP spid="41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9013" y="2141443"/>
            <a:ext cx="782587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36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piě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33035" y="2141443"/>
            <a:ext cx="772969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3600" b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xié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4543" y="2141443"/>
            <a:ext cx="785793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dié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2697" y="2141443"/>
            <a:ext cx="787395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bié</a:t>
            </a:r>
            <a:endParaRPr lang="zh-CN" altLang="en-US" sz="1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1239204" y="2912550"/>
            <a:ext cx="563420" cy="7940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348406" y="2912550"/>
            <a:ext cx="563420" cy="7940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4802396" y="2912550"/>
            <a:ext cx="563420" cy="7940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2130002" y="2912550"/>
            <a:ext cx="563420" cy="79408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565159" y="2141443"/>
            <a:ext cx="704039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jiě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32141" y="2141443"/>
            <a:ext cx="776175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qiē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71259" y="2141443"/>
            <a:ext cx="779381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lüè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13587" y="2141443"/>
            <a:ext cx="950901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nüè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83279" y="2141443"/>
            <a:ext cx="936475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quē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68947" y="2141443"/>
            <a:ext cx="933269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3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xué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3911598" y="2912550"/>
            <a:ext cx="563420" cy="79408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3020800" y="2912550"/>
            <a:ext cx="563420" cy="79408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6583992" y="2912550"/>
            <a:ext cx="563420" cy="79408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8365592" y="2912550"/>
            <a:ext cx="563420" cy="79408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7474790" y="2912550"/>
            <a:ext cx="563420" cy="79408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5693194" y="2912550"/>
            <a:ext cx="563420" cy="794082"/>
          </a:xfrm>
          <a:prstGeom prst="rect">
            <a:avLst/>
          </a:prstGeom>
        </p:spPr>
      </p:pic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2995922" y="1012398"/>
            <a:ext cx="4760578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第一关：我指你读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164416" y="125187"/>
            <a:ext cx="2816764" cy="646331"/>
            <a:chOff x="5499652" y="3435846"/>
            <a:chExt cx="2816764" cy="646331"/>
          </a:xfrm>
        </p:grpSpPr>
        <p:sp>
          <p:nvSpPr>
            <p:cNvPr id="36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kern="0">
                  <a:latin typeface="宋体" panose="02010600030101010101" pitchFamily="2" charset="-122"/>
                  <a:ea typeface="宋体" panose="02010600030101010101" pitchFamily="2" charset="-122"/>
                </a:rPr>
                <a:t>三</a:t>
              </a: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38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41" name="文本框 14"/>
          <p:cNvSpPr txBox="1"/>
          <p:nvPr/>
        </p:nvSpPr>
        <p:spPr>
          <a:xfrm>
            <a:off x="323528" y="94039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复习闯关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362942" y="771550"/>
            <a:ext cx="59046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观察插图，说说图上画了什么。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-1000"/>
                    </a14:imgEffect>
                    <a14:imgEffect>
                      <a14:saturation sat="104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16" t="7313" r="30628"/>
          <a:stretch>
            <a:fillRect/>
          </a:stretch>
        </p:blipFill>
        <p:spPr bwMode="auto">
          <a:xfrm>
            <a:off x="217449" y="1737652"/>
            <a:ext cx="6322034" cy="2922330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732240" y="1603465"/>
            <a:ext cx="1944216" cy="123880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60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yè</a:t>
            </a:r>
            <a:r>
              <a:rPr lang="en-US" altLang="zh-CN" sz="360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60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sè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defRPr/>
            </a:pPr>
            <a:r>
              <a:rPr lang="zh-CN" altLang="en-US" sz="3600">
                <a:solidFill>
                  <a:srgbClr val="FF0000"/>
                </a:solidFill>
              </a:rPr>
              <a:t>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夜 色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32240" y="3277165"/>
            <a:ext cx="2127827" cy="123880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srgbClr val="FF0000"/>
                </a:solidFill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xuě</a:t>
            </a:r>
            <a:r>
              <a: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huā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defRPr/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  花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53849" y="771550"/>
            <a:ext cx="2954655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lt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整体认读音节</a:t>
            </a:r>
            <a:endParaRPr lang="zh-CN" altLang="en-US" sz="3600" b="1">
              <a:solidFill>
                <a:schemeClr val="lt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799997" y="1528880"/>
            <a:ext cx="796339" cy="693985"/>
          </a:xfrm>
          <a:prstGeom prst="ellipse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23528" y="51470"/>
            <a:ext cx="2610240" cy="720080"/>
            <a:chOff x="377584" y="195486"/>
            <a:chExt cx="2610240" cy="72008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22989"/>
              <a:ext cx="2268000" cy="692577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864933" y="19548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学词识字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27232"/>
              <a:ext cx="450000" cy="559756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107504" y="1425119"/>
            <a:ext cx="6552728" cy="3306871"/>
            <a:chOff x="3599892" y="483518"/>
            <a:chExt cx="5364596" cy="4320480"/>
          </a:xfrm>
        </p:grpSpPr>
        <p:grpSp>
          <p:nvGrpSpPr>
            <p:cNvPr id="21" name="组合 20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23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4" name="矩形 23"/>
              <p:cNvSpPr/>
              <p:nvPr/>
            </p:nvSpPr>
            <p:spPr>
              <a:xfrm>
                <a:off x="3599892" y="806631"/>
                <a:ext cx="5364596" cy="3997367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95536" y="1369312"/>
            <a:ext cx="2703679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读一读儿歌，圈画出你会拼读的字和音节。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12" y="133547"/>
            <a:ext cx="2612335" cy="731260"/>
            <a:chOff x="3327817" y="2776594"/>
            <a:chExt cx="2612335" cy="73126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朗读儿歌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275856" y="344999"/>
            <a:ext cx="5328592" cy="4747031"/>
            <a:chOff x="3563888" y="344999"/>
            <a:chExt cx="5328592" cy="4747031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" contrast="-3000"/>
                      </a14:imgEffect>
                      <a14:imgEffect>
                        <a14:saturation sat="105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26" r="13412" b="3577"/>
            <a:stretch>
              <a:fillRect/>
            </a:stretch>
          </p:blipFill>
          <p:spPr bwMode="auto">
            <a:xfrm>
              <a:off x="3675617" y="787210"/>
              <a:ext cx="5105133" cy="4211192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rgbClr val="92D050">
                  <a:alpha val="44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" name="组合 10"/>
            <p:cNvGrpSpPr/>
            <p:nvPr/>
          </p:nvGrpSpPr>
          <p:grpSpPr>
            <a:xfrm>
              <a:off x="3563888" y="344999"/>
              <a:ext cx="5328592" cy="4747031"/>
              <a:chOff x="3599892" y="483518"/>
              <a:chExt cx="5364596" cy="4320480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3599892" y="583114"/>
                <a:ext cx="5364596" cy="4220884"/>
                <a:chOff x="3599892" y="583114"/>
                <a:chExt cx="5364596" cy="4220884"/>
              </a:xfrm>
            </p:grpSpPr>
            <p:pic>
              <p:nvPicPr>
                <p:cNvPr id="14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0000"/>
                <a:stretch>
                  <a:fillRect/>
                </a:stretch>
              </p:blipFill>
              <p:spPr bwMode="auto">
                <a:xfrm>
                  <a:off x="8387904" y="583114"/>
                  <a:ext cx="358589" cy="223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5" name="矩形 14"/>
                <p:cNvSpPr/>
                <p:nvPr/>
              </p:nvSpPr>
              <p:spPr>
                <a:xfrm>
                  <a:off x="3599892" y="806631"/>
                  <a:ext cx="5364596" cy="3997367"/>
                </a:xfrm>
                <a:prstGeom prst="rect">
                  <a:avLst/>
                </a:prstGeom>
                <a:noFill/>
                <a:ln w="34925">
                  <a:solidFill>
                    <a:srgbClr val="00B05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3689902" y="891848"/>
                  <a:ext cx="5184576" cy="3826934"/>
                </a:xfrm>
                <a:prstGeom prst="rect">
                  <a:avLst/>
                </a:prstGeom>
                <a:noFill/>
                <a:ln w="9525">
                  <a:solidFill>
                    <a:srgbClr val="33CC33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r="-10459" b="27719"/>
              <a:stretch>
                <a:fillRect/>
              </a:stretch>
            </p:blipFill>
            <p:spPr bwMode="auto">
              <a:xfrm>
                <a:off x="8062113" y="483518"/>
                <a:ext cx="396087" cy="3231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3" name="椭圆 2"/>
          <p:cNvSpPr/>
          <p:nvPr/>
        </p:nvSpPr>
        <p:spPr>
          <a:xfrm>
            <a:off x="5292080" y="1081280"/>
            <a:ext cx="1008112" cy="62637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419872" y="838564"/>
            <a:ext cx="1800201" cy="769441"/>
          </a:xfrm>
          <a:prstGeom prst="rect">
            <a:avLst/>
          </a:prstGeom>
          <a:solidFill>
            <a:schemeClr val="lt1">
              <a:alpha val="95000"/>
            </a:schemeClr>
          </a:solidFill>
          <a:ln w="952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不是儿化</a:t>
            </a:r>
            <a:r>
              <a:rPr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音，是两个音节。</a:t>
            </a:r>
            <a:endParaRPr lang="zh-CN" altLang="en-US" sz="2200" b="1">
              <a:solidFill>
                <a:schemeClr val="lt1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528" y="4227934"/>
            <a:ext cx="3743325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563888" y="344999"/>
            <a:ext cx="5328592" cy="4747031"/>
            <a:chOff x="3563888" y="344999"/>
            <a:chExt cx="5328592" cy="4747031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" contrast="-3000"/>
                      </a14:imgEffect>
                      <a14:imgEffect>
                        <a14:saturation sat="105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26" r="13412" b="3577"/>
            <a:stretch>
              <a:fillRect/>
            </a:stretch>
          </p:blipFill>
          <p:spPr bwMode="auto">
            <a:xfrm>
              <a:off x="3675617" y="787210"/>
              <a:ext cx="5105133" cy="4211192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rgbClr val="92D050">
                  <a:alpha val="44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" name="组合 15"/>
            <p:cNvGrpSpPr/>
            <p:nvPr/>
          </p:nvGrpSpPr>
          <p:grpSpPr>
            <a:xfrm>
              <a:off x="3563888" y="344999"/>
              <a:ext cx="5328592" cy="4747031"/>
              <a:chOff x="3599892" y="483518"/>
              <a:chExt cx="5364596" cy="4320480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3599892" y="583114"/>
                <a:ext cx="5364596" cy="4220884"/>
                <a:chOff x="3599892" y="583114"/>
                <a:chExt cx="5364596" cy="4220884"/>
              </a:xfrm>
            </p:grpSpPr>
            <p:pic>
              <p:nvPicPr>
                <p:cNvPr id="19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0000"/>
                <a:stretch>
                  <a:fillRect/>
                </a:stretch>
              </p:blipFill>
              <p:spPr bwMode="auto">
                <a:xfrm>
                  <a:off x="8387904" y="583114"/>
                  <a:ext cx="358589" cy="223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4" name="矩形 23"/>
                <p:cNvSpPr/>
                <p:nvPr/>
              </p:nvSpPr>
              <p:spPr>
                <a:xfrm>
                  <a:off x="3599892" y="806631"/>
                  <a:ext cx="5364596" cy="3997367"/>
                </a:xfrm>
                <a:prstGeom prst="rect">
                  <a:avLst/>
                </a:prstGeom>
                <a:noFill/>
                <a:ln w="34925">
                  <a:solidFill>
                    <a:srgbClr val="00B05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3689902" y="891848"/>
                  <a:ext cx="5184576" cy="3826934"/>
                </a:xfrm>
                <a:prstGeom prst="rect">
                  <a:avLst/>
                </a:prstGeom>
                <a:noFill/>
                <a:ln w="9525">
                  <a:solidFill>
                    <a:srgbClr val="33CC33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8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r="-10459" b="27719"/>
              <a:stretch>
                <a:fillRect/>
              </a:stretch>
            </p:blipFill>
            <p:spPr bwMode="auto">
              <a:xfrm>
                <a:off x="8062113" y="483518"/>
                <a:ext cx="396087" cy="3231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20" name="矩形 19"/>
          <p:cNvSpPr/>
          <p:nvPr/>
        </p:nvSpPr>
        <p:spPr>
          <a:xfrm>
            <a:off x="395536" y="1372528"/>
            <a:ext cx="2703679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师生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接读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男女生接读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集体齐读。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516216" y="2067694"/>
            <a:ext cx="72008" cy="288032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516216" y="2571750"/>
            <a:ext cx="72008" cy="288032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516216" y="3147814"/>
            <a:ext cx="72008" cy="288032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516216" y="3651870"/>
            <a:ext cx="72008" cy="288032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79512" y="195486"/>
            <a:ext cx="2592288" cy="724323"/>
            <a:chOff x="3410347" y="3719635"/>
            <a:chExt cx="2592288" cy="72432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09223" y="3751381"/>
              <a:ext cx="2293412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3889269" y="3719635"/>
              <a:ext cx="2113366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练读儿歌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528" y="4227934"/>
            <a:ext cx="3743325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755576" y="1432210"/>
          <a:ext cx="5680075" cy="128430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680075"/>
              </a:tblGrid>
              <a:tr h="428096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91441" marR="91441" marT="31171" marB="31171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28096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91441" marR="91441" marT="31171" marB="31171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28096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91441" marR="91441" marT="31171" marB="31171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755576" y="1419622"/>
            <a:ext cx="63531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6600" b="1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66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宋体" panose="02010600030101010101" pitchFamily="2" charset="-122"/>
              </a:rPr>
              <a:t>xiě</a:t>
            </a:r>
            <a:r>
              <a:rPr lang="en-US" altLang="zh-CN" sz="66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66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宋体" panose="02010600030101010101" pitchFamily="2" charset="-122"/>
              </a:rPr>
              <a:t>zuò</a:t>
            </a:r>
            <a:r>
              <a:rPr lang="en-US" altLang="zh-CN" sz="66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6600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宋体" panose="02010600030101010101" pitchFamily="2" charset="-122"/>
              </a:rPr>
              <a:t>yè</a:t>
            </a:r>
            <a:r>
              <a:rPr lang="en-US" altLang="zh-CN" sz="6600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宋体" panose="02010600030101010101" pitchFamily="2" charset="-122"/>
              </a:rPr>
              <a:t> </a:t>
            </a:r>
            <a:endParaRPr lang="en-US" altLang="zh-CN" sz="66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19667" y="559062"/>
            <a:ext cx="2954655" cy="646331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lt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整体认读音节</a:t>
            </a:r>
            <a:endParaRPr lang="zh-CN" altLang="en-US" sz="3600" b="1">
              <a:solidFill>
                <a:schemeClr val="lt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932163" y="1514142"/>
            <a:ext cx="1359917" cy="120162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31793" y="3219822"/>
            <a:ext cx="5292336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  ★音节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中字母与字母的间隔要紧凑，音节和音节之间空隙要适当。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  ★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注意大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在四线格中的位置。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9512" y="123478"/>
            <a:ext cx="3168352" cy="739761"/>
            <a:chOff x="3296687" y="1707654"/>
            <a:chExt cx="3168352" cy="73976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48967" y="1754838"/>
              <a:ext cx="2916072" cy="69257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687" y="1748780"/>
              <a:ext cx="450000" cy="559756"/>
            </a:xfrm>
            <a:prstGeom prst="rect">
              <a:avLst/>
            </a:prstGeom>
          </p:spPr>
        </p:pic>
        <p:sp>
          <p:nvSpPr>
            <p:cNvPr id="17" name="文本框 14"/>
            <p:cNvSpPr txBox="1"/>
            <p:nvPr/>
          </p:nvSpPr>
          <p:spPr>
            <a:xfrm>
              <a:off x="3728735" y="1707654"/>
              <a:ext cx="2559506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书写音节词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6" name="Picture 2" descr="C:\Users\Administrator\Desktop\图片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065" y="1778372"/>
            <a:ext cx="3084513" cy="28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08520" y="267494"/>
            <a:ext cx="7050880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二、借助拼音读词语。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324962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má què    xiǎo xué    dà jiē</a:t>
            </a:r>
            <a:endParaRPr lang="en-US" altLang="zh-CN" sz="360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  <a:p>
            <a:pPr algn="ctr"/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 麻 雀   小  学  大 街</a:t>
            </a:r>
            <a:endParaRPr lang="en-US" altLang="zh-CN" sz="4000" b="1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/>
            <a:endParaRPr lang="en-US" altLang="zh-CN" sz="4000" b="1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/>
            <a:r>
              <a:rPr lang="en-US" altLang="zh-CN" sz="36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xiě zì          nǚ ér       yuè lái yuè hǎo</a:t>
            </a:r>
            <a:endParaRPr lang="en-US" altLang="zh-CN" sz="360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  <a:p>
            <a:pPr algn="ctr"/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写 字    女 儿    越 来 越  好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79512" y="3664064"/>
            <a:ext cx="396043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一棵椰树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 ie ie 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20640" y="1219855"/>
            <a:ext cx="150714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26"/>
          <a:stretch>
            <a:fillRect/>
          </a:stretch>
        </p:blipFill>
        <p:spPr bwMode="auto">
          <a:xfrm>
            <a:off x="4701788" y="1707654"/>
            <a:ext cx="3969763" cy="242591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14704" y="300040"/>
            <a:ext cx="2222650" cy="712648"/>
            <a:chOff x="395536" y="364326"/>
            <a:chExt cx="2222650" cy="71264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19872" y="507033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读一读，比一比</a:t>
            </a:r>
            <a:endParaRPr lang="en-US" altLang="zh-CN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75656" y="1289367"/>
            <a:ext cx="2088232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99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</a:t>
            </a:r>
            <a:endParaRPr lang="zh-CN" altLang="en-US" sz="199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72101" y="1275606"/>
            <a:ext cx="2196243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99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ei</a:t>
            </a:r>
            <a:endParaRPr lang="zh-CN" altLang="en-US" sz="199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83768" y="261679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23528" y="3664064"/>
            <a:ext cx="489654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一轮圆月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ve ve </a:t>
            </a:r>
            <a:r>
              <a:rPr lang="en-US" altLang="zh-CN" sz="4000" b="1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ve </a:t>
            </a:r>
            <a:endParaRPr lang="en-US" altLang="zh-CN" sz="40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843558"/>
            <a:ext cx="207781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ve</a:t>
            </a:r>
            <a:endParaRPr lang="en-US" altLang="zh-CN" sz="138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43558"/>
            <a:ext cx="3333002" cy="326382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580112" y="1652042"/>
            <a:ext cx="2772899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</a:t>
            </a:r>
            <a:endParaRPr lang="zh-CN" altLang="en-US" sz="1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15616" y="1652042"/>
            <a:ext cx="2916323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6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ve</a:t>
            </a:r>
            <a:endParaRPr lang="zh-CN" altLang="en-US" sz="16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7904" y="651049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读一读，比一比</a:t>
            </a:r>
            <a:endParaRPr lang="en-US" altLang="zh-CN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1800" y="405695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15816" y="915566"/>
            <a:ext cx="504056" cy="864096"/>
          </a:xfrm>
          <a:prstGeom prst="rect">
            <a:avLst/>
          </a:prstGeom>
          <a:noFill/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28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75656" y="2283850"/>
            <a:ext cx="504056" cy="864096"/>
          </a:xfrm>
          <a:prstGeom prst="rect">
            <a:avLst/>
          </a:prstGeom>
          <a:noFill/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endParaRPr lang="zh-CN" altLang="en-US" sz="66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71800" y="2211710"/>
            <a:ext cx="504056" cy="864096"/>
          </a:xfrm>
          <a:prstGeom prst="rect">
            <a:avLst/>
          </a:prstGeom>
          <a:noFill/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</a:t>
            </a:r>
            <a:endParaRPr lang="zh-CN" altLang="en-US" sz="66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15816" y="3723878"/>
            <a:ext cx="504056" cy="864096"/>
          </a:xfrm>
          <a:prstGeom prst="rect">
            <a:avLst/>
          </a:prstGeom>
          <a:noFill/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solidFill>
                  <a:schemeClr val="tx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r</a:t>
            </a:r>
            <a:endParaRPr lang="zh-CN" altLang="en-US" sz="6600" b="1" dirty="0">
              <a:solidFill>
                <a:schemeClr val="tx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25188" y="699542"/>
            <a:ext cx="10776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ie</a:t>
            </a:r>
            <a:endParaRPr lang="zh-CN" altLang="en-US" sz="4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99913" y="2132861"/>
            <a:ext cx="14322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üe</a:t>
            </a:r>
            <a:endParaRPr lang="zh-CN" altLang="en-US" sz="4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599913" y="3651870"/>
            <a:ext cx="12818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er</a:t>
            </a:r>
            <a:endParaRPr lang="zh-CN" altLang="en-US" sz="4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9512" y="262985"/>
            <a:ext cx="2154230" cy="724589"/>
            <a:chOff x="337765" y="364326"/>
            <a:chExt cx="2154230" cy="72458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3.58025E-6 L 0.19722 -0.26605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44" y="-13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722 -0.26605 L 0.19323 -0.0142 " pathEditMode="relative" rAng="0" ptsTypes="AA">
                                      <p:cBhvr>
                                        <p:cTn id="16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1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323 -0.0142 L 0.11424 0.27993 " pathEditMode="relative" rAng="0" ptsTypes="AA">
                                      <p:cBhvr>
                                        <p:cTn id="26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146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6" grpId="2"/>
      <p:bldP spid="23" grpId="0"/>
      <p:bldP spid="28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537" y="3579862"/>
            <a:ext cx="57431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一只耳朵，</a:t>
            </a:r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er</a:t>
            </a:r>
            <a:r>
              <a: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er</a:t>
            </a:r>
            <a:r>
              <a: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er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戴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着耳机听歌曲。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203598"/>
            <a:ext cx="55745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一棵椰树，</a:t>
            </a:r>
            <a:r>
              <a: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ie  </a:t>
            </a:r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ie</a:t>
            </a:r>
            <a:r>
              <a: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60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ie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站在椰树下。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7" y="2355726"/>
            <a:ext cx="58001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一轮圆月，</a:t>
            </a:r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üe</a:t>
            </a:r>
            <a:r>
              <a: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üe</a:t>
            </a:r>
            <a:r>
              <a:rPr lang="en-US" altLang="zh-CN" sz="36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60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üe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好月亮唱欢歌。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1560" y="267494"/>
            <a:ext cx="4122408" cy="720080"/>
            <a:chOff x="161560" y="267494"/>
            <a:chExt cx="4122408" cy="72008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7544" y="294997"/>
              <a:ext cx="3456384" cy="692577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/>
          </p:nvSpPr>
          <p:spPr>
            <a:xfrm>
              <a:off x="648909" y="267494"/>
              <a:ext cx="3635059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儿歌 来巩固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560" y="299240"/>
              <a:ext cx="450000" cy="559756"/>
            </a:xfrm>
            <a:prstGeom prst="rect">
              <a:avLst/>
            </a:prstGeom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07654"/>
            <a:ext cx="3943350" cy="2295525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65426" y="1131590"/>
            <a:ext cx="3669125" cy="2919809"/>
            <a:chOff x="3851917" y="1299538"/>
            <a:chExt cx="3669125" cy="2919809"/>
          </a:xfrm>
        </p:grpSpPr>
        <p:sp>
          <p:nvSpPr>
            <p:cNvPr id="30" name="矩形 29"/>
            <p:cNvSpPr/>
            <p:nvPr/>
          </p:nvSpPr>
          <p:spPr>
            <a:xfrm>
              <a:off x="3995933" y="1299538"/>
              <a:ext cx="5040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4800" b="1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i</a:t>
              </a:r>
              <a:r>
                <a:rPr lang="en-US" altLang="zh-CN" sz="4000" b="1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18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6" name="右箭头 5"/>
            <p:cNvSpPr/>
            <p:nvPr/>
          </p:nvSpPr>
          <p:spPr>
            <a:xfrm>
              <a:off x="4939524" y="1629812"/>
              <a:ext cx="892616" cy="368057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6495616" y="1332637"/>
              <a:ext cx="102542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4800" b="1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yi</a:t>
              </a:r>
              <a:r>
                <a:rPr lang="en-US" altLang="zh-CN" sz="4000" b="1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18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851917" y="2772797"/>
              <a:ext cx="504056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4800" b="1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ü</a:t>
              </a:r>
              <a:r>
                <a:rPr lang="en-US" altLang="zh-CN" sz="4000" b="1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18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36" name="右箭头 35"/>
            <p:cNvSpPr/>
            <p:nvPr/>
          </p:nvSpPr>
          <p:spPr>
            <a:xfrm>
              <a:off x="4939524" y="3103071"/>
              <a:ext cx="892616" cy="368057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2" name="矩形 41"/>
            <p:cNvSpPr/>
            <p:nvPr/>
          </p:nvSpPr>
          <p:spPr>
            <a:xfrm>
              <a:off x="6495616" y="2805896"/>
              <a:ext cx="102542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4800" b="1" dirty="0" err="1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yu</a:t>
              </a:r>
              <a:r>
                <a:rPr lang="en-US" altLang="zh-CN" sz="4000" b="1" dirty="0" smtClean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18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043608" y="3867894"/>
            <a:ext cx="70567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i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6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ü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不能自成音节，需要</a:t>
            </a:r>
            <a:r>
              <a:rPr lang="en-US" altLang="zh-CN" sz="36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来帮忙。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79512" y="231296"/>
            <a:ext cx="4248472" cy="724323"/>
            <a:chOff x="3410347" y="3719635"/>
            <a:chExt cx="4248472" cy="724323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3229516" cy="692577"/>
            </a:xfrm>
            <a:prstGeom prst="rect">
              <a:avLst/>
            </a:prstGeom>
          </p:spPr>
        </p:pic>
        <p:sp>
          <p:nvSpPr>
            <p:cNvPr id="46" name="文本框 14"/>
            <p:cNvSpPr txBox="1"/>
            <p:nvPr/>
          </p:nvSpPr>
          <p:spPr>
            <a:xfrm>
              <a:off x="3889269" y="3719635"/>
              <a:ext cx="3769550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整体认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03cdab22-8f0e-4562-88a8-e7744dfa5339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1182</Words>
  <Application>WPS 演示</Application>
  <PresentationFormat>全屏显示(16:9)</PresentationFormat>
  <Paragraphs>450</Paragraphs>
  <Slides>28</Slides>
  <Notes>10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汉语拼音</vt:lpstr>
      <vt:lpstr>楷体</vt:lpstr>
      <vt:lpstr>黑体</vt:lpstr>
      <vt:lpstr>华文细黑</vt:lpstr>
      <vt:lpstr>微软雅黑</vt:lpstr>
      <vt:lpstr>Arial Unicode MS</vt:lpstr>
      <vt:lpstr>Calibri</vt:lpstr>
      <vt:lpstr>Arial</vt:lpstr>
      <vt:lpstr>Times New Roman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111</cp:revision>
  <dcterms:created xsi:type="dcterms:W3CDTF">2017-03-17T02:28:00Z</dcterms:created>
  <dcterms:modified xsi:type="dcterms:W3CDTF">2022-11-28T12:53:05Z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0361E7B193F14B8B82CBEB8043D392A0</vt:lpwstr>
  </property>
</Properties>
</file>