
<file path=[Content_Types].xml><?xml version="1.0" encoding="utf-8"?>
<Types xmlns="http://schemas.openxmlformats.org/package/2006/content-types">
  <Default Extension="wav" ContentType="audio/x-wav"/>
  <Default Extension="png" ContentType="image/png"/>
  <Default Extension="emf" ContentType="image/x-emf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28"/>
  </p:handoutMasterIdLst>
  <p:sldIdLst>
    <p:sldId id="523" r:id="rId3"/>
    <p:sldId id="1377" r:id="rId5"/>
    <p:sldId id="1378" r:id="rId6"/>
    <p:sldId id="1396" r:id="rId7"/>
    <p:sldId id="1379" r:id="rId8"/>
    <p:sldId id="1380" r:id="rId9"/>
    <p:sldId id="1381" r:id="rId10"/>
    <p:sldId id="1382" r:id="rId11"/>
    <p:sldId id="1269" r:id="rId12"/>
    <p:sldId id="1148" r:id="rId13"/>
    <p:sldId id="1140" r:id="rId14"/>
    <p:sldId id="1384" r:id="rId15"/>
    <p:sldId id="1385" r:id="rId16"/>
    <p:sldId id="1386" r:id="rId17"/>
    <p:sldId id="1387" r:id="rId18"/>
    <p:sldId id="1390" r:id="rId19"/>
    <p:sldId id="1398" r:id="rId20"/>
    <p:sldId id="1383" r:id="rId21"/>
    <p:sldId id="991" r:id="rId22"/>
    <p:sldId id="1399" r:id="rId23"/>
    <p:sldId id="1402" r:id="rId24"/>
    <p:sldId id="1407" r:id="rId25"/>
    <p:sldId id="1405" r:id="rId26"/>
    <p:sldId id="1252" r:id="rId27"/>
  </p:sldIdLst>
  <p:sldSz cx="9144000" cy="5143500" type="screen16x9"/>
  <p:notesSz cx="6858000" cy="9144000"/>
  <p:embeddedFontLst>
    <p:embeddedFont>
      <p:font typeface="汉语拼音" panose="020B0604020202020204" pitchFamily="34" charset="0"/>
      <p:regular r:id="rId32"/>
    </p:embeddedFont>
    <p:embeddedFont>
      <p:font typeface="楷体" panose="02010609060101010101" pitchFamily="49" charset="-122"/>
      <p:regular r:id="rId33"/>
    </p:embeddedFont>
    <p:embeddedFont>
      <p:font typeface="黑体" panose="02010609060101010101" pitchFamily="49" charset="-122"/>
      <p:regular r:id="rId34"/>
    </p:embeddedFont>
    <p:embeddedFont>
      <p:font typeface="方正粗黑宋简体" panose="02000000000000000000" pitchFamily="2" charset="-122"/>
      <p:regular r:id="rId35"/>
    </p:embeddedFont>
    <p:embeddedFont>
      <p:font typeface="华文细黑" panose="02010600040101010101" pitchFamily="2" charset="-122"/>
      <p:regular r:id="rId36"/>
    </p:embeddedFont>
    <p:embeddedFont>
      <p:font typeface="微软雅黑" panose="020B0503020204020204" charset="-122"/>
      <p:regular r:id="rId37"/>
    </p:embeddedFont>
    <p:embeddedFont>
      <p:font typeface="Calibri" panose="020F0502020204030204" charset="0"/>
      <p:regular r:id="rId38"/>
      <p:bold r:id="rId39"/>
      <p:italic r:id="rId40"/>
      <p:boldItalic r:id="rId41"/>
    </p:embeddedFont>
    <p:embeddedFont>
      <p:font typeface="Segoe UI" panose="020B0502040204020203" pitchFamily="34" charset="0"/>
      <p:regular r:id="rId42"/>
      <p:bold r:id="rId43"/>
      <p:italic r:id="rId44"/>
      <p:boldItalic r:id="rId45"/>
    </p:embeddedFont>
  </p:embeddedFontLst>
  <p:custDataLst>
    <p:tags r:id="rId46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AA5A"/>
    <a:srgbClr val="00A05A"/>
    <a:srgbClr val="009B5A"/>
    <a:srgbClr val="CDCCCC"/>
    <a:srgbClr val="00CC00"/>
    <a:srgbClr val="669900"/>
    <a:srgbClr val="FF0000"/>
    <a:srgbClr val="99FF33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85" autoAdjust="0"/>
    <p:restoredTop sz="81051" autoAdjust="0"/>
  </p:normalViewPr>
  <p:slideViewPr>
    <p:cSldViewPr>
      <p:cViewPr>
        <p:scale>
          <a:sx n="100" d="100"/>
          <a:sy n="100" d="100"/>
        </p:scale>
        <p:origin x="-756" y="-402"/>
      </p:cViewPr>
      <p:guideLst>
        <p:guide orient="horz" pos="3162"/>
        <p:guide orient="horz" pos="2210"/>
        <p:guide pos="5738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966"/>
        <p:guide pos="229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6" Type="http://schemas.openxmlformats.org/officeDocument/2006/relationships/tags" Target="tags/tag1.xml"/><Relationship Id="rId45" Type="http://schemas.openxmlformats.org/officeDocument/2006/relationships/font" Target="fonts/font14.fntdata"/><Relationship Id="rId44" Type="http://schemas.openxmlformats.org/officeDocument/2006/relationships/font" Target="fonts/font13.fntdata"/><Relationship Id="rId43" Type="http://schemas.openxmlformats.org/officeDocument/2006/relationships/font" Target="fonts/font12.fntdata"/><Relationship Id="rId42" Type="http://schemas.openxmlformats.org/officeDocument/2006/relationships/font" Target="fonts/font11.fntdata"/><Relationship Id="rId41" Type="http://schemas.openxmlformats.org/officeDocument/2006/relationships/font" Target="fonts/font10.fntdata"/><Relationship Id="rId40" Type="http://schemas.openxmlformats.org/officeDocument/2006/relationships/font" Target="fonts/font9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8.fntdata"/><Relationship Id="rId38" Type="http://schemas.openxmlformats.org/officeDocument/2006/relationships/font" Target="fonts/font7.fntdata"/><Relationship Id="rId37" Type="http://schemas.openxmlformats.org/officeDocument/2006/relationships/font" Target="fonts/font6.fntdata"/><Relationship Id="rId36" Type="http://schemas.openxmlformats.org/officeDocument/2006/relationships/font" Target="fonts/font5.fntdata"/><Relationship Id="rId35" Type="http://schemas.openxmlformats.org/officeDocument/2006/relationships/font" Target="fonts/font4.fntdata"/><Relationship Id="rId34" Type="http://schemas.openxmlformats.org/officeDocument/2006/relationships/font" Target="fonts/font3.fntdata"/><Relationship Id="rId33" Type="http://schemas.openxmlformats.org/officeDocument/2006/relationships/font" Target="fonts/font2.fntdata"/><Relationship Id="rId32" Type="http://schemas.openxmlformats.org/officeDocument/2006/relationships/font" Target="fonts/font1.fntdata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#1">
  <dgm:title val=""/>
  <dgm:desc val=""/>
  <dgm:catLst>
    <dgm:cat type="colorful" pri="10300"/>
  </dgm:catLst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#1">
  <dgm:title val=""/>
  <dgm:desc val=""/>
  <dgm:catLst>
    <dgm:cat type="colorful" pri="10300"/>
  </dgm:catLst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#1">
  <dgm:title val=""/>
  <dgm:desc val=""/>
  <dgm:catLst>
    <dgm:cat type="colorful" pri="10300"/>
  </dgm:catLst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#1">
  <dgm:title val=""/>
  <dgm:desc val=""/>
  <dgm:catLst>
    <dgm:cat type="colorful" pri="10300"/>
  </dgm:catLst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06C2808-4946-4D10-B3C6-CFECB6B88B69}" type="doc">
      <dgm:prSet loTypeId="urn:microsoft.com/office/officeart/2005/8/layout/radial5" loCatId="relationship" qsTypeId="urn:microsoft.com/office/officeart/2005/8/quickstyle/simple2#1" qsCatId="simple" csTypeId="urn:microsoft.com/office/officeart/2005/8/colors/colorful3#1" csCatId="accent1" phldr="1"/>
      <dgm:spPr/>
      <dgm:t>
        <a:bodyPr/>
        <a:lstStyle/>
        <a:p>
          <a:endParaRPr lang="zh-CN" altLang="en-US"/>
        </a:p>
      </dgm:t>
    </dgm:pt>
    <dgm:pt modelId="{606C32C2-2B81-43D2-8731-7AA5BC539E85}">
      <dgm:prSet phldrT="[文本]" phldr="0" custT="1"/>
      <dgm:spPr/>
      <dgm:t>
        <a:bodyPr vert="horz" wrap="square"/>
        <a:lstStyle>
          <a:lvl1pPr algn="ctr">
            <a:defRPr sz="36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200" b="1" dirty="0" err="1" smtClean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rPr>
            <a:t>ang</a:t>
          </a:r>
          <a:endParaRPr lang="en-US" altLang="zh-CN" sz="3200" b="1" dirty="0">
            <a:solidFill>
              <a:schemeClr val="tx1"/>
            </a:solidFill>
            <a:latin typeface="汉语拼音" panose="020B0604020202020204" pitchFamily="34" charset="0"/>
            <a:ea typeface="华文细黑" panose="02010600040101010101" pitchFamily="2" charset="-122"/>
            <a:cs typeface="汉语拼音" panose="020B0604020202020204" pitchFamily="34" charset="0"/>
          </a:endParaRPr>
        </a:p>
      </dgm:t>
    </dgm:pt>
    <dgm:pt modelId="{6A930F7C-102B-4B74-A810-0EF8A77C9C80}" cxnId="{4E847EB3-F983-4CC2-A00A-8EEE8EE9B43B}" type="parTrans">
      <dgm:prSet/>
      <dgm:spPr/>
      <dgm:t>
        <a:bodyPr/>
        <a:lstStyle/>
        <a:p>
          <a:endParaRPr lang="zh-CN" altLang="en-US" sz="2000">
            <a:latin typeface="汉语拼音" panose="020B0604020202020204" pitchFamily="34" charset="0"/>
            <a:cs typeface="汉语拼音" panose="020B0604020202020204" pitchFamily="34" charset="0"/>
          </a:endParaRPr>
        </a:p>
      </dgm:t>
    </dgm:pt>
    <dgm:pt modelId="{6834A72C-D888-4AEC-9D62-346A2EEC237F}" cxnId="{4E847EB3-F983-4CC2-A00A-8EEE8EE9B43B}" type="sibTrans">
      <dgm:prSet/>
      <dgm:spPr/>
      <dgm:t>
        <a:bodyPr/>
        <a:lstStyle/>
        <a:p>
          <a:endParaRPr lang="zh-CN" altLang="en-US" sz="2000">
            <a:latin typeface="汉语拼音" panose="020B0604020202020204" pitchFamily="34" charset="0"/>
            <a:cs typeface="汉语拼音" panose="020B0604020202020204" pitchFamily="34" charset="0"/>
          </a:endParaRPr>
        </a:p>
      </dgm:t>
    </dgm:pt>
    <dgm:pt modelId="{9EB41CF7-2687-4840-AAF4-087A996B7653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b="1" dirty="0" err="1" smtClean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  <a:sym typeface="+mn-ea"/>
            </a:rPr>
            <a:t>bāng</a:t>
          </a:r>
        </a:p>
      </dgm:t>
    </dgm:pt>
    <dgm:pt modelId="{F725B255-70E4-4BF2-A614-1EEFDC4C0EBD}" cxnId="{7EA009D9-BB61-43FE-825C-22108D36074F}" type="parTrans">
      <dgm:prSet custT="1"/>
      <dgm:spPr/>
      <dgm:t>
        <a:bodyPr/>
        <a:lstStyle/>
        <a:p>
          <a:endParaRPr lang="zh-CN" altLang="en-US" sz="2000">
            <a:latin typeface="汉语拼音" panose="020B0604020202020204" pitchFamily="34" charset="0"/>
            <a:cs typeface="汉语拼音" panose="020B0604020202020204" pitchFamily="34" charset="0"/>
          </a:endParaRPr>
        </a:p>
      </dgm:t>
    </dgm:pt>
    <dgm:pt modelId="{BE024001-52C8-4377-9A93-EA2645AD60B3}" cxnId="{7EA009D9-BB61-43FE-825C-22108D36074F}" type="sibTrans">
      <dgm:prSet/>
      <dgm:spPr/>
      <dgm:t>
        <a:bodyPr/>
        <a:lstStyle/>
        <a:p>
          <a:endParaRPr lang="zh-CN" altLang="en-US" sz="2000">
            <a:latin typeface="汉语拼音" panose="020B0604020202020204" pitchFamily="34" charset="0"/>
            <a:cs typeface="汉语拼音" panose="020B0604020202020204" pitchFamily="34" charset="0"/>
          </a:endParaRPr>
        </a:p>
      </dgm:t>
    </dgm:pt>
    <dgm:pt modelId="{1FD7F08B-44CE-4CDA-8621-DB00C9588F7D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smtClean="0">
              <a:solidFill>
                <a:schemeClr val="tx1"/>
              </a:solidFill>
              <a:latin typeface="汉语拼音" panose="020B0604020202020204" pitchFamily="34" charset="0"/>
              <a:cs typeface="汉语拼音" panose="020B0604020202020204" pitchFamily="34" charset="0"/>
            </a:rPr>
            <a:t>huáng</a:t>
          </a:r>
          <a:endParaRPr sz="3600" dirty="0">
            <a:solidFill>
              <a:schemeClr val="tx1"/>
            </a:solidFill>
            <a:latin typeface="汉语拼音" panose="020B0604020202020204" pitchFamily="34" charset="0"/>
            <a:cs typeface="汉语拼音" panose="020B0604020202020204" pitchFamily="34" charset="0"/>
          </a:endParaRPr>
        </a:p>
      </dgm:t>
    </dgm:pt>
    <dgm:pt modelId="{3006E1B4-77FC-4EBD-A8B7-17D26EF2CDA2}" cxnId="{FB518EA0-41BE-4351-9EE4-E01E3746C8FC}" type="parTrans">
      <dgm:prSet custT="1"/>
      <dgm:spPr/>
      <dgm:t>
        <a:bodyPr/>
        <a:lstStyle/>
        <a:p>
          <a:endParaRPr lang="zh-CN" altLang="en-US" sz="2000">
            <a:latin typeface="汉语拼音" panose="020B0604020202020204" pitchFamily="34" charset="0"/>
            <a:cs typeface="汉语拼音" panose="020B0604020202020204" pitchFamily="34" charset="0"/>
          </a:endParaRPr>
        </a:p>
      </dgm:t>
    </dgm:pt>
    <dgm:pt modelId="{397A3741-028F-425D-9B8D-8571BF64A664}" cxnId="{FB518EA0-41BE-4351-9EE4-E01E3746C8FC}" type="sibTrans">
      <dgm:prSet/>
      <dgm:spPr/>
      <dgm:t>
        <a:bodyPr/>
        <a:lstStyle/>
        <a:p>
          <a:endParaRPr lang="zh-CN" altLang="en-US" sz="2000">
            <a:latin typeface="汉语拼音" panose="020B0604020202020204" pitchFamily="34" charset="0"/>
            <a:cs typeface="汉语拼音" panose="020B0604020202020204" pitchFamily="34" charset="0"/>
          </a:endParaRPr>
        </a:p>
      </dgm:t>
    </dgm:pt>
    <dgm:pt modelId="{6E40D9AB-81D2-411B-9BFD-3A081E459121}">
      <dgm:prSet phldr="0" custT="1"/>
      <dgm:spPr>
        <a:solidFill>
          <a:srgbClr val="CDCCCC"/>
        </a:solidFill>
      </dgm:spPr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200" dirty="0" err="1" smtClean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rPr>
            <a:t>chuāng</a:t>
          </a:r>
          <a:endParaRPr altLang="en-US" sz="3200" dirty="0">
            <a:solidFill>
              <a:schemeClr val="tx1"/>
            </a:solidFill>
            <a:latin typeface="汉语拼音" panose="020B0604020202020204" pitchFamily="34" charset="0"/>
            <a:ea typeface="华文细黑" panose="02010600040101010101" pitchFamily="2" charset="-122"/>
            <a:cs typeface="汉语拼音" panose="020B0604020202020204" pitchFamily="34" charset="0"/>
          </a:endParaRPr>
        </a:p>
      </dgm:t>
    </dgm:pt>
    <dgm:pt modelId="{2F585C48-D02C-40C9-8745-967DC373F3F7}" cxnId="{F81E9EEC-3BB4-46D6-9C5B-3257B014FEDB}" type="parTrans">
      <dgm:prSet custT="1"/>
      <dgm:spPr/>
      <dgm:t>
        <a:bodyPr/>
        <a:lstStyle/>
        <a:p>
          <a:endParaRPr lang="zh-CN" altLang="en-US" sz="2000">
            <a:latin typeface="汉语拼音" panose="020B0604020202020204" pitchFamily="34" charset="0"/>
            <a:cs typeface="汉语拼音" panose="020B0604020202020204" pitchFamily="34" charset="0"/>
          </a:endParaRPr>
        </a:p>
      </dgm:t>
    </dgm:pt>
    <dgm:pt modelId="{26D98449-2B98-4284-AE84-467B76B9AA2C}" cxnId="{F81E9EEC-3BB4-46D6-9C5B-3257B014FEDB}" type="sibTrans">
      <dgm:prSet/>
      <dgm:spPr/>
      <dgm:t>
        <a:bodyPr/>
        <a:lstStyle/>
        <a:p>
          <a:endParaRPr lang="zh-CN" altLang="en-US" sz="2000">
            <a:latin typeface="汉语拼音" panose="020B0604020202020204" pitchFamily="34" charset="0"/>
            <a:cs typeface="汉语拼音" panose="020B0604020202020204" pitchFamily="34" charset="0"/>
          </a:endParaRPr>
        </a:p>
      </dgm:t>
    </dgm:pt>
    <dgm:pt modelId="{869727FF-B657-481D-B324-A57419220D72}">
      <dgm:prSet phldr="0" custT="1"/>
      <dgm:spPr>
        <a:solidFill>
          <a:schemeClr val="accent5">
            <a:lumMod val="40000"/>
            <a:lumOff val="60000"/>
          </a:schemeClr>
        </a:solidFill>
      </dgm:spPr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dirty="0" err="1" smtClean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rPr>
            <a:t>qiáng</a:t>
          </a:r>
          <a:endParaRPr sz="3600" dirty="0">
            <a:latin typeface="汉语拼音" panose="020B0604020202020204" pitchFamily="34" charset="0"/>
            <a:cs typeface="汉语拼音" panose="020B0604020202020204" pitchFamily="34" charset="0"/>
          </a:endParaRPr>
        </a:p>
      </dgm:t>
    </dgm:pt>
    <dgm:pt modelId="{BD91B574-8B01-4162-8D6D-46AE21FF3BEB}" cxnId="{82AB2B8A-05FC-42F1-9AF2-F10DE6AED5B9}" type="parTrans">
      <dgm:prSet custT="1"/>
      <dgm:spPr/>
      <dgm:t>
        <a:bodyPr/>
        <a:lstStyle/>
        <a:p>
          <a:endParaRPr lang="zh-CN" altLang="en-US" sz="2000">
            <a:latin typeface="汉语拼音" panose="020B0604020202020204" pitchFamily="34" charset="0"/>
            <a:cs typeface="汉语拼音" panose="020B0604020202020204" pitchFamily="34" charset="0"/>
          </a:endParaRPr>
        </a:p>
      </dgm:t>
    </dgm:pt>
    <dgm:pt modelId="{3E94866D-0AA8-4AD2-88D8-81945A56E872}" cxnId="{82AB2B8A-05FC-42F1-9AF2-F10DE6AED5B9}" type="sibTrans">
      <dgm:prSet/>
      <dgm:spPr/>
      <dgm:t>
        <a:bodyPr/>
        <a:lstStyle/>
        <a:p>
          <a:endParaRPr lang="zh-CN" altLang="en-US" sz="2000">
            <a:latin typeface="汉语拼音" panose="020B0604020202020204" pitchFamily="34" charset="0"/>
            <a:cs typeface="汉语拼音" panose="020B0604020202020204" pitchFamily="34" charset="0"/>
          </a:endParaRPr>
        </a:p>
      </dgm:t>
    </dgm:pt>
    <dgm:pt modelId="{3159887D-BC34-4F44-B574-5DC0809E4A70}" type="pres">
      <dgm:prSet presAssocID="{E06C2808-4946-4D10-B3C6-CFECB6B88B69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49960C0-2478-4BCF-A9C0-745AB8F5088C}" type="pres">
      <dgm:prSet presAssocID="{606C32C2-2B81-43D2-8731-7AA5BC539E85}" presName="centerShape" presStyleLbl="node0" presStyleIdx="0" presStyleCnt="1"/>
      <dgm:spPr/>
      <dgm:t>
        <a:bodyPr/>
        <a:lstStyle/>
        <a:p>
          <a:endParaRPr lang="zh-CN" altLang="en-US"/>
        </a:p>
      </dgm:t>
    </dgm:pt>
    <dgm:pt modelId="{EC0B8BA3-D1A0-4681-887A-385E8DD367D4}" type="pres">
      <dgm:prSet presAssocID="{F725B255-70E4-4BF2-A614-1EEFDC4C0EBD}" presName="parTrans" presStyleLbl="sibTrans2D1" presStyleIdx="0" presStyleCnt="4"/>
      <dgm:spPr/>
      <dgm:t>
        <a:bodyPr/>
        <a:lstStyle/>
        <a:p>
          <a:endParaRPr lang="zh-CN" altLang="en-US"/>
        </a:p>
      </dgm:t>
    </dgm:pt>
    <dgm:pt modelId="{3EC7B1D9-2BD6-405A-B2BE-EE40634A0814}" type="pres">
      <dgm:prSet presAssocID="{F725B255-70E4-4BF2-A614-1EEFDC4C0EBD}" presName="connectorText" presStyleLbl="sibTrans2D1" presStyleIdx="0" presStyleCnt="4"/>
      <dgm:spPr/>
      <dgm:t>
        <a:bodyPr/>
        <a:lstStyle/>
        <a:p>
          <a:endParaRPr lang="zh-CN" altLang="en-US"/>
        </a:p>
      </dgm:t>
    </dgm:pt>
    <dgm:pt modelId="{E439FB7C-643C-454F-9092-F27C7C66C5B0}" type="pres">
      <dgm:prSet presAssocID="{9EB41CF7-2687-4840-AAF4-087A996B7653}" presName="node" presStyleLbl="node1" presStyleIdx="0" presStyleCnt="4" custScaleX="286823" custRadScaleRad="100235" custRadScaleInc="-196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B6555EF-08DC-4AF8-B351-7FF0D98BC600}" type="pres">
      <dgm:prSet presAssocID="{3006E1B4-77FC-4EBD-A8B7-17D26EF2CDA2}" presName="parTrans" presStyleLbl="sibTrans2D1" presStyleIdx="1" presStyleCnt="4"/>
      <dgm:spPr/>
      <dgm:t>
        <a:bodyPr/>
        <a:lstStyle/>
        <a:p>
          <a:endParaRPr lang="zh-CN" altLang="en-US"/>
        </a:p>
      </dgm:t>
    </dgm:pt>
    <dgm:pt modelId="{54D044D7-DDFF-4962-9EA3-1FA11B88BED4}" type="pres">
      <dgm:prSet presAssocID="{3006E1B4-77FC-4EBD-A8B7-17D26EF2CDA2}" presName="connectorText" presStyleLbl="sibTrans2D1" presStyleIdx="1" presStyleCnt="4"/>
      <dgm:spPr/>
      <dgm:t>
        <a:bodyPr/>
        <a:lstStyle/>
        <a:p>
          <a:endParaRPr lang="zh-CN" altLang="en-US"/>
        </a:p>
      </dgm:t>
    </dgm:pt>
    <dgm:pt modelId="{DA72E5D4-62CF-433D-B5E8-B21F597C9891}" type="pres">
      <dgm:prSet presAssocID="{1FD7F08B-44CE-4CDA-8621-DB00C9588F7D}" presName="node" presStyleLbl="node1" presStyleIdx="1" presStyleCnt="4" custScaleX="229680" custRadScaleRad="172479" custRadScaleInc="19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B69383C-FE5E-4AB8-B21E-4BB11E7E1507}" type="pres">
      <dgm:prSet presAssocID="{2F585C48-D02C-40C9-8745-967DC373F3F7}" presName="parTrans" presStyleLbl="sibTrans2D1" presStyleIdx="2" presStyleCnt="4"/>
      <dgm:spPr/>
      <dgm:t>
        <a:bodyPr/>
        <a:lstStyle/>
        <a:p>
          <a:endParaRPr lang="zh-CN" altLang="en-US"/>
        </a:p>
      </dgm:t>
    </dgm:pt>
    <dgm:pt modelId="{CF7CEB10-3F81-46A3-9103-DA14DCA3A963}" type="pres">
      <dgm:prSet presAssocID="{2F585C48-D02C-40C9-8745-967DC373F3F7}" presName="connectorText" presStyleLbl="sibTrans2D1" presStyleIdx="2" presStyleCnt="4"/>
      <dgm:spPr/>
      <dgm:t>
        <a:bodyPr/>
        <a:lstStyle/>
        <a:p>
          <a:endParaRPr lang="zh-CN" altLang="en-US"/>
        </a:p>
      </dgm:t>
    </dgm:pt>
    <dgm:pt modelId="{3C66E82F-E67B-4331-93F8-12819B17B6A6}" type="pres">
      <dgm:prSet presAssocID="{6E40D9AB-81D2-411B-9BFD-3A081E459121}" presName="node" presStyleLbl="node1" presStyleIdx="2" presStyleCnt="4" custScaleX="250801" custRadScaleRad="9231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97119EB-E53B-469F-9655-50599B079833}" type="pres">
      <dgm:prSet presAssocID="{BD91B574-8B01-4162-8D6D-46AE21FF3BEB}" presName="parTrans" presStyleLbl="sibTrans2D1" presStyleIdx="3" presStyleCnt="4"/>
      <dgm:spPr/>
      <dgm:t>
        <a:bodyPr/>
        <a:lstStyle/>
        <a:p>
          <a:endParaRPr lang="zh-CN" altLang="en-US"/>
        </a:p>
      </dgm:t>
    </dgm:pt>
    <dgm:pt modelId="{156CE2CD-9549-4F43-9079-CA63D629C2C4}" type="pres">
      <dgm:prSet presAssocID="{BD91B574-8B01-4162-8D6D-46AE21FF3BEB}" presName="connectorText" presStyleLbl="sibTrans2D1" presStyleIdx="3" presStyleCnt="4"/>
      <dgm:spPr/>
      <dgm:t>
        <a:bodyPr/>
        <a:lstStyle/>
        <a:p>
          <a:endParaRPr lang="zh-CN" altLang="en-US"/>
        </a:p>
      </dgm:t>
    </dgm:pt>
    <dgm:pt modelId="{5E67E044-12F5-488E-AFF8-E8FC54080EED}" type="pres">
      <dgm:prSet presAssocID="{869727FF-B657-481D-B324-A57419220D72}" presName="node" presStyleLbl="node1" presStyleIdx="3" presStyleCnt="4" custScaleX="243306" custRadScaleRad="155378" custRadScaleInc="-381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6710248-98BF-4447-8560-46083F65C50B}" type="presOf" srcId="{1FD7F08B-44CE-4CDA-8621-DB00C9588F7D}" destId="{DA72E5D4-62CF-433D-B5E8-B21F597C9891}" srcOrd="0" destOrd="0" presId="urn:microsoft.com/office/officeart/2005/8/layout/radial5"/>
    <dgm:cxn modelId="{B2207444-0797-4C27-82D2-24C0FFE27DB8}" type="presOf" srcId="{3006E1B4-77FC-4EBD-A8B7-17D26EF2CDA2}" destId="{7B6555EF-08DC-4AF8-B351-7FF0D98BC600}" srcOrd="0" destOrd="0" presId="urn:microsoft.com/office/officeart/2005/8/layout/radial5"/>
    <dgm:cxn modelId="{C81A01A7-D2E3-48BB-8C2F-FACDF7F80218}" type="presOf" srcId="{9EB41CF7-2687-4840-AAF4-087A996B7653}" destId="{E439FB7C-643C-454F-9092-F27C7C66C5B0}" srcOrd="0" destOrd="0" presId="urn:microsoft.com/office/officeart/2005/8/layout/radial5"/>
    <dgm:cxn modelId="{4E847EB3-F983-4CC2-A00A-8EEE8EE9B43B}" srcId="{E06C2808-4946-4D10-B3C6-CFECB6B88B69}" destId="{606C32C2-2B81-43D2-8731-7AA5BC539E85}" srcOrd="0" destOrd="0" parTransId="{6A930F7C-102B-4B74-A810-0EF8A77C9C80}" sibTransId="{6834A72C-D888-4AEC-9D62-346A2EEC237F}"/>
    <dgm:cxn modelId="{7EA009D9-BB61-43FE-825C-22108D36074F}" srcId="{606C32C2-2B81-43D2-8731-7AA5BC539E85}" destId="{9EB41CF7-2687-4840-AAF4-087A996B7653}" srcOrd="0" destOrd="0" parTransId="{F725B255-70E4-4BF2-A614-1EEFDC4C0EBD}" sibTransId="{BE024001-52C8-4377-9A93-EA2645AD60B3}"/>
    <dgm:cxn modelId="{1EDAE483-5D1A-446F-BF5F-450C1C93D1C3}" type="presOf" srcId="{F725B255-70E4-4BF2-A614-1EEFDC4C0EBD}" destId="{3EC7B1D9-2BD6-405A-B2BE-EE40634A0814}" srcOrd="1" destOrd="0" presId="urn:microsoft.com/office/officeart/2005/8/layout/radial5"/>
    <dgm:cxn modelId="{35ABB4C2-1272-4F20-8A8B-BD55769CBF52}" type="presOf" srcId="{F725B255-70E4-4BF2-A614-1EEFDC4C0EBD}" destId="{EC0B8BA3-D1A0-4681-887A-385E8DD367D4}" srcOrd="0" destOrd="0" presId="urn:microsoft.com/office/officeart/2005/8/layout/radial5"/>
    <dgm:cxn modelId="{0E52AFE5-F571-44A6-88ED-258E08C23E00}" type="presOf" srcId="{E06C2808-4946-4D10-B3C6-CFECB6B88B69}" destId="{3159887D-BC34-4F44-B574-5DC0809E4A70}" srcOrd="0" destOrd="0" presId="urn:microsoft.com/office/officeart/2005/8/layout/radial5"/>
    <dgm:cxn modelId="{8E718462-6F5D-4737-9264-FD0143BEA081}" type="presOf" srcId="{BD91B574-8B01-4162-8D6D-46AE21FF3BEB}" destId="{797119EB-E53B-469F-9655-50599B079833}" srcOrd="0" destOrd="0" presId="urn:microsoft.com/office/officeart/2005/8/layout/radial5"/>
    <dgm:cxn modelId="{286A0837-9D7A-4152-9871-71FDE4954A71}" type="presOf" srcId="{3006E1B4-77FC-4EBD-A8B7-17D26EF2CDA2}" destId="{54D044D7-DDFF-4962-9EA3-1FA11B88BED4}" srcOrd="1" destOrd="0" presId="urn:microsoft.com/office/officeart/2005/8/layout/radial5"/>
    <dgm:cxn modelId="{1A64C582-02C5-428A-9CF0-5D3E2F28FC7B}" type="presOf" srcId="{2F585C48-D02C-40C9-8745-967DC373F3F7}" destId="{CF7CEB10-3F81-46A3-9103-DA14DCA3A963}" srcOrd="1" destOrd="0" presId="urn:microsoft.com/office/officeart/2005/8/layout/radial5"/>
    <dgm:cxn modelId="{956EA4C1-F3E9-496A-A112-4E663A37E267}" type="presOf" srcId="{2F585C48-D02C-40C9-8745-967DC373F3F7}" destId="{7B69383C-FE5E-4AB8-B21E-4BB11E7E1507}" srcOrd="0" destOrd="0" presId="urn:microsoft.com/office/officeart/2005/8/layout/radial5"/>
    <dgm:cxn modelId="{34297EBF-A9B2-4158-94B1-FBC9BE6167CA}" type="presOf" srcId="{869727FF-B657-481D-B324-A57419220D72}" destId="{5E67E044-12F5-488E-AFF8-E8FC54080EED}" srcOrd="0" destOrd="0" presId="urn:microsoft.com/office/officeart/2005/8/layout/radial5"/>
    <dgm:cxn modelId="{F81E9EEC-3BB4-46D6-9C5B-3257B014FEDB}" srcId="{606C32C2-2B81-43D2-8731-7AA5BC539E85}" destId="{6E40D9AB-81D2-411B-9BFD-3A081E459121}" srcOrd="2" destOrd="0" parTransId="{2F585C48-D02C-40C9-8745-967DC373F3F7}" sibTransId="{26D98449-2B98-4284-AE84-467B76B9AA2C}"/>
    <dgm:cxn modelId="{2E5DD16B-4FA3-4E9D-B9AB-D550C6F436B7}" type="presOf" srcId="{BD91B574-8B01-4162-8D6D-46AE21FF3BEB}" destId="{156CE2CD-9549-4F43-9079-CA63D629C2C4}" srcOrd="1" destOrd="0" presId="urn:microsoft.com/office/officeart/2005/8/layout/radial5"/>
    <dgm:cxn modelId="{273A7B3F-5E91-47C1-8C04-1C65E92270D3}" type="presOf" srcId="{6E40D9AB-81D2-411B-9BFD-3A081E459121}" destId="{3C66E82F-E67B-4331-93F8-12819B17B6A6}" srcOrd="0" destOrd="0" presId="urn:microsoft.com/office/officeart/2005/8/layout/radial5"/>
    <dgm:cxn modelId="{23915DB7-C565-4D9F-99C0-FE43EB0FAD1B}" type="presOf" srcId="{606C32C2-2B81-43D2-8731-7AA5BC539E85}" destId="{B49960C0-2478-4BCF-A9C0-745AB8F5088C}" srcOrd="0" destOrd="0" presId="urn:microsoft.com/office/officeart/2005/8/layout/radial5"/>
    <dgm:cxn modelId="{82AB2B8A-05FC-42F1-9AF2-F10DE6AED5B9}" srcId="{606C32C2-2B81-43D2-8731-7AA5BC539E85}" destId="{869727FF-B657-481D-B324-A57419220D72}" srcOrd="3" destOrd="0" parTransId="{BD91B574-8B01-4162-8D6D-46AE21FF3BEB}" sibTransId="{3E94866D-0AA8-4AD2-88D8-81945A56E872}"/>
    <dgm:cxn modelId="{FB518EA0-41BE-4351-9EE4-E01E3746C8FC}" srcId="{606C32C2-2B81-43D2-8731-7AA5BC539E85}" destId="{1FD7F08B-44CE-4CDA-8621-DB00C9588F7D}" srcOrd="1" destOrd="0" parTransId="{3006E1B4-77FC-4EBD-A8B7-17D26EF2CDA2}" sibTransId="{397A3741-028F-425D-9B8D-8571BF64A664}"/>
    <dgm:cxn modelId="{8C0738C0-6017-44FD-BD3E-AD7FAA8A1278}" type="presParOf" srcId="{3159887D-BC34-4F44-B574-5DC0809E4A70}" destId="{B49960C0-2478-4BCF-A9C0-745AB8F5088C}" srcOrd="0" destOrd="0" presId="urn:microsoft.com/office/officeart/2005/8/layout/radial5"/>
    <dgm:cxn modelId="{38D2C395-40D7-4E4B-93FC-58D898855007}" type="presParOf" srcId="{3159887D-BC34-4F44-B574-5DC0809E4A70}" destId="{EC0B8BA3-D1A0-4681-887A-385E8DD367D4}" srcOrd="1" destOrd="0" presId="urn:microsoft.com/office/officeart/2005/8/layout/radial5"/>
    <dgm:cxn modelId="{60D2117F-0A49-476C-AC03-E283EA282E4C}" type="presParOf" srcId="{EC0B8BA3-D1A0-4681-887A-385E8DD367D4}" destId="{3EC7B1D9-2BD6-405A-B2BE-EE40634A0814}" srcOrd="0" destOrd="0" presId="urn:microsoft.com/office/officeart/2005/8/layout/radial5"/>
    <dgm:cxn modelId="{D8DDA14E-6A7E-46B4-B3AC-9511DB13B07C}" type="presParOf" srcId="{3159887D-BC34-4F44-B574-5DC0809E4A70}" destId="{E439FB7C-643C-454F-9092-F27C7C66C5B0}" srcOrd="2" destOrd="0" presId="urn:microsoft.com/office/officeart/2005/8/layout/radial5"/>
    <dgm:cxn modelId="{4AB775CA-CA1B-44AD-8248-A87582B14B9F}" type="presParOf" srcId="{3159887D-BC34-4F44-B574-5DC0809E4A70}" destId="{7B6555EF-08DC-4AF8-B351-7FF0D98BC600}" srcOrd="3" destOrd="0" presId="urn:microsoft.com/office/officeart/2005/8/layout/radial5"/>
    <dgm:cxn modelId="{25F036E2-8482-4D54-ABA3-881C0951ED92}" type="presParOf" srcId="{7B6555EF-08DC-4AF8-B351-7FF0D98BC600}" destId="{54D044D7-DDFF-4962-9EA3-1FA11B88BED4}" srcOrd="0" destOrd="0" presId="urn:microsoft.com/office/officeart/2005/8/layout/radial5"/>
    <dgm:cxn modelId="{26ADA6C7-3346-441B-823B-3C670597F21B}" type="presParOf" srcId="{3159887D-BC34-4F44-B574-5DC0809E4A70}" destId="{DA72E5D4-62CF-433D-B5E8-B21F597C9891}" srcOrd="4" destOrd="0" presId="urn:microsoft.com/office/officeart/2005/8/layout/radial5"/>
    <dgm:cxn modelId="{4330E53A-3EC7-47DA-9324-B86D10A93283}" type="presParOf" srcId="{3159887D-BC34-4F44-B574-5DC0809E4A70}" destId="{7B69383C-FE5E-4AB8-B21E-4BB11E7E1507}" srcOrd="5" destOrd="0" presId="urn:microsoft.com/office/officeart/2005/8/layout/radial5"/>
    <dgm:cxn modelId="{56669F29-8D5E-48FD-B6D6-8DBC86BC301D}" type="presParOf" srcId="{7B69383C-FE5E-4AB8-B21E-4BB11E7E1507}" destId="{CF7CEB10-3F81-46A3-9103-DA14DCA3A963}" srcOrd="0" destOrd="0" presId="urn:microsoft.com/office/officeart/2005/8/layout/radial5"/>
    <dgm:cxn modelId="{55CB9F5F-47D6-4C67-9A7A-B354C1C17DB4}" type="presParOf" srcId="{3159887D-BC34-4F44-B574-5DC0809E4A70}" destId="{3C66E82F-E67B-4331-93F8-12819B17B6A6}" srcOrd="6" destOrd="0" presId="urn:microsoft.com/office/officeart/2005/8/layout/radial5"/>
    <dgm:cxn modelId="{2C8DED0F-4972-4CA6-B321-73D2C5DC37F1}" type="presParOf" srcId="{3159887D-BC34-4F44-B574-5DC0809E4A70}" destId="{797119EB-E53B-469F-9655-50599B079833}" srcOrd="7" destOrd="0" presId="urn:microsoft.com/office/officeart/2005/8/layout/radial5"/>
    <dgm:cxn modelId="{39B38901-E65A-4F9B-B944-EAE9467727B3}" type="presParOf" srcId="{797119EB-E53B-469F-9655-50599B079833}" destId="{156CE2CD-9549-4F43-9079-CA63D629C2C4}" srcOrd="0" destOrd="0" presId="urn:microsoft.com/office/officeart/2005/8/layout/radial5"/>
    <dgm:cxn modelId="{D2986DBB-2E53-4812-BA10-3789B23698A1}" type="presParOf" srcId="{3159887D-BC34-4F44-B574-5DC0809E4A70}" destId="{5E67E044-12F5-488E-AFF8-E8FC54080EED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06C2808-4946-4D10-B3C6-CFECB6B88B69}" type="doc">
      <dgm:prSet loTypeId="urn:microsoft.com/office/officeart/2005/8/layout/radial5" loCatId="relationship" qsTypeId="urn:microsoft.com/office/officeart/2005/8/quickstyle/simple2#1" qsCatId="simple" csTypeId="urn:microsoft.com/office/officeart/2005/8/colors/colorful3#1" csCatId="accent1" phldr="1"/>
      <dgm:spPr/>
      <dgm:t>
        <a:bodyPr/>
        <a:lstStyle/>
        <a:p>
          <a:endParaRPr lang="zh-CN" altLang="en-US"/>
        </a:p>
      </dgm:t>
    </dgm:pt>
    <dgm:pt modelId="{606C32C2-2B81-43D2-8731-7AA5BC539E85}">
      <dgm:prSet phldrT="[文本]" phldr="0" custT="1"/>
      <dgm:spPr/>
      <dgm:t>
        <a:bodyPr vert="horz" wrap="square"/>
        <a:lstStyle>
          <a:lvl1pPr algn="ctr">
            <a:defRPr sz="36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000" b="1" dirty="0" err="1" smtClean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rPr>
            <a:t>eng</a:t>
          </a:r>
          <a:endParaRPr lang="en-US" altLang="zh-CN" sz="4000" b="1" dirty="0">
            <a:solidFill>
              <a:schemeClr val="tx1"/>
            </a:solidFill>
            <a:latin typeface="汉语拼音" panose="020B0604020202020204" pitchFamily="34" charset="0"/>
            <a:ea typeface="华文细黑" panose="02010600040101010101" pitchFamily="2" charset="-122"/>
            <a:cs typeface="汉语拼音" panose="020B0604020202020204" pitchFamily="34" charset="0"/>
          </a:endParaRPr>
        </a:p>
      </dgm:t>
    </dgm:pt>
    <dgm:pt modelId="{6A930F7C-102B-4B74-A810-0EF8A77C9C80}" cxnId="{1BF8A7D9-82AF-49A8-A21F-7229461A5793}" type="parTrans">
      <dgm:prSet/>
      <dgm:spPr/>
      <dgm:t>
        <a:bodyPr/>
        <a:lstStyle/>
        <a:p>
          <a:endParaRPr lang="zh-CN" altLang="en-US" sz="2000"/>
        </a:p>
      </dgm:t>
    </dgm:pt>
    <dgm:pt modelId="{6834A72C-D888-4AEC-9D62-346A2EEC237F}" cxnId="{1BF8A7D9-82AF-49A8-A21F-7229461A5793}" type="sibTrans">
      <dgm:prSet/>
      <dgm:spPr/>
      <dgm:t>
        <a:bodyPr/>
        <a:lstStyle/>
        <a:p>
          <a:endParaRPr lang="zh-CN" altLang="en-US" sz="2000"/>
        </a:p>
      </dgm:t>
    </dgm:pt>
    <dgm:pt modelId="{9EB41CF7-2687-4840-AAF4-087A996B7653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b="1" dirty="0" err="1" smtClean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  <a:sym typeface="+mn-ea"/>
            </a:rPr>
            <a:t>rēng</a:t>
          </a:r>
          <a:endParaRPr lang="en-US" altLang="zh-CN" sz="3600" b="1" dirty="0" smtClean="0">
            <a:solidFill>
              <a:schemeClr val="tx1"/>
            </a:solidFill>
            <a:latin typeface="汉语拼音" panose="020B0604020202020204" pitchFamily="34" charset="0"/>
            <a:ea typeface="华文细黑" panose="02010600040101010101" pitchFamily="2" charset="-122"/>
            <a:cs typeface="汉语拼音" panose="020B0604020202020204" pitchFamily="34" charset="0"/>
            <a:sym typeface="+mn-ea"/>
          </a:endParaRPr>
        </a:p>
      </dgm:t>
    </dgm:pt>
    <dgm:pt modelId="{F725B255-70E4-4BF2-A614-1EEFDC4C0EBD}" cxnId="{640492A5-DD68-478E-AC7E-FF37536328B4}" type="parTrans">
      <dgm:prSet custT="1"/>
      <dgm:spPr/>
      <dgm:t>
        <a:bodyPr/>
        <a:lstStyle/>
        <a:p>
          <a:endParaRPr lang="zh-CN" altLang="en-US" sz="1800"/>
        </a:p>
      </dgm:t>
    </dgm:pt>
    <dgm:pt modelId="{BE024001-52C8-4377-9A93-EA2645AD60B3}" cxnId="{640492A5-DD68-478E-AC7E-FF37536328B4}" type="sibTrans">
      <dgm:prSet/>
      <dgm:spPr/>
      <dgm:t>
        <a:bodyPr/>
        <a:lstStyle/>
        <a:p>
          <a:endParaRPr lang="zh-CN" altLang="en-US" sz="2000"/>
        </a:p>
      </dgm:t>
    </dgm:pt>
    <dgm:pt modelId="{1FD7F08B-44CE-4CDA-8621-DB00C9588F7D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dirty="0" err="1" smtClean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rPr>
            <a:t>héng</a:t>
          </a:r>
          <a:endParaRPr lang="en-US" altLang="zh-CN" sz="3600" dirty="0" smtClean="0">
            <a:solidFill>
              <a:schemeClr val="tx1"/>
            </a:solidFill>
            <a:latin typeface="汉语拼音" panose="020B0604020202020204" pitchFamily="34" charset="0"/>
            <a:ea typeface="华文细黑" panose="02010600040101010101" pitchFamily="2" charset="-122"/>
            <a:cs typeface="汉语拼音" panose="020B0604020202020204" pitchFamily="34" charset="0"/>
          </a:endParaRPr>
        </a:p>
      </dgm:t>
    </dgm:pt>
    <dgm:pt modelId="{3006E1B4-77FC-4EBD-A8B7-17D26EF2CDA2}" cxnId="{7F2B41CC-8716-4209-AF18-6EC120EFF78C}" type="parTrans">
      <dgm:prSet custT="1"/>
      <dgm:spPr/>
      <dgm:t>
        <a:bodyPr/>
        <a:lstStyle/>
        <a:p>
          <a:endParaRPr lang="zh-CN" altLang="en-US" sz="1800"/>
        </a:p>
      </dgm:t>
    </dgm:pt>
    <dgm:pt modelId="{397A3741-028F-425D-9B8D-8571BF64A664}" cxnId="{7F2B41CC-8716-4209-AF18-6EC120EFF78C}" type="sibTrans">
      <dgm:prSet/>
      <dgm:spPr/>
      <dgm:t>
        <a:bodyPr/>
        <a:lstStyle/>
        <a:p>
          <a:endParaRPr lang="zh-CN" altLang="en-US" sz="2000"/>
        </a:p>
      </dgm:t>
    </dgm:pt>
    <dgm:pt modelId="{6E40D9AB-81D2-411B-9BFD-3A081E459121}">
      <dgm:prSet phldr="0" custT="1"/>
      <dgm:spPr>
        <a:solidFill>
          <a:srgbClr val="CDCCCC"/>
        </a:solidFill>
      </dgm:spPr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dirty="0" err="1" smtClean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rPr>
            <a:t>dēng</a:t>
          </a:r>
        </a:p>
      </dgm:t>
    </dgm:pt>
    <dgm:pt modelId="{2F585C48-D02C-40C9-8745-967DC373F3F7}" cxnId="{F0E2B406-37D2-4D62-AFB6-7D02FD660381}" type="parTrans">
      <dgm:prSet custT="1"/>
      <dgm:spPr/>
      <dgm:t>
        <a:bodyPr/>
        <a:lstStyle/>
        <a:p>
          <a:endParaRPr lang="zh-CN" altLang="en-US" sz="1800"/>
        </a:p>
      </dgm:t>
    </dgm:pt>
    <dgm:pt modelId="{26D98449-2B98-4284-AE84-467B76B9AA2C}" cxnId="{F0E2B406-37D2-4D62-AFB6-7D02FD660381}" type="sibTrans">
      <dgm:prSet/>
      <dgm:spPr/>
      <dgm:t>
        <a:bodyPr/>
        <a:lstStyle/>
        <a:p>
          <a:endParaRPr lang="zh-CN" altLang="en-US" sz="2000"/>
        </a:p>
      </dgm:t>
    </dgm:pt>
    <dgm:pt modelId="{869727FF-B657-481D-B324-A57419220D72}">
      <dgm:prSet phldr="0" custT="1"/>
      <dgm:spPr>
        <a:solidFill>
          <a:schemeClr val="accent5">
            <a:lumMod val="40000"/>
            <a:lumOff val="60000"/>
          </a:schemeClr>
        </a:solidFill>
      </dgm:spPr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dirty="0" err="1" smtClean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rPr>
            <a:t>fēng</a:t>
          </a:r>
          <a:endParaRPr lang="en-US" altLang="zh-CN" sz="3600" dirty="0" smtClean="0">
            <a:solidFill>
              <a:schemeClr val="tx1"/>
            </a:solidFill>
            <a:latin typeface="汉语拼音" panose="020B0604020202020204" pitchFamily="34" charset="0"/>
            <a:ea typeface="华文细黑" panose="02010600040101010101" pitchFamily="2" charset="-122"/>
            <a:cs typeface="汉语拼音" panose="020B0604020202020204" pitchFamily="34" charset="0"/>
          </a:endParaRPr>
        </a:p>
      </dgm:t>
    </dgm:pt>
    <dgm:pt modelId="{BD91B574-8B01-4162-8D6D-46AE21FF3BEB}" cxnId="{166A60E3-54E8-47CE-803D-30BE0CF6035A}" type="parTrans">
      <dgm:prSet custT="1"/>
      <dgm:spPr/>
      <dgm:t>
        <a:bodyPr/>
        <a:lstStyle/>
        <a:p>
          <a:endParaRPr lang="zh-CN" altLang="en-US" sz="1800"/>
        </a:p>
      </dgm:t>
    </dgm:pt>
    <dgm:pt modelId="{3E94866D-0AA8-4AD2-88D8-81945A56E872}" cxnId="{166A60E3-54E8-47CE-803D-30BE0CF6035A}" type="sibTrans">
      <dgm:prSet/>
      <dgm:spPr/>
      <dgm:t>
        <a:bodyPr/>
        <a:lstStyle/>
        <a:p>
          <a:endParaRPr lang="zh-CN" altLang="en-US" sz="2000"/>
        </a:p>
      </dgm:t>
    </dgm:pt>
    <dgm:pt modelId="{3159887D-BC34-4F44-B574-5DC0809E4A70}" type="pres">
      <dgm:prSet presAssocID="{E06C2808-4946-4D10-B3C6-CFECB6B88B69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49960C0-2478-4BCF-A9C0-745AB8F5088C}" type="pres">
      <dgm:prSet presAssocID="{606C32C2-2B81-43D2-8731-7AA5BC539E85}" presName="centerShape" presStyleLbl="node0" presStyleIdx="0" presStyleCnt="1" custScaleX="149603"/>
      <dgm:spPr/>
      <dgm:t>
        <a:bodyPr/>
        <a:lstStyle/>
        <a:p>
          <a:endParaRPr lang="zh-CN" altLang="en-US"/>
        </a:p>
      </dgm:t>
    </dgm:pt>
    <dgm:pt modelId="{EC0B8BA3-D1A0-4681-887A-385E8DD367D4}" type="pres">
      <dgm:prSet presAssocID="{F725B255-70E4-4BF2-A614-1EEFDC4C0EBD}" presName="parTrans" presStyleLbl="sibTrans2D1" presStyleIdx="0" presStyleCnt="4"/>
      <dgm:spPr/>
      <dgm:t>
        <a:bodyPr/>
        <a:lstStyle/>
        <a:p>
          <a:endParaRPr lang="zh-CN" altLang="en-US"/>
        </a:p>
      </dgm:t>
    </dgm:pt>
    <dgm:pt modelId="{3EC7B1D9-2BD6-405A-B2BE-EE40634A0814}" type="pres">
      <dgm:prSet presAssocID="{F725B255-70E4-4BF2-A614-1EEFDC4C0EBD}" presName="connectorText" presStyleLbl="sibTrans2D1" presStyleIdx="0" presStyleCnt="4"/>
      <dgm:spPr/>
      <dgm:t>
        <a:bodyPr/>
        <a:lstStyle/>
        <a:p>
          <a:endParaRPr lang="zh-CN" altLang="en-US"/>
        </a:p>
      </dgm:t>
    </dgm:pt>
    <dgm:pt modelId="{E439FB7C-643C-454F-9092-F27C7C66C5B0}" type="pres">
      <dgm:prSet presAssocID="{9EB41CF7-2687-4840-AAF4-087A996B7653}" presName="node" presStyleLbl="node1" presStyleIdx="0" presStyleCnt="4" custScaleX="286823" custRadScaleRad="93951" custRadScaleInc="-209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B6555EF-08DC-4AF8-B351-7FF0D98BC600}" type="pres">
      <dgm:prSet presAssocID="{3006E1B4-77FC-4EBD-A8B7-17D26EF2CDA2}" presName="parTrans" presStyleLbl="sibTrans2D1" presStyleIdx="1" presStyleCnt="4"/>
      <dgm:spPr/>
      <dgm:t>
        <a:bodyPr/>
        <a:lstStyle/>
        <a:p>
          <a:endParaRPr lang="zh-CN" altLang="en-US"/>
        </a:p>
      </dgm:t>
    </dgm:pt>
    <dgm:pt modelId="{54D044D7-DDFF-4962-9EA3-1FA11B88BED4}" type="pres">
      <dgm:prSet presAssocID="{3006E1B4-77FC-4EBD-A8B7-17D26EF2CDA2}" presName="connectorText" presStyleLbl="sibTrans2D1" presStyleIdx="1" presStyleCnt="4"/>
      <dgm:spPr/>
      <dgm:t>
        <a:bodyPr/>
        <a:lstStyle/>
        <a:p>
          <a:endParaRPr lang="zh-CN" altLang="en-US"/>
        </a:p>
      </dgm:t>
    </dgm:pt>
    <dgm:pt modelId="{DA72E5D4-62CF-433D-B5E8-B21F597C9891}" type="pres">
      <dgm:prSet presAssocID="{1FD7F08B-44CE-4CDA-8621-DB00C9588F7D}" presName="node" presStyleLbl="node1" presStyleIdx="1" presStyleCnt="4" custScaleX="229680" custRadScaleRad="170388" custRadScaleInc="86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B69383C-FE5E-4AB8-B21E-4BB11E7E1507}" type="pres">
      <dgm:prSet presAssocID="{2F585C48-D02C-40C9-8745-967DC373F3F7}" presName="parTrans" presStyleLbl="sibTrans2D1" presStyleIdx="2" presStyleCnt="4"/>
      <dgm:spPr/>
      <dgm:t>
        <a:bodyPr/>
        <a:lstStyle/>
        <a:p>
          <a:endParaRPr lang="zh-CN" altLang="en-US"/>
        </a:p>
      </dgm:t>
    </dgm:pt>
    <dgm:pt modelId="{CF7CEB10-3F81-46A3-9103-DA14DCA3A963}" type="pres">
      <dgm:prSet presAssocID="{2F585C48-D02C-40C9-8745-967DC373F3F7}" presName="connectorText" presStyleLbl="sibTrans2D1" presStyleIdx="2" presStyleCnt="4"/>
      <dgm:spPr/>
      <dgm:t>
        <a:bodyPr/>
        <a:lstStyle/>
        <a:p>
          <a:endParaRPr lang="zh-CN" altLang="en-US"/>
        </a:p>
      </dgm:t>
    </dgm:pt>
    <dgm:pt modelId="{3C66E82F-E67B-4331-93F8-12819B17B6A6}" type="pres">
      <dgm:prSet presAssocID="{6E40D9AB-81D2-411B-9BFD-3A081E459121}" presName="node" presStyleLbl="node1" presStyleIdx="2" presStyleCnt="4" custScaleX="250801" custRadScaleRad="9231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97119EB-E53B-469F-9655-50599B079833}" type="pres">
      <dgm:prSet presAssocID="{BD91B574-8B01-4162-8D6D-46AE21FF3BEB}" presName="parTrans" presStyleLbl="sibTrans2D1" presStyleIdx="3" presStyleCnt="4"/>
      <dgm:spPr/>
      <dgm:t>
        <a:bodyPr/>
        <a:lstStyle/>
        <a:p>
          <a:endParaRPr lang="zh-CN" altLang="en-US"/>
        </a:p>
      </dgm:t>
    </dgm:pt>
    <dgm:pt modelId="{156CE2CD-9549-4F43-9079-CA63D629C2C4}" type="pres">
      <dgm:prSet presAssocID="{BD91B574-8B01-4162-8D6D-46AE21FF3BEB}" presName="connectorText" presStyleLbl="sibTrans2D1" presStyleIdx="3" presStyleCnt="4"/>
      <dgm:spPr/>
      <dgm:t>
        <a:bodyPr/>
        <a:lstStyle/>
        <a:p>
          <a:endParaRPr lang="zh-CN" altLang="en-US"/>
        </a:p>
      </dgm:t>
    </dgm:pt>
    <dgm:pt modelId="{5E67E044-12F5-488E-AFF8-E8FC54080EED}" type="pres">
      <dgm:prSet presAssocID="{869727FF-B657-481D-B324-A57419220D72}" presName="node" presStyleLbl="node1" presStyleIdx="3" presStyleCnt="4" custScaleX="243306" custRadScaleRad="175241" custRadScaleInc="-84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5571CA8-CC31-44D4-8A42-1F66627D7B33}" type="presOf" srcId="{BD91B574-8B01-4162-8D6D-46AE21FF3BEB}" destId="{156CE2CD-9549-4F43-9079-CA63D629C2C4}" srcOrd="1" destOrd="0" presId="urn:microsoft.com/office/officeart/2005/8/layout/radial5"/>
    <dgm:cxn modelId="{42AA1CFB-FEFB-4983-9A42-AC5132882823}" type="presOf" srcId="{2F585C48-D02C-40C9-8745-967DC373F3F7}" destId="{CF7CEB10-3F81-46A3-9103-DA14DCA3A963}" srcOrd="1" destOrd="0" presId="urn:microsoft.com/office/officeart/2005/8/layout/radial5"/>
    <dgm:cxn modelId="{0377ECEF-214A-42E5-B6F3-81EB5F61A543}" type="presOf" srcId="{F725B255-70E4-4BF2-A614-1EEFDC4C0EBD}" destId="{EC0B8BA3-D1A0-4681-887A-385E8DD367D4}" srcOrd="0" destOrd="0" presId="urn:microsoft.com/office/officeart/2005/8/layout/radial5"/>
    <dgm:cxn modelId="{7F2B41CC-8716-4209-AF18-6EC120EFF78C}" srcId="{606C32C2-2B81-43D2-8731-7AA5BC539E85}" destId="{1FD7F08B-44CE-4CDA-8621-DB00C9588F7D}" srcOrd="1" destOrd="0" parTransId="{3006E1B4-77FC-4EBD-A8B7-17D26EF2CDA2}" sibTransId="{397A3741-028F-425D-9B8D-8571BF64A664}"/>
    <dgm:cxn modelId="{6F3F83AD-D0CA-4888-ADEA-2A157906EF11}" type="presOf" srcId="{2F585C48-D02C-40C9-8745-967DC373F3F7}" destId="{7B69383C-FE5E-4AB8-B21E-4BB11E7E1507}" srcOrd="0" destOrd="0" presId="urn:microsoft.com/office/officeart/2005/8/layout/radial5"/>
    <dgm:cxn modelId="{F0E2B406-37D2-4D62-AFB6-7D02FD660381}" srcId="{606C32C2-2B81-43D2-8731-7AA5BC539E85}" destId="{6E40D9AB-81D2-411B-9BFD-3A081E459121}" srcOrd="2" destOrd="0" parTransId="{2F585C48-D02C-40C9-8745-967DC373F3F7}" sibTransId="{26D98449-2B98-4284-AE84-467B76B9AA2C}"/>
    <dgm:cxn modelId="{1BF8A7D9-82AF-49A8-A21F-7229461A5793}" srcId="{E06C2808-4946-4D10-B3C6-CFECB6B88B69}" destId="{606C32C2-2B81-43D2-8731-7AA5BC539E85}" srcOrd="0" destOrd="0" parTransId="{6A930F7C-102B-4B74-A810-0EF8A77C9C80}" sibTransId="{6834A72C-D888-4AEC-9D62-346A2EEC237F}"/>
    <dgm:cxn modelId="{0629ED49-7D29-4572-93F3-CBBF869134D3}" type="presOf" srcId="{E06C2808-4946-4D10-B3C6-CFECB6B88B69}" destId="{3159887D-BC34-4F44-B574-5DC0809E4A70}" srcOrd="0" destOrd="0" presId="urn:microsoft.com/office/officeart/2005/8/layout/radial5"/>
    <dgm:cxn modelId="{6D2861ED-3851-4FC6-8AEA-FF250A2FFED0}" type="presOf" srcId="{9EB41CF7-2687-4840-AAF4-087A996B7653}" destId="{E439FB7C-643C-454F-9092-F27C7C66C5B0}" srcOrd="0" destOrd="0" presId="urn:microsoft.com/office/officeart/2005/8/layout/radial5"/>
    <dgm:cxn modelId="{55BED5C5-BE5A-4381-A2D5-880EF84F2913}" type="presOf" srcId="{1FD7F08B-44CE-4CDA-8621-DB00C9588F7D}" destId="{DA72E5D4-62CF-433D-B5E8-B21F597C9891}" srcOrd="0" destOrd="0" presId="urn:microsoft.com/office/officeart/2005/8/layout/radial5"/>
    <dgm:cxn modelId="{166A60E3-54E8-47CE-803D-30BE0CF6035A}" srcId="{606C32C2-2B81-43D2-8731-7AA5BC539E85}" destId="{869727FF-B657-481D-B324-A57419220D72}" srcOrd="3" destOrd="0" parTransId="{BD91B574-8B01-4162-8D6D-46AE21FF3BEB}" sibTransId="{3E94866D-0AA8-4AD2-88D8-81945A56E872}"/>
    <dgm:cxn modelId="{F512BBDF-D704-4F21-90A4-22FAA3E355EE}" type="presOf" srcId="{606C32C2-2B81-43D2-8731-7AA5BC539E85}" destId="{B49960C0-2478-4BCF-A9C0-745AB8F5088C}" srcOrd="0" destOrd="0" presId="urn:microsoft.com/office/officeart/2005/8/layout/radial5"/>
    <dgm:cxn modelId="{40AB98A3-BECA-48FE-B6E4-7262C93C5C03}" type="presOf" srcId="{BD91B574-8B01-4162-8D6D-46AE21FF3BEB}" destId="{797119EB-E53B-469F-9655-50599B079833}" srcOrd="0" destOrd="0" presId="urn:microsoft.com/office/officeart/2005/8/layout/radial5"/>
    <dgm:cxn modelId="{A6EC3B14-ACD2-44CD-96C5-22494A3D4445}" type="presOf" srcId="{869727FF-B657-481D-B324-A57419220D72}" destId="{5E67E044-12F5-488E-AFF8-E8FC54080EED}" srcOrd="0" destOrd="0" presId="urn:microsoft.com/office/officeart/2005/8/layout/radial5"/>
    <dgm:cxn modelId="{191547F9-B2D4-4C97-8233-DC6EFB7F675E}" type="presOf" srcId="{3006E1B4-77FC-4EBD-A8B7-17D26EF2CDA2}" destId="{54D044D7-DDFF-4962-9EA3-1FA11B88BED4}" srcOrd="1" destOrd="0" presId="urn:microsoft.com/office/officeart/2005/8/layout/radial5"/>
    <dgm:cxn modelId="{640492A5-DD68-478E-AC7E-FF37536328B4}" srcId="{606C32C2-2B81-43D2-8731-7AA5BC539E85}" destId="{9EB41CF7-2687-4840-AAF4-087A996B7653}" srcOrd="0" destOrd="0" parTransId="{F725B255-70E4-4BF2-A614-1EEFDC4C0EBD}" sibTransId="{BE024001-52C8-4377-9A93-EA2645AD60B3}"/>
    <dgm:cxn modelId="{8E2AFFE3-9A75-4BC6-AE84-E6AEE206BDCB}" type="presOf" srcId="{3006E1B4-77FC-4EBD-A8B7-17D26EF2CDA2}" destId="{7B6555EF-08DC-4AF8-B351-7FF0D98BC600}" srcOrd="0" destOrd="0" presId="urn:microsoft.com/office/officeart/2005/8/layout/radial5"/>
    <dgm:cxn modelId="{F06C8D59-0B50-4950-85E9-5FA43A8D02B3}" type="presOf" srcId="{F725B255-70E4-4BF2-A614-1EEFDC4C0EBD}" destId="{3EC7B1D9-2BD6-405A-B2BE-EE40634A0814}" srcOrd="1" destOrd="0" presId="urn:microsoft.com/office/officeart/2005/8/layout/radial5"/>
    <dgm:cxn modelId="{7A2C7FBF-4136-4E85-99BC-EE586A9C6CE1}" type="presOf" srcId="{6E40D9AB-81D2-411B-9BFD-3A081E459121}" destId="{3C66E82F-E67B-4331-93F8-12819B17B6A6}" srcOrd="0" destOrd="0" presId="urn:microsoft.com/office/officeart/2005/8/layout/radial5"/>
    <dgm:cxn modelId="{AB2576FB-2F14-4E53-A5EA-EDEB2F1D25C1}" type="presParOf" srcId="{3159887D-BC34-4F44-B574-5DC0809E4A70}" destId="{B49960C0-2478-4BCF-A9C0-745AB8F5088C}" srcOrd="0" destOrd="0" presId="urn:microsoft.com/office/officeart/2005/8/layout/radial5"/>
    <dgm:cxn modelId="{80D3139B-DE44-424F-A7FB-B787ABFD129C}" type="presParOf" srcId="{3159887D-BC34-4F44-B574-5DC0809E4A70}" destId="{EC0B8BA3-D1A0-4681-887A-385E8DD367D4}" srcOrd="1" destOrd="0" presId="urn:microsoft.com/office/officeart/2005/8/layout/radial5"/>
    <dgm:cxn modelId="{E487F591-9285-4BDD-9AD1-C6294D15E2B0}" type="presParOf" srcId="{EC0B8BA3-D1A0-4681-887A-385E8DD367D4}" destId="{3EC7B1D9-2BD6-405A-B2BE-EE40634A0814}" srcOrd="0" destOrd="0" presId="urn:microsoft.com/office/officeart/2005/8/layout/radial5"/>
    <dgm:cxn modelId="{B3901B51-F897-45C5-9D5D-482D3D114F32}" type="presParOf" srcId="{3159887D-BC34-4F44-B574-5DC0809E4A70}" destId="{E439FB7C-643C-454F-9092-F27C7C66C5B0}" srcOrd="2" destOrd="0" presId="urn:microsoft.com/office/officeart/2005/8/layout/radial5"/>
    <dgm:cxn modelId="{A385EDD8-FA97-46FD-9ACD-9D6A3A3878B5}" type="presParOf" srcId="{3159887D-BC34-4F44-B574-5DC0809E4A70}" destId="{7B6555EF-08DC-4AF8-B351-7FF0D98BC600}" srcOrd="3" destOrd="0" presId="urn:microsoft.com/office/officeart/2005/8/layout/radial5"/>
    <dgm:cxn modelId="{A182B64C-BB6D-4DA6-A8DD-4A630E7781C7}" type="presParOf" srcId="{7B6555EF-08DC-4AF8-B351-7FF0D98BC600}" destId="{54D044D7-DDFF-4962-9EA3-1FA11B88BED4}" srcOrd="0" destOrd="0" presId="urn:microsoft.com/office/officeart/2005/8/layout/radial5"/>
    <dgm:cxn modelId="{ED3790B5-BABF-4F3B-84DD-F6EE63527D75}" type="presParOf" srcId="{3159887D-BC34-4F44-B574-5DC0809E4A70}" destId="{DA72E5D4-62CF-433D-B5E8-B21F597C9891}" srcOrd="4" destOrd="0" presId="urn:microsoft.com/office/officeart/2005/8/layout/radial5"/>
    <dgm:cxn modelId="{D10216F3-CA7A-4E20-BBA2-F1AC8D7F6BBF}" type="presParOf" srcId="{3159887D-BC34-4F44-B574-5DC0809E4A70}" destId="{7B69383C-FE5E-4AB8-B21E-4BB11E7E1507}" srcOrd="5" destOrd="0" presId="urn:microsoft.com/office/officeart/2005/8/layout/radial5"/>
    <dgm:cxn modelId="{E4D6AEC0-3CF9-4486-99E6-B8B393D9A80E}" type="presParOf" srcId="{7B69383C-FE5E-4AB8-B21E-4BB11E7E1507}" destId="{CF7CEB10-3F81-46A3-9103-DA14DCA3A963}" srcOrd="0" destOrd="0" presId="urn:microsoft.com/office/officeart/2005/8/layout/radial5"/>
    <dgm:cxn modelId="{6209764A-D246-4F5A-B803-D69B3517151E}" type="presParOf" srcId="{3159887D-BC34-4F44-B574-5DC0809E4A70}" destId="{3C66E82F-E67B-4331-93F8-12819B17B6A6}" srcOrd="6" destOrd="0" presId="urn:microsoft.com/office/officeart/2005/8/layout/radial5"/>
    <dgm:cxn modelId="{FDD2B543-4B34-4F96-B4F2-73376CEC567E}" type="presParOf" srcId="{3159887D-BC34-4F44-B574-5DC0809E4A70}" destId="{797119EB-E53B-469F-9655-50599B079833}" srcOrd="7" destOrd="0" presId="urn:microsoft.com/office/officeart/2005/8/layout/radial5"/>
    <dgm:cxn modelId="{102B290E-EFBD-4340-B0E2-64DA7A50ED3D}" type="presParOf" srcId="{797119EB-E53B-469F-9655-50599B079833}" destId="{156CE2CD-9549-4F43-9079-CA63D629C2C4}" srcOrd="0" destOrd="0" presId="urn:microsoft.com/office/officeart/2005/8/layout/radial5"/>
    <dgm:cxn modelId="{CF2DCECD-98C0-47ED-9F66-91C6E49B9F71}" type="presParOf" srcId="{3159887D-BC34-4F44-B574-5DC0809E4A70}" destId="{5E67E044-12F5-488E-AFF8-E8FC54080EED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06C2808-4946-4D10-B3C6-CFECB6B88B69}" type="doc">
      <dgm:prSet loTypeId="urn:microsoft.com/office/officeart/2005/8/layout/radial5" loCatId="relationship" qsTypeId="urn:microsoft.com/office/officeart/2005/8/quickstyle/simple2#1" qsCatId="simple" csTypeId="urn:microsoft.com/office/officeart/2005/8/colors/colorful3#1" csCatId="accent1" phldr="1"/>
      <dgm:spPr/>
      <dgm:t>
        <a:bodyPr/>
        <a:lstStyle/>
        <a:p>
          <a:endParaRPr lang="zh-CN" altLang="en-US"/>
        </a:p>
      </dgm:t>
    </dgm:pt>
    <dgm:pt modelId="{606C32C2-2B81-43D2-8731-7AA5BC539E85}">
      <dgm:prSet phldrT="[文本]" phldr="0" custT="0"/>
      <dgm:spPr/>
      <dgm:t>
        <a:bodyPr vert="horz" wrap="square"/>
        <a:lstStyle>
          <a:lvl1pPr algn="ctr">
            <a:defRPr sz="36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b="1" dirty="0" err="1" smtClean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rPr>
            <a:t>ing</a:t>
          </a:r>
          <a:endParaRPr lang="en-US" altLang="zh-CN" b="1" dirty="0">
            <a:solidFill>
              <a:schemeClr val="tx1"/>
            </a:solidFill>
            <a:latin typeface="汉语拼音" panose="020B0604020202020204" pitchFamily="34" charset="0"/>
            <a:ea typeface="华文细黑" panose="02010600040101010101" pitchFamily="2" charset="-122"/>
            <a:cs typeface="汉语拼音" panose="020B0604020202020204" pitchFamily="34" charset="0"/>
          </a:endParaRPr>
        </a:p>
      </dgm:t>
    </dgm:pt>
    <dgm:pt modelId="{6A930F7C-102B-4B74-A810-0EF8A77C9C80}" cxnId="{D1E52BC4-EC21-4A37-92A0-45E8A391032A}" type="parTrans">
      <dgm:prSet/>
      <dgm:spPr/>
      <dgm:t>
        <a:bodyPr/>
        <a:lstStyle/>
        <a:p>
          <a:endParaRPr lang="zh-CN" altLang="en-US"/>
        </a:p>
      </dgm:t>
    </dgm:pt>
    <dgm:pt modelId="{6834A72C-D888-4AEC-9D62-346A2EEC237F}" cxnId="{D1E52BC4-EC21-4A37-92A0-45E8A391032A}" type="sibTrans">
      <dgm:prSet/>
      <dgm:spPr/>
      <dgm:t>
        <a:bodyPr/>
        <a:lstStyle/>
        <a:p>
          <a:endParaRPr lang="zh-CN" altLang="en-US"/>
        </a:p>
      </dgm:t>
    </dgm:pt>
    <dgm:pt modelId="{9EB41CF7-2687-4840-AAF4-087A996B7653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b="1" dirty="0" err="1" smtClean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  <a:sym typeface="+mn-ea"/>
            </a:rPr>
            <a:t>jǐng</a:t>
          </a:r>
          <a:endParaRPr lang="en-US" altLang="zh-CN" sz="3600" b="1" dirty="0" smtClean="0">
            <a:solidFill>
              <a:schemeClr val="tx1"/>
            </a:solidFill>
            <a:latin typeface="汉语拼音" panose="020B0604020202020204" pitchFamily="34" charset="0"/>
            <a:ea typeface="华文细黑" panose="02010600040101010101" pitchFamily="2" charset="-122"/>
            <a:cs typeface="汉语拼音" panose="020B0604020202020204" pitchFamily="34" charset="0"/>
            <a:sym typeface="+mn-ea"/>
          </a:endParaRPr>
        </a:p>
      </dgm:t>
    </dgm:pt>
    <dgm:pt modelId="{F725B255-70E4-4BF2-A614-1EEFDC4C0EBD}" cxnId="{DEFC5BA7-6170-43C8-B84B-89762293CD50}" type="parTrans">
      <dgm:prSet/>
      <dgm:spPr/>
      <dgm:t>
        <a:bodyPr/>
        <a:lstStyle/>
        <a:p>
          <a:endParaRPr lang="zh-CN" altLang="en-US"/>
        </a:p>
      </dgm:t>
    </dgm:pt>
    <dgm:pt modelId="{BE024001-52C8-4377-9A93-EA2645AD60B3}" cxnId="{DEFC5BA7-6170-43C8-B84B-89762293CD50}" type="sibTrans">
      <dgm:prSet/>
      <dgm:spPr/>
      <dgm:t>
        <a:bodyPr/>
        <a:lstStyle/>
        <a:p>
          <a:endParaRPr lang="zh-CN" altLang="en-US"/>
        </a:p>
      </dgm:t>
    </dgm:pt>
    <dgm:pt modelId="{1FD7F08B-44CE-4CDA-8621-DB00C9588F7D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dirty="0" err="1" smtClean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rPr>
            <a:t>bǐng</a:t>
          </a:r>
          <a:endParaRPr lang="en-US" altLang="zh-CN" sz="3600" dirty="0" smtClean="0">
            <a:solidFill>
              <a:schemeClr val="tx1"/>
            </a:solidFill>
            <a:latin typeface="汉语拼音" panose="020B0604020202020204" pitchFamily="34" charset="0"/>
            <a:ea typeface="华文细黑" panose="02010600040101010101" pitchFamily="2" charset="-122"/>
            <a:cs typeface="汉语拼音" panose="020B0604020202020204" pitchFamily="34" charset="0"/>
          </a:endParaRPr>
        </a:p>
      </dgm:t>
    </dgm:pt>
    <dgm:pt modelId="{3006E1B4-77FC-4EBD-A8B7-17D26EF2CDA2}" cxnId="{A89D68F7-9018-4275-8D54-4D80ECD3C3A0}" type="parTrans">
      <dgm:prSet/>
      <dgm:spPr/>
      <dgm:t>
        <a:bodyPr/>
        <a:lstStyle/>
        <a:p>
          <a:endParaRPr lang="zh-CN" altLang="en-US"/>
        </a:p>
      </dgm:t>
    </dgm:pt>
    <dgm:pt modelId="{397A3741-028F-425D-9B8D-8571BF64A664}" cxnId="{A89D68F7-9018-4275-8D54-4D80ECD3C3A0}" type="sibTrans">
      <dgm:prSet/>
      <dgm:spPr/>
      <dgm:t>
        <a:bodyPr/>
        <a:lstStyle/>
        <a:p>
          <a:endParaRPr lang="zh-CN" altLang="en-US"/>
        </a:p>
      </dgm:t>
    </dgm:pt>
    <dgm:pt modelId="{6E40D9AB-81D2-411B-9BFD-3A081E459121}">
      <dgm:prSet phldr="0" custT="1"/>
      <dgm:spPr>
        <a:solidFill>
          <a:srgbClr val="CDCCCC"/>
        </a:solidFill>
      </dgm:spPr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dirty="0" err="1" smtClean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rPr>
            <a:t>qīng</a:t>
          </a:r>
          <a:endParaRPr altLang="en-US" sz="3600" dirty="0">
            <a:solidFill>
              <a:schemeClr val="tx1"/>
            </a:solidFill>
            <a:latin typeface="汉语拼音" panose="020B0604020202020204" pitchFamily="34" charset="0"/>
            <a:ea typeface="华文细黑" panose="02010600040101010101" pitchFamily="2" charset="-122"/>
            <a:cs typeface="汉语拼音" panose="020B0604020202020204" pitchFamily="34" charset="0"/>
          </a:endParaRPr>
        </a:p>
      </dgm:t>
    </dgm:pt>
    <dgm:pt modelId="{2F585C48-D02C-40C9-8745-967DC373F3F7}" cxnId="{437578E7-6B98-43F6-BD45-9D2DB0C04550}" type="parTrans">
      <dgm:prSet/>
      <dgm:spPr/>
      <dgm:t>
        <a:bodyPr/>
        <a:lstStyle/>
        <a:p>
          <a:endParaRPr lang="zh-CN" altLang="en-US"/>
        </a:p>
      </dgm:t>
    </dgm:pt>
    <dgm:pt modelId="{26D98449-2B98-4284-AE84-467B76B9AA2C}" cxnId="{437578E7-6B98-43F6-BD45-9D2DB0C04550}" type="sibTrans">
      <dgm:prSet/>
      <dgm:spPr/>
      <dgm:t>
        <a:bodyPr/>
        <a:lstStyle/>
        <a:p>
          <a:endParaRPr lang="zh-CN" altLang="en-US"/>
        </a:p>
      </dgm:t>
    </dgm:pt>
    <dgm:pt modelId="{869727FF-B657-481D-B324-A57419220D72}">
      <dgm:prSet phldr="0" custT="1"/>
      <dgm:spPr>
        <a:solidFill>
          <a:schemeClr val="accent5">
            <a:lumMod val="40000"/>
            <a:lumOff val="60000"/>
          </a:schemeClr>
        </a:solidFill>
      </dgm:spPr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dirty="0" err="1" smtClean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rPr>
            <a:t>tīng</a:t>
          </a:r>
          <a:endParaRPr lang="en-US" altLang="zh-CN" sz="3600" dirty="0" smtClean="0">
            <a:solidFill>
              <a:schemeClr val="tx1"/>
            </a:solidFill>
            <a:latin typeface="汉语拼音" panose="020B0604020202020204" pitchFamily="34" charset="0"/>
            <a:ea typeface="华文细黑" panose="02010600040101010101" pitchFamily="2" charset="-122"/>
            <a:cs typeface="汉语拼音" panose="020B0604020202020204" pitchFamily="34" charset="0"/>
          </a:endParaRPr>
        </a:p>
      </dgm:t>
    </dgm:pt>
    <dgm:pt modelId="{BD91B574-8B01-4162-8D6D-46AE21FF3BEB}" cxnId="{8A02E35B-99AC-46BF-94E9-BF7D0DD2C390}" type="parTrans">
      <dgm:prSet/>
      <dgm:spPr/>
      <dgm:t>
        <a:bodyPr/>
        <a:lstStyle/>
        <a:p>
          <a:endParaRPr lang="zh-CN" altLang="en-US"/>
        </a:p>
      </dgm:t>
    </dgm:pt>
    <dgm:pt modelId="{3E94866D-0AA8-4AD2-88D8-81945A56E872}" cxnId="{8A02E35B-99AC-46BF-94E9-BF7D0DD2C390}" type="sibTrans">
      <dgm:prSet/>
      <dgm:spPr/>
      <dgm:t>
        <a:bodyPr/>
        <a:lstStyle/>
        <a:p>
          <a:endParaRPr lang="zh-CN" altLang="en-US"/>
        </a:p>
      </dgm:t>
    </dgm:pt>
    <dgm:pt modelId="{3159887D-BC34-4F44-B574-5DC0809E4A70}" type="pres">
      <dgm:prSet presAssocID="{E06C2808-4946-4D10-B3C6-CFECB6B88B69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49960C0-2478-4BCF-A9C0-745AB8F5088C}" type="pres">
      <dgm:prSet presAssocID="{606C32C2-2B81-43D2-8731-7AA5BC539E85}" presName="centerShape" presStyleLbl="node0" presStyleIdx="0" presStyleCnt="1"/>
      <dgm:spPr/>
      <dgm:t>
        <a:bodyPr/>
        <a:lstStyle/>
        <a:p>
          <a:endParaRPr lang="zh-CN" altLang="en-US"/>
        </a:p>
      </dgm:t>
    </dgm:pt>
    <dgm:pt modelId="{EC0B8BA3-D1A0-4681-887A-385E8DD367D4}" type="pres">
      <dgm:prSet presAssocID="{F725B255-70E4-4BF2-A614-1EEFDC4C0EBD}" presName="parTrans" presStyleLbl="sibTrans2D1" presStyleIdx="0" presStyleCnt="4"/>
      <dgm:spPr/>
      <dgm:t>
        <a:bodyPr/>
        <a:lstStyle/>
        <a:p>
          <a:endParaRPr lang="zh-CN" altLang="en-US"/>
        </a:p>
      </dgm:t>
    </dgm:pt>
    <dgm:pt modelId="{3EC7B1D9-2BD6-405A-B2BE-EE40634A0814}" type="pres">
      <dgm:prSet presAssocID="{F725B255-70E4-4BF2-A614-1EEFDC4C0EBD}" presName="connectorText" presStyleLbl="sibTrans2D1" presStyleIdx="0" presStyleCnt="4"/>
      <dgm:spPr/>
      <dgm:t>
        <a:bodyPr/>
        <a:lstStyle/>
        <a:p>
          <a:endParaRPr lang="zh-CN" altLang="en-US"/>
        </a:p>
      </dgm:t>
    </dgm:pt>
    <dgm:pt modelId="{E439FB7C-643C-454F-9092-F27C7C66C5B0}" type="pres">
      <dgm:prSet presAssocID="{9EB41CF7-2687-4840-AAF4-087A996B7653}" presName="node" presStyleLbl="node1" presStyleIdx="0" presStyleCnt="4" custScaleX="286823" custRadScaleRad="92655" custRadScaleInc="-212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B6555EF-08DC-4AF8-B351-7FF0D98BC600}" type="pres">
      <dgm:prSet presAssocID="{3006E1B4-77FC-4EBD-A8B7-17D26EF2CDA2}" presName="parTrans" presStyleLbl="sibTrans2D1" presStyleIdx="1" presStyleCnt="4"/>
      <dgm:spPr/>
      <dgm:t>
        <a:bodyPr/>
        <a:lstStyle/>
        <a:p>
          <a:endParaRPr lang="zh-CN" altLang="en-US"/>
        </a:p>
      </dgm:t>
    </dgm:pt>
    <dgm:pt modelId="{54D044D7-DDFF-4962-9EA3-1FA11B88BED4}" type="pres">
      <dgm:prSet presAssocID="{3006E1B4-77FC-4EBD-A8B7-17D26EF2CDA2}" presName="connectorText" presStyleLbl="sibTrans2D1" presStyleIdx="1" presStyleCnt="4"/>
      <dgm:spPr/>
      <dgm:t>
        <a:bodyPr/>
        <a:lstStyle/>
        <a:p>
          <a:endParaRPr lang="zh-CN" altLang="en-US"/>
        </a:p>
      </dgm:t>
    </dgm:pt>
    <dgm:pt modelId="{DA72E5D4-62CF-433D-B5E8-B21F597C9891}" type="pres">
      <dgm:prSet presAssocID="{1FD7F08B-44CE-4CDA-8621-DB00C9588F7D}" presName="node" presStyleLbl="node1" presStyleIdx="1" presStyleCnt="4" custScaleX="229680" custRadScaleRad="165473" custRadScaleInc="89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B69383C-FE5E-4AB8-B21E-4BB11E7E1507}" type="pres">
      <dgm:prSet presAssocID="{2F585C48-D02C-40C9-8745-967DC373F3F7}" presName="parTrans" presStyleLbl="sibTrans2D1" presStyleIdx="2" presStyleCnt="4"/>
      <dgm:spPr/>
      <dgm:t>
        <a:bodyPr/>
        <a:lstStyle/>
        <a:p>
          <a:endParaRPr lang="zh-CN" altLang="en-US"/>
        </a:p>
      </dgm:t>
    </dgm:pt>
    <dgm:pt modelId="{CF7CEB10-3F81-46A3-9103-DA14DCA3A963}" type="pres">
      <dgm:prSet presAssocID="{2F585C48-D02C-40C9-8745-967DC373F3F7}" presName="connectorText" presStyleLbl="sibTrans2D1" presStyleIdx="2" presStyleCnt="4"/>
      <dgm:spPr/>
      <dgm:t>
        <a:bodyPr/>
        <a:lstStyle/>
        <a:p>
          <a:endParaRPr lang="zh-CN" altLang="en-US"/>
        </a:p>
      </dgm:t>
    </dgm:pt>
    <dgm:pt modelId="{3C66E82F-E67B-4331-93F8-12819B17B6A6}" type="pres">
      <dgm:prSet presAssocID="{6E40D9AB-81D2-411B-9BFD-3A081E459121}" presName="node" presStyleLbl="node1" presStyleIdx="2" presStyleCnt="4" custScaleX="250801" custRadScaleRad="9231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97119EB-E53B-469F-9655-50599B079833}" type="pres">
      <dgm:prSet presAssocID="{BD91B574-8B01-4162-8D6D-46AE21FF3BEB}" presName="parTrans" presStyleLbl="sibTrans2D1" presStyleIdx="3" presStyleCnt="4"/>
      <dgm:spPr/>
      <dgm:t>
        <a:bodyPr/>
        <a:lstStyle/>
        <a:p>
          <a:endParaRPr lang="zh-CN" altLang="en-US"/>
        </a:p>
      </dgm:t>
    </dgm:pt>
    <dgm:pt modelId="{156CE2CD-9549-4F43-9079-CA63D629C2C4}" type="pres">
      <dgm:prSet presAssocID="{BD91B574-8B01-4162-8D6D-46AE21FF3BEB}" presName="connectorText" presStyleLbl="sibTrans2D1" presStyleIdx="3" presStyleCnt="4"/>
      <dgm:spPr/>
      <dgm:t>
        <a:bodyPr/>
        <a:lstStyle/>
        <a:p>
          <a:endParaRPr lang="zh-CN" altLang="en-US"/>
        </a:p>
      </dgm:t>
    </dgm:pt>
    <dgm:pt modelId="{5E67E044-12F5-488E-AFF8-E8FC54080EED}" type="pres">
      <dgm:prSet presAssocID="{869727FF-B657-481D-B324-A57419220D72}" presName="node" presStyleLbl="node1" presStyleIdx="3" presStyleCnt="4" custScaleX="243306" custRadScaleRad="144183" custRadScaleInc="-102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E267D46-D011-4A16-BBB2-8084F304DBAB}" type="presOf" srcId="{9EB41CF7-2687-4840-AAF4-087A996B7653}" destId="{E439FB7C-643C-454F-9092-F27C7C66C5B0}" srcOrd="0" destOrd="0" presId="urn:microsoft.com/office/officeart/2005/8/layout/radial5"/>
    <dgm:cxn modelId="{402D8E3A-410D-49C5-A873-16A05BE12E19}" type="presOf" srcId="{3006E1B4-77FC-4EBD-A8B7-17D26EF2CDA2}" destId="{54D044D7-DDFF-4962-9EA3-1FA11B88BED4}" srcOrd="1" destOrd="0" presId="urn:microsoft.com/office/officeart/2005/8/layout/radial5"/>
    <dgm:cxn modelId="{A3F40629-BB51-4560-AC6B-406177BBC2F3}" type="presOf" srcId="{2F585C48-D02C-40C9-8745-967DC373F3F7}" destId="{CF7CEB10-3F81-46A3-9103-DA14DCA3A963}" srcOrd="1" destOrd="0" presId="urn:microsoft.com/office/officeart/2005/8/layout/radial5"/>
    <dgm:cxn modelId="{8A02E35B-99AC-46BF-94E9-BF7D0DD2C390}" srcId="{606C32C2-2B81-43D2-8731-7AA5BC539E85}" destId="{869727FF-B657-481D-B324-A57419220D72}" srcOrd="3" destOrd="0" parTransId="{BD91B574-8B01-4162-8D6D-46AE21FF3BEB}" sibTransId="{3E94866D-0AA8-4AD2-88D8-81945A56E872}"/>
    <dgm:cxn modelId="{3721013D-7CBA-4A3D-A587-FD4AF0DE149F}" type="presOf" srcId="{F725B255-70E4-4BF2-A614-1EEFDC4C0EBD}" destId="{3EC7B1D9-2BD6-405A-B2BE-EE40634A0814}" srcOrd="1" destOrd="0" presId="urn:microsoft.com/office/officeart/2005/8/layout/radial5"/>
    <dgm:cxn modelId="{437578E7-6B98-43F6-BD45-9D2DB0C04550}" srcId="{606C32C2-2B81-43D2-8731-7AA5BC539E85}" destId="{6E40D9AB-81D2-411B-9BFD-3A081E459121}" srcOrd="2" destOrd="0" parTransId="{2F585C48-D02C-40C9-8745-967DC373F3F7}" sibTransId="{26D98449-2B98-4284-AE84-467B76B9AA2C}"/>
    <dgm:cxn modelId="{A89D68F7-9018-4275-8D54-4D80ECD3C3A0}" srcId="{606C32C2-2B81-43D2-8731-7AA5BC539E85}" destId="{1FD7F08B-44CE-4CDA-8621-DB00C9588F7D}" srcOrd="1" destOrd="0" parTransId="{3006E1B4-77FC-4EBD-A8B7-17D26EF2CDA2}" sibTransId="{397A3741-028F-425D-9B8D-8571BF64A664}"/>
    <dgm:cxn modelId="{E06BCE44-F93E-4BA7-9D8F-8C365449383F}" type="presOf" srcId="{6E40D9AB-81D2-411B-9BFD-3A081E459121}" destId="{3C66E82F-E67B-4331-93F8-12819B17B6A6}" srcOrd="0" destOrd="0" presId="urn:microsoft.com/office/officeart/2005/8/layout/radial5"/>
    <dgm:cxn modelId="{ABFE752B-75BA-4547-A351-380FFB928A47}" type="presOf" srcId="{1FD7F08B-44CE-4CDA-8621-DB00C9588F7D}" destId="{DA72E5D4-62CF-433D-B5E8-B21F597C9891}" srcOrd="0" destOrd="0" presId="urn:microsoft.com/office/officeart/2005/8/layout/radial5"/>
    <dgm:cxn modelId="{35ABBC2F-30BB-4E94-90A5-25DE81EE4978}" type="presOf" srcId="{BD91B574-8B01-4162-8D6D-46AE21FF3BEB}" destId="{156CE2CD-9549-4F43-9079-CA63D629C2C4}" srcOrd="1" destOrd="0" presId="urn:microsoft.com/office/officeart/2005/8/layout/radial5"/>
    <dgm:cxn modelId="{000969EB-C6ED-433F-96B6-338C6963AFF1}" type="presOf" srcId="{606C32C2-2B81-43D2-8731-7AA5BC539E85}" destId="{B49960C0-2478-4BCF-A9C0-745AB8F5088C}" srcOrd="0" destOrd="0" presId="urn:microsoft.com/office/officeart/2005/8/layout/radial5"/>
    <dgm:cxn modelId="{9739C1B5-8E7E-4A30-995C-17A45F8E1F0A}" type="presOf" srcId="{F725B255-70E4-4BF2-A614-1EEFDC4C0EBD}" destId="{EC0B8BA3-D1A0-4681-887A-385E8DD367D4}" srcOrd="0" destOrd="0" presId="urn:microsoft.com/office/officeart/2005/8/layout/radial5"/>
    <dgm:cxn modelId="{AFE44DE7-4AEE-4FC8-A4BA-F3237158CA95}" type="presOf" srcId="{869727FF-B657-481D-B324-A57419220D72}" destId="{5E67E044-12F5-488E-AFF8-E8FC54080EED}" srcOrd="0" destOrd="0" presId="urn:microsoft.com/office/officeart/2005/8/layout/radial5"/>
    <dgm:cxn modelId="{E09F87A3-0F2A-4DC7-8578-68906EAC048B}" type="presOf" srcId="{BD91B574-8B01-4162-8D6D-46AE21FF3BEB}" destId="{797119EB-E53B-469F-9655-50599B079833}" srcOrd="0" destOrd="0" presId="urn:microsoft.com/office/officeart/2005/8/layout/radial5"/>
    <dgm:cxn modelId="{DEFC5BA7-6170-43C8-B84B-89762293CD50}" srcId="{606C32C2-2B81-43D2-8731-7AA5BC539E85}" destId="{9EB41CF7-2687-4840-AAF4-087A996B7653}" srcOrd="0" destOrd="0" parTransId="{F725B255-70E4-4BF2-A614-1EEFDC4C0EBD}" sibTransId="{BE024001-52C8-4377-9A93-EA2645AD60B3}"/>
    <dgm:cxn modelId="{9A517797-9212-45ED-92E0-C42C9D1D4A4B}" type="presOf" srcId="{2F585C48-D02C-40C9-8745-967DC373F3F7}" destId="{7B69383C-FE5E-4AB8-B21E-4BB11E7E1507}" srcOrd="0" destOrd="0" presId="urn:microsoft.com/office/officeart/2005/8/layout/radial5"/>
    <dgm:cxn modelId="{8B715DF0-14CA-445B-9030-4E35C6AB0D4A}" type="presOf" srcId="{E06C2808-4946-4D10-B3C6-CFECB6B88B69}" destId="{3159887D-BC34-4F44-B574-5DC0809E4A70}" srcOrd="0" destOrd="0" presId="urn:microsoft.com/office/officeart/2005/8/layout/radial5"/>
    <dgm:cxn modelId="{393F2FFE-1009-4E78-8DB7-6082B3C8DBD9}" type="presOf" srcId="{3006E1B4-77FC-4EBD-A8B7-17D26EF2CDA2}" destId="{7B6555EF-08DC-4AF8-B351-7FF0D98BC600}" srcOrd="0" destOrd="0" presId="urn:microsoft.com/office/officeart/2005/8/layout/radial5"/>
    <dgm:cxn modelId="{D1E52BC4-EC21-4A37-92A0-45E8A391032A}" srcId="{E06C2808-4946-4D10-B3C6-CFECB6B88B69}" destId="{606C32C2-2B81-43D2-8731-7AA5BC539E85}" srcOrd="0" destOrd="0" parTransId="{6A930F7C-102B-4B74-A810-0EF8A77C9C80}" sibTransId="{6834A72C-D888-4AEC-9D62-346A2EEC237F}"/>
    <dgm:cxn modelId="{3ED3C078-B1D3-4CB1-AA96-4FFC7E645C29}" type="presParOf" srcId="{3159887D-BC34-4F44-B574-5DC0809E4A70}" destId="{B49960C0-2478-4BCF-A9C0-745AB8F5088C}" srcOrd="0" destOrd="0" presId="urn:microsoft.com/office/officeart/2005/8/layout/radial5"/>
    <dgm:cxn modelId="{95014AAA-C739-4AA7-9636-8E829FB38EA4}" type="presParOf" srcId="{3159887D-BC34-4F44-B574-5DC0809E4A70}" destId="{EC0B8BA3-D1A0-4681-887A-385E8DD367D4}" srcOrd="1" destOrd="0" presId="urn:microsoft.com/office/officeart/2005/8/layout/radial5"/>
    <dgm:cxn modelId="{42F6EC80-A95E-4FA2-B5E8-2B3E97B8738B}" type="presParOf" srcId="{EC0B8BA3-D1A0-4681-887A-385E8DD367D4}" destId="{3EC7B1D9-2BD6-405A-B2BE-EE40634A0814}" srcOrd="0" destOrd="0" presId="urn:microsoft.com/office/officeart/2005/8/layout/radial5"/>
    <dgm:cxn modelId="{990F50C3-CD2A-466A-8818-BE07FBABE8EB}" type="presParOf" srcId="{3159887D-BC34-4F44-B574-5DC0809E4A70}" destId="{E439FB7C-643C-454F-9092-F27C7C66C5B0}" srcOrd="2" destOrd="0" presId="urn:microsoft.com/office/officeart/2005/8/layout/radial5"/>
    <dgm:cxn modelId="{5A21FFCE-0928-468C-A358-952F0A15D68C}" type="presParOf" srcId="{3159887D-BC34-4F44-B574-5DC0809E4A70}" destId="{7B6555EF-08DC-4AF8-B351-7FF0D98BC600}" srcOrd="3" destOrd="0" presId="urn:microsoft.com/office/officeart/2005/8/layout/radial5"/>
    <dgm:cxn modelId="{3ADD0657-56EA-49A6-8A28-FF24A93161D8}" type="presParOf" srcId="{7B6555EF-08DC-4AF8-B351-7FF0D98BC600}" destId="{54D044D7-DDFF-4962-9EA3-1FA11B88BED4}" srcOrd="0" destOrd="0" presId="urn:microsoft.com/office/officeart/2005/8/layout/radial5"/>
    <dgm:cxn modelId="{809790E4-7F92-4EA1-9AA5-2D31A827D6B9}" type="presParOf" srcId="{3159887D-BC34-4F44-B574-5DC0809E4A70}" destId="{DA72E5D4-62CF-433D-B5E8-B21F597C9891}" srcOrd="4" destOrd="0" presId="urn:microsoft.com/office/officeart/2005/8/layout/radial5"/>
    <dgm:cxn modelId="{34801526-8F1C-433F-A4BB-A7B6EE37D1D7}" type="presParOf" srcId="{3159887D-BC34-4F44-B574-5DC0809E4A70}" destId="{7B69383C-FE5E-4AB8-B21E-4BB11E7E1507}" srcOrd="5" destOrd="0" presId="urn:microsoft.com/office/officeart/2005/8/layout/radial5"/>
    <dgm:cxn modelId="{E9EDA0EF-40F0-4F06-8097-9F04F351B445}" type="presParOf" srcId="{7B69383C-FE5E-4AB8-B21E-4BB11E7E1507}" destId="{CF7CEB10-3F81-46A3-9103-DA14DCA3A963}" srcOrd="0" destOrd="0" presId="urn:microsoft.com/office/officeart/2005/8/layout/radial5"/>
    <dgm:cxn modelId="{EC02973F-4C0B-4B94-849C-76F7FC8D0DF7}" type="presParOf" srcId="{3159887D-BC34-4F44-B574-5DC0809E4A70}" destId="{3C66E82F-E67B-4331-93F8-12819B17B6A6}" srcOrd="6" destOrd="0" presId="urn:microsoft.com/office/officeart/2005/8/layout/radial5"/>
    <dgm:cxn modelId="{EBA2D9E5-F8AD-4983-9545-3480863B31CF}" type="presParOf" srcId="{3159887D-BC34-4F44-B574-5DC0809E4A70}" destId="{797119EB-E53B-469F-9655-50599B079833}" srcOrd="7" destOrd="0" presId="urn:microsoft.com/office/officeart/2005/8/layout/radial5"/>
    <dgm:cxn modelId="{143D95E1-DB65-441D-AF25-C070C3021A20}" type="presParOf" srcId="{797119EB-E53B-469F-9655-50599B079833}" destId="{156CE2CD-9549-4F43-9079-CA63D629C2C4}" srcOrd="0" destOrd="0" presId="urn:microsoft.com/office/officeart/2005/8/layout/radial5"/>
    <dgm:cxn modelId="{5718CFF6-D349-42C9-B188-8B9146CE56F5}" type="presParOf" srcId="{3159887D-BC34-4F44-B574-5DC0809E4A70}" destId="{5E67E044-12F5-488E-AFF8-E8FC54080EED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06C2808-4946-4D10-B3C6-CFECB6B88B69}" type="doc">
      <dgm:prSet loTypeId="urn:microsoft.com/office/officeart/2005/8/layout/radial5" loCatId="relationship" qsTypeId="urn:microsoft.com/office/officeart/2005/8/quickstyle/simple2#1" qsCatId="simple" csTypeId="urn:microsoft.com/office/officeart/2005/8/colors/colorful3#1" csCatId="accent1" phldr="1"/>
      <dgm:spPr/>
      <dgm:t>
        <a:bodyPr/>
        <a:lstStyle/>
        <a:p>
          <a:endParaRPr lang="zh-CN" altLang="en-US"/>
        </a:p>
      </dgm:t>
    </dgm:pt>
    <dgm:pt modelId="{606C32C2-2B81-43D2-8731-7AA5BC539E85}">
      <dgm:prSet phldrT="[文本]" phldr="0" custT="1"/>
      <dgm:spPr/>
      <dgm:t>
        <a:bodyPr vert="horz" wrap="square"/>
        <a:lstStyle>
          <a:lvl1pPr algn="ctr">
            <a:defRPr sz="36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000" b="1" dirty="0" err="1" smtClean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rPr>
            <a:t>ong</a:t>
          </a:r>
          <a:endParaRPr lang="en-US" altLang="zh-CN" sz="4000" b="1" dirty="0">
            <a:solidFill>
              <a:schemeClr val="tx1"/>
            </a:solidFill>
            <a:latin typeface="汉语拼音" panose="020B0604020202020204" pitchFamily="34" charset="0"/>
            <a:ea typeface="华文细黑" panose="02010600040101010101" pitchFamily="2" charset="-122"/>
            <a:cs typeface="汉语拼音" panose="020B0604020202020204" pitchFamily="34" charset="0"/>
          </a:endParaRPr>
        </a:p>
      </dgm:t>
    </dgm:pt>
    <dgm:pt modelId="{6A930F7C-102B-4B74-A810-0EF8A77C9C80}" cxnId="{E2217762-53CB-42F3-B26B-A273EEA05BAE}" type="parTrans">
      <dgm:prSet/>
      <dgm:spPr/>
      <dgm:t>
        <a:bodyPr/>
        <a:lstStyle/>
        <a:p>
          <a:endParaRPr lang="zh-CN" altLang="en-US" sz="2000"/>
        </a:p>
      </dgm:t>
    </dgm:pt>
    <dgm:pt modelId="{6834A72C-D888-4AEC-9D62-346A2EEC237F}" cxnId="{E2217762-53CB-42F3-B26B-A273EEA05BAE}" type="sibTrans">
      <dgm:prSet/>
      <dgm:spPr/>
      <dgm:t>
        <a:bodyPr/>
        <a:lstStyle/>
        <a:p>
          <a:endParaRPr lang="zh-CN" altLang="en-US" sz="2000"/>
        </a:p>
      </dgm:t>
    </dgm:pt>
    <dgm:pt modelId="{9EB41CF7-2687-4840-AAF4-087A996B7653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b="1" dirty="0" err="1" smtClean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  <a:sym typeface="+mn-ea"/>
            </a:rPr>
            <a:t>hǒng</a:t>
          </a:r>
        </a:p>
      </dgm:t>
    </dgm:pt>
    <dgm:pt modelId="{F725B255-70E4-4BF2-A614-1EEFDC4C0EBD}" cxnId="{45F9CA91-72DF-4CB5-A0F4-261D006E9492}" type="parTrans">
      <dgm:prSet custT="1"/>
      <dgm:spPr/>
      <dgm:t>
        <a:bodyPr/>
        <a:lstStyle/>
        <a:p>
          <a:endParaRPr lang="zh-CN" altLang="en-US" sz="1800"/>
        </a:p>
      </dgm:t>
    </dgm:pt>
    <dgm:pt modelId="{BE024001-52C8-4377-9A93-EA2645AD60B3}" cxnId="{45F9CA91-72DF-4CB5-A0F4-261D006E9492}" type="sibTrans">
      <dgm:prSet/>
      <dgm:spPr/>
      <dgm:t>
        <a:bodyPr/>
        <a:lstStyle/>
        <a:p>
          <a:endParaRPr lang="zh-CN" altLang="en-US" sz="2000"/>
        </a:p>
      </dgm:t>
    </dgm:pt>
    <dgm:pt modelId="{1FD7F08B-44CE-4CDA-8621-DB00C9588F7D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dirty="0" err="1" smtClean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rPr>
            <a:t>zhōng</a:t>
          </a:r>
          <a:endParaRPr lang="en-US" altLang="zh-CN" sz="3600" dirty="0" smtClean="0">
            <a:solidFill>
              <a:schemeClr val="tx1"/>
            </a:solidFill>
            <a:latin typeface="汉语拼音" panose="020B0604020202020204" pitchFamily="34" charset="0"/>
            <a:ea typeface="华文细黑" panose="02010600040101010101" pitchFamily="2" charset="-122"/>
            <a:cs typeface="汉语拼音" panose="020B0604020202020204" pitchFamily="34" charset="0"/>
          </a:endParaRPr>
        </a:p>
      </dgm:t>
    </dgm:pt>
    <dgm:pt modelId="{3006E1B4-77FC-4EBD-A8B7-17D26EF2CDA2}" cxnId="{E59CD88D-4D75-4DAC-A5EF-795BC2F83470}" type="parTrans">
      <dgm:prSet custT="1"/>
      <dgm:spPr/>
      <dgm:t>
        <a:bodyPr/>
        <a:lstStyle/>
        <a:p>
          <a:endParaRPr lang="zh-CN" altLang="en-US" sz="1800"/>
        </a:p>
      </dgm:t>
    </dgm:pt>
    <dgm:pt modelId="{397A3741-028F-425D-9B8D-8571BF64A664}" cxnId="{E59CD88D-4D75-4DAC-A5EF-795BC2F83470}" type="sibTrans">
      <dgm:prSet/>
      <dgm:spPr/>
      <dgm:t>
        <a:bodyPr/>
        <a:lstStyle/>
        <a:p>
          <a:endParaRPr lang="zh-CN" altLang="en-US" sz="2000"/>
        </a:p>
      </dgm:t>
    </dgm:pt>
    <dgm:pt modelId="{6E40D9AB-81D2-411B-9BFD-3A081E459121}">
      <dgm:prSet phldr="0" custT="1"/>
      <dgm:spPr>
        <a:solidFill>
          <a:srgbClr val="CDCCCC"/>
        </a:solidFill>
      </dgm:spPr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dirty="0" err="1" smtClean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rPr>
            <a:t>qióng</a:t>
          </a:r>
        </a:p>
      </dgm:t>
    </dgm:pt>
    <dgm:pt modelId="{2F585C48-D02C-40C9-8745-967DC373F3F7}" cxnId="{1A810019-61EF-4C9D-AFEE-2427C7BB57C2}" type="parTrans">
      <dgm:prSet custT="1"/>
      <dgm:spPr/>
      <dgm:t>
        <a:bodyPr/>
        <a:lstStyle/>
        <a:p>
          <a:endParaRPr lang="zh-CN" altLang="en-US" sz="1800"/>
        </a:p>
      </dgm:t>
    </dgm:pt>
    <dgm:pt modelId="{26D98449-2B98-4284-AE84-467B76B9AA2C}" cxnId="{1A810019-61EF-4C9D-AFEE-2427C7BB57C2}" type="sibTrans">
      <dgm:prSet/>
      <dgm:spPr/>
      <dgm:t>
        <a:bodyPr/>
        <a:lstStyle/>
        <a:p>
          <a:endParaRPr lang="zh-CN" altLang="en-US" sz="2000"/>
        </a:p>
      </dgm:t>
    </dgm:pt>
    <dgm:pt modelId="{869727FF-B657-481D-B324-A57419220D72}">
      <dgm:prSet phldr="0" custT="1"/>
      <dgm:spPr>
        <a:solidFill>
          <a:schemeClr val="accent5">
            <a:lumMod val="40000"/>
            <a:lumOff val="60000"/>
          </a:schemeClr>
        </a:solidFill>
      </dgm:spPr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dirty="0" err="1" smtClean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rPr>
            <a:t>sòng</a:t>
          </a:r>
          <a:endParaRPr lang="en-US" altLang="zh-CN" sz="3600" dirty="0" smtClean="0">
            <a:solidFill>
              <a:schemeClr val="tx1"/>
            </a:solidFill>
            <a:latin typeface="汉语拼音" panose="020B0604020202020204" pitchFamily="34" charset="0"/>
            <a:ea typeface="华文细黑" panose="02010600040101010101" pitchFamily="2" charset="-122"/>
            <a:cs typeface="汉语拼音" panose="020B0604020202020204" pitchFamily="34" charset="0"/>
          </a:endParaRPr>
        </a:p>
      </dgm:t>
    </dgm:pt>
    <dgm:pt modelId="{BD91B574-8B01-4162-8D6D-46AE21FF3BEB}" cxnId="{8BE97340-C3F8-4481-A0C9-DD2591D45B91}" type="parTrans">
      <dgm:prSet custT="1"/>
      <dgm:spPr/>
      <dgm:t>
        <a:bodyPr/>
        <a:lstStyle/>
        <a:p>
          <a:endParaRPr lang="zh-CN" altLang="en-US" sz="1800"/>
        </a:p>
      </dgm:t>
    </dgm:pt>
    <dgm:pt modelId="{3E94866D-0AA8-4AD2-88D8-81945A56E872}" cxnId="{8BE97340-C3F8-4481-A0C9-DD2591D45B91}" type="sibTrans">
      <dgm:prSet/>
      <dgm:spPr/>
      <dgm:t>
        <a:bodyPr/>
        <a:lstStyle/>
        <a:p>
          <a:endParaRPr lang="zh-CN" altLang="en-US" sz="2000"/>
        </a:p>
      </dgm:t>
    </dgm:pt>
    <dgm:pt modelId="{3159887D-BC34-4F44-B574-5DC0809E4A70}" type="pres">
      <dgm:prSet presAssocID="{E06C2808-4946-4D10-B3C6-CFECB6B88B69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49960C0-2478-4BCF-A9C0-745AB8F5088C}" type="pres">
      <dgm:prSet presAssocID="{606C32C2-2B81-43D2-8731-7AA5BC539E85}" presName="centerShape" presStyleLbl="node0" presStyleIdx="0" presStyleCnt="1" custScaleX="142021"/>
      <dgm:spPr/>
      <dgm:t>
        <a:bodyPr/>
        <a:lstStyle/>
        <a:p>
          <a:endParaRPr lang="zh-CN" altLang="en-US"/>
        </a:p>
      </dgm:t>
    </dgm:pt>
    <dgm:pt modelId="{EC0B8BA3-D1A0-4681-887A-385E8DD367D4}" type="pres">
      <dgm:prSet presAssocID="{F725B255-70E4-4BF2-A614-1EEFDC4C0EBD}" presName="parTrans" presStyleLbl="sibTrans2D1" presStyleIdx="0" presStyleCnt="4"/>
      <dgm:spPr/>
      <dgm:t>
        <a:bodyPr/>
        <a:lstStyle/>
        <a:p>
          <a:endParaRPr lang="zh-CN" altLang="en-US"/>
        </a:p>
      </dgm:t>
    </dgm:pt>
    <dgm:pt modelId="{3EC7B1D9-2BD6-405A-B2BE-EE40634A0814}" type="pres">
      <dgm:prSet presAssocID="{F725B255-70E4-4BF2-A614-1EEFDC4C0EBD}" presName="connectorText" presStyleLbl="sibTrans2D1" presStyleIdx="0" presStyleCnt="4"/>
      <dgm:spPr/>
      <dgm:t>
        <a:bodyPr/>
        <a:lstStyle/>
        <a:p>
          <a:endParaRPr lang="zh-CN" altLang="en-US"/>
        </a:p>
      </dgm:t>
    </dgm:pt>
    <dgm:pt modelId="{E439FB7C-643C-454F-9092-F27C7C66C5B0}" type="pres">
      <dgm:prSet presAssocID="{9EB41CF7-2687-4840-AAF4-087A996B7653}" presName="node" presStyleLbl="node1" presStyleIdx="0" presStyleCnt="4" custScaleX="286823" custRadScaleRad="98668" custRadScaleInc="-199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B6555EF-08DC-4AF8-B351-7FF0D98BC600}" type="pres">
      <dgm:prSet presAssocID="{3006E1B4-77FC-4EBD-A8B7-17D26EF2CDA2}" presName="parTrans" presStyleLbl="sibTrans2D1" presStyleIdx="1" presStyleCnt="4"/>
      <dgm:spPr/>
      <dgm:t>
        <a:bodyPr/>
        <a:lstStyle/>
        <a:p>
          <a:endParaRPr lang="zh-CN" altLang="en-US"/>
        </a:p>
      </dgm:t>
    </dgm:pt>
    <dgm:pt modelId="{54D044D7-DDFF-4962-9EA3-1FA11B88BED4}" type="pres">
      <dgm:prSet presAssocID="{3006E1B4-77FC-4EBD-A8B7-17D26EF2CDA2}" presName="connectorText" presStyleLbl="sibTrans2D1" presStyleIdx="1" presStyleCnt="4"/>
      <dgm:spPr/>
      <dgm:t>
        <a:bodyPr/>
        <a:lstStyle/>
        <a:p>
          <a:endParaRPr lang="zh-CN" altLang="en-US"/>
        </a:p>
      </dgm:t>
    </dgm:pt>
    <dgm:pt modelId="{DA72E5D4-62CF-433D-B5E8-B21F597C9891}" type="pres">
      <dgm:prSet presAssocID="{1FD7F08B-44CE-4CDA-8621-DB00C9588F7D}" presName="node" presStyleLbl="node1" presStyleIdx="1" presStyleCnt="4" custScaleX="229680" custRadScaleRad="165473" custRadScaleInc="89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B69383C-FE5E-4AB8-B21E-4BB11E7E1507}" type="pres">
      <dgm:prSet presAssocID="{2F585C48-D02C-40C9-8745-967DC373F3F7}" presName="parTrans" presStyleLbl="sibTrans2D1" presStyleIdx="2" presStyleCnt="4"/>
      <dgm:spPr/>
      <dgm:t>
        <a:bodyPr/>
        <a:lstStyle/>
        <a:p>
          <a:endParaRPr lang="zh-CN" altLang="en-US"/>
        </a:p>
      </dgm:t>
    </dgm:pt>
    <dgm:pt modelId="{CF7CEB10-3F81-46A3-9103-DA14DCA3A963}" type="pres">
      <dgm:prSet presAssocID="{2F585C48-D02C-40C9-8745-967DC373F3F7}" presName="connectorText" presStyleLbl="sibTrans2D1" presStyleIdx="2" presStyleCnt="4"/>
      <dgm:spPr/>
      <dgm:t>
        <a:bodyPr/>
        <a:lstStyle/>
        <a:p>
          <a:endParaRPr lang="zh-CN" altLang="en-US"/>
        </a:p>
      </dgm:t>
    </dgm:pt>
    <dgm:pt modelId="{3C66E82F-E67B-4331-93F8-12819B17B6A6}" type="pres">
      <dgm:prSet presAssocID="{6E40D9AB-81D2-411B-9BFD-3A081E459121}" presName="node" presStyleLbl="node1" presStyleIdx="2" presStyleCnt="4" custScaleX="250801" custRadScaleRad="9231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97119EB-E53B-469F-9655-50599B079833}" type="pres">
      <dgm:prSet presAssocID="{BD91B574-8B01-4162-8D6D-46AE21FF3BEB}" presName="parTrans" presStyleLbl="sibTrans2D1" presStyleIdx="3" presStyleCnt="4"/>
      <dgm:spPr/>
      <dgm:t>
        <a:bodyPr/>
        <a:lstStyle/>
        <a:p>
          <a:endParaRPr lang="zh-CN" altLang="en-US"/>
        </a:p>
      </dgm:t>
    </dgm:pt>
    <dgm:pt modelId="{156CE2CD-9549-4F43-9079-CA63D629C2C4}" type="pres">
      <dgm:prSet presAssocID="{BD91B574-8B01-4162-8D6D-46AE21FF3BEB}" presName="connectorText" presStyleLbl="sibTrans2D1" presStyleIdx="3" presStyleCnt="4"/>
      <dgm:spPr/>
      <dgm:t>
        <a:bodyPr/>
        <a:lstStyle/>
        <a:p>
          <a:endParaRPr lang="zh-CN" altLang="en-US"/>
        </a:p>
      </dgm:t>
    </dgm:pt>
    <dgm:pt modelId="{5E67E044-12F5-488E-AFF8-E8FC54080EED}" type="pres">
      <dgm:prSet presAssocID="{869727FF-B657-481D-B324-A57419220D72}" presName="node" presStyleLbl="node1" presStyleIdx="3" presStyleCnt="4" custScaleX="243306" custRadScaleRad="162911" custRadScaleInc="-90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5D7F40B-DA7F-41E5-B64F-8DA8E7013DC5}" type="presOf" srcId="{3006E1B4-77FC-4EBD-A8B7-17D26EF2CDA2}" destId="{7B6555EF-08DC-4AF8-B351-7FF0D98BC600}" srcOrd="0" destOrd="0" presId="urn:microsoft.com/office/officeart/2005/8/layout/radial5"/>
    <dgm:cxn modelId="{4C7128ED-A1F3-42CA-AC58-C00DCA86F850}" type="presOf" srcId="{E06C2808-4946-4D10-B3C6-CFECB6B88B69}" destId="{3159887D-BC34-4F44-B574-5DC0809E4A70}" srcOrd="0" destOrd="0" presId="urn:microsoft.com/office/officeart/2005/8/layout/radial5"/>
    <dgm:cxn modelId="{B070DAC3-5B3E-419A-887B-D3B9CD620A3E}" type="presOf" srcId="{2F585C48-D02C-40C9-8745-967DC373F3F7}" destId="{7B69383C-FE5E-4AB8-B21E-4BB11E7E1507}" srcOrd="0" destOrd="0" presId="urn:microsoft.com/office/officeart/2005/8/layout/radial5"/>
    <dgm:cxn modelId="{761109FD-BBF2-46DA-9FA9-4047504F9698}" type="presOf" srcId="{606C32C2-2B81-43D2-8731-7AA5BC539E85}" destId="{B49960C0-2478-4BCF-A9C0-745AB8F5088C}" srcOrd="0" destOrd="0" presId="urn:microsoft.com/office/officeart/2005/8/layout/radial5"/>
    <dgm:cxn modelId="{E59CD88D-4D75-4DAC-A5EF-795BC2F83470}" srcId="{606C32C2-2B81-43D2-8731-7AA5BC539E85}" destId="{1FD7F08B-44CE-4CDA-8621-DB00C9588F7D}" srcOrd="1" destOrd="0" parTransId="{3006E1B4-77FC-4EBD-A8B7-17D26EF2CDA2}" sibTransId="{397A3741-028F-425D-9B8D-8571BF64A664}"/>
    <dgm:cxn modelId="{DA97D269-8CD1-4F41-A765-26536FA553FD}" type="presOf" srcId="{BD91B574-8B01-4162-8D6D-46AE21FF3BEB}" destId="{797119EB-E53B-469F-9655-50599B079833}" srcOrd="0" destOrd="0" presId="urn:microsoft.com/office/officeart/2005/8/layout/radial5"/>
    <dgm:cxn modelId="{F0365421-0A3A-4EDD-93E8-A659CF22B45A}" type="presOf" srcId="{2F585C48-D02C-40C9-8745-967DC373F3F7}" destId="{CF7CEB10-3F81-46A3-9103-DA14DCA3A963}" srcOrd="1" destOrd="0" presId="urn:microsoft.com/office/officeart/2005/8/layout/radial5"/>
    <dgm:cxn modelId="{32D0D507-744D-4674-BAD0-A7FEA5E50A87}" type="presOf" srcId="{6E40D9AB-81D2-411B-9BFD-3A081E459121}" destId="{3C66E82F-E67B-4331-93F8-12819B17B6A6}" srcOrd="0" destOrd="0" presId="urn:microsoft.com/office/officeart/2005/8/layout/radial5"/>
    <dgm:cxn modelId="{45F9CA91-72DF-4CB5-A0F4-261D006E9492}" srcId="{606C32C2-2B81-43D2-8731-7AA5BC539E85}" destId="{9EB41CF7-2687-4840-AAF4-087A996B7653}" srcOrd="0" destOrd="0" parTransId="{F725B255-70E4-4BF2-A614-1EEFDC4C0EBD}" sibTransId="{BE024001-52C8-4377-9A93-EA2645AD60B3}"/>
    <dgm:cxn modelId="{98E72D37-8A3B-4249-99FA-44990B2F3661}" type="presOf" srcId="{1FD7F08B-44CE-4CDA-8621-DB00C9588F7D}" destId="{DA72E5D4-62CF-433D-B5E8-B21F597C9891}" srcOrd="0" destOrd="0" presId="urn:microsoft.com/office/officeart/2005/8/layout/radial5"/>
    <dgm:cxn modelId="{EA3B6405-70CF-4F13-A397-DFB9615B3386}" type="presOf" srcId="{9EB41CF7-2687-4840-AAF4-087A996B7653}" destId="{E439FB7C-643C-454F-9092-F27C7C66C5B0}" srcOrd="0" destOrd="0" presId="urn:microsoft.com/office/officeart/2005/8/layout/radial5"/>
    <dgm:cxn modelId="{6B9BC837-C47D-40DC-8A05-93E6041FF047}" type="presOf" srcId="{F725B255-70E4-4BF2-A614-1EEFDC4C0EBD}" destId="{3EC7B1D9-2BD6-405A-B2BE-EE40634A0814}" srcOrd="1" destOrd="0" presId="urn:microsoft.com/office/officeart/2005/8/layout/radial5"/>
    <dgm:cxn modelId="{477A5841-8822-4C00-83DB-4944D1B3C445}" type="presOf" srcId="{F725B255-70E4-4BF2-A614-1EEFDC4C0EBD}" destId="{EC0B8BA3-D1A0-4681-887A-385E8DD367D4}" srcOrd="0" destOrd="0" presId="urn:microsoft.com/office/officeart/2005/8/layout/radial5"/>
    <dgm:cxn modelId="{74BE2408-EB83-4C20-8E8E-064FA7BD8070}" type="presOf" srcId="{869727FF-B657-481D-B324-A57419220D72}" destId="{5E67E044-12F5-488E-AFF8-E8FC54080EED}" srcOrd="0" destOrd="0" presId="urn:microsoft.com/office/officeart/2005/8/layout/radial5"/>
    <dgm:cxn modelId="{BA32D00D-C6E8-46D0-B470-3462C8AAD75F}" type="presOf" srcId="{3006E1B4-77FC-4EBD-A8B7-17D26EF2CDA2}" destId="{54D044D7-DDFF-4962-9EA3-1FA11B88BED4}" srcOrd="1" destOrd="0" presId="urn:microsoft.com/office/officeart/2005/8/layout/radial5"/>
    <dgm:cxn modelId="{1A810019-61EF-4C9D-AFEE-2427C7BB57C2}" srcId="{606C32C2-2B81-43D2-8731-7AA5BC539E85}" destId="{6E40D9AB-81D2-411B-9BFD-3A081E459121}" srcOrd="2" destOrd="0" parTransId="{2F585C48-D02C-40C9-8745-967DC373F3F7}" sibTransId="{26D98449-2B98-4284-AE84-467B76B9AA2C}"/>
    <dgm:cxn modelId="{E2217762-53CB-42F3-B26B-A273EEA05BAE}" srcId="{E06C2808-4946-4D10-B3C6-CFECB6B88B69}" destId="{606C32C2-2B81-43D2-8731-7AA5BC539E85}" srcOrd="0" destOrd="0" parTransId="{6A930F7C-102B-4B74-A810-0EF8A77C9C80}" sibTransId="{6834A72C-D888-4AEC-9D62-346A2EEC237F}"/>
    <dgm:cxn modelId="{8D6BB8CB-DAB9-4682-A9B4-EC6E81BA6F14}" type="presOf" srcId="{BD91B574-8B01-4162-8D6D-46AE21FF3BEB}" destId="{156CE2CD-9549-4F43-9079-CA63D629C2C4}" srcOrd="1" destOrd="0" presId="urn:microsoft.com/office/officeart/2005/8/layout/radial5"/>
    <dgm:cxn modelId="{8BE97340-C3F8-4481-A0C9-DD2591D45B91}" srcId="{606C32C2-2B81-43D2-8731-7AA5BC539E85}" destId="{869727FF-B657-481D-B324-A57419220D72}" srcOrd="3" destOrd="0" parTransId="{BD91B574-8B01-4162-8D6D-46AE21FF3BEB}" sibTransId="{3E94866D-0AA8-4AD2-88D8-81945A56E872}"/>
    <dgm:cxn modelId="{39034446-8304-440D-BE5F-8BF4096F750C}" type="presParOf" srcId="{3159887D-BC34-4F44-B574-5DC0809E4A70}" destId="{B49960C0-2478-4BCF-A9C0-745AB8F5088C}" srcOrd="0" destOrd="0" presId="urn:microsoft.com/office/officeart/2005/8/layout/radial5"/>
    <dgm:cxn modelId="{7D255BC4-2084-4B23-8C52-3F214EDB9905}" type="presParOf" srcId="{3159887D-BC34-4F44-B574-5DC0809E4A70}" destId="{EC0B8BA3-D1A0-4681-887A-385E8DD367D4}" srcOrd="1" destOrd="0" presId="urn:microsoft.com/office/officeart/2005/8/layout/radial5"/>
    <dgm:cxn modelId="{C6A26D10-019D-4E7A-BC22-AA2BD172A6BA}" type="presParOf" srcId="{EC0B8BA3-D1A0-4681-887A-385E8DD367D4}" destId="{3EC7B1D9-2BD6-405A-B2BE-EE40634A0814}" srcOrd="0" destOrd="0" presId="urn:microsoft.com/office/officeart/2005/8/layout/radial5"/>
    <dgm:cxn modelId="{8E18F30D-BDDA-43B7-AFE3-7D96341A7991}" type="presParOf" srcId="{3159887D-BC34-4F44-B574-5DC0809E4A70}" destId="{E439FB7C-643C-454F-9092-F27C7C66C5B0}" srcOrd="2" destOrd="0" presId="urn:microsoft.com/office/officeart/2005/8/layout/radial5"/>
    <dgm:cxn modelId="{05DBE4E6-A1DD-4282-A083-B222A2AED475}" type="presParOf" srcId="{3159887D-BC34-4F44-B574-5DC0809E4A70}" destId="{7B6555EF-08DC-4AF8-B351-7FF0D98BC600}" srcOrd="3" destOrd="0" presId="urn:microsoft.com/office/officeart/2005/8/layout/radial5"/>
    <dgm:cxn modelId="{B4452936-42F7-43FE-87A6-E5EAE7E1E1B5}" type="presParOf" srcId="{7B6555EF-08DC-4AF8-B351-7FF0D98BC600}" destId="{54D044D7-DDFF-4962-9EA3-1FA11B88BED4}" srcOrd="0" destOrd="0" presId="urn:microsoft.com/office/officeart/2005/8/layout/radial5"/>
    <dgm:cxn modelId="{149C2758-BCE3-4B9B-B2F3-F12AAEE33493}" type="presParOf" srcId="{3159887D-BC34-4F44-B574-5DC0809E4A70}" destId="{DA72E5D4-62CF-433D-B5E8-B21F597C9891}" srcOrd="4" destOrd="0" presId="urn:microsoft.com/office/officeart/2005/8/layout/radial5"/>
    <dgm:cxn modelId="{4C2B277C-08CE-4798-BF2F-E44C7D89C725}" type="presParOf" srcId="{3159887D-BC34-4F44-B574-5DC0809E4A70}" destId="{7B69383C-FE5E-4AB8-B21E-4BB11E7E1507}" srcOrd="5" destOrd="0" presId="urn:microsoft.com/office/officeart/2005/8/layout/radial5"/>
    <dgm:cxn modelId="{FD2C3740-D824-4BCF-B58B-2223BB748D5D}" type="presParOf" srcId="{7B69383C-FE5E-4AB8-B21E-4BB11E7E1507}" destId="{CF7CEB10-3F81-46A3-9103-DA14DCA3A963}" srcOrd="0" destOrd="0" presId="urn:microsoft.com/office/officeart/2005/8/layout/radial5"/>
    <dgm:cxn modelId="{A2161E4B-7B93-4CF7-B5CE-7A7B905A62AF}" type="presParOf" srcId="{3159887D-BC34-4F44-B574-5DC0809E4A70}" destId="{3C66E82F-E67B-4331-93F8-12819B17B6A6}" srcOrd="6" destOrd="0" presId="urn:microsoft.com/office/officeart/2005/8/layout/radial5"/>
    <dgm:cxn modelId="{DEB255CC-9867-46FB-A151-75138F58A546}" type="presParOf" srcId="{3159887D-BC34-4F44-B574-5DC0809E4A70}" destId="{797119EB-E53B-469F-9655-50599B079833}" srcOrd="7" destOrd="0" presId="urn:microsoft.com/office/officeart/2005/8/layout/radial5"/>
    <dgm:cxn modelId="{DCC322AD-EEFD-4D97-8292-1232F8A852D1}" type="presParOf" srcId="{797119EB-E53B-469F-9655-50599B079833}" destId="{156CE2CD-9549-4F43-9079-CA63D629C2C4}" srcOrd="0" destOrd="0" presId="urn:microsoft.com/office/officeart/2005/8/layout/radial5"/>
    <dgm:cxn modelId="{9C408618-4673-4FD4-B2E4-83E897900068}" type="presParOf" srcId="{3159887D-BC34-4F44-B574-5DC0809E4A70}" destId="{5E67E044-12F5-488E-AFF8-E8FC54080EED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7493576" cy="4453890"/>
        <a:chOff x="0" y="0"/>
        <a:chExt cx="7493576" cy="4453890"/>
      </a:xfrm>
    </dsp:grpSpPr>
    <dsp:sp modelId="{B49960C0-2478-4BCF-A9C0-745AB8F5088C}">
      <dsp:nvSpPr>
        <dsp:cNvPr id="3" name="椭圆 2"/>
        <dsp:cNvSpPr/>
      </dsp:nvSpPr>
      <dsp:spPr bwMode="white">
        <a:xfrm>
          <a:off x="3160750" y="1640907"/>
          <a:ext cx="1172076" cy="1172076"/>
        </a:xfrm>
        <a:prstGeom prst="ellipse">
          <a:avLst/>
        </a:prstGeom>
      </dsp:spPr>
      <dsp:style>
        <a:lnRef idx="3">
          <a:schemeClr val="lt1"/>
        </a:lnRef>
        <a:fillRef idx="1">
          <a:schemeClr val="accent2"/>
        </a:fillRef>
        <a:effectRef idx="1">
          <a:scrgbClr r="0" g="0" b="0"/>
        </a:effectRef>
        <a:fontRef idx="minor">
          <a:schemeClr val="lt1"/>
        </a:fontRef>
      </dsp:style>
      <dsp:txBody>
        <a:bodyPr vert="horz" wrap="square" lIns="40640" tIns="40640" rIns="40640" bIns="4064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200" b="1" dirty="0" err="1" smtClean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rPr>
            <a:t>ang</a:t>
          </a:r>
          <a:endParaRPr lang="en-US" altLang="zh-CN" sz="3200" b="1" dirty="0">
            <a:solidFill>
              <a:schemeClr val="tx1"/>
            </a:solidFill>
            <a:latin typeface="汉语拼音" panose="020B0604020202020204" pitchFamily="34" charset="0"/>
            <a:ea typeface="华文细黑" panose="02010600040101010101" pitchFamily="2" charset="-122"/>
            <a:cs typeface="汉语拼音" panose="020B0604020202020204" pitchFamily="34" charset="0"/>
          </a:endParaRPr>
        </a:p>
      </dsp:txBody>
      <dsp:txXfrm>
        <a:off x="3160750" y="1640907"/>
        <a:ext cx="1172076" cy="1172076"/>
      </dsp:txXfrm>
    </dsp:sp>
    <dsp:sp modelId="{EC0B8BA3-D1A0-4681-887A-385E8DD367D4}">
      <dsp:nvSpPr>
        <dsp:cNvPr id="4" name="右箭头 3"/>
        <dsp:cNvSpPr/>
      </dsp:nvSpPr>
      <dsp:spPr bwMode="white">
        <a:xfrm rot="16146961">
          <a:off x="3609837" y="1207239"/>
          <a:ext cx="248584" cy="398506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/>
        </a:lnRef>
        <a:fillRef idx="1">
          <a:schemeClr val="accent3">
            <a:hueOff val="0"/>
            <a:satOff val="0"/>
            <a:lumOff val="0"/>
            <a:alpha val="100000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000">
            <a:latin typeface="汉语拼音" panose="020B0604020202020204" pitchFamily="34" charset="0"/>
            <a:cs typeface="汉语拼音" panose="020B0604020202020204" pitchFamily="34" charset="0"/>
          </a:endParaRPr>
        </a:p>
      </dsp:txBody>
      <dsp:txXfrm rot="16146961">
        <a:off x="3609837" y="1207239"/>
        <a:ext cx="248584" cy="398506"/>
      </dsp:txXfrm>
    </dsp:sp>
    <dsp:sp modelId="{E439FB7C-643C-454F-9092-F27C7C66C5B0}">
      <dsp:nvSpPr>
        <dsp:cNvPr id="5" name="椭圆 4"/>
        <dsp:cNvSpPr/>
      </dsp:nvSpPr>
      <dsp:spPr bwMode="white">
        <a:xfrm>
          <a:off x="3135432" y="0"/>
          <a:ext cx="1172076" cy="1172076"/>
        </a:xfrm>
        <a:prstGeom prst="ellipse">
          <a:avLst/>
        </a:prstGeom>
      </dsp:spPr>
      <dsp:style>
        <a:lnRef idx="3">
          <a:schemeClr val="lt1"/>
        </a:lnRef>
        <a:fillRef idx="1">
          <a:schemeClr val="accent3">
            <a:hueOff val="0"/>
            <a:satOff val="0"/>
            <a:lumOff val="0"/>
            <a:alpha val="100000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vert="horz" wrap="square" lIns="45720" tIns="45720" rIns="45720" bIns="4572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b="1" dirty="0" err="1" smtClean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  <a:sym typeface="+mn-ea"/>
            </a:rPr>
            <a:t>bāng</a:t>
          </a:r>
        </a:p>
      </dsp:txBody>
      <dsp:txXfrm>
        <a:off x="3135432" y="0"/>
        <a:ext cx="1172076" cy="1172076"/>
      </dsp:txXfrm>
    </dsp:sp>
    <dsp:sp modelId="{7B6555EF-08DC-4AF8-B351-7FF0D98BC600}">
      <dsp:nvSpPr>
        <dsp:cNvPr id="6" name="右箭头 5"/>
        <dsp:cNvSpPr/>
      </dsp:nvSpPr>
      <dsp:spPr bwMode="white">
        <a:xfrm rot="5265">
          <a:off x="4722488" y="2029859"/>
          <a:ext cx="878816" cy="398506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/>
        </a:lnRef>
        <a:fillRef idx="1">
          <a:schemeClr val="accent3">
            <a:hueOff val="4940000"/>
            <a:satOff val="-22091"/>
            <a:lumOff val="-10457"/>
            <a:alpha val="100000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000">
            <a:latin typeface="汉语拼音" panose="020B0604020202020204" pitchFamily="34" charset="0"/>
            <a:cs typeface="汉语拼音" panose="020B0604020202020204" pitchFamily="34" charset="0"/>
          </a:endParaRPr>
        </a:p>
      </dsp:txBody>
      <dsp:txXfrm rot="5265">
        <a:off x="4722488" y="2029859"/>
        <a:ext cx="878816" cy="398506"/>
      </dsp:txXfrm>
    </dsp:sp>
    <dsp:sp modelId="{DA72E5D4-62CF-433D-B5E8-B21F597C9891}">
      <dsp:nvSpPr>
        <dsp:cNvPr id="7" name="椭圆 6"/>
        <dsp:cNvSpPr/>
      </dsp:nvSpPr>
      <dsp:spPr bwMode="white">
        <a:xfrm>
          <a:off x="5990966" y="1645241"/>
          <a:ext cx="1172076" cy="1172076"/>
        </a:xfrm>
        <a:prstGeom prst="ellipse">
          <a:avLst/>
        </a:prstGeom>
      </dsp:spPr>
      <dsp:style>
        <a:lnRef idx="3">
          <a:schemeClr val="lt1"/>
        </a:lnRef>
        <a:fillRef idx="1">
          <a:schemeClr val="accent3">
            <a:hueOff val="4940000"/>
            <a:satOff val="-22091"/>
            <a:lumOff val="-10457"/>
            <a:alpha val="100000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vert="horz" wrap="square" lIns="45720" tIns="45720" rIns="45720" bIns="4572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smtClean="0">
              <a:solidFill>
                <a:schemeClr val="tx1"/>
              </a:solidFill>
              <a:latin typeface="汉语拼音" panose="020B0604020202020204" pitchFamily="34" charset="0"/>
              <a:cs typeface="汉语拼音" panose="020B0604020202020204" pitchFamily="34" charset="0"/>
            </a:rPr>
            <a:t>huáng</a:t>
          </a:r>
          <a:endParaRPr sz="3600" dirty="0">
            <a:solidFill>
              <a:schemeClr val="tx1"/>
            </a:solidFill>
            <a:latin typeface="汉语拼音" panose="020B0604020202020204" pitchFamily="34" charset="0"/>
            <a:cs typeface="汉语拼音" panose="020B0604020202020204" pitchFamily="34" charset="0"/>
          </a:endParaRPr>
        </a:p>
      </dsp:txBody>
      <dsp:txXfrm>
        <a:off x="5990966" y="1645241"/>
        <a:ext cx="1172076" cy="1172076"/>
      </dsp:txXfrm>
    </dsp:sp>
    <dsp:sp modelId="{7B69383C-FE5E-4AB8-B21E-4BB11E7E1507}">
      <dsp:nvSpPr>
        <dsp:cNvPr id="8" name="右箭头 7"/>
        <dsp:cNvSpPr/>
      </dsp:nvSpPr>
      <dsp:spPr bwMode="white">
        <a:xfrm rot="5400000">
          <a:off x="3655978" y="2785069"/>
          <a:ext cx="181619" cy="398506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/>
        </a:lnRef>
        <a:fillRef idx="1">
          <a:schemeClr val="accent3">
            <a:hueOff val="9880000"/>
            <a:satOff val="-44182"/>
            <a:lumOff val="-20914"/>
            <a:alpha val="100000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rot="10800000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000">
            <a:latin typeface="汉语拼音" panose="020B0604020202020204" pitchFamily="34" charset="0"/>
            <a:cs typeface="汉语拼音" panose="020B0604020202020204" pitchFamily="34" charset="0"/>
          </a:endParaRPr>
        </a:p>
      </dsp:txBody>
      <dsp:txXfrm rot="5400000">
        <a:off x="3655978" y="2785069"/>
        <a:ext cx="181619" cy="398506"/>
      </dsp:txXfrm>
    </dsp:sp>
    <dsp:sp modelId="{3C66E82F-E67B-4331-93F8-12819B17B6A6}">
      <dsp:nvSpPr>
        <dsp:cNvPr id="9" name="椭圆 8"/>
        <dsp:cNvSpPr/>
      </dsp:nvSpPr>
      <dsp:spPr bwMode="white">
        <a:xfrm>
          <a:off x="3160750" y="3155661"/>
          <a:ext cx="1172076" cy="1172076"/>
        </a:xfrm>
        <a:prstGeom prst="ellipse">
          <a:avLst/>
        </a:prstGeom>
        <a:solidFill>
          <a:srgbClr val="CDCCCC"/>
        </a:solidFill>
      </dsp:spPr>
      <dsp:style>
        <a:lnRef idx="3">
          <a:schemeClr val="lt1"/>
        </a:lnRef>
        <a:fillRef idx="1">
          <a:schemeClr val="accent3">
            <a:hueOff val="9880000"/>
            <a:satOff val="-44182"/>
            <a:lumOff val="-20914"/>
            <a:alpha val="100000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vert="horz" wrap="square" lIns="40640" tIns="40640" rIns="40640" bIns="4064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200" dirty="0" err="1" smtClean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rPr>
            <a:t>chuāng</a:t>
          </a:r>
          <a:endParaRPr altLang="en-US" sz="3200" dirty="0">
            <a:solidFill>
              <a:schemeClr val="tx1"/>
            </a:solidFill>
            <a:latin typeface="汉语拼音" panose="020B0604020202020204" pitchFamily="34" charset="0"/>
            <a:ea typeface="华文细黑" panose="02010600040101010101" pitchFamily="2" charset="-122"/>
            <a:cs typeface="汉语拼音" panose="020B0604020202020204" pitchFamily="34" charset="0"/>
          </a:endParaRPr>
        </a:p>
      </dsp:txBody>
      <dsp:txXfrm>
        <a:off x="3160750" y="3155661"/>
        <a:ext cx="1172076" cy="1172076"/>
      </dsp:txXfrm>
    </dsp:sp>
    <dsp:sp modelId="{797119EB-E53B-469F-9655-50599B079833}">
      <dsp:nvSpPr>
        <dsp:cNvPr id="10" name="右箭头 9"/>
        <dsp:cNvSpPr/>
      </dsp:nvSpPr>
      <dsp:spPr bwMode="white">
        <a:xfrm rot="10696968">
          <a:off x="2107510" y="2065893"/>
          <a:ext cx="730092" cy="398506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/>
        </a:lnRef>
        <a:fillRef idx="1">
          <a:schemeClr val="accent3">
            <a:hueOff val="14820000"/>
            <a:satOff val="-66274"/>
            <a:lumOff val="-31372"/>
            <a:alpha val="100000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rot="10800000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000">
            <a:latin typeface="汉语拼音" panose="020B0604020202020204" pitchFamily="34" charset="0"/>
            <a:cs typeface="汉语拼音" panose="020B0604020202020204" pitchFamily="34" charset="0"/>
          </a:endParaRPr>
        </a:p>
      </dsp:txBody>
      <dsp:txXfrm rot="10696968">
        <a:off x="2107510" y="2065893"/>
        <a:ext cx="730092" cy="398506"/>
      </dsp:txXfrm>
    </dsp:sp>
    <dsp:sp modelId="{5E67E044-12F5-488E-AFF8-E8FC54080EED}">
      <dsp:nvSpPr>
        <dsp:cNvPr id="11" name="椭圆 10"/>
        <dsp:cNvSpPr/>
      </dsp:nvSpPr>
      <dsp:spPr bwMode="white">
        <a:xfrm>
          <a:off x="612287" y="1717309"/>
          <a:ext cx="1172076" cy="1172076"/>
        </a:xfrm>
        <a:prstGeom prst="ellipse">
          <a:avLst/>
        </a:prstGeom>
        <a:solidFill>
          <a:schemeClr val="accent5">
            <a:lumMod val="40000"/>
            <a:lumOff val="60000"/>
          </a:schemeClr>
        </a:solidFill>
      </dsp:spPr>
      <dsp:style>
        <a:lnRef idx="3">
          <a:schemeClr val="lt1"/>
        </a:lnRef>
        <a:fillRef idx="1">
          <a:schemeClr val="accent3">
            <a:hueOff val="14820000"/>
            <a:satOff val="-66274"/>
            <a:lumOff val="-31372"/>
            <a:alpha val="100000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vert="horz" wrap="square" lIns="45720" tIns="45720" rIns="45720" bIns="4572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dirty="0" err="1" smtClean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rPr>
            <a:t>qiáng</a:t>
          </a:r>
          <a:endParaRPr sz="3600" dirty="0">
            <a:latin typeface="汉语拼音" panose="020B0604020202020204" pitchFamily="34" charset="0"/>
            <a:cs typeface="汉语拼音" panose="020B0604020202020204" pitchFamily="34" charset="0"/>
          </a:endParaRPr>
        </a:p>
      </dsp:txBody>
      <dsp:txXfrm>
        <a:off x="612287" y="1717309"/>
        <a:ext cx="1172076" cy="117207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136904" cy="4031506"/>
        <a:chOff x="0" y="0"/>
        <a:chExt cx="8136904" cy="4031506"/>
      </a:xfrm>
    </dsp:grpSpPr>
    <dsp:sp modelId="{B49960C0-2478-4BCF-A9C0-745AB8F5088C}">
      <dsp:nvSpPr>
        <dsp:cNvPr id="3" name="椭圆 2"/>
        <dsp:cNvSpPr/>
      </dsp:nvSpPr>
      <dsp:spPr bwMode="white">
        <a:xfrm>
          <a:off x="3537991" y="1485292"/>
          <a:ext cx="1060923" cy="1060923"/>
        </a:xfrm>
        <a:prstGeom prst="ellipse">
          <a:avLst/>
        </a:prstGeom>
      </dsp:spPr>
      <dsp:style>
        <a:lnRef idx="3">
          <a:schemeClr val="lt1"/>
        </a:lnRef>
        <a:fillRef idx="1">
          <a:schemeClr val="accent2"/>
        </a:fillRef>
        <a:effectRef idx="1">
          <a:scrgbClr r="0" g="0" b="0"/>
        </a:effectRef>
        <a:fontRef idx="minor">
          <a:schemeClr val="lt1"/>
        </a:fontRef>
      </dsp:style>
      <dsp:txBody>
        <a:bodyPr vert="horz" wrap="square" lIns="50800" tIns="50800" rIns="50800" bIns="508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000" b="1" dirty="0" err="1" smtClean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rPr>
            <a:t>eng</a:t>
          </a:r>
          <a:endParaRPr lang="en-US" altLang="zh-CN" sz="4000" b="1" dirty="0">
            <a:solidFill>
              <a:schemeClr val="tx1"/>
            </a:solidFill>
            <a:latin typeface="汉语拼音" panose="020B0604020202020204" pitchFamily="34" charset="0"/>
            <a:ea typeface="华文细黑" panose="02010600040101010101" pitchFamily="2" charset="-122"/>
            <a:cs typeface="汉语拼音" panose="020B0604020202020204" pitchFamily="34" charset="0"/>
          </a:endParaRPr>
        </a:p>
      </dsp:txBody>
      <dsp:txXfrm>
        <a:off x="3537991" y="1485292"/>
        <a:ext cx="1060923" cy="1060923"/>
      </dsp:txXfrm>
    </dsp:sp>
    <dsp:sp modelId="{EC0B8BA3-D1A0-4681-887A-385E8DD367D4}">
      <dsp:nvSpPr>
        <dsp:cNvPr id="4" name="右箭头 3"/>
        <dsp:cNvSpPr/>
      </dsp:nvSpPr>
      <dsp:spPr bwMode="white">
        <a:xfrm rot="16143542">
          <a:off x="3968345" y="1137767"/>
          <a:ext cx="177298" cy="360714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/>
        </a:lnRef>
        <a:fillRef idx="1">
          <a:schemeClr val="accent3">
            <a:hueOff val="0"/>
            <a:satOff val="0"/>
            <a:lumOff val="0"/>
            <a:alpha val="100000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1800"/>
        </a:p>
      </dsp:txBody>
      <dsp:txXfrm rot="16143542">
        <a:off x="3968345" y="1137767"/>
        <a:ext cx="177298" cy="360714"/>
      </dsp:txXfrm>
    </dsp:sp>
    <dsp:sp modelId="{E439FB7C-643C-454F-9092-F27C7C66C5B0}">
      <dsp:nvSpPr>
        <dsp:cNvPr id="5" name="椭圆 4"/>
        <dsp:cNvSpPr/>
      </dsp:nvSpPr>
      <dsp:spPr bwMode="white">
        <a:xfrm>
          <a:off x="3515075" y="90033"/>
          <a:ext cx="1060923" cy="1060923"/>
        </a:xfrm>
        <a:prstGeom prst="ellipse">
          <a:avLst/>
        </a:prstGeom>
      </dsp:spPr>
      <dsp:style>
        <a:lnRef idx="3">
          <a:schemeClr val="lt1"/>
        </a:lnRef>
        <a:fillRef idx="1">
          <a:schemeClr val="accent3">
            <a:hueOff val="0"/>
            <a:satOff val="0"/>
            <a:lumOff val="0"/>
            <a:alpha val="100000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vert="horz" wrap="square" lIns="45720" tIns="45720" rIns="45720" bIns="4572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b="1" dirty="0" err="1" smtClean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  <a:sym typeface="+mn-ea"/>
            </a:rPr>
            <a:t>rēng</a:t>
          </a:r>
          <a:endParaRPr lang="en-US" altLang="zh-CN" sz="3600" b="1" dirty="0" smtClean="0">
            <a:solidFill>
              <a:schemeClr val="tx1"/>
            </a:solidFill>
            <a:latin typeface="汉语拼音" panose="020B0604020202020204" pitchFamily="34" charset="0"/>
            <a:ea typeface="华文细黑" panose="02010600040101010101" pitchFamily="2" charset="-122"/>
            <a:cs typeface="汉语拼音" panose="020B0604020202020204" pitchFamily="34" charset="0"/>
            <a:sym typeface="+mn-ea"/>
          </a:endParaRPr>
        </a:p>
      </dsp:txBody>
      <dsp:txXfrm>
        <a:off x="3515075" y="90033"/>
        <a:ext cx="1060923" cy="1060923"/>
      </dsp:txXfrm>
    </dsp:sp>
    <dsp:sp modelId="{7B6555EF-08DC-4AF8-B351-7FF0D98BC600}">
      <dsp:nvSpPr>
        <dsp:cNvPr id="6" name="右箭头 5"/>
        <dsp:cNvSpPr/>
      </dsp:nvSpPr>
      <dsp:spPr bwMode="white">
        <a:xfrm rot="23355">
          <a:off x="4944296" y="1843993"/>
          <a:ext cx="779013" cy="360714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/>
        </a:lnRef>
        <a:fillRef idx="1">
          <a:schemeClr val="accent3">
            <a:hueOff val="4940000"/>
            <a:satOff val="-22091"/>
            <a:lumOff val="-10457"/>
            <a:alpha val="100000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1800"/>
        </a:p>
      </dsp:txBody>
      <dsp:txXfrm rot="23355">
        <a:off x="4944296" y="1843993"/>
        <a:ext cx="779013" cy="360714"/>
      </dsp:txXfrm>
    </dsp:sp>
    <dsp:sp modelId="{DA72E5D4-62CF-433D-B5E8-B21F597C9891}">
      <dsp:nvSpPr>
        <dsp:cNvPr id="7" name="椭圆 6"/>
        <dsp:cNvSpPr/>
      </dsp:nvSpPr>
      <dsp:spPr bwMode="white">
        <a:xfrm>
          <a:off x="6068691" y="1502485"/>
          <a:ext cx="1060923" cy="1060923"/>
        </a:xfrm>
        <a:prstGeom prst="ellipse">
          <a:avLst/>
        </a:prstGeom>
      </dsp:spPr>
      <dsp:style>
        <a:lnRef idx="3">
          <a:schemeClr val="lt1"/>
        </a:lnRef>
        <a:fillRef idx="1">
          <a:schemeClr val="accent3">
            <a:hueOff val="4940000"/>
            <a:satOff val="-22091"/>
            <a:lumOff val="-10457"/>
            <a:alpha val="100000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vert="horz" wrap="square" lIns="45720" tIns="45720" rIns="45720" bIns="4572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dirty="0" err="1" smtClean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rPr>
            <a:t>héng</a:t>
          </a:r>
          <a:endParaRPr lang="en-US" altLang="zh-CN" sz="3600" dirty="0" smtClean="0">
            <a:solidFill>
              <a:schemeClr val="tx1"/>
            </a:solidFill>
            <a:latin typeface="汉语拼音" panose="020B0604020202020204" pitchFamily="34" charset="0"/>
            <a:ea typeface="华文细黑" panose="02010600040101010101" pitchFamily="2" charset="-122"/>
            <a:cs typeface="汉语拼音" panose="020B0604020202020204" pitchFamily="34" charset="0"/>
          </a:endParaRPr>
        </a:p>
      </dsp:txBody>
      <dsp:txXfrm>
        <a:off x="6068691" y="1502485"/>
        <a:ext cx="1060923" cy="1060923"/>
      </dsp:txXfrm>
    </dsp:sp>
    <dsp:sp modelId="{7B69383C-FE5E-4AB8-B21E-4BB11E7E1507}">
      <dsp:nvSpPr>
        <dsp:cNvPr id="8" name="右箭头 7"/>
        <dsp:cNvSpPr/>
      </dsp:nvSpPr>
      <dsp:spPr bwMode="white">
        <a:xfrm rot="5400000">
          <a:off x="3986254" y="2520947"/>
          <a:ext cx="164395" cy="360714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/>
        </a:lnRef>
        <a:fillRef idx="1">
          <a:schemeClr val="accent3">
            <a:hueOff val="9880000"/>
            <a:satOff val="-44182"/>
            <a:lumOff val="-20914"/>
            <a:alpha val="100000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rot="10800000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1800"/>
        </a:p>
      </dsp:txBody>
      <dsp:txXfrm rot="5400000">
        <a:off x="3986254" y="2520947"/>
        <a:ext cx="164395" cy="360714"/>
      </dsp:txXfrm>
    </dsp:sp>
    <dsp:sp modelId="{3C66E82F-E67B-4331-93F8-12819B17B6A6}">
      <dsp:nvSpPr>
        <dsp:cNvPr id="9" name="椭圆 8"/>
        <dsp:cNvSpPr/>
      </dsp:nvSpPr>
      <dsp:spPr bwMode="white">
        <a:xfrm>
          <a:off x="3537991" y="2856394"/>
          <a:ext cx="1060923" cy="1060923"/>
        </a:xfrm>
        <a:prstGeom prst="ellipse">
          <a:avLst/>
        </a:prstGeom>
        <a:solidFill>
          <a:srgbClr val="CDCCCC"/>
        </a:solidFill>
      </dsp:spPr>
      <dsp:style>
        <a:lnRef idx="3">
          <a:schemeClr val="lt1"/>
        </a:lnRef>
        <a:fillRef idx="1">
          <a:schemeClr val="accent3">
            <a:hueOff val="9880000"/>
            <a:satOff val="-44182"/>
            <a:lumOff val="-20914"/>
            <a:alpha val="100000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vert="horz" wrap="square" lIns="45720" tIns="45720" rIns="45720" bIns="4572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dirty="0" err="1" smtClean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rPr>
            <a:t>dēng</a:t>
          </a:r>
        </a:p>
      </dsp:txBody>
      <dsp:txXfrm>
        <a:off x="3537991" y="2856394"/>
        <a:ext cx="1060923" cy="1060923"/>
      </dsp:txXfrm>
    </dsp:sp>
    <dsp:sp modelId="{797119EB-E53B-469F-9655-50599B079833}">
      <dsp:nvSpPr>
        <dsp:cNvPr id="10" name="右箭头 9"/>
        <dsp:cNvSpPr/>
      </dsp:nvSpPr>
      <dsp:spPr bwMode="white">
        <a:xfrm rot="10777293">
          <a:off x="2358452" y="1843992"/>
          <a:ext cx="817216" cy="360714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/>
        </a:lnRef>
        <a:fillRef idx="1">
          <a:schemeClr val="accent3">
            <a:hueOff val="14820000"/>
            <a:satOff val="-66274"/>
            <a:lumOff val="-31372"/>
            <a:alpha val="100000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rot="10800000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1800"/>
        </a:p>
      </dsp:txBody>
      <dsp:txXfrm rot="10777293">
        <a:off x="2358452" y="1843992"/>
        <a:ext cx="817216" cy="360714"/>
      </dsp:txXfrm>
    </dsp:sp>
    <dsp:sp modelId="{5E67E044-12F5-488E-AFF8-E8FC54080EED}">
      <dsp:nvSpPr>
        <dsp:cNvPr id="11" name="椭圆 10"/>
        <dsp:cNvSpPr/>
      </dsp:nvSpPr>
      <dsp:spPr bwMode="white">
        <a:xfrm>
          <a:off x="935207" y="1502484"/>
          <a:ext cx="1060923" cy="1060923"/>
        </a:xfrm>
        <a:prstGeom prst="ellipse">
          <a:avLst/>
        </a:prstGeom>
        <a:solidFill>
          <a:schemeClr val="accent5">
            <a:lumMod val="40000"/>
            <a:lumOff val="60000"/>
          </a:schemeClr>
        </a:solidFill>
      </dsp:spPr>
      <dsp:style>
        <a:lnRef idx="3">
          <a:schemeClr val="lt1"/>
        </a:lnRef>
        <a:fillRef idx="1">
          <a:schemeClr val="accent3">
            <a:hueOff val="14820000"/>
            <a:satOff val="-66274"/>
            <a:lumOff val="-31372"/>
            <a:alpha val="100000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vert="horz" wrap="square" lIns="45720" tIns="45720" rIns="45720" bIns="4572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dirty="0" err="1" smtClean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rPr>
            <a:t>fēng</a:t>
          </a:r>
          <a:endParaRPr lang="en-US" altLang="zh-CN" sz="3600" dirty="0" smtClean="0">
            <a:solidFill>
              <a:schemeClr val="tx1"/>
            </a:solidFill>
            <a:latin typeface="汉语拼音" panose="020B0604020202020204" pitchFamily="34" charset="0"/>
            <a:ea typeface="华文细黑" panose="02010600040101010101" pitchFamily="2" charset="-122"/>
            <a:cs typeface="汉语拼音" panose="020B0604020202020204" pitchFamily="34" charset="0"/>
          </a:endParaRPr>
        </a:p>
      </dsp:txBody>
      <dsp:txXfrm>
        <a:off x="935207" y="1502484"/>
        <a:ext cx="1060923" cy="106092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7976919" cy="4161101"/>
        <a:chOff x="0" y="0"/>
        <a:chExt cx="7976919" cy="4161101"/>
      </a:xfrm>
    </dsp:grpSpPr>
    <dsp:sp modelId="{B49960C0-2478-4BCF-A9C0-745AB8F5088C}">
      <dsp:nvSpPr>
        <dsp:cNvPr id="3" name="椭圆 2"/>
        <dsp:cNvSpPr/>
      </dsp:nvSpPr>
      <dsp:spPr bwMode="white">
        <a:xfrm>
          <a:off x="3440946" y="1533037"/>
          <a:ext cx="1095027" cy="1095027"/>
        </a:xfrm>
        <a:prstGeom prst="ellipse">
          <a:avLst/>
        </a:prstGeom>
      </dsp:spPr>
      <dsp:style>
        <a:lnRef idx="3">
          <a:schemeClr val="lt1"/>
        </a:lnRef>
        <a:fillRef idx="1">
          <a:schemeClr val="accent2"/>
        </a:fillRef>
        <a:effectRef idx="1">
          <a:scrgbClr r="0" g="0" b="0"/>
        </a:effectRef>
        <a:fontRef idx="minor">
          <a:schemeClr val="lt1"/>
        </a:fontRef>
      </dsp:style>
      <dsp:txBody>
        <a:bodyPr vert="horz" wrap="square" lIns="48260" tIns="48260" rIns="48260" bIns="48260" anchor="ctr"/>
        <a:lstStyle>
          <a:lvl1pPr algn="ctr">
            <a:defRPr sz="3800"/>
          </a:lvl1pPr>
          <a:lvl2pPr marL="285750" indent="-285750" algn="ctr">
            <a:defRPr sz="2900"/>
          </a:lvl2pPr>
          <a:lvl3pPr marL="571500" indent="-285750" algn="ctr">
            <a:defRPr sz="2900"/>
          </a:lvl3pPr>
          <a:lvl4pPr marL="857250" indent="-285750" algn="ctr">
            <a:defRPr sz="2900"/>
          </a:lvl4pPr>
          <a:lvl5pPr marL="1143000" indent="-285750" algn="ctr">
            <a:defRPr sz="2900"/>
          </a:lvl5pPr>
          <a:lvl6pPr marL="1428750" indent="-285750" algn="ctr">
            <a:defRPr sz="2900"/>
          </a:lvl6pPr>
          <a:lvl7pPr marL="1714500" indent="-285750" algn="ctr">
            <a:defRPr sz="2900"/>
          </a:lvl7pPr>
          <a:lvl8pPr marL="2000250" indent="-285750" algn="ctr">
            <a:defRPr sz="2900"/>
          </a:lvl8pPr>
          <a:lvl9pPr marL="2286000" indent="-285750" algn="ctr">
            <a:defRPr sz="2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b="1" dirty="0" err="1" smtClean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rPr>
            <a:t>ing</a:t>
          </a:r>
          <a:endParaRPr lang="en-US" altLang="zh-CN" b="1" dirty="0">
            <a:solidFill>
              <a:schemeClr val="tx1"/>
            </a:solidFill>
            <a:latin typeface="汉语拼音" panose="020B0604020202020204" pitchFamily="34" charset="0"/>
            <a:ea typeface="华文细黑" panose="02010600040101010101" pitchFamily="2" charset="-122"/>
            <a:cs typeface="汉语拼音" panose="020B0604020202020204" pitchFamily="34" charset="0"/>
          </a:endParaRPr>
        </a:p>
      </dsp:txBody>
      <dsp:txXfrm>
        <a:off x="3440946" y="1533037"/>
        <a:ext cx="1095027" cy="1095027"/>
      </dsp:txXfrm>
    </dsp:sp>
    <dsp:sp modelId="{EC0B8BA3-D1A0-4681-887A-385E8DD367D4}">
      <dsp:nvSpPr>
        <dsp:cNvPr id="4" name="右箭头 3"/>
        <dsp:cNvSpPr/>
      </dsp:nvSpPr>
      <dsp:spPr bwMode="white">
        <a:xfrm rot="16142759">
          <a:off x="3890401" y="1184277"/>
          <a:ext cx="172467" cy="372309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/>
        </a:lnRef>
        <a:fillRef idx="1">
          <a:schemeClr val="accent3">
            <a:hueOff val="0"/>
            <a:satOff val="0"/>
            <a:lumOff val="0"/>
            <a:alpha val="100000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400"/>
          </a:lvl1pPr>
          <a:lvl2pPr marL="57150" indent="-57150" algn="ctr">
            <a:defRPr sz="1100"/>
          </a:lvl2pPr>
          <a:lvl3pPr marL="114300" indent="-57150" algn="ctr">
            <a:defRPr sz="1100"/>
          </a:lvl3pPr>
          <a:lvl4pPr marL="171450" indent="-57150" algn="ctr">
            <a:defRPr sz="1100"/>
          </a:lvl4pPr>
          <a:lvl5pPr marL="228600" indent="-57150" algn="ctr">
            <a:defRPr sz="1100"/>
          </a:lvl5pPr>
          <a:lvl6pPr marL="285750" indent="-57150" algn="ctr">
            <a:defRPr sz="1100"/>
          </a:lvl6pPr>
          <a:lvl7pPr marL="342900" indent="-57150" algn="ctr">
            <a:defRPr sz="1100"/>
          </a:lvl7pPr>
          <a:lvl8pPr marL="400050" indent="-57150" algn="ctr">
            <a:defRPr sz="1100"/>
          </a:lvl8pPr>
          <a:lvl9pPr marL="457200" indent="-57150" algn="ctr">
            <a:defRPr sz="1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16142759">
        <a:off x="3890401" y="1184277"/>
        <a:ext cx="172467" cy="372309"/>
      </dsp:txXfrm>
    </dsp:sp>
    <dsp:sp modelId="{E439FB7C-643C-454F-9092-F27C7C66C5B0}">
      <dsp:nvSpPr>
        <dsp:cNvPr id="5" name="椭圆 4"/>
        <dsp:cNvSpPr/>
      </dsp:nvSpPr>
      <dsp:spPr bwMode="white">
        <a:xfrm>
          <a:off x="3417296" y="112798"/>
          <a:ext cx="1095027" cy="1095027"/>
        </a:xfrm>
        <a:prstGeom prst="ellipse">
          <a:avLst/>
        </a:prstGeom>
      </dsp:spPr>
      <dsp:style>
        <a:lnRef idx="3">
          <a:schemeClr val="lt1"/>
        </a:lnRef>
        <a:fillRef idx="1">
          <a:schemeClr val="accent3">
            <a:hueOff val="0"/>
            <a:satOff val="0"/>
            <a:lumOff val="0"/>
            <a:alpha val="100000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vert="horz" wrap="square" lIns="45720" tIns="45720" rIns="45720" bIns="45720" anchor="ctr"/>
        <a:lstStyle>
          <a:lvl1pPr algn="ctr">
            <a:defRPr sz="3800"/>
          </a:lvl1pPr>
          <a:lvl2pPr marL="285750" indent="-285750" algn="ctr">
            <a:defRPr sz="2900"/>
          </a:lvl2pPr>
          <a:lvl3pPr marL="571500" indent="-285750" algn="ctr">
            <a:defRPr sz="2900"/>
          </a:lvl3pPr>
          <a:lvl4pPr marL="857250" indent="-285750" algn="ctr">
            <a:defRPr sz="2900"/>
          </a:lvl4pPr>
          <a:lvl5pPr marL="1143000" indent="-285750" algn="ctr">
            <a:defRPr sz="2900"/>
          </a:lvl5pPr>
          <a:lvl6pPr marL="1428750" indent="-285750" algn="ctr">
            <a:defRPr sz="2900"/>
          </a:lvl6pPr>
          <a:lvl7pPr marL="1714500" indent="-285750" algn="ctr">
            <a:defRPr sz="2900"/>
          </a:lvl7pPr>
          <a:lvl8pPr marL="2000250" indent="-285750" algn="ctr">
            <a:defRPr sz="2900"/>
          </a:lvl8pPr>
          <a:lvl9pPr marL="2286000" indent="-285750" algn="ctr">
            <a:defRPr sz="2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b="1" dirty="0" err="1" smtClean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  <a:sym typeface="+mn-ea"/>
            </a:rPr>
            <a:t>jǐng</a:t>
          </a:r>
          <a:endParaRPr lang="en-US" altLang="zh-CN" sz="3600" b="1" dirty="0" smtClean="0">
            <a:solidFill>
              <a:schemeClr val="tx1"/>
            </a:solidFill>
            <a:latin typeface="汉语拼音" panose="020B0604020202020204" pitchFamily="34" charset="0"/>
            <a:ea typeface="华文细黑" panose="02010600040101010101" pitchFamily="2" charset="-122"/>
            <a:cs typeface="汉语拼音" panose="020B0604020202020204" pitchFamily="34" charset="0"/>
            <a:sym typeface="+mn-ea"/>
          </a:endParaRPr>
        </a:p>
      </dsp:txBody>
      <dsp:txXfrm>
        <a:off x="3417296" y="112798"/>
        <a:ext cx="1095027" cy="1095027"/>
      </dsp:txXfrm>
    </dsp:sp>
    <dsp:sp modelId="{7B6555EF-08DC-4AF8-B351-7FF0D98BC600}">
      <dsp:nvSpPr>
        <dsp:cNvPr id="6" name="右箭头 5"/>
        <dsp:cNvSpPr/>
      </dsp:nvSpPr>
      <dsp:spPr bwMode="white">
        <a:xfrm rot="24057">
          <a:off x="4874750" y="1903272"/>
          <a:ext cx="764120" cy="372309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/>
        </a:lnRef>
        <a:fillRef idx="1">
          <a:schemeClr val="accent3">
            <a:hueOff val="4940000"/>
            <a:satOff val="-22091"/>
            <a:lumOff val="-10457"/>
            <a:alpha val="100000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400"/>
          </a:lvl1pPr>
          <a:lvl2pPr marL="57150" indent="-57150" algn="ctr">
            <a:defRPr sz="1100"/>
          </a:lvl2pPr>
          <a:lvl3pPr marL="114300" indent="-57150" algn="ctr">
            <a:defRPr sz="1100"/>
          </a:lvl3pPr>
          <a:lvl4pPr marL="171450" indent="-57150" algn="ctr">
            <a:defRPr sz="1100"/>
          </a:lvl4pPr>
          <a:lvl5pPr marL="228600" indent="-57150" algn="ctr">
            <a:defRPr sz="1100"/>
          </a:lvl5pPr>
          <a:lvl6pPr marL="285750" indent="-57150" algn="ctr">
            <a:defRPr sz="1100"/>
          </a:lvl6pPr>
          <a:lvl7pPr marL="342900" indent="-57150" algn="ctr">
            <a:defRPr sz="1100"/>
          </a:lvl7pPr>
          <a:lvl8pPr marL="400050" indent="-57150" algn="ctr">
            <a:defRPr sz="1100"/>
          </a:lvl8pPr>
          <a:lvl9pPr marL="457200" indent="-57150" algn="ctr">
            <a:defRPr sz="1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24057">
        <a:off x="4874750" y="1903272"/>
        <a:ext cx="764120" cy="372309"/>
      </dsp:txXfrm>
    </dsp:sp>
    <dsp:sp modelId="{DA72E5D4-62CF-433D-B5E8-B21F597C9891}">
      <dsp:nvSpPr>
        <dsp:cNvPr id="7" name="椭圆 6"/>
        <dsp:cNvSpPr/>
      </dsp:nvSpPr>
      <dsp:spPr bwMode="white">
        <a:xfrm>
          <a:off x="5977647" y="1550789"/>
          <a:ext cx="1095027" cy="1095027"/>
        </a:xfrm>
        <a:prstGeom prst="ellipse">
          <a:avLst/>
        </a:prstGeom>
      </dsp:spPr>
      <dsp:style>
        <a:lnRef idx="3">
          <a:schemeClr val="lt1"/>
        </a:lnRef>
        <a:fillRef idx="1">
          <a:schemeClr val="accent3">
            <a:hueOff val="4940000"/>
            <a:satOff val="-22091"/>
            <a:lumOff val="-10457"/>
            <a:alpha val="100000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vert="horz" wrap="square" lIns="45720" tIns="45720" rIns="45720" bIns="45720" anchor="ctr"/>
        <a:lstStyle>
          <a:lvl1pPr algn="ctr">
            <a:defRPr sz="3800"/>
          </a:lvl1pPr>
          <a:lvl2pPr marL="285750" indent="-285750" algn="ctr">
            <a:defRPr sz="2900"/>
          </a:lvl2pPr>
          <a:lvl3pPr marL="571500" indent="-285750" algn="ctr">
            <a:defRPr sz="2900"/>
          </a:lvl3pPr>
          <a:lvl4pPr marL="857250" indent="-285750" algn="ctr">
            <a:defRPr sz="2900"/>
          </a:lvl4pPr>
          <a:lvl5pPr marL="1143000" indent="-285750" algn="ctr">
            <a:defRPr sz="2900"/>
          </a:lvl5pPr>
          <a:lvl6pPr marL="1428750" indent="-285750" algn="ctr">
            <a:defRPr sz="2900"/>
          </a:lvl6pPr>
          <a:lvl7pPr marL="1714500" indent="-285750" algn="ctr">
            <a:defRPr sz="2900"/>
          </a:lvl7pPr>
          <a:lvl8pPr marL="2000250" indent="-285750" algn="ctr">
            <a:defRPr sz="2900"/>
          </a:lvl8pPr>
          <a:lvl9pPr marL="2286000" indent="-285750" algn="ctr">
            <a:defRPr sz="2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dirty="0" err="1" smtClean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rPr>
            <a:t>bǐng</a:t>
          </a:r>
          <a:endParaRPr lang="en-US" altLang="zh-CN" sz="3600" dirty="0" smtClean="0">
            <a:solidFill>
              <a:schemeClr val="tx1"/>
            </a:solidFill>
            <a:latin typeface="汉语拼音" panose="020B0604020202020204" pitchFamily="34" charset="0"/>
            <a:ea typeface="华文细黑" panose="02010600040101010101" pitchFamily="2" charset="-122"/>
            <a:cs typeface="汉语拼音" panose="020B0604020202020204" pitchFamily="34" charset="0"/>
          </a:endParaRPr>
        </a:p>
      </dsp:txBody>
      <dsp:txXfrm>
        <a:off x="5977647" y="1550789"/>
        <a:ext cx="1095027" cy="1095027"/>
      </dsp:txXfrm>
    </dsp:sp>
    <dsp:sp modelId="{7B69383C-FE5E-4AB8-B21E-4BB11E7E1507}">
      <dsp:nvSpPr>
        <dsp:cNvPr id="8" name="右箭头 7"/>
        <dsp:cNvSpPr/>
      </dsp:nvSpPr>
      <dsp:spPr bwMode="white">
        <a:xfrm rot="5400000">
          <a:off x="3903620" y="2601985"/>
          <a:ext cx="169680" cy="372309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/>
        </a:lnRef>
        <a:fillRef idx="1">
          <a:schemeClr val="accent3">
            <a:hueOff val="9880000"/>
            <a:satOff val="-44182"/>
            <a:lumOff val="-20914"/>
            <a:alpha val="100000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rot="10800000" lIns="0" tIns="0" rIns="0" bIns="0" anchor="ctr"/>
        <a:lstStyle>
          <a:lvl1pPr algn="ctr">
            <a:defRPr sz="1400"/>
          </a:lvl1pPr>
          <a:lvl2pPr marL="57150" indent="-57150" algn="ctr">
            <a:defRPr sz="1100"/>
          </a:lvl2pPr>
          <a:lvl3pPr marL="114300" indent="-57150" algn="ctr">
            <a:defRPr sz="1100"/>
          </a:lvl3pPr>
          <a:lvl4pPr marL="171450" indent="-57150" algn="ctr">
            <a:defRPr sz="1100"/>
          </a:lvl4pPr>
          <a:lvl5pPr marL="228600" indent="-57150" algn="ctr">
            <a:defRPr sz="1100"/>
          </a:lvl5pPr>
          <a:lvl6pPr marL="285750" indent="-57150" algn="ctr">
            <a:defRPr sz="1100"/>
          </a:lvl6pPr>
          <a:lvl7pPr marL="342900" indent="-57150" algn="ctr">
            <a:defRPr sz="1100"/>
          </a:lvl7pPr>
          <a:lvl8pPr marL="400050" indent="-57150" algn="ctr">
            <a:defRPr sz="1100"/>
          </a:lvl8pPr>
          <a:lvl9pPr marL="457200" indent="-57150" algn="ctr">
            <a:defRPr sz="1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5400000">
        <a:off x="3903620" y="2601985"/>
        <a:ext cx="169680" cy="372309"/>
      </dsp:txXfrm>
    </dsp:sp>
    <dsp:sp modelId="{3C66E82F-E67B-4331-93F8-12819B17B6A6}">
      <dsp:nvSpPr>
        <dsp:cNvPr id="9" name="椭圆 8"/>
        <dsp:cNvSpPr/>
      </dsp:nvSpPr>
      <dsp:spPr bwMode="white">
        <a:xfrm>
          <a:off x="3440946" y="2948215"/>
          <a:ext cx="1095027" cy="1095027"/>
        </a:xfrm>
        <a:prstGeom prst="ellipse">
          <a:avLst/>
        </a:prstGeom>
        <a:solidFill>
          <a:srgbClr val="CDCCCC"/>
        </a:solidFill>
      </dsp:spPr>
      <dsp:style>
        <a:lnRef idx="3">
          <a:schemeClr val="lt1"/>
        </a:lnRef>
        <a:fillRef idx="1">
          <a:schemeClr val="accent3">
            <a:hueOff val="9880000"/>
            <a:satOff val="-44182"/>
            <a:lumOff val="-20914"/>
            <a:alpha val="100000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vert="horz" wrap="square" lIns="45720" tIns="45720" rIns="45720" bIns="45720" anchor="ctr"/>
        <a:lstStyle>
          <a:lvl1pPr algn="ctr">
            <a:defRPr sz="3800"/>
          </a:lvl1pPr>
          <a:lvl2pPr marL="285750" indent="-285750" algn="ctr">
            <a:defRPr sz="2900"/>
          </a:lvl2pPr>
          <a:lvl3pPr marL="571500" indent="-285750" algn="ctr">
            <a:defRPr sz="2900"/>
          </a:lvl3pPr>
          <a:lvl4pPr marL="857250" indent="-285750" algn="ctr">
            <a:defRPr sz="2900"/>
          </a:lvl4pPr>
          <a:lvl5pPr marL="1143000" indent="-285750" algn="ctr">
            <a:defRPr sz="2900"/>
          </a:lvl5pPr>
          <a:lvl6pPr marL="1428750" indent="-285750" algn="ctr">
            <a:defRPr sz="2900"/>
          </a:lvl6pPr>
          <a:lvl7pPr marL="1714500" indent="-285750" algn="ctr">
            <a:defRPr sz="2900"/>
          </a:lvl7pPr>
          <a:lvl8pPr marL="2000250" indent="-285750" algn="ctr">
            <a:defRPr sz="2900"/>
          </a:lvl8pPr>
          <a:lvl9pPr marL="2286000" indent="-285750" algn="ctr">
            <a:defRPr sz="2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dirty="0" err="1" smtClean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rPr>
            <a:t>qīng</a:t>
          </a:r>
          <a:endParaRPr altLang="en-US" sz="3600" dirty="0">
            <a:solidFill>
              <a:schemeClr val="tx1"/>
            </a:solidFill>
            <a:latin typeface="汉语拼音" panose="020B0604020202020204" pitchFamily="34" charset="0"/>
            <a:ea typeface="华文细黑" panose="02010600040101010101" pitchFamily="2" charset="-122"/>
            <a:cs typeface="汉语拼音" panose="020B0604020202020204" pitchFamily="34" charset="0"/>
          </a:endParaRPr>
        </a:p>
      </dsp:txBody>
      <dsp:txXfrm>
        <a:off x="3440946" y="2948215"/>
        <a:ext cx="1095027" cy="1095027"/>
      </dsp:txXfrm>
    </dsp:sp>
    <dsp:sp modelId="{797119EB-E53B-469F-9655-50599B079833}">
      <dsp:nvSpPr>
        <dsp:cNvPr id="10" name="右箭头 9"/>
        <dsp:cNvSpPr/>
      </dsp:nvSpPr>
      <dsp:spPr bwMode="white">
        <a:xfrm rot="10772406">
          <a:off x="2587737" y="1903267"/>
          <a:ext cx="591137" cy="372309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/>
        </a:lnRef>
        <a:fillRef idx="1">
          <a:schemeClr val="accent3">
            <a:hueOff val="14820000"/>
            <a:satOff val="-66274"/>
            <a:lumOff val="-31372"/>
            <a:alpha val="100000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rot="10800000" lIns="0" tIns="0" rIns="0" bIns="0" anchor="ctr"/>
        <a:lstStyle>
          <a:lvl1pPr algn="ctr">
            <a:defRPr sz="1400"/>
          </a:lvl1pPr>
          <a:lvl2pPr marL="57150" indent="-57150" algn="ctr">
            <a:defRPr sz="1100"/>
          </a:lvl2pPr>
          <a:lvl3pPr marL="114300" indent="-57150" algn="ctr">
            <a:defRPr sz="1100"/>
          </a:lvl3pPr>
          <a:lvl4pPr marL="171450" indent="-57150" algn="ctr">
            <a:defRPr sz="1100"/>
          </a:lvl4pPr>
          <a:lvl5pPr marL="228600" indent="-57150" algn="ctr">
            <a:defRPr sz="1100"/>
          </a:lvl5pPr>
          <a:lvl6pPr marL="285750" indent="-57150" algn="ctr">
            <a:defRPr sz="1100"/>
          </a:lvl6pPr>
          <a:lvl7pPr marL="342900" indent="-57150" algn="ctr">
            <a:defRPr sz="1100"/>
          </a:lvl7pPr>
          <a:lvl8pPr marL="400050" indent="-57150" algn="ctr">
            <a:defRPr sz="1100"/>
          </a:lvl8pPr>
          <a:lvl9pPr marL="457200" indent="-57150" algn="ctr">
            <a:defRPr sz="1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10772406">
        <a:off x="2587737" y="1903267"/>
        <a:ext cx="591137" cy="372309"/>
      </dsp:txXfrm>
    </dsp:sp>
    <dsp:sp modelId="{5E67E044-12F5-488E-AFF8-E8FC54080EED}">
      <dsp:nvSpPr>
        <dsp:cNvPr id="11" name="椭圆 10"/>
        <dsp:cNvSpPr/>
      </dsp:nvSpPr>
      <dsp:spPr bwMode="white">
        <a:xfrm>
          <a:off x="1230638" y="1550779"/>
          <a:ext cx="1095027" cy="1095027"/>
        </a:xfrm>
        <a:prstGeom prst="ellipse">
          <a:avLst/>
        </a:prstGeom>
        <a:solidFill>
          <a:schemeClr val="accent5">
            <a:lumMod val="40000"/>
            <a:lumOff val="60000"/>
          </a:schemeClr>
        </a:solidFill>
      </dsp:spPr>
      <dsp:style>
        <a:lnRef idx="3">
          <a:schemeClr val="lt1"/>
        </a:lnRef>
        <a:fillRef idx="1">
          <a:schemeClr val="accent3">
            <a:hueOff val="14820000"/>
            <a:satOff val="-66274"/>
            <a:lumOff val="-31372"/>
            <a:alpha val="100000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vert="horz" wrap="square" lIns="45720" tIns="45720" rIns="45720" bIns="45720" anchor="ctr"/>
        <a:lstStyle>
          <a:lvl1pPr algn="ctr">
            <a:defRPr sz="3800"/>
          </a:lvl1pPr>
          <a:lvl2pPr marL="285750" indent="-285750" algn="ctr">
            <a:defRPr sz="2900"/>
          </a:lvl2pPr>
          <a:lvl3pPr marL="571500" indent="-285750" algn="ctr">
            <a:defRPr sz="2900"/>
          </a:lvl3pPr>
          <a:lvl4pPr marL="857250" indent="-285750" algn="ctr">
            <a:defRPr sz="2900"/>
          </a:lvl4pPr>
          <a:lvl5pPr marL="1143000" indent="-285750" algn="ctr">
            <a:defRPr sz="2900"/>
          </a:lvl5pPr>
          <a:lvl6pPr marL="1428750" indent="-285750" algn="ctr">
            <a:defRPr sz="2900"/>
          </a:lvl6pPr>
          <a:lvl7pPr marL="1714500" indent="-285750" algn="ctr">
            <a:defRPr sz="2900"/>
          </a:lvl7pPr>
          <a:lvl8pPr marL="2000250" indent="-285750" algn="ctr">
            <a:defRPr sz="2900"/>
          </a:lvl8pPr>
          <a:lvl9pPr marL="2286000" indent="-285750" algn="ctr">
            <a:defRPr sz="2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dirty="0" err="1" smtClean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rPr>
            <a:t>tīng</a:t>
          </a:r>
          <a:endParaRPr lang="en-US" altLang="zh-CN" sz="3600" dirty="0" smtClean="0">
            <a:solidFill>
              <a:schemeClr val="tx1"/>
            </a:solidFill>
            <a:latin typeface="汉语拼音" panose="020B0604020202020204" pitchFamily="34" charset="0"/>
            <a:ea typeface="华文细黑" panose="02010600040101010101" pitchFamily="2" charset="-122"/>
            <a:cs typeface="汉语拼音" panose="020B0604020202020204" pitchFamily="34" charset="0"/>
          </a:endParaRPr>
        </a:p>
      </dsp:txBody>
      <dsp:txXfrm>
        <a:off x="1230638" y="1550779"/>
        <a:ext cx="1095027" cy="109502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424936" cy="4233109"/>
        <a:chOff x="0" y="0"/>
        <a:chExt cx="8424936" cy="4233109"/>
      </a:xfrm>
    </dsp:grpSpPr>
    <dsp:sp modelId="{B49960C0-2478-4BCF-A9C0-745AB8F5088C}">
      <dsp:nvSpPr>
        <dsp:cNvPr id="3" name="椭圆 2"/>
        <dsp:cNvSpPr/>
      </dsp:nvSpPr>
      <dsp:spPr bwMode="white">
        <a:xfrm>
          <a:off x="3655480" y="1559566"/>
          <a:ext cx="1113976" cy="1113976"/>
        </a:xfrm>
        <a:prstGeom prst="ellipse">
          <a:avLst/>
        </a:prstGeom>
      </dsp:spPr>
      <dsp:style>
        <a:lnRef idx="3">
          <a:schemeClr val="lt1"/>
        </a:lnRef>
        <a:fillRef idx="1">
          <a:schemeClr val="accent2"/>
        </a:fillRef>
        <a:effectRef idx="1">
          <a:scrgbClr r="0" g="0" b="0"/>
        </a:effectRef>
        <a:fontRef idx="minor">
          <a:schemeClr val="lt1"/>
        </a:fontRef>
      </dsp:style>
      <dsp:txBody>
        <a:bodyPr vert="horz" wrap="square" lIns="50800" tIns="50800" rIns="50800" bIns="508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000" b="1" dirty="0" err="1" smtClean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rPr>
            <a:t>ong</a:t>
          </a:r>
          <a:endParaRPr lang="en-US" altLang="zh-CN" sz="4000" b="1" dirty="0">
            <a:solidFill>
              <a:schemeClr val="tx1"/>
            </a:solidFill>
            <a:latin typeface="汉语拼音" panose="020B0604020202020204" pitchFamily="34" charset="0"/>
            <a:ea typeface="华文细黑" panose="02010600040101010101" pitchFamily="2" charset="-122"/>
            <a:cs typeface="汉语拼音" panose="020B0604020202020204" pitchFamily="34" charset="0"/>
          </a:endParaRPr>
        </a:p>
      </dsp:txBody>
      <dsp:txXfrm>
        <a:off x="3655480" y="1559566"/>
        <a:ext cx="1113976" cy="1113976"/>
      </dsp:txXfrm>
    </dsp:sp>
    <dsp:sp modelId="{EC0B8BA3-D1A0-4681-887A-385E8DD367D4}">
      <dsp:nvSpPr>
        <dsp:cNvPr id="4" name="右箭头 3"/>
        <dsp:cNvSpPr/>
      </dsp:nvSpPr>
      <dsp:spPr bwMode="white">
        <a:xfrm rot="16146243">
          <a:off x="4087861" y="1157876"/>
          <a:ext cx="225153" cy="378752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/>
        </a:lnRef>
        <a:fillRef idx="1">
          <a:schemeClr val="accent3">
            <a:hueOff val="0"/>
            <a:satOff val="0"/>
            <a:lumOff val="0"/>
            <a:alpha val="100000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1800"/>
        </a:p>
      </dsp:txBody>
      <dsp:txXfrm rot="16146243">
        <a:off x="4087861" y="1157876"/>
        <a:ext cx="225153" cy="378752"/>
      </dsp:txXfrm>
    </dsp:sp>
    <dsp:sp modelId="{E439FB7C-643C-454F-9092-F27C7C66C5B0}">
      <dsp:nvSpPr>
        <dsp:cNvPr id="5" name="椭圆 4"/>
        <dsp:cNvSpPr/>
      </dsp:nvSpPr>
      <dsp:spPr bwMode="white">
        <a:xfrm>
          <a:off x="3631418" y="20962"/>
          <a:ext cx="1113976" cy="1113976"/>
        </a:xfrm>
        <a:prstGeom prst="ellipse">
          <a:avLst/>
        </a:prstGeom>
      </dsp:spPr>
      <dsp:style>
        <a:lnRef idx="3">
          <a:schemeClr val="lt1"/>
        </a:lnRef>
        <a:fillRef idx="1">
          <a:schemeClr val="accent3">
            <a:hueOff val="0"/>
            <a:satOff val="0"/>
            <a:lumOff val="0"/>
            <a:alpha val="100000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vert="horz" wrap="square" lIns="45720" tIns="45720" rIns="45720" bIns="4572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b="1" dirty="0" err="1" smtClean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  <a:sym typeface="+mn-ea"/>
            </a:rPr>
            <a:t>hǒng</a:t>
          </a:r>
        </a:p>
      </dsp:txBody>
      <dsp:txXfrm>
        <a:off x="3631418" y="20962"/>
        <a:ext cx="1113976" cy="1113976"/>
      </dsp:txXfrm>
    </dsp:sp>
    <dsp:sp modelId="{7B6555EF-08DC-4AF8-B351-7FF0D98BC600}">
      <dsp:nvSpPr>
        <dsp:cNvPr id="6" name="右箭头 5"/>
        <dsp:cNvSpPr/>
      </dsp:nvSpPr>
      <dsp:spPr bwMode="white">
        <a:xfrm rot="24057">
          <a:off x="5114095" y="1936208"/>
          <a:ext cx="777343" cy="378752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/>
        </a:lnRef>
        <a:fillRef idx="1">
          <a:schemeClr val="accent3">
            <a:hueOff val="4940000"/>
            <a:satOff val="-22091"/>
            <a:lumOff val="-10457"/>
            <a:alpha val="100000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1800"/>
        </a:p>
      </dsp:txBody>
      <dsp:txXfrm rot="24057">
        <a:off x="5114095" y="1936208"/>
        <a:ext cx="777343" cy="378752"/>
      </dsp:txXfrm>
    </dsp:sp>
    <dsp:sp modelId="{DA72E5D4-62CF-433D-B5E8-B21F597C9891}">
      <dsp:nvSpPr>
        <dsp:cNvPr id="7" name="椭圆 6"/>
        <dsp:cNvSpPr/>
      </dsp:nvSpPr>
      <dsp:spPr bwMode="white">
        <a:xfrm>
          <a:off x="6236078" y="1577626"/>
          <a:ext cx="1113976" cy="1113976"/>
        </a:xfrm>
        <a:prstGeom prst="ellipse">
          <a:avLst/>
        </a:prstGeom>
      </dsp:spPr>
      <dsp:style>
        <a:lnRef idx="3">
          <a:schemeClr val="lt1"/>
        </a:lnRef>
        <a:fillRef idx="1">
          <a:schemeClr val="accent3">
            <a:hueOff val="4940000"/>
            <a:satOff val="-22091"/>
            <a:lumOff val="-10457"/>
            <a:alpha val="100000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vert="horz" wrap="square" lIns="45720" tIns="45720" rIns="45720" bIns="4572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dirty="0" err="1" smtClean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rPr>
            <a:t>zhōng</a:t>
          </a:r>
          <a:endParaRPr lang="en-US" altLang="zh-CN" sz="3600" dirty="0" smtClean="0">
            <a:solidFill>
              <a:schemeClr val="tx1"/>
            </a:solidFill>
            <a:latin typeface="汉语拼音" panose="020B0604020202020204" pitchFamily="34" charset="0"/>
            <a:ea typeface="华文细黑" panose="02010600040101010101" pitchFamily="2" charset="-122"/>
            <a:cs typeface="汉语拼音" panose="020B0604020202020204" pitchFamily="34" charset="0"/>
          </a:endParaRPr>
        </a:p>
      </dsp:txBody>
      <dsp:txXfrm>
        <a:off x="6236078" y="1577626"/>
        <a:ext cx="1113976" cy="1113976"/>
      </dsp:txXfrm>
    </dsp:sp>
    <dsp:sp modelId="{7B69383C-FE5E-4AB8-B21E-4BB11E7E1507}">
      <dsp:nvSpPr>
        <dsp:cNvPr id="8" name="右箭头 7"/>
        <dsp:cNvSpPr/>
      </dsp:nvSpPr>
      <dsp:spPr bwMode="white">
        <a:xfrm rot="5400000">
          <a:off x="4126160" y="2647012"/>
          <a:ext cx="172616" cy="378752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/>
        </a:lnRef>
        <a:fillRef idx="1">
          <a:schemeClr val="accent3">
            <a:hueOff val="9880000"/>
            <a:satOff val="-44182"/>
            <a:lumOff val="-20914"/>
            <a:alpha val="100000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rot="10800000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1800"/>
        </a:p>
      </dsp:txBody>
      <dsp:txXfrm rot="5400000">
        <a:off x="4126160" y="2647012"/>
        <a:ext cx="172616" cy="378752"/>
      </dsp:txXfrm>
    </dsp:sp>
    <dsp:sp modelId="{3C66E82F-E67B-4331-93F8-12819B17B6A6}">
      <dsp:nvSpPr>
        <dsp:cNvPr id="9" name="椭圆 8"/>
        <dsp:cNvSpPr/>
      </dsp:nvSpPr>
      <dsp:spPr bwMode="white">
        <a:xfrm>
          <a:off x="3655480" y="2999233"/>
          <a:ext cx="1113976" cy="1113976"/>
        </a:xfrm>
        <a:prstGeom prst="ellipse">
          <a:avLst/>
        </a:prstGeom>
        <a:solidFill>
          <a:srgbClr val="CDCCCC"/>
        </a:solidFill>
      </dsp:spPr>
      <dsp:style>
        <a:lnRef idx="3">
          <a:schemeClr val="lt1"/>
        </a:lnRef>
        <a:fillRef idx="1">
          <a:schemeClr val="accent3">
            <a:hueOff val="9880000"/>
            <a:satOff val="-44182"/>
            <a:lumOff val="-20914"/>
            <a:alpha val="100000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vert="horz" wrap="square" lIns="45720" tIns="45720" rIns="45720" bIns="4572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dirty="0" err="1" smtClean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rPr>
            <a:t>qióng</a:t>
          </a:r>
        </a:p>
      </dsp:txBody>
      <dsp:txXfrm>
        <a:off x="3655480" y="2999233"/>
        <a:ext cx="1113976" cy="1113976"/>
      </dsp:txXfrm>
    </dsp:sp>
    <dsp:sp modelId="{797119EB-E53B-469F-9655-50599B079833}">
      <dsp:nvSpPr>
        <dsp:cNvPr id="10" name="右箭头 9"/>
        <dsp:cNvSpPr/>
      </dsp:nvSpPr>
      <dsp:spPr bwMode="white">
        <a:xfrm rot="10775565">
          <a:off x="2564064" y="1936208"/>
          <a:ext cx="756167" cy="378752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/>
        </a:lnRef>
        <a:fillRef idx="1">
          <a:schemeClr val="accent3">
            <a:hueOff val="14820000"/>
            <a:satOff val="-66274"/>
            <a:lumOff val="-31372"/>
            <a:alpha val="100000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rot="10800000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1800"/>
        </a:p>
      </dsp:txBody>
      <dsp:txXfrm rot="10775565">
        <a:off x="2564064" y="1936208"/>
        <a:ext cx="756167" cy="378752"/>
      </dsp:txXfrm>
    </dsp:sp>
    <dsp:sp modelId="{5E67E044-12F5-488E-AFF8-E8FC54080EED}">
      <dsp:nvSpPr>
        <dsp:cNvPr id="11" name="椭圆 10"/>
        <dsp:cNvSpPr/>
      </dsp:nvSpPr>
      <dsp:spPr bwMode="white">
        <a:xfrm>
          <a:off x="1114839" y="1577625"/>
          <a:ext cx="1113976" cy="1113976"/>
        </a:xfrm>
        <a:prstGeom prst="ellipse">
          <a:avLst/>
        </a:prstGeom>
        <a:solidFill>
          <a:schemeClr val="accent5">
            <a:lumMod val="40000"/>
            <a:lumOff val="60000"/>
          </a:schemeClr>
        </a:solidFill>
      </dsp:spPr>
      <dsp:style>
        <a:lnRef idx="3">
          <a:schemeClr val="lt1"/>
        </a:lnRef>
        <a:fillRef idx="1">
          <a:schemeClr val="accent3">
            <a:hueOff val="14820000"/>
            <a:satOff val="-66274"/>
            <a:lumOff val="-31372"/>
            <a:alpha val="100000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vert="horz" wrap="square" lIns="45720" tIns="45720" rIns="45720" bIns="4572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dirty="0" err="1" smtClean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rPr>
            <a:t>sòng</a:t>
          </a:r>
          <a:endParaRPr lang="en-US" altLang="zh-CN" sz="3600" dirty="0" smtClean="0">
            <a:solidFill>
              <a:schemeClr val="tx1"/>
            </a:solidFill>
            <a:latin typeface="汉语拼音" panose="020B0604020202020204" pitchFamily="34" charset="0"/>
            <a:ea typeface="华文细黑" panose="02010600040101010101" pitchFamily="2" charset="-122"/>
            <a:cs typeface="汉语拼音" panose="020B0604020202020204" pitchFamily="34" charset="0"/>
          </a:endParaRPr>
        </a:p>
      </dsp:txBody>
      <dsp:txXfrm>
        <a:off x="1114839" y="1577625"/>
        <a:ext cx="1113976" cy="11139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#1">
  <dgm:title val=""/>
  <dgm:desc val=""/>
  <dgm:catLst>
    <dgm:cat type="simple" pri="102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#1">
  <dgm:title val=""/>
  <dgm:desc val=""/>
  <dgm:catLst>
    <dgm:cat type="simple" pri="102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#1">
  <dgm:title val=""/>
  <dgm:desc val=""/>
  <dgm:catLst>
    <dgm:cat type="simple" pri="102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#1">
  <dgm:title val=""/>
  <dgm:desc val=""/>
  <dgm:catLst>
    <dgm:cat type="simple" pri="102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microsoft.com/office/2007/relationships/hdphoto" Target="../media/image3.wdp"/><Relationship Id="rId7" Type="http://schemas.openxmlformats.org/officeDocument/2006/relationships/image" Target="../media/image2.png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10.png"/><Relationship Id="rId14" Type="http://schemas.openxmlformats.org/officeDocument/2006/relationships/image" Target="../media/image9.png"/><Relationship Id="rId13" Type="http://schemas.openxmlformats.org/officeDocument/2006/relationships/image" Target="../media/image8.png"/><Relationship Id="rId12" Type="http://schemas.openxmlformats.org/officeDocument/2006/relationships/image" Target="../media/image7.png"/><Relationship Id="rId11" Type="http://schemas.openxmlformats.org/officeDocument/2006/relationships/image" Target="../media/image6.png"/><Relationship Id="rId10" Type="http://schemas.microsoft.com/office/2007/relationships/hdphoto" Target="../media/image5.wdp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C00">
            <a:alpha val="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-5470" y="159767"/>
            <a:ext cx="9154940" cy="4990406"/>
            <a:chOff x="-10940" y="173632"/>
            <a:chExt cx="9154940" cy="4990406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009" b="41765"/>
            <a:stretch>
              <a:fillRect/>
            </a:stretch>
          </p:blipFill>
          <p:spPr>
            <a:xfrm>
              <a:off x="8412303" y="413315"/>
              <a:ext cx="473678" cy="297613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 userDrawn="1"/>
          </p:nvGrpSpPr>
          <p:grpSpPr>
            <a:xfrm>
              <a:off x="-10940" y="4849282"/>
              <a:ext cx="9154940" cy="314756"/>
              <a:chOff x="-8881" y="4754681"/>
              <a:chExt cx="9154940" cy="429895"/>
            </a:xfrm>
          </p:grpSpPr>
          <p:pic>
            <p:nvPicPr>
              <p:cNvPr id="14" name="图片 13"/>
              <p:cNvPicPr>
                <a:picLocks noChangeAspect="1"/>
              </p:cNvPicPr>
              <p:nvPr userDrawn="1"/>
            </p:nvPicPr>
            <p:blipFill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rightnessContrast bright="-8000" contrast="4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47153" y="4775219"/>
                <a:ext cx="5198906" cy="409357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 userDrawn="1"/>
            </p:nvPicPr>
            <p:blipFill>
              <a:blip r:embed="rId9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rightnessContrast bright="-8000" contrast="8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8881" y="4754681"/>
                <a:ext cx="6084168" cy="429895"/>
              </a:xfrm>
              <a:prstGeom prst="rect">
                <a:avLst/>
              </a:prstGeom>
            </p:spPr>
          </p:pic>
        </p:grpSp>
        <p:grpSp>
          <p:nvGrpSpPr>
            <p:cNvPr id="9" name="组合 8"/>
            <p:cNvGrpSpPr/>
            <p:nvPr userDrawn="1"/>
          </p:nvGrpSpPr>
          <p:grpSpPr>
            <a:xfrm flipH="1">
              <a:off x="8386365" y="4572937"/>
              <a:ext cx="751407" cy="540235"/>
              <a:chOff x="5888140" y="2073318"/>
              <a:chExt cx="6303860" cy="4532249"/>
            </a:xfrm>
          </p:grpSpPr>
          <p:pic>
            <p:nvPicPr>
              <p:cNvPr id="12" name="图片 11"/>
              <p:cNvPicPr>
                <a:picLocks noChangeAspect="1"/>
              </p:cNvPicPr>
              <p:nvPr userDrawn="1"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78056" y="2073318"/>
                <a:ext cx="5470264" cy="4384425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 userDrawn="1"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88140" y="5619751"/>
                <a:ext cx="6303860" cy="985816"/>
              </a:xfrm>
              <a:prstGeom prst="rect">
                <a:avLst/>
              </a:prstGeom>
            </p:spPr>
          </p:pic>
        </p:grpSp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940" y="4514737"/>
              <a:ext cx="512461" cy="613726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009" b="41765"/>
            <a:stretch>
              <a:fillRect/>
            </a:stretch>
          </p:blipFill>
          <p:spPr>
            <a:xfrm>
              <a:off x="7589837" y="173632"/>
              <a:ext cx="449630" cy="282504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4.xml"/><Relationship Id="rId5" Type="http://schemas.openxmlformats.org/officeDocument/2006/relationships/slide" Target="slide19.xml"/><Relationship Id="rId4" Type="http://schemas.openxmlformats.org/officeDocument/2006/relationships/slide" Target="slide2.xml"/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png"/><Relationship Id="rId8" Type="http://schemas.microsoft.com/office/2007/relationships/hdphoto" Target="../media/image27.wdp"/><Relationship Id="rId7" Type="http://schemas.openxmlformats.org/officeDocument/2006/relationships/image" Target="../media/image26.png"/><Relationship Id="rId6" Type="http://schemas.microsoft.com/office/2007/relationships/hdphoto" Target="../media/image25.wdp"/><Relationship Id="rId5" Type="http://schemas.openxmlformats.org/officeDocument/2006/relationships/image" Target="../media/image24.png"/><Relationship Id="rId4" Type="http://schemas.microsoft.com/office/2007/relationships/hdphoto" Target="../media/image23.wdp"/><Relationship Id="rId3" Type="http://schemas.openxmlformats.org/officeDocument/2006/relationships/image" Target="../media/image22.png"/><Relationship Id="rId2" Type="http://schemas.microsoft.com/office/2007/relationships/hdphoto" Target="../media/image21.wdp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0.png"/><Relationship Id="rId1" Type="http://schemas.openxmlformats.org/officeDocument/2006/relationships/image" Target="../media/image29.emf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32.png"/><Relationship Id="rId6" Type="http://schemas.openxmlformats.org/officeDocument/2006/relationships/image" Target="../media/image31.emf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3.xml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3.xml"/><Relationship Id="rId5" Type="http://schemas.microsoft.com/office/2007/relationships/diagramDrawing" Target="../diagrams/drawing3.xml"/><Relationship Id="rId4" Type="http://schemas.openxmlformats.org/officeDocument/2006/relationships/diagramColors" Target="../diagrams/colors3.xml"/><Relationship Id="rId3" Type="http://schemas.openxmlformats.org/officeDocument/2006/relationships/diagramQuickStyle" Target="../diagrams/quickStyle3.xml"/><Relationship Id="rId2" Type="http://schemas.openxmlformats.org/officeDocument/2006/relationships/diagramLayout" Target="../diagrams/layout3.xml"/><Relationship Id="rId1" Type="http://schemas.openxmlformats.org/officeDocument/2006/relationships/diagramData" Target="../diagrams/data3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3.xml"/><Relationship Id="rId5" Type="http://schemas.microsoft.com/office/2007/relationships/diagramDrawing" Target="../diagrams/drawing4.xml"/><Relationship Id="rId4" Type="http://schemas.openxmlformats.org/officeDocument/2006/relationships/diagramColors" Target="../diagrams/colors4.xml"/><Relationship Id="rId3" Type="http://schemas.openxmlformats.org/officeDocument/2006/relationships/diagramQuickStyle" Target="../diagrams/quickStyle4.xml"/><Relationship Id="rId2" Type="http://schemas.openxmlformats.org/officeDocument/2006/relationships/diagramLayout" Target="../diagrams/layout4.xml"/><Relationship Id="rId1" Type="http://schemas.openxmlformats.org/officeDocument/2006/relationships/diagramData" Target="../diagrams/data4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microsoft.com/office/2007/relationships/hdphoto" Target="../media/image37.wdp"/><Relationship Id="rId4" Type="http://schemas.openxmlformats.org/officeDocument/2006/relationships/image" Target="../media/image36.png"/><Relationship Id="rId3" Type="http://schemas.microsoft.com/office/2007/relationships/hdphoto" Target="../media/image35.wdp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9.png"/><Relationship Id="rId1" Type="http://schemas.openxmlformats.org/officeDocument/2006/relationships/image" Target="../media/image38.emf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microsoft.com/office/2007/relationships/hdphoto" Target="../media/image43.wdp"/><Relationship Id="rId3" Type="http://schemas.openxmlformats.org/officeDocument/2006/relationships/image" Target="../media/image42.png"/><Relationship Id="rId2" Type="http://schemas.microsoft.com/office/2007/relationships/hdphoto" Target="../media/image41.wdp"/><Relationship Id="rId1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9" Type="http://schemas.microsoft.com/office/2007/relationships/hdphoto" Target="../media/image50.wdp"/><Relationship Id="rId8" Type="http://schemas.openxmlformats.org/officeDocument/2006/relationships/image" Target="../media/image49.png"/><Relationship Id="rId7" Type="http://schemas.microsoft.com/office/2007/relationships/hdphoto" Target="../media/image48.wdp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microsoft.com/office/2007/relationships/media" Target="../media/media1.mp3"/><Relationship Id="rId3" Type="http://schemas.openxmlformats.org/officeDocument/2006/relationships/audio" Target="NULL" TargetMode="External"/><Relationship Id="rId20" Type="http://schemas.openxmlformats.org/officeDocument/2006/relationships/slideLayout" Target="../slideLayouts/slideLayout3.xml"/><Relationship Id="rId2" Type="http://schemas.microsoft.com/office/2007/relationships/hdphoto" Target="../media/image45.wdp"/><Relationship Id="rId19" Type="http://schemas.microsoft.com/office/2007/relationships/hdphoto" Target="../media/image60.wdp"/><Relationship Id="rId18" Type="http://schemas.openxmlformats.org/officeDocument/2006/relationships/image" Target="../media/image59.png"/><Relationship Id="rId17" Type="http://schemas.microsoft.com/office/2007/relationships/hdphoto" Target="../media/image58.wdp"/><Relationship Id="rId16" Type="http://schemas.openxmlformats.org/officeDocument/2006/relationships/image" Target="../media/image57.png"/><Relationship Id="rId15" Type="http://schemas.microsoft.com/office/2007/relationships/hdphoto" Target="../media/image56.wdp"/><Relationship Id="rId14" Type="http://schemas.openxmlformats.org/officeDocument/2006/relationships/image" Target="../media/image55.png"/><Relationship Id="rId13" Type="http://schemas.microsoft.com/office/2007/relationships/hdphoto" Target="../media/image54.wdp"/><Relationship Id="rId12" Type="http://schemas.openxmlformats.org/officeDocument/2006/relationships/image" Target="../media/image53.png"/><Relationship Id="rId11" Type="http://schemas.microsoft.com/office/2007/relationships/hdphoto" Target="../media/image52.wdp"/><Relationship Id="rId10" Type="http://schemas.openxmlformats.org/officeDocument/2006/relationships/image" Target="../media/image51.png"/><Relationship Id="rId1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2.png"/><Relationship Id="rId3" Type="http://schemas.openxmlformats.org/officeDocument/2006/relationships/image" Target="../media/image31.emf"/><Relationship Id="rId2" Type="http://schemas.microsoft.com/office/2007/relationships/hdphoto" Target="../media/image62.wdp"/><Relationship Id="rId1" Type="http://schemas.openxmlformats.org/officeDocument/2006/relationships/image" Target="../media/image61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microsoft.com/office/2007/relationships/hdphoto" Target="../media/image70.wdp"/><Relationship Id="rId7" Type="http://schemas.openxmlformats.org/officeDocument/2006/relationships/image" Target="../media/image69.png"/><Relationship Id="rId6" Type="http://schemas.microsoft.com/office/2007/relationships/hdphoto" Target="../media/image68.wdp"/><Relationship Id="rId5" Type="http://schemas.openxmlformats.org/officeDocument/2006/relationships/image" Target="../media/image67.png"/><Relationship Id="rId4" Type="http://schemas.openxmlformats.org/officeDocument/2006/relationships/image" Target="../media/image66.png"/><Relationship Id="rId3" Type="http://schemas.openxmlformats.org/officeDocument/2006/relationships/image" Target="../media/image65.emf"/><Relationship Id="rId2" Type="http://schemas.microsoft.com/office/2007/relationships/hdphoto" Target="../media/image64.wdp"/><Relationship Id="rId1" Type="http://schemas.openxmlformats.org/officeDocument/2006/relationships/image" Target="../media/image63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image" Target="../media/image71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microsoft.com/office/2007/relationships/hdphoto" Target="../media/image70.wdp"/><Relationship Id="rId7" Type="http://schemas.openxmlformats.org/officeDocument/2006/relationships/image" Target="../media/image69.png"/><Relationship Id="rId6" Type="http://schemas.microsoft.com/office/2007/relationships/hdphoto" Target="../media/image68.wdp"/><Relationship Id="rId5" Type="http://schemas.openxmlformats.org/officeDocument/2006/relationships/image" Target="../media/image67.png"/><Relationship Id="rId4" Type="http://schemas.microsoft.com/office/2007/relationships/hdphoto" Target="../media/image64.wdp"/><Relationship Id="rId3" Type="http://schemas.openxmlformats.org/officeDocument/2006/relationships/image" Target="../media/image63.png"/><Relationship Id="rId2" Type="http://schemas.openxmlformats.org/officeDocument/2006/relationships/image" Target="../media/image75.png"/><Relationship Id="rId1" Type="http://schemas.openxmlformats.org/officeDocument/2006/relationships/image" Target="../media/image74.emf"/></Relationships>
</file>

<file path=ppt/slides/_rels/slide24.xml.rels><?xml version="1.0" encoding="UTF-8" standalone="yes"?>
<Relationships xmlns="http://schemas.openxmlformats.org/package/2006/relationships"><Relationship Id="rId9" Type="http://schemas.microsoft.com/office/2007/relationships/hdphoto" Target="../media/image84.wdp"/><Relationship Id="rId8" Type="http://schemas.openxmlformats.org/officeDocument/2006/relationships/image" Target="../media/image83.png"/><Relationship Id="rId7" Type="http://schemas.microsoft.com/office/2007/relationships/hdphoto" Target="../media/image82.wdp"/><Relationship Id="rId6" Type="http://schemas.openxmlformats.org/officeDocument/2006/relationships/image" Target="../media/image81.png"/><Relationship Id="rId5" Type="http://schemas.microsoft.com/office/2007/relationships/hdphoto" Target="../media/image80.wdp"/><Relationship Id="rId4" Type="http://schemas.openxmlformats.org/officeDocument/2006/relationships/image" Target="../media/image79.png"/><Relationship Id="rId3" Type="http://schemas.openxmlformats.org/officeDocument/2006/relationships/image" Target="../media/image78.png"/><Relationship Id="rId2" Type="http://schemas.microsoft.com/office/2007/relationships/hdphoto" Target="../media/image77.wdp"/><Relationship Id="rId12" Type="http://schemas.openxmlformats.org/officeDocument/2006/relationships/slideLayout" Target="../slideLayouts/slideLayout3.xml"/><Relationship Id="rId11" Type="http://schemas.openxmlformats.org/officeDocument/2006/relationships/image" Target="../media/image39.png"/><Relationship Id="rId10" Type="http://schemas.openxmlformats.org/officeDocument/2006/relationships/image" Target="../media/image38.emf"/><Relationship Id="rId1" Type="http://schemas.openxmlformats.org/officeDocument/2006/relationships/image" Target="../media/image7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5.png"/><Relationship Id="rId2" Type="http://schemas.openxmlformats.org/officeDocument/2006/relationships/image" Target="../media/image14.emf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20538"/>
            <a:ext cx="9180512" cy="516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矩形 31"/>
          <p:cNvSpPr/>
          <p:nvPr/>
        </p:nvSpPr>
        <p:spPr>
          <a:xfrm>
            <a:off x="3419872" y="2947219"/>
            <a:ext cx="3059456" cy="1496739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"/>
          <p:cNvSpPr txBox="1"/>
          <p:nvPr/>
        </p:nvSpPr>
        <p:spPr>
          <a:xfrm>
            <a:off x="827584" y="1491630"/>
            <a:ext cx="7560840" cy="1084912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6600" b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   </a:t>
            </a:r>
            <a:r>
              <a:rPr lang="en-US" altLang="zh-CN" sz="6000" b="1" smtClean="0">
                <a:ln w="9525">
                  <a:noFill/>
                  <a:prstDash val="solid"/>
                </a:ln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ɑnɡ enɡ inɡ </a:t>
            </a:r>
            <a:r>
              <a:rPr lang="en-US" altLang="zh-CN" sz="6000" b="1">
                <a:ln w="9525">
                  <a:noFill/>
                  <a:prstDash val="solid"/>
                </a:ln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onɡ</a:t>
            </a:r>
            <a:endParaRPr lang="en-US" altLang="zh-CN" sz="8800" b="1">
              <a:ln w="9525">
                <a:noFill/>
                <a:prstDash val="solid"/>
              </a:ln>
              <a:solidFill>
                <a:srgbClr val="FF00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043608" y="1707654"/>
            <a:ext cx="810701" cy="804606"/>
            <a:chOff x="2744664" y="2169448"/>
            <a:chExt cx="810701" cy="804606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4664" y="2169448"/>
              <a:ext cx="810701" cy="804606"/>
            </a:xfrm>
            <a:prstGeom prst="rect">
              <a:avLst/>
            </a:prstGeom>
          </p:spPr>
        </p:pic>
        <p:sp>
          <p:nvSpPr>
            <p:cNvPr id="23" name="文本框 6"/>
            <p:cNvSpPr txBox="1"/>
            <p:nvPr/>
          </p:nvSpPr>
          <p:spPr>
            <a:xfrm>
              <a:off x="2799597" y="2174543"/>
              <a:ext cx="70083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4000" b="1" smtClean="0">
                  <a:solidFill>
                    <a:srgbClr val="00AA5A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13</a:t>
              </a:r>
              <a:endParaRPr kumimoji="1" lang="zh-CN" altLang="en-US" sz="4400" b="1" dirty="0">
                <a:solidFill>
                  <a:srgbClr val="00AA5A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107504" y="124639"/>
            <a:ext cx="30716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一年级 上册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555436" y="3003798"/>
            <a:ext cx="2816764" cy="646331"/>
            <a:chOff x="5499652" y="3435846"/>
            <a:chExt cx="2816764" cy="646331"/>
          </a:xfrm>
        </p:grpSpPr>
        <p:sp>
          <p:nvSpPr>
            <p:cNvPr id="34" name="文本框 15">
              <a:hlinkClick r:id="rId4" action="ppaction://hlinksldjump"/>
            </p:cNvPr>
            <p:cNvSpPr txBox="1"/>
            <p:nvPr/>
          </p:nvSpPr>
          <p:spPr>
            <a:xfrm>
              <a:off x="5634111" y="3435846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6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第一课时</a:t>
              </a:r>
              <a:endParaRPr kumimoji="1" lang="zh-CN" altLang="en-US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5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  <p:sp>
          <p:nvSpPr>
            <p:cNvPr id="36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</p:grpSp>
      <p:grpSp>
        <p:nvGrpSpPr>
          <p:cNvPr id="37" name="组合 36"/>
          <p:cNvGrpSpPr/>
          <p:nvPr/>
        </p:nvGrpSpPr>
        <p:grpSpPr>
          <a:xfrm>
            <a:off x="3555436" y="3765861"/>
            <a:ext cx="2816764" cy="646331"/>
            <a:chOff x="5499652" y="4197909"/>
            <a:chExt cx="2816764" cy="646331"/>
          </a:xfrm>
        </p:grpSpPr>
        <p:sp>
          <p:nvSpPr>
            <p:cNvPr id="38" name="文本框 15">
              <a:hlinkClick r:id="rId5" action="ppaction://hlinksldjump"/>
            </p:cNvPr>
            <p:cNvSpPr txBox="1"/>
            <p:nvPr/>
          </p:nvSpPr>
          <p:spPr>
            <a:xfrm>
              <a:off x="5634111" y="4197909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6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第二课时</a:t>
              </a:r>
              <a:endParaRPr kumimoji="1" lang="zh-CN" altLang="en-US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9" name="iconfont-1191-870150"/>
            <p:cNvSpPr>
              <a:spLocks noChangeAspect="1"/>
            </p:cNvSpPr>
            <p:nvPr/>
          </p:nvSpPr>
          <p:spPr bwMode="auto">
            <a:xfrm>
              <a:off x="8033446" y="4308847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  <p:sp>
          <p:nvSpPr>
            <p:cNvPr id="40" name="iconfont-1191-870150"/>
            <p:cNvSpPr>
              <a:spLocks noChangeAspect="1"/>
            </p:cNvSpPr>
            <p:nvPr/>
          </p:nvSpPr>
          <p:spPr bwMode="auto">
            <a:xfrm rot="10800000">
              <a:off x="5499652" y="4308848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724833" y="3162330"/>
            <a:ext cx="193539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星星星星</a:t>
            </a:r>
            <a:endParaRPr lang="en-US" altLang="zh-CN" sz="2400" b="1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  <a:p>
            <a:pPr lvl="0"/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ing  ing  ing</a:t>
            </a:r>
            <a:endParaRPr lang="en-US" altLang="zh-CN" sz="4000" b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0337" y="3162330"/>
            <a:ext cx="265332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山羊</a:t>
            </a:r>
            <a:r>
              <a:rPr lang="zh-CN" altLang="en-US" sz="24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山羊</a:t>
            </a:r>
            <a:endParaRPr lang="en-US" altLang="zh-CN" sz="2400" b="1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  <a:p>
            <a:pPr lvl="0"/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ang ang</a:t>
            </a:r>
            <a:endParaRPr lang="en-US" altLang="zh-CN" sz="3600" b="1" smtClean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  <a:p>
            <a:pPr lvl="0"/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ang</a:t>
            </a:r>
            <a:endParaRPr lang="en-US" altLang="zh-CN" sz="3600" b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64593" y="3162330"/>
            <a:ext cx="25045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微风微风</a:t>
            </a:r>
            <a:endParaRPr lang="en-US" altLang="zh-CN" sz="2400" b="1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  <a:p>
            <a:pPr lvl="0"/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eng  eng  eng</a:t>
            </a:r>
            <a:endParaRPr lang="en-US" altLang="zh-CN" sz="3600" b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29089" y="3162330"/>
            <a:ext cx="186140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彩虹彩虹</a:t>
            </a:r>
            <a:endParaRPr lang="en-US" altLang="zh-CN" sz="2400" b="1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  <a:p>
            <a:pPr lvl="0"/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ong ong</a:t>
            </a:r>
            <a:endParaRPr lang="en-US" altLang="zh-CN" sz="3600" b="1" smtClean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  <a:p>
            <a:pPr lvl="0"/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ong</a:t>
            </a:r>
            <a:endParaRPr lang="en-US" altLang="zh-CN" sz="40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07904" y="258783"/>
            <a:ext cx="3057247" cy="584775"/>
          </a:xfrm>
          <a:prstGeom prst="rect">
            <a:avLst/>
          </a:prstGeom>
          <a:ln w="31750">
            <a:noFill/>
          </a:ln>
        </p:spPr>
        <p:txBody>
          <a:bodyPr wrap="none">
            <a:spAutoFit/>
          </a:bodyPr>
          <a:lstStyle/>
          <a:p>
            <a:pPr lvl="0" algn="ctr"/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联系生活读一读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6875"/>
                    </a14:imgEffect>
                    <a14:imgEffect>
                      <a14:saturation sat="66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37" y="987574"/>
            <a:ext cx="1777077" cy="2054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22" b="100000" l="79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8412" y="1251998"/>
            <a:ext cx="2063563" cy="1804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791" b="96744" l="3284" r="9373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5924"/>
          <a:stretch>
            <a:fillRect/>
          </a:stretch>
        </p:blipFill>
        <p:spPr bwMode="auto">
          <a:xfrm>
            <a:off x="2328326" y="994452"/>
            <a:ext cx="1903998" cy="2054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7013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251998"/>
            <a:ext cx="2071991" cy="1377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725" y="-69088"/>
            <a:ext cx="1015200" cy="1015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"/>
          <p:cNvSpPr txBox="1"/>
          <p:nvPr/>
        </p:nvSpPr>
        <p:spPr>
          <a:xfrm>
            <a:off x="3453346" y="835287"/>
            <a:ext cx="53412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a</a:t>
            </a:r>
            <a:endParaRPr lang="zh-CN" altLang="en-US" sz="44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039195" y="2143122"/>
            <a:ext cx="87395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ng</a:t>
            </a:r>
            <a:endParaRPr lang="zh-CN" altLang="en-US" sz="48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3" name="TextBox 3"/>
          <p:cNvSpPr txBox="1"/>
          <p:nvPr/>
        </p:nvSpPr>
        <p:spPr>
          <a:xfrm>
            <a:off x="4819044" y="835287"/>
            <a:ext cx="4988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o</a:t>
            </a:r>
            <a:endParaRPr lang="zh-CN" altLang="en-US" sz="44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4" name="TextBox 4"/>
          <p:cNvSpPr txBox="1"/>
          <p:nvPr/>
        </p:nvSpPr>
        <p:spPr>
          <a:xfrm>
            <a:off x="6149476" y="835287"/>
            <a:ext cx="48122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e</a:t>
            </a:r>
            <a:endParaRPr lang="zh-CN" altLang="en-US" sz="44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5" name="TextBox 5"/>
          <p:cNvSpPr txBox="1"/>
          <p:nvPr/>
        </p:nvSpPr>
        <p:spPr>
          <a:xfrm>
            <a:off x="7462276" y="835287"/>
            <a:ext cx="3097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err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i</a:t>
            </a:r>
            <a:endParaRPr lang="zh-CN" altLang="en-US" sz="44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7" name="TextBox 7"/>
          <p:cNvSpPr txBox="1"/>
          <p:nvPr/>
        </p:nvSpPr>
        <p:spPr>
          <a:xfrm>
            <a:off x="753495" y="989174"/>
            <a:ext cx="1442242" cy="584775"/>
          </a:xfrm>
          <a:prstGeom prst="rect">
            <a:avLst/>
          </a:prstGeom>
          <a:solidFill>
            <a:srgbClr val="006600"/>
          </a:solidFill>
          <a:ln w="38100">
            <a:solidFill>
              <a:schemeClr val="accent3">
                <a:lumMod val="50000"/>
              </a:schemeClr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 lvl="0">
              <a:defRPr sz="440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defRPr>
            </a:lvl1pPr>
          </a:lstStyle>
          <a:p>
            <a:r>
              <a:rPr lang="zh-CN" altLang="en-US" sz="3200" dirty="0"/>
              <a:t>单韵母</a:t>
            </a:r>
            <a:endParaRPr lang="zh-CN" altLang="en-US" sz="3200" dirty="0"/>
          </a:p>
        </p:txBody>
      </p:sp>
      <p:cxnSp>
        <p:nvCxnSpPr>
          <p:cNvPr id="29" name="直接连接符 28"/>
          <p:cNvCxnSpPr/>
          <p:nvPr/>
        </p:nvCxnSpPr>
        <p:spPr>
          <a:xfrm flipV="1">
            <a:off x="3538706" y="2747664"/>
            <a:ext cx="1644589" cy="824218"/>
          </a:xfrm>
          <a:prstGeom prst="line">
            <a:avLst/>
          </a:prstGeom>
          <a:ln w="31750">
            <a:solidFill>
              <a:schemeClr val="tx2">
                <a:lumMod val="40000"/>
                <a:lumOff val="6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5058904" y="1446466"/>
            <a:ext cx="365211" cy="948696"/>
          </a:xfrm>
          <a:prstGeom prst="line">
            <a:avLst/>
          </a:prstGeom>
          <a:ln w="31750">
            <a:solidFill>
              <a:schemeClr val="accent1">
                <a:lumMod val="40000"/>
                <a:lumOff val="6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>
            <a:stCxn id="22" idx="2"/>
            <a:endCxn id="39" idx="0"/>
          </p:cNvCxnSpPr>
          <p:nvPr/>
        </p:nvCxnSpPr>
        <p:spPr>
          <a:xfrm flipH="1">
            <a:off x="4883002" y="2974119"/>
            <a:ext cx="593172" cy="670987"/>
          </a:xfrm>
          <a:prstGeom prst="line">
            <a:avLst/>
          </a:prstGeom>
          <a:ln w="31750">
            <a:solidFill>
              <a:schemeClr val="accent1">
                <a:lumMod val="40000"/>
                <a:lumOff val="6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5590945" y="1446466"/>
            <a:ext cx="765949" cy="911359"/>
          </a:xfrm>
          <a:prstGeom prst="line">
            <a:avLst/>
          </a:prstGeom>
          <a:ln w="31750">
            <a:solidFill>
              <a:schemeClr val="accent2">
                <a:lumMod val="40000"/>
                <a:lumOff val="6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5721184" y="2918753"/>
            <a:ext cx="579008" cy="653129"/>
          </a:xfrm>
          <a:prstGeom prst="line">
            <a:avLst/>
          </a:prstGeom>
          <a:ln w="31750">
            <a:solidFill>
              <a:schemeClr val="accent2">
                <a:lumMod val="40000"/>
                <a:lumOff val="6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5941283" y="1446466"/>
            <a:ext cx="1520993" cy="907864"/>
          </a:xfrm>
          <a:prstGeom prst="line">
            <a:avLst/>
          </a:prstGeom>
          <a:ln w="31750">
            <a:solidFill>
              <a:schemeClr val="accent4">
                <a:lumMod val="40000"/>
                <a:lumOff val="6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5973920" y="2665453"/>
            <a:ext cx="1488356" cy="927269"/>
          </a:xfrm>
          <a:prstGeom prst="line">
            <a:avLst/>
          </a:prstGeom>
          <a:ln w="31750">
            <a:solidFill>
              <a:schemeClr val="accent4">
                <a:lumMod val="40000"/>
                <a:lumOff val="6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3"/>
          <p:cNvSpPr txBox="1"/>
          <p:nvPr/>
        </p:nvSpPr>
        <p:spPr>
          <a:xfrm>
            <a:off x="2677890" y="3645106"/>
            <a:ext cx="1165704" cy="769441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5400000" sx="103000" sy="103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altLang="zh-CN" sz="4400" b="1" dirty="0" err="1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a</a:t>
            </a:r>
            <a:r>
              <a:rPr lang="en-US" altLang="zh-CN" sz="4400" b="1" dirty="0" err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ng</a:t>
            </a:r>
            <a:endParaRPr lang="zh-CN" altLang="en-US" sz="44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9" name="TextBox 34"/>
          <p:cNvSpPr txBox="1"/>
          <p:nvPr/>
        </p:nvSpPr>
        <p:spPr>
          <a:xfrm>
            <a:off x="4317783" y="3645106"/>
            <a:ext cx="1130438" cy="769441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5400000" sx="103000" sy="103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smtClean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o</a:t>
            </a:r>
            <a:r>
              <a:rPr lang="en-US" altLang="zh-CN" sz="44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ng</a:t>
            </a:r>
            <a:endParaRPr lang="zh-CN" altLang="en-US" sz="44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0" name="TextBox 35"/>
          <p:cNvSpPr txBox="1"/>
          <p:nvPr/>
        </p:nvSpPr>
        <p:spPr>
          <a:xfrm>
            <a:off x="5922410" y="3645106"/>
            <a:ext cx="1112805" cy="769441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5400000" sx="103000" sy="103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 err="1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e</a:t>
            </a:r>
            <a:r>
              <a:rPr lang="en-US" altLang="zh-CN" sz="4400" b="1" dirty="0" err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ng</a:t>
            </a:r>
            <a:endParaRPr lang="zh-CN" altLang="en-US" sz="44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1" name="TextBox 36"/>
          <p:cNvSpPr txBox="1"/>
          <p:nvPr/>
        </p:nvSpPr>
        <p:spPr>
          <a:xfrm>
            <a:off x="7509403" y="3645106"/>
            <a:ext cx="1023037" cy="769441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5400000" sx="103000" sy="103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err="1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i</a:t>
            </a:r>
            <a:r>
              <a:rPr lang="en-US" altLang="zh-CN" sz="4400" b="1" dirty="0" err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ng</a:t>
            </a:r>
            <a:endParaRPr lang="zh-CN" altLang="en-US" sz="44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3" name="TextBox 39"/>
          <p:cNvSpPr txBox="1"/>
          <p:nvPr/>
        </p:nvSpPr>
        <p:spPr>
          <a:xfrm>
            <a:off x="437452" y="3783192"/>
            <a:ext cx="2118324" cy="646331"/>
          </a:xfrm>
          <a:prstGeom prst="rect">
            <a:avLst/>
          </a:prstGeom>
          <a:solidFill>
            <a:srgbClr val="006600"/>
          </a:solidFill>
          <a:ln w="38100">
            <a:solidFill>
              <a:schemeClr val="accent3">
                <a:lumMod val="50000"/>
              </a:schemeClr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 lvl="0">
              <a:defRPr sz="440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defRPr>
            </a:lvl1pPr>
          </a:lstStyle>
          <a:p>
            <a:r>
              <a:rPr lang="zh-CN" altLang="en-US" sz="3600" dirty="0"/>
              <a:t>后鼻韵母</a:t>
            </a:r>
            <a:endParaRPr lang="zh-CN" altLang="en-US" sz="3600" dirty="0"/>
          </a:p>
        </p:txBody>
      </p:sp>
      <p:cxnSp>
        <p:nvCxnSpPr>
          <p:cNvPr id="44" name="直接连接符 43"/>
          <p:cNvCxnSpPr/>
          <p:nvPr/>
        </p:nvCxnSpPr>
        <p:spPr>
          <a:xfrm>
            <a:off x="3938549" y="1446466"/>
            <a:ext cx="1244746" cy="956223"/>
          </a:xfrm>
          <a:prstGeom prst="line">
            <a:avLst/>
          </a:prstGeom>
          <a:ln w="31750">
            <a:solidFill>
              <a:schemeClr val="tx2">
                <a:lumMod val="40000"/>
                <a:lumOff val="6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/>
        </p:nvGrpSpPr>
        <p:grpSpPr>
          <a:xfrm>
            <a:off x="179512" y="123478"/>
            <a:ext cx="2154230" cy="724589"/>
            <a:chOff x="337765" y="364326"/>
            <a:chExt cx="2154230" cy="724589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47816" y="396338"/>
              <a:ext cx="1778181" cy="692577"/>
            </a:xfrm>
            <a:prstGeom prst="rect">
              <a:avLst/>
            </a:prstGeom>
          </p:spPr>
        </p:pic>
        <p:sp>
          <p:nvSpPr>
            <p:cNvPr id="36" name="文本框 14"/>
            <p:cNvSpPr txBox="1"/>
            <p:nvPr/>
          </p:nvSpPr>
          <p:spPr>
            <a:xfrm>
              <a:off x="827584" y="364326"/>
              <a:ext cx="166441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我会认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7765" y="396338"/>
              <a:ext cx="450000" cy="55975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" name="图示 44" title="pei"/>
          <p:cNvGraphicFramePr/>
          <p:nvPr/>
        </p:nvGraphicFramePr>
        <p:xfrm>
          <a:off x="1187624" y="782156"/>
          <a:ext cx="7493576" cy="44538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699792" y="39042"/>
            <a:ext cx="3960440" cy="73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练读</a:t>
            </a:r>
            <a:r>
              <a:rPr lang="en-US" altLang="zh-CN" sz="3200" b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ang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组成的音节</a:t>
            </a:r>
            <a:endParaRPr lang="en-US" altLang="zh-CN" sz="3200" b="1" smtClean="0"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61560" y="267494"/>
            <a:ext cx="2106184" cy="720080"/>
            <a:chOff x="377584" y="2859782"/>
            <a:chExt cx="2106184" cy="72008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83568" y="2887285"/>
              <a:ext cx="1800200" cy="692577"/>
            </a:xfrm>
            <a:prstGeom prst="rect">
              <a:avLst/>
            </a:prstGeom>
          </p:spPr>
        </p:pic>
        <p:sp>
          <p:nvSpPr>
            <p:cNvPr id="8" name="文本框 14"/>
            <p:cNvSpPr txBox="1"/>
            <p:nvPr/>
          </p:nvSpPr>
          <p:spPr>
            <a:xfrm>
              <a:off x="864933" y="2859782"/>
              <a:ext cx="1618835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我会拼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584" y="2891528"/>
              <a:ext cx="450000" cy="55975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graphicEl>
                                              <a:dgm id="{B49960C0-2478-4BCF-A9C0-745AB8F508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>
                                            <p:graphicEl>
                                              <a:dgm id="{B49960C0-2478-4BCF-A9C0-745AB8F508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>
                                            <p:graphicEl>
                                              <a:dgm id="{B49960C0-2478-4BCF-A9C0-745AB8F508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5">
                                            <p:graphicEl>
                                              <a:dgm id="{B49960C0-2478-4BCF-A9C0-745AB8F5088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graphicEl>
                                              <a:dgm id="{EC0B8BA3-D1A0-4681-887A-385E8DD367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>
                                            <p:graphicEl>
                                              <a:dgm id="{EC0B8BA3-D1A0-4681-887A-385E8DD367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>
                                            <p:graphicEl>
                                              <a:dgm id="{EC0B8BA3-D1A0-4681-887A-385E8DD367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>
                                            <p:graphicEl>
                                              <a:dgm id="{EC0B8BA3-D1A0-4681-887A-385E8DD367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graphicEl>
                                              <a:dgm id="{E439FB7C-643C-454F-9092-F27C7C66C5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">
                                            <p:graphicEl>
                                              <a:dgm id="{E439FB7C-643C-454F-9092-F27C7C66C5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">
                                            <p:graphicEl>
                                              <a:dgm id="{E439FB7C-643C-454F-9092-F27C7C66C5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>
                                            <p:graphicEl>
                                              <a:dgm id="{E439FB7C-643C-454F-9092-F27C7C66C5B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graphicEl>
                                              <a:dgm id="{7B6555EF-08DC-4AF8-B351-7FF0D98BC6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">
                                            <p:graphicEl>
                                              <a:dgm id="{7B6555EF-08DC-4AF8-B351-7FF0D98BC6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5">
                                            <p:graphicEl>
                                              <a:dgm id="{7B6555EF-08DC-4AF8-B351-7FF0D98BC6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>
                                            <p:graphicEl>
                                              <a:dgm id="{7B6555EF-08DC-4AF8-B351-7FF0D98BC6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graphicEl>
                                              <a:dgm id="{DA72E5D4-62CF-433D-B5E8-B21F597C98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5">
                                            <p:graphicEl>
                                              <a:dgm id="{DA72E5D4-62CF-433D-B5E8-B21F597C98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5">
                                            <p:graphicEl>
                                              <a:dgm id="{DA72E5D4-62CF-433D-B5E8-B21F597C98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5">
                                            <p:graphicEl>
                                              <a:dgm id="{DA72E5D4-62CF-433D-B5E8-B21F597C989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graphicEl>
                                              <a:dgm id="{7B69383C-FE5E-4AB8-B21E-4BB11E7E15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">
                                            <p:graphicEl>
                                              <a:dgm id="{7B69383C-FE5E-4AB8-B21E-4BB11E7E15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5">
                                            <p:graphicEl>
                                              <a:dgm id="{7B69383C-FE5E-4AB8-B21E-4BB11E7E15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5">
                                            <p:graphicEl>
                                              <a:dgm id="{7B69383C-FE5E-4AB8-B21E-4BB11E7E150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graphicEl>
                                              <a:dgm id="{3C66E82F-E67B-4331-93F8-12819B17B6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5">
                                            <p:graphicEl>
                                              <a:dgm id="{3C66E82F-E67B-4331-93F8-12819B17B6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>
                                            <p:graphicEl>
                                              <a:dgm id="{3C66E82F-E67B-4331-93F8-12819B17B6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5">
                                            <p:graphicEl>
                                              <a:dgm id="{3C66E82F-E67B-4331-93F8-12819B17B6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graphicEl>
                                              <a:dgm id="{797119EB-E53B-469F-9655-50599B0798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5">
                                            <p:graphicEl>
                                              <a:dgm id="{797119EB-E53B-469F-9655-50599B0798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5">
                                            <p:graphicEl>
                                              <a:dgm id="{797119EB-E53B-469F-9655-50599B0798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5">
                                            <p:graphicEl>
                                              <a:dgm id="{797119EB-E53B-469F-9655-50599B0798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graphicEl>
                                              <a:dgm id="{5E67E044-12F5-488E-AFF8-E8FC54080E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5">
                                            <p:graphicEl>
                                              <a:dgm id="{5E67E044-12F5-488E-AFF8-E8FC54080E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5">
                                            <p:graphicEl>
                                              <a:dgm id="{5E67E044-12F5-488E-AFF8-E8FC54080E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5">
                                            <p:graphicEl>
                                              <a:dgm id="{5E67E044-12F5-488E-AFF8-E8FC54080EE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5" grpId="0" uiExpand="1">
        <p:bldSub>
          <a:bldDgm bld="one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" name="图示 44" title="pei"/>
          <p:cNvGraphicFramePr/>
          <p:nvPr/>
        </p:nvGraphicFramePr>
        <p:xfrm>
          <a:off x="395536" y="772492"/>
          <a:ext cx="8136904" cy="40315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843808" y="39984"/>
            <a:ext cx="3960440" cy="73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练读</a:t>
            </a:r>
            <a:r>
              <a:rPr lang="en-US" altLang="zh-CN" sz="3200" b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eng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组成的音节</a:t>
            </a:r>
            <a:endParaRPr lang="en-US" altLang="zh-CN" sz="3200" b="1" smtClean="0"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graphicEl>
                                              <a:dgm id="{B49960C0-2478-4BCF-A9C0-745AB8F508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>
                                            <p:graphicEl>
                                              <a:dgm id="{B49960C0-2478-4BCF-A9C0-745AB8F508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>
                                            <p:graphicEl>
                                              <a:dgm id="{B49960C0-2478-4BCF-A9C0-745AB8F508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5">
                                            <p:graphicEl>
                                              <a:dgm id="{B49960C0-2478-4BCF-A9C0-745AB8F5088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graphicEl>
                                              <a:dgm id="{EC0B8BA3-D1A0-4681-887A-385E8DD367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>
                                            <p:graphicEl>
                                              <a:dgm id="{EC0B8BA3-D1A0-4681-887A-385E8DD367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>
                                            <p:graphicEl>
                                              <a:dgm id="{EC0B8BA3-D1A0-4681-887A-385E8DD367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>
                                            <p:graphicEl>
                                              <a:dgm id="{EC0B8BA3-D1A0-4681-887A-385E8DD367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graphicEl>
                                              <a:dgm id="{E439FB7C-643C-454F-9092-F27C7C66C5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">
                                            <p:graphicEl>
                                              <a:dgm id="{E439FB7C-643C-454F-9092-F27C7C66C5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">
                                            <p:graphicEl>
                                              <a:dgm id="{E439FB7C-643C-454F-9092-F27C7C66C5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>
                                            <p:graphicEl>
                                              <a:dgm id="{E439FB7C-643C-454F-9092-F27C7C66C5B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graphicEl>
                                              <a:dgm id="{7B6555EF-08DC-4AF8-B351-7FF0D98BC6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">
                                            <p:graphicEl>
                                              <a:dgm id="{7B6555EF-08DC-4AF8-B351-7FF0D98BC6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5">
                                            <p:graphicEl>
                                              <a:dgm id="{7B6555EF-08DC-4AF8-B351-7FF0D98BC6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>
                                            <p:graphicEl>
                                              <a:dgm id="{7B6555EF-08DC-4AF8-B351-7FF0D98BC6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graphicEl>
                                              <a:dgm id="{DA72E5D4-62CF-433D-B5E8-B21F597C98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5">
                                            <p:graphicEl>
                                              <a:dgm id="{DA72E5D4-62CF-433D-B5E8-B21F597C98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5">
                                            <p:graphicEl>
                                              <a:dgm id="{DA72E5D4-62CF-433D-B5E8-B21F597C98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5">
                                            <p:graphicEl>
                                              <a:dgm id="{DA72E5D4-62CF-433D-B5E8-B21F597C989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graphicEl>
                                              <a:dgm id="{7B69383C-FE5E-4AB8-B21E-4BB11E7E15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">
                                            <p:graphicEl>
                                              <a:dgm id="{7B69383C-FE5E-4AB8-B21E-4BB11E7E15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5">
                                            <p:graphicEl>
                                              <a:dgm id="{7B69383C-FE5E-4AB8-B21E-4BB11E7E15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5">
                                            <p:graphicEl>
                                              <a:dgm id="{7B69383C-FE5E-4AB8-B21E-4BB11E7E150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graphicEl>
                                              <a:dgm id="{3C66E82F-E67B-4331-93F8-12819B17B6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5">
                                            <p:graphicEl>
                                              <a:dgm id="{3C66E82F-E67B-4331-93F8-12819B17B6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>
                                            <p:graphicEl>
                                              <a:dgm id="{3C66E82F-E67B-4331-93F8-12819B17B6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5">
                                            <p:graphicEl>
                                              <a:dgm id="{3C66E82F-E67B-4331-93F8-12819B17B6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graphicEl>
                                              <a:dgm id="{797119EB-E53B-469F-9655-50599B0798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5">
                                            <p:graphicEl>
                                              <a:dgm id="{797119EB-E53B-469F-9655-50599B0798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5">
                                            <p:graphicEl>
                                              <a:dgm id="{797119EB-E53B-469F-9655-50599B0798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5">
                                            <p:graphicEl>
                                              <a:dgm id="{797119EB-E53B-469F-9655-50599B0798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graphicEl>
                                              <a:dgm id="{5E67E044-12F5-488E-AFF8-E8FC54080E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5">
                                            <p:graphicEl>
                                              <a:dgm id="{5E67E044-12F5-488E-AFF8-E8FC54080E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5">
                                            <p:graphicEl>
                                              <a:dgm id="{5E67E044-12F5-488E-AFF8-E8FC54080E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5">
                                            <p:graphicEl>
                                              <a:dgm id="{5E67E044-12F5-488E-AFF8-E8FC54080EE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5" grpId="0">
        <p:bldSub>
          <a:bldDgm bld="one"/>
        </p:bldSub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" name="图示 44" title="pei"/>
          <p:cNvGraphicFramePr/>
          <p:nvPr/>
        </p:nvGraphicFramePr>
        <p:xfrm>
          <a:off x="339497" y="714905"/>
          <a:ext cx="7976919" cy="41611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2483768" y="39984"/>
            <a:ext cx="3960440" cy="73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练读</a:t>
            </a:r>
            <a:r>
              <a:rPr lang="en-US" altLang="zh-CN" sz="3200" b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i</a:t>
            </a:r>
            <a:r>
              <a:rPr lang="en-US" altLang="zh-CN" sz="3200" b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ng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组成的音节</a:t>
            </a:r>
            <a:endParaRPr lang="en-US" altLang="zh-CN" sz="3200" b="1" smtClean="0"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graphicEl>
                                              <a:dgm id="{B49960C0-2478-4BCF-A9C0-745AB8F508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>
                                            <p:graphicEl>
                                              <a:dgm id="{B49960C0-2478-4BCF-A9C0-745AB8F508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>
                                            <p:graphicEl>
                                              <a:dgm id="{B49960C0-2478-4BCF-A9C0-745AB8F508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5">
                                            <p:graphicEl>
                                              <a:dgm id="{B49960C0-2478-4BCF-A9C0-745AB8F5088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graphicEl>
                                              <a:dgm id="{EC0B8BA3-D1A0-4681-887A-385E8DD367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>
                                            <p:graphicEl>
                                              <a:dgm id="{EC0B8BA3-D1A0-4681-887A-385E8DD367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>
                                            <p:graphicEl>
                                              <a:dgm id="{EC0B8BA3-D1A0-4681-887A-385E8DD367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>
                                            <p:graphicEl>
                                              <a:dgm id="{EC0B8BA3-D1A0-4681-887A-385E8DD367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graphicEl>
                                              <a:dgm id="{E439FB7C-643C-454F-9092-F27C7C66C5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">
                                            <p:graphicEl>
                                              <a:dgm id="{E439FB7C-643C-454F-9092-F27C7C66C5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">
                                            <p:graphicEl>
                                              <a:dgm id="{E439FB7C-643C-454F-9092-F27C7C66C5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>
                                            <p:graphicEl>
                                              <a:dgm id="{E439FB7C-643C-454F-9092-F27C7C66C5B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graphicEl>
                                              <a:dgm id="{7B6555EF-08DC-4AF8-B351-7FF0D98BC6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">
                                            <p:graphicEl>
                                              <a:dgm id="{7B6555EF-08DC-4AF8-B351-7FF0D98BC6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5">
                                            <p:graphicEl>
                                              <a:dgm id="{7B6555EF-08DC-4AF8-B351-7FF0D98BC6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>
                                            <p:graphicEl>
                                              <a:dgm id="{7B6555EF-08DC-4AF8-B351-7FF0D98BC6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graphicEl>
                                              <a:dgm id="{DA72E5D4-62CF-433D-B5E8-B21F597C98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5">
                                            <p:graphicEl>
                                              <a:dgm id="{DA72E5D4-62CF-433D-B5E8-B21F597C98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5">
                                            <p:graphicEl>
                                              <a:dgm id="{DA72E5D4-62CF-433D-B5E8-B21F597C98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5">
                                            <p:graphicEl>
                                              <a:dgm id="{DA72E5D4-62CF-433D-B5E8-B21F597C989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graphicEl>
                                              <a:dgm id="{7B69383C-FE5E-4AB8-B21E-4BB11E7E15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">
                                            <p:graphicEl>
                                              <a:dgm id="{7B69383C-FE5E-4AB8-B21E-4BB11E7E15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5">
                                            <p:graphicEl>
                                              <a:dgm id="{7B69383C-FE5E-4AB8-B21E-4BB11E7E15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5">
                                            <p:graphicEl>
                                              <a:dgm id="{7B69383C-FE5E-4AB8-B21E-4BB11E7E150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graphicEl>
                                              <a:dgm id="{3C66E82F-E67B-4331-93F8-12819B17B6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5">
                                            <p:graphicEl>
                                              <a:dgm id="{3C66E82F-E67B-4331-93F8-12819B17B6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>
                                            <p:graphicEl>
                                              <a:dgm id="{3C66E82F-E67B-4331-93F8-12819B17B6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5">
                                            <p:graphicEl>
                                              <a:dgm id="{3C66E82F-E67B-4331-93F8-12819B17B6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graphicEl>
                                              <a:dgm id="{797119EB-E53B-469F-9655-50599B0798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5">
                                            <p:graphicEl>
                                              <a:dgm id="{797119EB-E53B-469F-9655-50599B0798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5">
                                            <p:graphicEl>
                                              <a:dgm id="{797119EB-E53B-469F-9655-50599B0798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5">
                                            <p:graphicEl>
                                              <a:dgm id="{797119EB-E53B-469F-9655-50599B0798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graphicEl>
                                              <a:dgm id="{5E67E044-12F5-488E-AFF8-E8FC54080E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5">
                                            <p:graphicEl>
                                              <a:dgm id="{5E67E044-12F5-488E-AFF8-E8FC54080E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5">
                                            <p:graphicEl>
                                              <a:dgm id="{5E67E044-12F5-488E-AFF8-E8FC54080E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5">
                                            <p:graphicEl>
                                              <a:dgm id="{5E67E044-12F5-488E-AFF8-E8FC54080EE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5" grpId="0">
        <p:bldSub>
          <a:bldDgm bld="one"/>
        </p:bldSub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" name="图示 44" title="pei"/>
          <p:cNvGraphicFramePr/>
          <p:nvPr/>
        </p:nvGraphicFramePr>
        <p:xfrm>
          <a:off x="107505" y="786913"/>
          <a:ext cx="8424936" cy="42331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339752" y="39984"/>
            <a:ext cx="3960440" cy="73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练读</a:t>
            </a:r>
            <a:r>
              <a:rPr lang="en-US" altLang="zh-CN" sz="3200" b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o</a:t>
            </a:r>
            <a:r>
              <a:rPr lang="en-US" altLang="zh-CN" sz="3200" b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ng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组成的音节</a:t>
            </a:r>
            <a:endParaRPr lang="en-US" altLang="zh-CN" sz="3200" b="1" smtClean="0"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graphicEl>
                                              <a:dgm id="{B49960C0-2478-4BCF-A9C0-745AB8F508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>
                                            <p:graphicEl>
                                              <a:dgm id="{B49960C0-2478-4BCF-A9C0-745AB8F508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>
                                            <p:graphicEl>
                                              <a:dgm id="{B49960C0-2478-4BCF-A9C0-745AB8F508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5">
                                            <p:graphicEl>
                                              <a:dgm id="{B49960C0-2478-4BCF-A9C0-745AB8F5088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graphicEl>
                                              <a:dgm id="{EC0B8BA3-D1A0-4681-887A-385E8DD367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>
                                            <p:graphicEl>
                                              <a:dgm id="{EC0B8BA3-D1A0-4681-887A-385E8DD367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>
                                            <p:graphicEl>
                                              <a:dgm id="{EC0B8BA3-D1A0-4681-887A-385E8DD367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>
                                            <p:graphicEl>
                                              <a:dgm id="{EC0B8BA3-D1A0-4681-887A-385E8DD367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graphicEl>
                                              <a:dgm id="{E439FB7C-643C-454F-9092-F27C7C66C5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">
                                            <p:graphicEl>
                                              <a:dgm id="{E439FB7C-643C-454F-9092-F27C7C66C5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">
                                            <p:graphicEl>
                                              <a:dgm id="{E439FB7C-643C-454F-9092-F27C7C66C5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>
                                            <p:graphicEl>
                                              <a:dgm id="{E439FB7C-643C-454F-9092-F27C7C66C5B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graphicEl>
                                              <a:dgm id="{7B6555EF-08DC-4AF8-B351-7FF0D98BC6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">
                                            <p:graphicEl>
                                              <a:dgm id="{7B6555EF-08DC-4AF8-B351-7FF0D98BC6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5">
                                            <p:graphicEl>
                                              <a:dgm id="{7B6555EF-08DC-4AF8-B351-7FF0D98BC6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>
                                            <p:graphicEl>
                                              <a:dgm id="{7B6555EF-08DC-4AF8-B351-7FF0D98BC6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graphicEl>
                                              <a:dgm id="{DA72E5D4-62CF-433D-B5E8-B21F597C98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5">
                                            <p:graphicEl>
                                              <a:dgm id="{DA72E5D4-62CF-433D-B5E8-B21F597C98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5">
                                            <p:graphicEl>
                                              <a:dgm id="{DA72E5D4-62CF-433D-B5E8-B21F597C98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5">
                                            <p:graphicEl>
                                              <a:dgm id="{DA72E5D4-62CF-433D-B5E8-B21F597C989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graphicEl>
                                              <a:dgm id="{7B69383C-FE5E-4AB8-B21E-4BB11E7E15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">
                                            <p:graphicEl>
                                              <a:dgm id="{7B69383C-FE5E-4AB8-B21E-4BB11E7E15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5">
                                            <p:graphicEl>
                                              <a:dgm id="{7B69383C-FE5E-4AB8-B21E-4BB11E7E15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5">
                                            <p:graphicEl>
                                              <a:dgm id="{7B69383C-FE5E-4AB8-B21E-4BB11E7E150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graphicEl>
                                              <a:dgm id="{3C66E82F-E67B-4331-93F8-12819B17B6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5">
                                            <p:graphicEl>
                                              <a:dgm id="{3C66E82F-E67B-4331-93F8-12819B17B6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>
                                            <p:graphicEl>
                                              <a:dgm id="{3C66E82F-E67B-4331-93F8-12819B17B6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5">
                                            <p:graphicEl>
                                              <a:dgm id="{3C66E82F-E67B-4331-93F8-12819B17B6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graphicEl>
                                              <a:dgm id="{797119EB-E53B-469F-9655-50599B0798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5">
                                            <p:graphicEl>
                                              <a:dgm id="{797119EB-E53B-469F-9655-50599B0798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5">
                                            <p:graphicEl>
                                              <a:dgm id="{797119EB-E53B-469F-9655-50599B0798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5">
                                            <p:graphicEl>
                                              <a:dgm id="{797119EB-E53B-469F-9655-50599B0798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graphicEl>
                                              <a:dgm id="{5E67E044-12F5-488E-AFF8-E8FC54080E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5">
                                            <p:graphicEl>
                                              <a:dgm id="{5E67E044-12F5-488E-AFF8-E8FC54080E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5">
                                            <p:graphicEl>
                                              <a:dgm id="{5E67E044-12F5-488E-AFF8-E8FC54080E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5">
                                            <p:graphicEl>
                                              <a:dgm id="{5E67E044-12F5-488E-AFF8-E8FC54080EE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5" grpId="0" uiExpand="1">
        <p:bldSub>
          <a:bldDgm bld="one"/>
        </p:bldSub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123478"/>
            <a:ext cx="36724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联系生活看图读词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0193" y="4155926"/>
            <a:ext cx="1808508" cy="646331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雄   鹰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36512" y="3651870"/>
            <a:ext cx="26098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</a:t>
            </a:r>
            <a:r>
              <a:rPr lang="en-US" altLang="zh-CN" sz="3600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xióng </a:t>
            </a:r>
            <a:r>
              <a:rPr lang="en-US" altLang="zh-CN" sz="3600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yīng</a:t>
            </a:r>
            <a:endParaRPr lang="zh-CN" altLang="en-US" sz="3600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464965" y="4155926"/>
            <a:ext cx="1808508" cy="646331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跳   绳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099681" y="3651870"/>
            <a:ext cx="25154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tiào</a:t>
            </a:r>
            <a:r>
              <a:rPr lang="en-US" altLang="zh-CN" sz="3600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</a:t>
            </a:r>
            <a:r>
              <a:rPr lang="en-US" altLang="zh-CN" sz="3600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shéng</a:t>
            </a:r>
            <a:endParaRPr lang="zh-CN" altLang="en-US" sz="3600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155833" y="4155926"/>
            <a:ext cx="2736647" cy="646331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听   广  播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939406" y="3651870"/>
            <a:ext cx="36011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tīng</a:t>
            </a:r>
            <a:r>
              <a:rPr lang="en-US" altLang="zh-CN" sz="3600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</a:t>
            </a:r>
            <a:r>
              <a:rPr lang="en-US" altLang="zh-CN" sz="3600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guǎng</a:t>
            </a:r>
            <a:r>
              <a:rPr lang="en-US" altLang="zh-CN" sz="3600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</a:t>
            </a:r>
            <a:r>
              <a:rPr lang="en-US" altLang="zh-CN" sz="3600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bō</a:t>
            </a:r>
            <a:endParaRPr lang="zh-CN" altLang="en-US" sz="3600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733" y="1161629"/>
            <a:ext cx="2101019" cy="2395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385" b="100000" l="0" r="99645">
                        <a14:foregroundMark x1="60568" y1="86769" x2="60568" y2="86769"/>
                        <a14:foregroundMark x1="54707" y1="94769" x2="65542" y2="93692"/>
                        <a14:foregroundMark x1="42629" y1="94000" x2="32860" y2="92308"/>
                        <a14:foregroundMark x1="43517" y1="93692" x2="54352" y2="94615"/>
                        <a14:foregroundMark x1="90941" y1="64154" x2="93073" y2="65077"/>
                        <a14:foregroundMark x1="95382" y1="69692" x2="95027" y2="75077"/>
                        <a14:foregroundMark x1="91829" y1="80615" x2="91829" y2="80615"/>
                        <a14:foregroundMark x1="94849" y1="74769" x2="92362" y2="80615"/>
                        <a14:foregroundMark x1="78863" y1="89846" x2="78863" y2="89846"/>
                        <a14:foregroundMark x1="91474" y1="80923" x2="82416" y2="88615"/>
                        <a14:foregroundMark x1="75133" y1="91231" x2="64831" y2="93692"/>
                        <a14:foregroundMark x1="32682" y1="91846" x2="24512" y2="86769"/>
                        <a14:foregroundMark x1="24156" y1="86615" x2="17584" y2="79538"/>
                        <a14:foregroundMark x1="17229" y1="79231" x2="12966" y2="73692"/>
                        <a14:foregroundMark x1="13144" y1="73077" x2="11901" y2="68462"/>
                        <a14:foregroundMark x1="12078" y1="68154" x2="15098" y2="65231"/>
                        <a14:foregroundMark x1="46359" y1="87077" x2="46359" y2="870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610" y="631889"/>
            <a:ext cx="2844712" cy="3284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7543" y1="15183" x2="21983" y2="22513"/>
                        <a14:foregroundMark x1="37069" y1="40052" x2="32112" y2="47382"/>
                        <a14:foregroundMark x1="23276" y1="40052" x2="23922" y2="46597"/>
                        <a14:foregroundMark x1="18319" y1="41099" x2="18750" y2="50524"/>
                        <a14:foregroundMark x1="29095" y1="21990" x2="30388" y2="26963"/>
                        <a14:foregroundMark x1="22414" y1="37173" x2="23922" y2="50262"/>
                        <a14:foregroundMark x1="17672" y1="37435" x2="18750" y2="51309"/>
                        <a14:foregroundMark x1="38793" y1="40052" x2="32112" y2="50524"/>
                        <a14:foregroundMark x1="33405" y1="43194" x2="28448" y2="48168"/>
                        <a14:backgroundMark x1="35129" y1="41623" x2="29957" y2="48429"/>
                        <a14:backgroundMark x1="38147" y1="41885" x2="33405" y2="49215"/>
                        <a14:backgroundMark x1="32112" y1="42408" x2="29310" y2="481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041" y="1440252"/>
            <a:ext cx="2571415" cy="2116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8" grpId="0"/>
      <p:bldP spid="20" grpId="0"/>
      <p:bldP spid="22" grpId="0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53777" y="1217391"/>
            <a:ext cx="59266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一</a:t>
            </a:r>
            <a:r>
              <a:rPr lang="zh-CN" altLang="en-US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、我能把音节补充完整。</a:t>
            </a:r>
            <a:endParaRPr lang="zh-CN" altLang="en-US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86628" y="2268284"/>
            <a:ext cx="5126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latin typeface="汉语拼音" panose="020B0604020202020204" pitchFamily="34" charset="0"/>
                <a:ea typeface="Segoe UI" panose="020B0502040204020203" pitchFamily="34" charset="0"/>
                <a:cs typeface="汉语拼音" panose="020B0604020202020204" pitchFamily="34" charset="0"/>
              </a:rPr>
              <a:t>j</a:t>
            </a:r>
            <a:endParaRPr lang="zh-CN" altLang="en-US" sz="3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822505" y="2615745"/>
            <a:ext cx="279596" cy="3685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802886" y="2291498"/>
            <a:ext cx="16683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（       ）</a:t>
            </a:r>
            <a:endParaRPr lang="zh-CN" altLang="en-US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>
            <a:off x="2261040" y="2583885"/>
            <a:ext cx="648072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2817458" y="2268284"/>
            <a:ext cx="11375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600" b="1" dirty="0" err="1" smtClean="0">
                <a:latin typeface="汉语拼音" panose="020B0604020202020204" pitchFamily="34" charset="0"/>
                <a:ea typeface="Segoe UI" panose="020B0502040204020203" pitchFamily="34" charset="0"/>
                <a:cs typeface="汉语拼音" panose="020B0604020202020204" pitchFamily="34" charset="0"/>
              </a:rPr>
              <a:t>jīng</a:t>
            </a:r>
            <a:endParaRPr lang="zh-CN" altLang="en-US" sz="3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537166" y="2245505"/>
            <a:ext cx="5126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汉语拼音" panose="020B0604020202020204" pitchFamily="34" charset="0"/>
                <a:ea typeface="Segoe UI" panose="020B0502040204020203" pitchFamily="34" charset="0"/>
                <a:cs typeface="汉语拼音" panose="020B0604020202020204" pitchFamily="34" charset="0"/>
              </a:rPr>
              <a:t>l</a:t>
            </a:r>
            <a:endParaRPr lang="zh-CN" altLang="en-US" sz="3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4838955" y="2591449"/>
            <a:ext cx="507654" cy="0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6948264" y="2275007"/>
            <a:ext cx="19442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（         ）</a:t>
            </a:r>
            <a:endParaRPr lang="zh-CN" altLang="en-US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67" name="直接箭头连接符 66"/>
          <p:cNvCxnSpPr/>
          <p:nvPr/>
        </p:nvCxnSpPr>
        <p:spPr>
          <a:xfrm>
            <a:off x="6537120" y="2583886"/>
            <a:ext cx="648072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矩形 67"/>
          <p:cNvSpPr/>
          <p:nvPr/>
        </p:nvSpPr>
        <p:spPr>
          <a:xfrm>
            <a:off x="5337188" y="2223364"/>
            <a:ext cx="12510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err="1" smtClean="0">
                <a:latin typeface="汉语拼音" panose="020B0604020202020204" pitchFamily="34" charset="0"/>
                <a:ea typeface="Segoe UI" panose="020B0502040204020203" pitchFamily="34" charset="0"/>
                <a:cs typeface="汉语拼音" panose="020B0604020202020204" pitchFamily="34" charset="0"/>
              </a:rPr>
              <a:t>áng</a:t>
            </a:r>
            <a:endParaRPr lang="zh-CN" altLang="en-US" sz="3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-180528" y="3291304"/>
            <a:ext cx="16683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（  </a:t>
            </a:r>
            <a:r>
              <a:rPr lang="en-US" altLang="zh-CN" sz="3200" b="1" dirty="0">
                <a:latin typeface="汉语拼音" panose="020B0604020202020204" pitchFamily="34" charset="0"/>
                <a:ea typeface="Segoe UI" panose="020B0502040204020203" pitchFamily="34" charset="0"/>
                <a:cs typeface="汉语拼音" panose="020B0604020202020204" pitchFamily="34" charset="0"/>
              </a:rPr>
              <a:t> </a:t>
            </a:r>
            <a:r>
              <a:rPr lang="zh-CN" altLang="en-US" sz="3200" b="1" dirty="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 ）</a:t>
            </a:r>
            <a:endParaRPr lang="zh-CN" altLang="en-US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70" name="直接连接符 69"/>
          <p:cNvCxnSpPr/>
          <p:nvPr/>
        </p:nvCxnSpPr>
        <p:spPr>
          <a:xfrm>
            <a:off x="1041539" y="3614469"/>
            <a:ext cx="253827" cy="0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矩形 70"/>
          <p:cNvSpPr/>
          <p:nvPr/>
        </p:nvSpPr>
        <p:spPr>
          <a:xfrm>
            <a:off x="1269150" y="3260525"/>
            <a:ext cx="14239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err="1" smtClean="0">
                <a:latin typeface="汉语拼音" panose="020B0604020202020204" pitchFamily="34" charset="0"/>
                <a:ea typeface="Segoe UI" panose="020B0502040204020203" pitchFamily="34" charset="0"/>
                <a:cs typeface="汉语拼音" panose="020B0604020202020204" pitchFamily="34" charset="0"/>
              </a:rPr>
              <a:t>èng</a:t>
            </a:r>
            <a:endParaRPr lang="zh-CN" altLang="en-US" sz="3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72" name="直接箭头连接符 71"/>
          <p:cNvCxnSpPr/>
          <p:nvPr/>
        </p:nvCxnSpPr>
        <p:spPr>
          <a:xfrm>
            <a:off x="2228351" y="3648656"/>
            <a:ext cx="464737" cy="485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矩形 72"/>
          <p:cNvSpPr/>
          <p:nvPr/>
        </p:nvSpPr>
        <p:spPr>
          <a:xfrm>
            <a:off x="2570938" y="3308677"/>
            <a:ext cx="18503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600" b="1" dirty="0" err="1" smtClean="0">
                <a:latin typeface="汉语拼音" panose="020B0604020202020204" pitchFamily="34" charset="0"/>
                <a:ea typeface="Segoe UI" panose="020B0502040204020203" pitchFamily="34" charset="0"/>
                <a:cs typeface="汉语拼音" panose="020B0604020202020204" pitchFamily="34" charset="0"/>
              </a:rPr>
              <a:t>zhèng</a:t>
            </a:r>
            <a:endParaRPr lang="zh-CN" altLang="en-US" sz="3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4411288" y="3324777"/>
            <a:ext cx="8553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latin typeface="汉语拼音" panose="020B0604020202020204" pitchFamily="34" charset="0"/>
                <a:ea typeface="Segoe UI" panose="020B0502040204020203" pitchFamily="34" charset="0"/>
                <a:cs typeface="汉语拼音" panose="020B0604020202020204" pitchFamily="34" charset="0"/>
              </a:rPr>
              <a:t>q</a:t>
            </a:r>
            <a:endParaRPr lang="zh-CN" altLang="en-US" sz="3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75" name="直接连接符 74"/>
          <p:cNvCxnSpPr/>
          <p:nvPr/>
        </p:nvCxnSpPr>
        <p:spPr>
          <a:xfrm flipV="1">
            <a:off x="5266622" y="3703795"/>
            <a:ext cx="328223" cy="13296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矩形 75"/>
          <p:cNvSpPr/>
          <p:nvPr/>
        </p:nvSpPr>
        <p:spPr>
          <a:xfrm>
            <a:off x="5364088" y="3398479"/>
            <a:ext cx="28803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（       ）</a:t>
            </a:r>
            <a:endParaRPr lang="zh-CN" altLang="en-US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77" name="直接箭头连接符 76"/>
          <p:cNvCxnSpPr/>
          <p:nvPr/>
        </p:nvCxnSpPr>
        <p:spPr>
          <a:xfrm>
            <a:off x="6771619" y="3688480"/>
            <a:ext cx="493755" cy="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矩形 77"/>
          <p:cNvSpPr/>
          <p:nvPr/>
        </p:nvSpPr>
        <p:spPr>
          <a:xfrm>
            <a:off x="7261999" y="3291304"/>
            <a:ext cx="16304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600" b="1" dirty="0" err="1" smtClean="0">
                <a:latin typeface="汉语拼音" panose="020B0604020202020204" pitchFamily="34" charset="0"/>
                <a:ea typeface="Segoe UI" panose="020B0502040204020203" pitchFamily="34" charset="0"/>
                <a:cs typeface="汉语拼音" panose="020B0604020202020204" pitchFamily="34" charset="0"/>
              </a:rPr>
              <a:t>qiàng</a:t>
            </a:r>
            <a:endParaRPr lang="zh-CN" altLang="en-US" sz="3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27447" y="2223796"/>
            <a:ext cx="8451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Segoe UI" panose="020B0502040204020203" pitchFamily="34" charset="0"/>
                <a:cs typeface="汉语拼音" panose="020B0604020202020204" pitchFamily="34" charset="0"/>
              </a:rPr>
              <a:t>īng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7406015" y="2245505"/>
            <a:ext cx="11984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6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Segoe UI" panose="020B0502040204020203" pitchFamily="34" charset="0"/>
                <a:cs typeface="汉语拼音" panose="020B0604020202020204" pitchFamily="34" charset="0"/>
              </a:rPr>
              <a:t>láng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260509" y="3238862"/>
            <a:ext cx="8553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Segoe UI" panose="020B0502040204020203" pitchFamily="34" charset="0"/>
                <a:cs typeface="汉语拼音" panose="020B0604020202020204" pitchFamily="34" charset="0"/>
              </a:rPr>
              <a:t>zh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5724128" y="3336923"/>
            <a:ext cx="14610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Segoe UI" panose="020B0502040204020203" pitchFamily="34" charset="0"/>
                <a:cs typeface="汉语拼音" panose="020B0604020202020204" pitchFamily="34" charset="0"/>
              </a:rPr>
              <a:t>àng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4758968" y="3692017"/>
            <a:ext cx="290841" cy="35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5012969" y="3380733"/>
            <a:ext cx="3564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err="1" smtClean="0">
                <a:latin typeface="汉语拼音" panose="020B0604020202020204" pitchFamily="34" charset="0"/>
                <a:ea typeface="Segoe UI" panose="020B0502040204020203" pitchFamily="34" charset="0"/>
                <a:cs typeface="汉语拼音" panose="020B0604020202020204" pitchFamily="34" charset="0"/>
              </a:rPr>
              <a:t>i</a:t>
            </a:r>
            <a:endParaRPr lang="zh-CN" altLang="en-US" sz="3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51520" y="123478"/>
            <a:ext cx="2610240" cy="720080"/>
            <a:chOff x="341328" y="3939902"/>
            <a:chExt cx="2610240" cy="720080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47312" y="3967405"/>
              <a:ext cx="2268000" cy="692577"/>
            </a:xfrm>
            <a:prstGeom prst="rect">
              <a:avLst/>
            </a:prstGeom>
          </p:spPr>
        </p:pic>
        <p:sp>
          <p:nvSpPr>
            <p:cNvPr id="35" name="文本框 14"/>
            <p:cNvSpPr txBox="1"/>
            <p:nvPr/>
          </p:nvSpPr>
          <p:spPr>
            <a:xfrm>
              <a:off x="828677" y="393990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课堂演练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328" y="3971616"/>
              <a:ext cx="450000" cy="55975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9" grpId="0"/>
      <p:bldP spid="80" grpId="0"/>
      <p:bldP spid="8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048" y="2067694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0810" y="2067694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2970" y="2067694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048" y="3385937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7972" y="3385937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8508" y="3385937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圆角矩形 4"/>
          <p:cNvSpPr/>
          <p:nvPr/>
        </p:nvSpPr>
        <p:spPr>
          <a:xfrm>
            <a:off x="115903" y="2070635"/>
            <a:ext cx="2736870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4400" smtClean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eng—ong</a:t>
            </a:r>
            <a:endParaRPr lang="zh-CN" altLang="en-US" sz="1600" dirty="0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9512" y="411510"/>
            <a:ext cx="8964488" cy="12741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    二、拼读小红花：每对一个卡片就会得到卡片背面的小红花，看谁得到的小红花最多！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122265" y="2070635"/>
            <a:ext cx="2509237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4400" smtClean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ang—an</a:t>
            </a:r>
            <a:endParaRPr lang="zh-CN" altLang="en-US" sz="1600" dirty="0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6348814" y="2070635"/>
            <a:ext cx="2223128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4400" smtClean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ing—in </a:t>
            </a:r>
            <a:endParaRPr lang="zh-CN" altLang="en-US" sz="1600" dirty="0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85803" y="3372733"/>
            <a:ext cx="2397070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4400" smtClean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en—eng</a:t>
            </a:r>
            <a:endParaRPr lang="zh-CN" altLang="en-US" sz="1600" dirty="0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006753" y="3372733"/>
            <a:ext cx="2907251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altLang="zh-CN" sz="4400" smtClean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yǐn—yǐng</a:t>
            </a:r>
            <a:endParaRPr lang="zh-CN" altLang="en-US" sz="1600" dirty="0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173315" y="3372733"/>
            <a:ext cx="2430061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4400" smtClean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on—ong</a:t>
            </a:r>
            <a:endParaRPr lang="zh-CN" altLang="en-US" sz="1600" dirty="0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803" y="361813"/>
            <a:ext cx="681584" cy="62612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8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9653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231" y="4351362"/>
            <a:ext cx="1371600" cy="668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1" name="组合 20"/>
          <p:cNvGrpSpPr/>
          <p:nvPr/>
        </p:nvGrpSpPr>
        <p:grpSpPr>
          <a:xfrm>
            <a:off x="1115616" y="1415430"/>
            <a:ext cx="6105980" cy="3517714"/>
            <a:chOff x="1115616" y="1214276"/>
            <a:chExt cx="6105980" cy="3517714"/>
          </a:xfrm>
        </p:grpSpPr>
        <p:sp>
          <p:nvSpPr>
            <p:cNvPr id="2" name="立方体 1"/>
            <p:cNvSpPr/>
            <p:nvPr/>
          </p:nvSpPr>
          <p:spPr>
            <a:xfrm>
              <a:off x="1115616" y="3435846"/>
              <a:ext cx="1792850" cy="1296144"/>
            </a:xfrm>
            <a:prstGeom prst="cube">
              <a:avLst>
                <a:gd name="adj" fmla="val 54567"/>
              </a:avLst>
            </a:pr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smtClean="0">
                  <a:solidFill>
                    <a:schemeClr val="tx1"/>
                  </a:solidFill>
                  <a:latin typeface="汉语拼音" panose="020B0604020202020204" pitchFamily="34" charset="0"/>
                  <a:cs typeface="汉语拼音" panose="020B0604020202020204" pitchFamily="34" charset="0"/>
                </a:rPr>
                <a:t>ang</a:t>
              </a:r>
              <a:endParaRPr lang="zh-CN" altLang="en-US" sz="4000">
                <a:solidFill>
                  <a:schemeClr val="tx1"/>
                </a:solidFill>
                <a:latin typeface="汉语拼音" panose="020B0604020202020204" pitchFamily="34" charset="0"/>
                <a:cs typeface="汉语拼音" panose="020B0604020202020204" pitchFamily="34" charset="0"/>
              </a:endParaRPr>
            </a:p>
          </p:txBody>
        </p:sp>
        <p:sp>
          <p:nvSpPr>
            <p:cNvPr id="26" name="立方体 25"/>
            <p:cNvSpPr/>
            <p:nvPr/>
          </p:nvSpPr>
          <p:spPr>
            <a:xfrm>
              <a:off x="2188386" y="2870460"/>
              <a:ext cx="1792850" cy="1296144"/>
            </a:xfrm>
            <a:prstGeom prst="cube">
              <a:avLst>
                <a:gd name="adj" fmla="val 54567"/>
              </a:avLst>
            </a:pr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smtClean="0">
                  <a:solidFill>
                    <a:schemeClr val="tx1"/>
                  </a:solidFill>
                  <a:latin typeface="汉语拼音" panose="020B0604020202020204" pitchFamily="34" charset="0"/>
                  <a:cs typeface="汉语拼音" panose="020B0604020202020204" pitchFamily="34" charset="0"/>
                </a:rPr>
                <a:t>eng</a:t>
              </a:r>
              <a:endParaRPr lang="zh-CN" altLang="en-US" sz="4000">
                <a:solidFill>
                  <a:schemeClr val="tx1"/>
                </a:solidFill>
                <a:latin typeface="汉语拼音" panose="020B0604020202020204" pitchFamily="34" charset="0"/>
                <a:cs typeface="汉语拼音" panose="020B0604020202020204" pitchFamily="34" charset="0"/>
              </a:endParaRPr>
            </a:p>
          </p:txBody>
        </p:sp>
        <p:sp>
          <p:nvSpPr>
            <p:cNvPr id="27" name="立方体 26"/>
            <p:cNvSpPr/>
            <p:nvPr/>
          </p:nvSpPr>
          <p:spPr>
            <a:xfrm>
              <a:off x="3275856" y="2294396"/>
              <a:ext cx="1792850" cy="1296144"/>
            </a:xfrm>
            <a:prstGeom prst="cube">
              <a:avLst>
                <a:gd name="adj" fmla="val 54567"/>
              </a:avLst>
            </a:pr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smtClean="0">
                  <a:solidFill>
                    <a:schemeClr val="tx1"/>
                  </a:solidFill>
                  <a:latin typeface="汉语拼音" panose="020B0604020202020204" pitchFamily="34" charset="0"/>
                  <a:cs typeface="汉语拼音" panose="020B0604020202020204" pitchFamily="34" charset="0"/>
                </a:rPr>
                <a:t>ing</a:t>
              </a:r>
              <a:endParaRPr lang="zh-CN" altLang="en-US" sz="4000">
                <a:solidFill>
                  <a:schemeClr val="tx1"/>
                </a:solidFill>
                <a:latin typeface="汉语拼音" panose="020B0604020202020204" pitchFamily="34" charset="0"/>
                <a:cs typeface="汉语拼音" panose="020B0604020202020204" pitchFamily="34" charset="0"/>
              </a:endParaRPr>
            </a:p>
          </p:txBody>
        </p:sp>
        <p:sp>
          <p:nvSpPr>
            <p:cNvPr id="28" name="立方体 27"/>
            <p:cNvSpPr/>
            <p:nvPr/>
          </p:nvSpPr>
          <p:spPr>
            <a:xfrm>
              <a:off x="4355976" y="1718332"/>
              <a:ext cx="1792850" cy="1296144"/>
            </a:xfrm>
            <a:prstGeom prst="cube">
              <a:avLst>
                <a:gd name="adj" fmla="val 54567"/>
              </a:avLst>
            </a:pr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smtClean="0">
                  <a:solidFill>
                    <a:schemeClr val="tx1"/>
                  </a:solidFill>
                  <a:latin typeface="汉语拼音" panose="020B0604020202020204" pitchFamily="34" charset="0"/>
                  <a:cs typeface="汉语拼音" panose="020B0604020202020204" pitchFamily="34" charset="0"/>
                </a:rPr>
                <a:t>ong</a:t>
              </a:r>
              <a:endParaRPr lang="zh-CN" altLang="en-US" sz="4000">
                <a:solidFill>
                  <a:schemeClr val="tx1"/>
                </a:solidFill>
                <a:latin typeface="汉语拼音" panose="020B0604020202020204" pitchFamily="34" charset="0"/>
                <a:cs typeface="汉语拼音" panose="020B0604020202020204" pitchFamily="34" charset="0"/>
              </a:endParaRPr>
            </a:p>
          </p:txBody>
        </p:sp>
        <p:sp>
          <p:nvSpPr>
            <p:cNvPr id="29" name="立方体 28"/>
            <p:cNvSpPr/>
            <p:nvPr/>
          </p:nvSpPr>
          <p:spPr>
            <a:xfrm>
              <a:off x="5428746" y="1214276"/>
              <a:ext cx="1792850" cy="1296144"/>
            </a:xfrm>
            <a:prstGeom prst="cube">
              <a:avLst>
                <a:gd name="adj" fmla="val 54567"/>
              </a:avLst>
            </a:pr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smtClean="0">
                  <a:solidFill>
                    <a:schemeClr val="tx1"/>
                  </a:solidFill>
                  <a:latin typeface="汉语拼音" panose="020B0604020202020204" pitchFamily="34" charset="0"/>
                  <a:cs typeface="汉语拼音" panose="020B0604020202020204" pitchFamily="34" charset="0"/>
                </a:rPr>
                <a:t>ying</a:t>
              </a:r>
              <a:endParaRPr lang="zh-CN" altLang="en-US" sz="3600">
                <a:solidFill>
                  <a:schemeClr val="tx1"/>
                </a:solidFill>
                <a:latin typeface="汉语拼音" panose="020B0604020202020204" pitchFamily="34" charset="0"/>
                <a:cs typeface="汉语拼音" panose="020B0604020202020204" pitchFamily="34" charset="0"/>
              </a:endParaRPr>
            </a:p>
          </p:txBody>
        </p:sp>
      </p:grpSp>
      <p:pic>
        <p:nvPicPr>
          <p:cNvPr id="3" name="孙悟空打妖怪配乐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1100.000000" end="137637.000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33120" y="4285072"/>
            <a:ext cx="609600" cy="60960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592355" y="3427515"/>
            <a:ext cx="1311810" cy="74668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开始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154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394460" y="3554432"/>
            <a:ext cx="793926" cy="774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154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483768" y="3003873"/>
            <a:ext cx="793926" cy="774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154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453325" y="2343264"/>
            <a:ext cx="793926" cy="774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154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542633" y="1792705"/>
            <a:ext cx="793926" cy="774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154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589801" y="1247179"/>
            <a:ext cx="793926" cy="774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586" b="96414" l="0" r="99115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1031" y="1351793"/>
            <a:ext cx="1326456" cy="98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81" b="98077" l="0" r="98625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56" y="1676100"/>
            <a:ext cx="1410316" cy="1008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9653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7525" y="890786"/>
            <a:ext cx="1371600" cy="102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95370" l="0" r="99708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6296" y="1035059"/>
            <a:ext cx="2151244" cy="1532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535" b="97954" l="5128" r="9145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657030"/>
            <a:ext cx="1439196" cy="1603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2154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17379" y="657030"/>
            <a:ext cx="1371607" cy="1338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0" b="100000" l="0" r="100000">
                        <a14:foregroundMark x1="54225" y1="14143" x2="56808" y2="27714"/>
                        <a14:foregroundMark x1="52817" y1="12286" x2="64085" y2="12714"/>
                        <a14:foregroundMark x1="96244" y1="9000" x2="22300" y2="42286"/>
                        <a14:foregroundMark x1="61033" y1="30714" x2="61033" y2="30714"/>
                        <a14:foregroundMark x1="60798" y1="31714" x2="60798" y2="31714"/>
                        <a14:foregroundMark x1="63850" y1="58857" x2="63850" y2="58857"/>
                        <a14:foregroundMark x1="66432" y1="56714" x2="66432" y2="56714"/>
                        <a14:foregroundMark x1="72300" y1="59571" x2="75352" y2="60429"/>
                        <a14:foregroundMark x1="75822" y1="61857" x2="73709" y2="61286"/>
                        <a14:foregroundMark x1="69718" y1="63857" x2="72770" y2="66143"/>
                        <a14:foregroundMark x1="21362" y1="43571" x2="14319" y2="461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23527" y="3672804"/>
            <a:ext cx="936102" cy="1275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3" name="组合 32"/>
          <p:cNvGrpSpPr/>
          <p:nvPr/>
        </p:nvGrpSpPr>
        <p:grpSpPr>
          <a:xfrm>
            <a:off x="3164416" y="-20538"/>
            <a:ext cx="2816764" cy="646331"/>
            <a:chOff x="5499652" y="3435846"/>
            <a:chExt cx="2816764" cy="646331"/>
          </a:xfrm>
        </p:grpSpPr>
        <p:sp>
          <p:nvSpPr>
            <p:cNvPr id="34" name="文本框 15"/>
            <p:cNvSpPr txBox="1"/>
            <p:nvPr/>
          </p:nvSpPr>
          <p:spPr>
            <a:xfrm>
              <a:off x="5634111" y="3435846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600" b="1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</a:t>
              </a:r>
              <a:r>
                <a:rPr kumimoji="1" lang="zh-CN" altLang="en-US" sz="3600" b="1" kern="0">
                  <a:latin typeface="宋体" panose="02010600030101010101" pitchFamily="2" charset="-122"/>
                  <a:ea typeface="宋体" panose="02010600030101010101" pitchFamily="2" charset="-122"/>
                </a:rPr>
                <a:t>二</a:t>
              </a:r>
              <a:r>
                <a:rPr kumimoji="1" lang="zh-CN" altLang="en-US" sz="3600" b="1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课时</a:t>
              </a:r>
              <a:endParaRPr kumimoji="1" lang="zh-CN" altLang="en-US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5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  <p:sp>
          <p:nvSpPr>
            <p:cNvPr id="36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</p:grpSp>
      <p:sp>
        <p:nvSpPr>
          <p:cNvPr id="41" name="文本框 15"/>
          <p:cNvSpPr txBox="1"/>
          <p:nvPr/>
        </p:nvSpPr>
        <p:spPr>
          <a:xfrm>
            <a:off x="54959" y="555526"/>
            <a:ext cx="3076881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0" cap="all" normalizeH="0" baseline="0" noProof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孙悟空打小妖</a:t>
            </a:r>
            <a:endParaRPr kumimoji="1" lang="zh-CN" altLang="en-US" sz="3200" b="1" i="0" u="none" strike="noStrike" kern="0" cap="all" normalizeH="0" baseline="0" noProof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39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71605E-6 L 0.1243 -0.12037 " pathEditMode="relative" rAng="0" ptsTypes="AA">
                                      <p:cBhvr>
                                        <p:cTn id="10" dur="125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15" y="-6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43 -0.12037 L 0.26614 -0.30247 " pathEditMode="relative" rAng="0" ptsTypes="AA">
                                      <p:cBhvr>
                                        <p:cTn id="19" dur="125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83" y="-91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6614 -0.30247 L 0.40017 -0.45648 " pathEditMode="relative" rAng="0" ptsTypes="AA">
                                      <p:cBhvr>
                                        <p:cTn id="28" dur="125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01" y="-77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0017 -0.45648 L 0.50243 -0.56852 " pathEditMode="relative" rAng="0" ptsTypes="AA">
                                      <p:cBhvr>
                                        <p:cTn id="37" dur="125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04" y="-56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0243 -0.56852 L 0.62847 -0.62438 " pathEditMode="relative" rAng="0" ptsTypes="AA">
                                      <p:cBhvr>
                                        <p:cTn id="46" dur="125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2" y="-28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2847 -0.62438 L 0.71493 -0.5824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23" y="20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69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组合 105"/>
          <p:cNvGrpSpPr/>
          <p:nvPr/>
        </p:nvGrpSpPr>
        <p:grpSpPr>
          <a:xfrm>
            <a:off x="5508104" y="2211710"/>
            <a:ext cx="1610132" cy="2084822"/>
            <a:chOff x="395537" y="771550"/>
            <a:chExt cx="1329066" cy="1479500"/>
          </a:xfrm>
        </p:grpSpPr>
        <p:sp>
          <p:nvSpPr>
            <p:cNvPr id="107" name="圆角矩形 106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8" name="Rectangle 1"/>
            <p:cNvSpPr>
              <a:spLocks noChangeArrowheads="1"/>
            </p:cNvSpPr>
            <p:nvPr/>
          </p:nvSpPr>
          <p:spPr bwMode="auto">
            <a:xfrm>
              <a:off x="395537" y="1012461"/>
              <a:ext cx="1329066" cy="101016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8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vn</a:t>
              </a:r>
              <a:endParaRPr lang="zh-CN" altLang="en-US" sz="88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7210340" y="2211710"/>
            <a:ext cx="1610132" cy="2084823"/>
            <a:chOff x="395537" y="771550"/>
            <a:chExt cx="1329066" cy="1479499"/>
          </a:xfrm>
        </p:grpSpPr>
        <p:sp>
          <p:nvSpPr>
            <p:cNvPr id="110" name="圆角矩形 109"/>
            <p:cNvSpPr/>
            <p:nvPr/>
          </p:nvSpPr>
          <p:spPr>
            <a:xfrm>
              <a:off x="395537" y="771550"/>
              <a:ext cx="1329066" cy="1479499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1" name="Rectangle 1"/>
            <p:cNvSpPr>
              <a:spLocks noChangeArrowheads="1"/>
            </p:cNvSpPr>
            <p:nvPr/>
          </p:nvSpPr>
          <p:spPr bwMode="auto">
            <a:xfrm>
              <a:off x="395537" y="1012461"/>
              <a:ext cx="1329066" cy="101016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8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en</a:t>
              </a:r>
              <a:endParaRPr lang="zh-CN" altLang="en-US" sz="60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3781292" y="2218555"/>
            <a:ext cx="1708531" cy="2084820"/>
            <a:chOff x="346582" y="771550"/>
            <a:chExt cx="1410288" cy="1479500"/>
          </a:xfrm>
        </p:grpSpPr>
        <p:sp>
          <p:nvSpPr>
            <p:cNvPr id="89" name="圆角矩形 88"/>
            <p:cNvSpPr/>
            <p:nvPr/>
          </p:nvSpPr>
          <p:spPr>
            <a:xfrm>
              <a:off x="346582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0" name="Rectangle 1"/>
            <p:cNvSpPr>
              <a:spLocks noChangeArrowheads="1"/>
            </p:cNvSpPr>
            <p:nvPr/>
          </p:nvSpPr>
          <p:spPr bwMode="auto">
            <a:xfrm>
              <a:off x="395536" y="1012458"/>
              <a:ext cx="1361334" cy="101016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8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an</a:t>
              </a:r>
              <a:endParaRPr lang="zh-CN" altLang="en-US" sz="72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2051720" y="2218555"/>
            <a:ext cx="1610132" cy="2084820"/>
            <a:chOff x="395537" y="771550"/>
            <a:chExt cx="1329066" cy="1479500"/>
          </a:xfrm>
        </p:grpSpPr>
        <p:sp>
          <p:nvSpPr>
            <p:cNvPr id="86" name="圆角矩形 85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7" name="Rectangle 1"/>
            <p:cNvSpPr>
              <a:spLocks noChangeArrowheads="1"/>
            </p:cNvSpPr>
            <p:nvPr/>
          </p:nvSpPr>
          <p:spPr bwMode="auto">
            <a:xfrm>
              <a:off x="395537" y="1012459"/>
              <a:ext cx="1329066" cy="101016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8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un</a:t>
              </a:r>
              <a:endParaRPr lang="zh-CN" altLang="en-US" sz="72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323528" y="2218555"/>
            <a:ext cx="1610133" cy="2084822"/>
            <a:chOff x="395536" y="771550"/>
            <a:chExt cx="1329067" cy="1479500"/>
          </a:xfrm>
        </p:grpSpPr>
        <p:sp>
          <p:nvSpPr>
            <p:cNvPr id="83" name="圆角矩形 82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4" name="Rectangle 1"/>
            <p:cNvSpPr>
              <a:spLocks noChangeArrowheads="1"/>
            </p:cNvSpPr>
            <p:nvPr/>
          </p:nvSpPr>
          <p:spPr bwMode="auto">
            <a:xfrm>
              <a:off x="395536" y="1012457"/>
              <a:ext cx="1329067" cy="101016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8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in</a:t>
              </a:r>
              <a:endParaRPr lang="zh-CN" altLang="en-US" sz="72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5508104" y="2215118"/>
            <a:ext cx="1610132" cy="2084822"/>
            <a:chOff x="395537" y="771550"/>
            <a:chExt cx="1329066" cy="1479501"/>
          </a:xfrm>
        </p:grpSpPr>
        <p:sp>
          <p:nvSpPr>
            <p:cNvPr id="146" name="圆角矩形 145"/>
            <p:cNvSpPr/>
            <p:nvPr/>
          </p:nvSpPr>
          <p:spPr>
            <a:xfrm>
              <a:off x="395537" y="771550"/>
              <a:ext cx="1329066" cy="1479501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7" name="Rectangle 1"/>
            <p:cNvSpPr>
              <a:spLocks noChangeArrowheads="1"/>
            </p:cNvSpPr>
            <p:nvPr/>
          </p:nvSpPr>
          <p:spPr bwMode="auto">
            <a:xfrm>
              <a:off x="395537" y="865032"/>
              <a:ext cx="1329066" cy="130502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15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4</a:t>
              </a:r>
              <a:endParaRPr lang="zh-CN" altLang="en-US" sz="9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7210340" y="2215119"/>
            <a:ext cx="1610132" cy="2084823"/>
            <a:chOff x="395537" y="771550"/>
            <a:chExt cx="1329066" cy="1479498"/>
          </a:xfrm>
        </p:grpSpPr>
        <p:sp>
          <p:nvSpPr>
            <p:cNvPr id="149" name="圆角矩形 148"/>
            <p:cNvSpPr/>
            <p:nvPr/>
          </p:nvSpPr>
          <p:spPr>
            <a:xfrm>
              <a:off x="395537" y="771550"/>
              <a:ext cx="1329066" cy="1479498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0" name="Rectangle 1"/>
            <p:cNvSpPr>
              <a:spLocks noChangeArrowheads="1"/>
            </p:cNvSpPr>
            <p:nvPr/>
          </p:nvSpPr>
          <p:spPr bwMode="auto">
            <a:xfrm>
              <a:off x="395537" y="865032"/>
              <a:ext cx="1329066" cy="130502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15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5</a:t>
              </a:r>
              <a:endParaRPr lang="zh-CN" altLang="en-US" sz="115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3790033" y="2218554"/>
            <a:ext cx="1649223" cy="2084822"/>
            <a:chOff x="395536" y="771549"/>
            <a:chExt cx="1361334" cy="1479500"/>
          </a:xfrm>
        </p:grpSpPr>
        <p:sp>
          <p:nvSpPr>
            <p:cNvPr id="128" name="圆角矩形 127"/>
            <p:cNvSpPr/>
            <p:nvPr/>
          </p:nvSpPr>
          <p:spPr>
            <a:xfrm>
              <a:off x="395537" y="771549"/>
              <a:ext cx="1329066" cy="1479500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9" name="Rectangle 1"/>
            <p:cNvSpPr>
              <a:spLocks noChangeArrowheads="1"/>
            </p:cNvSpPr>
            <p:nvPr/>
          </p:nvSpPr>
          <p:spPr bwMode="auto">
            <a:xfrm>
              <a:off x="395536" y="865029"/>
              <a:ext cx="1361334" cy="130502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15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3</a:t>
              </a:r>
              <a:endParaRPr lang="zh-CN" altLang="en-US" sz="9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2051720" y="2218554"/>
            <a:ext cx="1610132" cy="2084822"/>
            <a:chOff x="395537" y="771549"/>
            <a:chExt cx="1329066" cy="1479500"/>
          </a:xfrm>
        </p:grpSpPr>
        <p:sp>
          <p:nvSpPr>
            <p:cNvPr id="125" name="圆角矩形 124"/>
            <p:cNvSpPr/>
            <p:nvPr/>
          </p:nvSpPr>
          <p:spPr>
            <a:xfrm>
              <a:off x="395537" y="771549"/>
              <a:ext cx="1329066" cy="147950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6" name="Rectangle 1"/>
            <p:cNvSpPr>
              <a:spLocks noChangeArrowheads="1"/>
            </p:cNvSpPr>
            <p:nvPr/>
          </p:nvSpPr>
          <p:spPr bwMode="auto">
            <a:xfrm>
              <a:off x="395537" y="865029"/>
              <a:ext cx="1329066" cy="130502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15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2</a:t>
              </a:r>
              <a:endParaRPr lang="zh-CN" altLang="en-US" sz="9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323528" y="2218554"/>
            <a:ext cx="1610133" cy="2084822"/>
            <a:chOff x="395536" y="771549"/>
            <a:chExt cx="1329067" cy="1479500"/>
          </a:xfrm>
        </p:grpSpPr>
        <p:sp>
          <p:nvSpPr>
            <p:cNvPr id="122" name="圆角矩形 121"/>
            <p:cNvSpPr/>
            <p:nvPr/>
          </p:nvSpPr>
          <p:spPr>
            <a:xfrm>
              <a:off x="395537" y="771549"/>
              <a:ext cx="1329066" cy="14795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3" name="Rectangle 1"/>
            <p:cNvSpPr>
              <a:spLocks noChangeArrowheads="1"/>
            </p:cNvSpPr>
            <p:nvPr/>
          </p:nvSpPr>
          <p:spPr bwMode="auto">
            <a:xfrm>
              <a:off x="395536" y="865029"/>
              <a:ext cx="1329067" cy="130502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15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1</a:t>
              </a:r>
              <a:endParaRPr lang="zh-CN" altLang="en-US" sz="8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164416" y="51470"/>
            <a:ext cx="2816764" cy="646331"/>
            <a:chOff x="5499652" y="3435846"/>
            <a:chExt cx="2816764" cy="646331"/>
          </a:xfrm>
        </p:grpSpPr>
        <p:sp>
          <p:nvSpPr>
            <p:cNvPr id="42" name="文本框 15"/>
            <p:cNvSpPr txBox="1"/>
            <p:nvPr/>
          </p:nvSpPr>
          <p:spPr>
            <a:xfrm>
              <a:off x="5634111" y="3435846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6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第一课时</a:t>
              </a:r>
              <a:endParaRPr kumimoji="1" lang="zh-CN" altLang="en-US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3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  <p:sp>
          <p:nvSpPr>
            <p:cNvPr id="44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</p:grpSp>
      <p:sp>
        <p:nvSpPr>
          <p:cNvPr id="49" name="文本框 14"/>
          <p:cNvSpPr txBox="1"/>
          <p:nvPr/>
        </p:nvSpPr>
        <p:spPr>
          <a:xfrm>
            <a:off x="274546" y="1059582"/>
            <a:ext cx="3554348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前鼻韵母翻翻卡</a:t>
            </a:r>
            <a:endParaRPr lang="zh-CN" altLang="en-US" sz="36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5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25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4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25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2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25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25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8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000" contrast="-2000"/>
                    </a14:imgEffect>
                    <a14:imgEffect>
                      <a14:saturation sat="103000"/>
                    </a14:imgEffect>
                    <a14:imgEffect>
                      <a14:sharpenSoften amount="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5244" b="7556"/>
          <a:stretch>
            <a:fillRect/>
          </a:stretch>
        </p:blipFill>
        <p:spPr bwMode="auto">
          <a:xfrm>
            <a:off x="-3447" y="-4217"/>
            <a:ext cx="9147447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矩形 31"/>
          <p:cNvSpPr/>
          <p:nvPr/>
        </p:nvSpPr>
        <p:spPr>
          <a:xfrm>
            <a:off x="326132" y="746662"/>
            <a:ext cx="914241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观察插图，用“谁在做什么”的句式说说图画内容。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46730" y="737869"/>
            <a:ext cx="1691810" cy="5001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800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yóu</a:t>
            </a:r>
            <a:r>
              <a:rPr lang="en-US" altLang="zh-CN" sz="2800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</a:t>
            </a:r>
            <a:r>
              <a:rPr lang="en-US" altLang="zh-CN" sz="2800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yǒng</a:t>
            </a:r>
            <a:endParaRPr lang="zh-CN" altLang="en-US" sz="2800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846730" y="1340276"/>
            <a:ext cx="1709046" cy="608784"/>
          </a:xfrm>
          <a:prstGeom prst="wedgeRoundRectCallout">
            <a:avLst>
              <a:gd name="adj1" fmla="val -23945"/>
              <a:gd name="adj2" fmla="val -50127"/>
              <a:gd name="adj3" fmla="val 16667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游  泳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59832" y="738830"/>
            <a:ext cx="2358659" cy="5001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800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qí</a:t>
            </a:r>
            <a:r>
              <a:rPr lang="en-US" altLang="zh-CN" sz="2800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</a:t>
            </a:r>
            <a:r>
              <a:rPr lang="en-US" altLang="zh-CN" sz="2800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zì</a:t>
            </a:r>
            <a:r>
              <a:rPr lang="en-US" altLang="zh-CN" sz="2800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xíng</a:t>
            </a:r>
            <a:r>
              <a:rPr lang="en-US" altLang="zh-CN" sz="2800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chē</a:t>
            </a:r>
            <a:endParaRPr lang="zh-CN" altLang="en-US" sz="2800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5" name="圆角矩形标注 14"/>
          <p:cNvSpPr/>
          <p:nvPr/>
        </p:nvSpPr>
        <p:spPr>
          <a:xfrm>
            <a:off x="3203848" y="1386902"/>
            <a:ext cx="2388022" cy="608784"/>
          </a:xfrm>
          <a:prstGeom prst="wedgeRoundRectCallout">
            <a:avLst>
              <a:gd name="adj1" fmla="val -23945"/>
              <a:gd name="adj2" fmla="val -50127"/>
              <a:gd name="adj3" fmla="val 16667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骑自行车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652120" y="737869"/>
            <a:ext cx="4119596" cy="50013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800" err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dǎ</a:t>
            </a:r>
            <a:r>
              <a:rPr lang="zh-CN" altLang="en-US" sz="280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 </a:t>
            </a:r>
            <a:r>
              <a:rPr lang="en-US" altLang="zh-CN" sz="280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pīng  </a:t>
            </a:r>
            <a:r>
              <a:rPr lang="en-US" altLang="zh-CN" sz="2800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pāng</a:t>
            </a:r>
            <a:r>
              <a:rPr lang="en-US" altLang="zh-CN" sz="2800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 </a:t>
            </a:r>
            <a:r>
              <a:rPr lang="en-US" altLang="zh-CN" sz="2800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qiú</a:t>
            </a:r>
            <a:endParaRPr lang="zh-CN" altLang="en-US" sz="2800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5652120" y="1340276"/>
            <a:ext cx="3491880" cy="608784"/>
          </a:xfrm>
          <a:prstGeom prst="wedgeRoundRectCallout">
            <a:avLst>
              <a:gd name="adj1" fmla="val -23945"/>
              <a:gd name="adj2" fmla="val -50127"/>
              <a:gd name="adj3" fmla="val 16667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 乒   乓  球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491880" y="737869"/>
            <a:ext cx="432048" cy="501098"/>
          </a:xfrm>
          <a:prstGeom prst="ellipse">
            <a:avLst/>
          </a:prstGeom>
          <a:grpFill/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886245" y="53211"/>
            <a:ext cx="2954655" cy="646331"/>
          </a:xfrm>
          <a:prstGeom prst="rect">
            <a:avLst/>
          </a:prstGeom>
          <a:solidFill>
            <a:srgbClr val="0066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3600" b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整体认</a:t>
            </a:r>
            <a:r>
              <a:rPr lang="zh-CN" altLang="en-US" sz="36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读</a:t>
            </a:r>
            <a:r>
              <a:rPr lang="zh-CN" altLang="en-US" sz="3600" b="1" smtClean="0">
                <a:solidFill>
                  <a:schemeClr val="lt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音节</a:t>
            </a:r>
            <a:endParaRPr lang="zh-CN" altLang="en-US" sz="3600" b="1">
              <a:solidFill>
                <a:schemeClr val="lt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5496" y="51470"/>
            <a:ext cx="2610240" cy="720080"/>
            <a:chOff x="377584" y="195486"/>
            <a:chExt cx="2610240" cy="720080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3568" y="222989"/>
              <a:ext cx="2268000" cy="692577"/>
            </a:xfrm>
            <a:prstGeom prst="rect">
              <a:avLst/>
            </a:prstGeom>
          </p:spPr>
        </p:pic>
        <p:sp>
          <p:nvSpPr>
            <p:cNvPr id="21" name="文本框 14"/>
            <p:cNvSpPr txBox="1"/>
            <p:nvPr/>
          </p:nvSpPr>
          <p:spPr>
            <a:xfrm>
              <a:off x="864933" y="195486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学词识字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584" y="227232"/>
              <a:ext cx="450000" cy="55975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12" grpId="0"/>
      <p:bldP spid="13" grpId="0"/>
      <p:bldP spid="14" grpId="0"/>
      <p:bldP spid="15" grpId="0"/>
      <p:bldP spid="16" grpId="0"/>
      <p:bldP spid="17" grpId="0"/>
      <p:bldP spid="3" grpId="0" animBg="1"/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395536" y="1703586"/>
            <a:ext cx="3816424" cy="2455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    读一读儿歌，圈画出你会拼读的字和音节。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" contrast="-4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454" t="5555" r="6283" b="9630"/>
          <a:stretch>
            <a:fillRect/>
          </a:stretch>
        </p:blipFill>
        <p:spPr bwMode="auto">
          <a:xfrm>
            <a:off x="4399230" y="843558"/>
            <a:ext cx="4280151" cy="4058611"/>
          </a:xfrm>
          <a:prstGeom prst="rect">
            <a:avLst/>
          </a:prstGeom>
          <a:noFill/>
          <a:ln>
            <a:noFill/>
          </a:ln>
          <a:effectLst>
            <a:glow rad="76200">
              <a:srgbClr val="92D050">
                <a:alpha val="44000"/>
              </a:srgb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290681" y="112298"/>
            <a:ext cx="2612335" cy="731260"/>
            <a:chOff x="3327817" y="2776594"/>
            <a:chExt cx="2612335" cy="73126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37493" y="2815277"/>
              <a:ext cx="2268000" cy="692577"/>
            </a:xfrm>
            <a:prstGeom prst="rect">
              <a:avLst/>
            </a:prstGeom>
          </p:spPr>
        </p:pic>
        <p:sp>
          <p:nvSpPr>
            <p:cNvPr id="8" name="文本框 14"/>
            <p:cNvSpPr txBox="1"/>
            <p:nvPr/>
          </p:nvSpPr>
          <p:spPr>
            <a:xfrm>
              <a:off x="3817261" y="2776594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朗读儿歌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7817" y="2805518"/>
              <a:ext cx="460522" cy="572844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4327222" y="411510"/>
            <a:ext cx="4421242" cy="4608512"/>
            <a:chOff x="3599892" y="483518"/>
            <a:chExt cx="5364596" cy="4320480"/>
          </a:xfrm>
        </p:grpSpPr>
        <p:grpSp>
          <p:nvGrpSpPr>
            <p:cNvPr id="12" name="组合 11"/>
            <p:cNvGrpSpPr/>
            <p:nvPr/>
          </p:nvGrpSpPr>
          <p:grpSpPr>
            <a:xfrm>
              <a:off x="3599892" y="583114"/>
              <a:ext cx="5364596" cy="4220884"/>
              <a:chOff x="3599892" y="583114"/>
              <a:chExt cx="5364596" cy="4220884"/>
            </a:xfrm>
          </p:grpSpPr>
          <p:pic>
            <p:nvPicPr>
              <p:cNvPr id="14" name="Picture 2"/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0000"/>
              <a:stretch>
                <a:fillRect/>
              </a:stretch>
            </p:blipFill>
            <p:spPr bwMode="auto">
              <a:xfrm>
                <a:off x="8387904" y="583114"/>
                <a:ext cx="358589" cy="2235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5" name="矩形 14"/>
              <p:cNvSpPr/>
              <p:nvPr/>
            </p:nvSpPr>
            <p:spPr>
              <a:xfrm>
                <a:off x="3599892" y="806631"/>
                <a:ext cx="5364596" cy="3997367"/>
              </a:xfrm>
              <a:prstGeom prst="rect">
                <a:avLst/>
              </a:prstGeom>
              <a:noFill/>
              <a:ln w="34925">
                <a:solidFill>
                  <a:srgbClr val="00B05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3689902" y="891848"/>
                <a:ext cx="5184576" cy="3826934"/>
              </a:xfrm>
              <a:prstGeom prst="rect">
                <a:avLst/>
              </a:prstGeom>
              <a:noFill/>
              <a:ln w="9525">
                <a:solidFill>
                  <a:srgbClr val="33CC33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3" name="Picture 2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" r="-10459" b="27719"/>
            <a:stretch>
              <a:fillRect/>
            </a:stretch>
          </p:blipFill>
          <p:spPr bwMode="auto">
            <a:xfrm>
              <a:off x="8062113" y="483518"/>
              <a:ext cx="396087" cy="3231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7"/>
          <p:cNvSpPr txBox="1"/>
          <p:nvPr/>
        </p:nvSpPr>
        <p:spPr>
          <a:xfrm>
            <a:off x="539552" y="3726949"/>
            <a:ext cx="2464330" cy="117724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路 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开</a:t>
            </a:r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行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送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627784" y="1707654"/>
            <a:ext cx="6686137" cy="1423467"/>
            <a:chOff x="2864709" y="1707654"/>
            <a:chExt cx="6686137" cy="1423467"/>
          </a:xfrm>
        </p:grpSpPr>
        <p:sp>
          <p:nvSpPr>
            <p:cNvPr id="22" name="TextBox 21"/>
            <p:cNvSpPr txBox="1"/>
            <p:nvPr/>
          </p:nvSpPr>
          <p:spPr>
            <a:xfrm>
              <a:off x="7257197" y="1707654"/>
              <a:ext cx="2293649" cy="1423467"/>
            </a:xfrm>
            <a:prstGeom prst="rect">
              <a:avLst/>
            </a:prstGeom>
            <a:noFill/>
          </p:spPr>
          <p:txBody>
            <a:bodyPr wrap="square" lIns="68580" tIns="34290" rIns="68580" bIns="34290">
              <a:spAutoFit/>
            </a:bodyPr>
            <a:lstStyle/>
            <a:p>
              <a:pPr algn="ctr">
                <a:defRPr/>
              </a:pPr>
              <a:r>
                <a:rPr lang="zh-CN" altLang="en-US" sz="8800" b="1" smtClean="0">
                  <a:latin typeface="汉语拼音" panose="020B0604020202020204" pitchFamily="34" charset="0"/>
                  <a:ea typeface="楷体" panose="02010609060101010101" pitchFamily="49" charset="-122"/>
                  <a:cs typeface="汉语拼音" panose="020B0604020202020204" pitchFamily="34" charset="0"/>
                </a:rPr>
                <a:t>走</a:t>
              </a:r>
              <a:r>
                <a:rPr lang="zh-CN" altLang="en-US" sz="72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3554" name="Picture 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64709" y="1746973"/>
              <a:ext cx="2001788" cy="13841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3556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96957" y="1792664"/>
              <a:ext cx="1034591" cy="13384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3557" name="Picture 5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037" r="20115"/>
            <a:stretch>
              <a:fillRect/>
            </a:stretch>
          </p:blipFill>
          <p:spPr bwMode="auto">
            <a:xfrm>
              <a:off x="6469326" y="1792664"/>
              <a:ext cx="1162050" cy="13384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3" name="TextBox 22"/>
          <p:cNvSpPr txBox="1"/>
          <p:nvPr/>
        </p:nvSpPr>
        <p:spPr>
          <a:xfrm>
            <a:off x="323528" y="1347614"/>
            <a:ext cx="2293649" cy="198977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en-US" altLang="zh-CN" sz="6000" b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zǒu</a:t>
            </a:r>
            <a:endParaRPr lang="en-US" altLang="zh-CN" sz="8800" b="1" smtClean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 algn="ctr">
              <a:lnSpc>
                <a:spcPct val="80000"/>
              </a:lnSpc>
              <a:defRPr/>
            </a:pPr>
            <a:r>
              <a:rPr lang="zh-CN" altLang="en-US" sz="9600" b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走</a:t>
            </a:r>
            <a:r>
              <a:rPr lang="zh-CN" altLang="en-US" sz="8000" b="1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7"/>
          <p:cNvSpPr txBox="1"/>
          <p:nvPr/>
        </p:nvSpPr>
        <p:spPr>
          <a:xfrm>
            <a:off x="3744524" y="675950"/>
            <a:ext cx="3739455" cy="6232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“走”演变过程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7"/>
          <p:cNvSpPr txBox="1"/>
          <p:nvPr/>
        </p:nvSpPr>
        <p:spPr>
          <a:xfrm>
            <a:off x="3632252" y="3748673"/>
            <a:ext cx="4900187" cy="117724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妈妈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了。</a:t>
            </a:r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爸爸的表不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了。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24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51520" y="1487562"/>
            <a:ext cx="3384376" cy="2455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    小组比赛读一读，看看哪组读得最好。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79512" y="195486"/>
            <a:ext cx="2601813" cy="724323"/>
            <a:chOff x="3410347" y="3719635"/>
            <a:chExt cx="2601813" cy="724323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09223" y="3751381"/>
              <a:ext cx="2268000" cy="692577"/>
            </a:xfrm>
            <a:prstGeom prst="rect">
              <a:avLst/>
            </a:prstGeom>
          </p:spPr>
        </p:pic>
        <p:sp>
          <p:nvSpPr>
            <p:cNvPr id="9" name="文本框 14"/>
            <p:cNvSpPr txBox="1"/>
            <p:nvPr/>
          </p:nvSpPr>
          <p:spPr>
            <a:xfrm>
              <a:off x="3889269" y="3719635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练读儿歌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0347" y="3751381"/>
              <a:ext cx="450000" cy="559756"/>
            </a:xfrm>
            <a:prstGeom prst="rect">
              <a:avLst/>
            </a:prstGeom>
          </p:spPr>
        </p:pic>
      </p:grp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" contrast="-4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454" t="5555" r="6283" b="9630"/>
          <a:stretch>
            <a:fillRect/>
          </a:stretch>
        </p:blipFill>
        <p:spPr bwMode="auto">
          <a:xfrm>
            <a:off x="4399230" y="843558"/>
            <a:ext cx="4280151" cy="4058611"/>
          </a:xfrm>
          <a:prstGeom prst="rect">
            <a:avLst/>
          </a:prstGeom>
          <a:noFill/>
          <a:ln>
            <a:noFill/>
          </a:ln>
          <a:effectLst>
            <a:glow rad="76200">
              <a:srgbClr val="92D050">
                <a:alpha val="44000"/>
              </a:srgb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11"/>
          <p:cNvGrpSpPr/>
          <p:nvPr/>
        </p:nvGrpSpPr>
        <p:grpSpPr>
          <a:xfrm>
            <a:off x="4327222" y="411510"/>
            <a:ext cx="4421242" cy="4608512"/>
            <a:chOff x="3599892" y="483518"/>
            <a:chExt cx="5364596" cy="4320480"/>
          </a:xfrm>
        </p:grpSpPr>
        <p:grpSp>
          <p:nvGrpSpPr>
            <p:cNvPr id="13" name="组合 12"/>
            <p:cNvGrpSpPr/>
            <p:nvPr/>
          </p:nvGrpSpPr>
          <p:grpSpPr>
            <a:xfrm>
              <a:off x="3599892" y="583114"/>
              <a:ext cx="5364596" cy="4220884"/>
              <a:chOff x="3599892" y="583114"/>
              <a:chExt cx="5364596" cy="4220884"/>
            </a:xfrm>
          </p:grpSpPr>
          <p:pic>
            <p:nvPicPr>
              <p:cNvPr id="15" name="Picture 2"/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0000"/>
              <a:stretch>
                <a:fillRect/>
              </a:stretch>
            </p:blipFill>
            <p:spPr bwMode="auto">
              <a:xfrm>
                <a:off x="8387904" y="583114"/>
                <a:ext cx="358589" cy="2235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6" name="矩形 15"/>
              <p:cNvSpPr/>
              <p:nvPr/>
            </p:nvSpPr>
            <p:spPr>
              <a:xfrm>
                <a:off x="3599892" y="806631"/>
                <a:ext cx="5364596" cy="3997367"/>
              </a:xfrm>
              <a:prstGeom prst="rect">
                <a:avLst/>
              </a:prstGeom>
              <a:noFill/>
              <a:ln w="34925">
                <a:solidFill>
                  <a:srgbClr val="00B05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3689902" y="891848"/>
                <a:ext cx="5184576" cy="3826934"/>
              </a:xfrm>
              <a:prstGeom prst="rect">
                <a:avLst/>
              </a:prstGeom>
              <a:noFill/>
              <a:ln w="9525">
                <a:solidFill>
                  <a:srgbClr val="33CC33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4" name="Picture 2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" r="-10459" b="27719"/>
            <a:stretch>
              <a:fillRect/>
            </a:stretch>
          </p:blipFill>
          <p:spPr bwMode="auto">
            <a:xfrm>
              <a:off x="8062113" y="483518"/>
              <a:ext cx="396087" cy="3231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4444" b="90000" l="625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96243" y="1629025"/>
            <a:ext cx="2217073" cy="16628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1520" y="824394"/>
            <a:ext cx="75608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把</a:t>
            </a: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下列音节和图连起来。 </a:t>
            </a:r>
            <a:endParaRPr lang="zh-CN" altLang="en-US" sz="3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797009" y="3907346"/>
            <a:ext cx="1542004" cy="1022796"/>
            <a:chOff x="3675480" y="1443273"/>
            <a:chExt cx="1296146" cy="1022796"/>
          </a:xfrm>
        </p:grpSpPr>
        <p:pic>
          <p:nvPicPr>
            <p:cNvPr id="17" name="Picture 8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615" t="12343" r="1978"/>
            <a:stretch>
              <a:fillRect/>
            </a:stretch>
          </p:blipFill>
          <p:spPr bwMode="auto">
            <a:xfrm>
              <a:off x="3675480" y="1443273"/>
              <a:ext cx="1296146" cy="10227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矩形 17"/>
            <p:cNvSpPr/>
            <p:nvPr/>
          </p:nvSpPr>
          <p:spPr>
            <a:xfrm>
              <a:off x="3729002" y="1539126"/>
              <a:ext cx="1199473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b="1" dirty="0" err="1" smtClean="0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jīn</a:t>
              </a:r>
              <a:r>
                <a:rPr lang="en-US" altLang="zh-CN" sz="3600" b="1" dirty="0" smtClean="0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 </a:t>
              </a:r>
              <a:r>
                <a:rPr lang="en-US" altLang="zh-CN" sz="3600" b="1" dirty="0" err="1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yú</a:t>
              </a:r>
              <a:endParaRPr lang="zh-CN" altLang="en-US" sz="36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78571" y="3867894"/>
            <a:ext cx="2254142" cy="1022796"/>
            <a:chOff x="3350895" y="1443273"/>
            <a:chExt cx="1894740" cy="1022796"/>
          </a:xfrm>
        </p:grpSpPr>
        <p:pic>
          <p:nvPicPr>
            <p:cNvPr id="20" name="Picture 8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615" t="12343" r="1978"/>
            <a:stretch>
              <a:fillRect/>
            </a:stretch>
          </p:blipFill>
          <p:spPr bwMode="auto">
            <a:xfrm>
              <a:off x="3411421" y="1443273"/>
              <a:ext cx="1751703" cy="10227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矩形 20"/>
            <p:cNvSpPr/>
            <p:nvPr/>
          </p:nvSpPr>
          <p:spPr>
            <a:xfrm>
              <a:off x="3350895" y="1515281"/>
              <a:ext cx="189474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b="1" dirty="0" err="1" smtClean="0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shuǐ</a:t>
              </a:r>
              <a:r>
                <a:rPr lang="en-US" altLang="zh-CN" sz="3600" b="1" dirty="0" smtClean="0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 </a:t>
              </a:r>
              <a:r>
                <a:rPr lang="en-US" altLang="zh-CN" sz="3600" b="1" dirty="0" err="1" smtClean="0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gāng</a:t>
              </a:r>
              <a:endParaRPr lang="zh-CN" altLang="en-US" sz="36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411019" y="3925218"/>
            <a:ext cx="1932634" cy="1022796"/>
            <a:chOff x="3599157" y="1443273"/>
            <a:chExt cx="1624494" cy="1022796"/>
          </a:xfrm>
        </p:grpSpPr>
        <p:pic>
          <p:nvPicPr>
            <p:cNvPr id="23" name="Picture 8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615" t="12343" r="1978"/>
            <a:stretch>
              <a:fillRect/>
            </a:stretch>
          </p:blipFill>
          <p:spPr bwMode="auto">
            <a:xfrm>
              <a:off x="3675479" y="1443273"/>
              <a:ext cx="1548172" cy="10227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矩形 23"/>
            <p:cNvSpPr/>
            <p:nvPr/>
          </p:nvSpPr>
          <p:spPr>
            <a:xfrm>
              <a:off x="3599157" y="1520892"/>
              <a:ext cx="154845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b="1" dirty="0" err="1" smtClean="0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mì</a:t>
              </a:r>
              <a:r>
                <a:rPr lang="en-US" altLang="zh-CN" sz="3600" b="1" dirty="0" smtClean="0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 </a:t>
              </a:r>
              <a:r>
                <a:rPr lang="en-US" altLang="zh-CN" sz="3600" b="1" dirty="0" err="1" smtClean="0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fēng</a:t>
              </a:r>
              <a:endParaRPr lang="zh-CN" altLang="en-US" sz="32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cxnSp>
        <p:nvCxnSpPr>
          <p:cNvPr id="26" name="直接连接符 25"/>
          <p:cNvCxnSpPr/>
          <p:nvPr/>
        </p:nvCxnSpPr>
        <p:spPr>
          <a:xfrm flipH="1">
            <a:off x="1187624" y="3147798"/>
            <a:ext cx="2088232" cy="720096"/>
          </a:xfrm>
          <a:prstGeom prst="line">
            <a:avLst/>
          </a:prstGeom>
          <a:ln w="571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583491" y="2835771"/>
            <a:ext cx="1821288" cy="903548"/>
          </a:xfrm>
          <a:prstGeom prst="line">
            <a:avLst/>
          </a:prstGeom>
          <a:ln w="571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5593511" y="3186367"/>
            <a:ext cx="2218849" cy="720979"/>
          </a:xfrm>
          <a:prstGeom prst="line">
            <a:avLst/>
          </a:prstGeom>
          <a:ln w="571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28449" y1="88859" x2="73073" y2="94118"/>
                        <a14:foregroundMark x1="25119" y1="83066" x2="28449" y2="95187"/>
                      </a14:backgroundRemoval>
                    </a14:imgEffect>
                  </a14:imgLayer>
                </a14:imgProps>
              </a:ext>
            </a:extLst>
          </a:blip>
          <a:srcRect b="3346"/>
          <a:stretch>
            <a:fillRect/>
          </a:stretch>
        </p:blipFill>
        <p:spPr>
          <a:xfrm>
            <a:off x="4510837" y="1445222"/>
            <a:ext cx="1687434" cy="1741145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6556838" y="3922986"/>
            <a:ext cx="2191626" cy="1022796"/>
            <a:chOff x="3599157" y="1443273"/>
            <a:chExt cx="1842191" cy="1022796"/>
          </a:xfrm>
        </p:grpSpPr>
        <p:pic>
          <p:nvPicPr>
            <p:cNvPr id="27" name="Picture 8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615" t="12343" r="1978"/>
            <a:stretch>
              <a:fillRect/>
            </a:stretch>
          </p:blipFill>
          <p:spPr bwMode="auto">
            <a:xfrm>
              <a:off x="3675479" y="1443273"/>
              <a:ext cx="1758286" cy="10227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矩形 28"/>
            <p:cNvSpPr/>
            <p:nvPr/>
          </p:nvSpPr>
          <p:spPr>
            <a:xfrm>
              <a:off x="3599157" y="1523124"/>
              <a:ext cx="184219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b="1" dirty="0" err="1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dēng</a:t>
              </a:r>
              <a:r>
                <a:rPr lang="en-US" altLang="zh-CN" sz="3600" b="1" dirty="0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 </a:t>
              </a:r>
              <a:r>
                <a:rPr lang="en-US" altLang="zh-CN" sz="3600" b="1" dirty="0" smtClean="0"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long</a:t>
              </a:r>
              <a:endParaRPr lang="zh-CN" altLang="en-US" sz="36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cxnSp>
        <p:nvCxnSpPr>
          <p:cNvPr id="31" name="直接连接符 30"/>
          <p:cNvCxnSpPr/>
          <p:nvPr/>
        </p:nvCxnSpPr>
        <p:spPr>
          <a:xfrm flipH="1">
            <a:off x="5292081" y="2859782"/>
            <a:ext cx="2307695" cy="1008112"/>
          </a:xfrm>
          <a:prstGeom prst="line">
            <a:avLst/>
          </a:prstGeom>
          <a:ln w="571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198" b="98901" l="2523" r="94954">
                        <a14:foregroundMark x1="62615" y1="19048" x2="80275" y2="128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4562" y="1525825"/>
            <a:ext cx="2590428" cy="1621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97378">
                        <a14:foregroundMark x1="64607" y1="64985" x2="75655" y2="75964"/>
                        <a14:foregroundMark x1="69663" y1="44807" x2="88764" y2="50742"/>
                        <a14:foregroundMark x1="86891" y1="49258" x2="92509" y2="53412"/>
                        <a14:foregroundMark x1="71723" y1="75964" x2="79026" y2="80415"/>
                        <a14:foregroundMark x1="73408" y1="79822" x2="78839" y2="83383"/>
                        <a14:foregroundMark x1="70974" y1="82493" x2="75843" y2="85757"/>
                        <a14:foregroundMark x1="39513" y1="88131" x2="44569" y2="95549"/>
                        <a14:foregroundMark x1="43633" y1="84273" x2="45506" y2="93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571" y="1577431"/>
            <a:ext cx="2406602" cy="1518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4" name="组合 33"/>
          <p:cNvGrpSpPr/>
          <p:nvPr/>
        </p:nvGrpSpPr>
        <p:grpSpPr>
          <a:xfrm>
            <a:off x="251520" y="51470"/>
            <a:ext cx="2610240" cy="720080"/>
            <a:chOff x="341328" y="3939902"/>
            <a:chExt cx="2610240" cy="720080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47312" y="3967405"/>
              <a:ext cx="2268000" cy="692577"/>
            </a:xfrm>
            <a:prstGeom prst="rect">
              <a:avLst/>
            </a:prstGeom>
          </p:spPr>
        </p:pic>
        <p:sp>
          <p:nvSpPr>
            <p:cNvPr id="36" name="文本框 14"/>
            <p:cNvSpPr txBox="1"/>
            <p:nvPr/>
          </p:nvSpPr>
          <p:spPr>
            <a:xfrm>
              <a:off x="828677" y="393990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课堂演练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328" y="3971616"/>
              <a:ext cx="450000" cy="55975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20538"/>
            <a:ext cx="9180512" cy="516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矩形 17"/>
          <p:cNvSpPr/>
          <p:nvPr/>
        </p:nvSpPr>
        <p:spPr>
          <a:xfrm>
            <a:off x="251520" y="165869"/>
            <a:ext cx="35283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图上画了什么</a:t>
            </a:r>
            <a:r>
              <a:rPr lang="zh-CN" altLang="en-US" sz="28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en-US" altLang="zh-CN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308137" y="51470"/>
            <a:ext cx="1055951" cy="1224135"/>
            <a:chOff x="7053657" y="699542"/>
            <a:chExt cx="1055951" cy="1224135"/>
          </a:xfrm>
        </p:grpSpPr>
        <p:sp>
          <p:nvSpPr>
            <p:cNvPr id="3" name="线形标注 1 2"/>
            <p:cNvSpPr/>
            <p:nvPr/>
          </p:nvSpPr>
          <p:spPr>
            <a:xfrm>
              <a:off x="7053657" y="699542"/>
              <a:ext cx="900319" cy="1152128"/>
            </a:xfrm>
            <a:prstGeom prst="borderCallout1">
              <a:avLst>
                <a:gd name="adj1" fmla="val 18750"/>
                <a:gd name="adj2" fmla="val -8333"/>
                <a:gd name="adj3" fmla="val 65810"/>
                <a:gd name="adj4" fmla="val -56606"/>
              </a:avLst>
            </a:prstGeom>
            <a:gradFill>
              <a:gsLst>
                <a:gs pos="0">
                  <a:srgbClr val="006600"/>
                </a:gs>
                <a:gs pos="80000">
                  <a:srgbClr val="339933"/>
                </a:gs>
                <a:gs pos="100000">
                  <a:srgbClr val="339966"/>
                </a:gs>
              </a:gsLst>
            </a:gradFill>
            <a:ln w="22225">
              <a:solidFill>
                <a:schemeClr val="accent3">
                  <a:lumMod val="50000"/>
                </a:schemeClr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7089881" y="1131590"/>
              <a:ext cx="864095" cy="79208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lnSpc>
                  <a:spcPct val="80000"/>
                </a:lnSpc>
              </a:pPr>
              <a:r>
                <a:rPr lang="zh-CN" altLang="en-US" sz="40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钟</a:t>
              </a:r>
              <a:endPara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7089882" y="699542"/>
              <a:ext cx="1019726" cy="6480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lnSpc>
                  <a:spcPct val="80000"/>
                </a:lnSpc>
              </a:pPr>
              <a:r>
                <a:rPr lang="en-US" altLang="zh-CN" sz="2800" b="1" smtClean="0">
                  <a:solidFill>
                    <a:srgbClr val="FFFF00"/>
                  </a:solidFill>
                  <a:latin typeface="汉语拼音" panose="020B0604020202020204" pitchFamily="34" charset="0"/>
                  <a:ea typeface="楷体" panose="02010609060101010101" pitchFamily="49" charset="-122"/>
                  <a:cs typeface="汉语拼音" panose="020B0604020202020204" pitchFamily="34" charset="0"/>
                </a:rPr>
                <a:t>ong</a:t>
              </a:r>
              <a:endParaRPr lang="zh-CN" altLang="en-US" sz="2800" b="1">
                <a:solidFill>
                  <a:srgbClr val="FFFF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355374" y="1453734"/>
            <a:ext cx="839490" cy="1169481"/>
            <a:chOff x="6156176" y="699542"/>
            <a:chExt cx="839490" cy="1224135"/>
          </a:xfrm>
        </p:grpSpPr>
        <p:sp>
          <p:nvSpPr>
            <p:cNvPr id="40" name="线形标注 1 39"/>
            <p:cNvSpPr/>
            <p:nvPr/>
          </p:nvSpPr>
          <p:spPr>
            <a:xfrm>
              <a:off x="6156176" y="753385"/>
              <a:ext cx="839490" cy="1152128"/>
            </a:xfrm>
            <a:prstGeom prst="borderCallout1">
              <a:avLst>
                <a:gd name="adj1" fmla="val 27839"/>
                <a:gd name="adj2" fmla="val -161"/>
                <a:gd name="adj3" fmla="val 33608"/>
                <a:gd name="adj4" fmla="val -90133"/>
              </a:avLst>
            </a:prstGeom>
            <a:gradFill>
              <a:gsLst>
                <a:gs pos="0">
                  <a:srgbClr val="006600"/>
                </a:gs>
                <a:gs pos="80000">
                  <a:srgbClr val="339933"/>
                </a:gs>
                <a:gs pos="100000">
                  <a:srgbClr val="339966"/>
                </a:gs>
              </a:gsLst>
            </a:gradFill>
            <a:ln w="22225">
              <a:solidFill>
                <a:schemeClr val="accent3">
                  <a:lumMod val="50000"/>
                </a:schemeClr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6228184" y="1131590"/>
              <a:ext cx="767482" cy="79208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lnSpc>
                  <a:spcPct val="80000"/>
                </a:lnSpc>
              </a:pPr>
              <a:r>
                <a:rPr lang="zh-CN" altLang="en-US" sz="40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灯</a:t>
              </a:r>
              <a:endPara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6185575" y="699542"/>
              <a:ext cx="810090" cy="64807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lnSpc>
                  <a:spcPct val="80000"/>
                </a:lnSpc>
              </a:pPr>
              <a:r>
                <a:rPr lang="en-US" altLang="zh-CN" sz="2800" b="1" smtClean="0">
                  <a:solidFill>
                    <a:srgbClr val="FFFF00"/>
                  </a:solidFill>
                  <a:latin typeface="汉语拼音" panose="020B0604020202020204" pitchFamily="34" charset="0"/>
                  <a:ea typeface="楷体" panose="02010609060101010101" pitchFamily="49" charset="-122"/>
                  <a:cs typeface="汉语拼音" panose="020B0604020202020204" pitchFamily="34" charset="0"/>
                </a:rPr>
                <a:t>eng</a:t>
              </a:r>
              <a:endParaRPr lang="zh-CN" altLang="en-US" sz="2800" b="1">
                <a:solidFill>
                  <a:srgbClr val="FFFF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956376" y="555526"/>
            <a:ext cx="1368152" cy="1230844"/>
            <a:chOff x="6117553" y="692833"/>
            <a:chExt cx="1368152" cy="1230844"/>
          </a:xfrm>
        </p:grpSpPr>
        <p:sp>
          <p:nvSpPr>
            <p:cNvPr id="44" name="线形标注 1 43"/>
            <p:cNvSpPr/>
            <p:nvPr/>
          </p:nvSpPr>
          <p:spPr>
            <a:xfrm>
              <a:off x="6156176" y="699542"/>
              <a:ext cx="825473" cy="1152128"/>
            </a:xfrm>
            <a:prstGeom prst="borderCallout1">
              <a:avLst>
                <a:gd name="adj1" fmla="val 104301"/>
                <a:gd name="adj2" fmla="val 56063"/>
                <a:gd name="adj3" fmla="val 186415"/>
                <a:gd name="adj4" fmla="val 93586"/>
              </a:avLst>
            </a:prstGeom>
            <a:gradFill>
              <a:gsLst>
                <a:gs pos="0">
                  <a:srgbClr val="006600"/>
                </a:gs>
                <a:gs pos="80000">
                  <a:srgbClr val="339933"/>
                </a:gs>
                <a:gs pos="100000">
                  <a:srgbClr val="339966"/>
                </a:gs>
              </a:gsLst>
            </a:gradFill>
            <a:ln w="22225">
              <a:solidFill>
                <a:schemeClr val="accent3">
                  <a:lumMod val="50000"/>
                </a:schemeClr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6156176" y="1131590"/>
              <a:ext cx="1329529" cy="79208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lnSpc>
                  <a:spcPct val="80000"/>
                </a:lnSpc>
              </a:pPr>
              <a:r>
                <a:rPr lang="zh-CN" altLang="en-US" sz="40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窗</a:t>
              </a:r>
              <a:endPara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6117553" y="692833"/>
              <a:ext cx="864096" cy="6480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lnSpc>
                  <a:spcPct val="80000"/>
                </a:lnSpc>
              </a:pPr>
              <a:r>
                <a:rPr lang="en-US" altLang="zh-CN" sz="2800" b="1">
                  <a:solidFill>
                    <a:srgbClr val="FFFF00"/>
                  </a:solidFill>
                  <a:latin typeface="汉语拼音" panose="020B0604020202020204" pitchFamily="34" charset="0"/>
                  <a:ea typeface="楷体" panose="02010609060101010101" pitchFamily="49" charset="-122"/>
                  <a:cs typeface="汉语拼音" panose="020B0604020202020204" pitchFamily="34" charset="0"/>
                </a:rPr>
                <a:t>ang</a:t>
              </a:r>
              <a:endParaRPr lang="zh-CN" altLang="en-US" sz="2800" b="1">
                <a:solidFill>
                  <a:srgbClr val="FFFF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51520" y="730135"/>
            <a:ext cx="810090" cy="1121535"/>
            <a:chOff x="6138173" y="749729"/>
            <a:chExt cx="810090" cy="1173948"/>
          </a:xfrm>
        </p:grpSpPr>
        <p:sp>
          <p:nvSpPr>
            <p:cNvPr id="53" name="线形标注 1 52"/>
            <p:cNvSpPr/>
            <p:nvPr/>
          </p:nvSpPr>
          <p:spPr>
            <a:xfrm>
              <a:off x="6156176" y="753385"/>
              <a:ext cx="792087" cy="1152128"/>
            </a:xfrm>
            <a:prstGeom prst="borderCallout1">
              <a:avLst>
                <a:gd name="adj1" fmla="val 100268"/>
                <a:gd name="adj2" fmla="val 58622"/>
                <a:gd name="adj3" fmla="val 164621"/>
                <a:gd name="adj4" fmla="val 93886"/>
              </a:avLst>
            </a:prstGeom>
            <a:gradFill>
              <a:gsLst>
                <a:gs pos="0">
                  <a:srgbClr val="006600"/>
                </a:gs>
                <a:gs pos="80000">
                  <a:srgbClr val="339933"/>
                </a:gs>
                <a:gs pos="100000">
                  <a:srgbClr val="339966"/>
                </a:gs>
              </a:gsLst>
            </a:gradFill>
            <a:ln w="22225">
              <a:solidFill>
                <a:schemeClr val="accent3">
                  <a:lumMod val="50000"/>
                </a:schemeClr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6156176" y="1131590"/>
              <a:ext cx="792087" cy="79208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lnSpc>
                  <a:spcPct val="80000"/>
                </a:lnSpc>
              </a:pPr>
              <a:r>
                <a:rPr lang="zh-CN" altLang="en-US" sz="40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床</a:t>
              </a:r>
              <a:endPara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6138173" y="749729"/>
              <a:ext cx="810090" cy="6480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lnSpc>
                  <a:spcPct val="80000"/>
                </a:lnSpc>
              </a:pPr>
              <a:r>
                <a:rPr lang="en-US" altLang="zh-CN" sz="2800" b="1" smtClean="0">
                  <a:solidFill>
                    <a:srgbClr val="FFFF00"/>
                  </a:solidFill>
                  <a:latin typeface="汉语拼音" panose="020B0604020202020204" pitchFamily="34" charset="0"/>
                  <a:ea typeface="楷体" panose="02010609060101010101" pitchFamily="49" charset="-122"/>
                  <a:cs typeface="汉语拼音" panose="020B0604020202020204" pitchFamily="34" charset="0"/>
                </a:rPr>
                <a:t>ang</a:t>
              </a:r>
              <a:endParaRPr lang="zh-CN" altLang="en-US" sz="2800" b="1">
                <a:solidFill>
                  <a:srgbClr val="FFFF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139952" y="2585437"/>
            <a:ext cx="1008112" cy="1224135"/>
            <a:chOff x="6149478" y="699542"/>
            <a:chExt cx="1008112" cy="1224135"/>
          </a:xfrm>
        </p:grpSpPr>
        <p:sp>
          <p:nvSpPr>
            <p:cNvPr id="61" name="线形标注 1 60"/>
            <p:cNvSpPr/>
            <p:nvPr/>
          </p:nvSpPr>
          <p:spPr>
            <a:xfrm>
              <a:off x="6156177" y="699542"/>
              <a:ext cx="785390" cy="1152128"/>
            </a:xfrm>
            <a:prstGeom prst="borderCallout1">
              <a:avLst>
                <a:gd name="adj1" fmla="val 38163"/>
                <a:gd name="adj2" fmla="val -4196"/>
                <a:gd name="adj3" fmla="val 49599"/>
                <a:gd name="adj4" fmla="val -158022"/>
              </a:avLst>
            </a:prstGeom>
            <a:gradFill>
              <a:gsLst>
                <a:gs pos="0">
                  <a:srgbClr val="006600"/>
                </a:gs>
                <a:gs pos="80000">
                  <a:srgbClr val="339933"/>
                </a:gs>
                <a:gs pos="100000">
                  <a:srgbClr val="339966"/>
                </a:gs>
              </a:gsLst>
            </a:gradFill>
            <a:ln w="22225">
              <a:solidFill>
                <a:schemeClr val="accent3">
                  <a:lumMod val="50000"/>
                </a:schemeClr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6156176" y="1131590"/>
              <a:ext cx="785391" cy="79208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lnSpc>
                  <a:spcPct val="80000"/>
                </a:lnSpc>
              </a:pPr>
              <a:r>
                <a:rPr lang="zh-CN" altLang="en-US" sz="40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婴</a:t>
              </a:r>
              <a:endPara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6149478" y="737320"/>
              <a:ext cx="1008112" cy="6480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lnSpc>
                  <a:spcPct val="80000"/>
                </a:lnSpc>
              </a:pPr>
              <a:r>
                <a:rPr lang="en-US" altLang="zh-CN" sz="2800" b="1" smtClean="0">
                  <a:solidFill>
                    <a:srgbClr val="FFFF00"/>
                  </a:solidFill>
                  <a:latin typeface="汉语拼音" panose="020B0604020202020204" pitchFamily="34" charset="0"/>
                  <a:ea typeface="楷体" panose="02010609060101010101" pitchFamily="49" charset="-122"/>
                  <a:cs typeface="汉语拼音" panose="020B0604020202020204" pitchFamily="34" charset="0"/>
                </a:rPr>
                <a:t>ing</a:t>
              </a:r>
              <a:endParaRPr lang="zh-CN" altLang="en-US" sz="2800" b="1">
                <a:solidFill>
                  <a:srgbClr val="FFFF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900300" y="17043"/>
            <a:ext cx="844861" cy="1169481"/>
            <a:chOff x="6150805" y="699542"/>
            <a:chExt cx="844861" cy="1224135"/>
          </a:xfrm>
        </p:grpSpPr>
        <p:sp>
          <p:nvSpPr>
            <p:cNvPr id="30" name="线形标注 1 29"/>
            <p:cNvSpPr/>
            <p:nvPr/>
          </p:nvSpPr>
          <p:spPr>
            <a:xfrm>
              <a:off x="6156176" y="753385"/>
              <a:ext cx="839490" cy="1152128"/>
            </a:xfrm>
            <a:prstGeom prst="borderCallout1">
              <a:avLst>
                <a:gd name="adj1" fmla="val 20785"/>
                <a:gd name="adj2" fmla="val 99514"/>
                <a:gd name="adj3" fmla="val 69659"/>
                <a:gd name="adj4" fmla="val 162651"/>
              </a:avLst>
            </a:prstGeom>
            <a:gradFill>
              <a:gsLst>
                <a:gs pos="0">
                  <a:srgbClr val="006600"/>
                </a:gs>
                <a:gs pos="80000">
                  <a:srgbClr val="339933"/>
                </a:gs>
                <a:gs pos="100000">
                  <a:srgbClr val="339966"/>
                </a:gs>
              </a:gsLst>
            </a:gradFill>
            <a:ln w="22225">
              <a:solidFill>
                <a:schemeClr val="accent3">
                  <a:lumMod val="50000"/>
                </a:schemeClr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6193414" y="1131590"/>
              <a:ext cx="767482" cy="79208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lnSpc>
                  <a:spcPct val="80000"/>
                </a:lnSpc>
              </a:pPr>
              <a:r>
                <a:rPr lang="zh-CN" altLang="en-US" sz="40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鹰</a:t>
              </a:r>
              <a:endPara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6150805" y="699542"/>
              <a:ext cx="810090" cy="64807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lnSpc>
                  <a:spcPct val="80000"/>
                </a:lnSpc>
              </a:pPr>
              <a:r>
                <a:rPr lang="en-US" altLang="zh-CN" sz="2800" b="1">
                  <a:solidFill>
                    <a:srgbClr val="FFFF00"/>
                  </a:solidFill>
                  <a:latin typeface="汉语拼音" panose="020B0604020202020204" pitchFamily="34" charset="0"/>
                  <a:ea typeface="楷体" panose="02010609060101010101" pitchFamily="49" charset="-122"/>
                  <a:cs typeface="汉语拼音" panose="020B0604020202020204" pitchFamily="34" charset="0"/>
                </a:rPr>
                <a:t>i</a:t>
              </a:r>
              <a:r>
                <a:rPr lang="en-US" altLang="zh-CN" sz="2800" b="1" smtClean="0">
                  <a:solidFill>
                    <a:srgbClr val="FFFF00"/>
                  </a:solidFill>
                  <a:latin typeface="汉语拼音" panose="020B0604020202020204" pitchFamily="34" charset="0"/>
                  <a:ea typeface="楷体" panose="02010609060101010101" pitchFamily="49" charset="-122"/>
                  <a:cs typeface="汉语拼音" panose="020B0604020202020204" pitchFamily="34" charset="0"/>
                </a:rPr>
                <a:t>ng</a:t>
              </a:r>
              <a:endParaRPr lang="zh-CN" altLang="en-US" sz="2800" b="1">
                <a:solidFill>
                  <a:srgbClr val="FFFF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228184" y="3058453"/>
            <a:ext cx="839490" cy="1169481"/>
            <a:chOff x="6156176" y="699542"/>
            <a:chExt cx="839490" cy="1224135"/>
          </a:xfrm>
        </p:grpSpPr>
        <p:sp>
          <p:nvSpPr>
            <p:cNvPr id="38" name="线形标注 1 37"/>
            <p:cNvSpPr/>
            <p:nvPr/>
          </p:nvSpPr>
          <p:spPr>
            <a:xfrm>
              <a:off x="6156176" y="753385"/>
              <a:ext cx="839490" cy="1152128"/>
            </a:xfrm>
            <a:prstGeom prst="borderCallout1">
              <a:avLst>
                <a:gd name="adj1" fmla="val 27839"/>
                <a:gd name="adj2" fmla="val -161"/>
                <a:gd name="adj3" fmla="val 9378"/>
                <a:gd name="adj4" fmla="val -56095"/>
              </a:avLst>
            </a:prstGeom>
            <a:gradFill>
              <a:gsLst>
                <a:gs pos="0">
                  <a:srgbClr val="006600"/>
                </a:gs>
                <a:gs pos="80000">
                  <a:srgbClr val="339933"/>
                </a:gs>
                <a:gs pos="100000">
                  <a:srgbClr val="339966"/>
                </a:gs>
              </a:gsLst>
            </a:gradFill>
            <a:ln w="22225">
              <a:solidFill>
                <a:schemeClr val="accent3">
                  <a:lumMod val="50000"/>
                </a:schemeClr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6228184" y="1131590"/>
              <a:ext cx="767482" cy="79208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lnSpc>
                  <a:spcPct val="80000"/>
                </a:lnSpc>
              </a:pPr>
              <a:r>
                <a:rPr lang="zh-CN" altLang="en-US" sz="40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风</a:t>
              </a:r>
              <a:endPara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6185575" y="699542"/>
              <a:ext cx="810090" cy="64807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lnSpc>
                  <a:spcPct val="80000"/>
                </a:lnSpc>
              </a:pPr>
              <a:r>
                <a:rPr lang="en-US" altLang="zh-CN" sz="2800" b="1" smtClean="0">
                  <a:solidFill>
                    <a:srgbClr val="FFFF00"/>
                  </a:solidFill>
                  <a:latin typeface="汉语拼音" panose="020B0604020202020204" pitchFamily="34" charset="0"/>
                  <a:ea typeface="楷体" panose="02010609060101010101" pitchFamily="49" charset="-122"/>
                  <a:cs typeface="汉语拼音" panose="020B0604020202020204" pitchFamily="34" charset="0"/>
                </a:rPr>
                <a:t>eng</a:t>
              </a:r>
              <a:endParaRPr lang="zh-CN" altLang="en-US" sz="2800" b="1">
                <a:solidFill>
                  <a:srgbClr val="FFFF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323528" y="1496083"/>
            <a:ext cx="2016224" cy="1153804"/>
          </a:xfrm>
          <a:prstGeom prst="rect">
            <a:avLst/>
          </a:prstGeom>
          <a:gradFill>
            <a:gsLst>
              <a:gs pos="0">
                <a:srgbClr val="006600"/>
              </a:gs>
              <a:gs pos="80000">
                <a:srgbClr val="339933"/>
              </a:gs>
              <a:gs pos="100000">
                <a:srgbClr val="339966"/>
              </a:gs>
            </a:gsLst>
          </a:gradFill>
          <a:ln w="22225">
            <a:solidFill>
              <a:schemeClr val="accent3">
                <a:lumMod val="50000"/>
              </a:schemeClr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600" dirty="0" err="1">
                <a:solidFill>
                  <a:schemeClr val="bg1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a</a:t>
            </a:r>
            <a:r>
              <a:rPr lang="en-US" altLang="zh-CN" sz="6600" dirty="0" err="1">
                <a:solidFill>
                  <a:srgbClr val="FFFF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ng</a:t>
            </a:r>
            <a:endParaRPr lang="zh-CN" altLang="en-US" sz="6600" dirty="0">
              <a:solidFill>
                <a:srgbClr val="FFFF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485766" y="1496083"/>
            <a:ext cx="2006419" cy="1124109"/>
          </a:xfrm>
          <a:prstGeom prst="rect">
            <a:avLst/>
          </a:prstGeom>
          <a:gradFill>
            <a:gsLst>
              <a:gs pos="0">
                <a:srgbClr val="006600"/>
              </a:gs>
              <a:gs pos="80000">
                <a:srgbClr val="339933"/>
              </a:gs>
              <a:gs pos="100000">
                <a:srgbClr val="339966"/>
              </a:gs>
            </a:gsLst>
          </a:gradFill>
          <a:ln w="22225">
            <a:solidFill>
              <a:schemeClr val="accent3">
                <a:lumMod val="50000"/>
              </a:schemeClr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600" dirty="0" err="1">
                <a:solidFill>
                  <a:schemeClr val="bg1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e</a:t>
            </a:r>
            <a:r>
              <a:rPr lang="en-US" altLang="zh-CN" sz="6600" dirty="0" err="1">
                <a:solidFill>
                  <a:srgbClr val="FFFF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ng</a:t>
            </a:r>
            <a:endParaRPr lang="zh-CN" altLang="en-US" sz="6600" dirty="0">
              <a:solidFill>
                <a:srgbClr val="FFFF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38199" y="1496083"/>
            <a:ext cx="2006419" cy="1124109"/>
          </a:xfrm>
          <a:prstGeom prst="rect">
            <a:avLst/>
          </a:prstGeom>
          <a:gradFill>
            <a:gsLst>
              <a:gs pos="0">
                <a:srgbClr val="006600"/>
              </a:gs>
              <a:gs pos="80000">
                <a:srgbClr val="339933"/>
              </a:gs>
              <a:gs pos="100000">
                <a:srgbClr val="339966"/>
              </a:gs>
            </a:gsLst>
          </a:gradFill>
          <a:ln w="22225">
            <a:solidFill>
              <a:schemeClr val="accent3">
                <a:lumMod val="50000"/>
              </a:schemeClr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600" dirty="0" err="1">
                <a:solidFill>
                  <a:schemeClr val="bg1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i</a:t>
            </a:r>
            <a:r>
              <a:rPr lang="en-US" altLang="zh-CN" sz="6600" dirty="0" err="1">
                <a:solidFill>
                  <a:srgbClr val="FFFF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ng</a:t>
            </a:r>
            <a:endParaRPr lang="zh-CN" altLang="en-US" sz="6600" dirty="0">
              <a:solidFill>
                <a:srgbClr val="FFFF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790631" y="1496083"/>
            <a:ext cx="2029841" cy="1124109"/>
          </a:xfrm>
          <a:prstGeom prst="rect">
            <a:avLst/>
          </a:prstGeom>
          <a:gradFill>
            <a:gsLst>
              <a:gs pos="0">
                <a:srgbClr val="006600"/>
              </a:gs>
              <a:gs pos="80000">
                <a:srgbClr val="339933"/>
              </a:gs>
              <a:gs pos="100000">
                <a:srgbClr val="339966"/>
              </a:gs>
            </a:gsLst>
          </a:gradFill>
          <a:ln w="22225">
            <a:solidFill>
              <a:schemeClr val="accent3">
                <a:lumMod val="50000"/>
              </a:schemeClr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600" dirty="0" err="1">
                <a:solidFill>
                  <a:schemeClr val="bg1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o</a:t>
            </a:r>
            <a:r>
              <a:rPr lang="en-US" altLang="zh-CN" sz="6600" dirty="0" err="1">
                <a:solidFill>
                  <a:srgbClr val="FFFF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ng</a:t>
            </a:r>
            <a:endParaRPr lang="zh-CN" altLang="en-US" sz="6600" dirty="0">
              <a:solidFill>
                <a:srgbClr val="FFFF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28533" y="3291830"/>
            <a:ext cx="2441695" cy="769441"/>
          </a:xfrm>
          <a:prstGeom prst="rect">
            <a:avLst/>
          </a:prstGeom>
          <a:ln w="31750">
            <a:noFill/>
          </a:ln>
        </p:spPr>
        <p:txBody>
          <a:bodyPr wrap="none">
            <a:spAutoFit/>
          </a:bodyPr>
          <a:lstStyle/>
          <a:p>
            <a:pPr lvl="0" algn="ctr"/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后鼻韵母</a:t>
            </a:r>
            <a:endParaRPr lang="zh-CN" altLang="en-US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179512" y="3797627"/>
            <a:ext cx="525658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smtClean="0">
                <a:latin typeface="宋体" panose="02010600030101010101" pitchFamily="2" charset="-122"/>
                <a:cs typeface="汉语拼音" panose="020B0604020202020204" pitchFamily="34" charset="0"/>
              </a:rPr>
              <a:t>大床大床 </a:t>
            </a:r>
            <a:r>
              <a:rPr lang="en-US" altLang="zh-CN" sz="3600" b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ang ang ang </a:t>
            </a:r>
            <a:endParaRPr lang="en-US" altLang="zh-CN" sz="3600" b="1" smtClean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43608" y="843558"/>
            <a:ext cx="3264035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ang</a:t>
            </a:r>
            <a:endParaRPr lang="zh-CN" altLang="en-US" sz="6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699542"/>
            <a:ext cx="3357364" cy="3271130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214704" y="300040"/>
            <a:ext cx="2222650" cy="712648"/>
            <a:chOff x="395536" y="364326"/>
            <a:chExt cx="2222650" cy="71264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5937" y="383823"/>
              <a:ext cx="1874647" cy="693151"/>
            </a:xfrm>
            <a:prstGeom prst="rect">
              <a:avLst/>
            </a:prstGeom>
          </p:spPr>
        </p:pic>
        <p:sp>
          <p:nvSpPr>
            <p:cNvPr id="9" name="文本框 14"/>
            <p:cNvSpPr txBox="1"/>
            <p:nvPr/>
          </p:nvSpPr>
          <p:spPr>
            <a:xfrm>
              <a:off x="864933" y="364326"/>
              <a:ext cx="1753253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我会读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392293"/>
              <a:ext cx="443315" cy="55144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179512" y="3723878"/>
            <a:ext cx="568863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 smtClean="0">
                <a:latin typeface="宋体" panose="02010600030101010101" pitchFamily="2" charset="-122"/>
                <a:cs typeface="汉语拼音" panose="020B0604020202020204" pitchFamily="34" charset="0"/>
              </a:rPr>
              <a:t>台灯台灯 </a:t>
            </a:r>
            <a:r>
              <a:rPr lang="en-US" altLang="zh-CN" sz="40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eng eng eng</a:t>
            </a:r>
            <a:endParaRPr lang="en-US" altLang="zh-CN" sz="4000" b="1" smtClean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43608" y="843558"/>
            <a:ext cx="3097323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e</a:t>
            </a:r>
            <a:r>
              <a:rPr lang="en-US" altLang="zh-CN" sz="138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ng</a:t>
            </a:r>
            <a:endParaRPr lang="zh-CN" altLang="en-US" sz="6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315" y="1131590"/>
            <a:ext cx="2627125" cy="2736304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179512" y="3723878"/>
            <a:ext cx="54006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 smtClean="0">
                <a:latin typeface="宋体" panose="02010600030101010101" pitchFamily="2" charset="-122"/>
                <a:cs typeface="汉语拼音" panose="020B0604020202020204" pitchFamily="34" charset="0"/>
              </a:rPr>
              <a:t>婴儿婴儿 </a:t>
            </a:r>
            <a:r>
              <a:rPr lang="en-US" altLang="zh-CN" sz="4000" b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ing ing ing </a:t>
            </a:r>
            <a:endParaRPr lang="en-US" altLang="zh-CN" sz="4000" b="1" smtClean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43608" y="843558"/>
            <a:ext cx="2557110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ing</a:t>
            </a:r>
            <a:endParaRPr lang="zh-CN" altLang="en-US" sz="6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699542"/>
            <a:ext cx="3240360" cy="3649742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179512" y="3723878"/>
            <a:ext cx="54006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smtClean="0">
                <a:latin typeface="宋体" panose="02010600030101010101" pitchFamily="2" charset="-122"/>
                <a:cs typeface="汉语拼音" panose="020B0604020202020204" pitchFamily="34" charset="0"/>
              </a:rPr>
              <a:t>时钟时钟 </a:t>
            </a: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ong </a:t>
            </a:r>
            <a:r>
              <a:rPr lang="en-US" altLang="zh-CN" sz="3600" b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ong ong</a:t>
            </a:r>
            <a:endParaRPr lang="en-US" altLang="zh-CN" sz="3600" b="1" smtClean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43608" y="843558"/>
            <a:ext cx="3148619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o</a:t>
            </a:r>
            <a:r>
              <a:rPr lang="en-US" altLang="zh-CN" sz="138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ng</a:t>
            </a:r>
            <a:endParaRPr lang="zh-CN" altLang="en-US" sz="6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3" y="1131590"/>
            <a:ext cx="3549994" cy="2448272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331640" y="1203598"/>
            <a:ext cx="22461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eng</a:t>
            </a:r>
            <a:endParaRPr lang="zh-CN" altLang="en-US" sz="44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220072" y="1203598"/>
            <a:ext cx="225285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ong</a:t>
            </a:r>
            <a:endParaRPr lang="zh-CN" altLang="en-US" sz="44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429413" y="2792287"/>
            <a:ext cx="295901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口形</a:t>
            </a:r>
            <a:r>
              <a:rPr lang="zh-CN" altLang="en-US" sz="36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圆圆 </a:t>
            </a:r>
            <a:endParaRPr lang="en-US" altLang="zh-CN" sz="360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smtClean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ong ong ong</a:t>
            </a:r>
            <a:endParaRPr lang="zh-CN" altLang="en-US" sz="3600" dirty="0">
              <a:solidFill>
                <a:prstClr val="black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3779912" y="231762"/>
            <a:ext cx="2880320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对比读一读</a:t>
            </a:r>
            <a:endParaRPr lang="en-US" altLang="zh-CN" sz="3200" b="1" smtClean="0"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78535" y="2640557"/>
            <a:ext cx="288940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6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口形扁</a:t>
            </a:r>
            <a:r>
              <a:rPr lang="zh-CN" altLang="en-US" sz="36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扁 </a:t>
            </a:r>
            <a:endParaRPr lang="en-US" altLang="zh-CN" sz="360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3600" smtClean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eng </a:t>
            </a:r>
            <a:r>
              <a:rPr lang="en-US" altLang="zh-CN" sz="360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eng </a:t>
            </a:r>
            <a:r>
              <a:rPr lang="en-US" altLang="zh-CN" sz="3600" smtClean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eng</a:t>
            </a:r>
            <a:endParaRPr lang="en-US" altLang="zh-CN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15816" y="45655"/>
            <a:ext cx="1013927" cy="10139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2" grpId="0"/>
    </p:bldLst>
  </p:timing>
</p:sld>
</file>

<file path=ppt/tags/tag1.xml><?xml version="1.0" encoding="utf-8"?>
<p:tagLst xmlns:p="http://schemas.openxmlformats.org/presentationml/2006/main">
  <p:tag name="KSO_WPP_MARK_KEY" val="165e298c-209d-4839-b901-050b95b3fd67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57150">
          <a:solidFill>
            <a:srgbClr val="FF0000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866</Words>
  <Application>WPS 演示</Application>
  <PresentationFormat>全屏显示(16:9)</PresentationFormat>
  <Paragraphs>287</Paragraphs>
  <Slides>24</Slides>
  <Notes>10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0" baseType="lpstr">
      <vt:lpstr>Arial</vt:lpstr>
      <vt:lpstr>宋体</vt:lpstr>
      <vt:lpstr>Wingdings</vt:lpstr>
      <vt:lpstr>汉语拼音</vt:lpstr>
      <vt:lpstr>楷体</vt:lpstr>
      <vt:lpstr>黑体</vt:lpstr>
      <vt:lpstr>方正粗黑宋简体</vt:lpstr>
      <vt:lpstr>华文细黑</vt:lpstr>
      <vt:lpstr>微软雅黑</vt:lpstr>
      <vt:lpstr>Calibri</vt:lpstr>
      <vt:lpstr>Times New Roman</vt:lpstr>
      <vt:lpstr>Arial Unicode MS</vt:lpstr>
      <vt:lpstr>Gulim</vt:lpstr>
      <vt:lpstr>Segoe UI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129</cp:revision>
  <dcterms:created xsi:type="dcterms:W3CDTF">2017-03-17T02:28:00Z</dcterms:created>
  <dcterms:modified xsi:type="dcterms:W3CDTF">2022-11-28T12:57:12Z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7AC305539E874A86B4FDC054AFBA4D78</vt:lpwstr>
  </property>
</Properties>
</file>