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emf" ContentType="image/x-emf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2"/>
  </p:notesMasterIdLst>
  <p:sldIdLst>
    <p:sldId id="1337" r:id="rId3"/>
    <p:sldId id="1355" r:id="rId4"/>
    <p:sldId id="1356" r:id="rId5"/>
    <p:sldId id="1338" r:id="rId6"/>
    <p:sldId id="1339" r:id="rId7"/>
    <p:sldId id="1340" r:id="rId8"/>
    <p:sldId id="1357" r:id="rId9"/>
    <p:sldId id="1342" r:id="rId10"/>
    <p:sldId id="1347" r:id="rId11"/>
    <p:sldId id="1358" r:id="rId13"/>
    <p:sldId id="1359" r:id="rId14"/>
    <p:sldId id="1360" r:id="rId15"/>
    <p:sldId id="1361" r:id="rId16"/>
    <p:sldId id="1350" r:id="rId17"/>
    <p:sldId id="1362" r:id="rId18"/>
    <p:sldId id="1352" r:id="rId19"/>
    <p:sldId id="1363" r:id="rId20"/>
    <p:sldId id="1364" r:id="rId21"/>
    <p:sldId id="1331" r:id="rId22"/>
    <p:sldId id="1334" r:id="rId23"/>
    <p:sldId id="1365" r:id="rId24"/>
    <p:sldId id="1366" r:id="rId25"/>
    <p:sldId id="1367" r:id="rId26"/>
    <p:sldId id="1368" r:id="rId2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1"/>
    </p:embeddedFont>
    <p:embeddedFont>
      <p:font typeface="黑体" panose="02010609060101010101" pitchFamily="49" charset="-122"/>
      <p:regular r:id="rId32"/>
    </p:embeddedFont>
    <p:embeddedFont>
      <p:font typeface="汉语拼音" panose="020B0604020202020204" pitchFamily="34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幼圆" panose="02010509060101010101" pitchFamily="49" charset="-122"/>
      <p:regular r:id="rId38"/>
    </p:embeddedFont>
    <p:embeddedFont>
      <p:font typeface="微软雅黑" panose="020B0503020204020204" charset="-122"/>
      <p:regular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7C80"/>
    <a:srgbClr val="C7F7A7"/>
    <a:srgbClr val="FFE5FF"/>
    <a:srgbClr val="CC9900"/>
    <a:srgbClr val="CC6600"/>
    <a:srgbClr val="FFCC66"/>
    <a:srgbClr val="FFF3FF"/>
    <a:srgbClr val="FFCCFF"/>
    <a:srgbClr val="D1F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5259" autoAdjust="0"/>
  </p:normalViewPr>
  <p:slideViewPr>
    <p:cSldViewPr>
      <p:cViewPr>
        <p:scale>
          <a:sx n="110" d="100"/>
          <a:sy n="110" d="100"/>
        </p:scale>
        <p:origin x="-372" y="-138"/>
      </p:cViewPr>
      <p:guideLst>
        <p:guide orient="horz" pos="1519"/>
        <p:guide pos="29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63"/>
          <a:stretch>
            <a:fillRect/>
          </a:stretch>
        </p:blipFill>
        <p:spPr bwMode="auto">
          <a:xfrm>
            <a:off x="-36512" y="1"/>
            <a:ext cx="9180512" cy="514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23478"/>
            <a:ext cx="873932" cy="3453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image22.wdp"/><Relationship Id="rId2" Type="http://schemas.openxmlformats.org/officeDocument/2006/relationships/image" Target="../media/image21.png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&#20154;&#25945;&#19968;&#19978;-&#23567;&#40479;&#24565;&#20070;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GIF"/><Relationship Id="rId3" Type="http://schemas.openxmlformats.org/officeDocument/2006/relationships/image" Target="../media/image26.jpeg"/><Relationship Id="rId2" Type="http://schemas.openxmlformats.org/officeDocument/2006/relationships/hyperlink" Target="&#36164;&#26009;&#38142;&#25509;/&#35270;&#39057;/&#35838;&#25991;&#26391;&#35835;&#35821;&#25991;&#22253;&#22320;&#23567;&#40479;&#24565;&#20070;.mp4" TargetMode="External"/><Relationship Id="rId1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9.wdp"/><Relationship Id="rId1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31.wdp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microsoft.com/office/2007/relationships/hdphoto" Target="../media/image9.wdp"/><Relationship Id="rId4" Type="http://schemas.openxmlformats.org/officeDocument/2006/relationships/image" Target="../media/image8.png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9"/>
          <p:cNvSpPr txBox="1"/>
          <p:nvPr/>
        </p:nvSpPr>
        <p:spPr>
          <a:xfrm>
            <a:off x="395536" y="1050871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，把音节读准。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4955" y="378869"/>
            <a:ext cx="1422749" cy="584775"/>
            <a:chOff x="340939" y="378869"/>
            <a:chExt cx="1422749" cy="584775"/>
          </a:xfrm>
        </p:grpSpPr>
        <p:sp>
          <p:nvSpPr>
            <p:cNvPr id="3" name="矩形 2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 Box 9"/>
            <p:cNvSpPr txBox="1"/>
            <p:nvPr/>
          </p:nvSpPr>
          <p:spPr>
            <a:xfrm>
              <a:off x="340939" y="378869"/>
              <a:ext cx="142274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用拼音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71796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164416" y="197227"/>
            <a:ext cx="2816764" cy="646331"/>
            <a:chOff x="5499652" y="3435846"/>
            <a:chExt cx="2816764" cy="646331"/>
          </a:xfrm>
        </p:grpSpPr>
        <p:sp>
          <p:nvSpPr>
            <p:cNvPr id="45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6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  <p:sp>
          <p:nvSpPr>
            <p:cNvPr id="47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</p:grpSp>
      <p:grpSp>
        <p:nvGrpSpPr>
          <p:cNvPr id="21" name="组合 20"/>
          <p:cNvGrpSpPr/>
          <p:nvPr/>
        </p:nvGrpSpPr>
        <p:grpSpPr>
          <a:xfrm>
            <a:off x="179512" y="2078258"/>
            <a:ext cx="2756304" cy="1010541"/>
            <a:chOff x="251520" y="1948810"/>
            <a:chExt cx="2756304" cy="1010541"/>
          </a:xfrm>
        </p:grpSpPr>
        <p:grpSp>
          <p:nvGrpSpPr>
            <p:cNvPr id="48" name="组合 47"/>
            <p:cNvGrpSpPr/>
            <p:nvPr/>
          </p:nvGrpSpPr>
          <p:grpSpPr>
            <a:xfrm>
              <a:off x="251520" y="1948810"/>
              <a:ext cx="1438374" cy="980809"/>
              <a:chOff x="408112" y="1398385"/>
              <a:chExt cx="1438374" cy="1321577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51" name="组合 50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57" name="直接连接符 5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直接连接符 5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接连接符 5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组合 51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54" name="直接连接符 5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直接连接符 5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3" name="直接连接符 52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391072" y="1978542"/>
              <a:ext cx="1616752" cy="980809"/>
              <a:chOff x="1547664" y="1978542"/>
              <a:chExt cx="1438374" cy="980809"/>
            </a:xfrm>
          </p:grpSpPr>
          <p:grpSp>
            <p:nvGrpSpPr>
              <p:cNvPr id="223" name="组合 222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25" name="组合 224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31" name="直接连接符 230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直接连接符 231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直接连接符 232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6" name="组合 225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28" name="直接连接符 22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直接连接符 22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直接连接符 22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7" name="直接连接符 226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4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yuǎn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149972" y="2078258"/>
            <a:ext cx="2756304" cy="1010541"/>
            <a:chOff x="3234624" y="1966945"/>
            <a:chExt cx="2756304" cy="1010541"/>
          </a:xfrm>
        </p:grpSpPr>
        <p:grpSp>
          <p:nvGrpSpPr>
            <p:cNvPr id="235" name="组合 234"/>
            <p:cNvGrpSpPr/>
            <p:nvPr/>
          </p:nvGrpSpPr>
          <p:grpSpPr>
            <a:xfrm>
              <a:off x="3234624" y="1966945"/>
              <a:ext cx="1438374" cy="980809"/>
              <a:chOff x="408112" y="1398385"/>
              <a:chExt cx="1438374" cy="1321577"/>
            </a:xfrm>
          </p:grpSpPr>
          <p:grpSp>
            <p:nvGrpSpPr>
              <p:cNvPr id="236" name="组合 235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238" name="组合 237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44" name="直接连接符 24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直接连接符 24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直接连接符 24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9" name="组合 238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41" name="直接连接符 240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直接连接符 241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直接连接符 242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0" name="直接连接符 239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7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yīn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4374176" y="1996677"/>
              <a:ext cx="1616752" cy="980809"/>
              <a:chOff x="1547664" y="1978542"/>
              <a:chExt cx="1438374" cy="980809"/>
            </a:xfrm>
          </p:grpSpPr>
          <p:grpSp>
            <p:nvGrpSpPr>
              <p:cNvPr id="248" name="组合 247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50" name="组合 249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56" name="直接连接符 255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直接连接符 256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直接连接符 257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1" name="组合 250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53" name="直接连接符 252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直接连接符 253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直接连接符 254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2" name="直接连接符 251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9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yīng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120433" y="2078258"/>
            <a:ext cx="2844055" cy="1010541"/>
            <a:chOff x="6192441" y="2078258"/>
            <a:chExt cx="2844055" cy="1010541"/>
          </a:xfrm>
        </p:grpSpPr>
        <p:grpSp>
          <p:nvGrpSpPr>
            <p:cNvPr id="259" name="组合 258"/>
            <p:cNvGrpSpPr/>
            <p:nvPr/>
          </p:nvGrpSpPr>
          <p:grpSpPr>
            <a:xfrm>
              <a:off x="6192441" y="2078258"/>
              <a:ext cx="1481051" cy="980809"/>
              <a:chOff x="365435" y="1398385"/>
              <a:chExt cx="1481051" cy="1321577"/>
            </a:xfrm>
          </p:grpSpPr>
          <p:grpSp>
            <p:nvGrpSpPr>
              <p:cNvPr id="260" name="组合 259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262" name="组合 261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68" name="直接连接符 26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直接连接符 26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3" name="组合 262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65" name="直接连接符 264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直接连接符 265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直接连接符 266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64" name="直接连接符 263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1" name="梯形 46"/>
              <p:cNvSpPr/>
              <p:nvPr/>
            </p:nvSpPr>
            <p:spPr>
              <a:xfrm>
                <a:off x="365435" y="1398385"/>
                <a:ext cx="1481051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jiǎn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71" name="组合 270"/>
            <p:cNvGrpSpPr/>
            <p:nvPr/>
          </p:nvGrpSpPr>
          <p:grpSpPr>
            <a:xfrm>
              <a:off x="7374670" y="2107990"/>
              <a:ext cx="1661826" cy="980809"/>
              <a:chOff x="1547664" y="1978542"/>
              <a:chExt cx="1478475" cy="980809"/>
            </a:xfrm>
          </p:grpSpPr>
          <p:grpSp>
            <p:nvGrpSpPr>
              <p:cNvPr id="272" name="组合 271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74" name="组合 273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80" name="直接连接符 279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直接连接符 280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直接连接符 281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5" name="组合 274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77" name="直接连接符 27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接连接符 27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直接连接符 27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6" name="直接连接符 275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梯形 46"/>
              <p:cNvSpPr/>
              <p:nvPr/>
            </p:nvSpPr>
            <p:spPr>
              <a:xfrm>
                <a:off x="1547664" y="1978542"/>
                <a:ext cx="1478475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juǎn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86" name="组合 285"/>
          <p:cNvGrpSpPr/>
          <p:nvPr/>
        </p:nvGrpSpPr>
        <p:grpSpPr>
          <a:xfrm>
            <a:off x="331912" y="3505425"/>
            <a:ext cx="3115474" cy="1010541"/>
            <a:chOff x="251520" y="1948810"/>
            <a:chExt cx="2756304" cy="1010541"/>
          </a:xfrm>
        </p:grpSpPr>
        <p:grpSp>
          <p:nvGrpSpPr>
            <p:cNvPr id="287" name="组合 286"/>
            <p:cNvGrpSpPr/>
            <p:nvPr/>
          </p:nvGrpSpPr>
          <p:grpSpPr>
            <a:xfrm>
              <a:off x="251520" y="1948810"/>
              <a:ext cx="1438374" cy="980809"/>
              <a:chOff x="408112" y="1398385"/>
              <a:chExt cx="1438374" cy="1321577"/>
            </a:xfrm>
          </p:grpSpPr>
          <p:grpSp>
            <p:nvGrpSpPr>
              <p:cNvPr id="300" name="组合 299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302" name="组合 301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08" name="直接连接符 30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直接连接符 30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直接连接符 30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3" name="组合 302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05" name="直接连接符 304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直接连接符 305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" name="直接连接符 306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4" name="直接连接符 303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1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zuān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391072" y="1978542"/>
              <a:ext cx="1616752" cy="980809"/>
              <a:chOff x="1547664" y="1978542"/>
              <a:chExt cx="1438374" cy="980809"/>
            </a:xfrm>
          </p:grpSpPr>
          <p:grpSp>
            <p:nvGrpSpPr>
              <p:cNvPr id="289" name="组合 288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91" name="组合 290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97" name="直接连接符 29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直接连接符 29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9" name="直接连接符 29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2" name="组合 291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94" name="直接连接符 29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直接连接符 29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直接连接符 29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3" name="直接连接符 292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0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zhuān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1025" name="组合 1024"/>
          <p:cNvGrpSpPr/>
          <p:nvPr/>
        </p:nvGrpSpPr>
        <p:grpSpPr>
          <a:xfrm>
            <a:off x="3543887" y="3505425"/>
            <a:ext cx="3410654" cy="1226565"/>
            <a:chOff x="3615895" y="3505425"/>
            <a:chExt cx="3410654" cy="1226565"/>
          </a:xfrm>
        </p:grpSpPr>
        <p:grpSp>
          <p:nvGrpSpPr>
            <p:cNvPr id="312" name="组合 311"/>
            <p:cNvGrpSpPr/>
            <p:nvPr/>
          </p:nvGrpSpPr>
          <p:grpSpPr>
            <a:xfrm>
              <a:off x="3615895" y="3505425"/>
              <a:ext cx="1735639" cy="1103812"/>
              <a:chOff x="408112" y="1398385"/>
              <a:chExt cx="1438374" cy="1321577"/>
            </a:xfrm>
          </p:grpSpPr>
          <p:grpSp>
            <p:nvGrpSpPr>
              <p:cNvPr id="325" name="组合 324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327" name="组合 326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33" name="直接连接符 332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直接连接符 333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直接连接符 334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8" name="组合 327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30" name="直接连接符 329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直接连接符 330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直接连接符 331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9" name="直接连接符 328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6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chán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313" name="组合 312"/>
            <p:cNvGrpSpPr/>
            <p:nvPr/>
          </p:nvGrpSpPr>
          <p:grpSpPr>
            <a:xfrm>
              <a:off x="5004047" y="3535157"/>
              <a:ext cx="2022502" cy="1196833"/>
              <a:chOff x="1547664" y="1978542"/>
              <a:chExt cx="1438374" cy="980809"/>
            </a:xfrm>
          </p:grpSpPr>
          <p:grpSp>
            <p:nvGrpSpPr>
              <p:cNvPr id="314" name="组合 313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316" name="组合 315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22" name="直接连接符 321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直接连接符 322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直接连接符 323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7" name="组合 316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19" name="直接连接符 318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直接连接符 319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直接连接符 320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8" name="直接连接符 317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5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chuán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1024" name="组合 1023"/>
          <p:cNvGrpSpPr/>
          <p:nvPr/>
        </p:nvGrpSpPr>
        <p:grpSpPr>
          <a:xfrm>
            <a:off x="6654590" y="3535157"/>
            <a:ext cx="2309898" cy="1196833"/>
            <a:chOff x="6726598" y="3535157"/>
            <a:chExt cx="2309898" cy="1196833"/>
          </a:xfrm>
        </p:grpSpPr>
        <p:grpSp>
          <p:nvGrpSpPr>
            <p:cNvPr id="339" name="组合 338"/>
            <p:cNvGrpSpPr/>
            <p:nvPr/>
          </p:nvGrpSpPr>
          <p:grpSpPr>
            <a:xfrm>
              <a:off x="7555144" y="4406028"/>
              <a:ext cx="548340" cy="325962"/>
              <a:chOff x="1151921" y="2926256"/>
              <a:chExt cx="350971" cy="150895"/>
            </a:xfrm>
          </p:grpSpPr>
          <p:grpSp>
            <p:nvGrpSpPr>
              <p:cNvPr id="341" name="组合 340"/>
              <p:cNvGrpSpPr/>
              <p:nvPr/>
            </p:nvGrpSpPr>
            <p:grpSpPr>
              <a:xfrm>
                <a:off x="1151921" y="2937024"/>
                <a:ext cx="179719" cy="140127"/>
                <a:chOff x="1107442" y="2937024"/>
                <a:chExt cx="179719" cy="140127"/>
              </a:xfrm>
            </p:grpSpPr>
            <p:cxnSp>
              <p:nvCxnSpPr>
                <p:cNvPr id="347" name="直接连接符 346"/>
                <p:cNvCxnSpPr/>
                <p:nvPr/>
              </p:nvCxnSpPr>
              <p:spPr>
                <a:xfrm>
                  <a:off x="1107442" y="2963501"/>
                  <a:ext cx="179719" cy="11365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直接连接符 347"/>
                <p:cNvCxnSpPr/>
                <p:nvPr/>
              </p:nvCxnSpPr>
              <p:spPr>
                <a:xfrm>
                  <a:off x="1225359" y="2937024"/>
                  <a:ext cx="61802" cy="140127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直接连接符 348"/>
                <p:cNvCxnSpPr/>
                <p:nvPr/>
              </p:nvCxnSpPr>
              <p:spPr>
                <a:xfrm>
                  <a:off x="1171065" y="2948318"/>
                  <a:ext cx="116096" cy="128833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2" name="组合 341"/>
              <p:cNvGrpSpPr/>
              <p:nvPr/>
            </p:nvGrpSpPr>
            <p:grpSpPr>
              <a:xfrm flipH="1">
                <a:off x="1323173" y="2937024"/>
                <a:ext cx="179719" cy="140127"/>
                <a:chOff x="1107442" y="2937024"/>
                <a:chExt cx="179719" cy="140127"/>
              </a:xfrm>
            </p:grpSpPr>
            <p:cxnSp>
              <p:nvCxnSpPr>
                <p:cNvPr id="344" name="直接连接符 343"/>
                <p:cNvCxnSpPr/>
                <p:nvPr/>
              </p:nvCxnSpPr>
              <p:spPr>
                <a:xfrm>
                  <a:off x="1107442" y="2963501"/>
                  <a:ext cx="179719" cy="11365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直接连接符 344"/>
                <p:cNvCxnSpPr/>
                <p:nvPr/>
              </p:nvCxnSpPr>
              <p:spPr>
                <a:xfrm>
                  <a:off x="1225359" y="2937024"/>
                  <a:ext cx="61802" cy="140127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直接连接符 345"/>
                <p:cNvCxnSpPr/>
                <p:nvPr/>
              </p:nvCxnSpPr>
              <p:spPr>
                <a:xfrm>
                  <a:off x="1171065" y="2948318"/>
                  <a:ext cx="116096" cy="128833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3" name="直接连接符 342"/>
              <p:cNvCxnSpPr/>
              <p:nvPr/>
            </p:nvCxnSpPr>
            <p:spPr>
              <a:xfrm>
                <a:off x="1323173" y="2926256"/>
                <a:ext cx="8467" cy="14955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梯形 46"/>
            <p:cNvSpPr/>
            <p:nvPr/>
          </p:nvSpPr>
          <p:spPr>
            <a:xfrm>
              <a:off x="6726598" y="3535157"/>
              <a:ext cx="2309898" cy="993626"/>
            </a:xfrm>
            <a:custGeom>
              <a:avLst/>
              <a:gdLst>
                <a:gd name="connsiteX0" fmla="*/ 0 w 1872208"/>
                <a:gd name="connsiteY0" fmla="*/ 1271726 h 1271726"/>
                <a:gd name="connsiteX1" fmla="*/ 317932 w 1872208"/>
                <a:gd name="connsiteY1" fmla="*/ 0 h 1271726"/>
                <a:gd name="connsiteX2" fmla="*/ 1554277 w 1872208"/>
                <a:gd name="connsiteY2" fmla="*/ 0 h 1271726"/>
                <a:gd name="connsiteX3" fmla="*/ 1872208 w 1872208"/>
                <a:gd name="connsiteY3" fmla="*/ 1271726 h 1271726"/>
                <a:gd name="connsiteX4" fmla="*/ 0 w 1872208"/>
                <a:gd name="connsiteY4" fmla="*/ 1271726 h 1271726"/>
                <a:gd name="connsiteX0-1" fmla="*/ 272618 w 2144826"/>
                <a:gd name="connsiteY0-2" fmla="*/ 1271726 h 1271726"/>
                <a:gd name="connsiteX1-3" fmla="*/ 0 w 2144826"/>
                <a:gd name="connsiteY1-4" fmla="*/ 9525 h 1271726"/>
                <a:gd name="connsiteX2-5" fmla="*/ 1826895 w 2144826"/>
                <a:gd name="connsiteY2-6" fmla="*/ 0 h 1271726"/>
                <a:gd name="connsiteX3-7" fmla="*/ 2144826 w 2144826"/>
                <a:gd name="connsiteY3-8" fmla="*/ 1271726 h 1271726"/>
                <a:gd name="connsiteX4-9" fmla="*/ 272618 w 2144826"/>
                <a:gd name="connsiteY4-10" fmla="*/ 1271726 h 1271726"/>
                <a:gd name="connsiteX0-11" fmla="*/ 272618 w 2731770"/>
                <a:gd name="connsiteY0-12" fmla="*/ 1271726 h 1271726"/>
                <a:gd name="connsiteX1-13" fmla="*/ 0 w 2731770"/>
                <a:gd name="connsiteY1-14" fmla="*/ 9525 h 1271726"/>
                <a:gd name="connsiteX2-15" fmla="*/ 2731770 w 2731770"/>
                <a:gd name="connsiteY2-16" fmla="*/ 0 h 1271726"/>
                <a:gd name="connsiteX3-17" fmla="*/ 2144826 w 2731770"/>
                <a:gd name="connsiteY3-18" fmla="*/ 1271726 h 1271726"/>
                <a:gd name="connsiteX4-19" fmla="*/ 272618 w 2731770"/>
                <a:gd name="connsiteY4-20" fmla="*/ 1271726 h 1271726"/>
                <a:gd name="connsiteX0-21" fmla="*/ 977468 w 2731770"/>
                <a:gd name="connsiteY0-22" fmla="*/ 1271726 h 1271726"/>
                <a:gd name="connsiteX1-23" fmla="*/ 0 w 2731770"/>
                <a:gd name="connsiteY1-24" fmla="*/ 9525 h 1271726"/>
                <a:gd name="connsiteX2-25" fmla="*/ 2731770 w 2731770"/>
                <a:gd name="connsiteY2-26" fmla="*/ 0 h 1271726"/>
                <a:gd name="connsiteX3-27" fmla="*/ 2144826 w 2731770"/>
                <a:gd name="connsiteY3-28" fmla="*/ 1271726 h 1271726"/>
                <a:gd name="connsiteX4-29" fmla="*/ 977468 w 2731770"/>
                <a:gd name="connsiteY4-30" fmla="*/ 1271726 h 1271726"/>
                <a:gd name="connsiteX0-31" fmla="*/ 977468 w 2731770"/>
                <a:gd name="connsiteY0-32" fmla="*/ 1271726 h 1281251"/>
                <a:gd name="connsiteX1-33" fmla="*/ 0 w 2731770"/>
                <a:gd name="connsiteY1-34" fmla="*/ 9525 h 1281251"/>
                <a:gd name="connsiteX2-35" fmla="*/ 2731770 w 2731770"/>
                <a:gd name="connsiteY2-36" fmla="*/ 0 h 1281251"/>
                <a:gd name="connsiteX3-37" fmla="*/ 1582851 w 2731770"/>
                <a:gd name="connsiteY3-38" fmla="*/ 1281251 h 1281251"/>
                <a:gd name="connsiteX4-39" fmla="*/ 977468 w 2731770"/>
                <a:gd name="connsiteY4-40" fmla="*/ 1271726 h 1281251"/>
                <a:gd name="connsiteX0-41" fmla="*/ 977468 w 2731770"/>
                <a:gd name="connsiteY0-42" fmla="*/ 1426009 h 1435534"/>
                <a:gd name="connsiteX1-43" fmla="*/ 0 w 2731770"/>
                <a:gd name="connsiteY1-44" fmla="*/ 163808 h 1435534"/>
                <a:gd name="connsiteX2-45" fmla="*/ 2731770 w 2731770"/>
                <a:gd name="connsiteY2-46" fmla="*/ 154283 h 1435534"/>
                <a:gd name="connsiteX3-47" fmla="*/ 1582851 w 2731770"/>
                <a:gd name="connsiteY3-48" fmla="*/ 1435534 h 1435534"/>
                <a:gd name="connsiteX4-49" fmla="*/ 977468 w 2731770"/>
                <a:gd name="connsiteY4-50" fmla="*/ 1426009 h 1435534"/>
                <a:gd name="connsiteX0-51" fmla="*/ 977468 w 2560320"/>
                <a:gd name="connsiteY0-52" fmla="*/ 1426009 h 1435534"/>
                <a:gd name="connsiteX1-53" fmla="*/ 0 w 2560320"/>
                <a:gd name="connsiteY1-54" fmla="*/ 163808 h 1435534"/>
                <a:gd name="connsiteX2-55" fmla="*/ 2560320 w 2560320"/>
                <a:gd name="connsiteY2-56" fmla="*/ 154283 h 1435534"/>
                <a:gd name="connsiteX3-57" fmla="*/ 1582851 w 2560320"/>
                <a:gd name="connsiteY3-58" fmla="*/ 1435534 h 1435534"/>
                <a:gd name="connsiteX4-59" fmla="*/ 977468 w 2560320"/>
                <a:gd name="connsiteY4-60" fmla="*/ 1426009 h 1435534"/>
                <a:gd name="connsiteX0-61" fmla="*/ 853643 w 2436495"/>
                <a:gd name="connsiteY0-62" fmla="*/ 1426009 h 1435534"/>
                <a:gd name="connsiteX1-63" fmla="*/ 0 w 2436495"/>
                <a:gd name="connsiteY1-64" fmla="*/ 163808 h 1435534"/>
                <a:gd name="connsiteX2-65" fmla="*/ 2436495 w 2436495"/>
                <a:gd name="connsiteY2-66" fmla="*/ 154283 h 1435534"/>
                <a:gd name="connsiteX3-67" fmla="*/ 1459026 w 2436495"/>
                <a:gd name="connsiteY3-68" fmla="*/ 1435534 h 1435534"/>
                <a:gd name="connsiteX4-69" fmla="*/ 853643 w 2436495"/>
                <a:gd name="connsiteY4-70" fmla="*/ 1426009 h 1435534"/>
                <a:gd name="connsiteX0-71" fmla="*/ 853643 w 2436495"/>
                <a:gd name="connsiteY0-72" fmla="*/ 1426009 h 1473254"/>
                <a:gd name="connsiteX1-73" fmla="*/ 0 w 2436495"/>
                <a:gd name="connsiteY1-74" fmla="*/ 163808 h 1473254"/>
                <a:gd name="connsiteX2-75" fmla="*/ 2436495 w 2436495"/>
                <a:gd name="connsiteY2-76" fmla="*/ 154283 h 1473254"/>
                <a:gd name="connsiteX3-77" fmla="*/ 1335201 w 2436495"/>
                <a:gd name="connsiteY3-78" fmla="*/ 1473254 h 1473254"/>
                <a:gd name="connsiteX4-79" fmla="*/ 853643 w 2436495"/>
                <a:gd name="connsiteY4-80" fmla="*/ 1426009 h 1473254"/>
                <a:gd name="connsiteX0-81" fmla="*/ 920318 w 2436495"/>
                <a:gd name="connsiteY0-82" fmla="*/ 1514022 h 1514022"/>
                <a:gd name="connsiteX1-83" fmla="*/ 0 w 2436495"/>
                <a:gd name="connsiteY1-84" fmla="*/ 163808 h 1514022"/>
                <a:gd name="connsiteX2-85" fmla="*/ 2436495 w 2436495"/>
                <a:gd name="connsiteY2-86" fmla="*/ 154283 h 1514022"/>
                <a:gd name="connsiteX3-87" fmla="*/ 1335201 w 2436495"/>
                <a:gd name="connsiteY3-88" fmla="*/ 1473254 h 1514022"/>
                <a:gd name="connsiteX4-89" fmla="*/ 920318 w 2436495"/>
                <a:gd name="connsiteY4-90" fmla="*/ 1514022 h 1514022"/>
                <a:gd name="connsiteX0-91" fmla="*/ 920318 w 2436495"/>
                <a:gd name="connsiteY0-92" fmla="*/ 1514022 h 1523547"/>
                <a:gd name="connsiteX1-93" fmla="*/ 0 w 2436495"/>
                <a:gd name="connsiteY1-94" fmla="*/ 163808 h 1523547"/>
                <a:gd name="connsiteX2-95" fmla="*/ 2436495 w 2436495"/>
                <a:gd name="connsiteY2-96" fmla="*/ 154283 h 1523547"/>
                <a:gd name="connsiteX3-97" fmla="*/ 1335201 w 2436495"/>
                <a:gd name="connsiteY3-98" fmla="*/ 1523547 h 1523547"/>
                <a:gd name="connsiteX4-99" fmla="*/ 920318 w 2436495"/>
                <a:gd name="connsiteY4-100" fmla="*/ 1514022 h 1523547"/>
                <a:gd name="connsiteX0-101" fmla="*/ 920318 w 2436495"/>
                <a:gd name="connsiteY0-102" fmla="*/ 1775481 h 1785006"/>
                <a:gd name="connsiteX1-103" fmla="*/ 0 w 2436495"/>
                <a:gd name="connsiteY1-104" fmla="*/ 425267 h 1785006"/>
                <a:gd name="connsiteX2-105" fmla="*/ 2436495 w 2436495"/>
                <a:gd name="connsiteY2-106" fmla="*/ 415742 h 1785006"/>
                <a:gd name="connsiteX3-107" fmla="*/ 1335201 w 2436495"/>
                <a:gd name="connsiteY3-108" fmla="*/ 1785006 h 1785006"/>
                <a:gd name="connsiteX4-109" fmla="*/ 920318 w 2436495"/>
                <a:gd name="connsiteY4-110" fmla="*/ 1775481 h 1785006"/>
                <a:gd name="connsiteX0-111" fmla="*/ 920318 w 2436495"/>
                <a:gd name="connsiteY0-112" fmla="*/ 1775481 h 1785006"/>
                <a:gd name="connsiteX1-113" fmla="*/ 0 w 2436495"/>
                <a:gd name="connsiteY1-114" fmla="*/ 425267 h 1785006"/>
                <a:gd name="connsiteX2-115" fmla="*/ 2436495 w 2436495"/>
                <a:gd name="connsiteY2-116" fmla="*/ 415743 h 1785006"/>
                <a:gd name="connsiteX3-117" fmla="*/ 1335201 w 2436495"/>
                <a:gd name="connsiteY3-118" fmla="*/ 1785006 h 1785006"/>
                <a:gd name="connsiteX4-119" fmla="*/ 920318 w 2436495"/>
                <a:gd name="connsiteY4-120" fmla="*/ 1775481 h 1785006"/>
                <a:gd name="connsiteX0-121" fmla="*/ 920318 w 2183265"/>
                <a:gd name="connsiteY0-122" fmla="*/ 1706918 h 1716443"/>
                <a:gd name="connsiteX1-123" fmla="*/ 0 w 2183265"/>
                <a:gd name="connsiteY1-124" fmla="*/ 356704 h 1716443"/>
                <a:gd name="connsiteX2-125" fmla="*/ 2183265 w 2183265"/>
                <a:gd name="connsiteY2-126" fmla="*/ 595297 h 1716443"/>
                <a:gd name="connsiteX3-127" fmla="*/ 1335201 w 2183265"/>
                <a:gd name="connsiteY3-128" fmla="*/ 1716443 h 1716443"/>
                <a:gd name="connsiteX4-129" fmla="*/ 920318 w 2183265"/>
                <a:gd name="connsiteY4-130" fmla="*/ 1706918 h 1716443"/>
                <a:gd name="connsiteX0-131" fmla="*/ 812887 w 2075834"/>
                <a:gd name="connsiteY0-132" fmla="*/ 1629062 h 1638587"/>
                <a:gd name="connsiteX1-133" fmla="*/ 0 w 2075834"/>
                <a:gd name="connsiteY1-134" fmla="*/ 382725 h 1638587"/>
                <a:gd name="connsiteX2-135" fmla="*/ 2075834 w 2075834"/>
                <a:gd name="connsiteY2-136" fmla="*/ 517441 h 1638587"/>
                <a:gd name="connsiteX3-137" fmla="*/ 1227770 w 2075834"/>
                <a:gd name="connsiteY3-138" fmla="*/ 1638587 h 1638587"/>
                <a:gd name="connsiteX4-139" fmla="*/ 812887 w 2075834"/>
                <a:gd name="connsiteY4-140" fmla="*/ 1629062 h 1638587"/>
                <a:gd name="connsiteX0-141" fmla="*/ 644067 w 1907014"/>
                <a:gd name="connsiteY0-142" fmla="*/ 1629062 h 1638587"/>
                <a:gd name="connsiteX1-143" fmla="*/ 0 w 1907014"/>
                <a:gd name="connsiteY1-144" fmla="*/ 382725 h 1638587"/>
                <a:gd name="connsiteX2-145" fmla="*/ 1907014 w 1907014"/>
                <a:gd name="connsiteY2-146" fmla="*/ 517441 h 1638587"/>
                <a:gd name="connsiteX3-147" fmla="*/ 1058950 w 1907014"/>
                <a:gd name="connsiteY3-148" fmla="*/ 1638587 h 1638587"/>
                <a:gd name="connsiteX4-149" fmla="*/ 644067 w 1907014"/>
                <a:gd name="connsiteY4-150" fmla="*/ 1629062 h 1638587"/>
                <a:gd name="connsiteX0-151" fmla="*/ 644067 w 1738194"/>
                <a:gd name="connsiteY0-152" fmla="*/ 1658853 h 1668378"/>
                <a:gd name="connsiteX1-153" fmla="*/ 0 w 1738194"/>
                <a:gd name="connsiteY1-154" fmla="*/ 412516 h 1668378"/>
                <a:gd name="connsiteX2-155" fmla="*/ 1738194 w 1738194"/>
                <a:gd name="connsiteY2-156" fmla="*/ 443356 h 1668378"/>
                <a:gd name="connsiteX3-157" fmla="*/ 1058950 w 1738194"/>
                <a:gd name="connsiteY3-158" fmla="*/ 1668378 h 1668378"/>
                <a:gd name="connsiteX4-159" fmla="*/ 644067 w 1738194"/>
                <a:gd name="connsiteY4-160" fmla="*/ 1658853 h 1668378"/>
                <a:gd name="connsiteX0-161" fmla="*/ 644067 w 1738194"/>
                <a:gd name="connsiteY0-162" fmla="*/ 1655530 h 1665055"/>
                <a:gd name="connsiteX1-163" fmla="*/ 0 w 1738194"/>
                <a:gd name="connsiteY1-164" fmla="*/ 409193 h 1665055"/>
                <a:gd name="connsiteX2-165" fmla="*/ 1738194 w 1738194"/>
                <a:gd name="connsiteY2-166" fmla="*/ 440033 h 1665055"/>
                <a:gd name="connsiteX3-167" fmla="*/ 1058950 w 1738194"/>
                <a:gd name="connsiteY3-168" fmla="*/ 1665055 h 1665055"/>
                <a:gd name="connsiteX4-169" fmla="*/ 644067 w 1738194"/>
                <a:gd name="connsiteY4-170" fmla="*/ 1655530 h 16650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738194" h="1665055">
                  <a:moveTo>
                    <a:pt x="644067" y="1655530"/>
                  </a:moveTo>
                  <a:lnTo>
                    <a:pt x="0" y="409193"/>
                  </a:lnTo>
                  <a:cubicBezTo>
                    <a:pt x="1121136" y="-424317"/>
                    <a:pt x="1290218" y="241064"/>
                    <a:pt x="1738194" y="440033"/>
                  </a:cubicBezTo>
                  <a:lnTo>
                    <a:pt x="1058950" y="1665055"/>
                  </a:lnTo>
                  <a:lnTo>
                    <a:pt x="644067" y="1655530"/>
                  </a:lnTo>
                  <a:close/>
                </a:path>
              </a:pathLst>
            </a:custGeom>
            <a:solidFill>
              <a:srgbClr val="D1FBE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chuáng</a:t>
              </a:r>
              <a:endParaRPr lang="zh-CN" altLang="en-US" sz="3600" b="1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/>
          <p:nvPr/>
        </p:nvSpPr>
        <p:spPr>
          <a:xfrm>
            <a:off x="395536" y="699542"/>
            <a:ext cx="8424936" cy="247773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b  p  m  f     d  t  n  l     g  k  h     j  q  x</a:t>
            </a:r>
            <a:endParaRPr lang="en-US" altLang="zh-CN" sz="36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  ch  sh  r      z  c  s</a:t>
            </a:r>
            <a:endParaRPr lang="en-US" altLang="zh-CN" sz="36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（</a:t>
            </a:r>
            <a:r>
              <a:rPr lang="en-US" altLang="zh-CN" sz="3600">
                <a:latin typeface="汉语拼音" panose="020B0604020202020204" pitchFamily="34" charset="0"/>
                <a:cs typeface="汉语拼音" panose="020B0604020202020204" pitchFamily="34" charset="0"/>
              </a:rPr>
              <a:t>y  w</a:t>
            </a:r>
            <a:r>
              <a:rPr lang="zh-CN" altLang="en-US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）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6271" y="2533060"/>
            <a:ext cx="2184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个声母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5576" y="3507854"/>
            <a:ext cx="7848872" cy="12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在声母表的排序中，翘舌音在平舌音前面。</a:t>
            </a:r>
            <a:r>
              <a:rPr lang="en-US" altLang="zh-CN" sz="32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zh-CN" altLang="en-US" sz="32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、</a:t>
            </a:r>
            <a:r>
              <a:rPr lang="en-US" altLang="zh-CN" sz="32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w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比较特殊，用括号做了标注。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9"/>
          <p:cNvSpPr txBox="1"/>
          <p:nvPr/>
        </p:nvSpPr>
        <p:spPr>
          <a:xfrm>
            <a:off x="395536" y="771550"/>
            <a:ext cx="8424936" cy="2482667"/>
          </a:xfrm>
          <a:prstGeom prst="rect">
            <a:avLst/>
          </a:prstGeom>
          <a:solidFill>
            <a:srgbClr val="FFE5FF">
              <a:alpha val="23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a  o  e     i  u  v  </a:t>
            </a:r>
            <a:endParaRPr lang="en-US" altLang="zh-CN" sz="36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ai  ei  ui     ao  ou  iu     ie  ve  er </a:t>
            </a:r>
            <a:endParaRPr lang="en-US" altLang="zh-CN" sz="36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an  en  in  un  vn     ang  eng  ing  ong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4248" y="806825"/>
            <a:ext cx="2184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个韵母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7544" y="3579862"/>
            <a:ext cx="7848872" cy="1195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单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韵母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个、复韵母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个、前鼻韵母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个、后鼻韵母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/>
          <p:nvPr/>
        </p:nvSpPr>
        <p:spPr>
          <a:xfrm>
            <a:off x="395536" y="555526"/>
            <a:ext cx="8352928" cy="2585323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zhi  chi  shi  ri    zi  ci  si</a:t>
            </a:r>
            <a:endParaRPr lang="en-US" altLang="zh-CN" sz="36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 yi  wu  yu    ye  yue  yuan    yin  yun  ying 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61297" y="771550"/>
            <a:ext cx="3575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个整体认读音节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79712" y="3471038"/>
            <a:ext cx="518457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整体认读音节不拼读。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349121" y="186775"/>
            <a:ext cx="8183319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说一说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你的名字里有哪些声母和韵母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Text Box 9"/>
          <p:cNvSpPr txBox="1"/>
          <p:nvPr/>
        </p:nvSpPr>
        <p:spPr>
          <a:xfrm>
            <a:off x="395536" y="843558"/>
            <a:ext cx="8424936" cy="156966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b  p  m  f     d  t  n  l     g  k  h     j  q  x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  ch  sh  r      z  c  s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zh-CN" altLang="en-US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（</a:t>
            </a:r>
            <a:r>
              <a:rPr lang="en-US" altLang="zh-CN" sz="3200">
                <a:latin typeface="汉语拼音" panose="020B0604020202020204" pitchFamily="34" charset="0"/>
                <a:cs typeface="汉语拼音" panose="020B0604020202020204" pitchFamily="34" charset="0"/>
              </a:rPr>
              <a:t>y  w</a:t>
            </a:r>
            <a:r>
              <a:rPr lang="zh-CN" altLang="en-US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）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395536" y="2427734"/>
            <a:ext cx="8424936" cy="1569660"/>
          </a:xfrm>
          <a:prstGeom prst="rect">
            <a:avLst/>
          </a:prstGeom>
          <a:solidFill>
            <a:srgbClr val="FFE5FF">
              <a:alpha val="23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  o  e     i  u  v  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ai  ei  ui     ao  ou  iu     ie  ve  er 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an  en  in  un  vn     ang  eng  ing  ong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Text Box 9"/>
          <p:cNvSpPr txBox="1"/>
          <p:nvPr/>
        </p:nvSpPr>
        <p:spPr>
          <a:xfrm>
            <a:off x="395536" y="4011910"/>
            <a:ext cx="8424936" cy="1077218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zhi  chi  shi  ri    zi  ci  si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yi  wu  yu    ye  yue  yuan    yin  yun  ying 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4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80" y="2139702"/>
            <a:ext cx="7611673" cy="227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/>
          <p:cNvSpPr txBox="1"/>
          <p:nvPr/>
        </p:nvSpPr>
        <p:spPr>
          <a:xfrm>
            <a:off x="395536" y="1076271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读一读，说一说。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84955" y="378869"/>
            <a:ext cx="2286845" cy="584775"/>
            <a:chOff x="340939" y="378869"/>
            <a:chExt cx="2286845" cy="584775"/>
          </a:xfrm>
        </p:grpSpPr>
        <p:sp>
          <p:nvSpPr>
            <p:cNvPr id="9" name="矩形 8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 Box 9"/>
            <p:cNvSpPr txBox="1"/>
            <p:nvPr/>
          </p:nvSpPr>
          <p:spPr>
            <a:xfrm>
              <a:off x="340939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字词句运用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510057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64416" y="51470"/>
            <a:ext cx="2816764" cy="646331"/>
            <a:chOff x="5499652" y="3435846"/>
            <a:chExt cx="2816764" cy="646331"/>
          </a:xfrm>
        </p:grpSpPr>
        <p:sp>
          <p:nvSpPr>
            <p:cNvPr id="13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kern="0" smtClean="0">
                  <a:solidFill>
                    <a:sysClr val="windowText" lastClr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</a:t>
              </a: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  <p:sp>
          <p:nvSpPr>
            <p:cNvPr id="15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</p:grpSp>
      <p:sp>
        <p:nvSpPr>
          <p:cNvPr id="16" name="矩形 15"/>
          <p:cNvSpPr/>
          <p:nvPr/>
        </p:nvSpPr>
        <p:spPr>
          <a:xfrm>
            <a:off x="683568" y="4409107"/>
            <a:ext cx="2160240" cy="710387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latin typeface="+mn-ea"/>
                <a:cs typeface="微软雅黑" panose="020B0503020204020204" charset="-122"/>
              </a:rPr>
              <a:t>车</a:t>
            </a:r>
            <a:r>
              <a:rPr lang="zh-CN" altLang="en-US" sz="3600" b="1">
                <a:latin typeface="+mn-ea"/>
                <a:cs typeface="微软雅黑" panose="020B0503020204020204" charset="-122"/>
              </a:rPr>
              <a:t>的</a:t>
            </a:r>
            <a:r>
              <a:rPr lang="zh-CN" altLang="en-US" sz="3600" b="1" smtClean="0">
                <a:latin typeface="+mn-ea"/>
                <a:cs typeface="微软雅黑" panose="020B0503020204020204" charset="-122"/>
              </a:rPr>
              <a:t>种类</a:t>
            </a:r>
            <a:endParaRPr lang="zh-CN" altLang="en-US" sz="3600" b="1" dirty="0">
              <a:latin typeface="+mn-ea"/>
              <a:cs typeface="仿宋_GB2312" panose="0201060903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70953" y="1275606"/>
            <a:ext cx="3580693" cy="732508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>
                <a:latin typeface="+mn-ea"/>
                <a:cs typeface="微软雅黑" panose="020B0503020204020204" charset="-122"/>
              </a:rPr>
              <a:t>和车有关的</a:t>
            </a:r>
            <a:r>
              <a:rPr lang="zh-CN" altLang="en-US" sz="3600" b="1" smtClean="0">
                <a:latin typeface="+mn-ea"/>
                <a:cs typeface="微软雅黑" panose="020B0503020204020204" charset="-122"/>
              </a:rPr>
              <a:t>动作</a:t>
            </a:r>
            <a:endParaRPr lang="zh-CN" altLang="en-US" sz="3600" b="1" dirty="0">
              <a:latin typeface="+mn-ea"/>
              <a:cs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01060" y="4432299"/>
            <a:ext cx="2160240" cy="710387"/>
          </a:xfrm>
          <a:prstGeom prst="rect">
            <a:avLst/>
          </a:prstGeom>
          <a:solidFill>
            <a:srgbClr val="C7F7A7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>
                <a:latin typeface="+mn-ea"/>
                <a:cs typeface="微软雅黑" panose="020B0503020204020204" charset="-122"/>
              </a:rPr>
              <a:t>车的</a:t>
            </a:r>
            <a:r>
              <a:rPr lang="zh-CN" altLang="en-US" sz="3600" b="1" smtClean="0">
                <a:latin typeface="+mn-ea"/>
                <a:cs typeface="微软雅黑" panose="020B0503020204020204" charset="-122"/>
              </a:rPr>
              <a:t>部件</a:t>
            </a:r>
            <a:endParaRPr lang="zh-CN" altLang="en-US" sz="3600" b="1" dirty="0">
              <a:latin typeface="+mn-ea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20" y="-20538"/>
            <a:ext cx="1913324" cy="1324351"/>
          </a:xfrm>
          <a:prstGeom prst="rect">
            <a:avLst/>
          </a:prstGeom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31750" y="421228"/>
            <a:ext cx="144020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smtClean="0">
                <a:solidFill>
                  <a:srgbClr val="CC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读一读</a:t>
            </a:r>
            <a:endParaRPr lang="zh-CN" altLang="en-US" sz="3000" b="1" dirty="0">
              <a:solidFill>
                <a:srgbClr val="CC66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80" y="2139702"/>
            <a:ext cx="7611673" cy="227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矩形 34"/>
          <p:cNvSpPr/>
          <p:nvPr/>
        </p:nvSpPr>
        <p:spPr>
          <a:xfrm>
            <a:off x="995637" y="4428430"/>
            <a:ext cx="1508601" cy="573042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+mn-ea"/>
                <a:cs typeface="微软雅黑" panose="020B0503020204020204" charset="-122"/>
              </a:rPr>
              <a:t>车</a:t>
            </a:r>
            <a:r>
              <a:rPr lang="zh-CN" altLang="en-US" sz="2400" b="1">
                <a:latin typeface="+mn-ea"/>
                <a:cs typeface="微软雅黑" panose="020B0503020204020204" charset="-122"/>
              </a:rPr>
              <a:t>的</a:t>
            </a:r>
            <a:r>
              <a:rPr lang="zh-CN" altLang="en-US" sz="2400" b="1" smtClean="0">
                <a:latin typeface="+mn-ea"/>
                <a:cs typeface="微软雅黑" panose="020B0503020204020204" charset="-122"/>
              </a:rPr>
              <a:t>种类</a:t>
            </a:r>
            <a:endParaRPr lang="zh-CN" altLang="en-US" sz="2400" b="1" dirty="0">
              <a:latin typeface="+mn-ea"/>
              <a:cs typeface="仿宋_GB2312" panose="02010609030101010101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31622" y="641637"/>
            <a:ext cx="2228810" cy="492443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>
                <a:latin typeface="+mn-ea"/>
                <a:cs typeface="微软雅黑" panose="020B0503020204020204" charset="-122"/>
              </a:rPr>
              <a:t>和车有关的</a:t>
            </a:r>
            <a:r>
              <a:rPr lang="zh-CN" altLang="en-US" sz="2000" b="1" smtClean="0">
                <a:latin typeface="+mn-ea"/>
                <a:cs typeface="微软雅黑" panose="020B0503020204020204" charset="-122"/>
              </a:rPr>
              <a:t>动作</a:t>
            </a:r>
            <a:endParaRPr lang="zh-CN" altLang="en-US" sz="2000" b="1" dirty="0">
              <a:latin typeface="+mn-ea"/>
              <a:cs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61318" y="3635187"/>
            <a:ext cx="1508601" cy="573042"/>
          </a:xfrm>
          <a:prstGeom prst="rect">
            <a:avLst/>
          </a:prstGeom>
          <a:solidFill>
            <a:srgbClr val="C7F7A7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>
                <a:latin typeface="+mn-ea"/>
                <a:cs typeface="微软雅黑" panose="020B0503020204020204" charset="-122"/>
              </a:rPr>
              <a:t>车的</a:t>
            </a:r>
            <a:r>
              <a:rPr lang="zh-CN" altLang="en-US" sz="2400" b="1" smtClean="0">
                <a:latin typeface="+mn-ea"/>
                <a:cs typeface="微软雅黑" panose="020B0503020204020204" charset="-122"/>
              </a:rPr>
              <a:t>部件</a:t>
            </a:r>
            <a:endParaRPr lang="zh-CN" altLang="en-US" sz="2400" b="1" dirty="0">
              <a:latin typeface="+mn-ea"/>
              <a:cs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51721" y="627534"/>
            <a:ext cx="864096" cy="3528391"/>
            <a:chOff x="2051721" y="627534"/>
            <a:chExt cx="864096" cy="3528391"/>
          </a:xfrm>
        </p:grpSpPr>
        <p:sp>
          <p:nvSpPr>
            <p:cNvPr id="39" name="TextBox 38"/>
            <p:cNvSpPr txBox="1">
              <a:spLocks noChangeArrowheads="1"/>
            </p:cNvSpPr>
            <p:nvPr/>
          </p:nvSpPr>
          <p:spPr bwMode="auto">
            <a:xfrm>
              <a:off x="2123728" y="627534"/>
              <a:ext cx="576063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消防车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弧形 3"/>
            <p:cNvSpPr/>
            <p:nvPr/>
          </p:nvSpPr>
          <p:spPr>
            <a:xfrm>
              <a:off x="2051721" y="2283718"/>
              <a:ext cx="864096" cy="1872207"/>
            </a:xfrm>
            <a:prstGeom prst="arc">
              <a:avLst/>
            </a:pr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8471" y="1275606"/>
            <a:ext cx="2304969" cy="1944214"/>
            <a:chOff x="458471" y="1275606"/>
            <a:chExt cx="2304969" cy="1944214"/>
          </a:xfrm>
        </p:grpSpPr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458471" y="1275606"/>
              <a:ext cx="159324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自行车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弧形 47"/>
            <p:cNvSpPr/>
            <p:nvPr/>
          </p:nvSpPr>
          <p:spPr>
            <a:xfrm>
              <a:off x="1331663" y="1900493"/>
              <a:ext cx="1431777" cy="1319327"/>
            </a:xfrm>
            <a:custGeom>
              <a:avLst/>
              <a:gdLst>
                <a:gd name="connsiteX0" fmla="*/ 125362 w 576064"/>
                <a:gd name="connsiteY0" fmla="*/ 132124 h 1512167"/>
                <a:gd name="connsiteX1" fmla="*/ 546375 w 576064"/>
                <a:gd name="connsiteY1" fmla="*/ 421754 h 1512167"/>
                <a:gd name="connsiteX2" fmla="*/ 576064 w 576064"/>
                <a:gd name="connsiteY2" fmla="*/ 756084 h 1512167"/>
                <a:gd name="connsiteX3" fmla="*/ 288032 w 576064"/>
                <a:gd name="connsiteY3" fmla="*/ 756084 h 1512167"/>
                <a:gd name="connsiteX4" fmla="*/ 125362 w 576064"/>
                <a:gd name="connsiteY4" fmla="*/ 132124 h 1512167"/>
                <a:gd name="connsiteX0-1" fmla="*/ 125362 w 576064"/>
                <a:gd name="connsiteY0-2" fmla="*/ 132124 h 1512167"/>
                <a:gd name="connsiteX1-3" fmla="*/ 546375 w 576064"/>
                <a:gd name="connsiteY1-4" fmla="*/ 421754 h 1512167"/>
                <a:gd name="connsiteX2-5" fmla="*/ 576064 w 576064"/>
                <a:gd name="connsiteY2-6" fmla="*/ 756084 h 1512167"/>
                <a:gd name="connsiteX0-7" fmla="*/ 450662 w 901364"/>
                <a:gd name="connsiteY0-8" fmla="*/ 132306 h 756266"/>
                <a:gd name="connsiteX1-9" fmla="*/ 871675 w 901364"/>
                <a:gd name="connsiteY1-10" fmla="*/ 421936 h 756266"/>
                <a:gd name="connsiteX2-11" fmla="*/ 901364 w 901364"/>
                <a:gd name="connsiteY2-12" fmla="*/ 756266 h 756266"/>
                <a:gd name="connsiteX3-13" fmla="*/ 3732 w 901364"/>
                <a:gd name="connsiteY3-14" fmla="*/ 79991 h 756266"/>
                <a:gd name="connsiteX4-15" fmla="*/ 450662 w 901364"/>
                <a:gd name="connsiteY4-16" fmla="*/ 132306 h 756266"/>
                <a:gd name="connsiteX0-17" fmla="*/ 450662 w 901364"/>
                <a:gd name="connsiteY0-18" fmla="*/ 132306 h 756266"/>
                <a:gd name="connsiteX1-19" fmla="*/ 871675 w 901364"/>
                <a:gd name="connsiteY1-20" fmla="*/ 421936 h 756266"/>
                <a:gd name="connsiteX2-21" fmla="*/ 901364 w 901364"/>
                <a:gd name="connsiteY2-22" fmla="*/ 756266 h 756266"/>
                <a:gd name="connsiteX0-23" fmla="*/ 450662 w 901364"/>
                <a:gd name="connsiteY0-24" fmla="*/ 342630 h 966590"/>
                <a:gd name="connsiteX1-25" fmla="*/ 871675 w 901364"/>
                <a:gd name="connsiteY1-26" fmla="*/ 632260 h 966590"/>
                <a:gd name="connsiteX2-27" fmla="*/ 901364 w 901364"/>
                <a:gd name="connsiteY2-28" fmla="*/ 966590 h 966590"/>
                <a:gd name="connsiteX3-29" fmla="*/ 3732 w 901364"/>
                <a:gd name="connsiteY3-30" fmla="*/ 290315 h 966590"/>
                <a:gd name="connsiteX4-31" fmla="*/ 450662 w 901364"/>
                <a:gd name="connsiteY4-32" fmla="*/ 342630 h 966590"/>
                <a:gd name="connsiteX0-33" fmla="*/ 450662 w 901364"/>
                <a:gd name="connsiteY0-34" fmla="*/ 342630 h 966590"/>
                <a:gd name="connsiteX1-35" fmla="*/ 23873 w 901364"/>
                <a:gd name="connsiteY1-36" fmla="*/ 4194 h 966590"/>
                <a:gd name="connsiteX2-37" fmla="*/ 871675 w 901364"/>
                <a:gd name="connsiteY2-38" fmla="*/ 632260 h 966590"/>
                <a:gd name="connsiteX3-39" fmla="*/ 901364 w 901364"/>
                <a:gd name="connsiteY3-40" fmla="*/ 966590 h 966590"/>
                <a:gd name="connsiteX0-41" fmla="*/ 981075 w 1431777"/>
                <a:gd name="connsiteY0-42" fmla="*/ 695339 h 1319299"/>
                <a:gd name="connsiteX1-43" fmla="*/ 1402088 w 1431777"/>
                <a:gd name="connsiteY1-44" fmla="*/ 984969 h 1319299"/>
                <a:gd name="connsiteX2-45" fmla="*/ 1431777 w 1431777"/>
                <a:gd name="connsiteY2-46" fmla="*/ 1319299 h 1319299"/>
                <a:gd name="connsiteX3-47" fmla="*/ 534145 w 1431777"/>
                <a:gd name="connsiteY3-48" fmla="*/ 643024 h 1319299"/>
                <a:gd name="connsiteX4-49" fmla="*/ 981075 w 1431777"/>
                <a:gd name="connsiteY4-50" fmla="*/ 695339 h 1319299"/>
                <a:gd name="connsiteX0-51" fmla="*/ 0 w 1431777"/>
                <a:gd name="connsiteY0-52" fmla="*/ 14 h 1319299"/>
                <a:gd name="connsiteX1-53" fmla="*/ 554286 w 1431777"/>
                <a:gd name="connsiteY1-54" fmla="*/ 356903 h 1319299"/>
                <a:gd name="connsiteX2-55" fmla="*/ 1402088 w 1431777"/>
                <a:gd name="connsiteY2-56" fmla="*/ 984969 h 1319299"/>
                <a:gd name="connsiteX3-57" fmla="*/ 1431777 w 1431777"/>
                <a:gd name="connsiteY3-58" fmla="*/ 1319299 h 1319299"/>
                <a:gd name="connsiteX0-59" fmla="*/ 981075 w 1431777"/>
                <a:gd name="connsiteY0-60" fmla="*/ 695367 h 1319327"/>
                <a:gd name="connsiteX1-61" fmla="*/ 1402088 w 1431777"/>
                <a:gd name="connsiteY1-62" fmla="*/ 984997 h 1319327"/>
                <a:gd name="connsiteX2-63" fmla="*/ 1431777 w 1431777"/>
                <a:gd name="connsiteY2-64" fmla="*/ 1319327 h 1319327"/>
                <a:gd name="connsiteX3-65" fmla="*/ 534145 w 1431777"/>
                <a:gd name="connsiteY3-66" fmla="*/ 643052 h 1319327"/>
                <a:gd name="connsiteX4-67" fmla="*/ 981075 w 1431777"/>
                <a:gd name="connsiteY4-68" fmla="*/ 695367 h 1319327"/>
                <a:gd name="connsiteX0-69" fmla="*/ 0 w 1431777"/>
                <a:gd name="connsiteY0-70" fmla="*/ 42 h 1319327"/>
                <a:gd name="connsiteX1-71" fmla="*/ 659061 w 1431777"/>
                <a:gd name="connsiteY1-72" fmla="*/ 147381 h 1319327"/>
                <a:gd name="connsiteX2-73" fmla="*/ 1402088 w 1431777"/>
                <a:gd name="connsiteY2-74" fmla="*/ 984997 h 1319327"/>
                <a:gd name="connsiteX3-75" fmla="*/ 1431777 w 1431777"/>
                <a:gd name="connsiteY3-76" fmla="*/ 1319327 h 1319327"/>
                <a:gd name="connsiteX0-77" fmla="*/ 981075 w 1431777"/>
                <a:gd name="connsiteY0-78" fmla="*/ 695367 h 1319327"/>
                <a:gd name="connsiteX1-79" fmla="*/ 1402088 w 1431777"/>
                <a:gd name="connsiteY1-80" fmla="*/ 984997 h 1319327"/>
                <a:gd name="connsiteX2-81" fmla="*/ 1431777 w 1431777"/>
                <a:gd name="connsiteY2-82" fmla="*/ 1319327 h 1319327"/>
                <a:gd name="connsiteX3-83" fmla="*/ 534145 w 1431777"/>
                <a:gd name="connsiteY3-84" fmla="*/ 643052 h 1319327"/>
                <a:gd name="connsiteX4-85" fmla="*/ 981075 w 1431777"/>
                <a:gd name="connsiteY4-86" fmla="*/ 695367 h 1319327"/>
                <a:gd name="connsiteX0-87" fmla="*/ 0 w 1431777"/>
                <a:gd name="connsiteY0-88" fmla="*/ 42 h 1319327"/>
                <a:gd name="connsiteX1-89" fmla="*/ 659061 w 1431777"/>
                <a:gd name="connsiteY1-90" fmla="*/ 147381 h 1319327"/>
                <a:gd name="connsiteX2-91" fmla="*/ 1402088 w 1431777"/>
                <a:gd name="connsiteY2-92" fmla="*/ 984997 h 1319327"/>
                <a:gd name="connsiteX3-93" fmla="*/ 1431777 w 1431777"/>
                <a:gd name="connsiteY3-94" fmla="*/ 1319327 h 13193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1431777" h="1319327" stroke="0" extrusionOk="0">
                  <a:moveTo>
                    <a:pt x="981075" y="695367"/>
                  </a:moveTo>
                  <a:cubicBezTo>
                    <a:pt x="1125747" y="435473"/>
                    <a:pt x="1324570" y="572250"/>
                    <a:pt x="1402088" y="984997"/>
                  </a:cubicBezTo>
                  <a:cubicBezTo>
                    <a:pt x="1421619" y="1088990"/>
                    <a:pt x="1431777" y="1203382"/>
                    <a:pt x="1431777" y="1319327"/>
                  </a:cubicBezTo>
                  <a:lnTo>
                    <a:pt x="534145" y="643052"/>
                  </a:lnTo>
                  <a:cubicBezTo>
                    <a:pt x="479922" y="435065"/>
                    <a:pt x="1035298" y="903354"/>
                    <a:pt x="981075" y="695367"/>
                  </a:cubicBezTo>
                  <a:close/>
                </a:path>
                <a:path w="1431777" h="1319327" fill="none">
                  <a:moveTo>
                    <a:pt x="0" y="42"/>
                  </a:moveTo>
                  <a:cubicBezTo>
                    <a:pt x="5068" y="-2389"/>
                    <a:pt x="588892" y="99109"/>
                    <a:pt x="659061" y="147381"/>
                  </a:cubicBezTo>
                  <a:cubicBezTo>
                    <a:pt x="1062605" y="538553"/>
                    <a:pt x="1332039" y="878573"/>
                    <a:pt x="1402088" y="984997"/>
                  </a:cubicBezTo>
                  <a:cubicBezTo>
                    <a:pt x="1421619" y="1088990"/>
                    <a:pt x="1431777" y="1203382"/>
                    <a:pt x="1431777" y="1319327"/>
                  </a:cubicBezTo>
                </a:path>
              </a:pathLst>
            </a:cu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15816" y="555526"/>
            <a:ext cx="864096" cy="2655498"/>
            <a:chOff x="2915816" y="555526"/>
            <a:chExt cx="864096" cy="2655498"/>
          </a:xfrm>
        </p:grpSpPr>
        <p:sp>
          <p:nvSpPr>
            <p:cNvPr id="40" name="TextBox 39"/>
            <p:cNvSpPr txBox="1">
              <a:spLocks noChangeArrowheads="1"/>
            </p:cNvSpPr>
            <p:nvPr/>
          </p:nvSpPr>
          <p:spPr bwMode="auto">
            <a:xfrm>
              <a:off x="2915816" y="555526"/>
              <a:ext cx="864096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救护车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弧形 47"/>
            <p:cNvSpPr/>
            <p:nvPr/>
          </p:nvSpPr>
          <p:spPr>
            <a:xfrm rot="1595161">
              <a:off x="2953315" y="2251737"/>
              <a:ext cx="265957" cy="959287"/>
            </a:xfrm>
            <a:custGeom>
              <a:avLst/>
              <a:gdLst>
                <a:gd name="connsiteX0" fmla="*/ 125362 w 576064"/>
                <a:gd name="connsiteY0" fmla="*/ 132124 h 1512167"/>
                <a:gd name="connsiteX1" fmla="*/ 546375 w 576064"/>
                <a:gd name="connsiteY1" fmla="*/ 421754 h 1512167"/>
                <a:gd name="connsiteX2" fmla="*/ 576064 w 576064"/>
                <a:gd name="connsiteY2" fmla="*/ 756084 h 1512167"/>
                <a:gd name="connsiteX3" fmla="*/ 288032 w 576064"/>
                <a:gd name="connsiteY3" fmla="*/ 756084 h 1512167"/>
                <a:gd name="connsiteX4" fmla="*/ 125362 w 576064"/>
                <a:gd name="connsiteY4" fmla="*/ 132124 h 1512167"/>
                <a:gd name="connsiteX0-1" fmla="*/ 125362 w 576064"/>
                <a:gd name="connsiteY0-2" fmla="*/ 132124 h 1512167"/>
                <a:gd name="connsiteX1-3" fmla="*/ 546375 w 576064"/>
                <a:gd name="connsiteY1-4" fmla="*/ 421754 h 1512167"/>
                <a:gd name="connsiteX2-5" fmla="*/ 576064 w 576064"/>
                <a:gd name="connsiteY2-6" fmla="*/ 756084 h 1512167"/>
                <a:gd name="connsiteX0-7" fmla="*/ 450662 w 901364"/>
                <a:gd name="connsiteY0-8" fmla="*/ 132306 h 756266"/>
                <a:gd name="connsiteX1-9" fmla="*/ 871675 w 901364"/>
                <a:gd name="connsiteY1-10" fmla="*/ 421936 h 756266"/>
                <a:gd name="connsiteX2-11" fmla="*/ 901364 w 901364"/>
                <a:gd name="connsiteY2-12" fmla="*/ 756266 h 756266"/>
                <a:gd name="connsiteX3-13" fmla="*/ 3732 w 901364"/>
                <a:gd name="connsiteY3-14" fmla="*/ 79991 h 756266"/>
                <a:gd name="connsiteX4-15" fmla="*/ 450662 w 901364"/>
                <a:gd name="connsiteY4-16" fmla="*/ 132306 h 756266"/>
                <a:gd name="connsiteX0-17" fmla="*/ 450662 w 901364"/>
                <a:gd name="connsiteY0-18" fmla="*/ 132306 h 756266"/>
                <a:gd name="connsiteX1-19" fmla="*/ 871675 w 901364"/>
                <a:gd name="connsiteY1-20" fmla="*/ 421936 h 756266"/>
                <a:gd name="connsiteX2-21" fmla="*/ 901364 w 901364"/>
                <a:gd name="connsiteY2-22" fmla="*/ 756266 h 756266"/>
                <a:gd name="connsiteX0-23" fmla="*/ 450662 w 901364"/>
                <a:gd name="connsiteY0-24" fmla="*/ 342630 h 966590"/>
                <a:gd name="connsiteX1-25" fmla="*/ 871675 w 901364"/>
                <a:gd name="connsiteY1-26" fmla="*/ 632260 h 966590"/>
                <a:gd name="connsiteX2-27" fmla="*/ 901364 w 901364"/>
                <a:gd name="connsiteY2-28" fmla="*/ 966590 h 966590"/>
                <a:gd name="connsiteX3-29" fmla="*/ 3732 w 901364"/>
                <a:gd name="connsiteY3-30" fmla="*/ 290315 h 966590"/>
                <a:gd name="connsiteX4-31" fmla="*/ 450662 w 901364"/>
                <a:gd name="connsiteY4-32" fmla="*/ 342630 h 966590"/>
                <a:gd name="connsiteX0-33" fmla="*/ 450662 w 901364"/>
                <a:gd name="connsiteY0-34" fmla="*/ 342630 h 966590"/>
                <a:gd name="connsiteX1-35" fmla="*/ 23873 w 901364"/>
                <a:gd name="connsiteY1-36" fmla="*/ 4194 h 966590"/>
                <a:gd name="connsiteX2-37" fmla="*/ 871675 w 901364"/>
                <a:gd name="connsiteY2-38" fmla="*/ 632260 h 966590"/>
                <a:gd name="connsiteX3-39" fmla="*/ 901364 w 901364"/>
                <a:gd name="connsiteY3-40" fmla="*/ 966590 h 966590"/>
                <a:gd name="connsiteX0-41" fmla="*/ 981075 w 1431777"/>
                <a:gd name="connsiteY0-42" fmla="*/ 695339 h 1319299"/>
                <a:gd name="connsiteX1-43" fmla="*/ 1402088 w 1431777"/>
                <a:gd name="connsiteY1-44" fmla="*/ 984969 h 1319299"/>
                <a:gd name="connsiteX2-45" fmla="*/ 1431777 w 1431777"/>
                <a:gd name="connsiteY2-46" fmla="*/ 1319299 h 1319299"/>
                <a:gd name="connsiteX3-47" fmla="*/ 534145 w 1431777"/>
                <a:gd name="connsiteY3-48" fmla="*/ 643024 h 1319299"/>
                <a:gd name="connsiteX4-49" fmla="*/ 981075 w 1431777"/>
                <a:gd name="connsiteY4-50" fmla="*/ 695339 h 1319299"/>
                <a:gd name="connsiteX0-51" fmla="*/ 0 w 1431777"/>
                <a:gd name="connsiteY0-52" fmla="*/ 14 h 1319299"/>
                <a:gd name="connsiteX1-53" fmla="*/ 554286 w 1431777"/>
                <a:gd name="connsiteY1-54" fmla="*/ 356903 h 1319299"/>
                <a:gd name="connsiteX2-55" fmla="*/ 1402088 w 1431777"/>
                <a:gd name="connsiteY2-56" fmla="*/ 984969 h 1319299"/>
                <a:gd name="connsiteX3-57" fmla="*/ 1431777 w 1431777"/>
                <a:gd name="connsiteY3-58" fmla="*/ 1319299 h 1319299"/>
                <a:gd name="connsiteX0-59" fmla="*/ 981075 w 1431777"/>
                <a:gd name="connsiteY0-60" fmla="*/ 695367 h 1319327"/>
                <a:gd name="connsiteX1-61" fmla="*/ 1402088 w 1431777"/>
                <a:gd name="connsiteY1-62" fmla="*/ 984997 h 1319327"/>
                <a:gd name="connsiteX2-63" fmla="*/ 1431777 w 1431777"/>
                <a:gd name="connsiteY2-64" fmla="*/ 1319327 h 1319327"/>
                <a:gd name="connsiteX3-65" fmla="*/ 534145 w 1431777"/>
                <a:gd name="connsiteY3-66" fmla="*/ 643052 h 1319327"/>
                <a:gd name="connsiteX4-67" fmla="*/ 981075 w 1431777"/>
                <a:gd name="connsiteY4-68" fmla="*/ 695367 h 1319327"/>
                <a:gd name="connsiteX0-69" fmla="*/ 0 w 1431777"/>
                <a:gd name="connsiteY0-70" fmla="*/ 42 h 1319327"/>
                <a:gd name="connsiteX1-71" fmla="*/ 659061 w 1431777"/>
                <a:gd name="connsiteY1-72" fmla="*/ 147381 h 1319327"/>
                <a:gd name="connsiteX2-73" fmla="*/ 1402088 w 1431777"/>
                <a:gd name="connsiteY2-74" fmla="*/ 984997 h 1319327"/>
                <a:gd name="connsiteX3-75" fmla="*/ 1431777 w 1431777"/>
                <a:gd name="connsiteY3-76" fmla="*/ 1319327 h 1319327"/>
                <a:gd name="connsiteX0-77" fmla="*/ 981075 w 1431777"/>
                <a:gd name="connsiteY0-78" fmla="*/ 695367 h 1319327"/>
                <a:gd name="connsiteX1-79" fmla="*/ 1402088 w 1431777"/>
                <a:gd name="connsiteY1-80" fmla="*/ 984997 h 1319327"/>
                <a:gd name="connsiteX2-81" fmla="*/ 1431777 w 1431777"/>
                <a:gd name="connsiteY2-82" fmla="*/ 1319327 h 1319327"/>
                <a:gd name="connsiteX3-83" fmla="*/ 534145 w 1431777"/>
                <a:gd name="connsiteY3-84" fmla="*/ 643052 h 1319327"/>
                <a:gd name="connsiteX4-85" fmla="*/ 981075 w 1431777"/>
                <a:gd name="connsiteY4-86" fmla="*/ 695367 h 1319327"/>
                <a:gd name="connsiteX0-87" fmla="*/ 0 w 1431777"/>
                <a:gd name="connsiteY0-88" fmla="*/ 42 h 1319327"/>
                <a:gd name="connsiteX1-89" fmla="*/ 659061 w 1431777"/>
                <a:gd name="connsiteY1-90" fmla="*/ 147381 h 1319327"/>
                <a:gd name="connsiteX2-91" fmla="*/ 1402088 w 1431777"/>
                <a:gd name="connsiteY2-92" fmla="*/ 984997 h 1319327"/>
                <a:gd name="connsiteX3-93" fmla="*/ 1431777 w 1431777"/>
                <a:gd name="connsiteY3-94" fmla="*/ 1319327 h 13193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13" y="connsiteY3-14"/>
                </a:cxn>
              </a:cxnLst>
              <a:rect l="l" t="t" r="r" b="b"/>
              <a:pathLst>
                <a:path w="1431777" h="1319327" stroke="0" extrusionOk="0">
                  <a:moveTo>
                    <a:pt x="981075" y="695367"/>
                  </a:moveTo>
                  <a:cubicBezTo>
                    <a:pt x="1125747" y="435473"/>
                    <a:pt x="1324570" y="572250"/>
                    <a:pt x="1402088" y="984997"/>
                  </a:cubicBezTo>
                  <a:cubicBezTo>
                    <a:pt x="1421619" y="1088990"/>
                    <a:pt x="1431777" y="1203382"/>
                    <a:pt x="1431777" y="1319327"/>
                  </a:cubicBezTo>
                  <a:lnTo>
                    <a:pt x="534145" y="643052"/>
                  </a:lnTo>
                  <a:cubicBezTo>
                    <a:pt x="479922" y="435065"/>
                    <a:pt x="1035298" y="903354"/>
                    <a:pt x="981075" y="695367"/>
                  </a:cubicBezTo>
                  <a:close/>
                </a:path>
                <a:path w="1431777" h="1319327" fill="none">
                  <a:moveTo>
                    <a:pt x="0" y="42"/>
                  </a:moveTo>
                  <a:cubicBezTo>
                    <a:pt x="5068" y="-2389"/>
                    <a:pt x="588892" y="99109"/>
                    <a:pt x="659061" y="147381"/>
                  </a:cubicBezTo>
                  <a:cubicBezTo>
                    <a:pt x="1062605" y="538553"/>
                    <a:pt x="1332039" y="878573"/>
                    <a:pt x="1402088" y="984997"/>
                  </a:cubicBezTo>
                  <a:cubicBezTo>
                    <a:pt x="1421619" y="1088990"/>
                    <a:pt x="1431777" y="1203382"/>
                    <a:pt x="1431777" y="1319327"/>
                  </a:cubicBezTo>
                </a:path>
              </a:pathLst>
            </a:custGeom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67944" y="1275606"/>
            <a:ext cx="1145480" cy="2548881"/>
            <a:chOff x="4067944" y="1275606"/>
            <a:chExt cx="1145480" cy="2548881"/>
          </a:xfrm>
        </p:grpSpPr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4067944" y="1275606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开车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弧形 49"/>
            <p:cNvSpPr/>
            <p:nvPr/>
          </p:nvSpPr>
          <p:spPr>
            <a:xfrm flipH="1">
              <a:off x="4349328" y="1952280"/>
              <a:ext cx="864096" cy="1872207"/>
            </a:xfrm>
            <a:prstGeom prst="arc">
              <a:avLst/>
            </a:prstGeom>
            <a:ln w="22225">
              <a:solidFill>
                <a:srgbClr val="FF7C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04048" y="1203598"/>
            <a:ext cx="1111250" cy="2519910"/>
            <a:chOff x="5004048" y="1203598"/>
            <a:chExt cx="1111250" cy="2519910"/>
          </a:xfrm>
        </p:grpSpPr>
        <p:sp>
          <p:nvSpPr>
            <p:cNvPr id="42" name="TextBox 41"/>
            <p:cNvSpPr txBox="1">
              <a:spLocks noChangeArrowheads="1"/>
            </p:cNvSpPr>
            <p:nvPr/>
          </p:nvSpPr>
          <p:spPr bwMode="auto">
            <a:xfrm>
              <a:off x="5004048" y="1203598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倒车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弧形 50"/>
            <p:cNvSpPr/>
            <p:nvPr/>
          </p:nvSpPr>
          <p:spPr>
            <a:xfrm flipH="1">
              <a:off x="5076056" y="1851301"/>
              <a:ext cx="864096" cy="1872207"/>
            </a:xfrm>
            <a:prstGeom prst="arc">
              <a:avLst/>
            </a:prstGeom>
            <a:ln w="22225">
              <a:solidFill>
                <a:srgbClr val="FF7C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84168" y="1275606"/>
            <a:ext cx="1224136" cy="2497094"/>
            <a:chOff x="6084168" y="1275606"/>
            <a:chExt cx="1224136" cy="2497094"/>
          </a:xfrm>
        </p:grpSpPr>
        <p:sp>
          <p:nvSpPr>
            <p:cNvPr id="43" name="TextBox 42"/>
            <p:cNvSpPr txBox="1">
              <a:spLocks noChangeArrowheads="1"/>
            </p:cNvSpPr>
            <p:nvPr/>
          </p:nvSpPr>
          <p:spPr bwMode="auto">
            <a:xfrm>
              <a:off x="6197054" y="1275606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下车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弧形 51"/>
            <p:cNvSpPr/>
            <p:nvPr/>
          </p:nvSpPr>
          <p:spPr>
            <a:xfrm flipH="1">
              <a:off x="6084168" y="1900493"/>
              <a:ext cx="864096" cy="1872207"/>
            </a:xfrm>
            <a:prstGeom prst="arc">
              <a:avLst/>
            </a:prstGeom>
            <a:ln w="22225">
              <a:solidFill>
                <a:srgbClr val="FF7C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966124" y="3579862"/>
            <a:ext cx="1461860" cy="1165056"/>
            <a:chOff x="2966124" y="3579862"/>
            <a:chExt cx="1461860" cy="1165056"/>
          </a:xfrm>
        </p:grpSpPr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>
              <a:off x="2966124" y="4098587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车窗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弧形 54"/>
            <p:cNvSpPr/>
            <p:nvPr/>
          </p:nvSpPr>
          <p:spPr>
            <a:xfrm flipH="1">
              <a:off x="3563888" y="3579862"/>
              <a:ext cx="864096" cy="1156483"/>
            </a:xfrm>
            <a:prstGeom prst="arc">
              <a:avLst/>
            </a:prstGeom>
            <a:ln w="222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72359" y="3650611"/>
            <a:ext cx="1175983" cy="1319174"/>
            <a:chOff x="3872359" y="3650611"/>
            <a:chExt cx="1175983" cy="1319174"/>
          </a:xfrm>
        </p:grpSpPr>
        <p:sp>
          <p:nvSpPr>
            <p:cNvPr id="46" name="TextBox 45"/>
            <p:cNvSpPr txBox="1">
              <a:spLocks noChangeArrowheads="1"/>
            </p:cNvSpPr>
            <p:nvPr/>
          </p:nvSpPr>
          <p:spPr bwMode="auto">
            <a:xfrm>
              <a:off x="3872359" y="4323454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车轮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弧形 55"/>
            <p:cNvSpPr/>
            <p:nvPr/>
          </p:nvSpPr>
          <p:spPr>
            <a:xfrm rot="20920951" flipH="1">
              <a:off x="4184246" y="3650611"/>
              <a:ext cx="864096" cy="1174778"/>
            </a:xfrm>
            <a:prstGeom prst="arc">
              <a:avLst>
                <a:gd name="adj1" fmla="val 16200000"/>
                <a:gd name="adj2" fmla="val 21439330"/>
              </a:avLst>
            </a:prstGeom>
            <a:ln w="222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74452" y="3819872"/>
            <a:ext cx="2296471" cy="1270417"/>
            <a:chOff x="4374452" y="3819872"/>
            <a:chExt cx="2296471" cy="1270417"/>
          </a:xfrm>
        </p:grpSpPr>
        <p:sp>
          <p:nvSpPr>
            <p:cNvPr id="47" name="TextBox 46"/>
            <p:cNvSpPr txBox="1">
              <a:spLocks noChangeArrowheads="1"/>
            </p:cNvSpPr>
            <p:nvPr/>
          </p:nvSpPr>
          <p:spPr bwMode="auto">
            <a:xfrm>
              <a:off x="5559673" y="4443958"/>
              <a:ext cx="11112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车门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弧形 56"/>
            <p:cNvSpPr/>
            <p:nvPr/>
          </p:nvSpPr>
          <p:spPr>
            <a:xfrm rot="679049">
              <a:off x="4374452" y="3819872"/>
              <a:ext cx="1403208" cy="955611"/>
            </a:xfrm>
            <a:custGeom>
              <a:avLst/>
              <a:gdLst>
                <a:gd name="connsiteX0" fmla="*/ 432048 w 864096"/>
                <a:gd name="connsiteY0" fmla="*/ 0 h 1174778"/>
                <a:gd name="connsiteX1" fmla="*/ 863841 w 864096"/>
                <a:gd name="connsiteY1" fmla="*/ 567194 h 1174778"/>
                <a:gd name="connsiteX2" fmla="*/ 432048 w 864096"/>
                <a:gd name="connsiteY2" fmla="*/ 587389 h 1174778"/>
                <a:gd name="connsiteX3" fmla="*/ 432048 w 864096"/>
                <a:gd name="connsiteY3" fmla="*/ 0 h 1174778"/>
                <a:gd name="connsiteX0-1" fmla="*/ 432048 w 864096"/>
                <a:gd name="connsiteY0-2" fmla="*/ 0 h 1174778"/>
                <a:gd name="connsiteX1-3" fmla="*/ 863841 w 864096"/>
                <a:gd name="connsiteY1-4" fmla="*/ 567194 h 1174778"/>
                <a:gd name="connsiteX0-5" fmla="*/ 0 w 1403208"/>
                <a:gd name="connsiteY0-6" fmla="*/ 0 h 955611"/>
                <a:gd name="connsiteX1-7" fmla="*/ 431793 w 1403208"/>
                <a:gd name="connsiteY1-8" fmla="*/ 567194 h 955611"/>
                <a:gd name="connsiteX2-9" fmla="*/ 0 w 1403208"/>
                <a:gd name="connsiteY2-10" fmla="*/ 587389 h 955611"/>
                <a:gd name="connsiteX3-11" fmla="*/ 0 w 1403208"/>
                <a:gd name="connsiteY3-12" fmla="*/ 0 h 955611"/>
                <a:gd name="connsiteX0-13" fmla="*/ 0 w 1403208"/>
                <a:gd name="connsiteY0-14" fmla="*/ 0 h 955611"/>
                <a:gd name="connsiteX1-15" fmla="*/ 1403208 w 1403208"/>
                <a:gd name="connsiteY1-16" fmla="*/ 955611 h 955611"/>
                <a:gd name="connsiteX0-17" fmla="*/ 0 w 1403208"/>
                <a:gd name="connsiteY0-18" fmla="*/ 0 h 955611"/>
                <a:gd name="connsiteX1-19" fmla="*/ 431793 w 1403208"/>
                <a:gd name="connsiteY1-20" fmla="*/ 567194 h 955611"/>
                <a:gd name="connsiteX2-21" fmla="*/ 0 w 1403208"/>
                <a:gd name="connsiteY2-22" fmla="*/ 587389 h 955611"/>
                <a:gd name="connsiteX3-23" fmla="*/ 0 w 1403208"/>
                <a:gd name="connsiteY3-24" fmla="*/ 0 h 955611"/>
                <a:gd name="connsiteX0-25" fmla="*/ 0 w 1403208"/>
                <a:gd name="connsiteY0-26" fmla="*/ 0 h 955611"/>
                <a:gd name="connsiteX1-27" fmla="*/ 509205 w 1403208"/>
                <a:gd name="connsiteY1-28" fmla="*/ 747583 h 955611"/>
                <a:gd name="connsiteX2-29" fmla="*/ 1403208 w 1403208"/>
                <a:gd name="connsiteY2-30" fmla="*/ 955611 h 955611"/>
                <a:gd name="connsiteX0-31" fmla="*/ 0 w 1403208"/>
                <a:gd name="connsiteY0-32" fmla="*/ 0 h 955611"/>
                <a:gd name="connsiteX1-33" fmla="*/ 431793 w 1403208"/>
                <a:gd name="connsiteY1-34" fmla="*/ 567194 h 955611"/>
                <a:gd name="connsiteX2-35" fmla="*/ 0 w 1403208"/>
                <a:gd name="connsiteY2-36" fmla="*/ 587389 h 955611"/>
                <a:gd name="connsiteX3-37" fmla="*/ 0 w 1403208"/>
                <a:gd name="connsiteY3-38" fmla="*/ 0 h 955611"/>
                <a:gd name="connsiteX0-39" fmla="*/ 0 w 1403208"/>
                <a:gd name="connsiteY0-40" fmla="*/ 0 h 955611"/>
                <a:gd name="connsiteX1-41" fmla="*/ 509205 w 1403208"/>
                <a:gd name="connsiteY1-42" fmla="*/ 747583 h 955611"/>
                <a:gd name="connsiteX2-43" fmla="*/ 1019193 w 1403208"/>
                <a:gd name="connsiteY2-44" fmla="*/ 917505 h 955611"/>
                <a:gd name="connsiteX3-45" fmla="*/ 1403208 w 1403208"/>
                <a:gd name="connsiteY3-46" fmla="*/ 955611 h 9556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9" y="connsiteY2-10"/>
                </a:cxn>
                <a:cxn ang="0">
                  <a:pos x="connsiteX3-11" y="connsiteY3-12"/>
                </a:cxn>
              </a:cxnLst>
              <a:rect l="l" t="t" r="r" b="b"/>
              <a:pathLst>
                <a:path w="1403208" h="955611" stroke="0" extrusionOk="0">
                  <a:moveTo>
                    <a:pt x="0" y="0"/>
                  </a:moveTo>
                  <a:cubicBezTo>
                    <a:pt x="232832" y="0"/>
                    <a:pt x="423787" y="250835"/>
                    <a:pt x="431793" y="567194"/>
                  </a:cubicBezTo>
                  <a:lnTo>
                    <a:pt x="0" y="587389"/>
                  </a:lnTo>
                  <a:lnTo>
                    <a:pt x="0" y="0"/>
                  </a:lnTo>
                  <a:close/>
                </a:path>
                <a:path w="1403208" h="955611" fill="none">
                  <a:moveTo>
                    <a:pt x="0" y="0"/>
                  </a:moveTo>
                  <a:cubicBezTo>
                    <a:pt x="115992" y="53609"/>
                    <a:pt x="364216" y="680572"/>
                    <a:pt x="509205" y="747583"/>
                  </a:cubicBezTo>
                  <a:cubicBezTo>
                    <a:pt x="642015" y="852871"/>
                    <a:pt x="870193" y="882834"/>
                    <a:pt x="1019193" y="917505"/>
                  </a:cubicBezTo>
                  <a:cubicBezTo>
                    <a:pt x="1168193" y="952176"/>
                    <a:pt x="1302151" y="901631"/>
                    <a:pt x="1403208" y="955611"/>
                  </a:cubicBezTo>
                </a:path>
              </a:pathLst>
            </a:custGeom>
            <a:ln w="222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245448" y="407154"/>
            <a:ext cx="4356484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拼一拼，写一写。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53629" y="493290"/>
            <a:ext cx="3783301" cy="1008913"/>
            <a:chOff x="4389099" y="354851"/>
            <a:chExt cx="3783301" cy="1008913"/>
          </a:xfrm>
        </p:grpSpPr>
        <p:sp>
          <p:nvSpPr>
            <p:cNvPr id="18" name="云形标注 1"/>
            <p:cNvSpPr/>
            <p:nvPr/>
          </p:nvSpPr>
          <p:spPr>
            <a:xfrm>
              <a:off x="4389099" y="354851"/>
              <a:ext cx="3312368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4860031" y="483518"/>
              <a:ext cx="3312369" cy="49285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你发现了什么？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827584" y="3651870"/>
            <a:ext cx="75377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后一个字是前一个字加一笔或改一笔而成。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21160" y="2116183"/>
            <a:ext cx="757081" cy="743599"/>
            <a:chOff x="1115616" y="1275606"/>
            <a:chExt cx="1099703" cy="1080120"/>
          </a:xfrm>
        </p:grpSpPr>
        <p:sp>
          <p:nvSpPr>
            <p:cNvPr id="3" name="矩形 2"/>
            <p:cNvSpPr/>
            <p:nvPr/>
          </p:nvSpPr>
          <p:spPr>
            <a:xfrm>
              <a:off x="1135199" y="1275606"/>
              <a:ext cx="1080120" cy="10801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>
              <a:stCxn id="3" idx="0"/>
            </p:cNvCxnSpPr>
            <p:nvPr/>
          </p:nvCxnSpPr>
          <p:spPr>
            <a:xfrm>
              <a:off x="1675259" y="127560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H="1" flipV="1">
              <a:off x="1655676" y="126666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50324" y="2120829"/>
            <a:ext cx="7772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3528" y="2120829"/>
            <a:ext cx="7200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门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1520" y="1698943"/>
            <a:ext cx="10372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mén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177144" y="1482919"/>
            <a:ext cx="11626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kǒu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642650" y="2116183"/>
            <a:ext cx="757081" cy="743599"/>
            <a:chOff x="1115616" y="1275606"/>
            <a:chExt cx="1099703" cy="1080120"/>
          </a:xfrm>
        </p:grpSpPr>
        <p:sp>
          <p:nvSpPr>
            <p:cNvPr id="41" name="矩形 40"/>
            <p:cNvSpPr/>
            <p:nvPr/>
          </p:nvSpPr>
          <p:spPr>
            <a:xfrm>
              <a:off x="1135199" y="1275606"/>
              <a:ext cx="1080120" cy="10801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>
              <a:stCxn id="41" idx="0"/>
            </p:cNvCxnSpPr>
            <p:nvPr/>
          </p:nvCxnSpPr>
          <p:spPr>
            <a:xfrm>
              <a:off x="1675259" y="127560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6200000" flipH="1" flipV="1">
              <a:off x="1655676" y="126666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671814" y="2120829"/>
            <a:ext cx="7772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645018" y="2120829"/>
            <a:ext cx="7200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411760" y="1707654"/>
            <a:ext cx="13133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shēng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498634" y="1491630"/>
            <a:ext cx="11626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rì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001680" y="2116183"/>
            <a:ext cx="757081" cy="743599"/>
            <a:chOff x="1115616" y="1275606"/>
            <a:chExt cx="1099703" cy="1080120"/>
          </a:xfrm>
        </p:grpSpPr>
        <p:sp>
          <p:nvSpPr>
            <p:cNvPr id="49" name="矩形 48"/>
            <p:cNvSpPr/>
            <p:nvPr/>
          </p:nvSpPr>
          <p:spPr>
            <a:xfrm>
              <a:off x="1135199" y="1275606"/>
              <a:ext cx="1080120" cy="10801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/>
            <p:cNvCxnSpPr>
              <a:stCxn id="49" idx="0"/>
            </p:cNvCxnSpPr>
            <p:nvPr/>
          </p:nvCxnSpPr>
          <p:spPr>
            <a:xfrm>
              <a:off x="1675259" y="127560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16200000" flipH="1" flipV="1">
              <a:off x="1655676" y="126666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6030844" y="2120829"/>
            <a:ext cx="7772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004048" y="2120829"/>
            <a:ext cx="7200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5040052" y="1707654"/>
            <a:ext cx="612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tí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57664" y="1491630"/>
            <a:ext cx="11626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mù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308304" y="2116183"/>
            <a:ext cx="757081" cy="743599"/>
            <a:chOff x="1115616" y="1275606"/>
            <a:chExt cx="1099703" cy="1080120"/>
          </a:xfrm>
        </p:grpSpPr>
        <p:sp>
          <p:nvSpPr>
            <p:cNvPr id="57" name="矩形 56"/>
            <p:cNvSpPr/>
            <p:nvPr/>
          </p:nvSpPr>
          <p:spPr>
            <a:xfrm>
              <a:off x="1135199" y="1275606"/>
              <a:ext cx="1080120" cy="10801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>
              <a:stCxn id="57" idx="0"/>
            </p:cNvCxnSpPr>
            <p:nvPr/>
          </p:nvCxnSpPr>
          <p:spPr>
            <a:xfrm>
              <a:off x="1675259" y="127560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16200000" flipH="1" flipV="1">
              <a:off x="1655676" y="1266666"/>
              <a:ext cx="0" cy="1080120"/>
            </a:xfrm>
            <a:prstGeom prst="line">
              <a:avLst/>
            </a:prstGeom>
            <a:ln w="15875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337468" y="2120829"/>
            <a:ext cx="7772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8261642" y="2120829"/>
            <a:ext cx="7748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野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8244408" y="1698942"/>
            <a:ext cx="8640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yě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7164288" y="1500341"/>
            <a:ext cx="11626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tián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2" grpId="0"/>
      <p:bldP spid="44" grpId="0"/>
      <p:bldP spid="52" grpId="0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8"/>
          <p:cNvSpPr txBox="1"/>
          <p:nvPr/>
        </p:nvSpPr>
        <p:spPr>
          <a:xfrm>
            <a:off x="467544" y="3860470"/>
            <a:ext cx="4176464" cy="943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    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左右两个竖向笔画应稍稍往里斜，上略宽，下略窄。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01325" y="1325201"/>
            <a:ext cx="2318547" cy="2326669"/>
            <a:chOff x="5534807" y="1672548"/>
            <a:chExt cx="2318547" cy="2326669"/>
          </a:xfrm>
        </p:grpSpPr>
        <p:sp>
          <p:nvSpPr>
            <p:cNvPr id="27" name="矩形 26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478755" y="1777581"/>
            <a:ext cx="1563687" cy="1421908"/>
            <a:chOff x="1489075" y="1268412"/>
            <a:chExt cx="628650" cy="704851"/>
          </a:xfrm>
        </p:grpSpPr>
        <p:sp>
          <p:nvSpPr>
            <p:cNvPr id="31" name="Freeform 32"/>
            <p:cNvSpPr/>
            <p:nvPr/>
          </p:nvSpPr>
          <p:spPr bwMode="auto">
            <a:xfrm>
              <a:off x="1590675" y="1792287"/>
              <a:ext cx="466725" cy="98425"/>
            </a:xfrm>
            <a:custGeom>
              <a:avLst/>
              <a:gdLst>
                <a:gd name="T0" fmla="*/ 249 w 590"/>
                <a:gd name="T1" fmla="*/ 19 h 125"/>
                <a:gd name="T2" fmla="*/ 318 w 590"/>
                <a:gd name="T3" fmla="*/ 10 h 125"/>
                <a:gd name="T4" fmla="*/ 381 w 590"/>
                <a:gd name="T5" fmla="*/ 4 h 125"/>
                <a:gd name="T6" fmla="*/ 436 w 590"/>
                <a:gd name="T7" fmla="*/ 2 h 125"/>
                <a:gd name="T8" fmla="*/ 475 w 590"/>
                <a:gd name="T9" fmla="*/ 0 h 125"/>
                <a:gd name="T10" fmla="*/ 498 w 590"/>
                <a:gd name="T11" fmla="*/ 2 h 125"/>
                <a:gd name="T12" fmla="*/ 519 w 590"/>
                <a:gd name="T13" fmla="*/ 2 h 125"/>
                <a:gd name="T14" fmla="*/ 536 w 590"/>
                <a:gd name="T15" fmla="*/ 6 h 125"/>
                <a:gd name="T16" fmla="*/ 551 w 590"/>
                <a:gd name="T17" fmla="*/ 8 h 125"/>
                <a:gd name="T18" fmla="*/ 563 w 590"/>
                <a:gd name="T19" fmla="*/ 12 h 125"/>
                <a:gd name="T20" fmla="*/ 572 w 590"/>
                <a:gd name="T21" fmla="*/ 17 h 125"/>
                <a:gd name="T22" fmla="*/ 580 w 590"/>
                <a:gd name="T23" fmla="*/ 23 h 125"/>
                <a:gd name="T24" fmla="*/ 586 w 590"/>
                <a:gd name="T25" fmla="*/ 35 h 125"/>
                <a:gd name="T26" fmla="*/ 590 w 590"/>
                <a:gd name="T27" fmla="*/ 46 h 125"/>
                <a:gd name="T28" fmla="*/ 588 w 590"/>
                <a:gd name="T29" fmla="*/ 56 h 125"/>
                <a:gd name="T30" fmla="*/ 582 w 590"/>
                <a:gd name="T31" fmla="*/ 63 h 125"/>
                <a:gd name="T32" fmla="*/ 570 w 590"/>
                <a:gd name="T33" fmla="*/ 71 h 125"/>
                <a:gd name="T34" fmla="*/ 557 w 590"/>
                <a:gd name="T35" fmla="*/ 79 h 125"/>
                <a:gd name="T36" fmla="*/ 540 w 590"/>
                <a:gd name="T37" fmla="*/ 83 h 125"/>
                <a:gd name="T38" fmla="*/ 521 w 590"/>
                <a:gd name="T39" fmla="*/ 86 h 125"/>
                <a:gd name="T40" fmla="*/ 502 w 590"/>
                <a:gd name="T41" fmla="*/ 86 h 125"/>
                <a:gd name="T42" fmla="*/ 484 w 590"/>
                <a:gd name="T43" fmla="*/ 86 h 125"/>
                <a:gd name="T44" fmla="*/ 461 w 590"/>
                <a:gd name="T45" fmla="*/ 88 h 125"/>
                <a:gd name="T46" fmla="*/ 435 w 590"/>
                <a:gd name="T47" fmla="*/ 90 h 125"/>
                <a:gd name="T48" fmla="*/ 404 w 590"/>
                <a:gd name="T49" fmla="*/ 92 h 125"/>
                <a:gd name="T50" fmla="*/ 368 w 590"/>
                <a:gd name="T51" fmla="*/ 96 h 125"/>
                <a:gd name="T52" fmla="*/ 329 w 590"/>
                <a:gd name="T53" fmla="*/ 98 h 125"/>
                <a:gd name="T54" fmla="*/ 283 w 590"/>
                <a:gd name="T55" fmla="*/ 104 h 125"/>
                <a:gd name="T56" fmla="*/ 236 w 590"/>
                <a:gd name="T57" fmla="*/ 107 h 125"/>
                <a:gd name="T58" fmla="*/ 190 w 590"/>
                <a:gd name="T59" fmla="*/ 113 h 125"/>
                <a:gd name="T60" fmla="*/ 148 w 590"/>
                <a:gd name="T61" fmla="*/ 115 h 125"/>
                <a:gd name="T62" fmla="*/ 111 w 590"/>
                <a:gd name="T63" fmla="*/ 119 h 125"/>
                <a:gd name="T64" fmla="*/ 79 w 590"/>
                <a:gd name="T65" fmla="*/ 121 h 125"/>
                <a:gd name="T66" fmla="*/ 50 w 590"/>
                <a:gd name="T67" fmla="*/ 123 h 125"/>
                <a:gd name="T68" fmla="*/ 27 w 590"/>
                <a:gd name="T69" fmla="*/ 125 h 125"/>
                <a:gd name="T70" fmla="*/ 8 w 590"/>
                <a:gd name="T71" fmla="*/ 125 h 125"/>
                <a:gd name="T72" fmla="*/ 0 w 590"/>
                <a:gd name="T73" fmla="*/ 54 h 125"/>
                <a:gd name="T74" fmla="*/ 19 w 590"/>
                <a:gd name="T75" fmla="*/ 52 h 125"/>
                <a:gd name="T76" fmla="*/ 40 w 590"/>
                <a:gd name="T77" fmla="*/ 52 h 125"/>
                <a:gd name="T78" fmla="*/ 63 w 590"/>
                <a:gd name="T79" fmla="*/ 50 h 125"/>
                <a:gd name="T80" fmla="*/ 88 w 590"/>
                <a:gd name="T81" fmla="*/ 48 h 125"/>
                <a:gd name="T82" fmla="*/ 115 w 590"/>
                <a:gd name="T83" fmla="*/ 44 h 125"/>
                <a:gd name="T84" fmla="*/ 146 w 590"/>
                <a:gd name="T85" fmla="*/ 40 h 125"/>
                <a:gd name="T86" fmla="*/ 178 w 590"/>
                <a:gd name="T87" fmla="*/ 35 h 125"/>
                <a:gd name="T88" fmla="*/ 215 w 590"/>
                <a:gd name="T8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0" h="125">
                  <a:moveTo>
                    <a:pt x="215" y="27"/>
                  </a:moveTo>
                  <a:lnTo>
                    <a:pt x="249" y="19"/>
                  </a:lnTo>
                  <a:lnTo>
                    <a:pt x="285" y="14"/>
                  </a:lnTo>
                  <a:lnTo>
                    <a:pt x="318" y="10"/>
                  </a:lnTo>
                  <a:lnTo>
                    <a:pt x="350" y="6"/>
                  </a:lnTo>
                  <a:lnTo>
                    <a:pt x="381" y="4"/>
                  </a:lnTo>
                  <a:lnTo>
                    <a:pt x="410" y="2"/>
                  </a:lnTo>
                  <a:lnTo>
                    <a:pt x="436" y="2"/>
                  </a:lnTo>
                  <a:lnTo>
                    <a:pt x="463" y="0"/>
                  </a:lnTo>
                  <a:lnTo>
                    <a:pt x="475" y="0"/>
                  </a:lnTo>
                  <a:lnTo>
                    <a:pt x="486" y="2"/>
                  </a:lnTo>
                  <a:lnTo>
                    <a:pt x="498" y="2"/>
                  </a:lnTo>
                  <a:lnTo>
                    <a:pt x="509" y="2"/>
                  </a:lnTo>
                  <a:lnTo>
                    <a:pt x="519" y="2"/>
                  </a:lnTo>
                  <a:lnTo>
                    <a:pt x="526" y="4"/>
                  </a:lnTo>
                  <a:lnTo>
                    <a:pt x="536" y="6"/>
                  </a:lnTo>
                  <a:lnTo>
                    <a:pt x="544" y="6"/>
                  </a:lnTo>
                  <a:lnTo>
                    <a:pt x="551" y="8"/>
                  </a:lnTo>
                  <a:lnTo>
                    <a:pt x="557" y="10"/>
                  </a:lnTo>
                  <a:lnTo>
                    <a:pt x="563" y="12"/>
                  </a:lnTo>
                  <a:lnTo>
                    <a:pt x="568" y="15"/>
                  </a:lnTo>
                  <a:lnTo>
                    <a:pt x="572" y="17"/>
                  </a:lnTo>
                  <a:lnTo>
                    <a:pt x="576" y="19"/>
                  </a:lnTo>
                  <a:lnTo>
                    <a:pt x="580" y="23"/>
                  </a:lnTo>
                  <a:lnTo>
                    <a:pt x="582" y="27"/>
                  </a:lnTo>
                  <a:lnTo>
                    <a:pt x="586" y="35"/>
                  </a:lnTo>
                  <a:lnTo>
                    <a:pt x="588" y="40"/>
                  </a:lnTo>
                  <a:lnTo>
                    <a:pt x="590" y="46"/>
                  </a:lnTo>
                  <a:lnTo>
                    <a:pt x="590" y="52"/>
                  </a:lnTo>
                  <a:lnTo>
                    <a:pt x="588" y="56"/>
                  </a:lnTo>
                  <a:lnTo>
                    <a:pt x="586" y="60"/>
                  </a:lnTo>
                  <a:lnTo>
                    <a:pt x="582" y="63"/>
                  </a:lnTo>
                  <a:lnTo>
                    <a:pt x="576" y="67"/>
                  </a:lnTo>
                  <a:lnTo>
                    <a:pt x="570" y="71"/>
                  </a:lnTo>
                  <a:lnTo>
                    <a:pt x="565" y="75"/>
                  </a:lnTo>
                  <a:lnTo>
                    <a:pt x="557" y="79"/>
                  </a:lnTo>
                  <a:lnTo>
                    <a:pt x="549" y="81"/>
                  </a:lnTo>
                  <a:lnTo>
                    <a:pt x="540" y="83"/>
                  </a:lnTo>
                  <a:lnTo>
                    <a:pt x="530" y="84"/>
                  </a:lnTo>
                  <a:lnTo>
                    <a:pt x="521" y="86"/>
                  </a:lnTo>
                  <a:lnTo>
                    <a:pt x="509" y="86"/>
                  </a:lnTo>
                  <a:lnTo>
                    <a:pt x="502" y="86"/>
                  </a:lnTo>
                  <a:lnTo>
                    <a:pt x="494" y="86"/>
                  </a:lnTo>
                  <a:lnTo>
                    <a:pt x="484" y="86"/>
                  </a:lnTo>
                  <a:lnTo>
                    <a:pt x="473" y="86"/>
                  </a:lnTo>
                  <a:lnTo>
                    <a:pt x="461" y="88"/>
                  </a:lnTo>
                  <a:lnTo>
                    <a:pt x="448" y="88"/>
                  </a:lnTo>
                  <a:lnTo>
                    <a:pt x="435" y="90"/>
                  </a:lnTo>
                  <a:lnTo>
                    <a:pt x="419" y="90"/>
                  </a:lnTo>
                  <a:lnTo>
                    <a:pt x="404" y="92"/>
                  </a:lnTo>
                  <a:lnTo>
                    <a:pt x="387" y="94"/>
                  </a:lnTo>
                  <a:lnTo>
                    <a:pt x="368" y="96"/>
                  </a:lnTo>
                  <a:lnTo>
                    <a:pt x="348" y="96"/>
                  </a:lnTo>
                  <a:lnTo>
                    <a:pt x="329" y="98"/>
                  </a:lnTo>
                  <a:lnTo>
                    <a:pt x="306" y="102"/>
                  </a:lnTo>
                  <a:lnTo>
                    <a:pt x="283" y="104"/>
                  </a:lnTo>
                  <a:lnTo>
                    <a:pt x="260" y="105"/>
                  </a:lnTo>
                  <a:lnTo>
                    <a:pt x="236" y="107"/>
                  </a:lnTo>
                  <a:lnTo>
                    <a:pt x="213" y="109"/>
                  </a:lnTo>
                  <a:lnTo>
                    <a:pt x="190" y="113"/>
                  </a:lnTo>
                  <a:lnTo>
                    <a:pt x="169" y="115"/>
                  </a:lnTo>
                  <a:lnTo>
                    <a:pt x="148" y="115"/>
                  </a:lnTo>
                  <a:lnTo>
                    <a:pt x="128" y="117"/>
                  </a:lnTo>
                  <a:lnTo>
                    <a:pt x="111" y="119"/>
                  </a:lnTo>
                  <a:lnTo>
                    <a:pt x="94" y="121"/>
                  </a:lnTo>
                  <a:lnTo>
                    <a:pt x="79" y="121"/>
                  </a:lnTo>
                  <a:lnTo>
                    <a:pt x="63" y="123"/>
                  </a:lnTo>
                  <a:lnTo>
                    <a:pt x="50" y="123"/>
                  </a:lnTo>
                  <a:lnTo>
                    <a:pt x="39" y="125"/>
                  </a:lnTo>
                  <a:lnTo>
                    <a:pt x="27" y="125"/>
                  </a:lnTo>
                  <a:lnTo>
                    <a:pt x="18" y="125"/>
                  </a:lnTo>
                  <a:lnTo>
                    <a:pt x="8" y="125"/>
                  </a:lnTo>
                  <a:lnTo>
                    <a:pt x="0" y="125"/>
                  </a:lnTo>
                  <a:lnTo>
                    <a:pt x="0" y="54"/>
                  </a:lnTo>
                  <a:lnTo>
                    <a:pt x="10" y="54"/>
                  </a:lnTo>
                  <a:lnTo>
                    <a:pt x="19" y="52"/>
                  </a:lnTo>
                  <a:lnTo>
                    <a:pt x="29" y="52"/>
                  </a:lnTo>
                  <a:lnTo>
                    <a:pt x="40" y="52"/>
                  </a:lnTo>
                  <a:lnTo>
                    <a:pt x="52" y="52"/>
                  </a:lnTo>
                  <a:lnTo>
                    <a:pt x="63" y="50"/>
                  </a:lnTo>
                  <a:lnTo>
                    <a:pt x="75" y="48"/>
                  </a:lnTo>
                  <a:lnTo>
                    <a:pt x="88" y="48"/>
                  </a:lnTo>
                  <a:lnTo>
                    <a:pt x="102" y="46"/>
                  </a:lnTo>
                  <a:lnTo>
                    <a:pt x="115" y="44"/>
                  </a:lnTo>
                  <a:lnTo>
                    <a:pt x="130" y="42"/>
                  </a:lnTo>
                  <a:lnTo>
                    <a:pt x="146" y="40"/>
                  </a:lnTo>
                  <a:lnTo>
                    <a:pt x="161" y="37"/>
                  </a:lnTo>
                  <a:lnTo>
                    <a:pt x="178" y="35"/>
                  </a:lnTo>
                  <a:lnTo>
                    <a:pt x="195" y="31"/>
                  </a:lnTo>
                  <a:lnTo>
                    <a:pt x="215" y="27"/>
                  </a:lnTo>
                  <a:lnTo>
                    <a:pt x="215" y="27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1489075" y="1336675"/>
              <a:ext cx="122238" cy="636588"/>
            </a:xfrm>
            <a:custGeom>
              <a:avLst/>
              <a:gdLst>
                <a:gd name="T0" fmla="*/ 6 w 155"/>
                <a:gd name="T1" fmla="*/ 56 h 803"/>
                <a:gd name="T2" fmla="*/ 0 w 155"/>
                <a:gd name="T3" fmla="*/ 25 h 803"/>
                <a:gd name="T4" fmla="*/ 8 w 155"/>
                <a:gd name="T5" fmla="*/ 8 h 803"/>
                <a:gd name="T6" fmla="*/ 15 w 155"/>
                <a:gd name="T7" fmla="*/ 2 h 803"/>
                <a:gd name="T8" fmla="*/ 29 w 155"/>
                <a:gd name="T9" fmla="*/ 0 h 803"/>
                <a:gd name="T10" fmla="*/ 48 w 155"/>
                <a:gd name="T11" fmla="*/ 4 h 803"/>
                <a:gd name="T12" fmla="*/ 73 w 155"/>
                <a:gd name="T13" fmla="*/ 14 h 803"/>
                <a:gd name="T14" fmla="*/ 105 w 155"/>
                <a:gd name="T15" fmla="*/ 27 h 803"/>
                <a:gd name="T16" fmla="*/ 128 w 155"/>
                <a:gd name="T17" fmla="*/ 43 h 803"/>
                <a:gd name="T18" fmla="*/ 130 w 155"/>
                <a:gd name="T19" fmla="*/ 66 h 803"/>
                <a:gd name="T20" fmla="*/ 132 w 155"/>
                <a:gd name="T21" fmla="*/ 106 h 803"/>
                <a:gd name="T22" fmla="*/ 136 w 155"/>
                <a:gd name="T23" fmla="*/ 159 h 803"/>
                <a:gd name="T24" fmla="*/ 140 w 155"/>
                <a:gd name="T25" fmla="*/ 228 h 803"/>
                <a:gd name="T26" fmla="*/ 146 w 155"/>
                <a:gd name="T27" fmla="*/ 313 h 803"/>
                <a:gd name="T28" fmla="*/ 147 w 155"/>
                <a:gd name="T29" fmla="*/ 401 h 803"/>
                <a:gd name="T30" fmla="*/ 149 w 155"/>
                <a:gd name="T31" fmla="*/ 479 h 803"/>
                <a:gd name="T32" fmla="*/ 153 w 155"/>
                <a:gd name="T33" fmla="*/ 548 h 803"/>
                <a:gd name="T34" fmla="*/ 155 w 155"/>
                <a:gd name="T35" fmla="*/ 608 h 803"/>
                <a:gd name="T36" fmla="*/ 155 w 155"/>
                <a:gd name="T37" fmla="*/ 657 h 803"/>
                <a:gd name="T38" fmla="*/ 155 w 155"/>
                <a:gd name="T39" fmla="*/ 700 h 803"/>
                <a:gd name="T40" fmla="*/ 155 w 155"/>
                <a:gd name="T41" fmla="*/ 734 h 803"/>
                <a:gd name="T42" fmla="*/ 155 w 155"/>
                <a:gd name="T43" fmla="*/ 761 h 803"/>
                <a:gd name="T44" fmla="*/ 153 w 155"/>
                <a:gd name="T45" fmla="*/ 780 h 803"/>
                <a:gd name="T46" fmla="*/ 151 w 155"/>
                <a:gd name="T47" fmla="*/ 792 h 803"/>
                <a:gd name="T48" fmla="*/ 147 w 155"/>
                <a:gd name="T49" fmla="*/ 799 h 803"/>
                <a:gd name="T50" fmla="*/ 138 w 155"/>
                <a:gd name="T51" fmla="*/ 803 h 803"/>
                <a:gd name="T52" fmla="*/ 130 w 155"/>
                <a:gd name="T53" fmla="*/ 801 h 803"/>
                <a:gd name="T54" fmla="*/ 123 w 155"/>
                <a:gd name="T55" fmla="*/ 793 h 803"/>
                <a:gd name="T56" fmla="*/ 113 w 155"/>
                <a:gd name="T57" fmla="*/ 776 h 803"/>
                <a:gd name="T58" fmla="*/ 111 w 155"/>
                <a:gd name="T59" fmla="*/ 769 h 803"/>
                <a:gd name="T60" fmla="*/ 107 w 155"/>
                <a:gd name="T61" fmla="*/ 755 h 803"/>
                <a:gd name="T62" fmla="*/ 103 w 155"/>
                <a:gd name="T63" fmla="*/ 738 h 803"/>
                <a:gd name="T64" fmla="*/ 100 w 155"/>
                <a:gd name="T65" fmla="*/ 715 h 803"/>
                <a:gd name="T66" fmla="*/ 96 w 155"/>
                <a:gd name="T67" fmla="*/ 688 h 803"/>
                <a:gd name="T68" fmla="*/ 92 w 155"/>
                <a:gd name="T69" fmla="*/ 657 h 803"/>
                <a:gd name="T70" fmla="*/ 88 w 155"/>
                <a:gd name="T71" fmla="*/ 619 h 803"/>
                <a:gd name="T72" fmla="*/ 84 w 155"/>
                <a:gd name="T73" fmla="*/ 579 h 803"/>
                <a:gd name="T74" fmla="*/ 79 w 155"/>
                <a:gd name="T75" fmla="*/ 531 h 803"/>
                <a:gd name="T76" fmla="*/ 75 w 155"/>
                <a:gd name="T77" fmla="*/ 479 h 803"/>
                <a:gd name="T78" fmla="*/ 71 w 155"/>
                <a:gd name="T79" fmla="*/ 424 h 803"/>
                <a:gd name="T80" fmla="*/ 65 w 155"/>
                <a:gd name="T81" fmla="*/ 372 h 803"/>
                <a:gd name="T82" fmla="*/ 61 w 155"/>
                <a:gd name="T83" fmla="*/ 322 h 803"/>
                <a:gd name="T84" fmla="*/ 56 w 155"/>
                <a:gd name="T85" fmla="*/ 278 h 803"/>
                <a:gd name="T86" fmla="*/ 52 w 155"/>
                <a:gd name="T87" fmla="*/ 238 h 803"/>
                <a:gd name="T88" fmla="*/ 46 w 155"/>
                <a:gd name="T89" fmla="*/ 202 h 803"/>
                <a:gd name="T90" fmla="*/ 35 w 155"/>
                <a:gd name="T91" fmla="*/ 144 h 803"/>
                <a:gd name="T92" fmla="*/ 23 w 155"/>
                <a:gd name="T93" fmla="*/ 102 h 803"/>
                <a:gd name="T94" fmla="*/ 15 w 155"/>
                <a:gd name="T95" fmla="*/ 83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803">
                  <a:moveTo>
                    <a:pt x="15" y="83"/>
                  </a:moveTo>
                  <a:lnTo>
                    <a:pt x="10" y="69"/>
                  </a:lnTo>
                  <a:lnTo>
                    <a:pt x="6" y="56"/>
                  </a:lnTo>
                  <a:lnTo>
                    <a:pt x="2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8" y="4"/>
                  </a:lnTo>
                  <a:lnTo>
                    <a:pt x="56" y="6"/>
                  </a:lnTo>
                  <a:lnTo>
                    <a:pt x="65" y="10"/>
                  </a:lnTo>
                  <a:lnTo>
                    <a:pt x="73" y="14"/>
                  </a:lnTo>
                  <a:lnTo>
                    <a:pt x="84" y="18"/>
                  </a:lnTo>
                  <a:lnTo>
                    <a:pt x="94" y="22"/>
                  </a:lnTo>
                  <a:lnTo>
                    <a:pt x="105" y="27"/>
                  </a:lnTo>
                  <a:lnTo>
                    <a:pt x="117" y="31"/>
                  </a:lnTo>
                  <a:lnTo>
                    <a:pt x="128" y="39"/>
                  </a:lnTo>
                  <a:lnTo>
                    <a:pt x="128" y="43"/>
                  </a:lnTo>
                  <a:lnTo>
                    <a:pt x="130" y="48"/>
                  </a:lnTo>
                  <a:lnTo>
                    <a:pt x="130" y="56"/>
                  </a:lnTo>
                  <a:lnTo>
                    <a:pt x="130" y="66"/>
                  </a:lnTo>
                  <a:lnTo>
                    <a:pt x="130" y="77"/>
                  </a:lnTo>
                  <a:lnTo>
                    <a:pt x="132" y="90"/>
                  </a:lnTo>
                  <a:lnTo>
                    <a:pt x="132" y="106"/>
                  </a:lnTo>
                  <a:lnTo>
                    <a:pt x="132" y="121"/>
                  </a:lnTo>
                  <a:lnTo>
                    <a:pt x="134" y="138"/>
                  </a:lnTo>
                  <a:lnTo>
                    <a:pt x="136" y="159"/>
                  </a:lnTo>
                  <a:lnTo>
                    <a:pt x="136" y="180"/>
                  </a:lnTo>
                  <a:lnTo>
                    <a:pt x="138" y="203"/>
                  </a:lnTo>
                  <a:lnTo>
                    <a:pt x="140" y="228"/>
                  </a:lnTo>
                  <a:lnTo>
                    <a:pt x="142" y="255"/>
                  </a:lnTo>
                  <a:lnTo>
                    <a:pt x="144" y="282"/>
                  </a:lnTo>
                  <a:lnTo>
                    <a:pt x="146" y="313"/>
                  </a:lnTo>
                  <a:lnTo>
                    <a:pt x="146" y="343"/>
                  </a:lnTo>
                  <a:lnTo>
                    <a:pt x="147" y="372"/>
                  </a:lnTo>
                  <a:lnTo>
                    <a:pt x="147" y="401"/>
                  </a:lnTo>
                  <a:lnTo>
                    <a:pt x="149" y="428"/>
                  </a:lnTo>
                  <a:lnTo>
                    <a:pt x="149" y="454"/>
                  </a:lnTo>
                  <a:lnTo>
                    <a:pt x="149" y="479"/>
                  </a:lnTo>
                  <a:lnTo>
                    <a:pt x="151" y="502"/>
                  </a:lnTo>
                  <a:lnTo>
                    <a:pt x="151" y="527"/>
                  </a:lnTo>
                  <a:lnTo>
                    <a:pt x="153" y="548"/>
                  </a:lnTo>
                  <a:lnTo>
                    <a:pt x="153" y="569"/>
                  </a:lnTo>
                  <a:lnTo>
                    <a:pt x="153" y="590"/>
                  </a:lnTo>
                  <a:lnTo>
                    <a:pt x="155" y="608"/>
                  </a:lnTo>
                  <a:lnTo>
                    <a:pt x="155" y="627"/>
                  </a:lnTo>
                  <a:lnTo>
                    <a:pt x="155" y="642"/>
                  </a:lnTo>
                  <a:lnTo>
                    <a:pt x="155" y="657"/>
                  </a:lnTo>
                  <a:lnTo>
                    <a:pt x="155" y="673"/>
                  </a:lnTo>
                  <a:lnTo>
                    <a:pt x="155" y="686"/>
                  </a:lnTo>
                  <a:lnTo>
                    <a:pt x="155" y="700"/>
                  </a:lnTo>
                  <a:lnTo>
                    <a:pt x="155" y="711"/>
                  </a:lnTo>
                  <a:lnTo>
                    <a:pt x="155" y="723"/>
                  </a:lnTo>
                  <a:lnTo>
                    <a:pt x="155" y="734"/>
                  </a:lnTo>
                  <a:lnTo>
                    <a:pt x="155" y="744"/>
                  </a:lnTo>
                  <a:lnTo>
                    <a:pt x="155" y="753"/>
                  </a:lnTo>
                  <a:lnTo>
                    <a:pt x="155" y="761"/>
                  </a:lnTo>
                  <a:lnTo>
                    <a:pt x="153" y="769"/>
                  </a:lnTo>
                  <a:lnTo>
                    <a:pt x="153" y="774"/>
                  </a:lnTo>
                  <a:lnTo>
                    <a:pt x="153" y="780"/>
                  </a:lnTo>
                  <a:lnTo>
                    <a:pt x="153" y="786"/>
                  </a:lnTo>
                  <a:lnTo>
                    <a:pt x="151" y="790"/>
                  </a:lnTo>
                  <a:lnTo>
                    <a:pt x="151" y="792"/>
                  </a:lnTo>
                  <a:lnTo>
                    <a:pt x="151" y="795"/>
                  </a:lnTo>
                  <a:lnTo>
                    <a:pt x="149" y="795"/>
                  </a:lnTo>
                  <a:lnTo>
                    <a:pt x="147" y="799"/>
                  </a:lnTo>
                  <a:lnTo>
                    <a:pt x="146" y="799"/>
                  </a:lnTo>
                  <a:lnTo>
                    <a:pt x="142" y="801"/>
                  </a:lnTo>
                  <a:lnTo>
                    <a:pt x="138" y="803"/>
                  </a:lnTo>
                  <a:lnTo>
                    <a:pt x="134" y="803"/>
                  </a:lnTo>
                  <a:lnTo>
                    <a:pt x="132" y="803"/>
                  </a:lnTo>
                  <a:lnTo>
                    <a:pt x="130" y="801"/>
                  </a:lnTo>
                  <a:lnTo>
                    <a:pt x="128" y="799"/>
                  </a:lnTo>
                  <a:lnTo>
                    <a:pt x="126" y="797"/>
                  </a:lnTo>
                  <a:lnTo>
                    <a:pt x="123" y="793"/>
                  </a:lnTo>
                  <a:lnTo>
                    <a:pt x="121" y="790"/>
                  </a:lnTo>
                  <a:lnTo>
                    <a:pt x="117" y="784"/>
                  </a:lnTo>
                  <a:lnTo>
                    <a:pt x="113" y="776"/>
                  </a:lnTo>
                  <a:lnTo>
                    <a:pt x="113" y="774"/>
                  </a:lnTo>
                  <a:lnTo>
                    <a:pt x="111" y="772"/>
                  </a:lnTo>
                  <a:lnTo>
                    <a:pt x="111" y="769"/>
                  </a:lnTo>
                  <a:lnTo>
                    <a:pt x="109" y="765"/>
                  </a:lnTo>
                  <a:lnTo>
                    <a:pt x="109" y="761"/>
                  </a:lnTo>
                  <a:lnTo>
                    <a:pt x="107" y="755"/>
                  </a:lnTo>
                  <a:lnTo>
                    <a:pt x="105" y="751"/>
                  </a:lnTo>
                  <a:lnTo>
                    <a:pt x="105" y="746"/>
                  </a:lnTo>
                  <a:lnTo>
                    <a:pt x="103" y="738"/>
                  </a:lnTo>
                  <a:lnTo>
                    <a:pt x="102" y="732"/>
                  </a:lnTo>
                  <a:lnTo>
                    <a:pt x="102" y="724"/>
                  </a:lnTo>
                  <a:lnTo>
                    <a:pt x="100" y="715"/>
                  </a:lnTo>
                  <a:lnTo>
                    <a:pt x="98" y="707"/>
                  </a:lnTo>
                  <a:lnTo>
                    <a:pt x="98" y="698"/>
                  </a:lnTo>
                  <a:lnTo>
                    <a:pt x="96" y="688"/>
                  </a:lnTo>
                  <a:lnTo>
                    <a:pt x="94" y="678"/>
                  </a:lnTo>
                  <a:lnTo>
                    <a:pt x="94" y="667"/>
                  </a:lnTo>
                  <a:lnTo>
                    <a:pt x="92" y="657"/>
                  </a:lnTo>
                  <a:lnTo>
                    <a:pt x="90" y="644"/>
                  </a:lnTo>
                  <a:lnTo>
                    <a:pt x="90" y="633"/>
                  </a:lnTo>
                  <a:lnTo>
                    <a:pt x="88" y="619"/>
                  </a:lnTo>
                  <a:lnTo>
                    <a:pt x="86" y="606"/>
                  </a:lnTo>
                  <a:lnTo>
                    <a:pt x="84" y="592"/>
                  </a:lnTo>
                  <a:lnTo>
                    <a:pt x="84" y="579"/>
                  </a:lnTo>
                  <a:lnTo>
                    <a:pt x="82" y="564"/>
                  </a:lnTo>
                  <a:lnTo>
                    <a:pt x="80" y="548"/>
                  </a:lnTo>
                  <a:lnTo>
                    <a:pt x="79" y="531"/>
                  </a:lnTo>
                  <a:lnTo>
                    <a:pt x="79" y="516"/>
                  </a:lnTo>
                  <a:lnTo>
                    <a:pt x="77" y="498"/>
                  </a:lnTo>
                  <a:lnTo>
                    <a:pt x="75" y="479"/>
                  </a:lnTo>
                  <a:lnTo>
                    <a:pt x="73" y="462"/>
                  </a:lnTo>
                  <a:lnTo>
                    <a:pt x="73" y="443"/>
                  </a:lnTo>
                  <a:lnTo>
                    <a:pt x="71" y="424"/>
                  </a:lnTo>
                  <a:lnTo>
                    <a:pt x="69" y="407"/>
                  </a:lnTo>
                  <a:lnTo>
                    <a:pt x="67" y="389"/>
                  </a:lnTo>
                  <a:lnTo>
                    <a:pt x="65" y="372"/>
                  </a:lnTo>
                  <a:lnTo>
                    <a:pt x="65" y="355"/>
                  </a:lnTo>
                  <a:lnTo>
                    <a:pt x="63" y="338"/>
                  </a:lnTo>
                  <a:lnTo>
                    <a:pt x="61" y="322"/>
                  </a:lnTo>
                  <a:lnTo>
                    <a:pt x="59" y="307"/>
                  </a:lnTo>
                  <a:lnTo>
                    <a:pt x="58" y="292"/>
                  </a:lnTo>
                  <a:lnTo>
                    <a:pt x="56" y="278"/>
                  </a:lnTo>
                  <a:lnTo>
                    <a:pt x="54" y="265"/>
                  </a:lnTo>
                  <a:lnTo>
                    <a:pt x="52" y="251"/>
                  </a:lnTo>
                  <a:lnTo>
                    <a:pt x="52" y="238"/>
                  </a:lnTo>
                  <a:lnTo>
                    <a:pt x="50" y="225"/>
                  </a:lnTo>
                  <a:lnTo>
                    <a:pt x="48" y="213"/>
                  </a:lnTo>
                  <a:lnTo>
                    <a:pt x="46" y="202"/>
                  </a:lnTo>
                  <a:lnTo>
                    <a:pt x="42" y="180"/>
                  </a:lnTo>
                  <a:lnTo>
                    <a:pt x="38" y="161"/>
                  </a:lnTo>
                  <a:lnTo>
                    <a:pt x="35" y="144"/>
                  </a:lnTo>
                  <a:lnTo>
                    <a:pt x="31" y="129"/>
                  </a:lnTo>
                  <a:lnTo>
                    <a:pt x="27" y="113"/>
                  </a:lnTo>
                  <a:lnTo>
                    <a:pt x="23" y="102"/>
                  </a:lnTo>
                  <a:lnTo>
                    <a:pt x="19" y="92"/>
                  </a:lnTo>
                  <a:lnTo>
                    <a:pt x="15" y="83"/>
                  </a:lnTo>
                  <a:lnTo>
                    <a:pt x="15" y="8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1546225" y="1268412"/>
              <a:ext cx="571500" cy="565150"/>
            </a:xfrm>
            <a:custGeom>
              <a:avLst/>
              <a:gdLst>
                <a:gd name="T0" fmla="*/ 486 w 719"/>
                <a:gd name="T1" fmla="*/ 696 h 713"/>
                <a:gd name="T2" fmla="*/ 497 w 719"/>
                <a:gd name="T3" fmla="*/ 638 h 713"/>
                <a:gd name="T4" fmla="*/ 509 w 719"/>
                <a:gd name="T5" fmla="*/ 577 h 713"/>
                <a:gd name="T6" fmla="*/ 518 w 719"/>
                <a:gd name="T7" fmla="*/ 512 h 713"/>
                <a:gd name="T8" fmla="*/ 530 w 719"/>
                <a:gd name="T9" fmla="*/ 441 h 713"/>
                <a:gd name="T10" fmla="*/ 539 w 719"/>
                <a:gd name="T11" fmla="*/ 366 h 713"/>
                <a:gd name="T12" fmla="*/ 545 w 719"/>
                <a:gd name="T13" fmla="*/ 295 h 713"/>
                <a:gd name="T14" fmla="*/ 551 w 719"/>
                <a:gd name="T15" fmla="*/ 236 h 713"/>
                <a:gd name="T16" fmla="*/ 555 w 719"/>
                <a:gd name="T17" fmla="*/ 192 h 713"/>
                <a:gd name="T18" fmla="*/ 557 w 719"/>
                <a:gd name="T19" fmla="*/ 159 h 713"/>
                <a:gd name="T20" fmla="*/ 555 w 719"/>
                <a:gd name="T21" fmla="*/ 140 h 713"/>
                <a:gd name="T22" fmla="*/ 545 w 719"/>
                <a:gd name="T23" fmla="*/ 132 h 713"/>
                <a:gd name="T24" fmla="*/ 522 w 719"/>
                <a:gd name="T25" fmla="*/ 127 h 713"/>
                <a:gd name="T26" fmla="*/ 491 w 719"/>
                <a:gd name="T27" fmla="*/ 125 h 713"/>
                <a:gd name="T28" fmla="*/ 467 w 719"/>
                <a:gd name="T29" fmla="*/ 125 h 713"/>
                <a:gd name="T30" fmla="*/ 434 w 719"/>
                <a:gd name="T31" fmla="*/ 127 h 713"/>
                <a:gd name="T32" fmla="*/ 394 w 719"/>
                <a:gd name="T33" fmla="*/ 130 h 713"/>
                <a:gd name="T34" fmla="*/ 344 w 719"/>
                <a:gd name="T35" fmla="*/ 138 h 713"/>
                <a:gd name="T36" fmla="*/ 285 w 719"/>
                <a:gd name="T37" fmla="*/ 146 h 713"/>
                <a:gd name="T38" fmla="*/ 220 w 719"/>
                <a:gd name="T39" fmla="*/ 157 h 713"/>
                <a:gd name="T40" fmla="*/ 161 w 719"/>
                <a:gd name="T41" fmla="*/ 165 h 713"/>
                <a:gd name="T42" fmla="*/ 109 w 719"/>
                <a:gd name="T43" fmla="*/ 171 h 713"/>
                <a:gd name="T44" fmla="*/ 61 w 719"/>
                <a:gd name="T45" fmla="*/ 175 h 713"/>
                <a:gd name="T46" fmla="*/ 23 w 719"/>
                <a:gd name="T47" fmla="*/ 176 h 713"/>
                <a:gd name="T48" fmla="*/ 0 w 719"/>
                <a:gd name="T49" fmla="*/ 117 h 713"/>
                <a:gd name="T50" fmla="*/ 101 w 719"/>
                <a:gd name="T51" fmla="*/ 115 h 713"/>
                <a:gd name="T52" fmla="*/ 201 w 719"/>
                <a:gd name="T53" fmla="*/ 104 h 713"/>
                <a:gd name="T54" fmla="*/ 279 w 719"/>
                <a:gd name="T55" fmla="*/ 88 h 713"/>
                <a:gd name="T56" fmla="*/ 348 w 719"/>
                <a:gd name="T57" fmla="*/ 71 h 713"/>
                <a:gd name="T58" fmla="*/ 417 w 719"/>
                <a:gd name="T59" fmla="*/ 58 h 713"/>
                <a:gd name="T60" fmla="*/ 472 w 719"/>
                <a:gd name="T61" fmla="*/ 50 h 713"/>
                <a:gd name="T62" fmla="*/ 511 w 719"/>
                <a:gd name="T63" fmla="*/ 40 h 713"/>
                <a:gd name="T64" fmla="*/ 534 w 719"/>
                <a:gd name="T65" fmla="*/ 27 h 713"/>
                <a:gd name="T66" fmla="*/ 543 w 719"/>
                <a:gd name="T67" fmla="*/ 10 h 713"/>
                <a:gd name="T68" fmla="*/ 555 w 719"/>
                <a:gd name="T69" fmla="*/ 2 h 713"/>
                <a:gd name="T70" fmla="*/ 570 w 719"/>
                <a:gd name="T71" fmla="*/ 0 h 713"/>
                <a:gd name="T72" fmla="*/ 587 w 719"/>
                <a:gd name="T73" fmla="*/ 10 h 713"/>
                <a:gd name="T74" fmla="*/ 622 w 719"/>
                <a:gd name="T75" fmla="*/ 31 h 713"/>
                <a:gd name="T76" fmla="*/ 652 w 719"/>
                <a:gd name="T77" fmla="*/ 52 h 713"/>
                <a:gd name="T78" fmla="*/ 675 w 719"/>
                <a:gd name="T79" fmla="*/ 69 h 713"/>
                <a:gd name="T80" fmla="*/ 694 w 719"/>
                <a:gd name="T81" fmla="*/ 86 h 713"/>
                <a:gd name="T82" fmla="*/ 708 w 719"/>
                <a:gd name="T83" fmla="*/ 100 h 713"/>
                <a:gd name="T84" fmla="*/ 715 w 719"/>
                <a:gd name="T85" fmla="*/ 111 h 713"/>
                <a:gd name="T86" fmla="*/ 719 w 719"/>
                <a:gd name="T87" fmla="*/ 121 h 713"/>
                <a:gd name="T88" fmla="*/ 717 w 719"/>
                <a:gd name="T89" fmla="*/ 138 h 713"/>
                <a:gd name="T90" fmla="*/ 708 w 719"/>
                <a:gd name="T91" fmla="*/ 153 h 713"/>
                <a:gd name="T92" fmla="*/ 689 w 719"/>
                <a:gd name="T93" fmla="*/ 163 h 713"/>
                <a:gd name="T94" fmla="*/ 683 w 719"/>
                <a:gd name="T95" fmla="*/ 171 h 713"/>
                <a:gd name="T96" fmla="*/ 675 w 719"/>
                <a:gd name="T97" fmla="*/ 188 h 713"/>
                <a:gd name="T98" fmla="*/ 666 w 719"/>
                <a:gd name="T99" fmla="*/ 215 h 713"/>
                <a:gd name="T100" fmla="*/ 656 w 719"/>
                <a:gd name="T101" fmla="*/ 249 h 713"/>
                <a:gd name="T102" fmla="*/ 646 w 719"/>
                <a:gd name="T103" fmla="*/ 293 h 713"/>
                <a:gd name="T104" fmla="*/ 633 w 719"/>
                <a:gd name="T105" fmla="*/ 347 h 713"/>
                <a:gd name="T106" fmla="*/ 622 w 719"/>
                <a:gd name="T107" fmla="*/ 408 h 713"/>
                <a:gd name="T108" fmla="*/ 606 w 719"/>
                <a:gd name="T109" fmla="*/ 479 h 713"/>
                <a:gd name="T110" fmla="*/ 591 w 719"/>
                <a:gd name="T111" fmla="*/ 560 h 713"/>
                <a:gd name="T112" fmla="*/ 576 w 719"/>
                <a:gd name="T113" fmla="*/ 648 h 713"/>
                <a:gd name="T114" fmla="*/ 564 w 719"/>
                <a:gd name="T115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713">
                  <a:moveTo>
                    <a:pt x="564" y="713"/>
                  </a:moveTo>
                  <a:lnTo>
                    <a:pt x="482" y="713"/>
                  </a:lnTo>
                  <a:lnTo>
                    <a:pt x="486" y="696"/>
                  </a:lnTo>
                  <a:lnTo>
                    <a:pt x="490" y="676"/>
                  </a:lnTo>
                  <a:lnTo>
                    <a:pt x="493" y="657"/>
                  </a:lnTo>
                  <a:lnTo>
                    <a:pt x="497" y="638"/>
                  </a:lnTo>
                  <a:lnTo>
                    <a:pt x="501" y="619"/>
                  </a:lnTo>
                  <a:lnTo>
                    <a:pt x="505" y="598"/>
                  </a:lnTo>
                  <a:lnTo>
                    <a:pt x="509" y="577"/>
                  </a:lnTo>
                  <a:lnTo>
                    <a:pt x="513" y="556"/>
                  </a:lnTo>
                  <a:lnTo>
                    <a:pt x="516" y="535"/>
                  </a:lnTo>
                  <a:lnTo>
                    <a:pt x="518" y="512"/>
                  </a:lnTo>
                  <a:lnTo>
                    <a:pt x="522" y="489"/>
                  </a:lnTo>
                  <a:lnTo>
                    <a:pt x="526" y="466"/>
                  </a:lnTo>
                  <a:lnTo>
                    <a:pt x="530" y="441"/>
                  </a:lnTo>
                  <a:lnTo>
                    <a:pt x="532" y="416"/>
                  </a:lnTo>
                  <a:lnTo>
                    <a:pt x="535" y="391"/>
                  </a:lnTo>
                  <a:lnTo>
                    <a:pt x="539" y="366"/>
                  </a:lnTo>
                  <a:lnTo>
                    <a:pt x="541" y="341"/>
                  </a:lnTo>
                  <a:lnTo>
                    <a:pt x="543" y="316"/>
                  </a:lnTo>
                  <a:lnTo>
                    <a:pt x="545" y="295"/>
                  </a:lnTo>
                  <a:lnTo>
                    <a:pt x="549" y="274"/>
                  </a:lnTo>
                  <a:lnTo>
                    <a:pt x="549" y="255"/>
                  </a:lnTo>
                  <a:lnTo>
                    <a:pt x="551" y="236"/>
                  </a:lnTo>
                  <a:lnTo>
                    <a:pt x="553" y="221"/>
                  </a:lnTo>
                  <a:lnTo>
                    <a:pt x="555" y="205"/>
                  </a:lnTo>
                  <a:lnTo>
                    <a:pt x="555" y="192"/>
                  </a:lnTo>
                  <a:lnTo>
                    <a:pt x="555" y="178"/>
                  </a:lnTo>
                  <a:lnTo>
                    <a:pt x="557" y="169"/>
                  </a:lnTo>
                  <a:lnTo>
                    <a:pt x="557" y="159"/>
                  </a:lnTo>
                  <a:lnTo>
                    <a:pt x="557" y="152"/>
                  </a:lnTo>
                  <a:lnTo>
                    <a:pt x="555" y="144"/>
                  </a:lnTo>
                  <a:lnTo>
                    <a:pt x="555" y="140"/>
                  </a:lnTo>
                  <a:lnTo>
                    <a:pt x="555" y="136"/>
                  </a:lnTo>
                  <a:lnTo>
                    <a:pt x="549" y="134"/>
                  </a:lnTo>
                  <a:lnTo>
                    <a:pt x="545" y="132"/>
                  </a:lnTo>
                  <a:lnTo>
                    <a:pt x="537" y="130"/>
                  </a:lnTo>
                  <a:lnTo>
                    <a:pt x="530" y="129"/>
                  </a:lnTo>
                  <a:lnTo>
                    <a:pt x="522" y="127"/>
                  </a:lnTo>
                  <a:lnTo>
                    <a:pt x="513" y="125"/>
                  </a:lnTo>
                  <a:lnTo>
                    <a:pt x="503" y="125"/>
                  </a:lnTo>
                  <a:lnTo>
                    <a:pt x="491" y="125"/>
                  </a:lnTo>
                  <a:lnTo>
                    <a:pt x="484" y="125"/>
                  </a:lnTo>
                  <a:lnTo>
                    <a:pt x="476" y="125"/>
                  </a:lnTo>
                  <a:lnTo>
                    <a:pt x="467" y="125"/>
                  </a:lnTo>
                  <a:lnTo>
                    <a:pt x="457" y="125"/>
                  </a:lnTo>
                  <a:lnTo>
                    <a:pt x="447" y="127"/>
                  </a:lnTo>
                  <a:lnTo>
                    <a:pt x="434" y="127"/>
                  </a:lnTo>
                  <a:lnTo>
                    <a:pt x="423" y="129"/>
                  </a:lnTo>
                  <a:lnTo>
                    <a:pt x="409" y="129"/>
                  </a:lnTo>
                  <a:lnTo>
                    <a:pt x="394" y="130"/>
                  </a:lnTo>
                  <a:lnTo>
                    <a:pt x="379" y="132"/>
                  </a:lnTo>
                  <a:lnTo>
                    <a:pt x="361" y="134"/>
                  </a:lnTo>
                  <a:lnTo>
                    <a:pt x="344" y="138"/>
                  </a:lnTo>
                  <a:lnTo>
                    <a:pt x="325" y="140"/>
                  </a:lnTo>
                  <a:lnTo>
                    <a:pt x="306" y="144"/>
                  </a:lnTo>
                  <a:lnTo>
                    <a:pt x="285" y="146"/>
                  </a:lnTo>
                  <a:lnTo>
                    <a:pt x="264" y="150"/>
                  </a:lnTo>
                  <a:lnTo>
                    <a:pt x="241" y="153"/>
                  </a:lnTo>
                  <a:lnTo>
                    <a:pt x="220" y="157"/>
                  </a:lnTo>
                  <a:lnTo>
                    <a:pt x="201" y="159"/>
                  </a:lnTo>
                  <a:lnTo>
                    <a:pt x="180" y="163"/>
                  </a:lnTo>
                  <a:lnTo>
                    <a:pt x="161" y="165"/>
                  </a:lnTo>
                  <a:lnTo>
                    <a:pt x="143" y="167"/>
                  </a:lnTo>
                  <a:lnTo>
                    <a:pt x="124" y="169"/>
                  </a:lnTo>
                  <a:lnTo>
                    <a:pt x="109" y="171"/>
                  </a:lnTo>
                  <a:lnTo>
                    <a:pt x="92" y="173"/>
                  </a:lnTo>
                  <a:lnTo>
                    <a:pt x="76" y="173"/>
                  </a:lnTo>
                  <a:lnTo>
                    <a:pt x="61" y="175"/>
                  </a:lnTo>
                  <a:lnTo>
                    <a:pt x="48" y="175"/>
                  </a:lnTo>
                  <a:lnTo>
                    <a:pt x="34" y="175"/>
                  </a:lnTo>
                  <a:lnTo>
                    <a:pt x="23" y="176"/>
                  </a:lnTo>
                  <a:lnTo>
                    <a:pt x="9" y="176"/>
                  </a:lnTo>
                  <a:lnTo>
                    <a:pt x="0" y="176"/>
                  </a:lnTo>
                  <a:lnTo>
                    <a:pt x="0" y="117"/>
                  </a:lnTo>
                  <a:lnTo>
                    <a:pt x="34" y="117"/>
                  </a:lnTo>
                  <a:lnTo>
                    <a:pt x="69" y="115"/>
                  </a:lnTo>
                  <a:lnTo>
                    <a:pt x="101" y="115"/>
                  </a:lnTo>
                  <a:lnTo>
                    <a:pt x="136" y="111"/>
                  </a:lnTo>
                  <a:lnTo>
                    <a:pt x="168" y="108"/>
                  </a:lnTo>
                  <a:lnTo>
                    <a:pt x="201" y="104"/>
                  </a:lnTo>
                  <a:lnTo>
                    <a:pt x="231" y="98"/>
                  </a:lnTo>
                  <a:lnTo>
                    <a:pt x="264" y="90"/>
                  </a:lnTo>
                  <a:lnTo>
                    <a:pt x="279" y="88"/>
                  </a:lnTo>
                  <a:lnTo>
                    <a:pt x="294" y="85"/>
                  </a:lnTo>
                  <a:lnTo>
                    <a:pt x="321" y="77"/>
                  </a:lnTo>
                  <a:lnTo>
                    <a:pt x="348" y="71"/>
                  </a:lnTo>
                  <a:lnTo>
                    <a:pt x="373" y="67"/>
                  </a:lnTo>
                  <a:lnTo>
                    <a:pt x="396" y="62"/>
                  </a:lnTo>
                  <a:lnTo>
                    <a:pt x="417" y="58"/>
                  </a:lnTo>
                  <a:lnTo>
                    <a:pt x="438" y="54"/>
                  </a:lnTo>
                  <a:lnTo>
                    <a:pt x="455" y="52"/>
                  </a:lnTo>
                  <a:lnTo>
                    <a:pt x="472" y="50"/>
                  </a:lnTo>
                  <a:lnTo>
                    <a:pt x="486" y="46"/>
                  </a:lnTo>
                  <a:lnTo>
                    <a:pt x="499" y="44"/>
                  </a:lnTo>
                  <a:lnTo>
                    <a:pt x="511" y="40"/>
                  </a:lnTo>
                  <a:lnTo>
                    <a:pt x="520" y="37"/>
                  </a:lnTo>
                  <a:lnTo>
                    <a:pt x="528" y="31"/>
                  </a:lnTo>
                  <a:lnTo>
                    <a:pt x="534" y="27"/>
                  </a:lnTo>
                  <a:lnTo>
                    <a:pt x="539" y="19"/>
                  </a:lnTo>
                  <a:lnTo>
                    <a:pt x="541" y="16"/>
                  </a:lnTo>
                  <a:lnTo>
                    <a:pt x="543" y="10"/>
                  </a:lnTo>
                  <a:lnTo>
                    <a:pt x="547" y="8"/>
                  </a:lnTo>
                  <a:lnTo>
                    <a:pt x="551" y="4"/>
                  </a:lnTo>
                  <a:lnTo>
                    <a:pt x="555" y="2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4" y="2"/>
                  </a:lnTo>
                  <a:lnTo>
                    <a:pt x="579" y="6"/>
                  </a:lnTo>
                  <a:lnTo>
                    <a:pt x="587" y="10"/>
                  </a:lnTo>
                  <a:lnTo>
                    <a:pt x="597" y="16"/>
                  </a:lnTo>
                  <a:lnTo>
                    <a:pt x="608" y="23"/>
                  </a:lnTo>
                  <a:lnTo>
                    <a:pt x="622" y="31"/>
                  </a:lnTo>
                  <a:lnTo>
                    <a:pt x="637" y="40"/>
                  </a:lnTo>
                  <a:lnTo>
                    <a:pt x="645" y="46"/>
                  </a:lnTo>
                  <a:lnTo>
                    <a:pt x="652" y="52"/>
                  </a:lnTo>
                  <a:lnTo>
                    <a:pt x="662" y="58"/>
                  </a:lnTo>
                  <a:lnTo>
                    <a:pt x="669" y="63"/>
                  </a:lnTo>
                  <a:lnTo>
                    <a:pt x="675" y="69"/>
                  </a:lnTo>
                  <a:lnTo>
                    <a:pt x="683" y="75"/>
                  </a:lnTo>
                  <a:lnTo>
                    <a:pt x="689" y="81"/>
                  </a:lnTo>
                  <a:lnTo>
                    <a:pt x="694" y="86"/>
                  </a:lnTo>
                  <a:lnTo>
                    <a:pt x="700" y="90"/>
                  </a:lnTo>
                  <a:lnTo>
                    <a:pt x="704" y="96"/>
                  </a:lnTo>
                  <a:lnTo>
                    <a:pt x="708" y="100"/>
                  </a:lnTo>
                  <a:lnTo>
                    <a:pt x="711" y="104"/>
                  </a:lnTo>
                  <a:lnTo>
                    <a:pt x="713" y="108"/>
                  </a:lnTo>
                  <a:lnTo>
                    <a:pt x="715" y="111"/>
                  </a:lnTo>
                  <a:lnTo>
                    <a:pt x="717" y="115"/>
                  </a:lnTo>
                  <a:lnTo>
                    <a:pt x="719" y="119"/>
                  </a:lnTo>
                  <a:lnTo>
                    <a:pt x="719" y="121"/>
                  </a:lnTo>
                  <a:lnTo>
                    <a:pt x="719" y="125"/>
                  </a:lnTo>
                  <a:lnTo>
                    <a:pt x="719" y="130"/>
                  </a:lnTo>
                  <a:lnTo>
                    <a:pt x="717" y="138"/>
                  </a:lnTo>
                  <a:lnTo>
                    <a:pt x="715" y="144"/>
                  </a:lnTo>
                  <a:lnTo>
                    <a:pt x="711" y="148"/>
                  </a:lnTo>
                  <a:lnTo>
                    <a:pt x="708" y="153"/>
                  </a:lnTo>
                  <a:lnTo>
                    <a:pt x="702" y="157"/>
                  </a:lnTo>
                  <a:lnTo>
                    <a:pt x="696" y="161"/>
                  </a:lnTo>
                  <a:lnTo>
                    <a:pt x="689" y="163"/>
                  </a:lnTo>
                  <a:lnTo>
                    <a:pt x="687" y="165"/>
                  </a:lnTo>
                  <a:lnTo>
                    <a:pt x="685" y="167"/>
                  </a:lnTo>
                  <a:lnTo>
                    <a:pt x="683" y="171"/>
                  </a:lnTo>
                  <a:lnTo>
                    <a:pt x="681" y="176"/>
                  </a:lnTo>
                  <a:lnTo>
                    <a:pt x="677" y="182"/>
                  </a:lnTo>
                  <a:lnTo>
                    <a:pt x="675" y="188"/>
                  </a:lnTo>
                  <a:lnTo>
                    <a:pt x="671" y="196"/>
                  </a:lnTo>
                  <a:lnTo>
                    <a:pt x="669" y="205"/>
                  </a:lnTo>
                  <a:lnTo>
                    <a:pt x="666" y="215"/>
                  </a:lnTo>
                  <a:lnTo>
                    <a:pt x="664" y="224"/>
                  </a:lnTo>
                  <a:lnTo>
                    <a:pt x="660" y="238"/>
                  </a:lnTo>
                  <a:lnTo>
                    <a:pt x="656" y="249"/>
                  </a:lnTo>
                  <a:lnTo>
                    <a:pt x="652" y="263"/>
                  </a:lnTo>
                  <a:lnTo>
                    <a:pt x="650" y="278"/>
                  </a:lnTo>
                  <a:lnTo>
                    <a:pt x="646" y="293"/>
                  </a:lnTo>
                  <a:lnTo>
                    <a:pt x="643" y="311"/>
                  </a:lnTo>
                  <a:lnTo>
                    <a:pt x="637" y="328"/>
                  </a:lnTo>
                  <a:lnTo>
                    <a:pt x="633" y="347"/>
                  </a:lnTo>
                  <a:lnTo>
                    <a:pt x="629" y="366"/>
                  </a:lnTo>
                  <a:lnTo>
                    <a:pt x="625" y="387"/>
                  </a:lnTo>
                  <a:lnTo>
                    <a:pt x="622" y="408"/>
                  </a:lnTo>
                  <a:lnTo>
                    <a:pt x="616" y="431"/>
                  </a:lnTo>
                  <a:lnTo>
                    <a:pt x="612" y="454"/>
                  </a:lnTo>
                  <a:lnTo>
                    <a:pt x="606" y="479"/>
                  </a:lnTo>
                  <a:lnTo>
                    <a:pt x="602" y="504"/>
                  </a:lnTo>
                  <a:lnTo>
                    <a:pt x="597" y="531"/>
                  </a:lnTo>
                  <a:lnTo>
                    <a:pt x="591" y="560"/>
                  </a:lnTo>
                  <a:lnTo>
                    <a:pt x="587" y="588"/>
                  </a:lnTo>
                  <a:lnTo>
                    <a:pt x="581" y="617"/>
                  </a:lnTo>
                  <a:lnTo>
                    <a:pt x="576" y="648"/>
                  </a:lnTo>
                  <a:lnTo>
                    <a:pt x="570" y="680"/>
                  </a:lnTo>
                  <a:lnTo>
                    <a:pt x="564" y="713"/>
                  </a:lnTo>
                  <a:lnTo>
                    <a:pt x="564" y="71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4" name="Freeform 32"/>
          <p:cNvSpPr/>
          <p:nvPr/>
        </p:nvSpPr>
        <p:spPr bwMode="auto">
          <a:xfrm>
            <a:off x="1731472" y="2834403"/>
            <a:ext cx="1160919" cy="198554"/>
          </a:xfrm>
          <a:custGeom>
            <a:avLst/>
            <a:gdLst>
              <a:gd name="T0" fmla="*/ 249 w 590"/>
              <a:gd name="T1" fmla="*/ 19 h 125"/>
              <a:gd name="T2" fmla="*/ 318 w 590"/>
              <a:gd name="T3" fmla="*/ 10 h 125"/>
              <a:gd name="T4" fmla="*/ 381 w 590"/>
              <a:gd name="T5" fmla="*/ 4 h 125"/>
              <a:gd name="T6" fmla="*/ 436 w 590"/>
              <a:gd name="T7" fmla="*/ 2 h 125"/>
              <a:gd name="T8" fmla="*/ 475 w 590"/>
              <a:gd name="T9" fmla="*/ 0 h 125"/>
              <a:gd name="T10" fmla="*/ 498 w 590"/>
              <a:gd name="T11" fmla="*/ 2 h 125"/>
              <a:gd name="T12" fmla="*/ 519 w 590"/>
              <a:gd name="T13" fmla="*/ 2 h 125"/>
              <a:gd name="T14" fmla="*/ 536 w 590"/>
              <a:gd name="T15" fmla="*/ 6 h 125"/>
              <a:gd name="T16" fmla="*/ 551 w 590"/>
              <a:gd name="T17" fmla="*/ 8 h 125"/>
              <a:gd name="T18" fmla="*/ 563 w 590"/>
              <a:gd name="T19" fmla="*/ 12 h 125"/>
              <a:gd name="T20" fmla="*/ 572 w 590"/>
              <a:gd name="T21" fmla="*/ 17 h 125"/>
              <a:gd name="T22" fmla="*/ 580 w 590"/>
              <a:gd name="T23" fmla="*/ 23 h 125"/>
              <a:gd name="T24" fmla="*/ 586 w 590"/>
              <a:gd name="T25" fmla="*/ 35 h 125"/>
              <a:gd name="T26" fmla="*/ 590 w 590"/>
              <a:gd name="T27" fmla="*/ 46 h 125"/>
              <a:gd name="T28" fmla="*/ 588 w 590"/>
              <a:gd name="T29" fmla="*/ 56 h 125"/>
              <a:gd name="T30" fmla="*/ 582 w 590"/>
              <a:gd name="T31" fmla="*/ 63 h 125"/>
              <a:gd name="T32" fmla="*/ 570 w 590"/>
              <a:gd name="T33" fmla="*/ 71 h 125"/>
              <a:gd name="T34" fmla="*/ 557 w 590"/>
              <a:gd name="T35" fmla="*/ 79 h 125"/>
              <a:gd name="T36" fmla="*/ 540 w 590"/>
              <a:gd name="T37" fmla="*/ 83 h 125"/>
              <a:gd name="T38" fmla="*/ 521 w 590"/>
              <a:gd name="T39" fmla="*/ 86 h 125"/>
              <a:gd name="T40" fmla="*/ 502 w 590"/>
              <a:gd name="T41" fmla="*/ 86 h 125"/>
              <a:gd name="T42" fmla="*/ 484 w 590"/>
              <a:gd name="T43" fmla="*/ 86 h 125"/>
              <a:gd name="T44" fmla="*/ 461 w 590"/>
              <a:gd name="T45" fmla="*/ 88 h 125"/>
              <a:gd name="T46" fmla="*/ 435 w 590"/>
              <a:gd name="T47" fmla="*/ 90 h 125"/>
              <a:gd name="T48" fmla="*/ 404 w 590"/>
              <a:gd name="T49" fmla="*/ 92 h 125"/>
              <a:gd name="T50" fmla="*/ 368 w 590"/>
              <a:gd name="T51" fmla="*/ 96 h 125"/>
              <a:gd name="T52" fmla="*/ 329 w 590"/>
              <a:gd name="T53" fmla="*/ 98 h 125"/>
              <a:gd name="T54" fmla="*/ 283 w 590"/>
              <a:gd name="T55" fmla="*/ 104 h 125"/>
              <a:gd name="T56" fmla="*/ 236 w 590"/>
              <a:gd name="T57" fmla="*/ 107 h 125"/>
              <a:gd name="T58" fmla="*/ 190 w 590"/>
              <a:gd name="T59" fmla="*/ 113 h 125"/>
              <a:gd name="T60" fmla="*/ 148 w 590"/>
              <a:gd name="T61" fmla="*/ 115 h 125"/>
              <a:gd name="T62" fmla="*/ 111 w 590"/>
              <a:gd name="T63" fmla="*/ 119 h 125"/>
              <a:gd name="T64" fmla="*/ 79 w 590"/>
              <a:gd name="T65" fmla="*/ 121 h 125"/>
              <a:gd name="T66" fmla="*/ 50 w 590"/>
              <a:gd name="T67" fmla="*/ 123 h 125"/>
              <a:gd name="T68" fmla="*/ 27 w 590"/>
              <a:gd name="T69" fmla="*/ 125 h 125"/>
              <a:gd name="T70" fmla="*/ 8 w 590"/>
              <a:gd name="T71" fmla="*/ 125 h 125"/>
              <a:gd name="T72" fmla="*/ 0 w 590"/>
              <a:gd name="T73" fmla="*/ 54 h 125"/>
              <a:gd name="T74" fmla="*/ 19 w 590"/>
              <a:gd name="T75" fmla="*/ 52 h 125"/>
              <a:gd name="T76" fmla="*/ 40 w 590"/>
              <a:gd name="T77" fmla="*/ 52 h 125"/>
              <a:gd name="T78" fmla="*/ 63 w 590"/>
              <a:gd name="T79" fmla="*/ 50 h 125"/>
              <a:gd name="T80" fmla="*/ 88 w 590"/>
              <a:gd name="T81" fmla="*/ 48 h 125"/>
              <a:gd name="T82" fmla="*/ 115 w 590"/>
              <a:gd name="T83" fmla="*/ 44 h 125"/>
              <a:gd name="T84" fmla="*/ 146 w 590"/>
              <a:gd name="T85" fmla="*/ 40 h 125"/>
              <a:gd name="T86" fmla="*/ 178 w 590"/>
              <a:gd name="T87" fmla="*/ 35 h 125"/>
              <a:gd name="T88" fmla="*/ 215 w 590"/>
              <a:gd name="T89" fmla="*/ 27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0" h="125">
                <a:moveTo>
                  <a:pt x="215" y="27"/>
                </a:moveTo>
                <a:lnTo>
                  <a:pt x="249" y="19"/>
                </a:lnTo>
                <a:lnTo>
                  <a:pt x="285" y="14"/>
                </a:lnTo>
                <a:lnTo>
                  <a:pt x="318" y="10"/>
                </a:lnTo>
                <a:lnTo>
                  <a:pt x="350" y="6"/>
                </a:lnTo>
                <a:lnTo>
                  <a:pt x="381" y="4"/>
                </a:lnTo>
                <a:lnTo>
                  <a:pt x="410" y="2"/>
                </a:lnTo>
                <a:lnTo>
                  <a:pt x="436" y="2"/>
                </a:lnTo>
                <a:lnTo>
                  <a:pt x="463" y="0"/>
                </a:lnTo>
                <a:lnTo>
                  <a:pt x="475" y="0"/>
                </a:lnTo>
                <a:lnTo>
                  <a:pt x="486" y="2"/>
                </a:lnTo>
                <a:lnTo>
                  <a:pt x="498" y="2"/>
                </a:lnTo>
                <a:lnTo>
                  <a:pt x="509" y="2"/>
                </a:lnTo>
                <a:lnTo>
                  <a:pt x="519" y="2"/>
                </a:lnTo>
                <a:lnTo>
                  <a:pt x="526" y="4"/>
                </a:lnTo>
                <a:lnTo>
                  <a:pt x="536" y="6"/>
                </a:lnTo>
                <a:lnTo>
                  <a:pt x="544" y="6"/>
                </a:lnTo>
                <a:lnTo>
                  <a:pt x="551" y="8"/>
                </a:lnTo>
                <a:lnTo>
                  <a:pt x="557" y="10"/>
                </a:lnTo>
                <a:lnTo>
                  <a:pt x="563" y="12"/>
                </a:lnTo>
                <a:lnTo>
                  <a:pt x="568" y="15"/>
                </a:lnTo>
                <a:lnTo>
                  <a:pt x="572" y="17"/>
                </a:lnTo>
                <a:lnTo>
                  <a:pt x="576" y="19"/>
                </a:lnTo>
                <a:lnTo>
                  <a:pt x="580" y="23"/>
                </a:lnTo>
                <a:lnTo>
                  <a:pt x="582" y="27"/>
                </a:lnTo>
                <a:lnTo>
                  <a:pt x="586" y="35"/>
                </a:lnTo>
                <a:lnTo>
                  <a:pt x="588" y="40"/>
                </a:lnTo>
                <a:lnTo>
                  <a:pt x="590" y="46"/>
                </a:lnTo>
                <a:lnTo>
                  <a:pt x="590" y="52"/>
                </a:lnTo>
                <a:lnTo>
                  <a:pt x="588" y="56"/>
                </a:lnTo>
                <a:lnTo>
                  <a:pt x="586" y="60"/>
                </a:lnTo>
                <a:lnTo>
                  <a:pt x="582" y="63"/>
                </a:lnTo>
                <a:lnTo>
                  <a:pt x="576" y="67"/>
                </a:lnTo>
                <a:lnTo>
                  <a:pt x="570" y="71"/>
                </a:lnTo>
                <a:lnTo>
                  <a:pt x="565" y="75"/>
                </a:lnTo>
                <a:lnTo>
                  <a:pt x="557" y="79"/>
                </a:lnTo>
                <a:lnTo>
                  <a:pt x="549" y="81"/>
                </a:lnTo>
                <a:lnTo>
                  <a:pt x="540" y="83"/>
                </a:lnTo>
                <a:lnTo>
                  <a:pt x="530" y="84"/>
                </a:lnTo>
                <a:lnTo>
                  <a:pt x="521" y="86"/>
                </a:lnTo>
                <a:lnTo>
                  <a:pt x="509" y="86"/>
                </a:lnTo>
                <a:lnTo>
                  <a:pt x="502" y="86"/>
                </a:lnTo>
                <a:lnTo>
                  <a:pt x="494" y="86"/>
                </a:lnTo>
                <a:lnTo>
                  <a:pt x="484" y="86"/>
                </a:lnTo>
                <a:lnTo>
                  <a:pt x="473" y="86"/>
                </a:lnTo>
                <a:lnTo>
                  <a:pt x="461" y="88"/>
                </a:lnTo>
                <a:lnTo>
                  <a:pt x="448" y="88"/>
                </a:lnTo>
                <a:lnTo>
                  <a:pt x="435" y="90"/>
                </a:lnTo>
                <a:lnTo>
                  <a:pt x="419" y="90"/>
                </a:lnTo>
                <a:lnTo>
                  <a:pt x="404" y="92"/>
                </a:lnTo>
                <a:lnTo>
                  <a:pt x="387" y="94"/>
                </a:lnTo>
                <a:lnTo>
                  <a:pt x="368" y="96"/>
                </a:lnTo>
                <a:lnTo>
                  <a:pt x="348" y="96"/>
                </a:lnTo>
                <a:lnTo>
                  <a:pt x="329" y="98"/>
                </a:lnTo>
                <a:lnTo>
                  <a:pt x="306" y="102"/>
                </a:lnTo>
                <a:lnTo>
                  <a:pt x="283" y="104"/>
                </a:lnTo>
                <a:lnTo>
                  <a:pt x="260" y="105"/>
                </a:lnTo>
                <a:lnTo>
                  <a:pt x="236" y="107"/>
                </a:lnTo>
                <a:lnTo>
                  <a:pt x="213" y="109"/>
                </a:lnTo>
                <a:lnTo>
                  <a:pt x="190" y="113"/>
                </a:lnTo>
                <a:lnTo>
                  <a:pt x="169" y="115"/>
                </a:lnTo>
                <a:lnTo>
                  <a:pt x="148" y="115"/>
                </a:lnTo>
                <a:lnTo>
                  <a:pt x="128" y="117"/>
                </a:lnTo>
                <a:lnTo>
                  <a:pt x="111" y="119"/>
                </a:lnTo>
                <a:lnTo>
                  <a:pt x="94" y="121"/>
                </a:lnTo>
                <a:lnTo>
                  <a:pt x="79" y="121"/>
                </a:lnTo>
                <a:lnTo>
                  <a:pt x="63" y="123"/>
                </a:lnTo>
                <a:lnTo>
                  <a:pt x="50" y="123"/>
                </a:lnTo>
                <a:lnTo>
                  <a:pt x="39" y="125"/>
                </a:lnTo>
                <a:lnTo>
                  <a:pt x="27" y="125"/>
                </a:lnTo>
                <a:lnTo>
                  <a:pt x="18" y="125"/>
                </a:lnTo>
                <a:lnTo>
                  <a:pt x="8" y="125"/>
                </a:lnTo>
                <a:lnTo>
                  <a:pt x="0" y="125"/>
                </a:lnTo>
                <a:lnTo>
                  <a:pt x="0" y="54"/>
                </a:lnTo>
                <a:lnTo>
                  <a:pt x="10" y="54"/>
                </a:lnTo>
                <a:lnTo>
                  <a:pt x="19" y="52"/>
                </a:lnTo>
                <a:lnTo>
                  <a:pt x="29" y="52"/>
                </a:lnTo>
                <a:lnTo>
                  <a:pt x="40" y="52"/>
                </a:lnTo>
                <a:lnTo>
                  <a:pt x="52" y="52"/>
                </a:lnTo>
                <a:lnTo>
                  <a:pt x="63" y="50"/>
                </a:lnTo>
                <a:lnTo>
                  <a:pt x="75" y="48"/>
                </a:lnTo>
                <a:lnTo>
                  <a:pt x="88" y="48"/>
                </a:lnTo>
                <a:lnTo>
                  <a:pt x="102" y="46"/>
                </a:lnTo>
                <a:lnTo>
                  <a:pt x="115" y="44"/>
                </a:lnTo>
                <a:lnTo>
                  <a:pt x="130" y="42"/>
                </a:lnTo>
                <a:lnTo>
                  <a:pt x="146" y="40"/>
                </a:lnTo>
                <a:lnTo>
                  <a:pt x="161" y="37"/>
                </a:lnTo>
                <a:lnTo>
                  <a:pt x="178" y="35"/>
                </a:lnTo>
                <a:lnTo>
                  <a:pt x="195" y="31"/>
                </a:lnTo>
                <a:lnTo>
                  <a:pt x="215" y="27"/>
                </a:lnTo>
                <a:lnTo>
                  <a:pt x="215" y="27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3"/>
          <p:cNvSpPr/>
          <p:nvPr/>
        </p:nvSpPr>
        <p:spPr bwMode="auto">
          <a:xfrm>
            <a:off x="1478755" y="1915289"/>
            <a:ext cx="304051" cy="1284200"/>
          </a:xfrm>
          <a:custGeom>
            <a:avLst/>
            <a:gdLst>
              <a:gd name="T0" fmla="*/ 6 w 155"/>
              <a:gd name="T1" fmla="*/ 56 h 803"/>
              <a:gd name="T2" fmla="*/ 0 w 155"/>
              <a:gd name="T3" fmla="*/ 25 h 803"/>
              <a:gd name="T4" fmla="*/ 8 w 155"/>
              <a:gd name="T5" fmla="*/ 8 h 803"/>
              <a:gd name="T6" fmla="*/ 15 w 155"/>
              <a:gd name="T7" fmla="*/ 2 h 803"/>
              <a:gd name="T8" fmla="*/ 29 w 155"/>
              <a:gd name="T9" fmla="*/ 0 h 803"/>
              <a:gd name="T10" fmla="*/ 48 w 155"/>
              <a:gd name="T11" fmla="*/ 4 h 803"/>
              <a:gd name="T12" fmla="*/ 73 w 155"/>
              <a:gd name="T13" fmla="*/ 14 h 803"/>
              <a:gd name="T14" fmla="*/ 105 w 155"/>
              <a:gd name="T15" fmla="*/ 27 h 803"/>
              <a:gd name="T16" fmla="*/ 128 w 155"/>
              <a:gd name="T17" fmla="*/ 43 h 803"/>
              <a:gd name="T18" fmla="*/ 130 w 155"/>
              <a:gd name="T19" fmla="*/ 66 h 803"/>
              <a:gd name="T20" fmla="*/ 132 w 155"/>
              <a:gd name="T21" fmla="*/ 106 h 803"/>
              <a:gd name="T22" fmla="*/ 136 w 155"/>
              <a:gd name="T23" fmla="*/ 159 h 803"/>
              <a:gd name="T24" fmla="*/ 140 w 155"/>
              <a:gd name="T25" fmla="*/ 228 h 803"/>
              <a:gd name="T26" fmla="*/ 146 w 155"/>
              <a:gd name="T27" fmla="*/ 313 h 803"/>
              <a:gd name="T28" fmla="*/ 147 w 155"/>
              <a:gd name="T29" fmla="*/ 401 h 803"/>
              <a:gd name="T30" fmla="*/ 149 w 155"/>
              <a:gd name="T31" fmla="*/ 479 h 803"/>
              <a:gd name="T32" fmla="*/ 153 w 155"/>
              <a:gd name="T33" fmla="*/ 548 h 803"/>
              <a:gd name="T34" fmla="*/ 155 w 155"/>
              <a:gd name="T35" fmla="*/ 608 h 803"/>
              <a:gd name="T36" fmla="*/ 155 w 155"/>
              <a:gd name="T37" fmla="*/ 657 h 803"/>
              <a:gd name="T38" fmla="*/ 155 w 155"/>
              <a:gd name="T39" fmla="*/ 700 h 803"/>
              <a:gd name="T40" fmla="*/ 155 w 155"/>
              <a:gd name="T41" fmla="*/ 734 h 803"/>
              <a:gd name="T42" fmla="*/ 155 w 155"/>
              <a:gd name="T43" fmla="*/ 761 h 803"/>
              <a:gd name="T44" fmla="*/ 153 w 155"/>
              <a:gd name="T45" fmla="*/ 780 h 803"/>
              <a:gd name="T46" fmla="*/ 151 w 155"/>
              <a:gd name="T47" fmla="*/ 792 h 803"/>
              <a:gd name="T48" fmla="*/ 147 w 155"/>
              <a:gd name="T49" fmla="*/ 799 h 803"/>
              <a:gd name="T50" fmla="*/ 138 w 155"/>
              <a:gd name="T51" fmla="*/ 803 h 803"/>
              <a:gd name="T52" fmla="*/ 130 w 155"/>
              <a:gd name="T53" fmla="*/ 801 h 803"/>
              <a:gd name="T54" fmla="*/ 123 w 155"/>
              <a:gd name="T55" fmla="*/ 793 h 803"/>
              <a:gd name="T56" fmla="*/ 113 w 155"/>
              <a:gd name="T57" fmla="*/ 776 h 803"/>
              <a:gd name="T58" fmla="*/ 111 w 155"/>
              <a:gd name="T59" fmla="*/ 769 h 803"/>
              <a:gd name="T60" fmla="*/ 107 w 155"/>
              <a:gd name="T61" fmla="*/ 755 h 803"/>
              <a:gd name="T62" fmla="*/ 103 w 155"/>
              <a:gd name="T63" fmla="*/ 738 h 803"/>
              <a:gd name="T64" fmla="*/ 100 w 155"/>
              <a:gd name="T65" fmla="*/ 715 h 803"/>
              <a:gd name="T66" fmla="*/ 96 w 155"/>
              <a:gd name="T67" fmla="*/ 688 h 803"/>
              <a:gd name="T68" fmla="*/ 92 w 155"/>
              <a:gd name="T69" fmla="*/ 657 h 803"/>
              <a:gd name="T70" fmla="*/ 88 w 155"/>
              <a:gd name="T71" fmla="*/ 619 h 803"/>
              <a:gd name="T72" fmla="*/ 84 w 155"/>
              <a:gd name="T73" fmla="*/ 579 h 803"/>
              <a:gd name="T74" fmla="*/ 79 w 155"/>
              <a:gd name="T75" fmla="*/ 531 h 803"/>
              <a:gd name="T76" fmla="*/ 75 w 155"/>
              <a:gd name="T77" fmla="*/ 479 h 803"/>
              <a:gd name="T78" fmla="*/ 71 w 155"/>
              <a:gd name="T79" fmla="*/ 424 h 803"/>
              <a:gd name="T80" fmla="*/ 65 w 155"/>
              <a:gd name="T81" fmla="*/ 372 h 803"/>
              <a:gd name="T82" fmla="*/ 61 w 155"/>
              <a:gd name="T83" fmla="*/ 322 h 803"/>
              <a:gd name="T84" fmla="*/ 56 w 155"/>
              <a:gd name="T85" fmla="*/ 278 h 803"/>
              <a:gd name="T86" fmla="*/ 52 w 155"/>
              <a:gd name="T87" fmla="*/ 238 h 803"/>
              <a:gd name="T88" fmla="*/ 46 w 155"/>
              <a:gd name="T89" fmla="*/ 202 h 803"/>
              <a:gd name="T90" fmla="*/ 35 w 155"/>
              <a:gd name="T91" fmla="*/ 144 h 803"/>
              <a:gd name="T92" fmla="*/ 23 w 155"/>
              <a:gd name="T93" fmla="*/ 102 h 803"/>
              <a:gd name="T94" fmla="*/ 15 w 155"/>
              <a:gd name="T95" fmla="*/ 83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5" h="803">
                <a:moveTo>
                  <a:pt x="15" y="83"/>
                </a:moveTo>
                <a:lnTo>
                  <a:pt x="10" y="69"/>
                </a:lnTo>
                <a:lnTo>
                  <a:pt x="6" y="56"/>
                </a:lnTo>
                <a:lnTo>
                  <a:pt x="2" y="44"/>
                </a:lnTo>
                <a:lnTo>
                  <a:pt x="0" y="35"/>
                </a:lnTo>
                <a:lnTo>
                  <a:pt x="0" y="25"/>
                </a:lnTo>
                <a:lnTo>
                  <a:pt x="2" y="18"/>
                </a:lnTo>
                <a:lnTo>
                  <a:pt x="6" y="10"/>
                </a:lnTo>
                <a:lnTo>
                  <a:pt x="8" y="8"/>
                </a:lnTo>
                <a:lnTo>
                  <a:pt x="10" y="4"/>
                </a:lnTo>
                <a:lnTo>
                  <a:pt x="12" y="2"/>
                </a:lnTo>
                <a:lnTo>
                  <a:pt x="15" y="2"/>
                </a:lnTo>
                <a:lnTo>
                  <a:pt x="19" y="0"/>
                </a:lnTo>
                <a:lnTo>
                  <a:pt x="23" y="0"/>
                </a:lnTo>
                <a:lnTo>
                  <a:pt x="29" y="0"/>
                </a:lnTo>
                <a:lnTo>
                  <a:pt x="35" y="0"/>
                </a:lnTo>
                <a:lnTo>
                  <a:pt x="40" y="2"/>
                </a:lnTo>
                <a:lnTo>
                  <a:pt x="48" y="4"/>
                </a:lnTo>
                <a:lnTo>
                  <a:pt x="56" y="6"/>
                </a:lnTo>
                <a:lnTo>
                  <a:pt x="65" y="10"/>
                </a:lnTo>
                <a:lnTo>
                  <a:pt x="73" y="14"/>
                </a:lnTo>
                <a:lnTo>
                  <a:pt x="84" y="18"/>
                </a:lnTo>
                <a:lnTo>
                  <a:pt x="94" y="22"/>
                </a:lnTo>
                <a:lnTo>
                  <a:pt x="105" y="27"/>
                </a:lnTo>
                <a:lnTo>
                  <a:pt x="117" y="31"/>
                </a:lnTo>
                <a:lnTo>
                  <a:pt x="128" y="39"/>
                </a:lnTo>
                <a:lnTo>
                  <a:pt x="128" y="43"/>
                </a:lnTo>
                <a:lnTo>
                  <a:pt x="130" y="48"/>
                </a:lnTo>
                <a:lnTo>
                  <a:pt x="130" y="56"/>
                </a:lnTo>
                <a:lnTo>
                  <a:pt x="130" y="66"/>
                </a:lnTo>
                <a:lnTo>
                  <a:pt x="130" y="77"/>
                </a:lnTo>
                <a:lnTo>
                  <a:pt x="132" y="90"/>
                </a:lnTo>
                <a:lnTo>
                  <a:pt x="132" y="106"/>
                </a:lnTo>
                <a:lnTo>
                  <a:pt x="132" y="121"/>
                </a:lnTo>
                <a:lnTo>
                  <a:pt x="134" y="138"/>
                </a:lnTo>
                <a:lnTo>
                  <a:pt x="136" y="159"/>
                </a:lnTo>
                <a:lnTo>
                  <a:pt x="136" y="180"/>
                </a:lnTo>
                <a:lnTo>
                  <a:pt x="138" y="203"/>
                </a:lnTo>
                <a:lnTo>
                  <a:pt x="140" y="228"/>
                </a:lnTo>
                <a:lnTo>
                  <a:pt x="142" y="255"/>
                </a:lnTo>
                <a:lnTo>
                  <a:pt x="144" y="282"/>
                </a:lnTo>
                <a:lnTo>
                  <a:pt x="146" y="313"/>
                </a:lnTo>
                <a:lnTo>
                  <a:pt x="146" y="343"/>
                </a:lnTo>
                <a:lnTo>
                  <a:pt x="147" y="372"/>
                </a:lnTo>
                <a:lnTo>
                  <a:pt x="147" y="401"/>
                </a:lnTo>
                <a:lnTo>
                  <a:pt x="149" y="428"/>
                </a:lnTo>
                <a:lnTo>
                  <a:pt x="149" y="454"/>
                </a:lnTo>
                <a:lnTo>
                  <a:pt x="149" y="479"/>
                </a:lnTo>
                <a:lnTo>
                  <a:pt x="151" y="502"/>
                </a:lnTo>
                <a:lnTo>
                  <a:pt x="151" y="527"/>
                </a:lnTo>
                <a:lnTo>
                  <a:pt x="153" y="548"/>
                </a:lnTo>
                <a:lnTo>
                  <a:pt x="153" y="569"/>
                </a:lnTo>
                <a:lnTo>
                  <a:pt x="153" y="590"/>
                </a:lnTo>
                <a:lnTo>
                  <a:pt x="155" y="608"/>
                </a:lnTo>
                <a:lnTo>
                  <a:pt x="155" y="627"/>
                </a:lnTo>
                <a:lnTo>
                  <a:pt x="155" y="642"/>
                </a:lnTo>
                <a:lnTo>
                  <a:pt x="155" y="657"/>
                </a:lnTo>
                <a:lnTo>
                  <a:pt x="155" y="673"/>
                </a:lnTo>
                <a:lnTo>
                  <a:pt x="155" y="686"/>
                </a:lnTo>
                <a:lnTo>
                  <a:pt x="155" y="700"/>
                </a:lnTo>
                <a:lnTo>
                  <a:pt x="155" y="711"/>
                </a:lnTo>
                <a:lnTo>
                  <a:pt x="155" y="723"/>
                </a:lnTo>
                <a:lnTo>
                  <a:pt x="155" y="734"/>
                </a:lnTo>
                <a:lnTo>
                  <a:pt x="155" y="744"/>
                </a:lnTo>
                <a:lnTo>
                  <a:pt x="155" y="753"/>
                </a:lnTo>
                <a:lnTo>
                  <a:pt x="155" y="761"/>
                </a:lnTo>
                <a:lnTo>
                  <a:pt x="153" y="769"/>
                </a:lnTo>
                <a:lnTo>
                  <a:pt x="153" y="774"/>
                </a:lnTo>
                <a:lnTo>
                  <a:pt x="153" y="780"/>
                </a:lnTo>
                <a:lnTo>
                  <a:pt x="153" y="786"/>
                </a:lnTo>
                <a:lnTo>
                  <a:pt x="151" y="790"/>
                </a:lnTo>
                <a:lnTo>
                  <a:pt x="151" y="792"/>
                </a:lnTo>
                <a:lnTo>
                  <a:pt x="151" y="795"/>
                </a:lnTo>
                <a:lnTo>
                  <a:pt x="149" y="795"/>
                </a:lnTo>
                <a:lnTo>
                  <a:pt x="147" y="799"/>
                </a:lnTo>
                <a:lnTo>
                  <a:pt x="146" y="799"/>
                </a:lnTo>
                <a:lnTo>
                  <a:pt x="142" y="801"/>
                </a:lnTo>
                <a:lnTo>
                  <a:pt x="138" y="803"/>
                </a:lnTo>
                <a:lnTo>
                  <a:pt x="134" y="803"/>
                </a:lnTo>
                <a:lnTo>
                  <a:pt x="132" y="803"/>
                </a:lnTo>
                <a:lnTo>
                  <a:pt x="130" y="801"/>
                </a:lnTo>
                <a:lnTo>
                  <a:pt x="128" y="799"/>
                </a:lnTo>
                <a:lnTo>
                  <a:pt x="126" y="797"/>
                </a:lnTo>
                <a:lnTo>
                  <a:pt x="123" y="793"/>
                </a:lnTo>
                <a:lnTo>
                  <a:pt x="121" y="790"/>
                </a:lnTo>
                <a:lnTo>
                  <a:pt x="117" y="784"/>
                </a:lnTo>
                <a:lnTo>
                  <a:pt x="113" y="776"/>
                </a:lnTo>
                <a:lnTo>
                  <a:pt x="113" y="774"/>
                </a:lnTo>
                <a:lnTo>
                  <a:pt x="111" y="772"/>
                </a:lnTo>
                <a:lnTo>
                  <a:pt x="111" y="769"/>
                </a:lnTo>
                <a:lnTo>
                  <a:pt x="109" y="765"/>
                </a:lnTo>
                <a:lnTo>
                  <a:pt x="109" y="761"/>
                </a:lnTo>
                <a:lnTo>
                  <a:pt x="107" y="755"/>
                </a:lnTo>
                <a:lnTo>
                  <a:pt x="105" y="751"/>
                </a:lnTo>
                <a:lnTo>
                  <a:pt x="105" y="746"/>
                </a:lnTo>
                <a:lnTo>
                  <a:pt x="103" y="738"/>
                </a:lnTo>
                <a:lnTo>
                  <a:pt x="102" y="732"/>
                </a:lnTo>
                <a:lnTo>
                  <a:pt x="102" y="724"/>
                </a:lnTo>
                <a:lnTo>
                  <a:pt x="100" y="715"/>
                </a:lnTo>
                <a:lnTo>
                  <a:pt x="98" y="707"/>
                </a:lnTo>
                <a:lnTo>
                  <a:pt x="98" y="698"/>
                </a:lnTo>
                <a:lnTo>
                  <a:pt x="96" y="688"/>
                </a:lnTo>
                <a:lnTo>
                  <a:pt x="94" y="678"/>
                </a:lnTo>
                <a:lnTo>
                  <a:pt x="94" y="667"/>
                </a:lnTo>
                <a:lnTo>
                  <a:pt x="92" y="657"/>
                </a:lnTo>
                <a:lnTo>
                  <a:pt x="90" y="644"/>
                </a:lnTo>
                <a:lnTo>
                  <a:pt x="90" y="633"/>
                </a:lnTo>
                <a:lnTo>
                  <a:pt x="88" y="619"/>
                </a:lnTo>
                <a:lnTo>
                  <a:pt x="86" y="606"/>
                </a:lnTo>
                <a:lnTo>
                  <a:pt x="84" y="592"/>
                </a:lnTo>
                <a:lnTo>
                  <a:pt x="84" y="579"/>
                </a:lnTo>
                <a:lnTo>
                  <a:pt x="82" y="564"/>
                </a:lnTo>
                <a:lnTo>
                  <a:pt x="80" y="548"/>
                </a:lnTo>
                <a:lnTo>
                  <a:pt x="79" y="531"/>
                </a:lnTo>
                <a:lnTo>
                  <a:pt x="79" y="516"/>
                </a:lnTo>
                <a:lnTo>
                  <a:pt x="77" y="498"/>
                </a:lnTo>
                <a:lnTo>
                  <a:pt x="75" y="479"/>
                </a:lnTo>
                <a:lnTo>
                  <a:pt x="73" y="462"/>
                </a:lnTo>
                <a:lnTo>
                  <a:pt x="73" y="443"/>
                </a:lnTo>
                <a:lnTo>
                  <a:pt x="71" y="424"/>
                </a:lnTo>
                <a:lnTo>
                  <a:pt x="69" y="407"/>
                </a:lnTo>
                <a:lnTo>
                  <a:pt x="67" y="389"/>
                </a:lnTo>
                <a:lnTo>
                  <a:pt x="65" y="372"/>
                </a:lnTo>
                <a:lnTo>
                  <a:pt x="65" y="355"/>
                </a:lnTo>
                <a:lnTo>
                  <a:pt x="63" y="338"/>
                </a:lnTo>
                <a:lnTo>
                  <a:pt x="61" y="322"/>
                </a:lnTo>
                <a:lnTo>
                  <a:pt x="59" y="307"/>
                </a:lnTo>
                <a:lnTo>
                  <a:pt x="58" y="292"/>
                </a:lnTo>
                <a:lnTo>
                  <a:pt x="56" y="278"/>
                </a:lnTo>
                <a:lnTo>
                  <a:pt x="54" y="265"/>
                </a:lnTo>
                <a:lnTo>
                  <a:pt x="52" y="251"/>
                </a:lnTo>
                <a:lnTo>
                  <a:pt x="52" y="238"/>
                </a:lnTo>
                <a:lnTo>
                  <a:pt x="50" y="225"/>
                </a:lnTo>
                <a:lnTo>
                  <a:pt x="48" y="213"/>
                </a:lnTo>
                <a:lnTo>
                  <a:pt x="46" y="202"/>
                </a:lnTo>
                <a:lnTo>
                  <a:pt x="42" y="180"/>
                </a:lnTo>
                <a:lnTo>
                  <a:pt x="38" y="161"/>
                </a:lnTo>
                <a:lnTo>
                  <a:pt x="35" y="144"/>
                </a:lnTo>
                <a:lnTo>
                  <a:pt x="31" y="129"/>
                </a:lnTo>
                <a:lnTo>
                  <a:pt x="27" y="113"/>
                </a:lnTo>
                <a:lnTo>
                  <a:pt x="23" y="102"/>
                </a:lnTo>
                <a:lnTo>
                  <a:pt x="19" y="92"/>
                </a:lnTo>
                <a:lnTo>
                  <a:pt x="15" y="83"/>
                </a:lnTo>
                <a:lnTo>
                  <a:pt x="15" y="83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任意多边形 36"/>
          <p:cNvSpPr/>
          <p:nvPr/>
        </p:nvSpPr>
        <p:spPr bwMode="auto">
          <a:xfrm>
            <a:off x="2573870" y="2014664"/>
            <a:ext cx="406477" cy="892189"/>
          </a:xfrm>
          <a:custGeom>
            <a:avLst/>
            <a:gdLst>
              <a:gd name="connsiteX0" fmla="*/ 178614 w 406477"/>
              <a:gd name="connsiteY0" fmla="*/ 0 h 892189"/>
              <a:gd name="connsiteX1" fmla="*/ 362764 w 406477"/>
              <a:gd name="connsiteY1" fmla="*/ 6350 h 892189"/>
              <a:gd name="connsiteX2" fmla="*/ 388164 w 406477"/>
              <a:gd name="connsiteY2" fmla="*/ 12700 h 892189"/>
              <a:gd name="connsiteX3" fmla="*/ 406477 w 406477"/>
              <a:gd name="connsiteY3" fmla="*/ 14989 h 892189"/>
              <a:gd name="connsiteX4" fmla="*/ 405305 w 406477"/>
              <a:gd name="connsiteY4" fmla="*/ 15937 h 892189"/>
              <a:gd name="connsiteX5" fmla="*/ 401351 w 406477"/>
              <a:gd name="connsiteY5" fmla="*/ 19135 h 892189"/>
              <a:gd name="connsiteX6" fmla="*/ 397397 w 406477"/>
              <a:gd name="connsiteY6" fmla="*/ 25531 h 892189"/>
              <a:gd name="connsiteX7" fmla="*/ 393442 w 406477"/>
              <a:gd name="connsiteY7" fmla="*/ 33526 h 892189"/>
              <a:gd name="connsiteX8" fmla="*/ 385534 w 406477"/>
              <a:gd name="connsiteY8" fmla="*/ 43120 h 892189"/>
              <a:gd name="connsiteX9" fmla="*/ 381580 w 406477"/>
              <a:gd name="connsiteY9" fmla="*/ 52714 h 892189"/>
              <a:gd name="connsiteX10" fmla="*/ 373671 w 406477"/>
              <a:gd name="connsiteY10" fmla="*/ 65506 h 892189"/>
              <a:gd name="connsiteX11" fmla="*/ 369717 w 406477"/>
              <a:gd name="connsiteY11" fmla="*/ 79897 h 892189"/>
              <a:gd name="connsiteX12" fmla="*/ 363786 w 406477"/>
              <a:gd name="connsiteY12" fmla="*/ 95887 h 892189"/>
              <a:gd name="connsiteX13" fmla="*/ 359832 w 406477"/>
              <a:gd name="connsiteY13" fmla="*/ 110278 h 892189"/>
              <a:gd name="connsiteX14" fmla="*/ 351923 w 406477"/>
              <a:gd name="connsiteY14" fmla="*/ 132664 h 892189"/>
              <a:gd name="connsiteX15" fmla="*/ 344015 w 406477"/>
              <a:gd name="connsiteY15" fmla="*/ 150253 h 892189"/>
              <a:gd name="connsiteX16" fmla="*/ 336107 w 406477"/>
              <a:gd name="connsiteY16" fmla="*/ 172639 h 892189"/>
              <a:gd name="connsiteX17" fmla="*/ 332152 w 406477"/>
              <a:gd name="connsiteY17" fmla="*/ 196624 h 892189"/>
              <a:gd name="connsiteX18" fmla="*/ 324244 w 406477"/>
              <a:gd name="connsiteY18" fmla="*/ 220609 h 892189"/>
              <a:gd name="connsiteX19" fmla="*/ 318313 w 406477"/>
              <a:gd name="connsiteY19" fmla="*/ 249391 h 892189"/>
              <a:gd name="connsiteX20" fmla="*/ 306450 w 406477"/>
              <a:gd name="connsiteY20" fmla="*/ 276574 h 892189"/>
              <a:gd name="connsiteX21" fmla="*/ 298542 w 406477"/>
              <a:gd name="connsiteY21" fmla="*/ 306955 h 892189"/>
              <a:gd name="connsiteX22" fmla="*/ 290633 w 406477"/>
              <a:gd name="connsiteY22" fmla="*/ 337336 h 892189"/>
              <a:gd name="connsiteX23" fmla="*/ 282725 w 406477"/>
              <a:gd name="connsiteY23" fmla="*/ 370915 h 892189"/>
              <a:gd name="connsiteX24" fmla="*/ 276794 w 406477"/>
              <a:gd name="connsiteY24" fmla="*/ 404494 h 892189"/>
              <a:gd name="connsiteX25" fmla="*/ 264931 w 406477"/>
              <a:gd name="connsiteY25" fmla="*/ 441271 h 892189"/>
              <a:gd name="connsiteX26" fmla="*/ 257023 w 406477"/>
              <a:gd name="connsiteY26" fmla="*/ 478048 h 892189"/>
              <a:gd name="connsiteX27" fmla="*/ 245160 w 406477"/>
              <a:gd name="connsiteY27" fmla="*/ 518023 h 892189"/>
              <a:gd name="connsiteX28" fmla="*/ 237252 w 406477"/>
              <a:gd name="connsiteY28" fmla="*/ 557998 h 892189"/>
              <a:gd name="connsiteX29" fmla="*/ 227366 w 406477"/>
              <a:gd name="connsiteY29" fmla="*/ 601171 h 892189"/>
              <a:gd name="connsiteX30" fmla="*/ 215504 w 406477"/>
              <a:gd name="connsiteY30" fmla="*/ 647542 h 892189"/>
              <a:gd name="connsiteX31" fmla="*/ 207595 w 406477"/>
              <a:gd name="connsiteY31" fmla="*/ 692314 h 892189"/>
              <a:gd name="connsiteX32" fmla="*/ 195733 w 406477"/>
              <a:gd name="connsiteY32" fmla="*/ 738685 h 892189"/>
              <a:gd name="connsiteX33" fmla="*/ 185847 w 406477"/>
              <a:gd name="connsiteY33" fmla="*/ 788254 h 892189"/>
              <a:gd name="connsiteX34" fmla="*/ 173984 w 406477"/>
              <a:gd name="connsiteY34" fmla="*/ 839422 h 892189"/>
              <a:gd name="connsiteX35" fmla="*/ 162122 w 406477"/>
              <a:gd name="connsiteY35" fmla="*/ 892189 h 892189"/>
              <a:gd name="connsiteX36" fmla="*/ 0 w 406477"/>
              <a:gd name="connsiteY36" fmla="*/ 892189 h 892189"/>
              <a:gd name="connsiteX37" fmla="*/ 7908 w 406477"/>
              <a:gd name="connsiteY37" fmla="*/ 865006 h 892189"/>
              <a:gd name="connsiteX38" fmla="*/ 15817 w 406477"/>
              <a:gd name="connsiteY38" fmla="*/ 833026 h 892189"/>
              <a:gd name="connsiteX39" fmla="*/ 21748 w 406477"/>
              <a:gd name="connsiteY39" fmla="*/ 802645 h 892189"/>
              <a:gd name="connsiteX40" fmla="*/ 29656 w 406477"/>
              <a:gd name="connsiteY40" fmla="*/ 772264 h 892189"/>
              <a:gd name="connsiteX41" fmla="*/ 37565 w 406477"/>
              <a:gd name="connsiteY41" fmla="*/ 741883 h 892189"/>
              <a:gd name="connsiteX42" fmla="*/ 45473 w 406477"/>
              <a:gd name="connsiteY42" fmla="*/ 708304 h 892189"/>
              <a:gd name="connsiteX43" fmla="*/ 53381 w 406477"/>
              <a:gd name="connsiteY43" fmla="*/ 674725 h 892189"/>
              <a:gd name="connsiteX44" fmla="*/ 61290 w 406477"/>
              <a:gd name="connsiteY44" fmla="*/ 641146 h 892189"/>
              <a:gd name="connsiteX45" fmla="*/ 67221 w 406477"/>
              <a:gd name="connsiteY45" fmla="*/ 607567 h 892189"/>
              <a:gd name="connsiteX46" fmla="*/ 71175 w 406477"/>
              <a:gd name="connsiteY46" fmla="*/ 570790 h 892189"/>
              <a:gd name="connsiteX47" fmla="*/ 79084 w 406477"/>
              <a:gd name="connsiteY47" fmla="*/ 534013 h 892189"/>
              <a:gd name="connsiteX48" fmla="*/ 86992 w 406477"/>
              <a:gd name="connsiteY48" fmla="*/ 497236 h 892189"/>
              <a:gd name="connsiteX49" fmla="*/ 94900 w 406477"/>
              <a:gd name="connsiteY49" fmla="*/ 457261 h 892189"/>
              <a:gd name="connsiteX50" fmla="*/ 98855 w 406477"/>
              <a:gd name="connsiteY50" fmla="*/ 417286 h 892189"/>
              <a:gd name="connsiteX51" fmla="*/ 104786 w 406477"/>
              <a:gd name="connsiteY51" fmla="*/ 377311 h 892189"/>
              <a:gd name="connsiteX52" fmla="*/ 112694 w 406477"/>
              <a:gd name="connsiteY52" fmla="*/ 337336 h 892189"/>
              <a:gd name="connsiteX53" fmla="*/ 116649 w 406477"/>
              <a:gd name="connsiteY53" fmla="*/ 297361 h 892189"/>
              <a:gd name="connsiteX54" fmla="*/ 120603 w 406477"/>
              <a:gd name="connsiteY54" fmla="*/ 257386 h 892189"/>
              <a:gd name="connsiteX55" fmla="*/ 124557 w 406477"/>
              <a:gd name="connsiteY55" fmla="*/ 223807 h 892189"/>
              <a:gd name="connsiteX56" fmla="*/ 132465 w 406477"/>
              <a:gd name="connsiteY56" fmla="*/ 190228 h 892189"/>
              <a:gd name="connsiteX57" fmla="*/ 132465 w 406477"/>
              <a:gd name="connsiteY57" fmla="*/ 159847 h 892189"/>
              <a:gd name="connsiteX58" fmla="*/ 136420 w 406477"/>
              <a:gd name="connsiteY58" fmla="*/ 129466 h 892189"/>
              <a:gd name="connsiteX59" fmla="*/ 140374 w 406477"/>
              <a:gd name="connsiteY59" fmla="*/ 105481 h 892189"/>
              <a:gd name="connsiteX60" fmla="*/ 144328 w 406477"/>
              <a:gd name="connsiteY60" fmla="*/ 79897 h 892189"/>
              <a:gd name="connsiteX61" fmla="*/ 144328 w 406477"/>
              <a:gd name="connsiteY61" fmla="*/ 59110 h 892189"/>
              <a:gd name="connsiteX62" fmla="*/ 144328 w 406477"/>
              <a:gd name="connsiteY62" fmla="*/ 36724 h 892189"/>
              <a:gd name="connsiteX63" fmla="*/ 148282 w 406477"/>
              <a:gd name="connsiteY63" fmla="*/ 22333 h 892189"/>
              <a:gd name="connsiteX64" fmla="*/ 148282 w 406477"/>
              <a:gd name="connsiteY64" fmla="*/ 6343 h 892189"/>
              <a:gd name="connsiteX65" fmla="*/ 148282 w 406477"/>
              <a:gd name="connsiteY65" fmla="*/ 4333 h 892189"/>
              <a:gd name="connsiteX66" fmla="*/ 178614 w 406477"/>
              <a:gd name="connsiteY66" fmla="*/ 0 h 89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06477" h="892189">
                <a:moveTo>
                  <a:pt x="178614" y="0"/>
                </a:moveTo>
                <a:cubicBezTo>
                  <a:pt x="239997" y="2117"/>
                  <a:pt x="301457" y="2634"/>
                  <a:pt x="362764" y="6350"/>
                </a:cubicBezTo>
                <a:cubicBezTo>
                  <a:pt x="371475" y="6878"/>
                  <a:pt x="379556" y="11265"/>
                  <a:pt x="388164" y="12700"/>
                </a:cubicBezTo>
                <a:lnTo>
                  <a:pt x="406477" y="14989"/>
                </a:lnTo>
                <a:lnTo>
                  <a:pt x="405305" y="15937"/>
                </a:lnTo>
                <a:lnTo>
                  <a:pt x="401351" y="19135"/>
                </a:lnTo>
                <a:lnTo>
                  <a:pt x="397397" y="25531"/>
                </a:lnTo>
                <a:lnTo>
                  <a:pt x="393442" y="33526"/>
                </a:lnTo>
                <a:lnTo>
                  <a:pt x="385534" y="43120"/>
                </a:lnTo>
                <a:lnTo>
                  <a:pt x="381580" y="52714"/>
                </a:lnTo>
                <a:lnTo>
                  <a:pt x="373671" y="65506"/>
                </a:lnTo>
                <a:lnTo>
                  <a:pt x="369717" y="79897"/>
                </a:lnTo>
                <a:lnTo>
                  <a:pt x="363786" y="95887"/>
                </a:lnTo>
                <a:lnTo>
                  <a:pt x="359832" y="110278"/>
                </a:lnTo>
                <a:lnTo>
                  <a:pt x="351923" y="132664"/>
                </a:lnTo>
                <a:lnTo>
                  <a:pt x="344015" y="150253"/>
                </a:lnTo>
                <a:lnTo>
                  <a:pt x="336107" y="172639"/>
                </a:lnTo>
                <a:lnTo>
                  <a:pt x="332152" y="196624"/>
                </a:lnTo>
                <a:lnTo>
                  <a:pt x="324244" y="220609"/>
                </a:lnTo>
                <a:lnTo>
                  <a:pt x="318313" y="249391"/>
                </a:lnTo>
                <a:lnTo>
                  <a:pt x="306450" y="276574"/>
                </a:lnTo>
                <a:lnTo>
                  <a:pt x="298542" y="306955"/>
                </a:lnTo>
                <a:lnTo>
                  <a:pt x="290633" y="337336"/>
                </a:lnTo>
                <a:lnTo>
                  <a:pt x="282725" y="370915"/>
                </a:lnTo>
                <a:lnTo>
                  <a:pt x="276794" y="404494"/>
                </a:lnTo>
                <a:lnTo>
                  <a:pt x="264931" y="441271"/>
                </a:lnTo>
                <a:lnTo>
                  <a:pt x="257023" y="478048"/>
                </a:lnTo>
                <a:lnTo>
                  <a:pt x="245160" y="518023"/>
                </a:lnTo>
                <a:lnTo>
                  <a:pt x="237252" y="557998"/>
                </a:lnTo>
                <a:lnTo>
                  <a:pt x="227366" y="601171"/>
                </a:lnTo>
                <a:lnTo>
                  <a:pt x="215504" y="647542"/>
                </a:lnTo>
                <a:lnTo>
                  <a:pt x="207595" y="692314"/>
                </a:lnTo>
                <a:lnTo>
                  <a:pt x="195733" y="738685"/>
                </a:lnTo>
                <a:lnTo>
                  <a:pt x="185847" y="788254"/>
                </a:lnTo>
                <a:lnTo>
                  <a:pt x="173984" y="839422"/>
                </a:lnTo>
                <a:lnTo>
                  <a:pt x="162122" y="892189"/>
                </a:lnTo>
                <a:lnTo>
                  <a:pt x="0" y="892189"/>
                </a:lnTo>
                <a:lnTo>
                  <a:pt x="7908" y="865006"/>
                </a:lnTo>
                <a:lnTo>
                  <a:pt x="15817" y="833026"/>
                </a:lnTo>
                <a:lnTo>
                  <a:pt x="21748" y="802645"/>
                </a:lnTo>
                <a:lnTo>
                  <a:pt x="29656" y="772264"/>
                </a:lnTo>
                <a:lnTo>
                  <a:pt x="37565" y="741883"/>
                </a:lnTo>
                <a:lnTo>
                  <a:pt x="45473" y="708304"/>
                </a:lnTo>
                <a:lnTo>
                  <a:pt x="53381" y="674725"/>
                </a:lnTo>
                <a:lnTo>
                  <a:pt x="61290" y="641146"/>
                </a:lnTo>
                <a:lnTo>
                  <a:pt x="67221" y="607567"/>
                </a:lnTo>
                <a:lnTo>
                  <a:pt x="71175" y="570790"/>
                </a:lnTo>
                <a:lnTo>
                  <a:pt x="79084" y="534013"/>
                </a:lnTo>
                <a:lnTo>
                  <a:pt x="86992" y="497236"/>
                </a:lnTo>
                <a:lnTo>
                  <a:pt x="94900" y="457261"/>
                </a:lnTo>
                <a:lnTo>
                  <a:pt x="98855" y="417286"/>
                </a:lnTo>
                <a:lnTo>
                  <a:pt x="104786" y="377311"/>
                </a:lnTo>
                <a:lnTo>
                  <a:pt x="112694" y="337336"/>
                </a:lnTo>
                <a:lnTo>
                  <a:pt x="116649" y="297361"/>
                </a:lnTo>
                <a:lnTo>
                  <a:pt x="120603" y="257386"/>
                </a:lnTo>
                <a:lnTo>
                  <a:pt x="124557" y="223807"/>
                </a:lnTo>
                <a:lnTo>
                  <a:pt x="132465" y="190228"/>
                </a:lnTo>
                <a:lnTo>
                  <a:pt x="132465" y="159847"/>
                </a:lnTo>
                <a:lnTo>
                  <a:pt x="136420" y="129466"/>
                </a:lnTo>
                <a:lnTo>
                  <a:pt x="140374" y="105481"/>
                </a:lnTo>
                <a:lnTo>
                  <a:pt x="144328" y="79897"/>
                </a:lnTo>
                <a:lnTo>
                  <a:pt x="144328" y="59110"/>
                </a:lnTo>
                <a:lnTo>
                  <a:pt x="144328" y="36724"/>
                </a:lnTo>
                <a:lnTo>
                  <a:pt x="148282" y="22333"/>
                </a:lnTo>
                <a:lnTo>
                  <a:pt x="148282" y="6343"/>
                </a:lnTo>
                <a:lnTo>
                  <a:pt x="148282" y="4333"/>
                </a:lnTo>
                <a:lnTo>
                  <a:pt x="178614" y="0"/>
                </a:lnTo>
                <a:close/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40" name="任意多边形 39"/>
          <p:cNvSpPr/>
          <p:nvPr/>
        </p:nvSpPr>
        <p:spPr bwMode="auto">
          <a:xfrm>
            <a:off x="1620907" y="1766766"/>
            <a:ext cx="1421534" cy="281424"/>
          </a:xfrm>
          <a:custGeom>
            <a:avLst/>
            <a:gdLst>
              <a:gd name="connsiteX0" fmla="*/ 1103221 w 1421534"/>
              <a:gd name="connsiteY0" fmla="*/ 0 h 281424"/>
              <a:gd name="connsiteX1" fmla="*/ 1115084 w 1421534"/>
              <a:gd name="connsiteY1" fmla="*/ 0 h 281424"/>
              <a:gd name="connsiteX2" fmla="*/ 1126946 w 1421534"/>
              <a:gd name="connsiteY2" fmla="*/ 0 h 281424"/>
              <a:gd name="connsiteX3" fmla="*/ 1134855 w 1421534"/>
              <a:gd name="connsiteY3" fmla="*/ 3198 h 281424"/>
              <a:gd name="connsiteX4" fmla="*/ 1144740 w 1421534"/>
              <a:gd name="connsiteY4" fmla="*/ 9594 h 281424"/>
              <a:gd name="connsiteX5" fmla="*/ 1160557 w 1421534"/>
              <a:gd name="connsiteY5" fmla="*/ 15990 h 281424"/>
              <a:gd name="connsiteX6" fmla="*/ 1180328 w 1421534"/>
              <a:gd name="connsiteY6" fmla="*/ 25584 h 281424"/>
              <a:gd name="connsiteX7" fmla="*/ 1202076 w 1421534"/>
              <a:gd name="connsiteY7" fmla="*/ 36777 h 281424"/>
              <a:gd name="connsiteX8" fmla="*/ 1229756 w 1421534"/>
              <a:gd name="connsiteY8" fmla="*/ 49569 h 281424"/>
              <a:gd name="connsiteX9" fmla="*/ 1259412 w 1421534"/>
              <a:gd name="connsiteY9" fmla="*/ 63960 h 281424"/>
              <a:gd name="connsiteX10" fmla="*/ 1275229 w 1421534"/>
              <a:gd name="connsiteY10" fmla="*/ 73554 h 281424"/>
              <a:gd name="connsiteX11" fmla="*/ 1289069 w 1421534"/>
              <a:gd name="connsiteY11" fmla="*/ 83148 h 281424"/>
              <a:gd name="connsiteX12" fmla="*/ 1308840 w 1421534"/>
              <a:gd name="connsiteY12" fmla="*/ 92742 h 281424"/>
              <a:gd name="connsiteX13" fmla="*/ 1322679 w 1421534"/>
              <a:gd name="connsiteY13" fmla="*/ 100737 h 281424"/>
              <a:gd name="connsiteX14" fmla="*/ 1334542 w 1421534"/>
              <a:gd name="connsiteY14" fmla="*/ 110331 h 281424"/>
              <a:gd name="connsiteX15" fmla="*/ 1350359 w 1421534"/>
              <a:gd name="connsiteY15" fmla="*/ 119925 h 281424"/>
              <a:gd name="connsiteX16" fmla="*/ 1362221 w 1421534"/>
              <a:gd name="connsiteY16" fmla="*/ 129519 h 281424"/>
              <a:gd name="connsiteX17" fmla="*/ 1372107 w 1421534"/>
              <a:gd name="connsiteY17" fmla="*/ 137514 h 281424"/>
              <a:gd name="connsiteX18" fmla="*/ 1383969 w 1421534"/>
              <a:gd name="connsiteY18" fmla="*/ 143910 h 281424"/>
              <a:gd name="connsiteX19" fmla="*/ 1391878 w 1421534"/>
              <a:gd name="connsiteY19" fmla="*/ 153504 h 281424"/>
              <a:gd name="connsiteX20" fmla="*/ 1399786 w 1421534"/>
              <a:gd name="connsiteY20" fmla="*/ 159900 h 281424"/>
              <a:gd name="connsiteX21" fmla="*/ 1405717 w 1421534"/>
              <a:gd name="connsiteY21" fmla="*/ 166296 h 281424"/>
              <a:gd name="connsiteX22" fmla="*/ 1409672 w 1421534"/>
              <a:gd name="connsiteY22" fmla="*/ 172692 h 281424"/>
              <a:gd name="connsiteX23" fmla="*/ 1413626 w 1421534"/>
              <a:gd name="connsiteY23" fmla="*/ 177489 h 281424"/>
              <a:gd name="connsiteX24" fmla="*/ 1417580 w 1421534"/>
              <a:gd name="connsiteY24" fmla="*/ 183885 h 281424"/>
              <a:gd name="connsiteX25" fmla="*/ 1421534 w 1421534"/>
              <a:gd name="connsiteY25" fmla="*/ 190281 h 281424"/>
              <a:gd name="connsiteX26" fmla="*/ 1421534 w 1421534"/>
              <a:gd name="connsiteY26" fmla="*/ 193479 h 281424"/>
              <a:gd name="connsiteX27" fmla="*/ 1421534 w 1421534"/>
              <a:gd name="connsiteY27" fmla="*/ 199875 h 281424"/>
              <a:gd name="connsiteX28" fmla="*/ 1421534 w 1421534"/>
              <a:gd name="connsiteY28" fmla="*/ 207870 h 281424"/>
              <a:gd name="connsiteX29" fmla="*/ 1417580 w 1421534"/>
              <a:gd name="connsiteY29" fmla="*/ 220662 h 281424"/>
              <a:gd name="connsiteX30" fmla="*/ 1413626 w 1421534"/>
              <a:gd name="connsiteY30" fmla="*/ 230256 h 281424"/>
              <a:gd name="connsiteX31" fmla="*/ 1405717 w 1421534"/>
              <a:gd name="connsiteY31" fmla="*/ 236652 h 281424"/>
              <a:gd name="connsiteX32" fmla="*/ 1399786 w 1421534"/>
              <a:gd name="connsiteY32" fmla="*/ 244647 h 281424"/>
              <a:gd name="connsiteX33" fmla="*/ 1387924 w 1421534"/>
              <a:gd name="connsiteY33" fmla="*/ 251043 h 281424"/>
              <a:gd name="connsiteX34" fmla="*/ 1376061 w 1421534"/>
              <a:gd name="connsiteY34" fmla="*/ 257439 h 281424"/>
              <a:gd name="connsiteX35" fmla="*/ 1362221 w 1421534"/>
              <a:gd name="connsiteY35" fmla="*/ 260637 h 281424"/>
              <a:gd name="connsiteX36" fmla="*/ 1359439 w 1421534"/>
              <a:gd name="connsiteY36" fmla="*/ 262887 h 281424"/>
              <a:gd name="connsiteX37" fmla="*/ 1341126 w 1421534"/>
              <a:gd name="connsiteY37" fmla="*/ 260598 h 281424"/>
              <a:gd name="connsiteX38" fmla="*/ 1315726 w 1421534"/>
              <a:gd name="connsiteY38" fmla="*/ 254248 h 281424"/>
              <a:gd name="connsiteX39" fmla="*/ 1131576 w 1421534"/>
              <a:gd name="connsiteY39" fmla="*/ 247898 h 281424"/>
              <a:gd name="connsiteX40" fmla="*/ 1101244 w 1421534"/>
              <a:gd name="connsiteY40" fmla="*/ 252231 h 281424"/>
              <a:gd name="connsiteX41" fmla="*/ 1101244 w 1421534"/>
              <a:gd name="connsiteY41" fmla="*/ 243048 h 281424"/>
              <a:gd name="connsiteX42" fmla="*/ 1097290 w 1421534"/>
              <a:gd name="connsiteY42" fmla="*/ 230256 h 281424"/>
              <a:gd name="connsiteX43" fmla="*/ 1097290 w 1421534"/>
              <a:gd name="connsiteY43" fmla="*/ 223860 h 281424"/>
              <a:gd name="connsiteX44" fmla="*/ 1097290 w 1421534"/>
              <a:gd name="connsiteY44" fmla="*/ 217464 h 281424"/>
              <a:gd name="connsiteX45" fmla="*/ 1085427 w 1421534"/>
              <a:gd name="connsiteY45" fmla="*/ 214266 h 281424"/>
              <a:gd name="connsiteX46" fmla="*/ 1077519 w 1421534"/>
              <a:gd name="connsiteY46" fmla="*/ 211068 h 281424"/>
              <a:gd name="connsiteX47" fmla="*/ 1061702 w 1421534"/>
              <a:gd name="connsiteY47" fmla="*/ 207870 h 281424"/>
              <a:gd name="connsiteX48" fmla="*/ 1047862 w 1421534"/>
              <a:gd name="connsiteY48" fmla="*/ 206271 h 281424"/>
              <a:gd name="connsiteX49" fmla="*/ 1032046 w 1421534"/>
              <a:gd name="connsiteY49" fmla="*/ 203073 h 281424"/>
              <a:gd name="connsiteX50" fmla="*/ 1014252 w 1421534"/>
              <a:gd name="connsiteY50" fmla="*/ 199875 h 281424"/>
              <a:gd name="connsiteX51" fmla="*/ 994481 w 1421534"/>
              <a:gd name="connsiteY51" fmla="*/ 199875 h 281424"/>
              <a:gd name="connsiteX52" fmla="*/ 970756 w 1421534"/>
              <a:gd name="connsiteY52" fmla="*/ 199875 h 281424"/>
              <a:gd name="connsiteX53" fmla="*/ 956916 w 1421534"/>
              <a:gd name="connsiteY53" fmla="*/ 199875 h 281424"/>
              <a:gd name="connsiteX54" fmla="*/ 941099 w 1421534"/>
              <a:gd name="connsiteY54" fmla="*/ 199875 h 281424"/>
              <a:gd name="connsiteX55" fmla="*/ 923305 w 1421534"/>
              <a:gd name="connsiteY55" fmla="*/ 199875 h 281424"/>
              <a:gd name="connsiteX56" fmla="*/ 903534 w 1421534"/>
              <a:gd name="connsiteY56" fmla="*/ 199875 h 281424"/>
              <a:gd name="connsiteX57" fmla="*/ 883763 w 1421534"/>
              <a:gd name="connsiteY57" fmla="*/ 203073 h 281424"/>
              <a:gd name="connsiteX58" fmla="*/ 858061 w 1421534"/>
              <a:gd name="connsiteY58" fmla="*/ 203073 h 281424"/>
              <a:gd name="connsiteX59" fmla="*/ 836313 w 1421534"/>
              <a:gd name="connsiteY59" fmla="*/ 206271 h 281424"/>
              <a:gd name="connsiteX60" fmla="*/ 808634 w 1421534"/>
              <a:gd name="connsiteY60" fmla="*/ 206271 h 281424"/>
              <a:gd name="connsiteX61" fmla="*/ 778977 w 1421534"/>
              <a:gd name="connsiteY61" fmla="*/ 207870 h 281424"/>
              <a:gd name="connsiteX62" fmla="*/ 749321 w 1421534"/>
              <a:gd name="connsiteY62" fmla="*/ 211068 h 281424"/>
              <a:gd name="connsiteX63" fmla="*/ 713733 w 1421534"/>
              <a:gd name="connsiteY63" fmla="*/ 214266 h 281424"/>
              <a:gd name="connsiteX64" fmla="*/ 680122 w 1421534"/>
              <a:gd name="connsiteY64" fmla="*/ 220662 h 281424"/>
              <a:gd name="connsiteX65" fmla="*/ 642557 w 1421534"/>
              <a:gd name="connsiteY65" fmla="*/ 223860 h 281424"/>
              <a:gd name="connsiteX66" fmla="*/ 604992 w 1421534"/>
              <a:gd name="connsiteY66" fmla="*/ 230256 h 281424"/>
              <a:gd name="connsiteX67" fmla="*/ 563473 w 1421534"/>
              <a:gd name="connsiteY67" fmla="*/ 233454 h 281424"/>
              <a:gd name="connsiteX68" fmla="*/ 521954 w 1421534"/>
              <a:gd name="connsiteY68" fmla="*/ 239850 h 281424"/>
              <a:gd name="connsiteX69" fmla="*/ 476481 w 1421534"/>
              <a:gd name="connsiteY69" fmla="*/ 244647 h 281424"/>
              <a:gd name="connsiteX70" fmla="*/ 434962 w 1421534"/>
              <a:gd name="connsiteY70" fmla="*/ 251043 h 281424"/>
              <a:gd name="connsiteX71" fmla="*/ 397397 w 1421534"/>
              <a:gd name="connsiteY71" fmla="*/ 254241 h 281424"/>
              <a:gd name="connsiteX72" fmla="*/ 355878 w 1421534"/>
              <a:gd name="connsiteY72" fmla="*/ 260637 h 281424"/>
              <a:gd name="connsiteX73" fmla="*/ 318313 w 1421534"/>
              <a:gd name="connsiteY73" fmla="*/ 263835 h 281424"/>
              <a:gd name="connsiteX74" fmla="*/ 282725 w 1421534"/>
              <a:gd name="connsiteY74" fmla="*/ 267033 h 281424"/>
              <a:gd name="connsiteX75" fmla="*/ 245160 w 1421534"/>
              <a:gd name="connsiteY75" fmla="*/ 270231 h 281424"/>
              <a:gd name="connsiteX76" fmla="*/ 215504 w 1421534"/>
              <a:gd name="connsiteY76" fmla="*/ 273429 h 281424"/>
              <a:gd name="connsiteX77" fmla="*/ 181893 w 1421534"/>
              <a:gd name="connsiteY77" fmla="*/ 276627 h 281424"/>
              <a:gd name="connsiteX78" fmla="*/ 150260 w 1421534"/>
              <a:gd name="connsiteY78" fmla="*/ 276627 h 281424"/>
              <a:gd name="connsiteX79" fmla="*/ 120603 w 1421534"/>
              <a:gd name="connsiteY79" fmla="*/ 279825 h 281424"/>
              <a:gd name="connsiteX80" fmla="*/ 94901 w 1421534"/>
              <a:gd name="connsiteY80" fmla="*/ 279825 h 281424"/>
              <a:gd name="connsiteX81" fmla="*/ 67221 w 1421534"/>
              <a:gd name="connsiteY81" fmla="*/ 279825 h 281424"/>
              <a:gd name="connsiteX82" fmla="*/ 45473 w 1421534"/>
              <a:gd name="connsiteY82" fmla="*/ 281424 h 281424"/>
              <a:gd name="connsiteX83" fmla="*/ 17794 w 1421534"/>
              <a:gd name="connsiteY83" fmla="*/ 281424 h 281424"/>
              <a:gd name="connsiteX84" fmla="*/ 0 w 1421534"/>
              <a:gd name="connsiteY84" fmla="*/ 281424 h 281424"/>
              <a:gd name="connsiteX85" fmla="*/ 0 w 1421534"/>
              <a:gd name="connsiteY85" fmla="*/ 187083 h 281424"/>
              <a:gd name="connsiteX86" fmla="*/ 67221 w 1421534"/>
              <a:gd name="connsiteY86" fmla="*/ 187083 h 281424"/>
              <a:gd name="connsiteX87" fmla="*/ 136420 w 1421534"/>
              <a:gd name="connsiteY87" fmla="*/ 183885 h 281424"/>
              <a:gd name="connsiteX88" fmla="*/ 199687 w 1421534"/>
              <a:gd name="connsiteY88" fmla="*/ 183885 h 281424"/>
              <a:gd name="connsiteX89" fmla="*/ 268886 w 1421534"/>
              <a:gd name="connsiteY89" fmla="*/ 177489 h 281424"/>
              <a:gd name="connsiteX90" fmla="*/ 332153 w 1421534"/>
              <a:gd name="connsiteY90" fmla="*/ 172692 h 281424"/>
              <a:gd name="connsiteX91" fmla="*/ 397397 w 1421534"/>
              <a:gd name="connsiteY91" fmla="*/ 166296 h 281424"/>
              <a:gd name="connsiteX92" fmla="*/ 456710 w 1421534"/>
              <a:gd name="connsiteY92" fmla="*/ 156702 h 281424"/>
              <a:gd name="connsiteX93" fmla="*/ 521954 w 1421534"/>
              <a:gd name="connsiteY93" fmla="*/ 143910 h 281424"/>
              <a:gd name="connsiteX94" fmla="*/ 551611 w 1421534"/>
              <a:gd name="connsiteY94" fmla="*/ 140712 h 281424"/>
              <a:gd name="connsiteX95" fmla="*/ 581267 w 1421534"/>
              <a:gd name="connsiteY95" fmla="*/ 135915 h 281424"/>
              <a:gd name="connsiteX96" fmla="*/ 634649 w 1421534"/>
              <a:gd name="connsiteY96" fmla="*/ 123123 h 281424"/>
              <a:gd name="connsiteX97" fmla="*/ 688031 w 1421534"/>
              <a:gd name="connsiteY97" fmla="*/ 113529 h 281424"/>
              <a:gd name="connsiteX98" fmla="*/ 737458 w 1421534"/>
              <a:gd name="connsiteY98" fmla="*/ 107133 h 281424"/>
              <a:gd name="connsiteX99" fmla="*/ 782931 w 1421534"/>
              <a:gd name="connsiteY99" fmla="*/ 99138 h 281424"/>
              <a:gd name="connsiteX100" fmla="*/ 824450 w 1421534"/>
              <a:gd name="connsiteY100" fmla="*/ 92742 h 281424"/>
              <a:gd name="connsiteX101" fmla="*/ 865969 w 1421534"/>
              <a:gd name="connsiteY101" fmla="*/ 86346 h 281424"/>
              <a:gd name="connsiteX102" fmla="*/ 899580 w 1421534"/>
              <a:gd name="connsiteY102" fmla="*/ 83148 h 281424"/>
              <a:gd name="connsiteX103" fmla="*/ 933191 w 1421534"/>
              <a:gd name="connsiteY103" fmla="*/ 79950 h 281424"/>
              <a:gd name="connsiteX104" fmla="*/ 960870 w 1421534"/>
              <a:gd name="connsiteY104" fmla="*/ 73554 h 281424"/>
              <a:gd name="connsiteX105" fmla="*/ 986572 w 1421534"/>
              <a:gd name="connsiteY105" fmla="*/ 70356 h 281424"/>
              <a:gd name="connsiteX106" fmla="*/ 1010298 w 1421534"/>
              <a:gd name="connsiteY106" fmla="*/ 63960 h 281424"/>
              <a:gd name="connsiteX107" fmla="*/ 1028092 w 1421534"/>
              <a:gd name="connsiteY107" fmla="*/ 59163 h 281424"/>
              <a:gd name="connsiteX108" fmla="*/ 1043908 w 1421534"/>
              <a:gd name="connsiteY108" fmla="*/ 49569 h 281424"/>
              <a:gd name="connsiteX109" fmla="*/ 1055771 w 1421534"/>
              <a:gd name="connsiteY109" fmla="*/ 43173 h 281424"/>
              <a:gd name="connsiteX110" fmla="*/ 1065656 w 1421534"/>
              <a:gd name="connsiteY110" fmla="*/ 30381 h 281424"/>
              <a:gd name="connsiteX111" fmla="*/ 1069611 w 1421534"/>
              <a:gd name="connsiteY111" fmla="*/ 25584 h 281424"/>
              <a:gd name="connsiteX112" fmla="*/ 1073565 w 1421534"/>
              <a:gd name="connsiteY112" fmla="*/ 15990 h 281424"/>
              <a:gd name="connsiteX113" fmla="*/ 1081473 w 1421534"/>
              <a:gd name="connsiteY113" fmla="*/ 12792 h 281424"/>
              <a:gd name="connsiteX114" fmla="*/ 1089382 w 1421534"/>
              <a:gd name="connsiteY114" fmla="*/ 6396 h 281424"/>
              <a:gd name="connsiteX115" fmla="*/ 1097290 w 1421534"/>
              <a:gd name="connsiteY115" fmla="*/ 3198 h 281424"/>
              <a:gd name="connsiteX116" fmla="*/ 1103221 w 1421534"/>
              <a:gd name="connsiteY116" fmla="*/ 0 h 28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421534" h="281424">
                <a:moveTo>
                  <a:pt x="1103221" y="0"/>
                </a:moveTo>
                <a:lnTo>
                  <a:pt x="1115084" y="0"/>
                </a:lnTo>
                <a:lnTo>
                  <a:pt x="1126946" y="0"/>
                </a:lnTo>
                <a:lnTo>
                  <a:pt x="1134855" y="3198"/>
                </a:lnTo>
                <a:lnTo>
                  <a:pt x="1144740" y="9594"/>
                </a:lnTo>
                <a:lnTo>
                  <a:pt x="1160557" y="15990"/>
                </a:lnTo>
                <a:lnTo>
                  <a:pt x="1180328" y="25584"/>
                </a:lnTo>
                <a:lnTo>
                  <a:pt x="1202076" y="36777"/>
                </a:lnTo>
                <a:lnTo>
                  <a:pt x="1229756" y="49569"/>
                </a:lnTo>
                <a:lnTo>
                  <a:pt x="1259412" y="63960"/>
                </a:lnTo>
                <a:lnTo>
                  <a:pt x="1275229" y="73554"/>
                </a:lnTo>
                <a:lnTo>
                  <a:pt x="1289069" y="83148"/>
                </a:lnTo>
                <a:lnTo>
                  <a:pt x="1308840" y="92742"/>
                </a:lnTo>
                <a:lnTo>
                  <a:pt x="1322679" y="100737"/>
                </a:lnTo>
                <a:lnTo>
                  <a:pt x="1334542" y="110331"/>
                </a:lnTo>
                <a:lnTo>
                  <a:pt x="1350359" y="119925"/>
                </a:lnTo>
                <a:lnTo>
                  <a:pt x="1362221" y="129519"/>
                </a:lnTo>
                <a:lnTo>
                  <a:pt x="1372107" y="137514"/>
                </a:lnTo>
                <a:lnTo>
                  <a:pt x="1383969" y="143910"/>
                </a:lnTo>
                <a:lnTo>
                  <a:pt x="1391878" y="153504"/>
                </a:lnTo>
                <a:lnTo>
                  <a:pt x="1399786" y="159900"/>
                </a:lnTo>
                <a:lnTo>
                  <a:pt x="1405717" y="166296"/>
                </a:lnTo>
                <a:lnTo>
                  <a:pt x="1409672" y="172692"/>
                </a:lnTo>
                <a:lnTo>
                  <a:pt x="1413626" y="177489"/>
                </a:lnTo>
                <a:lnTo>
                  <a:pt x="1417580" y="183885"/>
                </a:lnTo>
                <a:lnTo>
                  <a:pt x="1421534" y="190281"/>
                </a:lnTo>
                <a:lnTo>
                  <a:pt x="1421534" y="193479"/>
                </a:lnTo>
                <a:lnTo>
                  <a:pt x="1421534" y="199875"/>
                </a:lnTo>
                <a:lnTo>
                  <a:pt x="1421534" y="207870"/>
                </a:lnTo>
                <a:lnTo>
                  <a:pt x="1417580" y="220662"/>
                </a:lnTo>
                <a:lnTo>
                  <a:pt x="1413626" y="230256"/>
                </a:lnTo>
                <a:lnTo>
                  <a:pt x="1405717" y="236652"/>
                </a:lnTo>
                <a:lnTo>
                  <a:pt x="1399786" y="244647"/>
                </a:lnTo>
                <a:lnTo>
                  <a:pt x="1387924" y="251043"/>
                </a:lnTo>
                <a:lnTo>
                  <a:pt x="1376061" y="257439"/>
                </a:lnTo>
                <a:lnTo>
                  <a:pt x="1362221" y="260637"/>
                </a:lnTo>
                <a:lnTo>
                  <a:pt x="1359439" y="262887"/>
                </a:lnTo>
                <a:lnTo>
                  <a:pt x="1341126" y="260598"/>
                </a:lnTo>
                <a:cubicBezTo>
                  <a:pt x="1332518" y="259163"/>
                  <a:pt x="1324437" y="254776"/>
                  <a:pt x="1315726" y="254248"/>
                </a:cubicBezTo>
                <a:cubicBezTo>
                  <a:pt x="1254419" y="250532"/>
                  <a:pt x="1192959" y="250015"/>
                  <a:pt x="1131576" y="247898"/>
                </a:cubicBezTo>
                <a:lnTo>
                  <a:pt x="1101244" y="252231"/>
                </a:lnTo>
                <a:lnTo>
                  <a:pt x="1101244" y="243048"/>
                </a:lnTo>
                <a:lnTo>
                  <a:pt x="1097290" y="230256"/>
                </a:lnTo>
                <a:lnTo>
                  <a:pt x="1097290" y="223860"/>
                </a:lnTo>
                <a:lnTo>
                  <a:pt x="1097290" y="217464"/>
                </a:lnTo>
                <a:lnTo>
                  <a:pt x="1085427" y="214266"/>
                </a:lnTo>
                <a:lnTo>
                  <a:pt x="1077519" y="211068"/>
                </a:lnTo>
                <a:lnTo>
                  <a:pt x="1061702" y="207870"/>
                </a:lnTo>
                <a:lnTo>
                  <a:pt x="1047862" y="206271"/>
                </a:lnTo>
                <a:lnTo>
                  <a:pt x="1032046" y="203073"/>
                </a:lnTo>
                <a:lnTo>
                  <a:pt x="1014252" y="199875"/>
                </a:lnTo>
                <a:lnTo>
                  <a:pt x="994481" y="199875"/>
                </a:lnTo>
                <a:lnTo>
                  <a:pt x="970756" y="199875"/>
                </a:lnTo>
                <a:lnTo>
                  <a:pt x="956916" y="199875"/>
                </a:lnTo>
                <a:lnTo>
                  <a:pt x="941099" y="199875"/>
                </a:lnTo>
                <a:lnTo>
                  <a:pt x="923305" y="199875"/>
                </a:lnTo>
                <a:lnTo>
                  <a:pt x="903534" y="199875"/>
                </a:lnTo>
                <a:lnTo>
                  <a:pt x="883763" y="203073"/>
                </a:lnTo>
                <a:lnTo>
                  <a:pt x="858061" y="203073"/>
                </a:lnTo>
                <a:lnTo>
                  <a:pt x="836313" y="206271"/>
                </a:lnTo>
                <a:lnTo>
                  <a:pt x="808634" y="206271"/>
                </a:lnTo>
                <a:lnTo>
                  <a:pt x="778977" y="207870"/>
                </a:lnTo>
                <a:lnTo>
                  <a:pt x="749321" y="211068"/>
                </a:lnTo>
                <a:lnTo>
                  <a:pt x="713733" y="214266"/>
                </a:lnTo>
                <a:lnTo>
                  <a:pt x="680122" y="220662"/>
                </a:lnTo>
                <a:lnTo>
                  <a:pt x="642557" y="223860"/>
                </a:lnTo>
                <a:lnTo>
                  <a:pt x="604992" y="230256"/>
                </a:lnTo>
                <a:lnTo>
                  <a:pt x="563473" y="233454"/>
                </a:lnTo>
                <a:lnTo>
                  <a:pt x="521954" y="239850"/>
                </a:lnTo>
                <a:lnTo>
                  <a:pt x="476481" y="244647"/>
                </a:lnTo>
                <a:lnTo>
                  <a:pt x="434962" y="251043"/>
                </a:lnTo>
                <a:lnTo>
                  <a:pt x="397397" y="254241"/>
                </a:lnTo>
                <a:lnTo>
                  <a:pt x="355878" y="260637"/>
                </a:lnTo>
                <a:lnTo>
                  <a:pt x="318313" y="263835"/>
                </a:lnTo>
                <a:lnTo>
                  <a:pt x="282725" y="267033"/>
                </a:lnTo>
                <a:lnTo>
                  <a:pt x="245160" y="270231"/>
                </a:lnTo>
                <a:lnTo>
                  <a:pt x="215504" y="273429"/>
                </a:lnTo>
                <a:lnTo>
                  <a:pt x="181893" y="276627"/>
                </a:lnTo>
                <a:lnTo>
                  <a:pt x="150260" y="276627"/>
                </a:lnTo>
                <a:lnTo>
                  <a:pt x="120603" y="279825"/>
                </a:lnTo>
                <a:lnTo>
                  <a:pt x="94901" y="279825"/>
                </a:lnTo>
                <a:lnTo>
                  <a:pt x="67221" y="279825"/>
                </a:lnTo>
                <a:lnTo>
                  <a:pt x="45473" y="281424"/>
                </a:lnTo>
                <a:lnTo>
                  <a:pt x="17794" y="281424"/>
                </a:lnTo>
                <a:lnTo>
                  <a:pt x="0" y="281424"/>
                </a:lnTo>
                <a:lnTo>
                  <a:pt x="0" y="187083"/>
                </a:lnTo>
                <a:lnTo>
                  <a:pt x="67221" y="187083"/>
                </a:lnTo>
                <a:lnTo>
                  <a:pt x="136420" y="183885"/>
                </a:lnTo>
                <a:lnTo>
                  <a:pt x="199687" y="183885"/>
                </a:lnTo>
                <a:lnTo>
                  <a:pt x="268886" y="177489"/>
                </a:lnTo>
                <a:lnTo>
                  <a:pt x="332153" y="172692"/>
                </a:lnTo>
                <a:lnTo>
                  <a:pt x="397397" y="166296"/>
                </a:lnTo>
                <a:lnTo>
                  <a:pt x="456710" y="156702"/>
                </a:lnTo>
                <a:lnTo>
                  <a:pt x="521954" y="143910"/>
                </a:lnTo>
                <a:lnTo>
                  <a:pt x="551611" y="140712"/>
                </a:lnTo>
                <a:lnTo>
                  <a:pt x="581267" y="135915"/>
                </a:lnTo>
                <a:lnTo>
                  <a:pt x="634649" y="123123"/>
                </a:lnTo>
                <a:lnTo>
                  <a:pt x="688031" y="113529"/>
                </a:lnTo>
                <a:lnTo>
                  <a:pt x="737458" y="107133"/>
                </a:lnTo>
                <a:lnTo>
                  <a:pt x="782931" y="99138"/>
                </a:lnTo>
                <a:lnTo>
                  <a:pt x="824450" y="92742"/>
                </a:lnTo>
                <a:lnTo>
                  <a:pt x="865969" y="86346"/>
                </a:lnTo>
                <a:lnTo>
                  <a:pt x="899580" y="83148"/>
                </a:lnTo>
                <a:lnTo>
                  <a:pt x="933191" y="79950"/>
                </a:lnTo>
                <a:lnTo>
                  <a:pt x="960870" y="73554"/>
                </a:lnTo>
                <a:lnTo>
                  <a:pt x="986572" y="70356"/>
                </a:lnTo>
                <a:lnTo>
                  <a:pt x="1010298" y="63960"/>
                </a:lnTo>
                <a:lnTo>
                  <a:pt x="1028092" y="59163"/>
                </a:lnTo>
                <a:lnTo>
                  <a:pt x="1043908" y="49569"/>
                </a:lnTo>
                <a:lnTo>
                  <a:pt x="1055771" y="43173"/>
                </a:lnTo>
                <a:lnTo>
                  <a:pt x="1065656" y="30381"/>
                </a:lnTo>
                <a:lnTo>
                  <a:pt x="1069611" y="25584"/>
                </a:lnTo>
                <a:lnTo>
                  <a:pt x="1073565" y="15990"/>
                </a:lnTo>
                <a:lnTo>
                  <a:pt x="1081473" y="12792"/>
                </a:lnTo>
                <a:lnTo>
                  <a:pt x="1089382" y="6396"/>
                </a:lnTo>
                <a:lnTo>
                  <a:pt x="1097290" y="3198"/>
                </a:lnTo>
                <a:lnTo>
                  <a:pt x="1103221" y="0"/>
                </a:lnTo>
                <a:close/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331640" y="533113"/>
            <a:ext cx="1865847" cy="613373"/>
            <a:chOff x="3308720" y="4014304"/>
            <a:chExt cx="1378193" cy="453063"/>
          </a:xfrm>
        </p:grpSpPr>
        <p:grpSp>
          <p:nvGrpSpPr>
            <p:cNvPr id="23" name="组合 22"/>
            <p:cNvGrpSpPr/>
            <p:nvPr/>
          </p:nvGrpSpPr>
          <p:grpSpPr>
            <a:xfrm>
              <a:off x="4236106" y="4014304"/>
              <a:ext cx="450807" cy="453063"/>
              <a:chOff x="2148422" y="3765185"/>
              <a:chExt cx="450807" cy="453063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48422" y="3765185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51" name="组合 50"/>
              <p:cNvGrpSpPr/>
              <p:nvPr/>
            </p:nvGrpSpPr>
            <p:grpSpPr>
              <a:xfrm>
                <a:off x="2244772" y="3874364"/>
                <a:ext cx="258106" cy="234704"/>
                <a:chOff x="1489075" y="1268412"/>
                <a:chExt cx="628650" cy="704851"/>
              </a:xfrm>
              <a:solidFill>
                <a:srgbClr val="FF0000"/>
              </a:solidFill>
            </p:grpSpPr>
            <p:sp>
              <p:nvSpPr>
                <p:cNvPr id="52" name="Freeform 32"/>
                <p:cNvSpPr/>
                <p:nvPr/>
              </p:nvSpPr>
              <p:spPr bwMode="auto">
                <a:xfrm>
                  <a:off x="1590675" y="1792287"/>
                  <a:ext cx="466725" cy="98425"/>
                </a:xfrm>
                <a:custGeom>
                  <a:avLst/>
                  <a:gdLst>
                    <a:gd name="T0" fmla="*/ 249 w 590"/>
                    <a:gd name="T1" fmla="*/ 19 h 125"/>
                    <a:gd name="T2" fmla="*/ 318 w 590"/>
                    <a:gd name="T3" fmla="*/ 10 h 125"/>
                    <a:gd name="T4" fmla="*/ 381 w 590"/>
                    <a:gd name="T5" fmla="*/ 4 h 125"/>
                    <a:gd name="T6" fmla="*/ 436 w 590"/>
                    <a:gd name="T7" fmla="*/ 2 h 125"/>
                    <a:gd name="T8" fmla="*/ 475 w 590"/>
                    <a:gd name="T9" fmla="*/ 0 h 125"/>
                    <a:gd name="T10" fmla="*/ 498 w 590"/>
                    <a:gd name="T11" fmla="*/ 2 h 125"/>
                    <a:gd name="T12" fmla="*/ 519 w 590"/>
                    <a:gd name="T13" fmla="*/ 2 h 125"/>
                    <a:gd name="T14" fmla="*/ 536 w 590"/>
                    <a:gd name="T15" fmla="*/ 6 h 125"/>
                    <a:gd name="T16" fmla="*/ 551 w 590"/>
                    <a:gd name="T17" fmla="*/ 8 h 125"/>
                    <a:gd name="T18" fmla="*/ 563 w 590"/>
                    <a:gd name="T19" fmla="*/ 12 h 125"/>
                    <a:gd name="T20" fmla="*/ 572 w 590"/>
                    <a:gd name="T21" fmla="*/ 17 h 125"/>
                    <a:gd name="T22" fmla="*/ 580 w 590"/>
                    <a:gd name="T23" fmla="*/ 23 h 125"/>
                    <a:gd name="T24" fmla="*/ 586 w 590"/>
                    <a:gd name="T25" fmla="*/ 35 h 125"/>
                    <a:gd name="T26" fmla="*/ 590 w 590"/>
                    <a:gd name="T27" fmla="*/ 46 h 125"/>
                    <a:gd name="T28" fmla="*/ 588 w 590"/>
                    <a:gd name="T29" fmla="*/ 56 h 125"/>
                    <a:gd name="T30" fmla="*/ 582 w 590"/>
                    <a:gd name="T31" fmla="*/ 63 h 125"/>
                    <a:gd name="T32" fmla="*/ 570 w 590"/>
                    <a:gd name="T33" fmla="*/ 71 h 125"/>
                    <a:gd name="T34" fmla="*/ 557 w 590"/>
                    <a:gd name="T35" fmla="*/ 79 h 125"/>
                    <a:gd name="T36" fmla="*/ 540 w 590"/>
                    <a:gd name="T37" fmla="*/ 83 h 125"/>
                    <a:gd name="T38" fmla="*/ 521 w 590"/>
                    <a:gd name="T39" fmla="*/ 86 h 125"/>
                    <a:gd name="T40" fmla="*/ 502 w 590"/>
                    <a:gd name="T41" fmla="*/ 86 h 125"/>
                    <a:gd name="T42" fmla="*/ 484 w 590"/>
                    <a:gd name="T43" fmla="*/ 86 h 125"/>
                    <a:gd name="T44" fmla="*/ 461 w 590"/>
                    <a:gd name="T45" fmla="*/ 88 h 125"/>
                    <a:gd name="T46" fmla="*/ 435 w 590"/>
                    <a:gd name="T47" fmla="*/ 90 h 125"/>
                    <a:gd name="T48" fmla="*/ 404 w 590"/>
                    <a:gd name="T49" fmla="*/ 92 h 125"/>
                    <a:gd name="T50" fmla="*/ 368 w 590"/>
                    <a:gd name="T51" fmla="*/ 96 h 125"/>
                    <a:gd name="T52" fmla="*/ 329 w 590"/>
                    <a:gd name="T53" fmla="*/ 98 h 125"/>
                    <a:gd name="T54" fmla="*/ 283 w 590"/>
                    <a:gd name="T55" fmla="*/ 104 h 125"/>
                    <a:gd name="T56" fmla="*/ 236 w 590"/>
                    <a:gd name="T57" fmla="*/ 107 h 125"/>
                    <a:gd name="T58" fmla="*/ 190 w 590"/>
                    <a:gd name="T59" fmla="*/ 113 h 125"/>
                    <a:gd name="T60" fmla="*/ 148 w 590"/>
                    <a:gd name="T61" fmla="*/ 115 h 125"/>
                    <a:gd name="T62" fmla="*/ 111 w 590"/>
                    <a:gd name="T63" fmla="*/ 119 h 125"/>
                    <a:gd name="T64" fmla="*/ 79 w 590"/>
                    <a:gd name="T65" fmla="*/ 121 h 125"/>
                    <a:gd name="T66" fmla="*/ 50 w 590"/>
                    <a:gd name="T67" fmla="*/ 123 h 125"/>
                    <a:gd name="T68" fmla="*/ 27 w 590"/>
                    <a:gd name="T69" fmla="*/ 125 h 125"/>
                    <a:gd name="T70" fmla="*/ 8 w 590"/>
                    <a:gd name="T71" fmla="*/ 125 h 125"/>
                    <a:gd name="T72" fmla="*/ 0 w 590"/>
                    <a:gd name="T73" fmla="*/ 54 h 125"/>
                    <a:gd name="T74" fmla="*/ 19 w 590"/>
                    <a:gd name="T75" fmla="*/ 52 h 125"/>
                    <a:gd name="T76" fmla="*/ 40 w 590"/>
                    <a:gd name="T77" fmla="*/ 52 h 125"/>
                    <a:gd name="T78" fmla="*/ 63 w 590"/>
                    <a:gd name="T79" fmla="*/ 50 h 125"/>
                    <a:gd name="T80" fmla="*/ 88 w 590"/>
                    <a:gd name="T81" fmla="*/ 48 h 125"/>
                    <a:gd name="T82" fmla="*/ 115 w 590"/>
                    <a:gd name="T83" fmla="*/ 44 h 125"/>
                    <a:gd name="T84" fmla="*/ 146 w 590"/>
                    <a:gd name="T85" fmla="*/ 40 h 125"/>
                    <a:gd name="T86" fmla="*/ 178 w 590"/>
                    <a:gd name="T87" fmla="*/ 35 h 125"/>
                    <a:gd name="T88" fmla="*/ 215 w 590"/>
                    <a:gd name="T89" fmla="*/ 27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90" h="125">
                      <a:moveTo>
                        <a:pt x="215" y="27"/>
                      </a:moveTo>
                      <a:lnTo>
                        <a:pt x="249" y="19"/>
                      </a:lnTo>
                      <a:lnTo>
                        <a:pt x="285" y="14"/>
                      </a:lnTo>
                      <a:lnTo>
                        <a:pt x="318" y="10"/>
                      </a:lnTo>
                      <a:lnTo>
                        <a:pt x="350" y="6"/>
                      </a:lnTo>
                      <a:lnTo>
                        <a:pt x="381" y="4"/>
                      </a:lnTo>
                      <a:lnTo>
                        <a:pt x="410" y="2"/>
                      </a:lnTo>
                      <a:lnTo>
                        <a:pt x="436" y="2"/>
                      </a:lnTo>
                      <a:lnTo>
                        <a:pt x="463" y="0"/>
                      </a:lnTo>
                      <a:lnTo>
                        <a:pt x="475" y="0"/>
                      </a:lnTo>
                      <a:lnTo>
                        <a:pt x="486" y="2"/>
                      </a:lnTo>
                      <a:lnTo>
                        <a:pt x="498" y="2"/>
                      </a:lnTo>
                      <a:lnTo>
                        <a:pt x="509" y="2"/>
                      </a:lnTo>
                      <a:lnTo>
                        <a:pt x="519" y="2"/>
                      </a:lnTo>
                      <a:lnTo>
                        <a:pt x="526" y="4"/>
                      </a:lnTo>
                      <a:lnTo>
                        <a:pt x="536" y="6"/>
                      </a:lnTo>
                      <a:lnTo>
                        <a:pt x="544" y="6"/>
                      </a:lnTo>
                      <a:lnTo>
                        <a:pt x="551" y="8"/>
                      </a:lnTo>
                      <a:lnTo>
                        <a:pt x="557" y="10"/>
                      </a:lnTo>
                      <a:lnTo>
                        <a:pt x="563" y="12"/>
                      </a:lnTo>
                      <a:lnTo>
                        <a:pt x="568" y="15"/>
                      </a:lnTo>
                      <a:lnTo>
                        <a:pt x="572" y="17"/>
                      </a:lnTo>
                      <a:lnTo>
                        <a:pt x="576" y="19"/>
                      </a:lnTo>
                      <a:lnTo>
                        <a:pt x="580" y="23"/>
                      </a:lnTo>
                      <a:lnTo>
                        <a:pt x="582" y="27"/>
                      </a:lnTo>
                      <a:lnTo>
                        <a:pt x="586" y="35"/>
                      </a:lnTo>
                      <a:lnTo>
                        <a:pt x="588" y="40"/>
                      </a:lnTo>
                      <a:lnTo>
                        <a:pt x="590" y="46"/>
                      </a:lnTo>
                      <a:lnTo>
                        <a:pt x="590" y="52"/>
                      </a:lnTo>
                      <a:lnTo>
                        <a:pt x="588" y="56"/>
                      </a:lnTo>
                      <a:lnTo>
                        <a:pt x="586" y="60"/>
                      </a:lnTo>
                      <a:lnTo>
                        <a:pt x="582" y="63"/>
                      </a:lnTo>
                      <a:lnTo>
                        <a:pt x="576" y="67"/>
                      </a:lnTo>
                      <a:lnTo>
                        <a:pt x="570" y="71"/>
                      </a:lnTo>
                      <a:lnTo>
                        <a:pt x="565" y="75"/>
                      </a:lnTo>
                      <a:lnTo>
                        <a:pt x="557" y="79"/>
                      </a:lnTo>
                      <a:lnTo>
                        <a:pt x="549" y="81"/>
                      </a:lnTo>
                      <a:lnTo>
                        <a:pt x="540" y="83"/>
                      </a:lnTo>
                      <a:lnTo>
                        <a:pt x="530" y="84"/>
                      </a:lnTo>
                      <a:lnTo>
                        <a:pt x="521" y="86"/>
                      </a:lnTo>
                      <a:lnTo>
                        <a:pt x="509" y="86"/>
                      </a:lnTo>
                      <a:lnTo>
                        <a:pt x="502" y="86"/>
                      </a:lnTo>
                      <a:lnTo>
                        <a:pt x="494" y="86"/>
                      </a:lnTo>
                      <a:lnTo>
                        <a:pt x="484" y="86"/>
                      </a:lnTo>
                      <a:lnTo>
                        <a:pt x="473" y="86"/>
                      </a:lnTo>
                      <a:lnTo>
                        <a:pt x="461" y="88"/>
                      </a:lnTo>
                      <a:lnTo>
                        <a:pt x="448" y="88"/>
                      </a:lnTo>
                      <a:lnTo>
                        <a:pt x="435" y="90"/>
                      </a:lnTo>
                      <a:lnTo>
                        <a:pt x="419" y="90"/>
                      </a:lnTo>
                      <a:lnTo>
                        <a:pt x="404" y="92"/>
                      </a:lnTo>
                      <a:lnTo>
                        <a:pt x="387" y="94"/>
                      </a:lnTo>
                      <a:lnTo>
                        <a:pt x="368" y="96"/>
                      </a:lnTo>
                      <a:lnTo>
                        <a:pt x="348" y="96"/>
                      </a:lnTo>
                      <a:lnTo>
                        <a:pt x="329" y="98"/>
                      </a:lnTo>
                      <a:lnTo>
                        <a:pt x="306" y="102"/>
                      </a:lnTo>
                      <a:lnTo>
                        <a:pt x="283" y="104"/>
                      </a:lnTo>
                      <a:lnTo>
                        <a:pt x="260" y="105"/>
                      </a:lnTo>
                      <a:lnTo>
                        <a:pt x="236" y="107"/>
                      </a:lnTo>
                      <a:lnTo>
                        <a:pt x="213" y="109"/>
                      </a:lnTo>
                      <a:lnTo>
                        <a:pt x="190" y="113"/>
                      </a:lnTo>
                      <a:lnTo>
                        <a:pt x="169" y="115"/>
                      </a:lnTo>
                      <a:lnTo>
                        <a:pt x="148" y="115"/>
                      </a:lnTo>
                      <a:lnTo>
                        <a:pt x="128" y="117"/>
                      </a:lnTo>
                      <a:lnTo>
                        <a:pt x="111" y="119"/>
                      </a:lnTo>
                      <a:lnTo>
                        <a:pt x="94" y="121"/>
                      </a:lnTo>
                      <a:lnTo>
                        <a:pt x="79" y="121"/>
                      </a:lnTo>
                      <a:lnTo>
                        <a:pt x="63" y="123"/>
                      </a:lnTo>
                      <a:lnTo>
                        <a:pt x="50" y="123"/>
                      </a:lnTo>
                      <a:lnTo>
                        <a:pt x="39" y="125"/>
                      </a:lnTo>
                      <a:lnTo>
                        <a:pt x="27" y="125"/>
                      </a:lnTo>
                      <a:lnTo>
                        <a:pt x="18" y="125"/>
                      </a:lnTo>
                      <a:lnTo>
                        <a:pt x="8" y="125"/>
                      </a:lnTo>
                      <a:lnTo>
                        <a:pt x="0" y="125"/>
                      </a:lnTo>
                      <a:lnTo>
                        <a:pt x="0" y="54"/>
                      </a:lnTo>
                      <a:lnTo>
                        <a:pt x="10" y="54"/>
                      </a:lnTo>
                      <a:lnTo>
                        <a:pt x="19" y="52"/>
                      </a:lnTo>
                      <a:lnTo>
                        <a:pt x="29" y="52"/>
                      </a:lnTo>
                      <a:lnTo>
                        <a:pt x="40" y="52"/>
                      </a:lnTo>
                      <a:lnTo>
                        <a:pt x="52" y="52"/>
                      </a:lnTo>
                      <a:lnTo>
                        <a:pt x="63" y="50"/>
                      </a:lnTo>
                      <a:lnTo>
                        <a:pt x="75" y="48"/>
                      </a:lnTo>
                      <a:lnTo>
                        <a:pt x="88" y="48"/>
                      </a:lnTo>
                      <a:lnTo>
                        <a:pt x="102" y="46"/>
                      </a:lnTo>
                      <a:lnTo>
                        <a:pt x="115" y="44"/>
                      </a:lnTo>
                      <a:lnTo>
                        <a:pt x="130" y="42"/>
                      </a:lnTo>
                      <a:lnTo>
                        <a:pt x="146" y="40"/>
                      </a:lnTo>
                      <a:lnTo>
                        <a:pt x="161" y="37"/>
                      </a:lnTo>
                      <a:lnTo>
                        <a:pt x="178" y="35"/>
                      </a:lnTo>
                      <a:lnTo>
                        <a:pt x="195" y="31"/>
                      </a:lnTo>
                      <a:lnTo>
                        <a:pt x="215" y="27"/>
                      </a:lnTo>
                      <a:lnTo>
                        <a:pt x="215" y="27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3"/>
                <p:cNvSpPr/>
                <p:nvPr/>
              </p:nvSpPr>
              <p:spPr bwMode="auto">
                <a:xfrm>
                  <a:off x="1489075" y="1336675"/>
                  <a:ext cx="122238" cy="636588"/>
                </a:xfrm>
                <a:custGeom>
                  <a:avLst/>
                  <a:gdLst>
                    <a:gd name="T0" fmla="*/ 6 w 155"/>
                    <a:gd name="T1" fmla="*/ 56 h 803"/>
                    <a:gd name="T2" fmla="*/ 0 w 155"/>
                    <a:gd name="T3" fmla="*/ 25 h 803"/>
                    <a:gd name="T4" fmla="*/ 8 w 155"/>
                    <a:gd name="T5" fmla="*/ 8 h 803"/>
                    <a:gd name="T6" fmla="*/ 15 w 155"/>
                    <a:gd name="T7" fmla="*/ 2 h 803"/>
                    <a:gd name="T8" fmla="*/ 29 w 155"/>
                    <a:gd name="T9" fmla="*/ 0 h 803"/>
                    <a:gd name="T10" fmla="*/ 48 w 155"/>
                    <a:gd name="T11" fmla="*/ 4 h 803"/>
                    <a:gd name="T12" fmla="*/ 73 w 155"/>
                    <a:gd name="T13" fmla="*/ 14 h 803"/>
                    <a:gd name="T14" fmla="*/ 105 w 155"/>
                    <a:gd name="T15" fmla="*/ 27 h 803"/>
                    <a:gd name="T16" fmla="*/ 128 w 155"/>
                    <a:gd name="T17" fmla="*/ 43 h 803"/>
                    <a:gd name="T18" fmla="*/ 130 w 155"/>
                    <a:gd name="T19" fmla="*/ 66 h 803"/>
                    <a:gd name="T20" fmla="*/ 132 w 155"/>
                    <a:gd name="T21" fmla="*/ 106 h 803"/>
                    <a:gd name="T22" fmla="*/ 136 w 155"/>
                    <a:gd name="T23" fmla="*/ 159 h 803"/>
                    <a:gd name="T24" fmla="*/ 140 w 155"/>
                    <a:gd name="T25" fmla="*/ 228 h 803"/>
                    <a:gd name="T26" fmla="*/ 146 w 155"/>
                    <a:gd name="T27" fmla="*/ 313 h 803"/>
                    <a:gd name="T28" fmla="*/ 147 w 155"/>
                    <a:gd name="T29" fmla="*/ 401 h 803"/>
                    <a:gd name="T30" fmla="*/ 149 w 155"/>
                    <a:gd name="T31" fmla="*/ 479 h 803"/>
                    <a:gd name="T32" fmla="*/ 153 w 155"/>
                    <a:gd name="T33" fmla="*/ 548 h 803"/>
                    <a:gd name="T34" fmla="*/ 155 w 155"/>
                    <a:gd name="T35" fmla="*/ 608 h 803"/>
                    <a:gd name="T36" fmla="*/ 155 w 155"/>
                    <a:gd name="T37" fmla="*/ 657 h 803"/>
                    <a:gd name="T38" fmla="*/ 155 w 155"/>
                    <a:gd name="T39" fmla="*/ 700 h 803"/>
                    <a:gd name="T40" fmla="*/ 155 w 155"/>
                    <a:gd name="T41" fmla="*/ 734 h 803"/>
                    <a:gd name="T42" fmla="*/ 155 w 155"/>
                    <a:gd name="T43" fmla="*/ 761 h 803"/>
                    <a:gd name="T44" fmla="*/ 153 w 155"/>
                    <a:gd name="T45" fmla="*/ 780 h 803"/>
                    <a:gd name="T46" fmla="*/ 151 w 155"/>
                    <a:gd name="T47" fmla="*/ 792 h 803"/>
                    <a:gd name="T48" fmla="*/ 147 w 155"/>
                    <a:gd name="T49" fmla="*/ 799 h 803"/>
                    <a:gd name="T50" fmla="*/ 138 w 155"/>
                    <a:gd name="T51" fmla="*/ 803 h 803"/>
                    <a:gd name="T52" fmla="*/ 130 w 155"/>
                    <a:gd name="T53" fmla="*/ 801 h 803"/>
                    <a:gd name="T54" fmla="*/ 123 w 155"/>
                    <a:gd name="T55" fmla="*/ 793 h 803"/>
                    <a:gd name="T56" fmla="*/ 113 w 155"/>
                    <a:gd name="T57" fmla="*/ 776 h 803"/>
                    <a:gd name="T58" fmla="*/ 111 w 155"/>
                    <a:gd name="T59" fmla="*/ 769 h 803"/>
                    <a:gd name="T60" fmla="*/ 107 w 155"/>
                    <a:gd name="T61" fmla="*/ 755 h 803"/>
                    <a:gd name="T62" fmla="*/ 103 w 155"/>
                    <a:gd name="T63" fmla="*/ 738 h 803"/>
                    <a:gd name="T64" fmla="*/ 100 w 155"/>
                    <a:gd name="T65" fmla="*/ 715 h 803"/>
                    <a:gd name="T66" fmla="*/ 96 w 155"/>
                    <a:gd name="T67" fmla="*/ 688 h 803"/>
                    <a:gd name="T68" fmla="*/ 92 w 155"/>
                    <a:gd name="T69" fmla="*/ 657 h 803"/>
                    <a:gd name="T70" fmla="*/ 88 w 155"/>
                    <a:gd name="T71" fmla="*/ 619 h 803"/>
                    <a:gd name="T72" fmla="*/ 84 w 155"/>
                    <a:gd name="T73" fmla="*/ 579 h 803"/>
                    <a:gd name="T74" fmla="*/ 79 w 155"/>
                    <a:gd name="T75" fmla="*/ 531 h 803"/>
                    <a:gd name="T76" fmla="*/ 75 w 155"/>
                    <a:gd name="T77" fmla="*/ 479 h 803"/>
                    <a:gd name="T78" fmla="*/ 71 w 155"/>
                    <a:gd name="T79" fmla="*/ 424 h 803"/>
                    <a:gd name="T80" fmla="*/ 65 w 155"/>
                    <a:gd name="T81" fmla="*/ 372 h 803"/>
                    <a:gd name="T82" fmla="*/ 61 w 155"/>
                    <a:gd name="T83" fmla="*/ 322 h 803"/>
                    <a:gd name="T84" fmla="*/ 56 w 155"/>
                    <a:gd name="T85" fmla="*/ 278 h 803"/>
                    <a:gd name="T86" fmla="*/ 52 w 155"/>
                    <a:gd name="T87" fmla="*/ 238 h 803"/>
                    <a:gd name="T88" fmla="*/ 46 w 155"/>
                    <a:gd name="T89" fmla="*/ 202 h 803"/>
                    <a:gd name="T90" fmla="*/ 35 w 155"/>
                    <a:gd name="T91" fmla="*/ 144 h 803"/>
                    <a:gd name="T92" fmla="*/ 23 w 155"/>
                    <a:gd name="T93" fmla="*/ 102 h 803"/>
                    <a:gd name="T94" fmla="*/ 15 w 155"/>
                    <a:gd name="T95" fmla="*/ 83 h 8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55" h="803">
                      <a:moveTo>
                        <a:pt x="15" y="83"/>
                      </a:moveTo>
                      <a:lnTo>
                        <a:pt x="10" y="69"/>
                      </a:lnTo>
                      <a:lnTo>
                        <a:pt x="6" y="56"/>
                      </a:lnTo>
                      <a:lnTo>
                        <a:pt x="2" y="44"/>
                      </a:lnTo>
                      <a:lnTo>
                        <a:pt x="0" y="35"/>
                      </a:lnTo>
                      <a:lnTo>
                        <a:pt x="0" y="25"/>
                      </a:lnTo>
                      <a:lnTo>
                        <a:pt x="2" y="18"/>
                      </a:lnTo>
                      <a:lnTo>
                        <a:pt x="6" y="10"/>
                      </a:lnTo>
                      <a:lnTo>
                        <a:pt x="8" y="8"/>
                      </a:lnTo>
                      <a:lnTo>
                        <a:pt x="10" y="4"/>
                      </a:lnTo>
                      <a:lnTo>
                        <a:pt x="12" y="2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5" y="0"/>
                      </a:lnTo>
                      <a:lnTo>
                        <a:pt x="40" y="2"/>
                      </a:lnTo>
                      <a:lnTo>
                        <a:pt x="48" y="4"/>
                      </a:lnTo>
                      <a:lnTo>
                        <a:pt x="56" y="6"/>
                      </a:lnTo>
                      <a:lnTo>
                        <a:pt x="65" y="10"/>
                      </a:lnTo>
                      <a:lnTo>
                        <a:pt x="73" y="14"/>
                      </a:lnTo>
                      <a:lnTo>
                        <a:pt x="84" y="18"/>
                      </a:lnTo>
                      <a:lnTo>
                        <a:pt x="94" y="22"/>
                      </a:lnTo>
                      <a:lnTo>
                        <a:pt x="105" y="27"/>
                      </a:lnTo>
                      <a:lnTo>
                        <a:pt x="117" y="31"/>
                      </a:lnTo>
                      <a:lnTo>
                        <a:pt x="128" y="39"/>
                      </a:lnTo>
                      <a:lnTo>
                        <a:pt x="128" y="43"/>
                      </a:lnTo>
                      <a:lnTo>
                        <a:pt x="130" y="48"/>
                      </a:lnTo>
                      <a:lnTo>
                        <a:pt x="130" y="56"/>
                      </a:lnTo>
                      <a:lnTo>
                        <a:pt x="130" y="66"/>
                      </a:lnTo>
                      <a:lnTo>
                        <a:pt x="130" y="77"/>
                      </a:lnTo>
                      <a:lnTo>
                        <a:pt x="132" y="90"/>
                      </a:lnTo>
                      <a:lnTo>
                        <a:pt x="132" y="106"/>
                      </a:lnTo>
                      <a:lnTo>
                        <a:pt x="132" y="121"/>
                      </a:lnTo>
                      <a:lnTo>
                        <a:pt x="134" y="138"/>
                      </a:lnTo>
                      <a:lnTo>
                        <a:pt x="136" y="159"/>
                      </a:lnTo>
                      <a:lnTo>
                        <a:pt x="136" y="180"/>
                      </a:lnTo>
                      <a:lnTo>
                        <a:pt x="138" y="203"/>
                      </a:lnTo>
                      <a:lnTo>
                        <a:pt x="140" y="228"/>
                      </a:lnTo>
                      <a:lnTo>
                        <a:pt x="142" y="255"/>
                      </a:lnTo>
                      <a:lnTo>
                        <a:pt x="144" y="282"/>
                      </a:lnTo>
                      <a:lnTo>
                        <a:pt x="146" y="313"/>
                      </a:lnTo>
                      <a:lnTo>
                        <a:pt x="146" y="343"/>
                      </a:lnTo>
                      <a:lnTo>
                        <a:pt x="147" y="372"/>
                      </a:lnTo>
                      <a:lnTo>
                        <a:pt x="147" y="401"/>
                      </a:lnTo>
                      <a:lnTo>
                        <a:pt x="149" y="428"/>
                      </a:lnTo>
                      <a:lnTo>
                        <a:pt x="149" y="454"/>
                      </a:lnTo>
                      <a:lnTo>
                        <a:pt x="149" y="479"/>
                      </a:lnTo>
                      <a:lnTo>
                        <a:pt x="151" y="502"/>
                      </a:lnTo>
                      <a:lnTo>
                        <a:pt x="151" y="527"/>
                      </a:lnTo>
                      <a:lnTo>
                        <a:pt x="153" y="548"/>
                      </a:lnTo>
                      <a:lnTo>
                        <a:pt x="153" y="569"/>
                      </a:lnTo>
                      <a:lnTo>
                        <a:pt x="153" y="590"/>
                      </a:lnTo>
                      <a:lnTo>
                        <a:pt x="155" y="608"/>
                      </a:lnTo>
                      <a:lnTo>
                        <a:pt x="155" y="627"/>
                      </a:lnTo>
                      <a:lnTo>
                        <a:pt x="155" y="642"/>
                      </a:lnTo>
                      <a:lnTo>
                        <a:pt x="155" y="657"/>
                      </a:lnTo>
                      <a:lnTo>
                        <a:pt x="155" y="673"/>
                      </a:lnTo>
                      <a:lnTo>
                        <a:pt x="155" y="686"/>
                      </a:lnTo>
                      <a:lnTo>
                        <a:pt x="155" y="700"/>
                      </a:lnTo>
                      <a:lnTo>
                        <a:pt x="155" y="711"/>
                      </a:lnTo>
                      <a:lnTo>
                        <a:pt x="155" y="723"/>
                      </a:lnTo>
                      <a:lnTo>
                        <a:pt x="155" y="734"/>
                      </a:lnTo>
                      <a:lnTo>
                        <a:pt x="155" y="744"/>
                      </a:lnTo>
                      <a:lnTo>
                        <a:pt x="155" y="753"/>
                      </a:lnTo>
                      <a:lnTo>
                        <a:pt x="155" y="761"/>
                      </a:lnTo>
                      <a:lnTo>
                        <a:pt x="153" y="769"/>
                      </a:lnTo>
                      <a:lnTo>
                        <a:pt x="153" y="774"/>
                      </a:lnTo>
                      <a:lnTo>
                        <a:pt x="153" y="780"/>
                      </a:lnTo>
                      <a:lnTo>
                        <a:pt x="153" y="786"/>
                      </a:lnTo>
                      <a:lnTo>
                        <a:pt x="151" y="790"/>
                      </a:lnTo>
                      <a:lnTo>
                        <a:pt x="151" y="792"/>
                      </a:lnTo>
                      <a:lnTo>
                        <a:pt x="151" y="795"/>
                      </a:lnTo>
                      <a:lnTo>
                        <a:pt x="149" y="795"/>
                      </a:lnTo>
                      <a:lnTo>
                        <a:pt x="147" y="799"/>
                      </a:lnTo>
                      <a:lnTo>
                        <a:pt x="146" y="799"/>
                      </a:lnTo>
                      <a:lnTo>
                        <a:pt x="142" y="801"/>
                      </a:lnTo>
                      <a:lnTo>
                        <a:pt x="138" y="803"/>
                      </a:lnTo>
                      <a:lnTo>
                        <a:pt x="134" y="803"/>
                      </a:lnTo>
                      <a:lnTo>
                        <a:pt x="132" y="803"/>
                      </a:lnTo>
                      <a:lnTo>
                        <a:pt x="130" y="801"/>
                      </a:lnTo>
                      <a:lnTo>
                        <a:pt x="128" y="799"/>
                      </a:lnTo>
                      <a:lnTo>
                        <a:pt x="126" y="797"/>
                      </a:lnTo>
                      <a:lnTo>
                        <a:pt x="123" y="793"/>
                      </a:lnTo>
                      <a:lnTo>
                        <a:pt x="121" y="790"/>
                      </a:lnTo>
                      <a:lnTo>
                        <a:pt x="117" y="784"/>
                      </a:lnTo>
                      <a:lnTo>
                        <a:pt x="113" y="776"/>
                      </a:lnTo>
                      <a:lnTo>
                        <a:pt x="113" y="774"/>
                      </a:lnTo>
                      <a:lnTo>
                        <a:pt x="111" y="772"/>
                      </a:lnTo>
                      <a:lnTo>
                        <a:pt x="111" y="769"/>
                      </a:lnTo>
                      <a:lnTo>
                        <a:pt x="109" y="765"/>
                      </a:lnTo>
                      <a:lnTo>
                        <a:pt x="109" y="761"/>
                      </a:lnTo>
                      <a:lnTo>
                        <a:pt x="107" y="755"/>
                      </a:lnTo>
                      <a:lnTo>
                        <a:pt x="105" y="751"/>
                      </a:lnTo>
                      <a:lnTo>
                        <a:pt x="105" y="746"/>
                      </a:lnTo>
                      <a:lnTo>
                        <a:pt x="103" y="738"/>
                      </a:lnTo>
                      <a:lnTo>
                        <a:pt x="102" y="732"/>
                      </a:lnTo>
                      <a:lnTo>
                        <a:pt x="102" y="724"/>
                      </a:lnTo>
                      <a:lnTo>
                        <a:pt x="100" y="715"/>
                      </a:lnTo>
                      <a:lnTo>
                        <a:pt x="98" y="707"/>
                      </a:lnTo>
                      <a:lnTo>
                        <a:pt x="98" y="698"/>
                      </a:lnTo>
                      <a:lnTo>
                        <a:pt x="96" y="688"/>
                      </a:lnTo>
                      <a:lnTo>
                        <a:pt x="94" y="678"/>
                      </a:lnTo>
                      <a:lnTo>
                        <a:pt x="94" y="667"/>
                      </a:lnTo>
                      <a:lnTo>
                        <a:pt x="92" y="657"/>
                      </a:lnTo>
                      <a:lnTo>
                        <a:pt x="90" y="644"/>
                      </a:lnTo>
                      <a:lnTo>
                        <a:pt x="90" y="633"/>
                      </a:lnTo>
                      <a:lnTo>
                        <a:pt x="88" y="619"/>
                      </a:lnTo>
                      <a:lnTo>
                        <a:pt x="86" y="606"/>
                      </a:lnTo>
                      <a:lnTo>
                        <a:pt x="84" y="592"/>
                      </a:lnTo>
                      <a:lnTo>
                        <a:pt x="84" y="579"/>
                      </a:lnTo>
                      <a:lnTo>
                        <a:pt x="82" y="564"/>
                      </a:lnTo>
                      <a:lnTo>
                        <a:pt x="80" y="548"/>
                      </a:lnTo>
                      <a:lnTo>
                        <a:pt x="79" y="531"/>
                      </a:lnTo>
                      <a:lnTo>
                        <a:pt x="79" y="516"/>
                      </a:lnTo>
                      <a:lnTo>
                        <a:pt x="77" y="498"/>
                      </a:lnTo>
                      <a:lnTo>
                        <a:pt x="75" y="479"/>
                      </a:lnTo>
                      <a:lnTo>
                        <a:pt x="73" y="462"/>
                      </a:lnTo>
                      <a:lnTo>
                        <a:pt x="73" y="443"/>
                      </a:lnTo>
                      <a:lnTo>
                        <a:pt x="71" y="424"/>
                      </a:lnTo>
                      <a:lnTo>
                        <a:pt x="69" y="407"/>
                      </a:lnTo>
                      <a:lnTo>
                        <a:pt x="67" y="389"/>
                      </a:lnTo>
                      <a:lnTo>
                        <a:pt x="65" y="372"/>
                      </a:lnTo>
                      <a:lnTo>
                        <a:pt x="65" y="355"/>
                      </a:lnTo>
                      <a:lnTo>
                        <a:pt x="63" y="338"/>
                      </a:lnTo>
                      <a:lnTo>
                        <a:pt x="61" y="322"/>
                      </a:lnTo>
                      <a:lnTo>
                        <a:pt x="59" y="307"/>
                      </a:lnTo>
                      <a:lnTo>
                        <a:pt x="58" y="292"/>
                      </a:lnTo>
                      <a:lnTo>
                        <a:pt x="56" y="278"/>
                      </a:lnTo>
                      <a:lnTo>
                        <a:pt x="54" y="265"/>
                      </a:lnTo>
                      <a:lnTo>
                        <a:pt x="52" y="251"/>
                      </a:lnTo>
                      <a:lnTo>
                        <a:pt x="52" y="238"/>
                      </a:lnTo>
                      <a:lnTo>
                        <a:pt x="50" y="225"/>
                      </a:lnTo>
                      <a:lnTo>
                        <a:pt x="48" y="213"/>
                      </a:lnTo>
                      <a:lnTo>
                        <a:pt x="46" y="202"/>
                      </a:lnTo>
                      <a:lnTo>
                        <a:pt x="42" y="180"/>
                      </a:lnTo>
                      <a:lnTo>
                        <a:pt x="38" y="161"/>
                      </a:lnTo>
                      <a:lnTo>
                        <a:pt x="35" y="144"/>
                      </a:lnTo>
                      <a:lnTo>
                        <a:pt x="31" y="129"/>
                      </a:lnTo>
                      <a:lnTo>
                        <a:pt x="27" y="113"/>
                      </a:lnTo>
                      <a:lnTo>
                        <a:pt x="23" y="102"/>
                      </a:lnTo>
                      <a:lnTo>
                        <a:pt x="19" y="92"/>
                      </a:lnTo>
                      <a:lnTo>
                        <a:pt x="15" y="83"/>
                      </a:lnTo>
                      <a:lnTo>
                        <a:pt x="15" y="8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34"/>
                <p:cNvSpPr/>
                <p:nvPr/>
              </p:nvSpPr>
              <p:spPr bwMode="auto">
                <a:xfrm>
                  <a:off x="1546225" y="1268412"/>
                  <a:ext cx="571500" cy="565150"/>
                </a:xfrm>
                <a:custGeom>
                  <a:avLst/>
                  <a:gdLst>
                    <a:gd name="T0" fmla="*/ 486 w 719"/>
                    <a:gd name="T1" fmla="*/ 696 h 713"/>
                    <a:gd name="T2" fmla="*/ 497 w 719"/>
                    <a:gd name="T3" fmla="*/ 638 h 713"/>
                    <a:gd name="T4" fmla="*/ 509 w 719"/>
                    <a:gd name="T5" fmla="*/ 577 h 713"/>
                    <a:gd name="T6" fmla="*/ 518 w 719"/>
                    <a:gd name="T7" fmla="*/ 512 h 713"/>
                    <a:gd name="T8" fmla="*/ 530 w 719"/>
                    <a:gd name="T9" fmla="*/ 441 h 713"/>
                    <a:gd name="T10" fmla="*/ 539 w 719"/>
                    <a:gd name="T11" fmla="*/ 366 h 713"/>
                    <a:gd name="T12" fmla="*/ 545 w 719"/>
                    <a:gd name="T13" fmla="*/ 295 h 713"/>
                    <a:gd name="T14" fmla="*/ 551 w 719"/>
                    <a:gd name="T15" fmla="*/ 236 h 713"/>
                    <a:gd name="T16" fmla="*/ 555 w 719"/>
                    <a:gd name="T17" fmla="*/ 192 h 713"/>
                    <a:gd name="T18" fmla="*/ 557 w 719"/>
                    <a:gd name="T19" fmla="*/ 159 h 713"/>
                    <a:gd name="T20" fmla="*/ 555 w 719"/>
                    <a:gd name="T21" fmla="*/ 140 h 713"/>
                    <a:gd name="T22" fmla="*/ 545 w 719"/>
                    <a:gd name="T23" fmla="*/ 132 h 713"/>
                    <a:gd name="T24" fmla="*/ 522 w 719"/>
                    <a:gd name="T25" fmla="*/ 127 h 713"/>
                    <a:gd name="T26" fmla="*/ 491 w 719"/>
                    <a:gd name="T27" fmla="*/ 125 h 713"/>
                    <a:gd name="T28" fmla="*/ 467 w 719"/>
                    <a:gd name="T29" fmla="*/ 125 h 713"/>
                    <a:gd name="T30" fmla="*/ 434 w 719"/>
                    <a:gd name="T31" fmla="*/ 127 h 713"/>
                    <a:gd name="T32" fmla="*/ 394 w 719"/>
                    <a:gd name="T33" fmla="*/ 130 h 713"/>
                    <a:gd name="T34" fmla="*/ 344 w 719"/>
                    <a:gd name="T35" fmla="*/ 138 h 713"/>
                    <a:gd name="T36" fmla="*/ 285 w 719"/>
                    <a:gd name="T37" fmla="*/ 146 h 713"/>
                    <a:gd name="T38" fmla="*/ 220 w 719"/>
                    <a:gd name="T39" fmla="*/ 157 h 713"/>
                    <a:gd name="T40" fmla="*/ 161 w 719"/>
                    <a:gd name="T41" fmla="*/ 165 h 713"/>
                    <a:gd name="T42" fmla="*/ 109 w 719"/>
                    <a:gd name="T43" fmla="*/ 171 h 713"/>
                    <a:gd name="T44" fmla="*/ 61 w 719"/>
                    <a:gd name="T45" fmla="*/ 175 h 713"/>
                    <a:gd name="T46" fmla="*/ 23 w 719"/>
                    <a:gd name="T47" fmla="*/ 176 h 713"/>
                    <a:gd name="T48" fmla="*/ 0 w 719"/>
                    <a:gd name="T49" fmla="*/ 117 h 713"/>
                    <a:gd name="T50" fmla="*/ 101 w 719"/>
                    <a:gd name="T51" fmla="*/ 115 h 713"/>
                    <a:gd name="T52" fmla="*/ 201 w 719"/>
                    <a:gd name="T53" fmla="*/ 104 h 713"/>
                    <a:gd name="T54" fmla="*/ 279 w 719"/>
                    <a:gd name="T55" fmla="*/ 88 h 713"/>
                    <a:gd name="T56" fmla="*/ 348 w 719"/>
                    <a:gd name="T57" fmla="*/ 71 h 713"/>
                    <a:gd name="T58" fmla="*/ 417 w 719"/>
                    <a:gd name="T59" fmla="*/ 58 h 713"/>
                    <a:gd name="T60" fmla="*/ 472 w 719"/>
                    <a:gd name="T61" fmla="*/ 50 h 713"/>
                    <a:gd name="T62" fmla="*/ 511 w 719"/>
                    <a:gd name="T63" fmla="*/ 40 h 713"/>
                    <a:gd name="T64" fmla="*/ 534 w 719"/>
                    <a:gd name="T65" fmla="*/ 27 h 713"/>
                    <a:gd name="T66" fmla="*/ 543 w 719"/>
                    <a:gd name="T67" fmla="*/ 10 h 713"/>
                    <a:gd name="T68" fmla="*/ 555 w 719"/>
                    <a:gd name="T69" fmla="*/ 2 h 713"/>
                    <a:gd name="T70" fmla="*/ 570 w 719"/>
                    <a:gd name="T71" fmla="*/ 0 h 713"/>
                    <a:gd name="T72" fmla="*/ 587 w 719"/>
                    <a:gd name="T73" fmla="*/ 10 h 713"/>
                    <a:gd name="T74" fmla="*/ 622 w 719"/>
                    <a:gd name="T75" fmla="*/ 31 h 713"/>
                    <a:gd name="T76" fmla="*/ 652 w 719"/>
                    <a:gd name="T77" fmla="*/ 52 h 713"/>
                    <a:gd name="T78" fmla="*/ 675 w 719"/>
                    <a:gd name="T79" fmla="*/ 69 h 713"/>
                    <a:gd name="T80" fmla="*/ 694 w 719"/>
                    <a:gd name="T81" fmla="*/ 86 h 713"/>
                    <a:gd name="T82" fmla="*/ 708 w 719"/>
                    <a:gd name="T83" fmla="*/ 100 h 713"/>
                    <a:gd name="T84" fmla="*/ 715 w 719"/>
                    <a:gd name="T85" fmla="*/ 111 h 713"/>
                    <a:gd name="T86" fmla="*/ 719 w 719"/>
                    <a:gd name="T87" fmla="*/ 121 h 713"/>
                    <a:gd name="T88" fmla="*/ 717 w 719"/>
                    <a:gd name="T89" fmla="*/ 138 h 713"/>
                    <a:gd name="T90" fmla="*/ 708 w 719"/>
                    <a:gd name="T91" fmla="*/ 153 h 713"/>
                    <a:gd name="T92" fmla="*/ 689 w 719"/>
                    <a:gd name="T93" fmla="*/ 163 h 713"/>
                    <a:gd name="T94" fmla="*/ 683 w 719"/>
                    <a:gd name="T95" fmla="*/ 171 h 713"/>
                    <a:gd name="T96" fmla="*/ 675 w 719"/>
                    <a:gd name="T97" fmla="*/ 188 h 713"/>
                    <a:gd name="T98" fmla="*/ 666 w 719"/>
                    <a:gd name="T99" fmla="*/ 215 h 713"/>
                    <a:gd name="T100" fmla="*/ 656 w 719"/>
                    <a:gd name="T101" fmla="*/ 249 h 713"/>
                    <a:gd name="T102" fmla="*/ 646 w 719"/>
                    <a:gd name="T103" fmla="*/ 293 h 713"/>
                    <a:gd name="T104" fmla="*/ 633 w 719"/>
                    <a:gd name="T105" fmla="*/ 347 h 713"/>
                    <a:gd name="T106" fmla="*/ 622 w 719"/>
                    <a:gd name="T107" fmla="*/ 408 h 713"/>
                    <a:gd name="T108" fmla="*/ 606 w 719"/>
                    <a:gd name="T109" fmla="*/ 479 h 713"/>
                    <a:gd name="T110" fmla="*/ 591 w 719"/>
                    <a:gd name="T111" fmla="*/ 560 h 713"/>
                    <a:gd name="T112" fmla="*/ 576 w 719"/>
                    <a:gd name="T113" fmla="*/ 648 h 713"/>
                    <a:gd name="T114" fmla="*/ 564 w 719"/>
                    <a:gd name="T115" fmla="*/ 713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19" h="713">
                      <a:moveTo>
                        <a:pt x="564" y="713"/>
                      </a:moveTo>
                      <a:lnTo>
                        <a:pt x="482" y="713"/>
                      </a:lnTo>
                      <a:lnTo>
                        <a:pt x="486" y="696"/>
                      </a:lnTo>
                      <a:lnTo>
                        <a:pt x="490" y="676"/>
                      </a:lnTo>
                      <a:lnTo>
                        <a:pt x="493" y="657"/>
                      </a:lnTo>
                      <a:lnTo>
                        <a:pt x="497" y="638"/>
                      </a:lnTo>
                      <a:lnTo>
                        <a:pt x="501" y="619"/>
                      </a:lnTo>
                      <a:lnTo>
                        <a:pt x="505" y="598"/>
                      </a:lnTo>
                      <a:lnTo>
                        <a:pt x="509" y="577"/>
                      </a:lnTo>
                      <a:lnTo>
                        <a:pt x="513" y="556"/>
                      </a:lnTo>
                      <a:lnTo>
                        <a:pt x="516" y="535"/>
                      </a:lnTo>
                      <a:lnTo>
                        <a:pt x="518" y="512"/>
                      </a:lnTo>
                      <a:lnTo>
                        <a:pt x="522" y="489"/>
                      </a:lnTo>
                      <a:lnTo>
                        <a:pt x="526" y="466"/>
                      </a:lnTo>
                      <a:lnTo>
                        <a:pt x="530" y="441"/>
                      </a:lnTo>
                      <a:lnTo>
                        <a:pt x="532" y="416"/>
                      </a:lnTo>
                      <a:lnTo>
                        <a:pt x="535" y="391"/>
                      </a:lnTo>
                      <a:lnTo>
                        <a:pt x="539" y="366"/>
                      </a:lnTo>
                      <a:lnTo>
                        <a:pt x="541" y="341"/>
                      </a:lnTo>
                      <a:lnTo>
                        <a:pt x="543" y="316"/>
                      </a:lnTo>
                      <a:lnTo>
                        <a:pt x="545" y="295"/>
                      </a:lnTo>
                      <a:lnTo>
                        <a:pt x="549" y="274"/>
                      </a:lnTo>
                      <a:lnTo>
                        <a:pt x="549" y="255"/>
                      </a:lnTo>
                      <a:lnTo>
                        <a:pt x="551" y="236"/>
                      </a:lnTo>
                      <a:lnTo>
                        <a:pt x="553" y="221"/>
                      </a:lnTo>
                      <a:lnTo>
                        <a:pt x="555" y="205"/>
                      </a:lnTo>
                      <a:lnTo>
                        <a:pt x="555" y="192"/>
                      </a:lnTo>
                      <a:lnTo>
                        <a:pt x="555" y="178"/>
                      </a:lnTo>
                      <a:lnTo>
                        <a:pt x="557" y="169"/>
                      </a:lnTo>
                      <a:lnTo>
                        <a:pt x="557" y="159"/>
                      </a:lnTo>
                      <a:lnTo>
                        <a:pt x="557" y="152"/>
                      </a:lnTo>
                      <a:lnTo>
                        <a:pt x="555" y="144"/>
                      </a:lnTo>
                      <a:lnTo>
                        <a:pt x="555" y="140"/>
                      </a:lnTo>
                      <a:lnTo>
                        <a:pt x="555" y="136"/>
                      </a:lnTo>
                      <a:lnTo>
                        <a:pt x="549" y="134"/>
                      </a:lnTo>
                      <a:lnTo>
                        <a:pt x="545" y="132"/>
                      </a:lnTo>
                      <a:lnTo>
                        <a:pt x="537" y="130"/>
                      </a:lnTo>
                      <a:lnTo>
                        <a:pt x="530" y="129"/>
                      </a:lnTo>
                      <a:lnTo>
                        <a:pt x="522" y="127"/>
                      </a:lnTo>
                      <a:lnTo>
                        <a:pt x="513" y="125"/>
                      </a:lnTo>
                      <a:lnTo>
                        <a:pt x="503" y="125"/>
                      </a:lnTo>
                      <a:lnTo>
                        <a:pt x="491" y="125"/>
                      </a:lnTo>
                      <a:lnTo>
                        <a:pt x="484" y="125"/>
                      </a:lnTo>
                      <a:lnTo>
                        <a:pt x="476" y="125"/>
                      </a:lnTo>
                      <a:lnTo>
                        <a:pt x="467" y="125"/>
                      </a:lnTo>
                      <a:lnTo>
                        <a:pt x="457" y="125"/>
                      </a:lnTo>
                      <a:lnTo>
                        <a:pt x="447" y="127"/>
                      </a:lnTo>
                      <a:lnTo>
                        <a:pt x="434" y="127"/>
                      </a:lnTo>
                      <a:lnTo>
                        <a:pt x="423" y="129"/>
                      </a:lnTo>
                      <a:lnTo>
                        <a:pt x="409" y="129"/>
                      </a:lnTo>
                      <a:lnTo>
                        <a:pt x="394" y="130"/>
                      </a:lnTo>
                      <a:lnTo>
                        <a:pt x="379" y="132"/>
                      </a:lnTo>
                      <a:lnTo>
                        <a:pt x="361" y="134"/>
                      </a:lnTo>
                      <a:lnTo>
                        <a:pt x="344" y="138"/>
                      </a:lnTo>
                      <a:lnTo>
                        <a:pt x="325" y="140"/>
                      </a:lnTo>
                      <a:lnTo>
                        <a:pt x="306" y="144"/>
                      </a:lnTo>
                      <a:lnTo>
                        <a:pt x="285" y="146"/>
                      </a:lnTo>
                      <a:lnTo>
                        <a:pt x="264" y="150"/>
                      </a:lnTo>
                      <a:lnTo>
                        <a:pt x="241" y="153"/>
                      </a:lnTo>
                      <a:lnTo>
                        <a:pt x="220" y="157"/>
                      </a:lnTo>
                      <a:lnTo>
                        <a:pt x="201" y="159"/>
                      </a:lnTo>
                      <a:lnTo>
                        <a:pt x="180" y="163"/>
                      </a:lnTo>
                      <a:lnTo>
                        <a:pt x="161" y="165"/>
                      </a:lnTo>
                      <a:lnTo>
                        <a:pt x="143" y="167"/>
                      </a:lnTo>
                      <a:lnTo>
                        <a:pt x="124" y="169"/>
                      </a:lnTo>
                      <a:lnTo>
                        <a:pt x="109" y="171"/>
                      </a:lnTo>
                      <a:lnTo>
                        <a:pt x="92" y="173"/>
                      </a:lnTo>
                      <a:lnTo>
                        <a:pt x="76" y="173"/>
                      </a:lnTo>
                      <a:lnTo>
                        <a:pt x="61" y="175"/>
                      </a:lnTo>
                      <a:lnTo>
                        <a:pt x="48" y="175"/>
                      </a:lnTo>
                      <a:lnTo>
                        <a:pt x="34" y="175"/>
                      </a:lnTo>
                      <a:lnTo>
                        <a:pt x="23" y="176"/>
                      </a:lnTo>
                      <a:lnTo>
                        <a:pt x="9" y="176"/>
                      </a:lnTo>
                      <a:lnTo>
                        <a:pt x="0" y="176"/>
                      </a:lnTo>
                      <a:lnTo>
                        <a:pt x="0" y="117"/>
                      </a:lnTo>
                      <a:lnTo>
                        <a:pt x="34" y="117"/>
                      </a:lnTo>
                      <a:lnTo>
                        <a:pt x="69" y="115"/>
                      </a:lnTo>
                      <a:lnTo>
                        <a:pt x="101" y="115"/>
                      </a:lnTo>
                      <a:lnTo>
                        <a:pt x="136" y="111"/>
                      </a:lnTo>
                      <a:lnTo>
                        <a:pt x="168" y="108"/>
                      </a:lnTo>
                      <a:lnTo>
                        <a:pt x="201" y="104"/>
                      </a:lnTo>
                      <a:lnTo>
                        <a:pt x="231" y="98"/>
                      </a:lnTo>
                      <a:lnTo>
                        <a:pt x="264" y="90"/>
                      </a:lnTo>
                      <a:lnTo>
                        <a:pt x="279" y="88"/>
                      </a:lnTo>
                      <a:lnTo>
                        <a:pt x="294" y="85"/>
                      </a:lnTo>
                      <a:lnTo>
                        <a:pt x="321" y="77"/>
                      </a:lnTo>
                      <a:lnTo>
                        <a:pt x="348" y="71"/>
                      </a:lnTo>
                      <a:lnTo>
                        <a:pt x="373" y="67"/>
                      </a:lnTo>
                      <a:lnTo>
                        <a:pt x="396" y="62"/>
                      </a:lnTo>
                      <a:lnTo>
                        <a:pt x="417" y="58"/>
                      </a:lnTo>
                      <a:lnTo>
                        <a:pt x="438" y="54"/>
                      </a:lnTo>
                      <a:lnTo>
                        <a:pt x="455" y="52"/>
                      </a:lnTo>
                      <a:lnTo>
                        <a:pt x="472" y="50"/>
                      </a:lnTo>
                      <a:lnTo>
                        <a:pt x="486" y="46"/>
                      </a:lnTo>
                      <a:lnTo>
                        <a:pt x="499" y="44"/>
                      </a:lnTo>
                      <a:lnTo>
                        <a:pt x="511" y="40"/>
                      </a:lnTo>
                      <a:lnTo>
                        <a:pt x="520" y="37"/>
                      </a:lnTo>
                      <a:lnTo>
                        <a:pt x="528" y="31"/>
                      </a:lnTo>
                      <a:lnTo>
                        <a:pt x="534" y="27"/>
                      </a:lnTo>
                      <a:lnTo>
                        <a:pt x="539" y="19"/>
                      </a:lnTo>
                      <a:lnTo>
                        <a:pt x="541" y="16"/>
                      </a:lnTo>
                      <a:lnTo>
                        <a:pt x="543" y="10"/>
                      </a:lnTo>
                      <a:lnTo>
                        <a:pt x="547" y="8"/>
                      </a:lnTo>
                      <a:lnTo>
                        <a:pt x="551" y="4"/>
                      </a:lnTo>
                      <a:lnTo>
                        <a:pt x="555" y="2"/>
                      </a:lnTo>
                      <a:lnTo>
                        <a:pt x="558" y="0"/>
                      </a:lnTo>
                      <a:lnTo>
                        <a:pt x="564" y="0"/>
                      </a:lnTo>
                      <a:lnTo>
                        <a:pt x="570" y="0"/>
                      </a:lnTo>
                      <a:lnTo>
                        <a:pt x="574" y="2"/>
                      </a:lnTo>
                      <a:lnTo>
                        <a:pt x="579" y="6"/>
                      </a:lnTo>
                      <a:lnTo>
                        <a:pt x="587" y="10"/>
                      </a:lnTo>
                      <a:lnTo>
                        <a:pt x="597" y="16"/>
                      </a:lnTo>
                      <a:lnTo>
                        <a:pt x="608" y="23"/>
                      </a:lnTo>
                      <a:lnTo>
                        <a:pt x="622" y="31"/>
                      </a:lnTo>
                      <a:lnTo>
                        <a:pt x="637" y="40"/>
                      </a:lnTo>
                      <a:lnTo>
                        <a:pt x="645" y="46"/>
                      </a:lnTo>
                      <a:lnTo>
                        <a:pt x="652" y="52"/>
                      </a:lnTo>
                      <a:lnTo>
                        <a:pt x="662" y="58"/>
                      </a:lnTo>
                      <a:lnTo>
                        <a:pt x="669" y="63"/>
                      </a:lnTo>
                      <a:lnTo>
                        <a:pt x="675" y="69"/>
                      </a:lnTo>
                      <a:lnTo>
                        <a:pt x="683" y="75"/>
                      </a:lnTo>
                      <a:lnTo>
                        <a:pt x="689" y="81"/>
                      </a:lnTo>
                      <a:lnTo>
                        <a:pt x="694" y="86"/>
                      </a:lnTo>
                      <a:lnTo>
                        <a:pt x="700" y="90"/>
                      </a:lnTo>
                      <a:lnTo>
                        <a:pt x="704" y="96"/>
                      </a:lnTo>
                      <a:lnTo>
                        <a:pt x="708" y="100"/>
                      </a:lnTo>
                      <a:lnTo>
                        <a:pt x="711" y="104"/>
                      </a:lnTo>
                      <a:lnTo>
                        <a:pt x="713" y="108"/>
                      </a:lnTo>
                      <a:lnTo>
                        <a:pt x="715" y="111"/>
                      </a:lnTo>
                      <a:lnTo>
                        <a:pt x="717" y="115"/>
                      </a:lnTo>
                      <a:lnTo>
                        <a:pt x="719" y="119"/>
                      </a:lnTo>
                      <a:lnTo>
                        <a:pt x="719" y="121"/>
                      </a:lnTo>
                      <a:lnTo>
                        <a:pt x="719" y="125"/>
                      </a:lnTo>
                      <a:lnTo>
                        <a:pt x="719" y="130"/>
                      </a:lnTo>
                      <a:lnTo>
                        <a:pt x="717" y="138"/>
                      </a:lnTo>
                      <a:lnTo>
                        <a:pt x="715" y="144"/>
                      </a:lnTo>
                      <a:lnTo>
                        <a:pt x="711" y="148"/>
                      </a:lnTo>
                      <a:lnTo>
                        <a:pt x="708" y="153"/>
                      </a:lnTo>
                      <a:lnTo>
                        <a:pt x="702" y="157"/>
                      </a:lnTo>
                      <a:lnTo>
                        <a:pt x="696" y="161"/>
                      </a:lnTo>
                      <a:lnTo>
                        <a:pt x="689" y="163"/>
                      </a:lnTo>
                      <a:lnTo>
                        <a:pt x="687" y="165"/>
                      </a:lnTo>
                      <a:lnTo>
                        <a:pt x="685" y="167"/>
                      </a:lnTo>
                      <a:lnTo>
                        <a:pt x="683" y="171"/>
                      </a:lnTo>
                      <a:lnTo>
                        <a:pt x="681" y="176"/>
                      </a:lnTo>
                      <a:lnTo>
                        <a:pt x="677" y="182"/>
                      </a:lnTo>
                      <a:lnTo>
                        <a:pt x="675" y="188"/>
                      </a:lnTo>
                      <a:lnTo>
                        <a:pt x="671" y="196"/>
                      </a:lnTo>
                      <a:lnTo>
                        <a:pt x="669" y="205"/>
                      </a:lnTo>
                      <a:lnTo>
                        <a:pt x="666" y="215"/>
                      </a:lnTo>
                      <a:lnTo>
                        <a:pt x="664" y="224"/>
                      </a:lnTo>
                      <a:lnTo>
                        <a:pt x="660" y="238"/>
                      </a:lnTo>
                      <a:lnTo>
                        <a:pt x="656" y="249"/>
                      </a:lnTo>
                      <a:lnTo>
                        <a:pt x="652" y="263"/>
                      </a:lnTo>
                      <a:lnTo>
                        <a:pt x="650" y="278"/>
                      </a:lnTo>
                      <a:lnTo>
                        <a:pt x="646" y="293"/>
                      </a:lnTo>
                      <a:lnTo>
                        <a:pt x="643" y="311"/>
                      </a:lnTo>
                      <a:lnTo>
                        <a:pt x="637" y="328"/>
                      </a:lnTo>
                      <a:lnTo>
                        <a:pt x="633" y="347"/>
                      </a:lnTo>
                      <a:lnTo>
                        <a:pt x="629" y="366"/>
                      </a:lnTo>
                      <a:lnTo>
                        <a:pt x="625" y="387"/>
                      </a:lnTo>
                      <a:lnTo>
                        <a:pt x="622" y="408"/>
                      </a:lnTo>
                      <a:lnTo>
                        <a:pt x="616" y="431"/>
                      </a:lnTo>
                      <a:lnTo>
                        <a:pt x="612" y="454"/>
                      </a:lnTo>
                      <a:lnTo>
                        <a:pt x="606" y="479"/>
                      </a:lnTo>
                      <a:lnTo>
                        <a:pt x="602" y="504"/>
                      </a:lnTo>
                      <a:lnTo>
                        <a:pt x="597" y="531"/>
                      </a:lnTo>
                      <a:lnTo>
                        <a:pt x="591" y="560"/>
                      </a:lnTo>
                      <a:lnTo>
                        <a:pt x="587" y="588"/>
                      </a:lnTo>
                      <a:lnTo>
                        <a:pt x="581" y="617"/>
                      </a:lnTo>
                      <a:lnTo>
                        <a:pt x="576" y="648"/>
                      </a:lnTo>
                      <a:lnTo>
                        <a:pt x="570" y="680"/>
                      </a:lnTo>
                      <a:lnTo>
                        <a:pt x="564" y="713"/>
                      </a:lnTo>
                      <a:lnTo>
                        <a:pt x="564" y="71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4" name="组合 23"/>
            <p:cNvGrpSpPr/>
            <p:nvPr/>
          </p:nvGrpSpPr>
          <p:grpSpPr>
            <a:xfrm>
              <a:off x="3772413" y="4014304"/>
              <a:ext cx="450807" cy="453063"/>
              <a:chOff x="2148422" y="3765185"/>
              <a:chExt cx="450807" cy="453063"/>
            </a:xfrm>
          </p:grpSpPr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48422" y="3765185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47" name="组合 46"/>
              <p:cNvGrpSpPr/>
              <p:nvPr/>
            </p:nvGrpSpPr>
            <p:grpSpPr>
              <a:xfrm>
                <a:off x="2244772" y="3874364"/>
                <a:ext cx="258106" cy="234704"/>
                <a:chOff x="1489075" y="1268412"/>
                <a:chExt cx="628650" cy="704851"/>
              </a:xfrm>
              <a:solidFill>
                <a:srgbClr val="FF0000"/>
              </a:solidFill>
            </p:grpSpPr>
            <p:sp>
              <p:nvSpPr>
                <p:cNvPr id="48" name="Freeform 33"/>
                <p:cNvSpPr/>
                <p:nvPr/>
              </p:nvSpPr>
              <p:spPr bwMode="auto">
                <a:xfrm>
                  <a:off x="1489075" y="1336675"/>
                  <a:ext cx="122238" cy="636588"/>
                </a:xfrm>
                <a:custGeom>
                  <a:avLst/>
                  <a:gdLst>
                    <a:gd name="T0" fmla="*/ 6 w 155"/>
                    <a:gd name="T1" fmla="*/ 56 h 803"/>
                    <a:gd name="T2" fmla="*/ 0 w 155"/>
                    <a:gd name="T3" fmla="*/ 25 h 803"/>
                    <a:gd name="T4" fmla="*/ 8 w 155"/>
                    <a:gd name="T5" fmla="*/ 8 h 803"/>
                    <a:gd name="T6" fmla="*/ 15 w 155"/>
                    <a:gd name="T7" fmla="*/ 2 h 803"/>
                    <a:gd name="T8" fmla="*/ 29 w 155"/>
                    <a:gd name="T9" fmla="*/ 0 h 803"/>
                    <a:gd name="T10" fmla="*/ 48 w 155"/>
                    <a:gd name="T11" fmla="*/ 4 h 803"/>
                    <a:gd name="T12" fmla="*/ 73 w 155"/>
                    <a:gd name="T13" fmla="*/ 14 h 803"/>
                    <a:gd name="T14" fmla="*/ 105 w 155"/>
                    <a:gd name="T15" fmla="*/ 27 h 803"/>
                    <a:gd name="T16" fmla="*/ 128 w 155"/>
                    <a:gd name="T17" fmla="*/ 43 h 803"/>
                    <a:gd name="T18" fmla="*/ 130 w 155"/>
                    <a:gd name="T19" fmla="*/ 66 h 803"/>
                    <a:gd name="T20" fmla="*/ 132 w 155"/>
                    <a:gd name="T21" fmla="*/ 106 h 803"/>
                    <a:gd name="T22" fmla="*/ 136 w 155"/>
                    <a:gd name="T23" fmla="*/ 159 h 803"/>
                    <a:gd name="T24" fmla="*/ 140 w 155"/>
                    <a:gd name="T25" fmla="*/ 228 h 803"/>
                    <a:gd name="T26" fmla="*/ 146 w 155"/>
                    <a:gd name="T27" fmla="*/ 313 h 803"/>
                    <a:gd name="T28" fmla="*/ 147 w 155"/>
                    <a:gd name="T29" fmla="*/ 401 h 803"/>
                    <a:gd name="T30" fmla="*/ 149 w 155"/>
                    <a:gd name="T31" fmla="*/ 479 h 803"/>
                    <a:gd name="T32" fmla="*/ 153 w 155"/>
                    <a:gd name="T33" fmla="*/ 548 h 803"/>
                    <a:gd name="T34" fmla="*/ 155 w 155"/>
                    <a:gd name="T35" fmla="*/ 608 h 803"/>
                    <a:gd name="T36" fmla="*/ 155 w 155"/>
                    <a:gd name="T37" fmla="*/ 657 h 803"/>
                    <a:gd name="T38" fmla="*/ 155 w 155"/>
                    <a:gd name="T39" fmla="*/ 700 h 803"/>
                    <a:gd name="T40" fmla="*/ 155 w 155"/>
                    <a:gd name="T41" fmla="*/ 734 h 803"/>
                    <a:gd name="T42" fmla="*/ 155 w 155"/>
                    <a:gd name="T43" fmla="*/ 761 h 803"/>
                    <a:gd name="T44" fmla="*/ 153 w 155"/>
                    <a:gd name="T45" fmla="*/ 780 h 803"/>
                    <a:gd name="T46" fmla="*/ 151 w 155"/>
                    <a:gd name="T47" fmla="*/ 792 h 803"/>
                    <a:gd name="T48" fmla="*/ 147 w 155"/>
                    <a:gd name="T49" fmla="*/ 799 h 803"/>
                    <a:gd name="T50" fmla="*/ 138 w 155"/>
                    <a:gd name="T51" fmla="*/ 803 h 803"/>
                    <a:gd name="T52" fmla="*/ 130 w 155"/>
                    <a:gd name="T53" fmla="*/ 801 h 803"/>
                    <a:gd name="T54" fmla="*/ 123 w 155"/>
                    <a:gd name="T55" fmla="*/ 793 h 803"/>
                    <a:gd name="T56" fmla="*/ 113 w 155"/>
                    <a:gd name="T57" fmla="*/ 776 h 803"/>
                    <a:gd name="T58" fmla="*/ 111 w 155"/>
                    <a:gd name="T59" fmla="*/ 769 h 803"/>
                    <a:gd name="T60" fmla="*/ 107 w 155"/>
                    <a:gd name="T61" fmla="*/ 755 h 803"/>
                    <a:gd name="T62" fmla="*/ 103 w 155"/>
                    <a:gd name="T63" fmla="*/ 738 h 803"/>
                    <a:gd name="T64" fmla="*/ 100 w 155"/>
                    <a:gd name="T65" fmla="*/ 715 h 803"/>
                    <a:gd name="T66" fmla="*/ 96 w 155"/>
                    <a:gd name="T67" fmla="*/ 688 h 803"/>
                    <a:gd name="T68" fmla="*/ 92 w 155"/>
                    <a:gd name="T69" fmla="*/ 657 h 803"/>
                    <a:gd name="T70" fmla="*/ 88 w 155"/>
                    <a:gd name="T71" fmla="*/ 619 h 803"/>
                    <a:gd name="T72" fmla="*/ 84 w 155"/>
                    <a:gd name="T73" fmla="*/ 579 h 803"/>
                    <a:gd name="T74" fmla="*/ 79 w 155"/>
                    <a:gd name="T75" fmla="*/ 531 h 803"/>
                    <a:gd name="T76" fmla="*/ 75 w 155"/>
                    <a:gd name="T77" fmla="*/ 479 h 803"/>
                    <a:gd name="T78" fmla="*/ 71 w 155"/>
                    <a:gd name="T79" fmla="*/ 424 h 803"/>
                    <a:gd name="T80" fmla="*/ 65 w 155"/>
                    <a:gd name="T81" fmla="*/ 372 h 803"/>
                    <a:gd name="T82" fmla="*/ 61 w 155"/>
                    <a:gd name="T83" fmla="*/ 322 h 803"/>
                    <a:gd name="T84" fmla="*/ 56 w 155"/>
                    <a:gd name="T85" fmla="*/ 278 h 803"/>
                    <a:gd name="T86" fmla="*/ 52 w 155"/>
                    <a:gd name="T87" fmla="*/ 238 h 803"/>
                    <a:gd name="T88" fmla="*/ 46 w 155"/>
                    <a:gd name="T89" fmla="*/ 202 h 803"/>
                    <a:gd name="T90" fmla="*/ 35 w 155"/>
                    <a:gd name="T91" fmla="*/ 144 h 803"/>
                    <a:gd name="T92" fmla="*/ 23 w 155"/>
                    <a:gd name="T93" fmla="*/ 102 h 803"/>
                    <a:gd name="T94" fmla="*/ 15 w 155"/>
                    <a:gd name="T95" fmla="*/ 83 h 8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55" h="803">
                      <a:moveTo>
                        <a:pt x="15" y="83"/>
                      </a:moveTo>
                      <a:lnTo>
                        <a:pt x="10" y="69"/>
                      </a:lnTo>
                      <a:lnTo>
                        <a:pt x="6" y="56"/>
                      </a:lnTo>
                      <a:lnTo>
                        <a:pt x="2" y="44"/>
                      </a:lnTo>
                      <a:lnTo>
                        <a:pt x="0" y="35"/>
                      </a:lnTo>
                      <a:lnTo>
                        <a:pt x="0" y="25"/>
                      </a:lnTo>
                      <a:lnTo>
                        <a:pt x="2" y="18"/>
                      </a:lnTo>
                      <a:lnTo>
                        <a:pt x="6" y="10"/>
                      </a:lnTo>
                      <a:lnTo>
                        <a:pt x="8" y="8"/>
                      </a:lnTo>
                      <a:lnTo>
                        <a:pt x="10" y="4"/>
                      </a:lnTo>
                      <a:lnTo>
                        <a:pt x="12" y="2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5" y="0"/>
                      </a:lnTo>
                      <a:lnTo>
                        <a:pt x="40" y="2"/>
                      </a:lnTo>
                      <a:lnTo>
                        <a:pt x="48" y="4"/>
                      </a:lnTo>
                      <a:lnTo>
                        <a:pt x="56" y="6"/>
                      </a:lnTo>
                      <a:lnTo>
                        <a:pt x="65" y="10"/>
                      </a:lnTo>
                      <a:lnTo>
                        <a:pt x="73" y="14"/>
                      </a:lnTo>
                      <a:lnTo>
                        <a:pt x="84" y="18"/>
                      </a:lnTo>
                      <a:lnTo>
                        <a:pt x="94" y="22"/>
                      </a:lnTo>
                      <a:lnTo>
                        <a:pt x="105" y="27"/>
                      </a:lnTo>
                      <a:lnTo>
                        <a:pt x="117" y="31"/>
                      </a:lnTo>
                      <a:lnTo>
                        <a:pt x="128" y="39"/>
                      </a:lnTo>
                      <a:lnTo>
                        <a:pt x="128" y="43"/>
                      </a:lnTo>
                      <a:lnTo>
                        <a:pt x="130" y="48"/>
                      </a:lnTo>
                      <a:lnTo>
                        <a:pt x="130" y="56"/>
                      </a:lnTo>
                      <a:lnTo>
                        <a:pt x="130" y="66"/>
                      </a:lnTo>
                      <a:lnTo>
                        <a:pt x="130" y="77"/>
                      </a:lnTo>
                      <a:lnTo>
                        <a:pt x="132" y="90"/>
                      </a:lnTo>
                      <a:lnTo>
                        <a:pt x="132" y="106"/>
                      </a:lnTo>
                      <a:lnTo>
                        <a:pt x="132" y="121"/>
                      </a:lnTo>
                      <a:lnTo>
                        <a:pt x="134" y="138"/>
                      </a:lnTo>
                      <a:lnTo>
                        <a:pt x="136" y="159"/>
                      </a:lnTo>
                      <a:lnTo>
                        <a:pt x="136" y="180"/>
                      </a:lnTo>
                      <a:lnTo>
                        <a:pt x="138" y="203"/>
                      </a:lnTo>
                      <a:lnTo>
                        <a:pt x="140" y="228"/>
                      </a:lnTo>
                      <a:lnTo>
                        <a:pt x="142" y="255"/>
                      </a:lnTo>
                      <a:lnTo>
                        <a:pt x="144" y="282"/>
                      </a:lnTo>
                      <a:lnTo>
                        <a:pt x="146" y="313"/>
                      </a:lnTo>
                      <a:lnTo>
                        <a:pt x="146" y="343"/>
                      </a:lnTo>
                      <a:lnTo>
                        <a:pt x="147" y="372"/>
                      </a:lnTo>
                      <a:lnTo>
                        <a:pt x="147" y="401"/>
                      </a:lnTo>
                      <a:lnTo>
                        <a:pt x="149" y="428"/>
                      </a:lnTo>
                      <a:lnTo>
                        <a:pt x="149" y="454"/>
                      </a:lnTo>
                      <a:lnTo>
                        <a:pt x="149" y="479"/>
                      </a:lnTo>
                      <a:lnTo>
                        <a:pt x="151" y="502"/>
                      </a:lnTo>
                      <a:lnTo>
                        <a:pt x="151" y="527"/>
                      </a:lnTo>
                      <a:lnTo>
                        <a:pt x="153" y="548"/>
                      </a:lnTo>
                      <a:lnTo>
                        <a:pt x="153" y="569"/>
                      </a:lnTo>
                      <a:lnTo>
                        <a:pt x="153" y="590"/>
                      </a:lnTo>
                      <a:lnTo>
                        <a:pt x="155" y="608"/>
                      </a:lnTo>
                      <a:lnTo>
                        <a:pt x="155" y="627"/>
                      </a:lnTo>
                      <a:lnTo>
                        <a:pt x="155" y="642"/>
                      </a:lnTo>
                      <a:lnTo>
                        <a:pt x="155" y="657"/>
                      </a:lnTo>
                      <a:lnTo>
                        <a:pt x="155" y="673"/>
                      </a:lnTo>
                      <a:lnTo>
                        <a:pt x="155" y="686"/>
                      </a:lnTo>
                      <a:lnTo>
                        <a:pt x="155" y="700"/>
                      </a:lnTo>
                      <a:lnTo>
                        <a:pt x="155" y="711"/>
                      </a:lnTo>
                      <a:lnTo>
                        <a:pt x="155" y="723"/>
                      </a:lnTo>
                      <a:lnTo>
                        <a:pt x="155" y="734"/>
                      </a:lnTo>
                      <a:lnTo>
                        <a:pt x="155" y="744"/>
                      </a:lnTo>
                      <a:lnTo>
                        <a:pt x="155" y="753"/>
                      </a:lnTo>
                      <a:lnTo>
                        <a:pt x="155" y="761"/>
                      </a:lnTo>
                      <a:lnTo>
                        <a:pt x="153" y="769"/>
                      </a:lnTo>
                      <a:lnTo>
                        <a:pt x="153" y="774"/>
                      </a:lnTo>
                      <a:lnTo>
                        <a:pt x="153" y="780"/>
                      </a:lnTo>
                      <a:lnTo>
                        <a:pt x="153" y="786"/>
                      </a:lnTo>
                      <a:lnTo>
                        <a:pt x="151" y="790"/>
                      </a:lnTo>
                      <a:lnTo>
                        <a:pt x="151" y="792"/>
                      </a:lnTo>
                      <a:lnTo>
                        <a:pt x="151" y="795"/>
                      </a:lnTo>
                      <a:lnTo>
                        <a:pt x="149" y="795"/>
                      </a:lnTo>
                      <a:lnTo>
                        <a:pt x="147" y="799"/>
                      </a:lnTo>
                      <a:lnTo>
                        <a:pt x="146" y="799"/>
                      </a:lnTo>
                      <a:lnTo>
                        <a:pt x="142" y="801"/>
                      </a:lnTo>
                      <a:lnTo>
                        <a:pt x="138" y="803"/>
                      </a:lnTo>
                      <a:lnTo>
                        <a:pt x="134" y="803"/>
                      </a:lnTo>
                      <a:lnTo>
                        <a:pt x="132" y="803"/>
                      </a:lnTo>
                      <a:lnTo>
                        <a:pt x="130" y="801"/>
                      </a:lnTo>
                      <a:lnTo>
                        <a:pt x="128" y="799"/>
                      </a:lnTo>
                      <a:lnTo>
                        <a:pt x="126" y="797"/>
                      </a:lnTo>
                      <a:lnTo>
                        <a:pt x="123" y="793"/>
                      </a:lnTo>
                      <a:lnTo>
                        <a:pt x="121" y="790"/>
                      </a:lnTo>
                      <a:lnTo>
                        <a:pt x="117" y="784"/>
                      </a:lnTo>
                      <a:lnTo>
                        <a:pt x="113" y="776"/>
                      </a:lnTo>
                      <a:lnTo>
                        <a:pt x="113" y="774"/>
                      </a:lnTo>
                      <a:lnTo>
                        <a:pt x="111" y="772"/>
                      </a:lnTo>
                      <a:lnTo>
                        <a:pt x="111" y="769"/>
                      </a:lnTo>
                      <a:lnTo>
                        <a:pt x="109" y="765"/>
                      </a:lnTo>
                      <a:lnTo>
                        <a:pt x="109" y="761"/>
                      </a:lnTo>
                      <a:lnTo>
                        <a:pt x="107" y="755"/>
                      </a:lnTo>
                      <a:lnTo>
                        <a:pt x="105" y="751"/>
                      </a:lnTo>
                      <a:lnTo>
                        <a:pt x="105" y="746"/>
                      </a:lnTo>
                      <a:lnTo>
                        <a:pt x="103" y="738"/>
                      </a:lnTo>
                      <a:lnTo>
                        <a:pt x="102" y="732"/>
                      </a:lnTo>
                      <a:lnTo>
                        <a:pt x="102" y="724"/>
                      </a:lnTo>
                      <a:lnTo>
                        <a:pt x="100" y="715"/>
                      </a:lnTo>
                      <a:lnTo>
                        <a:pt x="98" y="707"/>
                      </a:lnTo>
                      <a:lnTo>
                        <a:pt x="98" y="698"/>
                      </a:lnTo>
                      <a:lnTo>
                        <a:pt x="96" y="688"/>
                      </a:lnTo>
                      <a:lnTo>
                        <a:pt x="94" y="678"/>
                      </a:lnTo>
                      <a:lnTo>
                        <a:pt x="94" y="667"/>
                      </a:lnTo>
                      <a:lnTo>
                        <a:pt x="92" y="657"/>
                      </a:lnTo>
                      <a:lnTo>
                        <a:pt x="90" y="644"/>
                      </a:lnTo>
                      <a:lnTo>
                        <a:pt x="90" y="633"/>
                      </a:lnTo>
                      <a:lnTo>
                        <a:pt x="88" y="619"/>
                      </a:lnTo>
                      <a:lnTo>
                        <a:pt x="86" y="606"/>
                      </a:lnTo>
                      <a:lnTo>
                        <a:pt x="84" y="592"/>
                      </a:lnTo>
                      <a:lnTo>
                        <a:pt x="84" y="579"/>
                      </a:lnTo>
                      <a:lnTo>
                        <a:pt x="82" y="564"/>
                      </a:lnTo>
                      <a:lnTo>
                        <a:pt x="80" y="548"/>
                      </a:lnTo>
                      <a:lnTo>
                        <a:pt x="79" y="531"/>
                      </a:lnTo>
                      <a:lnTo>
                        <a:pt x="79" y="516"/>
                      </a:lnTo>
                      <a:lnTo>
                        <a:pt x="77" y="498"/>
                      </a:lnTo>
                      <a:lnTo>
                        <a:pt x="75" y="479"/>
                      </a:lnTo>
                      <a:lnTo>
                        <a:pt x="73" y="462"/>
                      </a:lnTo>
                      <a:lnTo>
                        <a:pt x="73" y="443"/>
                      </a:lnTo>
                      <a:lnTo>
                        <a:pt x="71" y="424"/>
                      </a:lnTo>
                      <a:lnTo>
                        <a:pt x="69" y="407"/>
                      </a:lnTo>
                      <a:lnTo>
                        <a:pt x="67" y="389"/>
                      </a:lnTo>
                      <a:lnTo>
                        <a:pt x="65" y="372"/>
                      </a:lnTo>
                      <a:lnTo>
                        <a:pt x="65" y="355"/>
                      </a:lnTo>
                      <a:lnTo>
                        <a:pt x="63" y="338"/>
                      </a:lnTo>
                      <a:lnTo>
                        <a:pt x="61" y="322"/>
                      </a:lnTo>
                      <a:lnTo>
                        <a:pt x="59" y="307"/>
                      </a:lnTo>
                      <a:lnTo>
                        <a:pt x="58" y="292"/>
                      </a:lnTo>
                      <a:lnTo>
                        <a:pt x="56" y="278"/>
                      </a:lnTo>
                      <a:lnTo>
                        <a:pt x="54" y="265"/>
                      </a:lnTo>
                      <a:lnTo>
                        <a:pt x="52" y="251"/>
                      </a:lnTo>
                      <a:lnTo>
                        <a:pt x="52" y="238"/>
                      </a:lnTo>
                      <a:lnTo>
                        <a:pt x="50" y="225"/>
                      </a:lnTo>
                      <a:lnTo>
                        <a:pt x="48" y="213"/>
                      </a:lnTo>
                      <a:lnTo>
                        <a:pt x="46" y="202"/>
                      </a:lnTo>
                      <a:lnTo>
                        <a:pt x="42" y="180"/>
                      </a:lnTo>
                      <a:lnTo>
                        <a:pt x="38" y="161"/>
                      </a:lnTo>
                      <a:lnTo>
                        <a:pt x="35" y="144"/>
                      </a:lnTo>
                      <a:lnTo>
                        <a:pt x="31" y="129"/>
                      </a:lnTo>
                      <a:lnTo>
                        <a:pt x="27" y="113"/>
                      </a:lnTo>
                      <a:lnTo>
                        <a:pt x="23" y="102"/>
                      </a:lnTo>
                      <a:lnTo>
                        <a:pt x="19" y="92"/>
                      </a:lnTo>
                      <a:lnTo>
                        <a:pt x="15" y="83"/>
                      </a:lnTo>
                      <a:lnTo>
                        <a:pt x="15" y="8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34"/>
                <p:cNvSpPr/>
                <p:nvPr/>
              </p:nvSpPr>
              <p:spPr bwMode="auto">
                <a:xfrm>
                  <a:off x="1546225" y="1268412"/>
                  <a:ext cx="571500" cy="565150"/>
                </a:xfrm>
                <a:custGeom>
                  <a:avLst/>
                  <a:gdLst>
                    <a:gd name="T0" fmla="*/ 486 w 719"/>
                    <a:gd name="T1" fmla="*/ 696 h 713"/>
                    <a:gd name="T2" fmla="*/ 497 w 719"/>
                    <a:gd name="T3" fmla="*/ 638 h 713"/>
                    <a:gd name="T4" fmla="*/ 509 w 719"/>
                    <a:gd name="T5" fmla="*/ 577 h 713"/>
                    <a:gd name="T6" fmla="*/ 518 w 719"/>
                    <a:gd name="T7" fmla="*/ 512 h 713"/>
                    <a:gd name="T8" fmla="*/ 530 w 719"/>
                    <a:gd name="T9" fmla="*/ 441 h 713"/>
                    <a:gd name="T10" fmla="*/ 539 w 719"/>
                    <a:gd name="T11" fmla="*/ 366 h 713"/>
                    <a:gd name="T12" fmla="*/ 545 w 719"/>
                    <a:gd name="T13" fmla="*/ 295 h 713"/>
                    <a:gd name="T14" fmla="*/ 551 w 719"/>
                    <a:gd name="T15" fmla="*/ 236 h 713"/>
                    <a:gd name="T16" fmla="*/ 555 w 719"/>
                    <a:gd name="T17" fmla="*/ 192 h 713"/>
                    <a:gd name="T18" fmla="*/ 557 w 719"/>
                    <a:gd name="T19" fmla="*/ 159 h 713"/>
                    <a:gd name="T20" fmla="*/ 555 w 719"/>
                    <a:gd name="T21" fmla="*/ 140 h 713"/>
                    <a:gd name="T22" fmla="*/ 545 w 719"/>
                    <a:gd name="T23" fmla="*/ 132 h 713"/>
                    <a:gd name="T24" fmla="*/ 522 w 719"/>
                    <a:gd name="T25" fmla="*/ 127 h 713"/>
                    <a:gd name="T26" fmla="*/ 491 w 719"/>
                    <a:gd name="T27" fmla="*/ 125 h 713"/>
                    <a:gd name="T28" fmla="*/ 467 w 719"/>
                    <a:gd name="T29" fmla="*/ 125 h 713"/>
                    <a:gd name="T30" fmla="*/ 434 w 719"/>
                    <a:gd name="T31" fmla="*/ 127 h 713"/>
                    <a:gd name="T32" fmla="*/ 394 w 719"/>
                    <a:gd name="T33" fmla="*/ 130 h 713"/>
                    <a:gd name="T34" fmla="*/ 344 w 719"/>
                    <a:gd name="T35" fmla="*/ 138 h 713"/>
                    <a:gd name="T36" fmla="*/ 285 w 719"/>
                    <a:gd name="T37" fmla="*/ 146 h 713"/>
                    <a:gd name="T38" fmla="*/ 220 w 719"/>
                    <a:gd name="T39" fmla="*/ 157 h 713"/>
                    <a:gd name="T40" fmla="*/ 161 w 719"/>
                    <a:gd name="T41" fmla="*/ 165 h 713"/>
                    <a:gd name="T42" fmla="*/ 109 w 719"/>
                    <a:gd name="T43" fmla="*/ 171 h 713"/>
                    <a:gd name="T44" fmla="*/ 61 w 719"/>
                    <a:gd name="T45" fmla="*/ 175 h 713"/>
                    <a:gd name="T46" fmla="*/ 23 w 719"/>
                    <a:gd name="T47" fmla="*/ 176 h 713"/>
                    <a:gd name="T48" fmla="*/ 0 w 719"/>
                    <a:gd name="T49" fmla="*/ 117 h 713"/>
                    <a:gd name="T50" fmla="*/ 101 w 719"/>
                    <a:gd name="T51" fmla="*/ 115 h 713"/>
                    <a:gd name="T52" fmla="*/ 201 w 719"/>
                    <a:gd name="T53" fmla="*/ 104 h 713"/>
                    <a:gd name="T54" fmla="*/ 279 w 719"/>
                    <a:gd name="T55" fmla="*/ 88 h 713"/>
                    <a:gd name="T56" fmla="*/ 348 w 719"/>
                    <a:gd name="T57" fmla="*/ 71 h 713"/>
                    <a:gd name="T58" fmla="*/ 417 w 719"/>
                    <a:gd name="T59" fmla="*/ 58 h 713"/>
                    <a:gd name="T60" fmla="*/ 472 w 719"/>
                    <a:gd name="T61" fmla="*/ 50 h 713"/>
                    <a:gd name="T62" fmla="*/ 511 w 719"/>
                    <a:gd name="T63" fmla="*/ 40 h 713"/>
                    <a:gd name="T64" fmla="*/ 534 w 719"/>
                    <a:gd name="T65" fmla="*/ 27 h 713"/>
                    <a:gd name="T66" fmla="*/ 543 w 719"/>
                    <a:gd name="T67" fmla="*/ 10 h 713"/>
                    <a:gd name="T68" fmla="*/ 555 w 719"/>
                    <a:gd name="T69" fmla="*/ 2 h 713"/>
                    <a:gd name="T70" fmla="*/ 570 w 719"/>
                    <a:gd name="T71" fmla="*/ 0 h 713"/>
                    <a:gd name="T72" fmla="*/ 587 w 719"/>
                    <a:gd name="T73" fmla="*/ 10 h 713"/>
                    <a:gd name="T74" fmla="*/ 622 w 719"/>
                    <a:gd name="T75" fmla="*/ 31 h 713"/>
                    <a:gd name="T76" fmla="*/ 652 w 719"/>
                    <a:gd name="T77" fmla="*/ 52 h 713"/>
                    <a:gd name="T78" fmla="*/ 675 w 719"/>
                    <a:gd name="T79" fmla="*/ 69 h 713"/>
                    <a:gd name="T80" fmla="*/ 694 w 719"/>
                    <a:gd name="T81" fmla="*/ 86 h 713"/>
                    <a:gd name="T82" fmla="*/ 708 w 719"/>
                    <a:gd name="T83" fmla="*/ 100 h 713"/>
                    <a:gd name="T84" fmla="*/ 715 w 719"/>
                    <a:gd name="T85" fmla="*/ 111 h 713"/>
                    <a:gd name="T86" fmla="*/ 719 w 719"/>
                    <a:gd name="T87" fmla="*/ 121 h 713"/>
                    <a:gd name="T88" fmla="*/ 717 w 719"/>
                    <a:gd name="T89" fmla="*/ 138 h 713"/>
                    <a:gd name="T90" fmla="*/ 708 w 719"/>
                    <a:gd name="T91" fmla="*/ 153 h 713"/>
                    <a:gd name="T92" fmla="*/ 689 w 719"/>
                    <a:gd name="T93" fmla="*/ 163 h 713"/>
                    <a:gd name="T94" fmla="*/ 683 w 719"/>
                    <a:gd name="T95" fmla="*/ 171 h 713"/>
                    <a:gd name="T96" fmla="*/ 675 w 719"/>
                    <a:gd name="T97" fmla="*/ 188 h 713"/>
                    <a:gd name="T98" fmla="*/ 666 w 719"/>
                    <a:gd name="T99" fmla="*/ 215 h 713"/>
                    <a:gd name="T100" fmla="*/ 656 w 719"/>
                    <a:gd name="T101" fmla="*/ 249 h 713"/>
                    <a:gd name="T102" fmla="*/ 646 w 719"/>
                    <a:gd name="T103" fmla="*/ 293 h 713"/>
                    <a:gd name="T104" fmla="*/ 633 w 719"/>
                    <a:gd name="T105" fmla="*/ 347 h 713"/>
                    <a:gd name="T106" fmla="*/ 622 w 719"/>
                    <a:gd name="T107" fmla="*/ 408 h 713"/>
                    <a:gd name="T108" fmla="*/ 606 w 719"/>
                    <a:gd name="T109" fmla="*/ 479 h 713"/>
                    <a:gd name="T110" fmla="*/ 591 w 719"/>
                    <a:gd name="T111" fmla="*/ 560 h 713"/>
                    <a:gd name="T112" fmla="*/ 576 w 719"/>
                    <a:gd name="T113" fmla="*/ 648 h 713"/>
                    <a:gd name="T114" fmla="*/ 564 w 719"/>
                    <a:gd name="T115" fmla="*/ 713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19" h="713">
                      <a:moveTo>
                        <a:pt x="564" y="713"/>
                      </a:moveTo>
                      <a:lnTo>
                        <a:pt x="482" y="713"/>
                      </a:lnTo>
                      <a:lnTo>
                        <a:pt x="486" y="696"/>
                      </a:lnTo>
                      <a:lnTo>
                        <a:pt x="490" y="676"/>
                      </a:lnTo>
                      <a:lnTo>
                        <a:pt x="493" y="657"/>
                      </a:lnTo>
                      <a:lnTo>
                        <a:pt x="497" y="638"/>
                      </a:lnTo>
                      <a:lnTo>
                        <a:pt x="501" y="619"/>
                      </a:lnTo>
                      <a:lnTo>
                        <a:pt x="505" y="598"/>
                      </a:lnTo>
                      <a:lnTo>
                        <a:pt x="509" y="577"/>
                      </a:lnTo>
                      <a:lnTo>
                        <a:pt x="513" y="556"/>
                      </a:lnTo>
                      <a:lnTo>
                        <a:pt x="516" y="535"/>
                      </a:lnTo>
                      <a:lnTo>
                        <a:pt x="518" y="512"/>
                      </a:lnTo>
                      <a:lnTo>
                        <a:pt x="522" y="489"/>
                      </a:lnTo>
                      <a:lnTo>
                        <a:pt x="526" y="466"/>
                      </a:lnTo>
                      <a:lnTo>
                        <a:pt x="530" y="441"/>
                      </a:lnTo>
                      <a:lnTo>
                        <a:pt x="532" y="416"/>
                      </a:lnTo>
                      <a:lnTo>
                        <a:pt x="535" y="391"/>
                      </a:lnTo>
                      <a:lnTo>
                        <a:pt x="539" y="366"/>
                      </a:lnTo>
                      <a:lnTo>
                        <a:pt x="541" y="341"/>
                      </a:lnTo>
                      <a:lnTo>
                        <a:pt x="543" y="316"/>
                      </a:lnTo>
                      <a:lnTo>
                        <a:pt x="545" y="295"/>
                      </a:lnTo>
                      <a:lnTo>
                        <a:pt x="549" y="274"/>
                      </a:lnTo>
                      <a:lnTo>
                        <a:pt x="549" y="255"/>
                      </a:lnTo>
                      <a:lnTo>
                        <a:pt x="551" y="236"/>
                      </a:lnTo>
                      <a:lnTo>
                        <a:pt x="553" y="221"/>
                      </a:lnTo>
                      <a:lnTo>
                        <a:pt x="555" y="205"/>
                      </a:lnTo>
                      <a:lnTo>
                        <a:pt x="555" y="192"/>
                      </a:lnTo>
                      <a:lnTo>
                        <a:pt x="555" y="178"/>
                      </a:lnTo>
                      <a:lnTo>
                        <a:pt x="557" y="169"/>
                      </a:lnTo>
                      <a:lnTo>
                        <a:pt x="557" y="159"/>
                      </a:lnTo>
                      <a:lnTo>
                        <a:pt x="557" y="152"/>
                      </a:lnTo>
                      <a:lnTo>
                        <a:pt x="555" y="144"/>
                      </a:lnTo>
                      <a:lnTo>
                        <a:pt x="555" y="140"/>
                      </a:lnTo>
                      <a:lnTo>
                        <a:pt x="555" y="136"/>
                      </a:lnTo>
                      <a:lnTo>
                        <a:pt x="549" y="134"/>
                      </a:lnTo>
                      <a:lnTo>
                        <a:pt x="545" y="132"/>
                      </a:lnTo>
                      <a:lnTo>
                        <a:pt x="537" y="130"/>
                      </a:lnTo>
                      <a:lnTo>
                        <a:pt x="530" y="129"/>
                      </a:lnTo>
                      <a:lnTo>
                        <a:pt x="522" y="127"/>
                      </a:lnTo>
                      <a:lnTo>
                        <a:pt x="513" y="125"/>
                      </a:lnTo>
                      <a:lnTo>
                        <a:pt x="503" y="125"/>
                      </a:lnTo>
                      <a:lnTo>
                        <a:pt x="491" y="125"/>
                      </a:lnTo>
                      <a:lnTo>
                        <a:pt x="484" y="125"/>
                      </a:lnTo>
                      <a:lnTo>
                        <a:pt x="476" y="125"/>
                      </a:lnTo>
                      <a:lnTo>
                        <a:pt x="467" y="125"/>
                      </a:lnTo>
                      <a:lnTo>
                        <a:pt x="457" y="125"/>
                      </a:lnTo>
                      <a:lnTo>
                        <a:pt x="447" y="127"/>
                      </a:lnTo>
                      <a:lnTo>
                        <a:pt x="434" y="127"/>
                      </a:lnTo>
                      <a:lnTo>
                        <a:pt x="423" y="129"/>
                      </a:lnTo>
                      <a:lnTo>
                        <a:pt x="409" y="129"/>
                      </a:lnTo>
                      <a:lnTo>
                        <a:pt x="394" y="130"/>
                      </a:lnTo>
                      <a:lnTo>
                        <a:pt x="379" y="132"/>
                      </a:lnTo>
                      <a:lnTo>
                        <a:pt x="361" y="134"/>
                      </a:lnTo>
                      <a:lnTo>
                        <a:pt x="344" y="138"/>
                      </a:lnTo>
                      <a:lnTo>
                        <a:pt x="325" y="140"/>
                      </a:lnTo>
                      <a:lnTo>
                        <a:pt x="306" y="144"/>
                      </a:lnTo>
                      <a:lnTo>
                        <a:pt x="285" y="146"/>
                      </a:lnTo>
                      <a:lnTo>
                        <a:pt x="264" y="150"/>
                      </a:lnTo>
                      <a:lnTo>
                        <a:pt x="241" y="153"/>
                      </a:lnTo>
                      <a:lnTo>
                        <a:pt x="220" y="157"/>
                      </a:lnTo>
                      <a:lnTo>
                        <a:pt x="201" y="159"/>
                      </a:lnTo>
                      <a:lnTo>
                        <a:pt x="180" y="163"/>
                      </a:lnTo>
                      <a:lnTo>
                        <a:pt x="161" y="165"/>
                      </a:lnTo>
                      <a:lnTo>
                        <a:pt x="143" y="167"/>
                      </a:lnTo>
                      <a:lnTo>
                        <a:pt x="124" y="169"/>
                      </a:lnTo>
                      <a:lnTo>
                        <a:pt x="109" y="171"/>
                      </a:lnTo>
                      <a:lnTo>
                        <a:pt x="92" y="173"/>
                      </a:lnTo>
                      <a:lnTo>
                        <a:pt x="76" y="173"/>
                      </a:lnTo>
                      <a:lnTo>
                        <a:pt x="61" y="175"/>
                      </a:lnTo>
                      <a:lnTo>
                        <a:pt x="48" y="175"/>
                      </a:lnTo>
                      <a:lnTo>
                        <a:pt x="34" y="175"/>
                      </a:lnTo>
                      <a:lnTo>
                        <a:pt x="23" y="176"/>
                      </a:lnTo>
                      <a:lnTo>
                        <a:pt x="9" y="176"/>
                      </a:lnTo>
                      <a:lnTo>
                        <a:pt x="0" y="176"/>
                      </a:lnTo>
                      <a:lnTo>
                        <a:pt x="0" y="117"/>
                      </a:lnTo>
                      <a:lnTo>
                        <a:pt x="34" y="117"/>
                      </a:lnTo>
                      <a:lnTo>
                        <a:pt x="69" y="115"/>
                      </a:lnTo>
                      <a:lnTo>
                        <a:pt x="101" y="115"/>
                      </a:lnTo>
                      <a:lnTo>
                        <a:pt x="136" y="111"/>
                      </a:lnTo>
                      <a:lnTo>
                        <a:pt x="168" y="108"/>
                      </a:lnTo>
                      <a:lnTo>
                        <a:pt x="201" y="104"/>
                      </a:lnTo>
                      <a:lnTo>
                        <a:pt x="231" y="98"/>
                      </a:lnTo>
                      <a:lnTo>
                        <a:pt x="264" y="90"/>
                      </a:lnTo>
                      <a:lnTo>
                        <a:pt x="279" y="88"/>
                      </a:lnTo>
                      <a:lnTo>
                        <a:pt x="294" y="85"/>
                      </a:lnTo>
                      <a:lnTo>
                        <a:pt x="321" y="77"/>
                      </a:lnTo>
                      <a:lnTo>
                        <a:pt x="348" y="71"/>
                      </a:lnTo>
                      <a:lnTo>
                        <a:pt x="373" y="67"/>
                      </a:lnTo>
                      <a:lnTo>
                        <a:pt x="396" y="62"/>
                      </a:lnTo>
                      <a:lnTo>
                        <a:pt x="417" y="58"/>
                      </a:lnTo>
                      <a:lnTo>
                        <a:pt x="438" y="54"/>
                      </a:lnTo>
                      <a:lnTo>
                        <a:pt x="455" y="52"/>
                      </a:lnTo>
                      <a:lnTo>
                        <a:pt x="472" y="50"/>
                      </a:lnTo>
                      <a:lnTo>
                        <a:pt x="486" y="46"/>
                      </a:lnTo>
                      <a:lnTo>
                        <a:pt x="499" y="44"/>
                      </a:lnTo>
                      <a:lnTo>
                        <a:pt x="511" y="40"/>
                      </a:lnTo>
                      <a:lnTo>
                        <a:pt x="520" y="37"/>
                      </a:lnTo>
                      <a:lnTo>
                        <a:pt x="528" y="31"/>
                      </a:lnTo>
                      <a:lnTo>
                        <a:pt x="534" y="27"/>
                      </a:lnTo>
                      <a:lnTo>
                        <a:pt x="539" y="19"/>
                      </a:lnTo>
                      <a:lnTo>
                        <a:pt x="541" y="16"/>
                      </a:lnTo>
                      <a:lnTo>
                        <a:pt x="543" y="10"/>
                      </a:lnTo>
                      <a:lnTo>
                        <a:pt x="547" y="8"/>
                      </a:lnTo>
                      <a:lnTo>
                        <a:pt x="551" y="4"/>
                      </a:lnTo>
                      <a:lnTo>
                        <a:pt x="555" y="2"/>
                      </a:lnTo>
                      <a:lnTo>
                        <a:pt x="558" y="0"/>
                      </a:lnTo>
                      <a:lnTo>
                        <a:pt x="564" y="0"/>
                      </a:lnTo>
                      <a:lnTo>
                        <a:pt x="570" y="0"/>
                      </a:lnTo>
                      <a:lnTo>
                        <a:pt x="574" y="2"/>
                      </a:lnTo>
                      <a:lnTo>
                        <a:pt x="579" y="6"/>
                      </a:lnTo>
                      <a:lnTo>
                        <a:pt x="587" y="10"/>
                      </a:lnTo>
                      <a:lnTo>
                        <a:pt x="597" y="16"/>
                      </a:lnTo>
                      <a:lnTo>
                        <a:pt x="608" y="23"/>
                      </a:lnTo>
                      <a:lnTo>
                        <a:pt x="622" y="31"/>
                      </a:lnTo>
                      <a:lnTo>
                        <a:pt x="637" y="40"/>
                      </a:lnTo>
                      <a:lnTo>
                        <a:pt x="645" y="46"/>
                      </a:lnTo>
                      <a:lnTo>
                        <a:pt x="652" y="52"/>
                      </a:lnTo>
                      <a:lnTo>
                        <a:pt x="662" y="58"/>
                      </a:lnTo>
                      <a:lnTo>
                        <a:pt x="669" y="63"/>
                      </a:lnTo>
                      <a:lnTo>
                        <a:pt x="675" y="69"/>
                      </a:lnTo>
                      <a:lnTo>
                        <a:pt x="683" y="75"/>
                      </a:lnTo>
                      <a:lnTo>
                        <a:pt x="689" y="81"/>
                      </a:lnTo>
                      <a:lnTo>
                        <a:pt x="694" y="86"/>
                      </a:lnTo>
                      <a:lnTo>
                        <a:pt x="700" y="90"/>
                      </a:lnTo>
                      <a:lnTo>
                        <a:pt x="704" y="96"/>
                      </a:lnTo>
                      <a:lnTo>
                        <a:pt x="708" y="100"/>
                      </a:lnTo>
                      <a:lnTo>
                        <a:pt x="711" y="104"/>
                      </a:lnTo>
                      <a:lnTo>
                        <a:pt x="713" y="108"/>
                      </a:lnTo>
                      <a:lnTo>
                        <a:pt x="715" y="111"/>
                      </a:lnTo>
                      <a:lnTo>
                        <a:pt x="717" y="115"/>
                      </a:lnTo>
                      <a:lnTo>
                        <a:pt x="719" y="119"/>
                      </a:lnTo>
                      <a:lnTo>
                        <a:pt x="719" y="121"/>
                      </a:lnTo>
                      <a:lnTo>
                        <a:pt x="719" y="125"/>
                      </a:lnTo>
                      <a:lnTo>
                        <a:pt x="719" y="130"/>
                      </a:lnTo>
                      <a:lnTo>
                        <a:pt x="717" y="138"/>
                      </a:lnTo>
                      <a:lnTo>
                        <a:pt x="715" y="144"/>
                      </a:lnTo>
                      <a:lnTo>
                        <a:pt x="711" y="148"/>
                      </a:lnTo>
                      <a:lnTo>
                        <a:pt x="708" y="153"/>
                      </a:lnTo>
                      <a:lnTo>
                        <a:pt x="702" y="157"/>
                      </a:lnTo>
                      <a:lnTo>
                        <a:pt x="696" y="161"/>
                      </a:lnTo>
                      <a:lnTo>
                        <a:pt x="689" y="163"/>
                      </a:lnTo>
                      <a:lnTo>
                        <a:pt x="687" y="165"/>
                      </a:lnTo>
                      <a:lnTo>
                        <a:pt x="685" y="167"/>
                      </a:lnTo>
                      <a:lnTo>
                        <a:pt x="683" y="171"/>
                      </a:lnTo>
                      <a:lnTo>
                        <a:pt x="681" y="176"/>
                      </a:lnTo>
                      <a:lnTo>
                        <a:pt x="677" y="182"/>
                      </a:lnTo>
                      <a:lnTo>
                        <a:pt x="675" y="188"/>
                      </a:lnTo>
                      <a:lnTo>
                        <a:pt x="671" y="196"/>
                      </a:lnTo>
                      <a:lnTo>
                        <a:pt x="669" y="205"/>
                      </a:lnTo>
                      <a:lnTo>
                        <a:pt x="666" y="215"/>
                      </a:lnTo>
                      <a:lnTo>
                        <a:pt x="664" y="224"/>
                      </a:lnTo>
                      <a:lnTo>
                        <a:pt x="660" y="238"/>
                      </a:lnTo>
                      <a:lnTo>
                        <a:pt x="656" y="249"/>
                      </a:lnTo>
                      <a:lnTo>
                        <a:pt x="652" y="263"/>
                      </a:lnTo>
                      <a:lnTo>
                        <a:pt x="650" y="278"/>
                      </a:lnTo>
                      <a:lnTo>
                        <a:pt x="646" y="293"/>
                      </a:lnTo>
                      <a:lnTo>
                        <a:pt x="643" y="311"/>
                      </a:lnTo>
                      <a:lnTo>
                        <a:pt x="637" y="328"/>
                      </a:lnTo>
                      <a:lnTo>
                        <a:pt x="633" y="347"/>
                      </a:lnTo>
                      <a:lnTo>
                        <a:pt x="629" y="366"/>
                      </a:lnTo>
                      <a:lnTo>
                        <a:pt x="625" y="387"/>
                      </a:lnTo>
                      <a:lnTo>
                        <a:pt x="622" y="408"/>
                      </a:lnTo>
                      <a:lnTo>
                        <a:pt x="616" y="431"/>
                      </a:lnTo>
                      <a:lnTo>
                        <a:pt x="612" y="454"/>
                      </a:lnTo>
                      <a:lnTo>
                        <a:pt x="606" y="479"/>
                      </a:lnTo>
                      <a:lnTo>
                        <a:pt x="602" y="504"/>
                      </a:lnTo>
                      <a:lnTo>
                        <a:pt x="597" y="531"/>
                      </a:lnTo>
                      <a:lnTo>
                        <a:pt x="591" y="560"/>
                      </a:lnTo>
                      <a:lnTo>
                        <a:pt x="587" y="588"/>
                      </a:lnTo>
                      <a:lnTo>
                        <a:pt x="581" y="617"/>
                      </a:lnTo>
                      <a:lnTo>
                        <a:pt x="576" y="648"/>
                      </a:lnTo>
                      <a:lnTo>
                        <a:pt x="570" y="680"/>
                      </a:lnTo>
                      <a:lnTo>
                        <a:pt x="564" y="713"/>
                      </a:lnTo>
                      <a:lnTo>
                        <a:pt x="564" y="71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5" name="组合 24"/>
            <p:cNvGrpSpPr/>
            <p:nvPr/>
          </p:nvGrpSpPr>
          <p:grpSpPr>
            <a:xfrm>
              <a:off x="3308720" y="4014304"/>
              <a:ext cx="450807" cy="453063"/>
              <a:chOff x="2148422" y="3765185"/>
              <a:chExt cx="450807" cy="453063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48422" y="3765185"/>
                <a:ext cx="450807" cy="453063"/>
              </a:xfrm>
              <a:prstGeom prst="rect">
                <a:avLst/>
              </a:prstGeom>
            </p:spPr>
          </p:pic>
          <p:sp>
            <p:nvSpPr>
              <p:cNvPr id="45" name="Freeform 33"/>
              <p:cNvSpPr/>
              <p:nvPr/>
            </p:nvSpPr>
            <p:spPr bwMode="auto">
              <a:xfrm>
                <a:off x="2244766" y="3897095"/>
                <a:ext cx="50187" cy="211974"/>
              </a:xfrm>
              <a:custGeom>
                <a:avLst/>
                <a:gdLst>
                  <a:gd name="T0" fmla="*/ 6 w 155"/>
                  <a:gd name="T1" fmla="*/ 56 h 803"/>
                  <a:gd name="T2" fmla="*/ 0 w 155"/>
                  <a:gd name="T3" fmla="*/ 25 h 803"/>
                  <a:gd name="T4" fmla="*/ 8 w 155"/>
                  <a:gd name="T5" fmla="*/ 8 h 803"/>
                  <a:gd name="T6" fmla="*/ 15 w 155"/>
                  <a:gd name="T7" fmla="*/ 2 h 803"/>
                  <a:gd name="T8" fmla="*/ 29 w 155"/>
                  <a:gd name="T9" fmla="*/ 0 h 803"/>
                  <a:gd name="T10" fmla="*/ 48 w 155"/>
                  <a:gd name="T11" fmla="*/ 4 h 803"/>
                  <a:gd name="T12" fmla="*/ 73 w 155"/>
                  <a:gd name="T13" fmla="*/ 14 h 803"/>
                  <a:gd name="T14" fmla="*/ 105 w 155"/>
                  <a:gd name="T15" fmla="*/ 27 h 803"/>
                  <a:gd name="T16" fmla="*/ 128 w 155"/>
                  <a:gd name="T17" fmla="*/ 43 h 803"/>
                  <a:gd name="T18" fmla="*/ 130 w 155"/>
                  <a:gd name="T19" fmla="*/ 66 h 803"/>
                  <a:gd name="T20" fmla="*/ 132 w 155"/>
                  <a:gd name="T21" fmla="*/ 106 h 803"/>
                  <a:gd name="T22" fmla="*/ 136 w 155"/>
                  <a:gd name="T23" fmla="*/ 159 h 803"/>
                  <a:gd name="T24" fmla="*/ 140 w 155"/>
                  <a:gd name="T25" fmla="*/ 228 h 803"/>
                  <a:gd name="T26" fmla="*/ 146 w 155"/>
                  <a:gd name="T27" fmla="*/ 313 h 803"/>
                  <a:gd name="T28" fmla="*/ 147 w 155"/>
                  <a:gd name="T29" fmla="*/ 401 h 803"/>
                  <a:gd name="T30" fmla="*/ 149 w 155"/>
                  <a:gd name="T31" fmla="*/ 479 h 803"/>
                  <a:gd name="T32" fmla="*/ 153 w 155"/>
                  <a:gd name="T33" fmla="*/ 548 h 803"/>
                  <a:gd name="T34" fmla="*/ 155 w 155"/>
                  <a:gd name="T35" fmla="*/ 608 h 803"/>
                  <a:gd name="T36" fmla="*/ 155 w 155"/>
                  <a:gd name="T37" fmla="*/ 657 h 803"/>
                  <a:gd name="T38" fmla="*/ 155 w 155"/>
                  <a:gd name="T39" fmla="*/ 700 h 803"/>
                  <a:gd name="T40" fmla="*/ 155 w 155"/>
                  <a:gd name="T41" fmla="*/ 734 h 803"/>
                  <a:gd name="T42" fmla="*/ 155 w 155"/>
                  <a:gd name="T43" fmla="*/ 761 h 803"/>
                  <a:gd name="T44" fmla="*/ 153 w 155"/>
                  <a:gd name="T45" fmla="*/ 780 h 803"/>
                  <a:gd name="T46" fmla="*/ 151 w 155"/>
                  <a:gd name="T47" fmla="*/ 792 h 803"/>
                  <a:gd name="T48" fmla="*/ 147 w 155"/>
                  <a:gd name="T49" fmla="*/ 799 h 803"/>
                  <a:gd name="T50" fmla="*/ 138 w 155"/>
                  <a:gd name="T51" fmla="*/ 803 h 803"/>
                  <a:gd name="T52" fmla="*/ 130 w 155"/>
                  <a:gd name="T53" fmla="*/ 801 h 803"/>
                  <a:gd name="T54" fmla="*/ 123 w 155"/>
                  <a:gd name="T55" fmla="*/ 793 h 803"/>
                  <a:gd name="T56" fmla="*/ 113 w 155"/>
                  <a:gd name="T57" fmla="*/ 776 h 803"/>
                  <a:gd name="T58" fmla="*/ 111 w 155"/>
                  <a:gd name="T59" fmla="*/ 769 h 803"/>
                  <a:gd name="T60" fmla="*/ 107 w 155"/>
                  <a:gd name="T61" fmla="*/ 755 h 803"/>
                  <a:gd name="T62" fmla="*/ 103 w 155"/>
                  <a:gd name="T63" fmla="*/ 738 h 803"/>
                  <a:gd name="T64" fmla="*/ 100 w 155"/>
                  <a:gd name="T65" fmla="*/ 715 h 803"/>
                  <a:gd name="T66" fmla="*/ 96 w 155"/>
                  <a:gd name="T67" fmla="*/ 688 h 803"/>
                  <a:gd name="T68" fmla="*/ 92 w 155"/>
                  <a:gd name="T69" fmla="*/ 657 h 803"/>
                  <a:gd name="T70" fmla="*/ 88 w 155"/>
                  <a:gd name="T71" fmla="*/ 619 h 803"/>
                  <a:gd name="T72" fmla="*/ 84 w 155"/>
                  <a:gd name="T73" fmla="*/ 579 h 803"/>
                  <a:gd name="T74" fmla="*/ 79 w 155"/>
                  <a:gd name="T75" fmla="*/ 531 h 803"/>
                  <a:gd name="T76" fmla="*/ 75 w 155"/>
                  <a:gd name="T77" fmla="*/ 479 h 803"/>
                  <a:gd name="T78" fmla="*/ 71 w 155"/>
                  <a:gd name="T79" fmla="*/ 424 h 803"/>
                  <a:gd name="T80" fmla="*/ 65 w 155"/>
                  <a:gd name="T81" fmla="*/ 372 h 803"/>
                  <a:gd name="T82" fmla="*/ 61 w 155"/>
                  <a:gd name="T83" fmla="*/ 322 h 803"/>
                  <a:gd name="T84" fmla="*/ 56 w 155"/>
                  <a:gd name="T85" fmla="*/ 278 h 803"/>
                  <a:gd name="T86" fmla="*/ 52 w 155"/>
                  <a:gd name="T87" fmla="*/ 238 h 803"/>
                  <a:gd name="T88" fmla="*/ 46 w 155"/>
                  <a:gd name="T89" fmla="*/ 202 h 803"/>
                  <a:gd name="T90" fmla="*/ 35 w 155"/>
                  <a:gd name="T91" fmla="*/ 144 h 803"/>
                  <a:gd name="T92" fmla="*/ 23 w 155"/>
                  <a:gd name="T93" fmla="*/ 102 h 803"/>
                  <a:gd name="T94" fmla="*/ 15 w 155"/>
                  <a:gd name="T95" fmla="*/ 83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5" h="803">
                    <a:moveTo>
                      <a:pt x="15" y="83"/>
                    </a:moveTo>
                    <a:lnTo>
                      <a:pt x="10" y="69"/>
                    </a:lnTo>
                    <a:lnTo>
                      <a:pt x="6" y="56"/>
                    </a:lnTo>
                    <a:lnTo>
                      <a:pt x="2" y="44"/>
                    </a:lnTo>
                    <a:lnTo>
                      <a:pt x="0" y="35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2"/>
                    </a:lnTo>
                    <a:lnTo>
                      <a:pt x="48" y="4"/>
                    </a:lnTo>
                    <a:lnTo>
                      <a:pt x="56" y="6"/>
                    </a:lnTo>
                    <a:lnTo>
                      <a:pt x="65" y="10"/>
                    </a:lnTo>
                    <a:lnTo>
                      <a:pt x="73" y="14"/>
                    </a:lnTo>
                    <a:lnTo>
                      <a:pt x="84" y="18"/>
                    </a:lnTo>
                    <a:lnTo>
                      <a:pt x="94" y="22"/>
                    </a:lnTo>
                    <a:lnTo>
                      <a:pt x="105" y="27"/>
                    </a:lnTo>
                    <a:lnTo>
                      <a:pt x="117" y="31"/>
                    </a:lnTo>
                    <a:lnTo>
                      <a:pt x="128" y="39"/>
                    </a:lnTo>
                    <a:lnTo>
                      <a:pt x="128" y="43"/>
                    </a:lnTo>
                    <a:lnTo>
                      <a:pt x="130" y="48"/>
                    </a:lnTo>
                    <a:lnTo>
                      <a:pt x="130" y="56"/>
                    </a:lnTo>
                    <a:lnTo>
                      <a:pt x="130" y="66"/>
                    </a:lnTo>
                    <a:lnTo>
                      <a:pt x="130" y="77"/>
                    </a:lnTo>
                    <a:lnTo>
                      <a:pt x="132" y="90"/>
                    </a:lnTo>
                    <a:lnTo>
                      <a:pt x="132" y="106"/>
                    </a:lnTo>
                    <a:lnTo>
                      <a:pt x="132" y="121"/>
                    </a:lnTo>
                    <a:lnTo>
                      <a:pt x="134" y="138"/>
                    </a:lnTo>
                    <a:lnTo>
                      <a:pt x="136" y="159"/>
                    </a:lnTo>
                    <a:lnTo>
                      <a:pt x="136" y="180"/>
                    </a:lnTo>
                    <a:lnTo>
                      <a:pt x="138" y="203"/>
                    </a:lnTo>
                    <a:lnTo>
                      <a:pt x="140" y="228"/>
                    </a:lnTo>
                    <a:lnTo>
                      <a:pt x="142" y="255"/>
                    </a:lnTo>
                    <a:lnTo>
                      <a:pt x="144" y="282"/>
                    </a:lnTo>
                    <a:lnTo>
                      <a:pt x="146" y="313"/>
                    </a:lnTo>
                    <a:lnTo>
                      <a:pt x="146" y="343"/>
                    </a:lnTo>
                    <a:lnTo>
                      <a:pt x="147" y="372"/>
                    </a:lnTo>
                    <a:lnTo>
                      <a:pt x="147" y="401"/>
                    </a:lnTo>
                    <a:lnTo>
                      <a:pt x="149" y="428"/>
                    </a:lnTo>
                    <a:lnTo>
                      <a:pt x="149" y="454"/>
                    </a:lnTo>
                    <a:lnTo>
                      <a:pt x="149" y="479"/>
                    </a:lnTo>
                    <a:lnTo>
                      <a:pt x="151" y="502"/>
                    </a:lnTo>
                    <a:lnTo>
                      <a:pt x="151" y="527"/>
                    </a:lnTo>
                    <a:lnTo>
                      <a:pt x="153" y="548"/>
                    </a:lnTo>
                    <a:lnTo>
                      <a:pt x="153" y="569"/>
                    </a:lnTo>
                    <a:lnTo>
                      <a:pt x="153" y="590"/>
                    </a:lnTo>
                    <a:lnTo>
                      <a:pt x="155" y="608"/>
                    </a:lnTo>
                    <a:lnTo>
                      <a:pt x="155" y="627"/>
                    </a:lnTo>
                    <a:lnTo>
                      <a:pt x="155" y="642"/>
                    </a:lnTo>
                    <a:lnTo>
                      <a:pt x="155" y="657"/>
                    </a:lnTo>
                    <a:lnTo>
                      <a:pt x="155" y="673"/>
                    </a:lnTo>
                    <a:lnTo>
                      <a:pt x="155" y="686"/>
                    </a:lnTo>
                    <a:lnTo>
                      <a:pt x="155" y="700"/>
                    </a:lnTo>
                    <a:lnTo>
                      <a:pt x="155" y="711"/>
                    </a:lnTo>
                    <a:lnTo>
                      <a:pt x="155" y="723"/>
                    </a:lnTo>
                    <a:lnTo>
                      <a:pt x="155" y="734"/>
                    </a:lnTo>
                    <a:lnTo>
                      <a:pt x="155" y="744"/>
                    </a:lnTo>
                    <a:lnTo>
                      <a:pt x="155" y="753"/>
                    </a:lnTo>
                    <a:lnTo>
                      <a:pt x="155" y="761"/>
                    </a:lnTo>
                    <a:lnTo>
                      <a:pt x="153" y="769"/>
                    </a:lnTo>
                    <a:lnTo>
                      <a:pt x="153" y="774"/>
                    </a:lnTo>
                    <a:lnTo>
                      <a:pt x="153" y="780"/>
                    </a:lnTo>
                    <a:lnTo>
                      <a:pt x="153" y="786"/>
                    </a:lnTo>
                    <a:lnTo>
                      <a:pt x="151" y="790"/>
                    </a:lnTo>
                    <a:lnTo>
                      <a:pt x="151" y="792"/>
                    </a:lnTo>
                    <a:lnTo>
                      <a:pt x="151" y="795"/>
                    </a:lnTo>
                    <a:lnTo>
                      <a:pt x="149" y="795"/>
                    </a:lnTo>
                    <a:lnTo>
                      <a:pt x="147" y="799"/>
                    </a:lnTo>
                    <a:lnTo>
                      <a:pt x="146" y="799"/>
                    </a:lnTo>
                    <a:lnTo>
                      <a:pt x="142" y="801"/>
                    </a:lnTo>
                    <a:lnTo>
                      <a:pt x="138" y="803"/>
                    </a:lnTo>
                    <a:lnTo>
                      <a:pt x="134" y="803"/>
                    </a:lnTo>
                    <a:lnTo>
                      <a:pt x="132" y="803"/>
                    </a:lnTo>
                    <a:lnTo>
                      <a:pt x="130" y="801"/>
                    </a:lnTo>
                    <a:lnTo>
                      <a:pt x="128" y="799"/>
                    </a:lnTo>
                    <a:lnTo>
                      <a:pt x="126" y="797"/>
                    </a:lnTo>
                    <a:lnTo>
                      <a:pt x="123" y="793"/>
                    </a:lnTo>
                    <a:lnTo>
                      <a:pt x="121" y="790"/>
                    </a:lnTo>
                    <a:lnTo>
                      <a:pt x="117" y="784"/>
                    </a:lnTo>
                    <a:lnTo>
                      <a:pt x="113" y="776"/>
                    </a:lnTo>
                    <a:lnTo>
                      <a:pt x="113" y="774"/>
                    </a:lnTo>
                    <a:lnTo>
                      <a:pt x="111" y="772"/>
                    </a:lnTo>
                    <a:lnTo>
                      <a:pt x="111" y="769"/>
                    </a:lnTo>
                    <a:lnTo>
                      <a:pt x="109" y="765"/>
                    </a:lnTo>
                    <a:lnTo>
                      <a:pt x="109" y="761"/>
                    </a:lnTo>
                    <a:lnTo>
                      <a:pt x="107" y="755"/>
                    </a:lnTo>
                    <a:lnTo>
                      <a:pt x="105" y="751"/>
                    </a:lnTo>
                    <a:lnTo>
                      <a:pt x="105" y="746"/>
                    </a:lnTo>
                    <a:lnTo>
                      <a:pt x="103" y="738"/>
                    </a:lnTo>
                    <a:lnTo>
                      <a:pt x="102" y="732"/>
                    </a:lnTo>
                    <a:lnTo>
                      <a:pt x="102" y="724"/>
                    </a:lnTo>
                    <a:lnTo>
                      <a:pt x="100" y="715"/>
                    </a:lnTo>
                    <a:lnTo>
                      <a:pt x="98" y="707"/>
                    </a:lnTo>
                    <a:lnTo>
                      <a:pt x="98" y="698"/>
                    </a:lnTo>
                    <a:lnTo>
                      <a:pt x="96" y="688"/>
                    </a:lnTo>
                    <a:lnTo>
                      <a:pt x="94" y="678"/>
                    </a:lnTo>
                    <a:lnTo>
                      <a:pt x="94" y="667"/>
                    </a:lnTo>
                    <a:lnTo>
                      <a:pt x="92" y="657"/>
                    </a:lnTo>
                    <a:lnTo>
                      <a:pt x="90" y="644"/>
                    </a:lnTo>
                    <a:lnTo>
                      <a:pt x="90" y="633"/>
                    </a:lnTo>
                    <a:lnTo>
                      <a:pt x="88" y="619"/>
                    </a:lnTo>
                    <a:lnTo>
                      <a:pt x="86" y="606"/>
                    </a:lnTo>
                    <a:lnTo>
                      <a:pt x="84" y="592"/>
                    </a:lnTo>
                    <a:lnTo>
                      <a:pt x="84" y="579"/>
                    </a:lnTo>
                    <a:lnTo>
                      <a:pt x="82" y="564"/>
                    </a:lnTo>
                    <a:lnTo>
                      <a:pt x="80" y="548"/>
                    </a:lnTo>
                    <a:lnTo>
                      <a:pt x="79" y="531"/>
                    </a:lnTo>
                    <a:lnTo>
                      <a:pt x="79" y="516"/>
                    </a:lnTo>
                    <a:lnTo>
                      <a:pt x="77" y="498"/>
                    </a:lnTo>
                    <a:lnTo>
                      <a:pt x="75" y="479"/>
                    </a:lnTo>
                    <a:lnTo>
                      <a:pt x="73" y="462"/>
                    </a:lnTo>
                    <a:lnTo>
                      <a:pt x="73" y="443"/>
                    </a:lnTo>
                    <a:lnTo>
                      <a:pt x="71" y="424"/>
                    </a:lnTo>
                    <a:lnTo>
                      <a:pt x="69" y="407"/>
                    </a:lnTo>
                    <a:lnTo>
                      <a:pt x="67" y="389"/>
                    </a:lnTo>
                    <a:lnTo>
                      <a:pt x="65" y="372"/>
                    </a:lnTo>
                    <a:lnTo>
                      <a:pt x="65" y="355"/>
                    </a:lnTo>
                    <a:lnTo>
                      <a:pt x="63" y="338"/>
                    </a:lnTo>
                    <a:lnTo>
                      <a:pt x="61" y="322"/>
                    </a:lnTo>
                    <a:lnTo>
                      <a:pt x="59" y="307"/>
                    </a:lnTo>
                    <a:lnTo>
                      <a:pt x="58" y="292"/>
                    </a:lnTo>
                    <a:lnTo>
                      <a:pt x="56" y="278"/>
                    </a:lnTo>
                    <a:lnTo>
                      <a:pt x="54" y="265"/>
                    </a:lnTo>
                    <a:lnTo>
                      <a:pt x="52" y="251"/>
                    </a:lnTo>
                    <a:lnTo>
                      <a:pt x="52" y="238"/>
                    </a:lnTo>
                    <a:lnTo>
                      <a:pt x="50" y="225"/>
                    </a:lnTo>
                    <a:lnTo>
                      <a:pt x="48" y="213"/>
                    </a:lnTo>
                    <a:lnTo>
                      <a:pt x="46" y="202"/>
                    </a:lnTo>
                    <a:lnTo>
                      <a:pt x="42" y="180"/>
                    </a:lnTo>
                    <a:lnTo>
                      <a:pt x="38" y="161"/>
                    </a:lnTo>
                    <a:lnTo>
                      <a:pt x="35" y="144"/>
                    </a:lnTo>
                    <a:lnTo>
                      <a:pt x="31" y="129"/>
                    </a:lnTo>
                    <a:lnTo>
                      <a:pt x="27" y="113"/>
                    </a:lnTo>
                    <a:lnTo>
                      <a:pt x="23" y="102"/>
                    </a:lnTo>
                    <a:lnTo>
                      <a:pt x="19" y="92"/>
                    </a:lnTo>
                    <a:lnTo>
                      <a:pt x="15" y="83"/>
                    </a:lnTo>
                    <a:lnTo>
                      <a:pt x="15" y="83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35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13" y="1282187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644008" y="3952676"/>
            <a:ext cx="4045904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800" b="1" smtClean="0"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</a:rPr>
              <a:t>    书写：</a:t>
            </a: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横短竖长，里面一行不碰到右侧的竖段，横向笔画之间等距。</a:t>
            </a:r>
            <a:endParaRPr lang="en-US" altLang="zh-CN" sz="1800" b="1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021605" y="483518"/>
            <a:ext cx="2574731" cy="633335"/>
            <a:chOff x="2532811" y="4106211"/>
            <a:chExt cx="1888174" cy="464455"/>
          </a:xfrm>
        </p:grpSpPr>
        <p:grpSp>
          <p:nvGrpSpPr>
            <p:cNvPr id="42" name="组合 41"/>
            <p:cNvGrpSpPr/>
            <p:nvPr/>
          </p:nvGrpSpPr>
          <p:grpSpPr>
            <a:xfrm>
              <a:off x="3970178" y="4117603"/>
              <a:ext cx="450807" cy="453063"/>
              <a:chOff x="2159219" y="3432299"/>
              <a:chExt cx="450807" cy="453063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219" y="343229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70" name="组合 69"/>
              <p:cNvGrpSpPr/>
              <p:nvPr/>
            </p:nvGrpSpPr>
            <p:grpSpPr>
              <a:xfrm>
                <a:off x="2287953" y="3503467"/>
                <a:ext cx="193339" cy="310727"/>
                <a:chOff x="1503363" y="2527300"/>
                <a:chExt cx="500062" cy="952500"/>
              </a:xfrm>
              <a:solidFill>
                <a:srgbClr val="FF0000"/>
              </a:solidFill>
            </p:grpSpPr>
            <p:sp>
              <p:nvSpPr>
                <p:cNvPr id="71" name="Freeform 50"/>
                <p:cNvSpPr/>
                <p:nvPr/>
              </p:nvSpPr>
              <p:spPr bwMode="auto">
                <a:xfrm>
                  <a:off x="1503363" y="2601912"/>
                  <a:ext cx="79375" cy="800100"/>
                </a:xfrm>
                <a:custGeom>
                  <a:avLst/>
                  <a:gdLst>
                    <a:gd name="T0" fmla="*/ 100 w 100"/>
                    <a:gd name="T1" fmla="*/ 102 h 1008"/>
                    <a:gd name="T2" fmla="*/ 100 w 100"/>
                    <a:gd name="T3" fmla="*/ 209 h 1008"/>
                    <a:gd name="T4" fmla="*/ 100 w 100"/>
                    <a:gd name="T5" fmla="*/ 308 h 1008"/>
                    <a:gd name="T6" fmla="*/ 98 w 100"/>
                    <a:gd name="T7" fmla="*/ 400 h 1008"/>
                    <a:gd name="T8" fmla="*/ 98 w 100"/>
                    <a:gd name="T9" fmla="*/ 485 h 1008"/>
                    <a:gd name="T10" fmla="*/ 96 w 100"/>
                    <a:gd name="T11" fmla="*/ 561 h 1008"/>
                    <a:gd name="T12" fmla="*/ 94 w 100"/>
                    <a:gd name="T13" fmla="*/ 630 h 1008"/>
                    <a:gd name="T14" fmla="*/ 94 w 100"/>
                    <a:gd name="T15" fmla="*/ 692 h 1008"/>
                    <a:gd name="T16" fmla="*/ 92 w 100"/>
                    <a:gd name="T17" fmla="*/ 745 h 1008"/>
                    <a:gd name="T18" fmla="*/ 90 w 100"/>
                    <a:gd name="T19" fmla="*/ 791 h 1008"/>
                    <a:gd name="T20" fmla="*/ 90 w 100"/>
                    <a:gd name="T21" fmla="*/ 829 h 1008"/>
                    <a:gd name="T22" fmla="*/ 86 w 100"/>
                    <a:gd name="T23" fmla="*/ 893 h 1008"/>
                    <a:gd name="T24" fmla="*/ 81 w 100"/>
                    <a:gd name="T25" fmla="*/ 942 h 1008"/>
                    <a:gd name="T26" fmla="*/ 75 w 100"/>
                    <a:gd name="T27" fmla="*/ 977 h 1008"/>
                    <a:gd name="T28" fmla="*/ 69 w 100"/>
                    <a:gd name="T29" fmla="*/ 1000 h 1008"/>
                    <a:gd name="T30" fmla="*/ 61 w 100"/>
                    <a:gd name="T31" fmla="*/ 1008 h 1008"/>
                    <a:gd name="T32" fmla="*/ 48 w 100"/>
                    <a:gd name="T33" fmla="*/ 998 h 1008"/>
                    <a:gd name="T34" fmla="*/ 37 w 100"/>
                    <a:gd name="T35" fmla="*/ 981 h 1008"/>
                    <a:gd name="T36" fmla="*/ 29 w 100"/>
                    <a:gd name="T37" fmla="*/ 963 h 1008"/>
                    <a:gd name="T38" fmla="*/ 23 w 100"/>
                    <a:gd name="T39" fmla="*/ 942 h 1008"/>
                    <a:gd name="T40" fmla="*/ 16 w 100"/>
                    <a:gd name="T41" fmla="*/ 908 h 1008"/>
                    <a:gd name="T42" fmla="*/ 10 w 100"/>
                    <a:gd name="T43" fmla="*/ 875 h 1008"/>
                    <a:gd name="T44" fmla="*/ 12 w 100"/>
                    <a:gd name="T45" fmla="*/ 850 h 1008"/>
                    <a:gd name="T46" fmla="*/ 14 w 100"/>
                    <a:gd name="T47" fmla="*/ 837 h 1008"/>
                    <a:gd name="T48" fmla="*/ 17 w 100"/>
                    <a:gd name="T49" fmla="*/ 816 h 1008"/>
                    <a:gd name="T50" fmla="*/ 19 w 100"/>
                    <a:gd name="T51" fmla="*/ 783 h 1008"/>
                    <a:gd name="T52" fmla="*/ 23 w 100"/>
                    <a:gd name="T53" fmla="*/ 743 h 1008"/>
                    <a:gd name="T54" fmla="*/ 27 w 100"/>
                    <a:gd name="T55" fmla="*/ 692 h 1008"/>
                    <a:gd name="T56" fmla="*/ 29 w 100"/>
                    <a:gd name="T57" fmla="*/ 636 h 1008"/>
                    <a:gd name="T58" fmla="*/ 31 w 100"/>
                    <a:gd name="T59" fmla="*/ 584 h 1008"/>
                    <a:gd name="T60" fmla="*/ 35 w 100"/>
                    <a:gd name="T61" fmla="*/ 540 h 1008"/>
                    <a:gd name="T62" fmla="*/ 37 w 100"/>
                    <a:gd name="T63" fmla="*/ 502 h 1008"/>
                    <a:gd name="T64" fmla="*/ 37 w 100"/>
                    <a:gd name="T65" fmla="*/ 469 h 1008"/>
                    <a:gd name="T66" fmla="*/ 39 w 100"/>
                    <a:gd name="T67" fmla="*/ 443 h 1008"/>
                    <a:gd name="T68" fmla="*/ 37 w 100"/>
                    <a:gd name="T69" fmla="*/ 416 h 1008"/>
                    <a:gd name="T70" fmla="*/ 37 w 100"/>
                    <a:gd name="T71" fmla="*/ 381 h 1008"/>
                    <a:gd name="T72" fmla="*/ 37 w 100"/>
                    <a:gd name="T73" fmla="*/ 341 h 1008"/>
                    <a:gd name="T74" fmla="*/ 35 w 100"/>
                    <a:gd name="T75" fmla="*/ 293 h 1008"/>
                    <a:gd name="T76" fmla="*/ 33 w 100"/>
                    <a:gd name="T77" fmla="*/ 241 h 1008"/>
                    <a:gd name="T78" fmla="*/ 29 w 100"/>
                    <a:gd name="T79" fmla="*/ 190 h 1008"/>
                    <a:gd name="T80" fmla="*/ 27 w 100"/>
                    <a:gd name="T81" fmla="*/ 148 h 1008"/>
                    <a:gd name="T82" fmla="*/ 23 w 100"/>
                    <a:gd name="T83" fmla="*/ 113 h 1008"/>
                    <a:gd name="T84" fmla="*/ 17 w 100"/>
                    <a:gd name="T85" fmla="*/ 84 h 1008"/>
                    <a:gd name="T86" fmla="*/ 14 w 100"/>
                    <a:gd name="T87" fmla="*/ 63 h 1008"/>
                    <a:gd name="T88" fmla="*/ 2 w 100"/>
                    <a:gd name="T89" fmla="*/ 44 h 1008"/>
                    <a:gd name="T90" fmla="*/ 0 w 100"/>
                    <a:gd name="T91" fmla="*/ 23 h 1008"/>
                    <a:gd name="T92" fmla="*/ 6 w 100"/>
                    <a:gd name="T93" fmla="*/ 6 h 1008"/>
                    <a:gd name="T94" fmla="*/ 12 w 100"/>
                    <a:gd name="T95" fmla="*/ 0 h 1008"/>
                    <a:gd name="T96" fmla="*/ 23 w 100"/>
                    <a:gd name="T97" fmla="*/ 0 h 1008"/>
                    <a:gd name="T98" fmla="*/ 40 w 100"/>
                    <a:gd name="T99" fmla="*/ 2 h 1008"/>
                    <a:gd name="T100" fmla="*/ 61 w 100"/>
                    <a:gd name="T101" fmla="*/ 10 h 1008"/>
                    <a:gd name="T102" fmla="*/ 90 w 100"/>
                    <a:gd name="T103" fmla="*/ 21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00" h="1008">
                      <a:moveTo>
                        <a:pt x="100" y="25"/>
                      </a:moveTo>
                      <a:lnTo>
                        <a:pt x="100" y="63"/>
                      </a:lnTo>
                      <a:lnTo>
                        <a:pt x="100" y="102"/>
                      </a:lnTo>
                      <a:lnTo>
                        <a:pt x="100" y="138"/>
                      </a:lnTo>
                      <a:lnTo>
                        <a:pt x="100" y="174"/>
                      </a:lnTo>
                      <a:lnTo>
                        <a:pt x="100" y="209"/>
                      </a:lnTo>
                      <a:lnTo>
                        <a:pt x="100" y="241"/>
                      </a:lnTo>
                      <a:lnTo>
                        <a:pt x="100" y="276"/>
                      </a:lnTo>
                      <a:lnTo>
                        <a:pt x="100" y="308"/>
                      </a:lnTo>
                      <a:lnTo>
                        <a:pt x="98" y="339"/>
                      </a:lnTo>
                      <a:lnTo>
                        <a:pt x="98" y="370"/>
                      </a:lnTo>
                      <a:lnTo>
                        <a:pt x="98" y="400"/>
                      </a:lnTo>
                      <a:lnTo>
                        <a:pt x="98" y="429"/>
                      </a:lnTo>
                      <a:lnTo>
                        <a:pt x="98" y="456"/>
                      </a:lnTo>
                      <a:lnTo>
                        <a:pt x="98" y="485"/>
                      </a:lnTo>
                      <a:lnTo>
                        <a:pt x="98" y="510"/>
                      </a:lnTo>
                      <a:lnTo>
                        <a:pt x="96" y="536"/>
                      </a:lnTo>
                      <a:lnTo>
                        <a:pt x="96" y="561"/>
                      </a:lnTo>
                      <a:lnTo>
                        <a:pt x="96" y="584"/>
                      </a:lnTo>
                      <a:lnTo>
                        <a:pt x="96" y="607"/>
                      </a:lnTo>
                      <a:lnTo>
                        <a:pt x="94" y="630"/>
                      </a:lnTo>
                      <a:lnTo>
                        <a:pt x="94" y="651"/>
                      </a:lnTo>
                      <a:lnTo>
                        <a:pt x="94" y="670"/>
                      </a:lnTo>
                      <a:lnTo>
                        <a:pt x="94" y="692"/>
                      </a:lnTo>
                      <a:lnTo>
                        <a:pt x="94" y="711"/>
                      </a:lnTo>
                      <a:lnTo>
                        <a:pt x="92" y="728"/>
                      </a:lnTo>
                      <a:lnTo>
                        <a:pt x="92" y="745"/>
                      </a:lnTo>
                      <a:lnTo>
                        <a:pt x="92" y="760"/>
                      </a:lnTo>
                      <a:lnTo>
                        <a:pt x="92" y="776"/>
                      </a:lnTo>
                      <a:lnTo>
                        <a:pt x="90" y="791"/>
                      </a:lnTo>
                      <a:lnTo>
                        <a:pt x="90" y="805"/>
                      </a:lnTo>
                      <a:lnTo>
                        <a:pt x="90" y="818"/>
                      </a:lnTo>
                      <a:lnTo>
                        <a:pt x="90" y="829"/>
                      </a:lnTo>
                      <a:lnTo>
                        <a:pt x="88" y="852"/>
                      </a:lnTo>
                      <a:lnTo>
                        <a:pt x="86" y="873"/>
                      </a:lnTo>
                      <a:lnTo>
                        <a:pt x="86" y="893"/>
                      </a:lnTo>
                      <a:lnTo>
                        <a:pt x="84" y="910"/>
                      </a:lnTo>
                      <a:lnTo>
                        <a:pt x="83" y="927"/>
                      </a:lnTo>
                      <a:lnTo>
                        <a:pt x="81" y="942"/>
                      </a:lnTo>
                      <a:lnTo>
                        <a:pt x="79" y="956"/>
                      </a:lnTo>
                      <a:lnTo>
                        <a:pt x="77" y="967"/>
                      </a:lnTo>
                      <a:lnTo>
                        <a:pt x="75" y="977"/>
                      </a:lnTo>
                      <a:lnTo>
                        <a:pt x="73" y="986"/>
                      </a:lnTo>
                      <a:lnTo>
                        <a:pt x="71" y="994"/>
                      </a:lnTo>
                      <a:lnTo>
                        <a:pt x="69" y="1000"/>
                      </a:lnTo>
                      <a:lnTo>
                        <a:pt x="67" y="1004"/>
                      </a:lnTo>
                      <a:lnTo>
                        <a:pt x="63" y="1006"/>
                      </a:lnTo>
                      <a:lnTo>
                        <a:pt x="61" y="1008"/>
                      </a:lnTo>
                      <a:lnTo>
                        <a:pt x="58" y="1006"/>
                      </a:lnTo>
                      <a:lnTo>
                        <a:pt x="52" y="1004"/>
                      </a:lnTo>
                      <a:lnTo>
                        <a:pt x="48" y="998"/>
                      </a:lnTo>
                      <a:lnTo>
                        <a:pt x="42" y="992"/>
                      </a:lnTo>
                      <a:lnTo>
                        <a:pt x="39" y="985"/>
                      </a:lnTo>
                      <a:lnTo>
                        <a:pt x="37" y="981"/>
                      </a:lnTo>
                      <a:lnTo>
                        <a:pt x="35" y="975"/>
                      </a:lnTo>
                      <a:lnTo>
                        <a:pt x="31" y="969"/>
                      </a:lnTo>
                      <a:lnTo>
                        <a:pt x="29" y="963"/>
                      </a:lnTo>
                      <a:lnTo>
                        <a:pt x="27" y="958"/>
                      </a:lnTo>
                      <a:lnTo>
                        <a:pt x="25" y="950"/>
                      </a:lnTo>
                      <a:lnTo>
                        <a:pt x="23" y="942"/>
                      </a:lnTo>
                      <a:lnTo>
                        <a:pt x="21" y="935"/>
                      </a:lnTo>
                      <a:lnTo>
                        <a:pt x="19" y="919"/>
                      </a:lnTo>
                      <a:lnTo>
                        <a:pt x="16" y="908"/>
                      </a:lnTo>
                      <a:lnTo>
                        <a:pt x="14" y="896"/>
                      </a:lnTo>
                      <a:lnTo>
                        <a:pt x="12" y="885"/>
                      </a:lnTo>
                      <a:lnTo>
                        <a:pt x="10" y="875"/>
                      </a:lnTo>
                      <a:lnTo>
                        <a:pt x="10" y="866"/>
                      </a:lnTo>
                      <a:lnTo>
                        <a:pt x="10" y="858"/>
                      </a:lnTo>
                      <a:lnTo>
                        <a:pt x="12" y="850"/>
                      </a:lnTo>
                      <a:lnTo>
                        <a:pt x="12" y="847"/>
                      </a:lnTo>
                      <a:lnTo>
                        <a:pt x="14" y="843"/>
                      </a:lnTo>
                      <a:lnTo>
                        <a:pt x="14" y="837"/>
                      </a:lnTo>
                      <a:lnTo>
                        <a:pt x="16" y="831"/>
                      </a:lnTo>
                      <a:lnTo>
                        <a:pt x="16" y="824"/>
                      </a:lnTo>
                      <a:lnTo>
                        <a:pt x="17" y="816"/>
                      </a:lnTo>
                      <a:lnTo>
                        <a:pt x="17" y="806"/>
                      </a:lnTo>
                      <a:lnTo>
                        <a:pt x="19" y="795"/>
                      </a:lnTo>
                      <a:lnTo>
                        <a:pt x="19" y="783"/>
                      </a:lnTo>
                      <a:lnTo>
                        <a:pt x="21" y="772"/>
                      </a:lnTo>
                      <a:lnTo>
                        <a:pt x="23" y="757"/>
                      </a:lnTo>
                      <a:lnTo>
                        <a:pt x="23" y="743"/>
                      </a:lnTo>
                      <a:lnTo>
                        <a:pt x="25" y="726"/>
                      </a:lnTo>
                      <a:lnTo>
                        <a:pt x="25" y="711"/>
                      </a:lnTo>
                      <a:lnTo>
                        <a:pt x="27" y="692"/>
                      </a:lnTo>
                      <a:lnTo>
                        <a:pt x="27" y="672"/>
                      </a:lnTo>
                      <a:lnTo>
                        <a:pt x="29" y="653"/>
                      </a:lnTo>
                      <a:lnTo>
                        <a:pt x="29" y="636"/>
                      </a:lnTo>
                      <a:lnTo>
                        <a:pt x="31" y="617"/>
                      </a:lnTo>
                      <a:lnTo>
                        <a:pt x="31" y="600"/>
                      </a:lnTo>
                      <a:lnTo>
                        <a:pt x="31" y="584"/>
                      </a:lnTo>
                      <a:lnTo>
                        <a:pt x="33" y="569"/>
                      </a:lnTo>
                      <a:lnTo>
                        <a:pt x="33" y="554"/>
                      </a:lnTo>
                      <a:lnTo>
                        <a:pt x="35" y="540"/>
                      </a:lnTo>
                      <a:lnTo>
                        <a:pt x="35" y="527"/>
                      </a:lnTo>
                      <a:lnTo>
                        <a:pt x="35" y="513"/>
                      </a:lnTo>
                      <a:lnTo>
                        <a:pt x="37" y="502"/>
                      </a:lnTo>
                      <a:lnTo>
                        <a:pt x="37" y="490"/>
                      </a:lnTo>
                      <a:lnTo>
                        <a:pt x="37" y="479"/>
                      </a:lnTo>
                      <a:lnTo>
                        <a:pt x="37" y="469"/>
                      </a:lnTo>
                      <a:lnTo>
                        <a:pt x="37" y="460"/>
                      </a:lnTo>
                      <a:lnTo>
                        <a:pt x="39" y="450"/>
                      </a:lnTo>
                      <a:lnTo>
                        <a:pt x="39" y="443"/>
                      </a:lnTo>
                      <a:lnTo>
                        <a:pt x="39" y="435"/>
                      </a:lnTo>
                      <a:lnTo>
                        <a:pt x="37" y="425"/>
                      </a:lnTo>
                      <a:lnTo>
                        <a:pt x="37" y="416"/>
                      </a:lnTo>
                      <a:lnTo>
                        <a:pt x="37" y="404"/>
                      </a:lnTo>
                      <a:lnTo>
                        <a:pt x="37" y="393"/>
                      </a:lnTo>
                      <a:lnTo>
                        <a:pt x="37" y="381"/>
                      </a:lnTo>
                      <a:lnTo>
                        <a:pt x="37" y="368"/>
                      </a:lnTo>
                      <a:lnTo>
                        <a:pt x="37" y="354"/>
                      </a:lnTo>
                      <a:lnTo>
                        <a:pt x="37" y="341"/>
                      </a:lnTo>
                      <a:lnTo>
                        <a:pt x="37" y="326"/>
                      </a:lnTo>
                      <a:lnTo>
                        <a:pt x="35" y="310"/>
                      </a:lnTo>
                      <a:lnTo>
                        <a:pt x="35" y="293"/>
                      </a:lnTo>
                      <a:lnTo>
                        <a:pt x="35" y="278"/>
                      </a:lnTo>
                      <a:lnTo>
                        <a:pt x="33" y="261"/>
                      </a:lnTo>
                      <a:lnTo>
                        <a:pt x="33" y="241"/>
                      </a:lnTo>
                      <a:lnTo>
                        <a:pt x="31" y="224"/>
                      </a:lnTo>
                      <a:lnTo>
                        <a:pt x="31" y="207"/>
                      </a:lnTo>
                      <a:lnTo>
                        <a:pt x="29" y="190"/>
                      </a:lnTo>
                      <a:lnTo>
                        <a:pt x="29" y="174"/>
                      </a:lnTo>
                      <a:lnTo>
                        <a:pt x="27" y="161"/>
                      </a:lnTo>
                      <a:lnTo>
                        <a:pt x="27" y="148"/>
                      </a:lnTo>
                      <a:lnTo>
                        <a:pt x="25" y="134"/>
                      </a:lnTo>
                      <a:lnTo>
                        <a:pt x="23" y="123"/>
                      </a:lnTo>
                      <a:lnTo>
                        <a:pt x="23" y="113"/>
                      </a:lnTo>
                      <a:lnTo>
                        <a:pt x="21" y="102"/>
                      </a:lnTo>
                      <a:lnTo>
                        <a:pt x="19" y="92"/>
                      </a:lnTo>
                      <a:lnTo>
                        <a:pt x="17" y="84"/>
                      </a:lnTo>
                      <a:lnTo>
                        <a:pt x="17" y="77"/>
                      </a:lnTo>
                      <a:lnTo>
                        <a:pt x="16" y="69"/>
                      </a:lnTo>
                      <a:lnTo>
                        <a:pt x="14" y="63"/>
                      </a:lnTo>
                      <a:lnTo>
                        <a:pt x="12" y="59"/>
                      </a:lnTo>
                      <a:lnTo>
                        <a:pt x="6" y="52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4" y="12"/>
                      </a:lnTo>
                      <a:lnTo>
                        <a:pt x="6" y="6"/>
                      </a:lnTo>
                      <a:lnTo>
                        <a:pt x="8" y="4"/>
                      </a:lnTo>
                      <a:lnTo>
                        <a:pt x="10" y="2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4" y="8"/>
                      </a:lnTo>
                      <a:lnTo>
                        <a:pt x="61" y="10"/>
                      </a:lnTo>
                      <a:lnTo>
                        <a:pt x="71" y="13"/>
                      </a:lnTo>
                      <a:lnTo>
                        <a:pt x="79" y="17"/>
                      </a:lnTo>
                      <a:lnTo>
                        <a:pt x="90" y="21"/>
                      </a:lnTo>
                      <a:lnTo>
                        <a:pt x="100" y="25"/>
                      </a:lnTo>
                      <a:lnTo>
                        <a:pt x="100" y="25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51"/>
                <p:cNvSpPr/>
                <p:nvPr/>
              </p:nvSpPr>
              <p:spPr bwMode="auto">
                <a:xfrm>
                  <a:off x="1549400" y="2527300"/>
                  <a:ext cx="454025" cy="952500"/>
                </a:xfrm>
                <a:custGeom>
                  <a:avLst/>
                  <a:gdLst>
                    <a:gd name="T0" fmla="*/ 350 w 572"/>
                    <a:gd name="T1" fmla="*/ 121 h 1199"/>
                    <a:gd name="T2" fmla="*/ 298 w 572"/>
                    <a:gd name="T3" fmla="*/ 127 h 1199"/>
                    <a:gd name="T4" fmla="*/ 229 w 572"/>
                    <a:gd name="T5" fmla="*/ 138 h 1199"/>
                    <a:gd name="T6" fmla="*/ 147 w 572"/>
                    <a:gd name="T7" fmla="*/ 155 h 1199"/>
                    <a:gd name="T8" fmla="*/ 78 w 572"/>
                    <a:gd name="T9" fmla="*/ 167 h 1199"/>
                    <a:gd name="T10" fmla="*/ 25 w 572"/>
                    <a:gd name="T11" fmla="*/ 171 h 1199"/>
                    <a:gd name="T12" fmla="*/ 11 w 572"/>
                    <a:gd name="T13" fmla="*/ 119 h 1199"/>
                    <a:gd name="T14" fmla="*/ 82 w 572"/>
                    <a:gd name="T15" fmla="*/ 109 h 1199"/>
                    <a:gd name="T16" fmla="*/ 178 w 572"/>
                    <a:gd name="T17" fmla="*/ 84 h 1199"/>
                    <a:gd name="T18" fmla="*/ 296 w 572"/>
                    <a:gd name="T19" fmla="*/ 61 h 1199"/>
                    <a:gd name="T20" fmla="*/ 352 w 572"/>
                    <a:gd name="T21" fmla="*/ 48 h 1199"/>
                    <a:gd name="T22" fmla="*/ 390 w 572"/>
                    <a:gd name="T23" fmla="*/ 35 h 1199"/>
                    <a:gd name="T24" fmla="*/ 413 w 572"/>
                    <a:gd name="T25" fmla="*/ 19 h 1199"/>
                    <a:gd name="T26" fmla="*/ 434 w 572"/>
                    <a:gd name="T27" fmla="*/ 2 h 1199"/>
                    <a:gd name="T28" fmla="*/ 463 w 572"/>
                    <a:gd name="T29" fmla="*/ 4 h 1199"/>
                    <a:gd name="T30" fmla="*/ 503 w 572"/>
                    <a:gd name="T31" fmla="*/ 33 h 1199"/>
                    <a:gd name="T32" fmla="*/ 553 w 572"/>
                    <a:gd name="T33" fmla="*/ 86 h 1199"/>
                    <a:gd name="T34" fmla="*/ 572 w 572"/>
                    <a:gd name="T35" fmla="*/ 113 h 1199"/>
                    <a:gd name="T36" fmla="*/ 564 w 572"/>
                    <a:gd name="T37" fmla="*/ 132 h 1199"/>
                    <a:gd name="T38" fmla="*/ 543 w 572"/>
                    <a:gd name="T39" fmla="*/ 155 h 1199"/>
                    <a:gd name="T40" fmla="*/ 535 w 572"/>
                    <a:gd name="T41" fmla="*/ 180 h 1199"/>
                    <a:gd name="T42" fmla="*/ 533 w 572"/>
                    <a:gd name="T43" fmla="*/ 220 h 1199"/>
                    <a:gd name="T44" fmla="*/ 535 w 572"/>
                    <a:gd name="T45" fmla="*/ 299 h 1199"/>
                    <a:gd name="T46" fmla="*/ 535 w 572"/>
                    <a:gd name="T47" fmla="*/ 446 h 1199"/>
                    <a:gd name="T48" fmla="*/ 531 w 572"/>
                    <a:gd name="T49" fmla="*/ 638 h 1199"/>
                    <a:gd name="T50" fmla="*/ 531 w 572"/>
                    <a:gd name="T51" fmla="*/ 751 h 1199"/>
                    <a:gd name="T52" fmla="*/ 533 w 572"/>
                    <a:gd name="T53" fmla="*/ 876 h 1199"/>
                    <a:gd name="T54" fmla="*/ 530 w 572"/>
                    <a:gd name="T55" fmla="*/ 981 h 1199"/>
                    <a:gd name="T56" fmla="*/ 520 w 572"/>
                    <a:gd name="T57" fmla="*/ 1063 h 1199"/>
                    <a:gd name="T58" fmla="*/ 505 w 572"/>
                    <a:gd name="T59" fmla="*/ 1125 h 1199"/>
                    <a:gd name="T60" fmla="*/ 487 w 572"/>
                    <a:gd name="T61" fmla="*/ 1167 h 1199"/>
                    <a:gd name="T62" fmla="*/ 472 w 572"/>
                    <a:gd name="T63" fmla="*/ 1190 h 1199"/>
                    <a:gd name="T64" fmla="*/ 457 w 572"/>
                    <a:gd name="T65" fmla="*/ 1199 h 1199"/>
                    <a:gd name="T66" fmla="*/ 445 w 572"/>
                    <a:gd name="T67" fmla="*/ 1192 h 1199"/>
                    <a:gd name="T68" fmla="*/ 440 w 572"/>
                    <a:gd name="T69" fmla="*/ 1169 h 1199"/>
                    <a:gd name="T70" fmla="*/ 440 w 572"/>
                    <a:gd name="T71" fmla="*/ 1134 h 1199"/>
                    <a:gd name="T72" fmla="*/ 438 w 572"/>
                    <a:gd name="T73" fmla="*/ 1090 h 1199"/>
                    <a:gd name="T74" fmla="*/ 417 w 572"/>
                    <a:gd name="T75" fmla="*/ 1035 h 1199"/>
                    <a:gd name="T76" fmla="*/ 378 w 572"/>
                    <a:gd name="T77" fmla="*/ 967 h 1199"/>
                    <a:gd name="T78" fmla="*/ 384 w 572"/>
                    <a:gd name="T79" fmla="*/ 941 h 1199"/>
                    <a:gd name="T80" fmla="*/ 417 w 572"/>
                    <a:gd name="T81" fmla="*/ 941 h 1199"/>
                    <a:gd name="T82" fmla="*/ 436 w 572"/>
                    <a:gd name="T83" fmla="*/ 937 h 1199"/>
                    <a:gd name="T84" fmla="*/ 443 w 572"/>
                    <a:gd name="T85" fmla="*/ 923 h 1199"/>
                    <a:gd name="T86" fmla="*/ 445 w 572"/>
                    <a:gd name="T87" fmla="*/ 883 h 1199"/>
                    <a:gd name="T88" fmla="*/ 449 w 572"/>
                    <a:gd name="T89" fmla="*/ 810 h 1199"/>
                    <a:gd name="T90" fmla="*/ 453 w 572"/>
                    <a:gd name="T91" fmla="*/ 705 h 1199"/>
                    <a:gd name="T92" fmla="*/ 455 w 572"/>
                    <a:gd name="T93" fmla="*/ 604 h 1199"/>
                    <a:gd name="T94" fmla="*/ 457 w 572"/>
                    <a:gd name="T95" fmla="*/ 515 h 1199"/>
                    <a:gd name="T96" fmla="*/ 457 w 572"/>
                    <a:gd name="T97" fmla="*/ 441 h 1199"/>
                    <a:gd name="T98" fmla="*/ 455 w 572"/>
                    <a:gd name="T99" fmla="*/ 314 h 1199"/>
                    <a:gd name="T100" fmla="*/ 447 w 572"/>
                    <a:gd name="T101" fmla="*/ 215 h 1199"/>
                    <a:gd name="T102" fmla="*/ 438 w 572"/>
                    <a:gd name="T103" fmla="*/ 153 h 1199"/>
                    <a:gd name="T104" fmla="*/ 417 w 572"/>
                    <a:gd name="T105" fmla="*/ 125 h 1199"/>
                    <a:gd name="T106" fmla="*/ 378 w 572"/>
                    <a:gd name="T107" fmla="*/ 119 h 1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72" h="1199">
                      <a:moveTo>
                        <a:pt x="378" y="119"/>
                      </a:moveTo>
                      <a:lnTo>
                        <a:pt x="373" y="119"/>
                      </a:lnTo>
                      <a:lnTo>
                        <a:pt x="365" y="121"/>
                      </a:lnTo>
                      <a:lnTo>
                        <a:pt x="357" y="121"/>
                      </a:lnTo>
                      <a:lnTo>
                        <a:pt x="350" y="121"/>
                      </a:lnTo>
                      <a:lnTo>
                        <a:pt x="340" y="121"/>
                      </a:lnTo>
                      <a:lnTo>
                        <a:pt x="331" y="123"/>
                      </a:lnTo>
                      <a:lnTo>
                        <a:pt x="321" y="125"/>
                      </a:lnTo>
                      <a:lnTo>
                        <a:pt x="310" y="125"/>
                      </a:lnTo>
                      <a:lnTo>
                        <a:pt x="298" y="127"/>
                      </a:lnTo>
                      <a:lnTo>
                        <a:pt x="285" y="129"/>
                      </a:lnTo>
                      <a:lnTo>
                        <a:pt x="271" y="130"/>
                      </a:lnTo>
                      <a:lnTo>
                        <a:pt x="258" y="134"/>
                      </a:lnTo>
                      <a:lnTo>
                        <a:pt x="245" y="136"/>
                      </a:lnTo>
                      <a:lnTo>
                        <a:pt x="229" y="138"/>
                      </a:lnTo>
                      <a:lnTo>
                        <a:pt x="214" y="142"/>
                      </a:lnTo>
                      <a:lnTo>
                        <a:pt x="197" y="146"/>
                      </a:lnTo>
                      <a:lnTo>
                        <a:pt x="179" y="150"/>
                      </a:lnTo>
                      <a:lnTo>
                        <a:pt x="164" y="153"/>
                      </a:lnTo>
                      <a:lnTo>
                        <a:pt x="147" y="155"/>
                      </a:lnTo>
                      <a:lnTo>
                        <a:pt x="132" y="159"/>
                      </a:lnTo>
                      <a:lnTo>
                        <a:pt x="118" y="161"/>
                      </a:lnTo>
                      <a:lnTo>
                        <a:pt x="103" y="163"/>
                      </a:lnTo>
                      <a:lnTo>
                        <a:pt x="90" y="165"/>
                      </a:lnTo>
                      <a:lnTo>
                        <a:pt x="78" y="167"/>
                      </a:lnTo>
                      <a:lnTo>
                        <a:pt x="65" y="169"/>
                      </a:lnTo>
                      <a:lnTo>
                        <a:pt x="53" y="169"/>
                      </a:lnTo>
                      <a:lnTo>
                        <a:pt x="44" y="171"/>
                      </a:lnTo>
                      <a:lnTo>
                        <a:pt x="34" y="171"/>
                      </a:lnTo>
                      <a:lnTo>
                        <a:pt x="25" y="171"/>
                      </a:lnTo>
                      <a:lnTo>
                        <a:pt x="15" y="173"/>
                      </a:lnTo>
                      <a:lnTo>
                        <a:pt x="7" y="173"/>
                      </a:lnTo>
                      <a:lnTo>
                        <a:pt x="0" y="173"/>
                      </a:lnTo>
                      <a:lnTo>
                        <a:pt x="0" y="119"/>
                      </a:lnTo>
                      <a:lnTo>
                        <a:pt x="11" y="119"/>
                      </a:lnTo>
                      <a:lnTo>
                        <a:pt x="23" y="119"/>
                      </a:lnTo>
                      <a:lnTo>
                        <a:pt x="36" y="117"/>
                      </a:lnTo>
                      <a:lnTo>
                        <a:pt x="49" y="115"/>
                      </a:lnTo>
                      <a:lnTo>
                        <a:pt x="67" y="111"/>
                      </a:lnTo>
                      <a:lnTo>
                        <a:pt x="82" y="109"/>
                      </a:lnTo>
                      <a:lnTo>
                        <a:pt x="101" y="106"/>
                      </a:lnTo>
                      <a:lnTo>
                        <a:pt x="120" y="100"/>
                      </a:lnTo>
                      <a:lnTo>
                        <a:pt x="137" y="96"/>
                      </a:lnTo>
                      <a:lnTo>
                        <a:pt x="157" y="90"/>
                      </a:lnTo>
                      <a:lnTo>
                        <a:pt x="178" y="84"/>
                      </a:lnTo>
                      <a:lnTo>
                        <a:pt x="201" y="81"/>
                      </a:lnTo>
                      <a:lnTo>
                        <a:pt x="223" y="75"/>
                      </a:lnTo>
                      <a:lnTo>
                        <a:pt x="246" y="71"/>
                      </a:lnTo>
                      <a:lnTo>
                        <a:pt x="271" y="65"/>
                      </a:lnTo>
                      <a:lnTo>
                        <a:pt x="296" y="61"/>
                      </a:lnTo>
                      <a:lnTo>
                        <a:pt x="308" y="58"/>
                      </a:lnTo>
                      <a:lnTo>
                        <a:pt x="319" y="56"/>
                      </a:lnTo>
                      <a:lnTo>
                        <a:pt x="331" y="54"/>
                      </a:lnTo>
                      <a:lnTo>
                        <a:pt x="342" y="52"/>
                      </a:lnTo>
                      <a:lnTo>
                        <a:pt x="352" y="48"/>
                      </a:lnTo>
                      <a:lnTo>
                        <a:pt x="361" y="46"/>
                      </a:lnTo>
                      <a:lnTo>
                        <a:pt x="369" y="42"/>
                      </a:lnTo>
                      <a:lnTo>
                        <a:pt x="377" y="40"/>
                      </a:lnTo>
                      <a:lnTo>
                        <a:pt x="384" y="39"/>
                      </a:lnTo>
                      <a:lnTo>
                        <a:pt x="390" y="35"/>
                      </a:lnTo>
                      <a:lnTo>
                        <a:pt x="396" y="33"/>
                      </a:lnTo>
                      <a:lnTo>
                        <a:pt x="401" y="29"/>
                      </a:lnTo>
                      <a:lnTo>
                        <a:pt x="407" y="25"/>
                      </a:lnTo>
                      <a:lnTo>
                        <a:pt x="409" y="23"/>
                      </a:lnTo>
                      <a:lnTo>
                        <a:pt x="413" y="19"/>
                      </a:lnTo>
                      <a:lnTo>
                        <a:pt x="415" y="16"/>
                      </a:lnTo>
                      <a:lnTo>
                        <a:pt x="419" y="10"/>
                      </a:lnTo>
                      <a:lnTo>
                        <a:pt x="424" y="6"/>
                      </a:lnTo>
                      <a:lnTo>
                        <a:pt x="428" y="4"/>
                      </a:lnTo>
                      <a:lnTo>
                        <a:pt x="434" y="2"/>
                      </a:lnTo>
                      <a:lnTo>
                        <a:pt x="440" y="0"/>
                      </a:lnTo>
                      <a:lnTo>
                        <a:pt x="445" y="0"/>
                      </a:lnTo>
                      <a:lnTo>
                        <a:pt x="451" y="0"/>
                      </a:lnTo>
                      <a:lnTo>
                        <a:pt x="457" y="2"/>
                      </a:lnTo>
                      <a:lnTo>
                        <a:pt x="463" y="4"/>
                      </a:lnTo>
                      <a:lnTo>
                        <a:pt x="470" y="8"/>
                      </a:lnTo>
                      <a:lnTo>
                        <a:pt x="476" y="14"/>
                      </a:lnTo>
                      <a:lnTo>
                        <a:pt x="486" y="19"/>
                      </a:lnTo>
                      <a:lnTo>
                        <a:pt x="493" y="25"/>
                      </a:lnTo>
                      <a:lnTo>
                        <a:pt x="503" y="33"/>
                      </a:lnTo>
                      <a:lnTo>
                        <a:pt x="512" y="42"/>
                      </a:lnTo>
                      <a:lnTo>
                        <a:pt x="524" y="54"/>
                      </a:lnTo>
                      <a:lnTo>
                        <a:pt x="535" y="65"/>
                      </a:lnTo>
                      <a:lnTo>
                        <a:pt x="545" y="77"/>
                      </a:lnTo>
                      <a:lnTo>
                        <a:pt x="553" y="86"/>
                      </a:lnTo>
                      <a:lnTo>
                        <a:pt x="558" y="94"/>
                      </a:lnTo>
                      <a:lnTo>
                        <a:pt x="564" y="100"/>
                      </a:lnTo>
                      <a:lnTo>
                        <a:pt x="568" y="106"/>
                      </a:lnTo>
                      <a:lnTo>
                        <a:pt x="570" y="109"/>
                      </a:lnTo>
                      <a:lnTo>
                        <a:pt x="572" y="113"/>
                      </a:lnTo>
                      <a:lnTo>
                        <a:pt x="570" y="115"/>
                      </a:lnTo>
                      <a:lnTo>
                        <a:pt x="570" y="119"/>
                      </a:lnTo>
                      <a:lnTo>
                        <a:pt x="568" y="123"/>
                      </a:lnTo>
                      <a:lnTo>
                        <a:pt x="566" y="127"/>
                      </a:lnTo>
                      <a:lnTo>
                        <a:pt x="564" y="132"/>
                      </a:lnTo>
                      <a:lnTo>
                        <a:pt x="560" y="136"/>
                      </a:lnTo>
                      <a:lnTo>
                        <a:pt x="554" y="140"/>
                      </a:lnTo>
                      <a:lnTo>
                        <a:pt x="551" y="146"/>
                      </a:lnTo>
                      <a:lnTo>
                        <a:pt x="545" y="152"/>
                      </a:lnTo>
                      <a:lnTo>
                        <a:pt x="543" y="155"/>
                      </a:lnTo>
                      <a:lnTo>
                        <a:pt x="541" y="159"/>
                      </a:lnTo>
                      <a:lnTo>
                        <a:pt x="539" y="165"/>
                      </a:lnTo>
                      <a:lnTo>
                        <a:pt x="537" y="169"/>
                      </a:lnTo>
                      <a:lnTo>
                        <a:pt x="535" y="174"/>
                      </a:lnTo>
                      <a:lnTo>
                        <a:pt x="535" y="180"/>
                      </a:lnTo>
                      <a:lnTo>
                        <a:pt x="533" y="188"/>
                      </a:lnTo>
                      <a:lnTo>
                        <a:pt x="533" y="196"/>
                      </a:lnTo>
                      <a:lnTo>
                        <a:pt x="533" y="203"/>
                      </a:lnTo>
                      <a:lnTo>
                        <a:pt x="533" y="211"/>
                      </a:lnTo>
                      <a:lnTo>
                        <a:pt x="533" y="220"/>
                      </a:lnTo>
                      <a:lnTo>
                        <a:pt x="533" y="230"/>
                      </a:lnTo>
                      <a:lnTo>
                        <a:pt x="533" y="240"/>
                      </a:lnTo>
                      <a:lnTo>
                        <a:pt x="535" y="251"/>
                      </a:lnTo>
                      <a:lnTo>
                        <a:pt x="535" y="274"/>
                      </a:lnTo>
                      <a:lnTo>
                        <a:pt x="535" y="299"/>
                      </a:lnTo>
                      <a:lnTo>
                        <a:pt x="535" y="324"/>
                      </a:lnTo>
                      <a:lnTo>
                        <a:pt x="535" y="353"/>
                      </a:lnTo>
                      <a:lnTo>
                        <a:pt x="535" y="381"/>
                      </a:lnTo>
                      <a:lnTo>
                        <a:pt x="535" y="414"/>
                      </a:lnTo>
                      <a:lnTo>
                        <a:pt x="535" y="446"/>
                      </a:lnTo>
                      <a:lnTo>
                        <a:pt x="535" y="479"/>
                      </a:lnTo>
                      <a:lnTo>
                        <a:pt x="533" y="517"/>
                      </a:lnTo>
                      <a:lnTo>
                        <a:pt x="531" y="556"/>
                      </a:lnTo>
                      <a:lnTo>
                        <a:pt x="531" y="596"/>
                      </a:lnTo>
                      <a:lnTo>
                        <a:pt x="531" y="638"/>
                      </a:lnTo>
                      <a:lnTo>
                        <a:pt x="531" y="659"/>
                      </a:lnTo>
                      <a:lnTo>
                        <a:pt x="531" y="682"/>
                      </a:lnTo>
                      <a:lnTo>
                        <a:pt x="531" y="705"/>
                      </a:lnTo>
                      <a:lnTo>
                        <a:pt x="531" y="728"/>
                      </a:lnTo>
                      <a:lnTo>
                        <a:pt x="531" y="751"/>
                      </a:lnTo>
                      <a:lnTo>
                        <a:pt x="533" y="776"/>
                      </a:lnTo>
                      <a:lnTo>
                        <a:pt x="533" y="801"/>
                      </a:lnTo>
                      <a:lnTo>
                        <a:pt x="535" y="826"/>
                      </a:lnTo>
                      <a:lnTo>
                        <a:pt x="533" y="851"/>
                      </a:lnTo>
                      <a:lnTo>
                        <a:pt x="533" y="876"/>
                      </a:lnTo>
                      <a:lnTo>
                        <a:pt x="533" y="899"/>
                      </a:lnTo>
                      <a:lnTo>
                        <a:pt x="533" y="920"/>
                      </a:lnTo>
                      <a:lnTo>
                        <a:pt x="531" y="941"/>
                      </a:lnTo>
                      <a:lnTo>
                        <a:pt x="530" y="962"/>
                      </a:lnTo>
                      <a:lnTo>
                        <a:pt x="530" y="981"/>
                      </a:lnTo>
                      <a:lnTo>
                        <a:pt x="528" y="998"/>
                      </a:lnTo>
                      <a:lnTo>
                        <a:pt x="526" y="1017"/>
                      </a:lnTo>
                      <a:lnTo>
                        <a:pt x="524" y="1033"/>
                      </a:lnTo>
                      <a:lnTo>
                        <a:pt x="522" y="1048"/>
                      </a:lnTo>
                      <a:lnTo>
                        <a:pt x="520" y="1063"/>
                      </a:lnTo>
                      <a:lnTo>
                        <a:pt x="516" y="1077"/>
                      </a:lnTo>
                      <a:lnTo>
                        <a:pt x="514" y="1090"/>
                      </a:lnTo>
                      <a:lnTo>
                        <a:pt x="510" y="1102"/>
                      </a:lnTo>
                      <a:lnTo>
                        <a:pt x="509" y="1113"/>
                      </a:lnTo>
                      <a:lnTo>
                        <a:pt x="505" y="1125"/>
                      </a:lnTo>
                      <a:lnTo>
                        <a:pt x="501" y="1134"/>
                      </a:lnTo>
                      <a:lnTo>
                        <a:pt x="497" y="1144"/>
                      </a:lnTo>
                      <a:lnTo>
                        <a:pt x="493" y="1151"/>
                      </a:lnTo>
                      <a:lnTo>
                        <a:pt x="491" y="1159"/>
                      </a:lnTo>
                      <a:lnTo>
                        <a:pt x="487" y="1167"/>
                      </a:lnTo>
                      <a:lnTo>
                        <a:pt x="484" y="1172"/>
                      </a:lnTo>
                      <a:lnTo>
                        <a:pt x="482" y="1178"/>
                      </a:lnTo>
                      <a:lnTo>
                        <a:pt x="478" y="1182"/>
                      </a:lnTo>
                      <a:lnTo>
                        <a:pt x="474" y="1188"/>
                      </a:lnTo>
                      <a:lnTo>
                        <a:pt x="472" y="1190"/>
                      </a:lnTo>
                      <a:lnTo>
                        <a:pt x="468" y="1193"/>
                      </a:lnTo>
                      <a:lnTo>
                        <a:pt x="466" y="1195"/>
                      </a:lnTo>
                      <a:lnTo>
                        <a:pt x="463" y="1197"/>
                      </a:lnTo>
                      <a:lnTo>
                        <a:pt x="459" y="1197"/>
                      </a:lnTo>
                      <a:lnTo>
                        <a:pt x="457" y="1199"/>
                      </a:lnTo>
                      <a:lnTo>
                        <a:pt x="453" y="1197"/>
                      </a:lnTo>
                      <a:lnTo>
                        <a:pt x="451" y="1197"/>
                      </a:lnTo>
                      <a:lnTo>
                        <a:pt x="449" y="1195"/>
                      </a:lnTo>
                      <a:lnTo>
                        <a:pt x="447" y="1193"/>
                      </a:lnTo>
                      <a:lnTo>
                        <a:pt x="445" y="1192"/>
                      </a:lnTo>
                      <a:lnTo>
                        <a:pt x="443" y="1188"/>
                      </a:lnTo>
                      <a:lnTo>
                        <a:pt x="442" y="1184"/>
                      </a:lnTo>
                      <a:lnTo>
                        <a:pt x="442" y="1180"/>
                      </a:lnTo>
                      <a:lnTo>
                        <a:pt x="440" y="1174"/>
                      </a:lnTo>
                      <a:lnTo>
                        <a:pt x="440" y="1169"/>
                      </a:lnTo>
                      <a:lnTo>
                        <a:pt x="440" y="1163"/>
                      </a:lnTo>
                      <a:lnTo>
                        <a:pt x="440" y="1157"/>
                      </a:lnTo>
                      <a:lnTo>
                        <a:pt x="440" y="1149"/>
                      </a:lnTo>
                      <a:lnTo>
                        <a:pt x="440" y="1142"/>
                      </a:lnTo>
                      <a:lnTo>
                        <a:pt x="440" y="1134"/>
                      </a:lnTo>
                      <a:lnTo>
                        <a:pt x="442" y="1126"/>
                      </a:lnTo>
                      <a:lnTo>
                        <a:pt x="442" y="1117"/>
                      </a:lnTo>
                      <a:lnTo>
                        <a:pt x="442" y="1109"/>
                      </a:lnTo>
                      <a:lnTo>
                        <a:pt x="440" y="1100"/>
                      </a:lnTo>
                      <a:lnTo>
                        <a:pt x="438" y="1090"/>
                      </a:lnTo>
                      <a:lnTo>
                        <a:pt x="436" y="1079"/>
                      </a:lnTo>
                      <a:lnTo>
                        <a:pt x="432" y="1069"/>
                      </a:lnTo>
                      <a:lnTo>
                        <a:pt x="428" y="1057"/>
                      </a:lnTo>
                      <a:lnTo>
                        <a:pt x="422" y="1046"/>
                      </a:lnTo>
                      <a:lnTo>
                        <a:pt x="417" y="1035"/>
                      </a:lnTo>
                      <a:lnTo>
                        <a:pt x="411" y="1023"/>
                      </a:lnTo>
                      <a:lnTo>
                        <a:pt x="403" y="1010"/>
                      </a:lnTo>
                      <a:lnTo>
                        <a:pt x="396" y="996"/>
                      </a:lnTo>
                      <a:lnTo>
                        <a:pt x="388" y="983"/>
                      </a:lnTo>
                      <a:lnTo>
                        <a:pt x="378" y="967"/>
                      </a:lnTo>
                      <a:lnTo>
                        <a:pt x="369" y="952"/>
                      </a:lnTo>
                      <a:lnTo>
                        <a:pt x="357" y="937"/>
                      </a:lnTo>
                      <a:lnTo>
                        <a:pt x="367" y="939"/>
                      </a:lnTo>
                      <a:lnTo>
                        <a:pt x="377" y="939"/>
                      </a:lnTo>
                      <a:lnTo>
                        <a:pt x="384" y="941"/>
                      </a:lnTo>
                      <a:lnTo>
                        <a:pt x="392" y="941"/>
                      </a:lnTo>
                      <a:lnTo>
                        <a:pt x="399" y="941"/>
                      </a:lnTo>
                      <a:lnTo>
                        <a:pt x="405" y="941"/>
                      </a:lnTo>
                      <a:lnTo>
                        <a:pt x="411" y="941"/>
                      </a:lnTo>
                      <a:lnTo>
                        <a:pt x="417" y="941"/>
                      </a:lnTo>
                      <a:lnTo>
                        <a:pt x="422" y="941"/>
                      </a:lnTo>
                      <a:lnTo>
                        <a:pt x="426" y="941"/>
                      </a:lnTo>
                      <a:lnTo>
                        <a:pt x="430" y="939"/>
                      </a:lnTo>
                      <a:lnTo>
                        <a:pt x="434" y="939"/>
                      </a:lnTo>
                      <a:lnTo>
                        <a:pt x="436" y="937"/>
                      </a:lnTo>
                      <a:lnTo>
                        <a:pt x="438" y="935"/>
                      </a:lnTo>
                      <a:lnTo>
                        <a:pt x="440" y="933"/>
                      </a:lnTo>
                      <a:lnTo>
                        <a:pt x="442" y="931"/>
                      </a:lnTo>
                      <a:lnTo>
                        <a:pt x="442" y="927"/>
                      </a:lnTo>
                      <a:lnTo>
                        <a:pt x="443" y="923"/>
                      </a:lnTo>
                      <a:lnTo>
                        <a:pt x="443" y="918"/>
                      </a:lnTo>
                      <a:lnTo>
                        <a:pt x="443" y="910"/>
                      </a:lnTo>
                      <a:lnTo>
                        <a:pt x="445" y="902"/>
                      </a:lnTo>
                      <a:lnTo>
                        <a:pt x="445" y="893"/>
                      </a:lnTo>
                      <a:lnTo>
                        <a:pt x="445" y="883"/>
                      </a:lnTo>
                      <a:lnTo>
                        <a:pt x="445" y="870"/>
                      </a:lnTo>
                      <a:lnTo>
                        <a:pt x="447" y="858"/>
                      </a:lnTo>
                      <a:lnTo>
                        <a:pt x="447" y="843"/>
                      </a:lnTo>
                      <a:lnTo>
                        <a:pt x="447" y="828"/>
                      </a:lnTo>
                      <a:lnTo>
                        <a:pt x="449" y="810"/>
                      </a:lnTo>
                      <a:lnTo>
                        <a:pt x="449" y="791"/>
                      </a:lnTo>
                      <a:lnTo>
                        <a:pt x="449" y="772"/>
                      </a:lnTo>
                      <a:lnTo>
                        <a:pt x="451" y="751"/>
                      </a:lnTo>
                      <a:lnTo>
                        <a:pt x="451" y="728"/>
                      </a:lnTo>
                      <a:lnTo>
                        <a:pt x="453" y="705"/>
                      </a:lnTo>
                      <a:lnTo>
                        <a:pt x="453" y="684"/>
                      </a:lnTo>
                      <a:lnTo>
                        <a:pt x="453" y="663"/>
                      </a:lnTo>
                      <a:lnTo>
                        <a:pt x="455" y="644"/>
                      </a:lnTo>
                      <a:lnTo>
                        <a:pt x="455" y="623"/>
                      </a:lnTo>
                      <a:lnTo>
                        <a:pt x="455" y="604"/>
                      </a:lnTo>
                      <a:lnTo>
                        <a:pt x="455" y="584"/>
                      </a:lnTo>
                      <a:lnTo>
                        <a:pt x="457" y="567"/>
                      </a:lnTo>
                      <a:lnTo>
                        <a:pt x="457" y="548"/>
                      </a:lnTo>
                      <a:lnTo>
                        <a:pt x="457" y="531"/>
                      </a:lnTo>
                      <a:lnTo>
                        <a:pt x="457" y="515"/>
                      </a:lnTo>
                      <a:lnTo>
                        <a:pt x="457" y="498"/>
                      </a:lnTo>
                      <a:lnTo>
                        <a:pt x="457" y="483"/>
                      </a:lnTo>
                      <a:lnTo>
                        <a:pt x="457" y="468"/>
                      </a:lnTo>
                      <a:lnTo>
                        <a:pt x="457" y="454"/>
                      </a:lnTo>
                      <a:lnTo>
                        <a:pt x="457" y="441"/>
                      </a:lnTo>
                      <a:lnTo>
                        <a:pt x="457" y="414"/>
                      </a:lnTo>
                      <a:lnTo>
                        <a:pt x="457" y="387"/>
                      </a:lnTo>
                      <a:lnTo>
                        <a:pt x="457" y="362"/>
                      </a:lnTo>
                      <a:lnTo>
                        <a:pt x="457" y="337"/>
                      </a:lnTo>
                      <a:lnTo>
                        <a:pt x="455" y="314"/>
                      </a:lnTo>
                      <a:lnTo>
                        <a:pt x="455" y="291"/>
                      </a:lnTo>
                      <a:lnTo>
                        <a:pt x="453" y="270"/>
                      </a:lnTo>
                      <a:lnTo>
                        <a:pt x="451" y="251"/>
                      </a:lnTo>
                      <a:lnTo>
                        <a:pt x="449" y="232"/>
                      </a:lnTo>
                      <a:lnTo>
                        <a:pt x="447" y="215"/>
                      </a:lnTo>
                      <a:lnTo>
                        <a:pt x="445" y="199"/>
                      </a:lnTo>
                      <a:lnTo>
                        <a:pt x="443" y="186"/>
                      </a:lnTo>
                      <a:lnTo>
                        <a:pt x="442" y="174"/>
                      </a:lnTo>
                      <a:lnTo>
                        <a:pt x="440" y="163"/>
                      </a:lnTo>
                      <a:lnTo>
                        <a:pt x="438" y="153"/>
                      </a:lnTo>
                      <a:lnTo>
                        <a:pt x="436" y="146"/>
                      </a:lnTo>
                      <a:lnTo>
                        <a:pt x="434" y="140"/>
                      </a:lnTo>
                      <a:lnTo>
                        <a:pt x="430" y="134"/>
                      </a:lnTo>
                      <a:lnTo>
                        <a:pt x="424" y="129"/>
                      </a:lnTo>
                      <a:lnTo>
                        <a:pt x="417" y="125"/>
                      </a:lnTo>
                      <a:lnTo>
                        <a:pt x="409" y="123"/>
                      </a:lnTo>
                      <a:lnTo>
                        <a:pt x="399" y="121"/>
                      </a:lnTo>
                      <a:lnTo>
                        <a:pt x="390" y="121"/>
                      </a:lnTo>
                      <a:lnTo>
                        <a:pt x="378" y="119"/>
                      </a:lnTo>
                      <a:lnTo>
                        <a:pt x="378" y="11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52"/>
                <p:cNvSpPr/>
                <p:nvPr/>
              </p:nvSpPr>
              <p:spPr bwMode="auto">
                <a:xfrm>
                  <a:off x="1558925" y="2897187"/>
                  <a:ext cx="274638" cy="82550"/>
                </a:xfrm>
                <a:custGeom>
                  <a:avLst/>
                  <a:gdLst>
                    <a:gd name="T0" fmla="*/ 243 w 346"/>
                    <a:gd name="T1" fmla="*/ 88 h 105"/>
                    <a:gd name="T2" fmla="*/ 218 w 346"/>
                    <a:gd name="T3" fmla="*/ 92 h 105"/>
                    <a:gd name="T4" fmla="*/ 191 w 346"/>
                    <a:gd name="T5" fmla="*/ 95 h 105"/>
                    <a:gd name="T6" fmla="*/ 163 w 346"/>
                    <a:gd name="T7" fmla="*/ 99 h 105"/>
                    <a:gd name="T8" fmla="*/ 130 w 346"/>
                    <a:gd name="T9" fmla="*/ 101 h 105"/>
                    <a:gd name="T10" fmla="*/ 96 w 346"/>
                    <a:gd name="T11" fmla="*/ 103 h 105"/>
                    <a:gd name="T12" fmla="*/ 59 w 346"/>
                    <a:gd name="T13" fmla="*/ 105 h 105"/>
                    <a:gd name="T14" fmla="*/ 19 w 346"/>
                    <a:gd name="T15" fmla="*/ 105 h 105"/>
                    <a:gd name="T16" fmla="*/ 0 w 346"/>
                    <a:gd name="T17" fmla="*/ 46 h 105"/>
                    <a:gd name="T18" fmla="*/ 29 w 346"/>
                    <a:gd name="T19" fmla="*/ 44 h 105"/>
                    <a:gd name="T20" fmla="*/ 61 w 346"/>
                    <a:gd name="T21" fmla="*/ 40 h 105"/>
                    <a:gd name="T22" fmla="*/ 98 w 346"/>
                    <a:gd name="T23" fmla="*/ 32 h 105"/>
                    <a:gd name="T24" fmla="*/ 134 w 346"/>
                    <a:gd name="T25" fmla="*/ 21 h 105"/>
                    <a:gd name="T26" fmla="*/ 168 w 346"/>
                    <a:gd name="T27" fmla="*/ 11 h 105"/>
                    <a:gd name="T28" fmla="*/ 199 w 346"/>
                    <a:gd name="T29" fmla="*/ 5 h 105"/>
                    <a:gd name="T30" fmla="*/ 226 w 346"/>
                    <a:gd name="T31" fmla="*/ 2 h 105"/>
                    <a:gd name="T32" fmla="*/ 249 w 346"/>
                    <a:gd name="T33" fmla="*/ 0 h 105"/>
                    <a:gd name="T34" fmla="*/ 268 w 346"/>
                    <a:gd name="T35" fmla="*/ 2 h 105"/>
                    <a:gd name="T36" fmla="*/ 304 w 346"/>
                    <a:gd name="T37" fmla="*/ 9 h 105"/>
                    <a:gd name="T38" fmla="*/ 322 w 346"/>
                    <a:gd name="T39" fmla="*/ 13 h 105"/>
                    <a:gd name="T40" fmla="*/ 331 w 346"/>
                    <a:gd name="T41" fmla="*/ 23 h 105"/>
                    <a:gd name="T42" fmla="*/ 341 w 346"/>
                    <a:gd name="T43" fmla="*/ 32 h 105"/>
                    <a:gd name="T44" fmla="*/ 344 w 346"/>
                    <a:gd name="T45" fmla="*/ 40 h 105"/>
                    <a:gd name="T46" fmla="*/ 346 w 346"/>
                    <a:gd name="T47" fmla="*/ 46 h 105"/>
                    <a:gd name="T48" fmla="*/ 346 w 346"/>
                    <a:gd name="T49" fmla="*/ 51 h 105"/>
                    <a:gd name="T50" fmla="*/ 341 w 346"/>
                    <a:gd name="T51" fmla="*/ 55 h 105"/>
                    <a:gd name="T52" fmla="*/ 335 w 346"/>
                    <a:gd name="T53" fmla="*/ 61 h 105"/>
                    <a:gd name="T54" fmla="*/ 323 w 346"/>
                    <a:gd name="T55" fmla="*/ 65 h 105"/>
                    <a:gd name="T56" fmla="*/ 310 w 346"/>
                    <a:gd name="T57" fmla="*/ 71 h 105"/>
                    <a:gd name="T58" fmla="*/ 295 w 346"/>
                    <a:gd name="T59" fmla="*/ 76 h 105"/>
                    <a:gd name="T60" fmla="*/ 276 w 346"/>
                    <a:gd name="T61" fmla="*/ 80 h 105"/>
                    <a:gd name="T62" fmla="*/ 255 w 346"/>
                    <a:gd name="T63" fmla="*/ 86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6" h="105">
                      <a:moveTo>
                        <a:pt x="255" y="86"/>
                      </a:moveTo>
                      <a:lnTo>
                        <a:pt x="243" y="88"/>
                      </a:lnTo>
                      <a:lnTo>
                        <a:pt x="232" y="90"/>
                      </a:lnTo>
                      <a:lnTo>
                        <a:pt x="218" y="92"/>
                      </a:lnTo>
                      <a:lnTo>
                        <a:pt x="205" y="93"/>
                      </a:lnTo>
                      <a:lnTo>
                        <a:pt x="191" y="95"/>
                      </a:lnTo>
                      <a:lnTo>
                        <a:pt x="176" y="97"/>
                      </a:lnTo>
                      <a:lnTo>
                        <a:pt x="163" y="99"/>
                      </a:lnTo>
                      <a:lnTo>
                        <a:pt x="146" y="99"/>
                      </a:lnTo>
                      <a:lnTo>
                        <a:pt x="130" y="101"/>
                      </a:lnTo>
                      <a:lnTo>
                        <a:pt x="113" y="103"/>
                      </a:lnTo>
                      <a:lnTo>
                        <a:pt x="96" y="103"/>
                      </a:lnTo>
                      <a:lnTo>
                        <a:pt x="77" y="103"/>
                      </a:lnTo>
                      <a:lnTo>
                        <a:pt x="59" y="105"/>
                      </a:lnTo>
                      <a:lnTo>
                        <a:pt x="40" y="105"/>
                      </a:lnTo>
                      <a:lnTo>
                        <a:pt x="19" y="105"/>
                      </a:lnTo>
                      <a:lnTo>
                        <a:pt x="0" y="105"/>
                      </a:lnTo>
                      <a:lnTo>
                        <a:pt x="0" y="46"/>
                      </a:lnTo>
                      <a:lnTo>
                        <a:pt x="14" y="46"/>
                      </a:lnTo>
                      <a:lnTo>
                        <a:pt x="29" y="44"/>
                      </a:lnTo>
                      <a:lnTo>
                        <a:pt x="44" y="44"/>
                      </a:lnTo>
                      <a:lnTo>
                        <a:pt x="61" y="40"/>
                      </a:lnTo>
                      <a:lnTo>
                        <a:pt x="79" y="36"/>
                      </a:lnTo>
                      <a:lnTo>
                        <a:pt x="98" y="32"/>
                      </a:lnTo>
                      <a:lnTo>
                        <a:pt x="115" y="26"/>
                      </a:lnTo>
                      <a:lnTo>
                        <a:pt x="134" y="21"/>
                      </a:lnTo>
                      <a:lnTo>
                        <a:pt x="151" y="15"/>
                      </a:lnTo>
                      <a:lnTo>
                        <a:pt x="168" y="11"/>
                      </a:lnTo>
                      <a:lnTo>
                        <a:pt x="184" y="7"/>
                      </a:lnTo>
                      <a:lnTo>
                        <a:pt x="199" y="5"/>
                      </a:lnTo>
                      <a:lnTo>
                        <a:pt x="212" y="3"/>
                      </a:lnTo>
                      <a:lnTo>
                        <a:pt x="226" y="2"/>
                      </a:lnTo>
                      <a:lnTo>
                        <a:pt x="237" y="0"/>
                      </a:lnTo>
                      <a:lnTo>
                        <a:pt x="249" y="0"/>
                      </a:lnTo>
                      <a:lnTo>
                        <a:pt x="258" y="0"/>
                      </a:lnTo>
                      <a:lnTo>
                        <a:pt x="268" y="2"/>
                      </a:lnTo>
                      <a:lnTo>
                        <a:pt x="287" y="3"/>
                      </a:lnTo>
                      <a:lnTo>
                        <a:pt x="304" y="9"/>
                      </a:lnTo>
                      <a:lnTo>
                        <a:pt x="314" y="11"/>
                      </a:lnTo>
                      <a:lnTo>
                        <a:pt x="322" y="13"/>
                      </a:lnTo>
                      <a:lnTo>
                        <a:pt x="327" y="19"/>
                      </a:lnTo>
                      <a:lnTo>
                        <a:pt x="331" y="23"/>
                      </a:lnTo>
                      <a:lnTo>
                        <a:pt x="337" y="28"/>
                      </a:lnTo>
                      <a:lnTo>
                        <a:pt x="341" y="32"/>
                      </a:lnTo>
                      <a:lnTo>
                        <a:pt x="343" y="36"/>
                      </a:lnTo>
                      <a:lnTo>
                        <a:pt x="344" y="40"/>
                      </a:lnTo>
                      <a:lnTo>
                        <a:pt x="346" y="44"/>
                      </a:lnTo>
                      <a:lnTo>
                        <a:pt x="346" y="46"/>
                      </a:lnTo>
                      <a:lnTo>
                        <a:pt x="346" y="48"/>
                      </a:lnTo>
                      <a:lnTo>
                        <a:pt x="346" y="51"/>
                      </a:lnTo>
                      <a:lnTo>
                        <a:pt x="344" y="53"/>
                      </a:lnTo>
                      <a:lnTo>
                        <a:pt x="341" y="55"/>
                      </a:lnTo>
                      <a:lnTo>
                        <a:pt x="339" y="59"/>
                      </a:lnTo>
                      <a:lnTo>
                        <a:pt x="335" y="61"/>
                      </a:lnTo>
                      <a:lnTo>
                        <a:pt x="329" y="63"/>
                      </a:lnTo>
                      <a:lnTo>
                        <a:pt x="323" y="65"/>
                      </a:lnTo>
                      <a:lnTo>
                        <a:pt x="318" y="69"/>
                      </a:lnTo>
                      <a:lnTo>
                        <a:pt x="310" y="71"/>
                      </a:lnTo>
                      <a:lnTo>
                        <a:pt x="302" y="72"/>
                      </a:lnTo>
                      <a:lnTo>
                        <a:pt x="295" y="76"/>
                      </a:lnTo>
                      <a:lnTo>
                        <a:pt x="285" y="78"/>
                      </a:lnTo>
                      <a:lnTo>
                        <a:pt x="276" y="80"/>
                      </a:lnTo>
                      <a:lnTo>
                        <a:pt x="264" y="82"/>
                      </a:lnTo>
                      <a:lnTo>
                        <a:pt x="255" y="86"/>
                      </a:lnTo>
                      <a:lnTo>
                        <a:pt x="255" y="86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53"/>
                <p:cNvSpPr/>
                <p:nvPr/>
              </p:nvSpPr>
              <p:spPr bwMode="auto">
                <a:xfrm>
                  <a:off x="1536700" y="3238500"/>
                  <a:ext cx="363538" cy="84138"/>
                </a:xfrm>
                <a:custGeom>
                  <a:avLst/>
                  <a:gdLst>
                    <a:gd name="T0" fmla="*/ 21 w 458"/>
                    <a:gd name="T1" fmla="*/ 49 h 105"/>
                    <a:gd name="T2" fmla="*/ 58 w 458"/>
                    <a:gd name="T3" fmla="*/ 42 h 105"/>
                    <a:gd name="T4" fmla="*/ 94 w 458"/>
                    <a:gd name="T5" fmla="*/ 34 h 105"/>
                    <a:gd name="T6" fmla="*/ 127 w 458"/>
                    <a:gd name="T7" fmla="*/ 26 h 105"/>
                    <a:gd name="T8" fmla="*/ 157 w 458"/>
                    <a:gd name="T9" fmla="*/ 21 h 105"/>
                    <a:gd name="T10" fmla="*/ 188 w 458"/>
                    <a:gd name="T11" fmla="*/ 17 h 105"/>
                    <a:gd name="T12" fmla="*/ 215 w 458"/>
                    <a:gd name="T13" fmla="*/ 13 h 105"/>
                    <a:gd name="T14" fmla="*/ 238 w 458"/>
                    <a:gd name="T15" fmla="*/ 9 h 105"/>
                    <a:gd name="T16" fmla="*/ 261 w 458"/>
                    <a:gd name="T17" fmla="*/ 5 h 105"/>
                    <a:gd name="T18" fmla="*/ 282 w 458"/>
                    <a:gd name="T19" fmla="*/ 3 h 105"/>
                    <a:gd name="T20" fmla="*/ 299 w 458"/>
                    <a:gd name="T21" fmla="*/ 2 h 105"/>
                    <a:gd name="T22" fmla="*/ 314 w 458"/>
                    <a:gd name="T23" fmla="*/ 0 h 105"/>
                    <a:gd name="T24" fmla="*/ 327 w 458"/>
                    <a:gd name="T25" fmla="*/ 0 h 105"/>
                    <a:gd name="T26" fmla="*/ 339 w 458"/>
                    <a:gd name="T27" fmla="*/ 0 h 105"/>
                    <a:gd name="T28" fmla="*/ 349 w 458"/>
                    <a:gd name="T29" fmla="*/ 0 h 105"/>
                    <a:gd name="T30" fmla="*/ 356 w 458"/>
                    <a:gd name="T31" fmla="*/ 0 h 105"/>
                    <a:gd name="T32" fmla="*/ 370 w 458"/>
                    <a:gd name="T33" fmla="*/ 3 h 105"/>
                    <a:gd name="T34" fmla="*/ 393 w 458"/>
                    <a:gd name="T35" fmla="*/ 17 h 105"/>
                    <a:gd name="T36" fmla="*/ 417 w 458"/>
                    <a:gd name="T37" fmla="*/ 34 h 105"/>
                    <a:gd name="T38" fmla="*/ 444 w 458"/>
                    <a:gd name="T39" fmla="*/ 59 h 105"/>
                    <a:gd name="T40" fmla="*/ 425 w 458"/>
                    <a:gd name="T41" fmla="*/ 72 h 105"/>
                    <a:gd name="T42" fmla="*/ 329 w 458"/>
                    <a:gd name="T43" fmla="*/ 76 h 105"/>
                    <a:gd name="T44" fmla="*/ 197 w 458"/>
                    <a:gd name="T45" fmla="*/ 86 h 105"/>
                    <a:gd name="T46" fmla="*/ 165 w 458"/>
                    <a:gd name="T47" fmla="*/ 90 h 105"/>
                    <a:gd name="T48" fmla="*/ 136 w 458"/>
                    <a:gd name="T49" fmla="*/ 93 h 105"/>
                    <a:gd name="T50" fmla="*/ 109 w 458"/>
                    <a:gd name="T51" fmla="*/ 97 h 105"/>
                    <a:gd name="T52" fmla="*/ 88 w 458"/>
                    <a:gd name="T53" fmla="*/ 101 h 105"/>
                    <a:gd name="T54" fmla="*/ 69 w 458"/>
                    <a:gd name="T55" fmla="*/ 103 h 105"/>
                    <a:gd name="T56" fmla="*/ 56 w 458"/>
                    <a:gd name="T57" fmla="*/ 105 h 105"/>
                    <a:gd name="T58" fmla="*/ 44 w 458"/>
                    <a:gd name="T59" fmla="*/ 105 h 105"/>
                    <a:gd name="T60" fmla="*/ 37 w 458"/>
                    <a:gd name="T61" fmla="*/ 105 h 105"/>
                    <a:gd name="T62" fmla="*/ 27 w 458"/>
                    <a:gd name="T63" fmla="*/ 101 h 105"/>
                    <a:gd name="T64" fmla="*/ 18 w 458"/>
                    <a:gd name="T65" fmla="*/ 92 h 105"/>
                    <a:gd name="T66" fmla="*/ 8 w 458"/>
                    <a:gd name="T67" fmla="*/ 74 h 105"/>
                    <a:gd name="T68" fmla="*/ 0 w 458"/>
                    <a:gd name="T69" fmla="*/ 53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58" h="105">
                      <a:moveTo>
                        <a:pt x="0" y="53"/>
                      </a:moveTo>
                      <a:lnTo>
                        <a:pt x="21" y="49"/>
                      </a:lnTo>
                      <a:lnTo>
                        <a:pt x="41" y="46"/>
                      </a:lnTo>
                      <a:lnTo>
                        <a:pt x="58" y="42"/>
                      </a:lnTo>
                      <a:lnTo>
                        <a:pt x="77" y="38"/>
                      </a:lnTo>
                      <a:lnTo>
                        <a:pt x="94" y="34"/>
                      </a:lnTo>
                      <a:lnTo>
                        <a:pt x="111" y="30"/>
                      </a:lnTo>
                      <a:lnTo>
                        <a:pt x="127" y="26"/>
                      </a:lnTo>
                      <a:lnTo>
                        <a:pt x="142" y="25"/>
                      </a:lnTo>
                      <a:lnTo>
                        <a:pt x="157" y="21"/>
                      </a:lnTo>
                      <a:lnTo>
                        <a:pt x="173" y="19"/>
                      </a:lnTo>
                      <a:lnTo>
                        <a:pt x="188" y="17"/>
                      </a:lnTo>
                      <a:lnTo>
                        <a:pt x="201" y="15"/>
                      </a:lnTo>
                      <a:lnTo>
                        <a:pt x="215" y="13"/>
                      </a:lnTo>
                      <a:lnTo>
                        <a:pt x="226" y="11"/>
                      </a:lnTo>
                      <a:lnTo>
                        <a:pt x="238" y="9"/>
                      </a:lnTo>
                      <a:lnTo>
                        <a:pt x="249" y="7"/>
                      </a:lnTo>
                      <a:lnTo>
                        <a:pt x="261" y="5"/>
                      </a:lnTo>
                      <a:lnTo>
                        <a:pt x="270" y="3"/>
                      </a:lnTo>
                      <a:lnTo>
                        <a:pt x="282" y="3"/>
                      </a:lnTo>
                      <a:lnTo>
                        <a:pt x="289" y="2"/>
                      </a:lnTo>
                      <a:lnTo>
                        <a:pt x="299" y="2"/>
                      </a:lnTo>
                      <a:lnTo>
                        <a:pt x="306" y="2"/>
                      </a:lnTo>
                      <a:lnTo>
                        <a:pt x="314" y="0"/>
                      </a:lnTo>
                      <a:lnTo>
                        <a:pt x="322" y="0"/>
                      </a:lnTo>
                      <a:lnTo>
                        <a:pt x="327" y="0"/>
                      </a:lnTo>
                      <a:lnTo>
                        <a:pt x="335" y="0"/>
                      </a:lnTo>
                      <a:lnTo>
                        <a:pt x="339" y="0"/>
                      </a:lnTo>
                      <a:lnTo>
                        <a:pt x="345" y="0"/>
                      </a:lnTo>
                      <a:lnTo>
                        <a:pt x="349" y="0"/>
                      </a:lnTo>
                      <a:lnTo>
                        <a:pt x="352" y="0"/>
                      </a:lnTo>
                      <a:lnTo>
                        <a:pt x="356" y="0"/>
                      </a:lnTo>
                      <a:lnTo>
                        <a:pt x="358" y="2"/>
                      </a:lnTo>
                      <a:lnTo>
                        <a:pt x="370" y="3"/>
                      </a:lnTo>
                      <a:lnTo>
                        <a:pt x="379" y="9"/>
                      </a:lnTo>
                      <a:lnTo>
                        <a:pt x="393" y="17"/>
                      </a:lnTo>
                      <a:lnTo>
                        <a:pt x="404" y="25"/>
                      </a:lnTo>
                      <a:lnTo>
                        <a:pt x="417" y="34"/>
                      </a:lnTo>
                      <a:lnTo>
                        <a:pt x="431" y="46"/>
                      </a:lnTo>
                      <a:lnTo>
                        <a:pt x="444" y="59"/>
                      </a:lnTo>
                      <a:lnTo>
                        <a:pt x="458" y="72"/>
                      </a:lnTo>
                      <a:lnTo>
                        <a:pt x="425" y="72"/>
                      </a:lnTo>
                      <a:lnTo>
                        <a:pt x="394" y="74"/>
                      </a:lnTo>
                      <a:lnTo>
                        <a:pt x="329" y="76"/>
                      </a:lnTo>
                      <a:lnTo>
                        <a:pt x="264" y="80"/>
                      </a:lnTo>
                      <a:lnTo>
                        <a:pt x="197" y="86"/>
                      </a:lnTo>
                      <a:lnTo>
                        <a:pt x="180" y="88"/>
                      </a:lnTo>
                      <a:lnTo>
                        <a:pt x="165" y="90"/>
                      </a:lnTo>
                      <a:lnTo>
                        <a:pt x="150" y="92"/>
                      </a:lnTo>
                      <a:lnTo>
                        <a:pt x="136" y="93"/>
                      </a:lnTo>
                      <a:lnTo>
                        <a:pt x="123" y="95"/>
                      </a:lnTo>
                      <a:lnTo>
                        <a:pt x="109" y="97"/>
                      </a:lnTo>
                      <a:lnTo>
                        <a:pt x="98" y="99"/>
                      </a:lnTo>
                      <a:lnTo>
                        <a:pt x="88" y="101"/>
                      </a:lnTo>
                      <a:lnTo>
                        <a:pt x="79" y="101"/>
                      </a:lnTo>
                      <a:lnTo>
                        <a:pt x="69" y="103"/>
                      </a:lnTo>
                      <a:lnTo>
                        <a:pt x="62" y="103"/>
                      </a:lnTo>
                      <a:lnTo>
                        <a:pt x="56" y="105"/>
                      </a:lnTo>
                      <a:lnTo>
                        <a:pt x="50" y="105"/>
                      </a:lnTo>
                      <a:lnTo>
                        <a:pt x="44" y="105"/>
                      </a:lnTo>
                      <a:lnTo>
                        <a:pt x="41" y="105"/>
                      </a:lnTo>
                      <a:lnTo>
                        <a:pt x="37" y="105"/>
                      </a:lnTo>
                      <a:lnTo>
                        <a:pt x="31" y="105"/>
                      </a:lnTo>
                      <a:lnTo>
                        <a:pt x="27" y="101"/>
                      </a:lnTo>
                      <a:lnTo>
                        <a:pt x="21" y="97"/>
                      </a:lnTo>
                      <a:lnTo>
                        <a:pt x="18" y="92"/>
                      </a:lnTo>
                      <a:lnTo>
                        <a:pt x="12" y="84"/>
                      </a:lnTo>
                      <a:lnTo>
                        <a:pt x="8" y="74"/>
                      </a:lnTo>
                      <a:lnTo>
                        <a:pt x="4" y="65"/>
                      </a:lnTo>
                      <a:lnTo>
                        <a:pt x="0" y="53"/>
                      </a:lnTo>
                      <a:lnTo>
                        <a:pt x="0" y="5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>
              <a:off x="3491055" y="4106211"/>
              <a:ext cx="450807" cy="453063"/>
              <a:chOff x="2159219" y="3432299"/>
              <a:chExt cx="450807" cy="453063"/>
            </a:xfrm>
          </p:grpSpPr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219" y="343229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5" name="组合 64"/>
              <p:cNvGrpSpPr/>
              <p:nvPr/>
            </p:nvGrpSpPr>
            <p:grpSpPr>
              <a:xfrm>
                <a:off x="2287953" y="3503467"/>
                <a:ext cx="193339" cy="310727"/>
                <a:chOff x="1503363" y="2527300"/>
                <a:chExt cx="500062" cy="952500"/>
              </a:xfrm>
              <a:solidFill>
                <a:srgbClr val="FF0000"/>
              </a:solidFill>
            </p:grpSpPr>
            <p:sp>
              <p:nvSpPr>
                <p:cNvPr id="66" name="Freeform 50"/>
                <p:cNvSpPr/>
                <p:nvPr/>
              </p:nvSpPr>
              <p:spPr bwMode="auto">
                <a:xfrm>
                  <a:off x="1503363" y="2601912"/>
                  <a:ext cx="79375" cy="800100"/>
                </a:xfrm>
                <a:custGeom>
                  <a:avLst/>
                  <a:gdLst>
                    <a:gd name="T0" fmla="*/ 100 w 100"/>
                    <a:gd name="T1" fmla="*/ 102 h 1008"/>
                    <a:gd name="T2" fmla="*/ 100 w 100"/>
                    <a:gd name="T3" fmla="*/ 209 h 1008"/>
                    <a:gd name="T4" fmla="*/ 100 w 100"/>
                    <a:gd name="T5" fmla="*/ 308 h 1008"/>
                    <a:gd name="T6" fmla="*/ 98 w 100"/>
                    <a:gd name="T7" fmla="*/ 400 h 1008"/>
                    <a:gd name="T8" fmla="*/ 98 w 100"/>
                    <a:gd name="T9" fmla="*/ 485 h 1008"/>
                    <a:gd name="T10" fmla="*/ 96 w 100"/>
                    <a:gd name="T11" fmla="*/ 561 h 1008"/>
                    <a:gd name="T12" fmla="*/ 94 w 100"/>
                    <a:gd name="T13" fmla="*/ 630 h 1008"/>
                    <a:gd name="T14" fmla="*/ 94 w 100"/>
                    <a:gd name="T15" fmla="*/ 692 h 1008"/>
                    <a:gd name="T16" fmla="*/ 92 w 100"/>
                    <a:gd name="T17" fmla="*/ 745 h 1008"/>
                    <a:gd name="T18" fmla="*/ 90 w 100"/>
                    <a:gd name="T19" fmla="*/ 791 h 1008"/>
                    <a:gd name="T20" fmla="*/ 90 w 100"/>
                    <a:gd name="T21" fmla="*/ 829 h 1008"/>
                    <a:gd name="T22" fmla="*/ 86 w 100"/>
                    <a:gd name="T23" fmla="*/ 893 h 1008"/>
                    <a:gd name="T24" fmla="*/ 81 w 100"/>
                    <a:gd name="T25" fmla="*/ 942 h 1008"/>
                    <a:gd name="T26" fmla="*/ 75 w 100"/>
                    <a:gd name="T27" fmla="*/ 977 h 1008"/>
                    <a:gd name="T28" fmla="*/ 69 w 100"/>
                    <a:gd name="T29" fmla="*/ 1000 h 1008"/>
                    <a:gd name="T30" fmla="*/ 61 w 100"/>
                    <a:gd name="T31" fmla="*/ 1008 h 1008"/>
                    <a:gd name="T32" fmla="*/ 48 w 100"/>
                    <a:gd name="T33" fmla="*/ 998 h 1008"/>
                    <a:gd name="T34" fmla="*/ 37 w 100"/>
                    <a:gd name="T35" fmla="*/ 981 h 1008"/>
                    <a:gd name="T36" fmla="*/ 29 w 100"/>
                    <a:gd name="T37" fmla="*/ 963 h 1008"/>
                    <a:gd name="T38" fmla="*/ 23 w 100"/>
                    <a:gd name="T39" fmla="*/ 942 h 1008"/>
                    <a:gd name="T40" fmla="*/ 16 w 100"/>
                    <a:gd name="T41" fmla="*/ 908 h 1008"/>
                    <a:gd name="T42" fmla="*/ 10 w 100"/>
                    <a:gd name="T43" fmla="*/ 875 h 1008"/>
                    <a:gd name="T44" fmla="*/ 12 w 100"/>
                    <a:gd name="T45" fmla="*/ 850 h 1008"/>
                    <a:gd name="T46" fmla="*/ 14 w 100"/>
                    <a:gd name="T47" fmla="*/ 837 h 1008"/>
                    <a:gd name="T48" fmla="*/ 17 w 100"/>
                    <a:gd name="T49" fmla="*/ 816 h 1008"/>
                    <a:gd name="T50" fmla="*/ 19 w 100"/>
                    <a:gd name="T51" fmla="*/ 783 h 1008"/>
                    <a:gd name="T52" fmla="*/ 23 w 100"/>
                    <a:gd name="T53" fmla="*/ 743 h 1008"/>
                    <a:gd name="T54" fmla="*/ 27 w 100"/>
                    <a:gd name="T55" fmla="*/ 692 h 1008"/>
                    <a:gd name="T56" fmla="*/ 29 w 100"/>
                    <a:gd name="T57" fmla="*/ 636 h 1008"/>
                    <a:gd name="T58" fmla="*/ 31 w 100"/>
                    <a:gd name="T59" fmla="*/ 584 h 1008"/>
                    <a:gd name="T60" fmla="*/ 35 w 100"/>
                    <a:gd name="T61" fmla="*/ 540 h 1008"/>
                    <a:gd name="T62" fmla="*/ 37 w 100"/>
                    <a:gd name="T63" fmla="*/ 502 h 1008"/>
                    <a:gd name="T64" fmla="*/ 37 w 100"/>
                    <a:gd name="T65" fmla="*/ 469 h 1008"/>
                    <a:gd name="T66" fmla="*/ 39 w 100"/>
                    <a:gd name="T67" fmla="*/ 443 h 1008"/>
                    <a:gd name="T68" fmla="*/ 37 w 100"/>
                    <a:gd name="T69" fmla="*/ 416 h 1008"/>
                    <a:gd name="T70" fmla="*/ 37 w 100"/>
                    <a:gd name="T71" fmla="*/ 381 h 1008"/>
                    <a:gd name="T72" fmla="*/ 37 w 100"/>
                    <a:gd name="T73" fmla="*/ 341 h 1008"/>
                    <a:gd name="T74" fmla="*/ 35 w 100"/>
                    <a:gd name="T75" fmla="*/ 293 h 1008"/>
                    <a:gd name="T76" fmla="*/ 33 w 100"/>
                    <a:gd name="T77" fmla="*/ 241 h 1008"/>
                    <a:gd name="T78" fmla="*/ 29 w 100"/>
                    <a:gd name="T79" fmla="*/ 190 h 1008"/>
                    <a:gd name="T80" fmla="*/ 27 w 100"/>
                    <a:gd name="T81" fmla="*/ 148 h 1008"/>
                    <a:gd name="T82" fmla="*/ 23 w 100"/>
                    <a:gd name="T83" fmla="*/ 113 h 1008"/>
                    <a:gd name="T84" fmla="*/ 17 w 100"/>
                    <a:gd name="T85" fmla="*/ 84 h 1008"/>
                    <a:gd name="T86" fmla="*/ 14 w 100"/>
                    <a:gd name="T87" fmla="*/ 63 h 1008"/>
                    <a:gd name="T88" fmla="*/ 2 w 100"/>
                    <a:gd name="T89" fmla="*/ 44 h 1008"/>
                    <a:gd name="T90" fmla="*/ 0 w 100"/>
                    <a:gd name="T91" fmla="*/ 23 h 1008"/>
                    <a:gd name="T92" fmla="*/ 6 w 100"/>
                    <a:gd name="T93" fmla="*/ 6 h 1008"/>
                    <a:gd name="T94" fmla="*/ 12 w 100"/>
                    <a:gd name="T95" fmla="*/ 0 h 1008"/>
                    <a:gd name="T96" fmla="*/ 23 w 100"/>
                    <a:gd name="T97" fmla="*/ 0 h 1008"/>
                    <a:gd name="T98" fmla="*/ 40 w 100"/>
                    <a:gd name="T99" fmla="*/ 2 h 1008"/>
                    <a:gd name="T100" fmla="*/ 61 w 100"/>
                    <a:gd name="T101" fmla="*/ 10 h 1008"/>
                    <a:gd name="T102" fmla="*/ 90 w 100"/>
                    <a:gd name="T103" fmla="*/ 21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00" h="1008">
                      <a:moveTo>
                        <a:pt x="100" y="25"/>
                      </a:moveTo>
                      <a:lnTo>
                        <a:pt x="100" y="63"/>
                      </a:lnTo>
                      <a:lnTo>
                        <a:pt x="100" y="102"/>
                      </a:lnTo>
                      <a:lnTo>
                        <a:pt x="100" y="138"/>
                      </a:lnTo>
                      <a:lnTo>
                        <a:pt x="100" y="174"/>
                      </a:lnTo>
                      <a:lnTo>
                        <a:pt x="100" y="209"/>
                      </a:lnTo>
                      <a:lnTo>
                        <a:pt x="100" y="241"/>
                      </a:lnTo>
                      <a:lnTo>
                        <a:pt x="100" y="276"/>
                      </a:lnTo>
                      <a:lnTo>
                        <a:pt x="100" y="308"/>
                      </a:lnTo>
                      <a:lnTo>
                        <a:pt x="98" y="339"/>
                      </a:lnTo>
                      <a:lnTo>
                        <a:pt x="98" y="370"/>
                      </a:lnTo>
                      <a:lnTo>
                        <a:pt x="98" y="400"/>
                      </a:lnTo>
                      <a:lnTo>
                        <a:pt x="98" y="429"/>
                      </a:lnTo>
                      <a:lnTo>
                        <a:pt x="98" y="456"/>
                      </a:lnTo>
                      <a:lnTo>
                        <a:pt x="98" y="485"/>
                      </a:lnTo>
                      <a:lnTo>
                        <a:pt x="98" y="510"/>
                      </a:lnTo>
                      <a:lnTo>
                        <a:pt x="96" y="536"/>
                      </a:lnTo>
                      <a:lnTo>
                        <a:pt x="96" y="561"/>
                      </a:lnTo>
                      <a:lnTo>
                        <a:pt x="96" y="584"/>
                      </a:lnTo>
                      <a:lnTo>
                        <a:pt x="96" y="607"/>
                      </a:lnTo>
                      <a:lnTo>
                        <a:pt x="94" y="630"/>
                      </a:lnTo>
                      <a:lnTo>
                        <a:pt x="94" y="651"/>
                      </a:lnTo>
                      <a:lnTo>
                        <a:pt x="94" y="670"/>
                      </a:lnTo>
                      <a:lnTo>
                        <a:pt x="94" y="692"/>
                      </a:lnTo>
                      <a:lnTo>
                        <a:pt x="94" y="711"/>
                      </a:lnTo>
                      <a:lnTo>
                        <a:pt x="92" y="728"/>
                      </a:lnTo>
                      <a:lnTo>
                        <a:pt x="92" y="745"/>
                      </a:lnTo>
                      <a:lnTo>
                        <a:pt x="92" y="760"/>
                      </a:lnTo>
                      <a:lnTo>
                        <a:pt x="92" y="776"/>
                      </a:lnTo>
                      <a:lnTo>
                        <a:pt x="90" y="791"/>
                      </a:lnTo>
                      <a:lnTo>
                        <a:pt x="90" y="805"/>
                      </a:lnTo>
                      <a:lnTo>
                        <a:pt x="90" y="818"/>
                      </a:lnTo>
                      <a:lnTo>
                        <a:pt x="90" y="829"/>
                      </a:lnTo>
                      <a:lnTo>
                        <a:pt x="88" y="852"/>
                      </a:lnTo>
                      <a:lnTo>
                        <a:pt x="86" y="873"/>
                      </a:lnTo>
                      <a:lnTo>
                        <a:pt x="86" y="893"/>
                      </a:lnTo>
                      <a:lnTo>
                        <a:pt x="84" y="910"/>
                      </a:lnTo>
                      <a:lnTo>
                        <a:pt x="83" y="927"/>
                      </a:lnTo>
                      <a:lnTo>
                        <a:pt x="81" y="942"/>
                      </a:lnTo>
                      <a:lnTo>
                        <a:pt x="79" y="956"/>
                      </a:lnTo>
                      <a:lnTo>
                        <a:pt x="77" y="967"/>
                      </a:lnTo>
                      <a:lnTo>
                        <a:pt x="75" y="977"/>
                      </a:lnTo>
                      <a:lnTo>
                        <a:pt x="73" y="986"/>
                      </a:lnTo>
                      <a:lnTo>
                        <a:pt x="71" y="994"/>
                      </a:lnTo>
                      <a:lnTo>
                        <a:pt x="69" y="1000"/>
                      </a:lnTo>
                      <a:lnTo>
                        <a:pt x="67" y="1004"/>
                      </a:lnTo>
                      <a:lnTo>
                        <a:pt x="63" y="1006"/>
                      </a:lnTo>
                      <a:lnTo>
                        <a:pt x="61" y="1008"/>
                      </a:lnTo>
                      <a:lnTo>
                        <a:pt x="58" y="1006"/>
                      </a:lnTo>
                      <a:lnTo>
                        <a:pt x="52" y="1004"/>
                      </a:lnTo>
                      <a:lnTo>
                        <a:pt x="48" y="998"/>
                      </a:lnTo>
                      <a:lnTo>
                        <a:pt x="42" y="992"/>
                      </a:lnTo>
                      <a:lnTo>
                        <a:pt x="39" y="985"/>
                      </a:lnTo>
                      <a:lnTo>
                        <a:pt x="37" y="981"/>
                      </a:lnTo>
                      <a:lnTo>
                        <a:pt x="35" y="975"/>
                      </a:lnTo>
                      <a:lnTo>
                        <a:pt x="31" y="969"/>
                      </a:lnTo>
                      <a:lnTo>
                        <a:pt x="29" y="963"/>
                      </a:lnTo>
                      <a:lnTo>
                        <a:pt x="27" y="958"/>
                      </a:lnTo>
                      <a:lnTo>
                        <a:pt x="25" y="950"/>
                      </a:lnTo>
                      <a:lnTo>
                        <a:pt x="23" y="942"/>
                      </a:lnTo>
                      <a:lnTo>
                        <a:pt x="21" y="935"/>
                      </a:lnTo>
                      <a:lnTo>
                        <a:pt x="19" y="919"/>
                      </a:lnTo>
                      <a:lnTo>
                        <a:pt x="16" y="908"/>
                      </a:lnTo>
                      <a:lnTo>
                        <a:pt x="14" y="896"/>
                      </a:lnTo>
                      <a:lnTo>
                        <a:pt x="12" y="885"/>
                      </a:lnTo>
                      <a:lnTo>
                        <a:pt x="10" y="875"/>
                      </a:lnTo>
                      <a:lnTo>
                        <a:pt x="10" y="866"/>
                      </a:lnTo>
                      <a:lnTo>
                        <a:pt x="10" y="858"/>
                      </a:lnTo>
                      <a:lnTo>
                        <a:pt x="12" y="850"/>
                      </a:lnTo>
                      <a:lnTo>
                        <a:pt x="12" y="847"/>
                      </a:lnTo>
                      <a:lnTo>
                        <a:pt x="14" y="843"/>
                      </a:lnTo>
                      <a:lnTo>
                        <a:pt x="14" y="837"/>
                      </a:lnTo>
                      <a:lnTo>
                        <a:pt x="16" y="831"/>
                      </a:lnTo>
                      <a:lnTo>
                        <a:pt x="16" y="824"/>
                      </a:lnTo>
                      <a:lnTo>
                        <a:pt x="17" y="816"/>
                      </a:lnTo>
                      <a:lnTo>
                        <a:pt x="17" y="806"/>
                      </a:lnTo>
                      <a:lnTo>
                        <a:pt x="19" y="795"/>
                      </a:lnTo>
                      <a:lnTo>
                        <a:pt x="19" y="783"/>
                      </a:lnTo>
                      <a:lnTo>
                        <a:pt x="21" y="772"/>
                      </a:lnTo>
                      <a:lnTo>
                        <a:pt x="23" y="757"/>
                      </a:lnTo>
                      <a:lnTo>
                        <a:pt x="23" y="743"/>
                      </a:lnTo>
                      <a:lnTo>
                        <a:pt x="25" y="726"/>
                      </a:lnTo>
                      <a:lnTo>
                        <a:pt x="25" y="711"/>
                      </a:lnTo>
                      <a:lnTo>
                        <a:pt x="27" y="692"/>
                      </a:lnTo>
                      <a:lnTo>
                        <a:pt x="27" y="672"/>
                      </a:lnTo>
                      <a:lnTo>
                        <a:pt x="29" y="653"/>
                      </a:lnTo>
                      <a:lnTo>
                        <a:pt x="29" y="636"/>
                      </a:lnTo>
                      <a:lnTo>
                        <a:pt x="31" y="617"/>
                      </a:lnTo>
                      <a:lnTo>
                        <a:pt x="31" y="600"/>
                      </a:lnTo>
                      <a:lnTo>
                        <a:pt x="31" y="584"/>
                      </a:lnTo>
                      <a:lnTo>
                        <a:pt x="33" y="569"/>
                      </a:lnTo>
                      <a:lnTo>
                        <a:pt x="33" y="554"/>
                      </a:lnTo>
                      <a:lnTo>
                        <a:pt x="35" y="540"/>
                      </a:lnTo>
                      <a:lnTo>
                        <a:pt x="35" y="527"/>
                      </a:lnTo>
                      <a:lnTo>
                        <a:pt x="35" y="513"/>
                      </a:lnTo>
                      <a:lnTo>
                        <a:pt x="37" y="502"/>
                      </a:lnTo>
                      <a:lnTo>
                        <a:pt x="37" y="490"/>
                      </a:lnTo>
                      <a:lnTo>
                        <a:pt x="37" y="479"/>
                      </a:lnTo>
                      <a:lnTo>
                        <a:pt x="37" y="469"/>
                      </a:lnTo>
                      <a:lnTo>
                        <a:pt x="37" y="460"/>
                      </a:lnTo>
                      <a:lnTo>
                        <a:pt x="39" y="450"/>
                      </a:lnTo>
                      <a:lnTo>
                        <a:pt x="39" y="443"/>
                      </a:lnTo>
                      <a:lnTo>
                        <a:pt x="39" y="435"/>
                      </a:lnTo>
                      <a:lnTo>
                        <a:pt x="37" y="425"/>
                      </a:lnTo>
                      <a:lnTo>
                        <a:pt x="37" y="416"/>
                      </a:lnTo>
                      <a:lnTo>
                        <a:pt x="37" y="404"/>
                      </a:lnTo>
                      <a:lnTo>
                        <a:pt x="37" y="393"/>
                      </a:lnTo>
                      <a:lnTo>
                        <a:pt x="37" y="381"/>
                      </a:lnTo>
                      <a:lnTo>
                        <a:pt x="37" y="368"/>
                      </a:lnTo>
                      <a:lnTo>
                        <a:pt x="37" y="354"/>
                      </a:lnTo>
                      <a:lnTo>
                        <a:pt x="37" y="341"/>
                      </a:lnTo>
                      <a:lnTo>
                        <a:pt x="37" y="326"/>
                      </a:lnTo>
                      <a:lnTo>
                        <a:pt x="35" y="310"/>
                      </a:lnTo>
                      <a:lnTo>
                        <a:pt x="35" y="293"/>
                      </a:lnTo>
                      <a:lnTo>
                        <a:pt x="35" y="278"/>
                      </a:lnTo>
                      <a:lnTo>
                        <a:pt x="33" y="261"/>
                      </a:lnTo>
                      <a:lnTo>
                        <a:pt x="33" y="241"/>
                      </a:lnTo>
                      <a:lnTo>
                        <a:pt x="31" y="224"/>
                      </a:lnTo>
                      <a:lnTo>
                        <a:pt x="31" y="207"/>
                      </a:lnTo>
                      <a:lnTo>
                        <a:pt x="29" y="190"/>
                      </a:lnTo>
                      <a:lnTo>
                        <a:pt x="29" y="174"/>
                      </a:lnTo>
                      <a:lnTo>
                        <a:pt x="27" y="161"/>
                      </a:lnTo>
                      <a:lnTo>
                        <a:pt x="27" y="148"/>
                      </a:lnTo>
                      <a:lnTo>
                        <a:pt x="25" y="134"/>
                      </a:lnTo>
                      <a:lnTo>
                        <a:pt x="23" y="123"/>
                      </a:lnTo>
                      <a:lnTo>
                        <a:pt x="23" y="113"/>
                      </a:lnTo>
                      <a:lnTo>
                        <a:pt x="21" y="102"/>
                      </a:lnTo>
                      <a:lnTo>
                        <a:pt x="19" y="92"/>
                      </a:lnTo>
                      <a:lnTo>
                        <a:pt x="17" y="84"/>
                      </a:lnTo>
                      <a:lnTo>
                        <a:pt x="17" y="77"/>
                      </a:lnTo>
                      <a:lnTo>
                        <a:pt x="16" y="69"/>
                      </a:lnTo>
                      <a:lnTo>
                        <a:pt x="14" y="63"/>
                      </a:lnTo>
                      <a:lnTo>
                        <a:pt x="12" y="59"/>
                      </a:lnTo>
                      <a:lnTo>
                        <a:pt x="6" y="52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4" y="12"/>
                      </a:lnTo>
                      <a:lnTo>
                        <a:pt x="6" y="6"/>
                      </a:lnTo>
                      <a:lnTo>
                        <a:pt x="8" y="4"/>
                      </a:lnTo>
                      <a:lnTo>
                        <a:pt x="10" y="2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4" y="8"/>
                      </a:lnTo>
                      <a:lnTo>
                        <a:pt x="61" y="10"/>
                      </a:lnTo>
                      <a:lnTo>
                        <a:pt x="71" y="13"/>
                      </a:lnTo>
                      <a:lnTo>
                        <a:pt x="79" y="17"/>
                      </a:lnTo>
                      <a:lnTo>
                        <a:pt x="90" y="21"/>
                      </a:lnTo>
                      <a:lnTo>
                        <a:pt x="100" y="25"/>
                      </a:lnTo>
                      <a:lnTo>
                        <a:pt x="100" y="25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51"/>
                <p:cNvSpPr/>
                <p:nvPr/>
              </p:nvSpPr>
              <p:spPr bwMode="auto">
                <a:xfrm>
                  <a:off x="1549400" y="2527300"/>
                  <a:ext cx="454025" cy="952500"/>
                </a:xfrm>
                <a:custGeom>
                  <a:avLst/>
                  <a:gdLst>
                    <a:gd name="T0" fmla="*/ 350 w 572"/>
                    <a:gd name="T1" fmla="*/ 121 h 1199"/>
                    <a:gd name="T2" fmla="*/ 298 w 572"/>
                    <a:gd name="T3" fmla="*/ 127 h 1199"/>
                    <a:gd name="T4" fmla="*/ 229 w 572"/>
                    <a:gd name="T5" fmla="*/ 138 h 1199"/>
                    <a:gd name="T6" fmla="*/ 147 w 572"/>
                    <a:gd name="T7" fmla="*/ 155 h 1199"/>
                    <a:gd name="T8" fmla="*/ 78 w 572"/>
                    <a:gd name="T9" fmla="*/ 167 h 1199"/>
                    <a:gd name="T10" fmla="*/ 25 w 572"/>
                    <a:gd name="T11" fmla="*/ 171 h 1199"/>
                    <a:gd name="T12" fmla="*/ 11 w 572"/>
                    <a:gd name="T13" fmla="*/ 119 h 1199"/>
                    <a:gd name="T14" fmla="*/ 82 w 572"/>
                    <a:gd name="T15" fmla="*/ 109 h 1199"/>
                    <a:gd name="T16" fmla="*/ 178 w 572"/>
                    <a:gd name="T17" fmla="*/ 84 h 1199"/>
                    <a:gd name="T18" fmla="*/ 296 w 572"/>
                    <a:gd name="T19" fmla="*/ 61 h 1199"/>
                    <a:gd name="T20" fmla="*/ 352 w 572"/>
                    <a:gd name="T21" fmla="*/ 48 h 1199"/>
                    <a:gd name="T22" fmla="*/ 390 w 572"/>
                    <a:gd name="T23" fmla="*/ 35 h 1199"/>
                    <a:gd name="T24" fmla="*/ 413 w 572"/>
                    <a:gd name="T25" fmla="*/ 19 h 1199"/>
                    <a:gd name="T26" fmla="*/ 434 w 572"/>
                    <a:gd name="T27" fmla="*/ 2 h 1199"/>
                    <a:gd name="T28" fmla="*/ 463 w 572"/>
                    <a:gd name="T29" fmla="*/ 4 h 1199"/>
                    <a:gd name="T30" fmla="*/ 503 w 572"/>
                    <a:gd name="T31" fmla="*/ 33 h 1199"/>
                    <a:gd name="T32" fmla="*/ 553 w 572"/>
                    <a:gd name="T33" fmla="*/ 86 h 1199"/>
                    <a:gd name="T34" fmla="*/ 572 w 572"/>
                    <a:gd name="T35" fmla="*/ 113 h 1199"/>
                    <a:gd name="T36" fmla="*/ 564 w 572"/>
                    <a:gd name="T37" fmla="*/ 132 h 1199"/>
                    <a:gd name="T38" fmla="*/ 543 w 572"/>
                    <a:gd name="T39" fmla="*/ 155 h 1199"/>
                    <a:gd name="T40" fmla="*/ 535 w 572"/>
                    <a:gd name="T41" fmla="*/ 180 h 1199"/>
                    <a:gd name="T42" fmla="*/ 533 w 572"/>
                    <a:gd name="T43" fmla="*/ 220 h 1199"/>
                    <a:gd name="T44" fmla="*/ 535 w 572"/>
                    <a:gd name="T45" fmla="*/ 299 h 1199"/>
                    <a:gd name="T46" fmla="*/ 535 w 572"/>
                    <a:gd name="T47" fmla="*/ 446 h 1199"/>
                    <a:gd name="T48" fmla="*/ 531 w 572"/>
                    <a:gd name="T49" fmla="*/ 638 h 1199"/>
                    <a:gd name="T50" fmla="*/ 531 w 572"/>
                    <a:gd name="T51" fmla="*/ 751 h 1199"/>
                    <a:gd name="T52" fmla="*/ 533 w 572"/>
                    <a:gd name="T53" fmla="*/ 876 h 1199"/>
                    <a:gd name="T54" fmla="*/ 530 w 572"/>
                    <a:gd name="T55" fmla="*/ 981 h 1199"/>
                    <a:gd name="T56" fmla="*/ 520 w 572"/>
                    <a:gd name="T57" fmla="*/ 1063 h 1199"/>
                    <a:gd name="T58" fmla="*/ 505 w 572"/>
                    <a:gd name="T59" fmla="*/ 1125 h 1199"/>
                    <a:gd name="T60" fmla="*/ 487 w 572"/>
                    <a:gd name="T61" fmla="*/ 1167 h 1199"/>
                    <a:gd name="T62" fmla="*/ 472 w 572"/>
                    <a:gd name="T63" fmla="*/ 1190 h 1199"/>
                    <a:gd name="T64" fmla="*/ 457 w 572"/>
                    <a:gd name="T65" fmla="*/ 1199 h 1199"/>
                    <a:gd name="T66" fmla="*/ 445 w 572"/>
                    <a:gd name="T67" fmla="*/ 1192 h 1199"/>
                    <a:gd name="T68" fmla="*/ 440 w 572"/>
                    <a:gd name="T69" fmla="*/ 1169 h 1199"/>
                    <a:gd name="T70" fmla="*/ 440 w 572"/>
                    <a:gd name="T71" fmla="*/ 1134 h 1199"/>
                    <a:gd name="T72" fmla="*/ 438 w 572"/>
                    <a:gd name="T73" fmla="*/ 1090 h 1199"/>
                    <a:gd name="T74" fmla="*/ 417 w 572"/>
                    <a:gd name="T75" fmla="*/ 1035 h 1199"/>
                    <a:gd name="T76" fmla="*/ 378 w 572"/>
                    <a:gd name="T77" fmla="*/ 967 h 1199"/>
                    <a:gd name="T78" fmla="*/ 384 w 572"/>
                    <a:gd name="T79" fmla="*/ 941 h 1199"/>
                    <a:gd name="T80" fmla="*/ 417 w 572"/>
                    <a:gd name="T81" fmla="*/ 941 h 1199"/>
                    <a:gd name="T82" fmla="*/ 436 w 572"/>
                    <a:gd name="T83" fmla="*/ 937 h 1199"/>
                    <a:gd name="T84" fmla="*/ 443 w 572"/>
                    <a:gd name="T85" fmla="*/ 923 h 1199"/>
                    <a:gd name="T86" fmla="*/ 445 w 572"/>
                    <a:gd name="T87" fmla="*/ 883 h 1199"/>
                    <a:gd name="T88" fmla="*/ 449 w 572"/>
                    <a:gd name="T89" fmla="*/ 810 h 1199"/>
                    <a:gd name="T90" fmla="*/ 453 w 572"/>
                    <a:gd name="T91" fmla="*/ 705 h 1199"/>
                    <a:gd name="T92" fmla="*/ 455 w 572"/>
                    <a:gd name="T93" fmla="*/ 604 h 1199"/>
                    <a:gd name="T94" fmla="*/ 457 w 572"/>
                    <a:gd name="T95" fmla="*/ 515 h 1199"/>
                    <a:gd name="T96" fmla="*/ 457 w 572"/>
                    <a:gd name="T97" fmla="*/ 441 h 1199"/>
                    <a:gd name="T98" fmla="*/ 455 w 572"/>
                    <a:gd name="T99" fmla="*/ 314 h 1199"/>
                    <a:gd name="T100" fmla="*/ 447 w 572"/>
                    <a:gd name="T101" fmla="*/ 215 h 1199"/>
                    <a:gd name="T102" fmla="*/ 438 w 572"/>
                    <a:gd name="T103" fmla="*/ 153 h 1199"/>
                    <a:gd name="T104" fmla="*/ 417 w 572"/>
                    <a:gd name="T105" fmla="*/ 125 h 1199"/>
                    <a:gd name="T106" fmla="*/ 378 w 572"/>
                    <a:gd name="T107" fmla="*/ 119 h 1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72" h="1199">
                      <a:moveTo>
                        <a:pt x="378" y="119"/>
                      </a:moveTo>
                      <a:lnTo>
                        <a:pt x="373" y="119"/>
                      </a:lnTo>
                      <a:lnTo>
                        <a:pt x="365" y="121"/>
                      </a:lnTo>
                      <a:lnTo>
                        <a:pt x="357" y="121"/>
                      </a:lnTo>
                      <a:lnTo>
                        <a:pt x="350" y="121"/>
                      </a:lnTo>
                      <a:lnTo>
                        <a:pt x="340" y="121"/>
                      </a:lnTo>
                      <a:lnTo>
                        <a:pt x="331" y="123"/>
                      </a:lnTo>
                      <a:lnTo>
                        <a:pt x="321" y="125"/>
                      </a:lnTo>
                      <a:lnTo>
                        <a:pt x="310" y="125"/>
                      </a:lnTo>
                      <a:lnTo>
                        <a:pt x="298" y="127"/>
                      </a:lnTo>
                      <a:lnTo>
                        <a:pt x="285" y="129"/>
                      </a:lnTo>
                      <a:lnTo>
                        <a:pt x="271" y="130"/>
                      </a:lnTo>
                      <a:lnTo>
                        <a:pt x="258" y="134"/>
                      </a:lnTo>
                      <a:lnTo>
                        <a:pt x="245" y="136"/>
                      </a:lnTo>
                      <a:lnTo>
                        <a:pt x="229" y="138"/>
                      </a:lnTo>
                      <a:lnTo>
                        <a:pt x="214" y="142"/>
                      </a:lnTo>
                      <a:lnTo>
                        <a:pt x="197" y="146"/>
                      </a:lnTo>
                      <a:lnTo>
                        <a:pt x="179" y="150"/>
                      </a:lnTo>
                      <a:lnTo>
                        <a:pt x="164" y="153"/>
                      </a:lnTo>
                      <a:lnTo>
                        <a:pt x="147" y="155"/>
                      </a:lnTo>
                      <a:lnTo>
                        <a:pt x="132" y="159"/>
                      </a:lnTo>
                      <a:lnTo>
                        <a:pt x="118" y="161"/>
                      </a:lnTo>
                      <a:lnTo>
                        <a:pt x="103" y="163"/>
                      </a:lnTo>
                      <a:lnTo>
                        <a:pt x="90" y="165"/>
                      </a:lnTo>
                      <a:lnTo>
                        <a:pt x="78" y="167"/>
                      </a:lnTo>
                      <a:lnTo>
                        <a:pt x="65" y="169"/>
                      </a:lnTo>
                      <a:lnTo>
                        <a:pt x="53" y="169"/>
                      </a:lnTo>
                      <a:lnTo>
                        <a:pt x="44" y="171"/>
                      </a:lnTo>
                      <a:lnTo>
                        <a:pt x="34" y="171"/>
                      </a:lnTo>
                      <a:lnTo>
                        <a:pt x="25" y="171"/>
                      </a:lnTo>
                      <a:lnTo>
                        <a:pt x="15" y="173"/>
                      </a:lnTo>
                      <a:lnTo>
                        <a:pt x="7" y="173"/>
                      </a:lnTo>
                      <a:lnTo>
                        <a:pt x="0" y="173"/>
                      </a:lnTo>
                      <a:lnTo>
                        <a:pt x="0" y="119"/>
                      </a:lnTo>
                      <a:lnTo>
                        <a:pt x="11" y="119"/>
                      </a:lnTo>
                      <a:lnTo>
                        <a:pt x="23" y="119"/>
                      </a:lnTo>
                      <a:lnTo>
                        <a:pt x="36" y="117"/>
                      </a:lnTo>
                      <a:lnTo>
                        <a:pt x="49" y="115"/>
                      </a:lnTo>
                      <a:lnTo>
                        <a:pt x="67" y="111"/>
                      </a:lnTo>
                      <a:lnTo>
                        <a:pt x="82" y="109"/>
                      </a:lnTo>
                      <a:lnTo>
                        <a:pt x="101" y="106"/>
                      </a:lnTo>
                      <a:lnTo>
                        <a:pt x="120" y="100"/>
                      </a:lnTo>
                      <a:lnTo>
                        <a:pt x="137" y="96"/>
                      </a:lnTo>
                      <a:lnTo>
                        <a:pt x="157" y="90"/>
                      </a:lnTo>
                      <a:lnTo>
                        <a:pt x="178" y="84"/>
                      </a:lnTo>
                      <a:lnTo>
                        <a:pt x="201" y="81"/>
                      </a:lnTo>
                      <a:lnTo>
                        <a:pt x="223" y="75"/>
                      </a:lnTo>
                      <a:lnTo>
                        <a:pt x="246" y="71"/>
                      </a:lnTo>
                      <a:lnTo>
                        <a:pt x="271" y="65"/>
                      </a:lnTo>
                      <a:lnTo>
                        <a:pt x="296" y="61"/>
                      </a:lnTo>
                      <a:lnTo>
                        <a:pt x="308" y="58"/>
                      </a:lnTo>
                      <a:lnTo>
                        <a:pt x="319" y="56"/>
                      </a:lnTo>
                      <a:lnTo>
                        <a:pt x="331" y="54"/>
                      </a:lnTo>
                      <a:lnTo>
                        <a:pt x="342" y="52"/>
                      </a:lnTo>
                      <a:lnTo>
                        <a:pt x="352" y="48"/>
                      </a:lnTo>
                      <a:lnTo>
                        <a:pt x="361" y="46"/>
                      </a:lnTo>
                      <a:lnTo>
                        <a:pt x="369" y="42"/>
                      </a:lnTo>
                      <a:lnTo>
                        <a:pt x="377" y="40"/>
                      </a:lnTo>
                      <a:lnTo>
                        <a:pt x="384" y="39"/>
                      </a:lnTo>
                      <a:lnTo>
                        <a:pt x="390" y="35"/>
                      </a:lnTo>
                      <a:lnTo>
                        <a:pt x="396" y="33"/>
                      </a:lnTo>
                      <a:lnTo>
                        <a:pt x="401" y="29"/>
                      </a:lnTo>
                      <a:lnTo>
                        <a:pt x="407" y="25"/>
                      </a:lnTo>
                      <a:lnTo>
                        <a:pt x="409" y="23"/>
                      </a:lnTo>
                      <a:lnTo>
                        <a:pt x="413" y="19"/>
                      </a:lnTo>
                      <a:lnTo>
                        <a:pt x="415" y="16"/>
                      </a:lnTo>
                      <a:lnTo>
                        <a:pt x="419" y="10"/>
                      </a:lnTo>
                      <a:lnTo>
                        <a:pt x="424" y="6"/>
                      </a:lnTo>
                      <a:lnTo>
                        <a:pt x="428" y="4"/>
                      </a:lnTo>
                      <a:lnTo>
                        <a:pt x="434" y="2"/>
                      </a:lnTo>
                      <a:lnTo>
                        <a:pt x="440" y="0"/>
                      </a:lnTo>
                      <a:lnTo>
                        <a:pt x="445" y="0"/>
                      </a:lnTo>
                      <a:lnTo>
                        <a:pt x="451" y="0"/>
                      </a:lnTo>
                      <a:lnTo>
                        <a:pt x="457" y="2"/>
                      </a:lnTo>
                      <a:lnTo>
                        <a:pt x="463" y="4"/>
                      </a:lnTo>
                      <a:lnTo>
                        <a:pt x="470" y="8"/>
                      </a:lnTo>
                      <a:lnTo>
                        <a:pt x="476" y="14"/>
                      </a:lnTo>
                      <a:lnTo>
                        <a:pt x="486" y="19"/>
                      </a:lnTo>
                      <a:lnTo>
                        <a:pt x="493" y="25"/>
                      </a:lnTo>
                      <a:lnTo>
                        <a:pt x="503" y="33"/>
                      </a:lnTo>
                      <a:lnTo>
                        <a:pt x="512" y="42"/>
                      </a:lnTo>
                      <a:lnTo>
                        <a:pt x="524" y="54"/>
                      </a:lnTo>
                      <a:lnTo>
                        <a:pt x="535" y="65"/>
                      </a:lnTo>
                      <a:lnTo>
                        <a:pt x="545" y="77"/>
                      </a:lnTo>
                      <a:lnTo>
                        <a:pt x="553" y="86"/>
                      </a:lnTo>
                      <a:lnTo>
                        <a:pt x="558" y="94"/>
                      </a:lnTo>
                      <a:lnTo>
                        <a:pt x="564" y="100"/>
                      </a:lnTo>
                      <a:lnTo>
                        <a:pt x="568" y="106"/>
                      </a:lnTo>
                      <a:lnTo>
                        <a:pt x="570" y="109"/>
                      </a:lnTo>
                      <a:lnTo>
                        <a:pt x="572" y="113"/>
                      </a:lnTo>
                      <a:lnTo>
                        <a:pt x="570" y="115"/>
                      </a:lnTo>
                      <a:lnTo>
                        <a:pt x="570" y="119"/>
                      </a:lnTo>
                      <a:lnTo>
                        <a:pt x="568" y="123"/>
                      </a:lnTo>
                      <a:lnTo>
                        <a:pt x="566" y="127"/>
                      </a:lnTo>
                      <a:lnTo>
                        <a:pt x="564" y="132"/>
                      </a:lnTo>
                      <a:lnTo>
                        <a:pt x="560" y="136"/>
                      </a:lnTo>
                      <a:lnTo>
                        <a:pt x="554" y="140"/>
                      </a:lnTo>
                      <a:lnTo>
                        <a:pt x="551" y="146"/>
                      </a:lnTo>
                      <a:lnTo>
                        <a:pt x="545" y="152"/>
                      </a:lnTo>
                      <a:lnTo>
                        <a:pt x="543" y="155"/>
                      </a:lnTo>
                      <a:lnTo>
                        <a:pt x="541" y="159"/>
                      </a:lnTo>
                      <a:lnTo>
                        <a:pt x="539" y="165"/>
                      </a:lnTo>
                      <a:lnTo>
                        <a:pt x="537" y="169"/>
                      </a:lnTo>
                      <a:lnTo>
                        <a:pt x="535" y="174"/>
                      </a:lnTo>
                      <a:lnTo>
                        <a:pt x="535" y="180"/>
                      </a:lnTo>
                      <a:lnTo>
                        <a:pt x="533" y="188"/>
                      </a:lnTo>
                      <a:lnTo>
                        <a:pt x="533" y="196"/>
                      </a:lnTo>
                      <a:lnTo>
                        <a:pt x="533" y="203"/>
                      </a:lnTo>
                      <a:lnTo>
                        <a:pt x="533" y="211"/>
                      </a:lnTo>
                      <a:lnTo>
                        <a:pt x="533" y="220"/>
                      </a:lnTo>
                      <a:lnTo>
                        <a:pt x="533" y="230"/>
                      </a:lnTo>
                      <a:lnTo>
                        <a:pt x="533" y="240"/>
                      </a:lnTo>
                      <a:lnTo>
                        <a:pt x="535" y="251"/>
                      </a:lnTo>
                      <a:lnTo>
                        <a:pt x="535" y="274"/>
                      </a:lnTo>
                      <a:lnTo>
                        <a:pt x="535" y="299"/>
                      </a:lnTo>
                      <a:lnTo>
                        <a:pt x="535" y="324"/>
                      </a:lnTo>
                      <a:lnTo>
                        <a:pt x="535" y="353"/>
                      </a:lnTo>
                      <a:lnTo>
                        <a:pt x="535" y="381"/>
                      </a:lnTo>
                      <a:lnTo>
                        <a:pt x="535" y="414"/>
                      </a:lnTo>
                      <a:lnTo>
                        <a:pt x="535" y="446"/>
                      </a:lnTo>
                      <a:lnTo>
                        <a:pt x="535" y="479"/>
                      </a:lnTo>
                      <a:lnTo>
                        <a:pt x="533" y="517"/>
                      </a:lnTo>
                      <a:lnTo>
                        <a:pt x="531" y="556"/>
                      </a:lnTo>
                      <a:lnTo>
                        <a:pt x="531" y="596"/>
                      </a:lnTo>
                      <a:lnTo>
                        <a:pt x="531" y="638"/>
                      </a:lnTo>
                      <a:lnTo>
                        <a:pt x="531" y="659"/>
                      </a:lnTo>
                      <a:lnTo>
                        <a:pt x="531" y="682"/>
                      </a:lnTo>
                      <a:lnTo>
                        <a:pt x="531" y="705"/>
                      </a:lnTo>
                      <a:lnTo>
                        <a:pt x="531" y="728"/>
                      </a:lnTo>
                      <a:lnTo>
                        <a:pt x="531" y="751"/>
                      </a:lnTo>
                      <a:lnTo>
                        <a:pt x="533" y="776"/>
                      </a:lnTo>
                      <a:lnTo>
                        <a:pt x="533" y="801"/>
                      </a:lnTo>
                      <a:lnTo>
                        <a:pt x="535" y="826"/>
                      </a:lnTo>
                      <a:lnTo>
                        <a:pt x="533" y="851"/>
                      </a:lnTo>
                      <a:lnTo>
                        <a:pt x="533" y="876"/>
                      </a:lnTo>
                      <a:lnTo>
                        <a:pt x="533" y="899"/>
                      </a:lnTo>
                      <a:lnTo>
                        <a:pt x="533" y="920"/>
                      </a:lnTo>
                      <a:lnTo>
                        <a:pt x="531" y="941"/>
                      </a:lnTo>
                      <a:lnTo>
                        <a:pt x="530" y="962"/>
                      </a:lnTo>
                      <a:lnTo>
                        <a:pt x="530" y="981"/>
                      </a:lnTo>
                      <a:lnTo>
                        <a:pt x="528" y="998"/>
                      </a:lnTo>
                      <a:lnTo>
                        <a:pt x="526" y="1017"/>
                      </a:lnTo>
                      <a:lnTo>
                        <a:pt x="524" y="1033"/>
                      </a:lnTo>
                      <a:lnTo>
                        <a:pt x="522" y="1048"/>
                      </a:lnTo>
                      <a:lnTo>
                        <a:pt x="520" y="1063"/>
                      </a:lnTo>
                      <a:lnTo>
                        <a:pt x="516" y="1077"/>
                      </a:lnTo>
                      <a:lnTo>
                        <a:pt x="514" y="1090"/>
                      </a:lnTo>
                      <a:lnTo>
                        <a:pt x="510" y="1102"/>
                      </a:lnTo>
                      <a:lnTo>
                        <a:pt x="509" y="1113"/>
                      </a:lnTo>
                      <a:lnTo>
                        <a:pt x="505" y="1125"/>
                      </a:lnTo>
                      <a:lnTo>
                        <a:pt x="501" y="1134"/>
                      </a:lnTo>
                      <a:lnTo>
                        <a:pt x="497" y="1144"/>
                      </a:lnTo>
                      <a:lnTo>
                        <a:pt x="493" y="1151"/>
                      </a:lnTo>
                      <a:lnTo>
                        <a:pt x="491" y="1159"/>
                      </a:lnTo>
                      <a:lnTo>
                        <a:pt x="487" y="1167"/>
                      </a:lnTo>
                      <a:lnTo>
                        <a:pt x="484" y="1172"/>
                      </a:lnTo>
                      <a:lnTo>
                        <a:pt x="482" y="1178"/>
                      </a:lnTo>
                      <a:lnTo>
                        <a:pt x="478" y="1182"/>
                      </a:lnTo>
                      <a:lnTo>
                        <a:pt x="474" y="1188"/>
                      </a:lnTo>
                      <a:lnTo>
                        <a:pt x="472" y="1190"/>
                      </a:lnTo>
                      <a:lnTo>
                        <a:pt x="468" y="1193"/>
                      </a:lnTo>
                      <a:lnTo>
                        <a:pt x="466" y="1195"/>
                      </a:lnTo>
                      <a:lnTo>
                        <a:pt x="463" y="1197"/>
                      </a:lnTo>
                      <a:lnTo>
                        <a:pt x="459" y="1197"/>
                      </a:lnTo>
                      <a:lnTo>
                        <a:pt x="457" y="1199"/>
                      </a:lnTo>
                      <a:lnTo>
                        <a:pt x="453" y="1197"/>
                      </a:lnTo>
                      <a:lnTo>
                        <a:pt x="451" y="1197"/>
                      </a:lnTo>
                      <a:lnTo>
                        <a:pt x="449" y="1195"/>
                      </a:lnTo>
                      <a:lnTo>
                        <a:pt x="447" y="1193"/>
                      </a:lnTo>
                      <a:lnTo>
                        <a:pt x="445" y="1192"/>
                      </a:lnTo>
                      <a:lnTo>
                        <a:pt x="443" y="1188"/>
                      </a:lnTo>
                      <a:lnTo>
                        <a:pt x="442" y="1184"/>
                      </a:lnTo>
                      <a:lnTo>
                        <a:pt x="442" y="1180"/>
                      </a:lnTo>
                      <a:lnTo>
                        <a:pt x="440" y="1174"/>
                      </a:lnTo>
                      <a:lnTo>
                        <a:pt x="440" y="1169"/>
                      </a:lnTo>
                      <a:lnTo>
                        <a:pt x="440" y="1163"/>
                      </a:lnTo>
                      <a:lnTo>
                        <a:pt x="440" y="1157"/>
                      </a:lnTo>
                      <a:lnTo>
                        <a:pt x="440" y="1149"/>
                      </a:lnTo>
                      <a:lnTo>
                        <a:pt x="440" y="1142"/>
                      </a:lnTo>
                      <a:lnTo>
                        <a:pt x="440" y="1134"/>
                      </a:lnTo>
                      <a:lnTo>
                        <a:pt x="442" y="1126"/>
                      </a:lnTo>
                      <a:lnTo>
                        <a:pt x="442" y="1117"/>
                      </a:lnTo>
                      <a:lnTo>
                        <a:pt x="442" y="1109"/>
                      </a:lnTo>
                      <a:lnTo>
                        <a:pt x="440" y="1100"/>
                      </a:lnTo>
                      <a:lnTo>
                        <a:pt x="438" y="1090"/>
                      </a:lnTo>
                      <a:lnTo>
                        <a:pt x="436" y="1079"/>
                      </a:lnTo>
                      <a:lnTo>
                        <a:pt x="432" y="1069"/>
                      </a:lnTo>
                      <a:lnTo>
                        <a:pt x="428" y="1057"/>
                      </a:lnTo>
                      <a:lnTo>
                        <a:pt x="422" y="1046"/>
                      </a:lnTo>
                      <a:lnTo>
                        <a:pt x="417" y="1035"/>
                      </a:lnTo>
                      <a:lnTo>
                        <a:pt x="411" y="1023"/>
                      </a:lnTo>
                      <a:lnTo>
                        <a:pt x="403" y="1010"/>
                      </a:lnTo>
                      <a:lnTo>
                        <a:pt x="396" y="996"/>
                      </a:lnTo>
                      <a:lnTo>
                        <a:pt x="388" y="983"/>
                      </a:lnTo>
                      <a:lnTo>
                        <a:pt x="378" y="967"/>
                      </a:lnTo>
                      <a:lnTo>
                        <a:pt x="369" y="952"/>
                      </a:lnTo>
                      <a:lnTo>
                        <a:pt x="357" y="937"/>
                      </a:lnTo>
                      <a:lnTo>
                        <a:pt x="367" y="939"/>
                      </a:lnTo>
                      <a:lnTo>
                        <a:pt x="377" y="939"/>
                      </a:lnTo>
                      <a:lnTo>
                        <a:pt x="384" y="941"/>
                      </a:lnTo>
                      <a:lnTo>
                        <a:pt x="392" y="941"/>
                      </a:lnTo>
                      <a:lnTo>
                        <a:pt x="399" y="941"/>
                      </a:lnTo>
                      <a:lnTo>
                        <a:pt x="405" y="941"/>
                      </a:lnTo>
                      <a:lnTo>
                        <a:pt x="411" y="941"/>
                      </a:lnTo>
                      <a:lnTo>
                        <a:pt x="417" y="941"/>
                      </a:lnTo>
                      <a:lnTo>
                        <a:pt x="422" y="941"/>
                      </a:lnTo>
                      <a:lnTo>
                        <a:pt x="426" y="941"/>
                      </a:lnTo>
                      <a:lnTo>
                        <a:pt x="430" y="939"/>
                      </a:lnTo>
                      <a:lnTo>
                        <a:pt x="434" y="939"/>
                      </a:lnTo>
                      <a:lnTo>
                        <a:pt x="436" y="937"/>
                      </a:lnTo>
                      <a:lnTo>
                        <a:pt x="438" y="935"/>
                      </a:lnTo>
                      <a:lnTo>
                        <a:pt x="440" y="933"/>
                      </a:lnTo>
                      <a:lnTo>
                        <a:pt x="442" y="931"/>
                      </a:lnTo>
                      <a:lnTo>
                        <a:pt x="442" y="927"/>
                      </a:lnTo>
                      <a:lnTo>
                        <a:pt x="443" y="923"/>
                      </a:lnTo>
                      <a:lnTo>
                        <a:pt x="443" y="918"/>
                      </a:lnTo>
                      <a:lnTo>
                        <a:pt x="443" y="910"/>
                      </a:lnTo>
                      <a:lnTo>
                        <a:pt x="445" y="902"/>
                      </a:lnTo>
                      <a:lnTo>
                        <a:pt x="445" y="893"/>
                      </a:lnTo>
                      <a:lnTo>
                        <a:pt x="445" y="883"/>
                      </a:lnTo>
                      <a:lnTo>
                        <a:pt x="445" y="870"/>
                      </a:lnTo>
                      <a:lnTo>
                        <a:pt x="447" y="858"/>
                      </a:lnTo>
                      <a:lnTo>
                        <a:pt x="447" y="843"/>
                      </a:lnTo>
                      <a:lnTo>
                        <a:pt x="447" y="828"/>
                      </a:lnTo>
                      <a:lnTo>
                        <a:pt x="449" y="810"/>
                      </a:lnTo>
                      <a:lnTo>
                        <a:pt x="449" y="791"/>
                      </a:lnTo>
                      <a:lnTo>
                        <a:pt x="449" y="772"/>
                      </a:lnTo>
                      <a:lnTo>
                        <a:pt x="451" y="751"/>
                      </a:lnTo>
                      <a:lnTo>
                        <a:pt x="451" y="728"/>
                      </a:lnTo>
                      <a:lnTo>
                        <a:pt x="453" y="705"/>
                      </a:lnTo>
                      <a:lnTo>
                        <a:pt x="453" y="684"/>
                      </a:lnTo>
                      <a:lnTo>
                        <a:pt x="453" y="663"/>
                      </a:lnTo>
                      <a:lnTo>
                        <a:pt x="455" y="644"/>
                      </a:lnTo>
                      <a:lnTo>
                        <a:pt x="455" y="623"/>
                      </a:lnTo>
                      <a:lnTo>
                        <a:pt x="455" y="604"/>
                      </a:lnTo>
                      <a:lnTo>
                        <a:pt x="455" y="584"/>
                      </a:lnTo>
                      <a:lnTo>
                        <a:pt x="457" y="567"/>
                      </a:lnTo>
                      <a:lnTo>
                        <a:pt x="457" y="548"/>
                      </a:lnTo>
                      <a:lnTo>
                        <a:pt x="457" y="531"/>
                      </a:lnTo>
                      <a:lnTo>
                        <a:pt x="457" y="515"/>
                      </a:lnTo>
                      <a:lnTo>
                        <a:pt x="457" y="498"/>
                      </a:lnTo>
                      <a:lnTo>
                        <a:pt x="457" y="483"/>
                      </a:lnTo>
                      <a:lnTo>
                        <a:pt x="457" y="468"/>
                      </a:lnTo>
                      <a:lnTo>
                        <a:pt x="457" y="454"/>
                      </a:lnTo>
                      <a:lnTo>
                        <a:pt x="457" y="441"/>
                      </a:lnTo>
                      <a:lnTo>
                        <a:pt x="457" y="414"/>
                      </a:lnTo>
                      <a:lnTo>
                        <a:pt x="457" y="387"/>
                      </a:lnTo>
                      <a:lnTo>
                        <a:pt x="457" y="362"/>
                      </a:lnTo>
                      <a:lnTo>
                        <a:pt x="457" y="337"/>
                      </a:lnTo>
                      <a:lnTo>
                        <a:pt x="455" y="314"/>
                      </a:lnTo>
                      <a:lnTo>
                        <a:pt x="455" y="291"/>
                      </a:lnTo>
                      <a:lnTo>
                        <a:pt x="453" y="270"/>
                      </a:lnTo>
                      <a:lnTo>
                        <a:pt x="451" y="251"/>
                      </a:lnTo>
                      <a:lnTo>
                        <a:pt x="449" y="232"/>
                      </a:lnTo>
                      <a:lnTo>
                        <a:pt x="447" y="215"/>
                      </a:lnTo>
                      <a:lnTo>
                        <a:pt x="445" y="199"/>
                      </a:lnTo>
                      <a:lnTo>
                        <a:pt x="443" y="186"/>
                      </a:lnTo>
                      <a:lnTo>
                        <a:pt x="442" y="174"/>
                      </a:lnTo>
                      <a:lnTo>
                        <a:pt x="440" y="163"/>
                      </a:lnTo>
                      <a:lnTo>
                        <a:pt x="438" y="153"/>
                      </a:lnTo>
                      <a:lnTo>
                        <a:pt x="436" y="146"/>
                      </a:lnTo>
                      <a:lnTo>
                        <a:pt x="434" y="140"/>
                      </a:lnTo>
                      <a:lnTo>
                        <a:pt x="430" y="134"/>
                      </a:lnTo>
                      <a:lnTo>
                        <a:pt x="424" y="129"/>
                      </a:lnTo>
                      <a:lnTo>
                        <a:pt x="417" y="125"/>
                      </a:lnTo>
                      <a:lnTo>
                        <a:pt x="409" y="123"/>
                      </a:lnTo>
                      <a:lnTo>
                        <a:pt x="399" y="121"/>
                      </a:lnTo>
                      <a:lnTo>
                        <a:pt x="390" y="121"/>
                      </a:lnTo>
                      <a:lnTo>
                        <a:pt x="378" y="119"/>
                      </a:lnTo>
                      <a:lnTo>
                        <a:pt x="378" y="11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52"/>
                <p:cNvSpPr/>
                <p:nvPr/>
              </p:nvSpPr>
              <p:spPr bwMode="auto">
                <a:xfrm>
                  <a:off x="1558925" y="2897187"/>
                  <a:ext cx="274638" cy="82550"/>
                </a:xfrm>
                <a:custGeom>
                  <a:avLst/>
                  <a:gdLst>
                    <a:gd name="T0" fmla="*/ 243 w 346"/>
                    <a:gd name="T1" fmla="*/ 88 h 105"/>
                    <a:gd name="T2" fmla="*/ 218 w 346"/>
                    <a:gd name="T3" fmla="*/ 92 h 105"/>
                    <a:gd name="T4" fmla="*/ 191 w 346"/>
                    <a:gd name="T5" fmla="*/ 95 h 105"/>
                    <a:gd name="T6" fmla="*/ 163 w 346"/>
                    <a:gd name="T7" fmla="*/ 99 h 105"/>
                    <a:gd name="T8" fmla="*/ 130 w 346"/>
                    <a:gd name="T9" fmla="*/ 101 h 105"/>
                    <a:gd name="T10" fmla="*/ 96 w 346"/>
                    <a:gd name="T11" fmla="*/ 103 h 105"/>
                    <a:gd name="T12" fmla="*/ 59 w 346"/>
                    <a:gd name="T13" fmla="*/ 105 h 105"/>
                    <a:gd name="T14" fmla="*/ 19 w 346"/>
                    <a:gd name="T15" fmla="*/ 105 h 105"/>
                    <a:gd name="T16" fmla="*/ 0 w 346"/>
                    <a:gd name="T17" fmla="*/ 46 h 105"/>
                    <a:gd name="T18" fmla="*/ 29 w 346"/>
                    <a:gd name="T19" fmla="*/ 44 h 105"/>
                    <a:gd name="T20" fmla="*/ 61 w 346"/>
                    <a:gd name="T21" fmla="*/ 40 h 105"/>
                    <a:gd name="T22" fmla="*/ 98 w 346"/>
                    <a:gd name="T23" fmla="*/ 32 h 105"/>
                    <a:gd name="T24" fmla="*/ 134 w 346"/>
                    <a:gd name="T25" fmla="*/ 21 h 105"/>
                    <a:gd name="T26" fmla="*/ 168 w 346"/>
                    <a:gd name="T27" fmla="*/ 11 h 105"/>
                    <a:gd name="T28" fmla="*/ 199 w 346"/>
                    <a:gd name="T29" fmla="*/ 5 h 105"/>
                    <a:gd name="T30" fmla="*/ 226 w 346"/>
                    <a:gd name="T31" fmla="*/ 2 h 105"/>
                    <a:gd name="T32" fmla="*/ 249 w 346"/>
                    <a:gd name="T33" fmla="*/ 0 h 105"/>
                    <a:gd name="T34" fmla="*/ 268 w 346"/>
                    <a:gd name="T35" fmla="*/ 2 h 105"/>
                    <a:gd name="T36" fmla="*/ 304 w 346"/>
                    <a:gd name="T37" fmla="*/ 9 h 105"/>
                    <a:gd name="T38" fmla="*/ 322 w 346"/>
                    <a:gd name="T39" fmla="*/ 13 h 105"/>
                    <a:gd name="T40" fmla="*/ 331 w 346"/>
                    <a:gd name="T41" fmla="*/ 23 h 105"/>
                    <a:gd name="T42" fmla="*/ 341 w 346"/>
                    <a:gd name="T43" fmla="*/ 32 h 105"/>
                    <a:gd name="T44" fmla="*/ 344 w 346"/>
                    <a:gd name="T45" fmla="*/ 40 h 105"/>
                    <a:gd name="T46" fmla="*/ 346 w 346"/>
                    <a:gd name="T47" fmla="*/ 46 h 105"/>
                    <a:gd name="T48" fmla="*/ 346 w 346"/>
                    <a:gd name="T49" fmla="*/ 51 h 105"/>
                    <a:gd name="T50" fmla="*/ 341 w 346"/>
                    <a:gd name="T51" fmla="*/ 55 h 105"/>
                    <a:gd name="T52" fmla="*/ 335 w 346"/>
                    <a:gd name="T53" fmla="*/ 61 h 105"/>
                    <a:gd name="T54" fmla="*/ 323 w 346"/>
                    <a:gd name="T55" fmla="*/ 65 h 105"/>
                    <a:gd name="T56" fmla="*/ 310 w 346"/>
                    <a:gd name="T57" fmla="*/ 71 h 105"/>
                    <a:gd name="T58" fmla="*/ 295 w 346"/>
                    <a:gd name="T59" fmla="*/ 76 h 105"/>
                    <a:gd name="T60" fmla="*/ 276 w 346"/>
                    <a:gd name="T61" fmla="*/ 80 h 105"/>
                    <a:gd name="T62" fmla="*/ 255 w 346"/>
                    <a:gd name="T63" fmla="*/ 86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6" h="105">
                      <a:moveTo>
                        <a:pt x="255" y="86"/>
                      </a:moveTo>
                      <a:lnTo>
                        <a:pt x="243" y="88"/>
                      </a:lnTo>
                      <a:lnTo>
                        <a:pt x="232" y="90"/>
                      </a:lnTo>
                      <a:lnTo>
                        <a:pt x="218" y="92"/>
                      </a:lnTo>
                      <a:lnTo>
                        <a:pt x="205" y="93"/>
                      </a:lnTo>
                      <a:lnTo>
                        <a:pt x="191" y="95"/>
                      </a:lnTo>
                      <a:lnTo>
                        <a:pt x="176" y="97"/>
                      </a:lnTo>
                      <a:lnTo>
                        <a:pt x="163" y="99"/>
                      </a:lnTo>
                      <a:lnTo>
                        <a:pt x="146" y="99"/>
                      </a:lnTo>
                      <a:lnTo>
                        <a:pt x="130" y="101"/>
                      </a:lnTo>
                      <a:lnTo>
                        <a:pt x="113" y="103"/>
                      </a:lnTo>
                      <a:lnTo>
                        <a:pt x="96" y="103"/>
                      </a:lnTo>
                      <a:lnTo>
                        <a:pt x="77" y="103"/>
                      </a:lnTo>
                      <a:lnTo>
                        <a:pt x="59" y="105"/>
                      </a:lnTo>
                      <a:lnTo>
                        <a:pt x="40" y="105"/>
                      </a:lnTo>
                      <a:lnTo>
                        <a:pt x="19" y="105"/>
                      </a:lnTo>
                      <a:lnTo>
                        <a:pt x="0" y="105"/>
                      </a:lnTo>
                      <a:lnTo>
                        <a:pt x="0" y="46"/>
                      </a:lnTo>
                      <a:lnTo>
                        <a:pt x="14" y="46"/>
                      </a:lnTo>
                      <a:lnTo>
                        <a:pt x="29" y="44"/>
                      </a:lnTo>
                      <a:lnTo>
                        <a:pt x="44" y="44"/>
                      </a:lnTo>
                      <a:lnTo>
                        <a:pt x="61" y="40"/>
                      </a:lnTo>
                      <a:lnTo>
                        <a:pt x="79" y="36"/>
                      </a:lnTo>
                      <a:lnTo>
                        <a:pt x="98" y="32"/>
                      </a:lnTo>
                      <a:lnTo>
                        <a:pt x="115" y="26"/>
                      </a:lnTo>
                      <a:lnTo>
                        <a:pt x="134" y="21"/>
                      </a:lnTo>
                      <a:lnTo>
                        <a:pt x="151" y="15"/>
                      </a:lnTo>
                      <a:lnTo>
                        <a:pt x="168" y="11"/>
                      </a:lnTo>
                      <a:lnTo>
                        <a:pt x="184" y="7"/>
                      </a:lnTo>
                      <a:lnTo>
                        <a:pt x="199" y="5"/>
                      </a:lnTo>
                      <a:lnTo>
                        <a:pt x="212" y="3"/>
                      </a:lnTo>
                      <a:lnTo>
                        <a:pt x="226" y="2"/>
                      </a:lnTo>
                      <a:lnTo>
                        <a:pt x="237" y="0"/>
                      </a:lnTo>
                      <a:lnTo>
                        <a:pt x="249" y="0"/>
                      </a:lnTo>
                      <a:lnTo>
                        <a:pt x="258" y="0"/>
                      </a:lnTo>
                      <a:lnTo>
                        <a:pt x="268" y="2"/>
                      </a:lnTo>
                      <a:lnTo>
                        <a:pt x="287" y="3"/>
                      </a:lnTo>
                      <a:lnTo>
                        <a:pt x="304" y="9"/>
                      </a:lnTo>
                      <a:lnTo>
                        <a:pt x="314" y="11"/>
                      </a:lnTo>
                      <a:lnTo>
                        <a:pt x="322" y="13"/>
                      </a:lnTo>
                      <a:lnTo>
                        <a:pt x="327" y="19"/>
                      </a:lnTo>
                      <a:lnTo>
                        <a:pt x="331" y="23"/>
                      </a:lnTo>
                      <a:lnTo>
                        <a:pt x="337" y="28"/>
                      </a:lnTo>
                      <a:lnTo>
                        <a:pt x="341" y="32"/>
                      </a:lnTo>
                      <a:lnTo>
                        <a:pt x="343" y="36"/>
                      </a:lnTo>
                      <a:lnTo>
                        <a:pt x="344" y="40"/>
                      </a:lnTo>
                      <a:lnTo>
                        <a:pt x="346" y="44"/>
                      </a:lnTo>
                      <a:lnTo>
                        <a:pt x="346" y="46"/>
                      </a:lnTo>
                      <a:lnTo>
                        <a:pt x="346" y="48"/>
                      </a:lnTo>
                      <a:lnTo>
                        <a:pt x="346" y="51"/>
                      </a:lnTo>
                      <a:lnTo>
                        <a:pt x="344" y="53"/>
                      </a:lnTo>
                      <a:lnTo>
                        <a:pt x="341" y="55"/>
                      </a:lnTo>
                      <a:lnTo>
                        <a:pt x="339" y="59"/>
                      </a:lnTo>
                      <a:lnTo>
                        <a:pt x="335" y="61"/>
                      </a:lnTo>
                      <a:lnTo>
                        <a:pt x="329" y="63"/>
                      </a:lnTo>
                      <a:lnTo>
                        <a:pt x="323" y="65"/>
                      </a:lnTo>
                      <a:lnTo>
                        <a:pt x="318" y="69"/>
                      </a:lnTo>
                      <a:lnTo>
                        <a:pt x="310" y="71"/>
                      </a:lnTo>
                      <a:lnTo>
                        <a:pt x="302" y="72"/>
                      </a:lnTo>
                      <a:lnTo>
                        <a:pt x="295" y="76"/>
                      </a:lnTo>
                      <a:lnTo>
                        <a:pt x="285" y="78"/>
                      </a:lnTo>
                      <a:lnTo>
                        <a:pt x="276" y="80"/>
                      </a:lnTo>
                      <a:lnTo>
                        <a:pt x="264" y="82"/>
                      </a:lnTo>
                      <a:lnTo>
                        <a:pt x="255" y="86"/>
                      </a:lnTo>
                      <a:lnTo>
                        <a:pt x="255" y="86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4" name="组合 43"/>
            <p:cNvGrpSpPr/>
            <p:nvPr/>
          </p:nvGrpSpPr>
          <p:grpSpPr>
            <a:xfrm>
              <a:off x="3011933" y="4106211"/>
              <a:ext cx="450807" cy="453063"/>
              <a:chOff x="2159219" y="3432299"/>
              <a:chExt cx="450807" cy="453063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219" y="343229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1" name="组合 60"/>
              <p:cNvGrpSpPr/>
              <p:nvPr/>
            </p:nvGrpSpPr>
            <p:grpSpPr>
              <a:xfrm>
                <a:off x="2287953" y="3503467"/>
                <a:ext cx="193339" cy="310727"/>
                <a:chOff x="1503363" y="2527300"/>
                <a:chExt cx="500062" cy="952500"/>
              </a:xfrm>
              <a:solidFill>
                <a:srgbClr val="FF0000"/>
              </a:solidFill>
            </p:grpSpPr>
            <p:sp>
              <p:nvSpPr>
                <p:cNvPr id="62" name="Freeform 50"/>
                <p:cNvSpPr/>
                <p:nvPr/>
              </p:nvSpPr>
              <p:spPr bwMode="auto">
                <a:xfrm>
                  <a:off x="1503363" y="2601912"/>
                  <a:ext cx="79375" cy="800100"/>
                </a:xfrm>
                <a:custGeom>
                  <a:avLst/>
                  <a:gdLst>
                    <a:gd name="T0" fmla="*/ 100 w 100"/>
                    <a:gd name="T1" fmla="*/ 102 h 1008"/>
                    <a:gd name="T2" fmla="*/ 100 w 100"/>
                    <a:gd name="T3" fmla="*/ 209 h 1008"/>
                    <a:gd name="T4" fmla="*/ 100 w 100"/>
                    <a:gd name="T5" fmla="*/ 308 h 1008"/>
                    <a:gd name="T6" fmla="*/ 98 w 100"/>
                    <a:gd name="T7" fmla="*/ 400 h 1008"/>
                    <a:gd name="T8" fmla="*/ 98 w 100"/>
                    <a:gd name="T9" fmla="*/ 485 h 1008"/>
                    <a:gd name="T10" fmla="*/ 96 w 100"/>
                    <a:gd name="T11" fmla="*/ 561 h 1008"/>
                    <a:gd name="T12" fmla="*/ 94 w 100"/>
                    <a:gd name="T13" fmla="*/ 630 h 1008"/>
                    <a:gd name="T14" fmla="*/ 94 w 100"/>
                    <a:gd name="T15" fmla="*/ 692 h 1008"/>
                    <a:gd name="T16" fmla="*/ 92 w 100"/>
                    <a:gd name="T17" fmla="*/ 745 h 1008"/>
                    <a:gd name="T18" fmla="*/ 90 w 100"/>
                    <a:gd name="T19" fmla="*/ 791 h 1008"/>
                    <a:gd name="T20" fmla="*/ 90 w 100"/>
                    <a:gd name="T21" fmla="*/ 829 h 1008"/>
                    <a:gd name="T22" fmla="*/ 86 w 100"/>
                    <a:gd name="T23" fmla="*/ 893 h 1008"/>
                    <a:gd name="T24" fmla="*/ 81 w 100"/>
                    <a:gd name="T25" fmla="*/ 942 h 1008"/>
                    <a:gd name="T26" fmla="*/ 75 w 100"/>
                    <a:gd name="T27" fmla="*/ 977 h 1008"/>
                    <a:gd name="T28" fmla="*/ 69 w 100"/>
                    <a:gd name="T29" fmla="*/ 1000 h 1008"/>
                    <a:gd name="T30" fmla="*/ 61 w 100"/>
                    <a:gd name="T31" fmla="*/ 1008 h 1008"/>
                    <a:gd name="T32" fmla="*/ 48 w 100"/>
                    <a:gd name="T33" fmla="*/ 998 h 1008"/>
                    <a:gd name="T34" fmla="*/ 37 w 100"/>
                    <a:gd name="T35" fmla="*/ 981 h 1008"/>
                    <a:gd name="T36" fmla="*/ 29 w 100"/>
                    <a:gd name="T37" fmla="*/ 963 h 1008"/>
                    <a:gd name="T38" fmla="*/ 23 w 100"/>
                    <a:gd name="T39" fmla="*/ 942 h 1008"/>
                    <a:gd name="T40" fmla="*/ 16 w 100"/>
                    <a:gd name="T41" fmla="*/ 908 h 1008"/>
                    <a:gd name="T42" fmla="*/ 10 w 100"/>
                    <a:gd name="T43" fmla="*/ 875 h 1008"/>
                    <a:gd name="T44" fmla="*/ 12 w 100"/>
                    <a:gd name="T45" fmla="*/ 850 h 1008"/>
                    <a:gd name="T46" fmla="*/ 14 w 100"/>
                    <a:gd name="T47" fmla="*/ 837 h 1008"/>
                    <a:gd name="T48" fmla="*/ 17 w 100"/>
                    <a:gd name="T49" fmla="*/ 816 h 1008"/>
                    <a:gd name="T50" fmla="*/ 19 w 100"/>
                    <a:gd name="T51" fmla="*/ 783 h 1008"/>
                    <a:gd name="T52" fmla="*/ 23 w 100"/>
                    <a:gd name="T53" fmla="*/ 743 h 1008"/>
                    <a:gd name="T54" fmla="*/ 27 w 100"/>
                    <a:gd name="T55" fmla="*/ 692 h 1008"/>
                    <a:gd name="T56" fmla="*/ 29 w 100"/>
                    <a:gd name="T57" fmla="*/ 636 h 1008"/>
                    <a:gd name="T58" fmla="*/ 31 w 100"/>
                    <a:gd name="T59" fmla="*/ 584 h 1008"/>
                    <a:gd name="T60" fmla="*/ 35 w 100"/>
                    <a:gd name="T61" fmla="*/ 540 h 1008"/>
                    <a:gd name="T62" fmla="*/ 37 w 100"/>
                    <a:gd name="T63" fmla="*/ 502 h 1008"/>
                    <a:gd name="T64" fmla="*/ 37 w 100"/>
                    <a:gd name="T65" fmla="*/ 469 h 1008"/>
                    <a:gd name="T66" fmla="*/ 39 w 100"/>
                    <a:gd name="T67" fmla="*/ 443 h 1008"/>
                    <a:gd name="T68" fmla="*/ 37 w 100"/>
                    <a:gd name="T69" fmla="*/ 416 h 1008"/>
                    <a:gd name="T70" fmla="*/ 37 w 100"/>
                    <a:gd name="T71" fmla="*/ 381 h 1008"/>
                    <a:gd name="T72" fmla="*/ 37 w 100"/>
                    <a:gd name="T73" fmla="*/ 341 h 1008"/>
                    <a:gd name="T74" fmla="*/ 35 w 100"/>
                    <a:gd name="T75" fmla="*/ 293 h 1008"/>
                    <a:gd name="T76" fmla="*/ 33 w 100"/>
                    <a:gd name="T77" fmla="*/ 241 h 1008"/>
                    <a:gd name="T78" fmla="*/ 29 w 100"/>
                    <a:gd name="T79" fmla="*/ 190 h 1008"/>
                    <a:gd name="T80" fmla="*/ 27 w 100"/>
                    <a:gd name="T81" fmla="*/ 148 h 1008"/>
                    <a:gd name="T82" fmla="*/ 23 w 100"/>
                    <a:gd name="T83" fmla="*/ 113 h 1008"/>
                    <a:gd name="T84" fmla="*/ 17 w 100"/>
                    <a:gd name="T85" fmla="*/ 84 h 1008"/>
                    <a:gd name="T86" fmla="*/ 14 w 100"/>
                    <a:gd name="T87" fmla="*/ 63 h 1008"/>
                    <a:gd name="T88" fmla="*/ 2 w 100"/>
                    <a:gd name="T89" fmla="*/ 44 h 1008"/>
                    <a:gd name="T90" fmla="*/ 0 w 100"/>
                    <a:gd name="T91" fmla="*/ 23 h 1008"/>
                    <a:gd name="T92" fmla="*/ 6 w 100"/>
                    <a:gd name="T93" fmla="*/ 6 h 1008"/>
                    <a:gd name="T94" fmla="*/ 12 w 100"/>
                    <a:gd name="T95" fmla="*/ 0 h 1008"/>
                    <a:gd name="T96" fmla="*/ 23 w 100"/>
                    <a:gd name="T97" fmla="*/ 0 h 1008"/>
                    <a:gd name="T98" fmla="*/ 40 w 100"/>
                    <a:gd name="T99" fmla="*/ 2 h 1008"/>
                    <a:gd name="T100" fmla="*/ 61 w 100"/>
                    <a:gd name="T101" fmla="*/ 10 h 1008"/>
                    <a:gd name="T102" fmla="*/ 90 w 100"/>
                    <a:gd name="T103" fmla="*/ 21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00" h="1008">
                      <a:moveTo>
                        <a:pt x="100" y="25"/>
                      </a:moveTo>
                      <a:lnTo>
                        <a:pt x="100" y="63"/>
                      </a:lnTo>
                      <a:lnTo>
                        <a:pt x="100" y="102"/>
                      </a:lnTo>
                      <a:lnTo>
                        <a:pt x="100" y="138"/>
                      </a:lnTo>
                      <a:lnTo>
                        <a:pt x="100" y="174"/>
                      </a:lnTo>
                      <a:lnTo>
                        <a:pt x="100" y="209"/>
                      </a:lnTo>
                      <a:lnTo>
                        <a:pt x="100" y="241"/>
                      </a:lnTo>
                      <a:lnTo>
                        <a:pt x="100" y="276"/>
                      </a:lnTo>
                      <a:lnTo>
                        <a:pt x="100" y="308"/>
                      </a:lnTo>
                      <a:lnTo>
                        <a:pt x="98" y="339"/>
                      </a:lnTo>
                      <a:lnTo>
                        <a:pt x="98" y="370"/>
                      </a:lnTo>
                      <a:lnTo>
                        <a:pt x="98" y="400"/>
                      </a:lnTo>
                      <a:lnTo>
                        <a:pt x="98" y="429"/>
                      </a:lnTo>
                      <a:lnTo>
                        <a:pt x="98" y="456"/>
                      </a:lnTo>
                      <a:lnTo>
                        <a:pt x="98" y="485"/>
                      </a:lnTo>
                      <a:lnTo>
                        <a:pt x="98" y="510"/>
                      </a:lnTo>
                      <a:lnTo>
                        <a:pt x="96" y="536"/>
                      </a:lnTo>
                      <a:lnTo>
                        <a:pt x="96" y="561"/>
                      </a:lnTo>
                      <a:lnTo>
                        <a:pt x="96" y="584"/>
                      </a:lnTo>
                      <a:lnTo>
                        <a:pt x="96" y="607"/>
                      </a:lnTo>
                      <a:lnTo>
                        <a:pt x="94" y="630"/>
                      </a:lnTo>
                      <a:lnTo>
                        <a:pt x="94" y="651"/>
                      </a:lnTo>
                      <a:lnTo>
                        <a:pt x="94" y="670"/>
                      </a:lnTo>
                      <a:lnTo>
                        <a:pt x="94" y="692"/>
                      </a:lnTo>
                      <a:lnTo>
                        <a:pt x="94" y="711"/>
                      </a:lnTo>
                      <a:lnTo>
                        <a:pt x="92" y="728"/>
                      </a:lnTo>
                      <a:lnTo>
                        <a:pt x="92" y="745"/>
                      </a:lnTo>
                      <a:lnTo>
                        <a:pt x="92" y="760"/>
                      </a:lnTo>
                      <a:lnTo>
                        <a:pt x="92" y="776"/>
                      </a:lnTo>
                      <a:lnTo>
                        <a:pt x="90" y="791"/>
                      </a:lnTo>
                      <a:lnTo>
                        <a:pt x="90" y="805"/>
                      </a:lnTo>
                      <a:lnTo>
                        <a:pt x="90" y="818"/>
                      </a:lnTo>
                      <a:lnTo>
                        <a:pt x="90" y="829"/>
                      </a:lnTo>
                      <a:lnTo>
                        <a:pt x="88" y="852"/>
                      </a:lnTo>
                      <a:lnTo>
                        <a:pt x="86" y="873"/>
                      </a:lnTo>
                      <a:lnTo>
                        <a:pt x="86" y="893"/>
                      </a:lnTo>
                      <a:lnTo>
                        <a:pt x="84" y="910"/>
                      </a:lnTo>
                      <a:lnTo>
                        <a:pt x="83" y="927"/>
                      </a:lnTo>
                      <a:lnTo>
                        <a:pt x="81" y="942"/>
                      </a:lnTo>
                      <a:lnTo>
                        <a:pt x="79" y="956"/>
                      </a:lnTo>
                      <a:lnTo>
                        <a:pt x="77" y="967"/>
                      </a:lnTo>
                      <a:lnTo>
                        <a:pt x="75" y="977"/>
                      </a:lnTo>
                      <a:lnTo>
                        <a:pt x="73" y="986"/>
                      </a:lnTo>
                      <a:lnTo>
                        <a:pt x="71" y="994"/>
                      </a:lnTo>
                      <a:lnTo>
                        <a:pt x="69" y="1000"/>
                      </a:lnTo>
                      <a:lnTo>
                        <a:pt x="67" y="1004"/>
                      </a:lnTo>
                      <a:lnTo>
                        <a:pt x="63" y="1006"/>
                      </a:lnTo>
                      <a:lnTo>
                        <a:pt x="61" y="1008"/>
                      </a:lnTo>
                      <a:lnTo>
                        <a:pt x="58" y="1006"/>
                      </a:lnTo>
                      <a:lnTo>
                        <a:pt x="52" y="1004"/>
                      </a:lnTo>
                      <a:lnTo>
                        <a:pt x="48" y="998"/>
                      </a:lnTo>
                      <a:lnTo>
                        <a:pt x="42" y="992"/>
                      </a:lnTo>
                      <a:lnTo>
                        <a:pt x="39" y="985"/>
                      </a:lnTo>
                      <a:lnTo>
                        <a:pt x="37" y="981"/>
                      </a:lnTo>
                      <a:lnTo>
                        <a:pt x="35" y="975"/>
                      </a:lnTo>
                      <a:lnTo>
                        <a:pt x="31" y="969"/>
                      </a:lnTo>
                      <a:lnTo>
                        <a:pt x="29" y="963"/>
                      </a:lnTo>
                      <a:lnTo>
                        <a:pt x="27" y="958"/>
                      </a:lnTo>
                      <a:lnTo>
                        <a:pt x="25" y="950"/>
                      </a:lnTo>
                      <a:lnTo>
                        <a:pt x="23" y="942"/>
                      </a:lnTo>
                      <a:lnTo>
                        <a:pt x="21" y="935"/>
                      </a:lnTo>
                      <a:lnTo>
                        <a:pt x="19" y="919"/>
                      </a:lnTo>
                      <a:lnTo>
                        <a:pt x="16" y="908"/>
                      </a:lnTo>
                      <a:lnTo>
                        <a:pt x="14" y="896"/>
                      </a:lnTo>
                      <a:lnTo>
                        <a:pt x="12" y="885"/>
                      </a:lnTo>
                      <a:lnTo>
                        <a:pt x="10" y="875"/>
                      </a:lnTo>
                      <a:lnTo>
                        <a:pt x="10" y="866"/>
                      </a:lnTo>
                      <a:lnTo>
                        <a:pt x="10" y="858"/>
                      </a:lnTo>
                      <a:lnTo>
                        <a:pt x="12" y="850"/>
                      </a:lnTo>
                      <a:lnTo>
                        <a:pt x="12" y="847"/>
                      </a:lnTo>
                      <a:lnTo>
                        <a:pt x="14" y="843"/>
                      </a:lnTo>
                      <a:lnTo>
                        <a:pt x="14" y="837"/>
                      </a:lnTo>
                      <a:lnTo>
                        <a:pt x="16" y="831"/>
                      </a:lnTo>
                      <a:lnTo>
                        <a:pt x="16" y="824"/>
                      </a:lnTo>
                      <a:lnTo>
                        <a:pt x="17" y="816"/>
                      </a:lnTo>
                      <a:lnTo>
                        <a:pt x="17" y="806"/>
                      </a:lnTo>
                      <a:lnTo>
                        <a:pt x="19" y="795"/>
                      </a:lnTo>
                      <a:lnTo>
                        <a:pt x="19" y="783"/>
                      </a:lnTo>
                      <a:lnTo>
                        <a:pt x="21" y="772"/>
                      </a:lnTo>
                      <a:lnTo>
                        <a:pt x="23" y="757"/>
                      </a:lnTo>
                      <a:lnTo>
                        <a:pt x="23" y="743"/>
                      </a:lnTo>
                      <a:lnTo>
                        <a:pt x="25" y="726"/>
                      </a:lnTo>
                      <a:lnTo>
                        <a:pt x="25" y="711"/>
                      </a:lnTo>
                      <a:lnTo>
                        <a:pt x="27" y="692"/>
                      </a:lnTo>
                      <a:lnTo>
                        <a:pt x="27" y="672"/>
                      </a:lnTo>
                      <a:lnTo>
                        <a:pt x="29" y="653"/>
                      </a:lnTo>
                      <a:lnTo>
                        <a:pt x="29" y="636"/>
                      </a:lnTo>
                      <a:lnTo>
                        <a:pt x="31" y="617"/>
                      </a:lnTo>
                      <a:lnTo>
                        <a:pt x="31" y="600"/>
                      </a:lnTo>
                      <a:lnTo>
                        <a:pt x="31" y="584"/>
                      </a:lnTo>
                      <a:lnTo>
                        <a:pt x="33" y="569"/>
                      </a:lnTo>
                      <a:lnTo>
                        <a:pt x="33" y="554"/>
                      </a:lnTo>
                      <a:lnTo>
                        <a:pt x="35" y="540"/>
                      </a:lnTo>
                      <a:lnTo>
                        <a:pt x="35" y="527"/>
                      </a:lnTo>
                      <a:lnTo>
                        <a:pt x="35" y="513"/>
                      </a:lnTo>
                      <a:lnTo>
                        <a:pt x="37" y="502"/>
                      </a:lnTo>
                      <a:lnTo>
                        <a:pt x="37" y="490"/>
                      </a:lnTo>
                      <a:lnTo>
                        <a:pt x="37" y="479"/>
                      </a:lnTo>
                      <a:lnTo>
                        <a:pt x="37" y="469"/>
                      </a:lnTo>
                      <a:lnTo>
                        <a:pt x="37" y="460"/>
                      </a:lnTo>
                      <a:lnTo>
                        <a:pt x="39" y="450"/>
                      </a:lnTo>
                      <a:lnTo>
                        <a:pt x="39" y="443"/>
                      </a:lnTo>
                      <a:lnTo>
                        <a:pt x="39" y="435"/>
                      </a:lnTo>
                      <a:lnTo>
                        <a:pt x="37" y="425"/>
                      </a:lnTo>
                      <a:lnTo>
                        <a:pt x="37" y="416"/>
                      </a:lnTo>
                      <a:lnTo>
                        <a:pt x="37" y="404"/>
                      </a:lnTo>
                      <a:lnTo>
                        <a:pt x="37" y="393"/>
                      </a:lnTo>
                      <a:lnTo>
                        <a:pt x="37" y="381"/>
                      </a:lnTo>
                      <a:lnTo>
                        <a:pt x="37" y="368"/>
                      </a:lnTo>
                      <a:lnTo>
                        <a:pt x="37" y="354"/>
                      </a:lnTo>
                      <a:lnTo>
                        <a:pt x="37" y="341"/>
                      </a:lnTo>
                      <a:lnTo>
                        <a:pt x="37" y="326"/>
                      </a:lnTo>
                      <a:lnTo>
                        <a:pt x="35" y="310"/>
                      </a:lnTo>
                      <a:lnTo>
                        <a:pt x="35" y="293"/>
                      </a:lnTo>
                      <a:lnTo>
                        <a:pt x="35" y="278"/>
                      </a:lnTo>
                      <a:lnTo>
                        <a:pt x="33" y="261"/>
                      </a:lnTo>
                      <a:lnTo>
                        <a:pt x="33" y="241"/>
                      </a:lnTo>
                      <a:lnTo>
                        <a:pt x="31" y="224"/>
                      </a:lnTo>
                      <a:lnTo>
                        <a:pt x="31" y="207"/>
                      </a:lnTo>
                      <a:lnTo>
                        <a:pt x="29" y="190"/>
                      </a:lnTo>
                      <a:lnTo>
                        <a:pt x="29" y="174"/>
                      </a:lnTo>
                      <a:lnTo>
                        <a:pt x="27" y="161"/>
                      </a:lnTo>
                      <a:lnTo>
                        <a:pt x="27" y="148"/>
                      </a:lnTo>
                      <a:lnTo>
                        <a:pt x="25" y="134"/>
                      </a:lnTo>
                      <a:lnTo>
                        <a:pt x="23" y="123"/>
                      </a:lnTo>
                      <a:lnTo>
                        <a:pt x="23" y="113"/>
                      </a:lnTo>
                      <a:lnTo>
                        <a:pt x="21" y="102"/>
                      </a:lnTo>
                      <a:lnTo>
                        <a:pt x="19" y="92"/>
                      </a:lnTo>
                      <a:lnTo>
                        <a:pt x="17" y="84"/>
                      </a:lnTo>
                      <a:lnTo>
                        <a:pt x="17" y="77"/>
                      </a:lnTo>
                      <a:lnTo>
                        <a:pt x="16" y="69"/>
                      </a:lnTo>
                      <a:lnTo>
                        <a:pt x="14" y="63"/>
                      </a:lnTo>
                      <a:lnTo>
                        <a:pt x="12" y="59"/>
                      </a:lnTo>
                      <a:lnTo>
                        <a:pt x="6" y="52"/>
                      </a:lnTo>
                      <a:lnTo>
                        <a:pt x="2" y="44"/>
                      </a:lnTo>
                      <a:lnTo>
                        <a:pt x="0" y="36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4" y="12"/>
                      </a:lnTo>
                      <a:lnTo>
                        <a:pt x="6" y="6"/>
                      </a:lnTo>
                      <a:lnTo>
                        <a:pt x="8" y="4"/>
                      </a:lnTo>
                      <a:lnTo>
                        <a:pt x="10" y="2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4" y="8"/>
                      </a:lnTo>
                      <a:lnTo>
                        <a:pt x="61" y="10"/>
                      </a:lnTo>
                      <a:lnTo>
                        <a:pt x="71" y="13"/>
                      </a:lnTo>
                      <a:lnTo>
                        <a:pt x="79" y="17"/>
                      </a:lnTo>
                      <a:lnTo>
                        <a:pt x="90" y="21"/>
                      </a:lnTo>
                      <a:lnTo>
                        <a:pt x="100" y="25"/>
                      </a:lnTo>
                      <a:lnTo>
                        <a:pt x="100" y="25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51"/>
                <p:cNvSpPr/>
                <p:nvPr/>
              </p:nvSpPr>
              <p:spPr bwMode="auto">
                <a:xfrm>
                  <a:off x="1549400" y="2527300"/>
                  <a:ext cx="454025" cy="952500"/>
                </a:xfrm>
                <a:custGeom>
                  <a:avLst/>
                  <a:gdLst>
                    <a:gd name="T0" fmla="*/ 350 w 572"/>
                    <a:gd name="T1" fmla="*/ 121 h 1199"/>
                    <a:gd name="T2" fmla="*/ 298 w 572"/>
                    <a:gd name="T3" fmla="*/ 127 h 1199"/>
                    <a:gd name="T4" fmla="*/ 229 w 572"/>
                    <a:gd name="T5" fmla="*/ 138 h 1199"/>
                    <a:gd name="T6" fmla="*/ 147 w 572"/>
                    <a:gd name="T7" fmla="*/ 155 h 1199"/>
                    <a:gd name="T8" fmla="*/ 78 w 572"/>
                    <a:gd name="T9" fmla="*/ 167 h 1199"/>
                    <a:gd name="T10" fmla="*/ 25 w 572"/>
                    <a:gd name="T11" fmla="*/ 171 h 1199"/>
                    <a:gd name="T12" fmla="*/ 11 w 572"/>
                    <a:gd name="T13" fmla="*/ 119 h 1199"/>
                    <a:gd name="T14" fmla="*/ 82 w 572"/>
                    <a:gd name="T15" fmla="*/ 109 h 1199"/>
                    <a:gd name="T16" fmla="*/ 178 w 572"/>
                    <a:gd name="T17" fmla="*/ 84 h 1199"/>
                    <a:gd name="T18" fmla="*/ 296 w 572"/>
                    <a:gd name="T19" fmla="*/ 61 h 1199"/>
                    <a:gd name="T20" fmla="*/ 352 w 572"/>
                    <a:gd name="T21" fmla="*/ 48 h 1199"/>
                    <a:gd name="T22" fmla="*/ 390 w 572"/>
                    <a:gd name="T23" fmla="*/ 35 h 1199"/>
                    <a:gd name="T24" fmla="*/ 413 w 572"/>
                    <a:gd name="T25" fmla="*/ 19 h 1199"/>
                    <a:gd name="T26" fmla="*/ 434 w 572"/>
                    <a:gd name="T27" fmla="*/ 2 h 1199"/>
                    <a:gd name="T28" fmla="*/ 463 w 572"/>
                    <a:gd name="T29" fmla="*/ 4 h 1199"/>
                    <a:gd name="T30" fmla="*/ 503 w 572"/>
                    <a:gd name="T31" fmla="*/ 33 h 1199"/>
                    <a:gd name="T32" fmla="*/ 553 w 572"/>
                    <a:gd name="T33" fmla="*/ 86 h 1199"/>
                    <a:gd name="T34" fmla="*/ 572 w 572"/>
                    <a:gd name="T35" fmla="*/ 113 h 1199"/>
                    <a:gd name="T36" fmla="*/ 564 w 572"/>
                    <a:gd name="T37" fmla="*/ 132 h 1199"/>
                    <a:gd name="T38" fmla="*/ 543 w 572"/>
                    <a:gd name="T39" fmla="*/ 155 h 1199"/>
                    <a:gd name="T40" fmla="*/ 535 w 572"/>
                    <a:gd name="T41" fmla="*/ 180 h 1199"/>
                    <a:gd name="T42" fmla="*/ 533 w 572"/>
                    <a:gd name="T43" fmla="*/ 220 h 1199"/>
                    <a:gd name="T44" fmla="*/ 535 w 572"/>
                    <a:gd name="T45" fmla="*/ 299 h 1199"/>
                    <a:gd name="T46" fmla="*/ 535 w 572"/>
                    <a:gd name="T47" fmla="*/ 446 h 1199"/>
                    <a:gd name="T48" fmla="*/ 531 w 572"/>
                    <a:gd name="T49" fmla="*/ 638 h 1199"/>
                    <a:gd name="T50" fmla="*/ 531 w 572"/>
                    <a:gd name="T51" fmla="*/ 751 h 1199"/>
                    <a:gd name="T52" fmla="*/ 533 w 572"/>
                    <a:gd name="T53" fmla="*/ 876 h 1199"/>
                    <a:gd name="T54" fmla="*/ 530 w 572"/>
                    <a:gd name="T55" fmla="*/ 981 h 1199"/>
                    <a:gd name="T56" fmla="*/ 520 w 572"/>
                    <a:gd name="T57" fmla="*/ 1063 h 1199"/>
                    <a:gd name="T58" fmla="*/ 505 w 572"/>
                    <a:gd name="T59" fmla="*/ 1125 h 1199"/>
                    <a:gd name="T60" fmla="*/ 487 w 572"/>
                    <a:gd name="T61" fmla="*/ 1167 h 1199"/>
                    <a:gd name="T62" fmla="*/ 472 w 572"/>
                    <a:gd name="T63" fmla="*/ 1190 h 1199"/>
                    <a:gd name="T64" fmla="*/ 457 w 572"/>
                    <a:gd name="T65" fmla="*/ 1199 h 1199"/>
                    <a:gd name="T66" fmla="*/ 445 w 572"/>
                    <a:gd name="T67" fmla="*/ 1192 h 1199"/>
                    <a:gd name="T68" fmla="*/ 440 w 572"/>
                    <a:gd name="T69" fmla="*/ 1169 h 1199"/>
                    <a:gd name="T70" fmla="*/ 440 w 572"/>
                    <a:gd name="T71" fmla="*/ 1134 h 1199"/>
                    <a:gd name="T72" fmla="*/ 438 w 572"/>
                    <a:gd name="T73" fmla="*/ 1090 h 1199"/>
                    <a:gd name="T74" fmla="*/ 417 w 572"/>
                    <a:gd name="T75" fmla="*/ 1035 h 1199"/>
                    <a:gd name="T76" fmla="*/ 378 w 572"/>
                    <a:gd name="T77" fmla="*/ 967 h 1199"/>
                    <a:gd name="T78" fmla="*/ 384 w 572"/>
                    <a:gd name="T79" fmla="*/ 941 h 1199"/>
                    <a:gd name="T80" fmla="*/ 417 w 572"/>
                    <a:gd name="T81" fmla="*/ 941 h 1199"/>
                    <a:gd name="T82" fmla="*/ 436 w 572"/>
                    <a:gd name="T83" fmla="*/ 937 h 1199"/>
                    <a:gd name="T84" fmla="*/ 443 w 572"/>
                    <a:gd name="T85" fmla="*/ 923 h 1199"/>
                    <a:gd name="T86" fmla="*/ 445 w 572"/>
                    <a:gd name="T87" fmla="*/ 883 h 1199"/>
                    <a:gd name="T88" fmla="*/ 449 w 572"/>
                    <a:gd name="T89" fmla="*/ 810 h 1199"/>
                    <a:gd name="T90" fmla="*/ 453 w 572"/>
                    <a:gd name="T91" fmla="*/ 705 h 1199"/>
                    <a:gd name="T92" fmla="*/ 455 w 572"/>
                    <a:gd name="T93" fmla="*/ 604 h 1199"/>
                    <a:gd name="T94" fmla="*/ 457 w 572"/>
                    <a:gd name="T95" fmla="*/ 515 h 1199"/>
                    <a:gd name="T96" fmla="*/ 457 w 572"/>
                    <a:gd name="T97" fmla="*/ 441 h 1199"/>
                    <a:gd name="T98" fmla="*/ 455 w 572"/>
                    <a:gd name="T99" fmla="*/ 314 h 1199"/>
                    <a:gd name="T100" fmla="*/ 447 w 572"/>
                    <a:gd name="T101" fmla="*/ 215 h 1199"/>
                    <a:gd name="T102" fmla="*/ 438 w 572"/>
                    <a:gd name="T103" fmla="*/ 153 h 1199"/>
                    <a:gd name="T104" fmla="*/ 417 w 572"/>
                    <a:gd name="T105" fmla="*/ 125 h 1199"/>
                    <a:gd name="T106" fmla="*/ 378 w 572"/>
                    <a:gd name="T107" fmla="*/ 119 h 1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72" h="1199">
                      <a:moveTo>
                        <a:pt x="378" y="119"/>
                      </a:moveTo>
                      <a:lnTo>
                        <a:pt x="373" y="119"/>
                      </a:lnTo>
                      <a:lnTo>
                        <a:pt x="365" y="121"/>
                      </a:lnTo>
                      <a:lnTo>
                        <a:pt x="357" y="121"/>
                      </a:lnTo>
                      <a:lnTo>
                        <a:pt x="350" y="121"/>
                      </a:lnTo>
                      <a:lnTo>
                        <a:pt x="340" y="121"/>
                      </a:lnTo>
                      <a:lnTo>
                        <a:pt x="331" y="123"/>
                      </a:lnTo>
                      <a:lnTo>
                        <a:pt x="321" y="125"/>
                      </a:lnTo>
                      <a:lnTo>
                        <a:pt x="310" y="125"/>
                      </a:lnTo>
                      <a:lnTo>
                        <a:pt x="298" y="127"/>
                      </a:lnTo>
                      <a:lnTo>
                        <a:pt x="285" y="129"/>
                      </a:lnTo>
                      <a:lnTo>
                        <a:pt x="271" y="130"/>
                      </a:lnTo>
                      <a:lnTo>
                        <a:pt x="258" y="134"/>
                      </a:lnTo>
                      <a:lnTo>
                        <a:pt x="245" y="136"/>
                      </a:lnTo>
                      <a:lnTo>
                        <a:pt x="229" y="138"/>
                      </a:lnTo>
                      <a:lnTo>
                        <a:pt x="214" y="142"/>
                      </a:lnTo>
                      <a:lnTo>
                        <a:pt x="197" y="146"/>
                      </a:lnTo>
                      <a:lnTo>
                        <a:pt x="179" y="150"/>
                      </a:lnTo>
                      <a:lnTo>
                        <a:pt x="164" y="153"/>
                      </a:lnTo>
                      <a:lnTo>
                        <a:pt x="147" y="155"/>
                      </a:lnTo>
                      <a:lnTo>
                        <a:pt x="132" y="159"/>
                      </a:lnTo>
                      <a:lnTo>
                        <a:pt x="118" y="161"/>
                      </a:lnTo>
                      <a:lnTo>
                        <a:pt x="103" y="163"/>
                      </a:lnTo>
                      <a:lnTo>
                        <a:pt x="90" y="165"/>
                      </a:lnTo>
                      <a:lnTo>
                        <a:pt x="78" y="167"/>
                      </a:lnTo>
                      <a:lnTo>
                        <a:pt x="65" y="169"/>
                      </a:lnTo>
                      <a:lnTo>
                        <a:pt x="53" y="169"/>
                      </a:lnTo>
                      <a:lnTo>
                        <a:pt x="44" y="171"/>
                      </a:lnTo>
                      <a:lnTo>
                        <a:pt x="34" y="171"/>
                      </a:lnTo>
                      <a:lnTo>
                        <a:pt x="25" y="171"/>
                      </a:lnTo>
                      <a:lnTo>
                        <a:pt x="15" y="173"/>
                      </a:lnTo>
                      <a:lnTo>
                        <a:pt x="7" y="173"/>
                      </a:lnTo>
                      <a:lnTo>
                        <a:pt x="0" y="173"/>
                      </a:lnTo>
                      <a:lnTo>
                        <a:pt x="0" y="119"/>
                      </a:lnTo>
                      <a:lnTo>
                        <a:pt x="11" y="119"/>
                      </a:lnTo>
                      <a:lnTo>
                        <a:pt x="23" y="119"/>
                      </a:lnTo>
                      <a:lnTo>
                        <a:pt x="36" y="117"/>
                      </a:lnTo>
                      <a:lnTo>
                        <a:pt x="49" y="115"/>
                      </a:lnTo>
                      <a:lnTo>
                        <a:pt x="67" y="111"/>
                      </a:lnTo>
                      <a:lnTo>
                        <a:pt x="82" y="109"/>
                      </a:lnTo>
                      <a:lnTo>
                        <a:pt x="101" y="106"/>
                      </a:lnTo>
                      <a:lnTo>
                        <a:pt x="120" y="100"/>
                      </a:lnTo>
                      <a:lnTo>
                        <a:pt x="137" y="96"/>
                      </a:lnTo>
                      <a:lnTo>
                        <a:pt x="157" y="90"/>
                      </a:lnTo>
                      <a:lnTo>
                        <a:pt x="178" y="84"/>
                      </a:lnTo>
                      <a:lnTo>
                        <a:pt x="201" y="81"/>
                      </a:lnTo>
                      <a:lnTo>
                        <a:pt x="223" y="75"/>
                      </a:lnTo>
                      <a:lnTo>
                        <a:pt x="246" y="71"/>
                      </a:lnTo>
                      <a:lnTo>
                        <a:pt x="271" y="65"/>
                      </a:lnTo>
                      <a:lnTo>
                        <a:pt x="296" y="61"/>
                      </a:lnTo>
                      <a:lnTo>
                        <a:pt x="308" y="58"/>
                      </a:lnTo>
                      <a:lnTo>
                        <a:pt x="319" y="56"/>
                      </a:lnTo>
                      <a:lnTo>
                        <a:pt x="331" y="54"/>
                      </a:lnTo>
                      <a:lnTo>
                        <a:pt x="342" y="52"/>
                      </a:lnTo>
                      <a:lnTo>
                        <a:pt x="352" y="48"/>
                      </a:lnTo>
                      <a:lnTo>
                        <a:pt x="361" y="46"/>
                      </a:lnTo>
                      <a:lnTo>
                        <a:pt x="369" y="42"/>
                      </a:lnTo>
                      <a:lnTo>
                        <a:pt x="377" y="40"/>
                      </a:lnTo>
                      <a:lnTo>
                        <a:pt x="384" y="39"/>
                      </a:lnTo>
                      <a:lnTo>
                        <a:pt x="390" y="35"/>
                      </a:lnTo>
                      <a:lnTo>
                        <a:pt x="396" y="33"/>
                      </a:lnTo>
                      <a:lnTo>
                        <a:pt x="401" y="29"/>
                      </a:lnTo>
                      <a:lnTo>
                        <a:pt x="407" y="25"/>
                      </a:lnTo>
                      <a:lnTo>
                        <a:pt x="409" y="23"/>
                      </a:lnTo>
                      <a:lnTo>
                        <a:pt x="413" y="19"/>
                      </a:lnTo>
                      <a:lnTo>
                        <a:pt x="415" y="16"/>
                      </a:lnTo>
                      <a:lnTo>
                        <a:pt x="419" y="10"/>
                      </a:lnTo>
                      <a:lnTo>
                        <a:pt x="424" y="6"/>
                      </a:lnTo>
                      <a:lnTo>
                        <a:pt x="428" y="4"/>
                      </a:lnTo>
                      <a:lnTo>
                        <a:pt x="434" y="2"/>
                      </a:lnTo>
                      <a:lnTo>
                        <a:pt x="440" y="0"/>
                      </a:lnTo>
                      <a:lnTo>
                        <a:pt x="445" y="0"/>
                      </a:lnTo>
                      <a:lnTo>
                        <a:pt x="451" y="0"/>
                      </a:lnTo>
                      <a:lnTo>
                        <a:pt x="457" y="2"/>
                      </a:lnTo>
                      <a:lnTo>
                        <a:pt x="463" y="4"/>
                      </a:lnTo>
                      <a:lnTo>
                        <a:pt x="470" y="8"/>
                      </a:lnTo>
                      <a:lnTo>
                        <a:pt x="476" y="14"/>
                      </a:lnTo>
                      <a:lnTo>
                        <a:pt x="486" y="19"/>
                      </a:lnTo>
                      <a:lnTo>
                        <a:pt x="493" y="25"/>
                      </a:lnTo>
                      <a:lnTo>
                        <a:pt x="503" y="33"/>
                      </a:lnTo>
                      <a:lnTo>
                        <a:pt x="512" y="42"/>
                      </a:lnTo>
                      <a:lnTo>
                        <a:pt x="524" y="54"/>
                      </a:lnTo>
                      <a:lnTo>
                        <a:pt x="535" y="65"/>
                      </a:lnTo>
                      <a:lnTo>
                        <a:pt x="545" y="77"/>
                      </a:lnTo>
                      <a:lnTo>
                        <a:pt x="553" y="86"/>
                      </a:lnTo>
                      <a:lnTo>
                        <a:pt x="558" y="94"/>
                      </a:lnTo>
                      <a:lnTo>
                        <a:pt x="564" y="100"/>
                      </a:lnTo>
                      <a:lnTo>
                        <a:pt x="568" y="106"/>
                      </a:lnTo>
                      <a:lnTo>
                        <a:pt x="570" y="109"/>
                      </a:lnTo>
                      <a:lnTo>
                        <a:pt x="572" y="113"/>
                      </a:lnTo>
                      <a:lnTo>
                        <a:pt x="570" y="115"/>
                      </a:lnTo>
                      <a:lnTo>
                        <a:pt x="570" y="119"/>
                      </a:lnTo>
                      <a:lnTo>
                        <a:pt x="568" y="123"/>
                      </a:lnTo>
                      <a:lnTo>
                        <a:pt x="566" y="127"/>
                      </a:lnTo>
                      <a:lnTo>
                        <a:pt x="564" y="132"/>
                      </a:lnTo>
                      <a:lnTo>
                        <a:pt x="560" y="136"/>
                      </a:lnTo>
                      <a:lnTo>
                        <a:pt x="554" y="140"/>
                      </a:lnTo>
                      <a:lnTo>
                        <a:pt x="551" y="146"/>
                      </a:lnTo>
                      <a:lnTo>
                        <a:pt x="545" y="152"/>
                      </a:lnTo>
                      <a:lnTo>
                        <a:pt x="543" y="155"/>
                      </a:lnTo>
                      <a:lnTo>
                        <a:pt x="541" y="159"/>
                      </a:lnTo>
                      <a:lnTo>
                        <a:pt x="539" y="165"/>
                      </a:lnTo>
                      <a:lnTo>
                        <a:pt x="537" y="169"/>
                      </a:lnTo>
                      <a:lnTo>
                        <a:pt x="535" y="174"/>
                      </a:lnTo>
                      <a:lnTo>
                        <a:pt x="535" y="180"/>
                      </a:lnTo>
                      <a:lnTo>
                        <a:pt x="533" y="188"/>
                      </a:lnTo>
                      <a:lnTo>
                        <a:pt x="533" y="196"/>
                      </a:lnTo>
                      <a:lnTo>
                        <a:pt x="533" y="203"/>
                      </a:lnTo>
                      <a:lnTo>
                        <a:pt x="533" y="211"/>
                      </a:lnTo>
                      <a:lnTo>
                        <a:pt x="533" y="220"/>
                      </a:lnTo>
                      <a:lnTo>
                        <a:pt x="533" y="230"/>
                      </a:lnTo>
                      <a:lnTo>
                        <a:pt x="533" y="240"/>
                      </a:lnTo>
                      <a:lnTo>
                        <a:pt x="535" y="251"/>
                      </a:lnTo>
                      <a:lnTo>
                        <a:pt x="535" y="274"/>
                      </a:lnTo>
                      <a:lnTo>
                        <a:pt x="535" y="299"/>
                      </a:lnTo>
                      <a:lnTo>
                        <a:pt x="535" y="324"/>
                      </a:lnTo>
                      <a:lnTo>
                        <a:pt x="535" y="353"/>
                      </a:lnTo>
                      <a:lnTo>
                        <a:pt x="535" y="381"/>
                      </a:lnTo>
                      <a:lnTo>
                        <a:pt x="535" y="414"/>
                      </a:lnTo>
                      <a:lnTo>
                        <a:pt x="535" y="446"/>
                      </a:lnTo>
                      <a:lnTo>
                        <a:pt x="535" y="479"/>
                      </a:lnTo>
                      <a:lnTo>
                        <a:pt x="533" y="517"/>
                      </a:lnTo>
                      <a:lnTo>
                        <a:pt x="531" y="556"/>
                      </a:lnTo>
                      <a:lnTo>
                        <a:pt x="531" y="596"/>
                      </a:lnTo>
                      <a:lnTo>
                        <a:pt x="531" y="638"/>
                      </a:lnTo>
                      <a:lnTo>
                        <a:pt x="531" y="659"/>
                      </a:lnTo>
                      <a:lnTo>
                        <a:pt x="531" y="682"/>
                      </a:lnTo>
                      <a:lnTo>
                        <a:pt x="531" y="705"/>
                      </a:lnTo>
                      <a:lnTo>
                        <a:pt x="531" y="728"/>
                      </a:lnTo>
                      <a:lnTo>
                        <a:pt x="531" y="751"/>
                      </a:lnTo>
                      <a:lnTo>
                        <a:pt x="533" y="776"/>
                      </a:lnTo>
                      <a:lnTo>
                        <a:pt x="533" y="801"/>
                      </a:lnTo>
                      <a:lnTo>
                        <a:pt x="535" y="826"/>
                      </a:lnTo>
                      <a:lnTo>
                        <a:pt x="533" y="851"/>
                      </a:lnTo>
                      <a:lnTo>
                        <a:pt x="533" y="876"/>
                      </a:lnTo>
                      <a:lnTo>
                        <a:pt x="533" y="899"/>
                      </a:lnTo>
                      <a:lnTo>
                        <a:pt x="533" y="920"/>
                      </a:lnTo>
                      <a:lnTo>
                        <a:pt x="531" y="941"/>
                      </a:lnTo>
                      <a:lnTo>
                        <a:pt x="530" y="962"/>
                      </a:lnTo>
                      <a:lnTo>
                        <a:pt x="530" y="981"/>
                      </a:lnTo>
                      <a:lnTo>
                        <a:pt x="528" y="998"/>
                      </a:lnTo>
                      <a:lnTo>
                        <a:pt x="526" y="1017"/>
                      </a:lnTo>
                      <a:lnTo>
                        <a:pt x="524" y="1033"/>
                      </a:lnTo>
                      <a:lnTo>
                        <a:pt x="522" y="1048"/>
                      </a:lnTo>
                      <a:lnTo>
                        <a:pt x="520" y="1063"/>
                      </a:lnTo>
                      <a:lnTo>
                        <a:pt x="516" y="1077"/>
                      </a:lnTo>
                      <a:lnTo>
                        <a:pt x="514" y="1090"/>
                      </a:lnTo>
                      <a:lnTo>
                        <a:pt x="510" y="1102"/>
                      </a:lnTo>
                      <a:lnTo>
                        <a:pt x="509" y="1113"/>
                      </a:lnTo>
                      <a:lnTo>
                        <a:pt x="505" y="1125"/>
                      </a:lnTo>
                      <a:lnTo>
                        <a:pt x="501" y="1134"/>
                      </a:lnTo>
                      <a:lnTo>
                        <a:pt x="497" y="1144"/>
                      </a:lnTo>
                      <a:lnTo>
                        <a:pt x="493" y="1151"/>
                      </a:lnTo>
                      <a:lnTo>
                        <a:pt x="491" y="1159"/>
                      </a:lnTo>
                      <a:lnTo>
                        <a:pt x="487" y="1167"/>
                      </a:lnTo>
                      <a:lnTo>
                        <a:pt x="484" y="1172"/>
                      </a:lnTo>
                      <a:lnTo>
                        <a:pt x="482" y="1178"/>
                      </a:lnTo>
                      <a:lnTo>
                        <a:pt x="478" y="1182"/>
                      </a:lnTo>
                      <a:lnTo>
                        <a:pt x="474" y="1188"/>
                      </a:lnTo>
                      <a:lnTo>
                        <a:pt x="472" y="1190"/>
                      </a:lnTo>
                      <a:lnTo>
                        <a:pt x="468" y="1193"/>
                      </a:lnTo>
                      <a:lnTo>
                        <a:pt x="466" y="1195"/>
                      </a:lnTo>
                      <a:lnTo>
                        <a:pt x="463" y="1197"/>
                      </a:lnTo>
                      <a:lnTo>
                        <a:pt x="459" y="1197"/>
                      </a:lnTo>
                      <a:lnTo>
                        <a:pt x="457" y="1199"/>
                      </a:lnTo>
                      <a:lnTo>
                        <a:pt x="453" y="1197"/>
                      </a:lnTo>
                      <a:lnTo>
                        <a:pt x="451" y="1197"/>
                      </a:lnTo>
                      <a:lnTo>
                        <a:pt x="449" y="1195"/>
                      </a:lnTo>
                      <a:lnTo>
                        <a:pt x="447" y="1193"/>
                      </a:lnTo>
                      <a:lnTo>
                        <a:pt x="445" y="1192"/>
                      </a:lnTo>
                      <a:lnTo>
                        <a:pt x="443" y="1188"/>
                      </a:lnTo>
                      <a:lnTo>
                        <a:pt x="442" y="1184"/>
                      </a:lnTo>
                      <a:lnTo>
                        <a:pt x="442" y="1180"/>
                      </a:lnTo>
                      <a:lnTo>
                        <a:pt x="440" y="1174"/>
                      </a:lnTo>
                      <a:lnTo>
                        <a:pt x="440" y="1169"/>
                      </a:lnTo>
                      <a:lnTo>
                        <a:pt x="440" y="1163"/>
                      </a:lnTo>
                      <a:lnTo>
                        <a:pt x="440" y="1157"/>
                      </a:lnTo>
                      <a:lnTo>
                        <a:pt x="440" y="1149"/>
                      </a:lnTo>
                      <a:lnTo>
                        <a:pt x="440" y="1142"/>
                      </a:lnTo>
                      <a:lnTo>
                        <a:pt x="440" y="1134"/>
                      </a:lnTo>
                      <a:lnTo>
                        <a:pt x="442" y="1126"/>
                      </a:lnTo>
                      <a:lnTo>
                        <a:pt x="442" y="1117"/>
                      </a:lnTo>
                      <a:lnTo>
                        <a:pt x="442" y="1109"/>
                      </a:lnTo>
                      <a:lnTo>
                        <a:pt x="440" y="1100"/>
                      </a:lnTo>
                      <a:lnTo>
                        <a:pt x="438" y="1090"/>
                      </a:lnTo>
                      <a:lnTo>
                        <a:pt x="436" y="1079"/>
                      </a:lnTo>
                      <a:lnTo>
                        <a:pt x="432" y="1069"/>
                      </a:lnTo>
                      <a:lnTo>
                        <a:pt x="428" y="1057"/>
                      </a:lnTo>
                      <a:lnTo>
                        <a:pt x="422" y="1046"/>
                      </a:lnTo>
                      <a:lnTo>
                        <a:pt x="417" y="1035"/>
                      </a:lnTo>
                      <a:lnTo>
                        <a:pt x="411" y="1023"/>
                      </a:lnTo>
                      <a:lnTo>
                        <a:pt x="403" y="1010"/>
                      </a:lnTo>
                      <a:lnTo>
                        <a:pt x="396" y="996"/>
                      </a:lnTo>
                      <a:lnTo>
                        <a:pt x="388" y="983"/>
                      </a:lnTo>
                      <a:lnTo>
                        <a:pt x="378" y="967"/>
                      </a:lnTo>
                      <a:lnTo>
                        <a:pt x="369" y="952"/>
                      </a:lnTo>
                      <a:lnTo>
                        <a:pt x="357" y="937"/>
                      </a:lnTo>
                      <a:lnTo>
                        <a:pt x="367" y="939"/>
                      </a:lnTo>
                      <a:lnTo>
                        <a:pt x="377" y="939"/>
                      </a:lnTo>
                      <a:lnTo>
                        <a:pt x="384" y="941"/>
                      </a:lnTo>
                      <a:lnTo>
                        <a:pt x="392" y="941"/>
                      </a:lnTo>
                      <a:lnTo>
                        <a:pt x="399" y="941"/>
                      </a:lnTo>
                      <a:lnTo>
                        <a:pt x="405" y="941"/>
                      </a:lnTo>
                      <a:lnTo>
                        <a:pt x="411" y="941"/>
                      </a:lnTo>
                      <a:lnTo>
                        <a:pt x="417" y="941"/>
                      </a:lnTo>
                      <a:lnTo>
                        <a:pt x="422" y="941"/>
                      </a:lnTo>
                      <a:lnTo>
                        <a:pt x="426" y="941"/>
                      </a:lnTo>
                      <a:lnTo>
                        <a:pt x="430" y="939"/>
                      </a:lnTo>
                      <a:lnTo>
                        <a:pt x="434" y="939"/>
                      </a:lnTo>
                      <a:lnTo>
                        <a:pt x="436" y="937"/>
                      </a:lnTo>
                      <a:lnTo>
                        <a:pt x="438" y="935"/>
                      </a:lnTo>
                      <a:lnTo>
                        <a:pt x="440" y="933"/>
                      </a:lnTo>
                      <a:lnTo>
                        <a:pt x="442" y="931"/>
                      </a:lnTo>
                      <a:lnTo>
                        <a:pt x="442" y="927"/>
                      </a:lnTo>
                      <a:lnTo>
                        <a:pt x="443" y="923"/>
                      </a:lnTo>
                      <a:lnTo>
                        <a:pt x="443" y="918"/>
                      </a:lnTo>
                      <a:lnTo>
                        <a:pt x="443" y="910"/>
                      </a:lnTo>
                      <a:lnTo>
                        <a:pt x="445" y="902"/>
                      </a:lnTo>
                      <a:lnTo>
                        <a:pt x="445" y="893"/>
                      </a:lnTo>
                      <a:lnTo>
                        <a:pt x="445" y="883"/>
                      </a:lnTo>
                      <a:lnTo>
                        <a:pt x="445" y="870"/>
                      </a:lnTo>
                      <a:lnTo>
                        <a:pt x="447" y="858"/>
                      </a:lnTo>
                      <a:lnTo>
                        <a:pt x="447" y="843"/>
                      </a:lnTo>
                      <a:lnTo>
                        <a:pt x="447" y="828"/>
                      </a:lnTo>
                      <a:lnTo>
                        <a:pt x="449" y="810"/>
                      </a:lnTo>
                      <a:lnTo>
                        <a:pt x="449" y="791"/>
                      </a:lnTo>
                      <a:lnTo>
                        <a:pt x="449" y="772"/>
                      </a:lnTo>
                      <a:lnTo>
                        <a:pt x="451" y="751"/>
                      </a:lnTo>
                      <a:lnTo>
                        <a:pt x="451" y="728"/>
                      </a:lnTo>
                      <a:lnTo>
                        <a:pt x="453" y="705"/>
                      </a:lnTo>
                      <a:lnTo>
                        <a:pt x="453" y="684"/>
                      </a:lnTo>
                      <a:lnTo>
                        <a:pt x="453" y="663"/>
                      </a:lnTo>
                      <a:lnTo>
                        <a:pt x="455" y="644"/>
                      </a:lnTo>
                      <a:lnTo>
                        <a:pt x="455" y="623"/>
                      </a:lnTo>
                      <a:lnTo>
                        <a:pt x="455" y="604"/>
                      </a:lnTo>
                      <a:lnTo>
                        <a:pt x="455" y="584"/>
                      </a:lnTo>
                      <a:lnTo>
                        <a:pt x="457" y="567"/>
                      </a:lnTo>
                      <a:lnTo>
                        <a:pt x="457" y="548"/>
                      </a:lnTo>
                      <a:lnTo>
                        <a:pt x="457" y="531"/>
                      </a:lnTo>
                      <a:lnTo>
                        <a:pt x="457" y="515"/>
                      </a:lnTo>
                      <a:lnTo>
                        <a:pt x="457" y="498"/>
                      </a:lnTo>
                      <a:lnTo>
                        <a:pt x="457" y="483"/>
                      </a:lnTo>
                      <a:lnTo>
                        <a:pt x="457" y="468"/>
                      </a:lnTo>
                      <a:lnTo>
                        <a:pt x="457" y="454"/>
                      </a:lnTo>
                      <a:lnTo>
                        <a:pt x="457" y="441"/>
                      </a:lnTo>
                      <a:lnTo>
                        <a:pt x="457" y="414"/>
                      </a:lnTo>
                      <a:lnTo>
                        <a:pt x="457" y="387"/>
                      </a:lnTo>
                      <a:lnTo>
                        <a:pt x="457" y="362"/>
                      </a:lnTo>
                      <a:lnTo>
                        <a:pt x="457" y="337"/>
                      </a:lnTo>
                      <a:lnTo>
                        <a:pt x="455" y="314"/>
                      </a:lnTo>
                      <a:lnTo>
                        <a:pt x="455" y="291"/>
                      </a:lnTo>
                      <a:lnTo>
                        <a:pt x="453" y="270"/>
                      </a:lnTo>
                      <a:lnTo>
                        <a:pt x="451" y="251"/>
                      </a:lnTo>
                      <a:lnTo>
                        <a:pt x="449" y="232"/>
                      </a:lnTo>
                      <a:lnTo>
                        <a:pt x="447" y="215"/>
                      </a:lnTo>
                      <a:lnTo>
                        <a:pt x="445" y="199"/>
                      </a:lnTo>
                      <a:lnTo>
                        <a:pt x="443" y="186"/>
                      </a:lnTo>
                      <a:lnTo>
                        <a:pt x="442" y="174"/>
                      </a:lnTo>
                      <a:lnTo>
                        <a:pt x="440" y="163"/>
                      </a:lnTo>
                      <a:lnTo>
                        <a:pt x="438" y="153"/>
                      </a:lnTo>
                      <a:lnTo>
                        <a:pt x="436" y="146"/>
                      </a:lnTo>
                      <a:lnTo>
                        <a:pt x="434" y="140"/>
                      </a:lnTo>
                      <a:lnTo>
                        <a:pt x="430" y="134"/>
                      </a:lnTo>
                      <a:lnTo>
                        <a:pt x="424" y="129"/>
                      </a:lnTo>
                      <a:lnTo>
                        <a:pt x="417" y="125"/>
                      </a:lnTo>
                      <a:lnTo>
                        <a:pt x="409" y="123"/>
                      </a:lnTo>
                      <a:lnTo>
                        <a:pt x="399" y="121"/>
                      </a:lnTo>
                      <a:lnTo>
                        <a:pt x="390" y="121"/>
                      </a:lnTo>
                      <a:lnTo>
                        <a:pt x="378" y="119"/>
                      </a:lnTo>
                      <a:lnTo>
                        <a:pt x="378" y="11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5" name="组合 54"/>
            <p:cNvGrpSpPr/>
            <p:nvPr/>
          </p:nvGrpSpPr>
          <p:grpSpPr>
            <a:xfrm>
              <a:off x="2532811" y="4106211"/>
              <a:ext cx="450807" cy="453063"/>
              <a:chOff x="2159219" y="3432299"/>
              <a:chExt cx="450807" cy="453063"/>
            </a:xfrm>
          </p:grpSpPr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219" y="3432299"/>
                <a:ext cx="450807" cy="453063"/>
              </a:xfrm>
              <a:prstGeom prst="rect">
                <a:avLst/>
              </a:prstGeom>
            </p:spPr>
          </p:pic>
          <p:sp>
            <p:nvSpPr>
              <p:cNvPr id="57" name="Freeform 50"/>
              <p:cNvSpPr/>
              <p:nvPr/>
            </p:nvSpPr>
            <p:spPr bwMode="auto">
              <a:xfrm>
                <a:off x="2287958" y="3527808"/>
                <a:ext cx="30689" cy="261011"/>
              </a:xfrm>
              <a:custGeom>
                <a:avLst/>
                <a:gdLst>
                  <a:gd name="T0" fmla="*/ 100 w 100"/>
                  <a:gd name="T1" fmla="*/ 102 h 1008"/>
                  <a:gd name="T2" fmla="*/ 100 w 100"/>
                  <a:gd name="T3" fmla="*/ 209 h 1008"/>
                  <a:gd name="T4" fmla="*/ 100 w 100"/>
                  <a:gd name="T5" fmla="*/ 308 h 1008"/>
                  <a:gd name="T6" fmla="*/ 98 w 100"/>
                  <a:gd name="T7" fmla="*/ 400 h 1008"/>
                  <a:gd name="T8" fmla="*/ 98 w 100"/>
                  <a:gd name="T9" fmla="*/ 485 h 1008"/>
                  <a:gd name="T10" fmla="*/ 96 w 100"/>
                  <a:gd name="T11" fmla="*/ 561 h 1008"/>
                  <a:gd name="T12" fmla="*/ 94 w 100"/>
                  <a:gd name="T13" fmla="*/ 630 h 1008"/>
                  <a:gd name="T14" fmla="*/ 94 w 100"/>
                  <a:gd name="T15" fmla="*/ 692 h 1008"/>
                  <a:gd name="T16" fmla="*/ 92 w 100"/>
                  <a:gd name="T17" fmla="*/ 745 h 1008"/>
                  <a:gd name="T18" fmla="*/ 90 w 100"/>
                  <a:gd name="T19" fmla="*/ 791 h 1008"/>
                  <a:gd name="T20" fmla="*/ 90 w 100"/>
                  <a:gd name="T21" fmla="*/ 829 h 1008"/>
                  <a:gd name="T22" fmla="*/ 86 w 100"/>
                  <a:gd name="T23" fmla="*/ 893 h 1008"/>
                  <a:gd name="T24" fmla="*/ 81 w 100"/>
                  <a:gd name="T25" fmla="*/ 942 h 1008"/>
                  <a:gd name="T26" fmla="*/ 75 w 100"/>
                  <a:gd name="T27" fmla="*/ 977 h 1008"/>
                  <a:gd name="T28" fmla="*/ 69 w 100"/>
                  <a:gd name="T29" fmla="*/ 1000 h 1008"/>
                  <a:gd name="T30" fmla="*/ 61 w 100"/>
                  <a:gd name="T31" fmla="*/ 1008 h 1008"/>
                  <a:gd name="T32" fmla="*/ 48 w 100"/>
                  <a:gd name="T33" fmla="*/ 998 h 1008"/>
                  <a:gd name="T34" fmla="*/ 37 w 100"/>
                  <a:gd name="T35" fmla="*/ 981 h 1008"/>
                  <a:gd name="T36" fmla="*/ 29 w 100"/>
                  <a:gd name="T37" fmla="*/ 963 h 1008"/>
                  <a:gd name="T38" fmla="*/ 23 w 100"/>
                  <a:gd name="T39" fmla="*/ 942 h 1008"/>
                  <a:gd name="T40" fmla="*/ 16 w 100"/>
                  <a:gd name="T41" fmla="*/ 908 h 1008"/>
                  <a:gd name="T42" fmla="*/ 10 w 100"/>
                  <a:gd name="T43" fmla="*/ 875 h 1008"/>
                  <a:gd name="T44" fmla="*/ 12 w 100"/>
                  <a:gd name="T45" fmla="*/ 850 h 1008"/>
                  <a:gd name="T46" fmla="*/ 14 w 100"/>
                  <a:gd name="T47" fmla="*/ 837 h 1008"/>
                  <a:gd name="T48" fmla="*/ 17 w 100"/>
                  <a:gd name="T49" fmla="*/ 816 h 1008"/>
                  <a:gd name="T50" fmla="*/ 19 w 100"/>
                  <a:gd name="T51" fmla="*/ 783 h 1008"/>
                  <a:gd name="T52" fmla="*/ 23 w 100"/>
                  <a:gd name="T53" fmla="*/ 743 h 1008"/>
                  <a:gd name="T54" fmla="*/ 27 w 100"/>
                  <a:gd name="T55" fmla="*/ 692 h 1008"/>
                  <a:gd name="T56" fmla="*/ 29 w 100"/>
                  <a:gd name="T57" fmla="*/ 636 h 1008"/>
                  <a:gd name="T58" fmla="*/ 31 w 100"/>
                  <a:gd name="T59" fmla="*/ 584 h 1008"/>
                  <a:gd name="T60" fmla="*/ 35 w 100"/>
                  <a:gd name="T61" fmla="*/ 540 h 1008"/>
                  <a:gd name="T62" fmla="*/ 37 w 100"/>
                  <a:gd name="T63" fmla="*/ 502 h 1008"/>
                  <a:gd name="T64" fmla="*/ 37 w 100"/>
                  <a:gd name="T65" fmla="*/ 469 h 1008"/>
                  <a:gd name="T66" fmla="*/ 39 w 100"/>
                  <a:gd name="T67" fmla="*/ 443 h 1008"/>
                  <a:gd name="T68" fmla="*/ 37 w 100"/>
                  <a:gd name="T69" fmla="*/ 416 h 1008"/>
                  <a:gd name="T70" fmla="*/ 37 w 100"/>
                  <a:gd name="T71" fmla="*/ 381 h 1008"/>
                  <a:gd name="T72" fmla="*/ 37 w 100"/>
                  <a:gd name="T73" fmla="*/ 341 h 1008"/>
                  <a:gd name="T74" fmla="*/ 35 w 100"/>
                  <a:gd name="T75" fmla="*/ 293 h 1008"/>
                  <a:gd name="T76" fmla="*/ 33 w 100"/>
                  <a:gd name="T77" fmla="*/ 241 h 1008"/>
                  <a:gd name="T78" fmla="*/ 29 w 100"/>
                  <a:gd name="T79" fmla="*/ 190 h 1008"/>
                  <a:gd name="T80" fmla="*/ 27 w 100"/>
                  <a:gd name="T81" fmla="*/ 148 h 1008"/>
                  <a:gd name="T82" fmla="*/ 23 w 100"/>
                  <a:gd name="T83" fmla="*/ 113 h 1008"/>
                  <a:gd name="T84" fmla="*/ 17 w 100"/>
                  <a:gd name="T85" fmla="*/ 84 h 1008"/>
                  <a:gd name="T86" fmla="*/ 14 w 100"/>
                  <a:gd name="T87" fmla="*/ 63 h 1008"/>
                  <a:gd name="T88" fmla="*/ 2 w 100"/>
                  <a:gd name="T89" fmla="*/ 44 h 1008"/>
                  <a:gd name="T90" fmla="*/ 0 w 100"/>
                  <a:gd name="T91" fmla="*/ 23 h 1008"/>
                  <a:gd name="T92" fmla="*/ 6 w 100"/>
                  <a:gd name="T93" fmla="*/ 6 h 1008"/>
                  <a:gd name="T94" fmla="*/ 12 w 100"/>
                  <a:gd name="T95" fmla="*/ 0 h 1008"/>
                  <a:gd name="T96" fmla="*/ 23 w 100"/>
                  <a:gd name="T97" fmla="*/ 0 h 1008"/>
                  <a:gd name="T98" fmla="*/ 40 w 100"/>
                  <a:gd name="T99" fmla="*/ 2 h 1008"/>
                  <a:gd name="T100" fmla="*/ 61 w 100"/>
                  <a:gd name="T101" fmla="*/ 10 h 1008"/>
                  <a:gd name="T102" fmla="*/ 90 w 100"/>
                  <a:gd name="T103" fmla="*/ 21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0" h="1008">
                    <a:moveTo>
                      <a:pt x="100" y="25"/>
                    </a:moveTo>
                    <a:lnTo>
                      <a:pt x="100" y="63"/>
                    </a:lnTo>
                    <a:lnTo>
                      <a:pt x="100" y="102"/>
                    </a:lnTo>
                    <a:lnTo>
                      <a:pt x="100" y="138"/>
                    </a:lnTo>
                    <a:lnTo>
                      <a:pt x="100" y="174"/>
                    </a:lnTo>
                    <a:lnTo>
                      <a:pt x="100" y="209"/>
                    </a:lnTo>
                    <a:lnTo>
                      <a:pt x="100" y="241"/>
                    </a:lnTo>
                    <a:lnTo>
                      <a:pt x="100" y="276"/>
                    </a:lnTo>
                    <a:lnTo>
                      <a:pt x="100" y="308"/>
                    </a:lnTo>
                    <a:lnTo>
                      <a:pt x="98" y="339"/>
                    </a:lnTo>
                    <a:lnTo>
                      <a:pt x="98" y="370"/>
                    </a:lnTo>
                    <a:lnTo>
                      <a:pt x="98" y="400"/>
                    </a:lnTo>
                    <a:lnTo>
                      <a:pt x="98" y="429"/>
                    </a:lnTo>
                    <a:lnTo>
                      <a:pt x="98" y="456"/>
                    </a:lnTo>
                    <a:lnTo>
                      <a:pt x="98" y="485"/>
                    </a:lnTo>
                    <a:lnTo>
                      <a:pt x="98" y="510"/>
                    </a:lnTo>
                    <a:lnTo>
                      <a:pt x="96" y="536"/>
                    </a:lnTo>
                    <a:lnTo>
                      <a:pt x="96" y="561"/>
                    </a:lnTo>
                    <a:lnTo>
                      <a:pt x="96" y="584"/>
                    </a:lnTo>
                    <a:lnTo>
                      <a:pt x="96" y="607"/>
                    </a:lnTo>
                    <a:lnTo>
                      <a:pt x="94" y="630"/>
                    </a:lnTo>
                    <a:lnTo>
                      <a:pt x="94" y="651"/>
                    </a:lnTo>
                    <a:lnTo>
                      <a:pt x="94" y="670"/>
                    </a:lnTo>
                    <a:lnTo>
                      <a:pt x="94" y="692"/>
                    </a:lnTo>
                    <a:lnTo>
                      <a:pt x="94" y="711"/>
                    </a:lnTo>
                    <a:lnTo>
                      <a:pt x="92" y="728"/>
                    </a:lnTo>
                    <a:lnTo>
                      <a:pt x="92" y="745"/>
                    </a:lnTo>
                    <a:lnTo>
                      <a:pt x="92" y="760"/>
                    </a:lnTo>
                    <a:lnTo>
                      <a:pt x="92" y="776"/>
                    </a:lnTo>
                    <a:lnTo>
                      <a:pt x="90" y="791"/>
                    </a:lnTo>
                    <a:lnTo>
                      <a:pt x="90" y="805"/>
                    </a:lnTo>
                    <a:lnTo>
                      <a:pt x="90" y="818"/>
                    </a:lnTo>
                    <a:lnTo>
                      <a:pt x="90" y="829"/>
                    </a:lnTo>
                    <a:lnTo>
                      <a:pt x="88" y="852"/>
                    </a:lnTo>
                    <a:lnTo>
                      <a:pt x="86" y="873"/>
                    </a:lnTo>
                    <a:lnTo>
                      <a:pt x="86" y="893"/>
                    </a:lnTo>
                    <a:lnTo>
                      <a:pt x="84" y="910"/>
                    </a:lnTo>
                    <a:lnTo>
                      <a:pt x="83" y="927"/>
                    </a:lnTo>
                    <a:lnTo>
                      <a:pt x="81" y="942"/>
                    </a:lnTo>
                    <a:lnTo>
                      <a:pt x="79" y="956"/>
                    </a:lnTo>
                    <a:lnTo>
                      <a:pt x="77" y="967"/>
                    </a:lnTo>
                    <a:lnTo>
                      <a:pt x="75" y="977"/>
                    </a:lnTo>
                    <a:lnTo>
                      <a:pt x="73" y="986"/>
                    </a:lnTo>
                    <a:lnTo>
                      <a:pt x="71" y="994"/>
                    </a:lnTo>
                    <a:lnTo>
                      <a:pt x="69" y="1000"/>
                    </a:lnTo>
                    <a:lnTo>
                      <a:pt x="67" y="1004"/>
                    </a:lnTo>
                    <a:lnTo>
                      <a:pt x="63" y="1006"/>
                    </a:lnTo>
                    <a:lnTo>
                      <a:pt x="61" y="1008"/>
                    </a:lnTo>
                    <a:lnTo>
                      <a:pt x="58" y="1006"/>
                    </a:lnTo>
                    <a:lnTo>
                      <a:pt x="52" y="1004"/>
                    </a:lnTo>
                    <a:lnTo>
                      <a:pt x="48" y="998"/>
                    </a:lnTo>
                    <a:lnTo>
                      <a:pt x="42" y="992"/>
                    </a:lnTo>
                    <a:lnTo>
                      <a:pt x="39" y="985"/>
                    </a:lnTo>
                    <a:lnTo>
                      <a:pt x="37" y="981"/>
                    </a:lnTo>
                    <a:lnTo>
                      <a:pt x="35" y="975"/>
                    </a:lnTo>
                    <a:lnTo>
                      <a:pt x="31" y="969"/>
                    </a:lnTo>
                    <a:lnTo>
                      <a:pt x="29" y="963"/>
                    </a:lnTo>
                    <a:lnTo>
                      <a:pt x="27" y="958"/>
                    </a:lnTo>
                    <a:lnTo>
                      <a:pt x="25" y="950"/>
                    </a:lnTo>
                    <a:lnTo>
                      <a:pt x="23" y="942"/>
                    </a:lnTo>
                    <a:lnTo>
                      <a:pt x="21" y="935"/>
                    </a:lnTo>
                    <a:lnTo>
                      <a:pt x="19" y="919"/>
                    </a:lnTo>
                    <a:lnTo>
                      <a:pt x="16" y="908"/>
                    </a:lnTo>
                    <a:lnTo>
                      <a:pt x="14" y="896"/>
                    </a:lnTo>
                    <a:lnTo>
                      <a:pt x="12" y="885"/>
                    </a:lnTo>
                    <a:lnTo>
                      <a:pt x="10" y="875"/>
                    </a:lnTo>
                    <a:lnTo>
                      <a:pt x="10" y="866"/>
                    </a:lnTo>
                    <a:lnTo>
                      <a:pt x="10" y="858"/>
                    </a:lnTo>
                    <a:lnTo>
                      <a:pt x="12" y="850"/>
                    </a:lnTo>
                    <a:lnTo>
                      <a:pt x="12" y="847"/>
                    </a:lnTo>
                    <a:lnTo>
                      <a:pt x="14" y="843"/>
                    </a:lnTo>
                    <a:lnTo>
                      <a:pt x="14" y="837"/>
                    </a:lnTo>
                    <a:lnTo>
                      <a:pt x="16" y="831"/>
                    </a:lnTo>
                    <a:lnTo>
                      <a:pt x="16" y="824"/>
                    </a:lnTo>
                    <a:lnTo>
                      <a:pt x="17" y="816"/>
                    </a:lnTo>
                    <a:lnTo>
                      <a:pt x="17" y="806"/>
                    </a:lnTo>
                    <a:lnTo>
                      <a:pt x="19" y="795"/>
                    </a:lnTo>
                    <a:lnTo>
                      <a:pt x="19" y="783"/>
                    </a:lnTo>
                    <a:lnTo>
                      <a:pt x="21" y="772"/>
                    </a:lnTo>
                    <a:lnTo>
                      <a:pt x="23" y="757"/>
                    </a:lnTo>
                    <a:lnTo>
                      <a:pt x="23" y="743"/>
                    </a:lnTo>
                    <a:lnTo>
                      <a:pt x="25" y="726"/>
                    </a:lnTo>
                    <a:lnTo>
                      <a:pt x="25" y="711"/>
                    </a:lnTo>
                    <a:lnTo>
                      <a:pt x="27" y="692"/>
                    </a:lnTo>
                    <a:lnTo>
                      <a:pt x="27" y="672"/>
                    </a:lnTo>
                    <a:lnTo>
                      <a:pt x="29" y="653"/>
                    </a:lnTo>
                    <a:lnTo>
                      <a:pt x="29" y="636"/>
                    </a:lnTo>
                    <a:lnTo>
                      <a:pt x="31" y="617"/>
                    </a:lnTo>
                    <a:lnTo>
                      <a:pt x="31" y="600"/>
                    </a:lnTo>
                    <a:lnTo>
                      <a:pt x="31" y="584"/>
                    </a:lnTo>
                    <a:lnTo>
                      <a:pt x="33" y="569"/>
                    </a:lnTo>
                    <a:lnTo>
                      <a:pt x="33" y="554"/>
                    </a:lnTo>
                    <a:lnTo>
                      <a:pt x="35" y="540"/>
                    </a:lnTo>
                    <a:lnTo>
                      <a:pt x="35" y="527"/>
                    </a:lnTo>
                    <a:lnTo>
                      <a:pt x="35" y="513"/>
                    </a:lnTo>
                    <a:lnTo>
                      <a:pt x="37" y="502"/>
                    </a:lnTo>
                    <a:lnTo>
                      <a:pt x="37" y="490"/>
                    </a:lnTo>
                    <a:lnTo>
                      <a:pt x="37" y="479"/>
                    </a:lnTo>
                    <a:lnTo>
                      <a:pt x="37" y="469"/>
                    </a:lnTo>
                    <a:lnTo>
                      <a:pt x="37" y="460"/>
                    </a:lnTo>
                    <a:lnTo>
                      <a:pt x="39" y="450"/>
                    </a:lnTo>
                    <a:lnTo>
                      <a:pt x="39" y="443"/>
                    </a:lnTo>
                    <a:lnTo>
                      <a:pt x="39" y="435"/>
                    </a:lnTo>
                    <a:lnTo>
                      <a:pt x="37" y="425"/>
                    </a:lnTo>
                    <a:lnTo>
                      <a:pt x="37" y="416"/>
                    </a:lnTo>
                    <a:lnTo>
                      <a:pt x="37" y="404"/>
                    </a:lnTo>
                    <a:lnTo>
                      <a:pt x="37" y="393"/>
                    </a:lnTo>
                    <a:lnTo>
                      <a:pt x="37" y="381"/>
                    </a:lnTo>
                    <a:lnTo>
                      <a:pt x="37" y="368"/>
                    </a:lnTo>
                    <a:lnTo>
                      <a:pt x="37" y="354"/>
                    </a:lnTo>
                    <a:lnTo>
                      <a:pt x="37" y="341"/>
                    </a:lnTo>
                    <a:lnTo>
                      <a:pt x="37" y="326"/>
                    </a:lnTo>
                    <a:lnTo>
                      <a:pt x="35" y="310"/>
                    </a:lnTo>
                    <a:lnTo>
                      <a:pt x="35" y="293"/>
                    </a:lnTo>
                    <a:lnTo>
                      <a:pt x="35" y="278"/>
                    </a:lnTo>
                    <a:lnTo>
                      <a:pt x="33" y="261"/>
                    </a:lnTo>
                    <a:lnTo>
                      <a:pt x="33" y="241"/>
                    </a:lnTo>
                    <a:lnTo>
                      <a:pt x="31" y="224"/>
                    </a:lnTo>
                    <a:lnTo>
                      <a:pt x="31" y="207"/>
                    </a:lnTo>
                    <a:lnTo>
                      <a:pt x="29" y="190"/>
                    </a:lnTo>
                    <a:lnTo>
                      <a:pt x="29" y="174"/>
                    </a:lnTo>
                    <a:lnTo>
                      <a:pt x="27" y="161"/>
                    </a:lnTo>
                    <a:lnTo>
                      <a:pt x="27" y="148"/>
                    </a:lnTo>
                    <a:lnTo>
                      <a:pt x="25" y="134"/>
                    </a:lnTo>
                    <a:lnTo>
                      <a:pt x="23" y="123"/>
                    </a:lnTo>
                    <a:lnTo>
                      <a:pt x="23" y="113"/>
                    </a:lnTo>
                    <a:lnTo>
                      <a:pt x="21" y="102"/>
                    </a:lnTo>
                    <a:lnTo>
                      <a:pt x="19" y="92"/>
                    </a:lnTo>
                    <a:lnTo>
                      <a:pt x="17" y="84"/>
                    </a:lnTo>
                    <a:lnTo>
                      <a:pt x="17" y="77"/>
                    </a:lnTo>
                    <a:lnTo>
                      <a:pt x="16" y="69"/>
                    </a:lnTo>
                    <a:lnTo>
                      <a:pt x="14" y="63"/>
                    </a:lnTo>
                    <a:lnTo>
                      <a:pt x="12" y="59"/>
                    </a:lnTo>
                    <a:lnTo>
                      <a:pt x="6" y="52"/>
                    </a:lnTo>
                    <a:lnTo>
                      <a:pt x="2" y="44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3" y="2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4" y="8"/>
                    </a:lnTo>
                    <a:lnTo>
                      <a:pt x="61" y="10"/>
                    </a:lnTo>
                    <a:lnTo>
                      <a:pt x="71" y="13"/>
                    </a:lnTo>
                    <a:lnTo>
                      <a:pt x="79" y="17"/>
                    </a:lnTo>
                    <a:lnTo>
                      <a:pt x="90" y="21"/>
                    </a:lnTo>
                    <a:lnTo>
                      <a:pt x="100" y="25"/>
                    </a:lnTo>
                    <a:lnTo>
                      <a:pt x="100" y="25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5867281" y="1774170"/>
            <a:ext cx="936967" cy="1366838"/>
            <a:chOff x="4022384" y="4084621"/>
            <a:chExt cx="936967" cy="1366838"/>
          </a:xfrm>
        </p:grpSpPr>
        <p:sp>
          <p:nvSpPr>
            <p:cNvPr id="76" name="Freeform 7"/>
            <p:cNvSpPr/>
            <p:nvPr/>
          </p:nvSpPr>
          <p:spPr bwMode="auto">
            <a:xfrm>
              <a:off x="4022384" y="4192715"/>
              <a:ext cx="153988" cy="1143000"/>
            </a:xfrm>
            <a:custGeom>
              <a:avLst/>
              <a:gdLst>
                <a:gd name="T0" fmla="*/ 97 w 97"/>
                <a:gd name="T1" fmla="*/ 72 h 720"/>
                <a:gd name="T2" fmla="*/ 95 w 97"/>
                <a:gd name="T3" fmla="*/ 174 h 720"/>
                <a:gd name="T4" fmla="*/ 95 w 97"/>
                <a:gd name="T5" fmla="*/ 263 h 720"/>
                <a:gd name="T6" fmla="*/ 93 w 97"/>
                <a:gd name="T7" fmla="*/ 347 h 720"/>
                <a:gd name="T8" fmla="*/ 93 w 97"/>
                <a:gd name="T9" fmla="*/ 419 h 720"/>
                <a:gd name="T10" fmla="*/ 91 w 97"/>
                <a:gd name="T11" fmla="*/ 480 h 720"/>
                <a:gd name="T12" fmla="*/ 89 w 97"/>
                <a:gd name="T13" fmla="*/ 532 h 720"/>
                <a:gd name="T14" fmla="*/ 87 w 97"/>
                <a:gd name="T15" fmla="*/ 576 h 720"/>
                <a:gd name="T16" fmla="*/ 85 w 97"/>
                <a:gd name="T17" fmla="*/ 610 h 720"/>
                <a:gd name="T18" fmla="*/ 83 w 97"/>
                <a:gd name="T19" fmla="*/ 639 h 720"/>
                <a:gd name="T20" fmla="*/ 81 w 97"/>
                <a:gd name="T21" fmla="*/ 665 h 720"/>
                <a:gd name="T22" fmla="*/ 77 w 97"/>
                <a:gd name="T23" fmla="*/ 685 h 720"/>
                <a:gd name="T24" fmla="*/ 73 w 97"/>
                <a:gd name="T25" fmla="*/ 700 h 720"/>
                <a:gd name="T26" fmla="*/ 69 w 97"/>
                <a:gd name="T27" fmla="*/ 711 h 720"/>
                <a:gd name="T28" fmla="*/ 65 w 97"/>
                <a:gd name="T29" fmla="*/ 720 h 720"/>
                <a:gd name="T30" fmla="*/ 59 w 97"/>
                <a:gd name="T31" fmla="*/ 720 h 720"/>
                <a:gd name="T32" fmla="*/ 50 w 97"/>
                <a:gd name="T33" fmla="*/ 720 h 720"/>
                <a:gd name="T34" fmla="*/ 42 w 97"/>
                <a:gd name="T35" fmla="*/ 711 h 720"/>
                <a:gd name="T36" fmla="*/ 34 w 97"/>
                <a:gd name="T37" fmla="*/ 700 h 720"/>
                <a:gd name="T38" fmla="*/ 26 w 97"/>
                <a:gd name="T39" fmla="*/ 680 h 720"/>
                <a:gd name="T40" fmla="*/ 18 w 97"/>
                <a:gd name="T41" fmla="*/ 659 h 720"/>
                <a:gd name="T42" fmla="*/ 14 w 97"/>
                <a:gd name="T43" fmla="*/ 642 h 720"/>
                <a:gd name="T44" fmla="*/ 10 w 97"/>
                <a:gd name="T45" fmla="*/ 628 h 720"/>
                <a:gd name="T46" fmla="*/ 10 w 97"/>
                <a:gd name="T47" fmla="*/ 613 h 720"/>
                <a:gd name="T48" fmla="*/ 14 w 97"/>
                <a:gd name="T49" fmla="*/ 607 h 720"/>
                <a:gd name="T50" fmla="*/ 14 w 97"/>
                <a:gd name="T51" fmla="*/ 599 h 720"/>
                <a:gd name="T52" fmla="*/ 16 w 97"/>
                <a:gd name="T53" fmla="*/ 590 h 720"/>
                <a:gd name="T54" fmla="*/ 18 w 97"/>
                <a:gd name="T55" fmla="*/ 578 h 720"/>
                <a:gd name="T56" fmla="*/ 20 w 97"/>
                <a:gd name="T57" fmla="*/ 561 h 720"/>
                <a:gd name="T58" fmla="*/ 22 w 97"/>
                <a:gd name="T59" fmla="*/ 544 h 720"/>
                <a:gd name="T60" fmla="*/ 24 w 97"/>
                <a:gd name="T61" fmla="*/ 521 h 720"/>
                <a:gd name="T62" fmla="*/ 26 w 97"/>
                <a:gd name="T63" fmla="*/ 495 h 720"/>
                <a:gd name="T64" fmla="*/ 28 w 97"/>
                <a:gd name="T65" fmla="*/ 454 h 720"/>
                <a:gd name="T66" fmla="*/ 32 w 97"/>
                <a:gd name="T67" fmla="*/ 408 h 720"/>
                <a:gd name="T68" fmla="*/ 34 w 97"/>
                <a:gd name="T69" fmla="*/ 367 h 720"/>
                <a:gd name="T70" fmla="*/ 36 w 97"/>
                <a:gd name="T71" fmla="*/ 336 h 720"/>
                <a:gd name="T72" fmla="*/ 36 w 97"/>
                <a:gd name="T73" fmla="*/ 309 h 720"/>
                <a:gd name="T74" fmla="*/ 36 w 97"/>
                <a:gd name="T75" fmla="*/ 281 h 720"/>
                <a:gd name="T76" fmla="*/ 36 w 97"/>
                <a:gd name="T77" fmla="*/ 243 h 720"/>
                <a:gd name="T78" fmla="*/ 34 w 97"/>
                <a:gd name="T79" fmla="*/ 197 h 720"/>
                <a:gd name="T80" fmla="*/ 30 w 97"/>
                <a:gd name="T81" fmla="*/ 148 h 720"/>
                <a:gd name="T82" fmla="*/ 26 w 97"/>
                <a:gd name="T83" fmla="*/ 104 h 720"/>
                <a:gd name="T84" fmla="*/ 22 w 97"/>
                <a:gd name="T85" fmla="*/ 72 h 720"/>
                <a:gd name="T86" fmla="*/ 16 w 97"/>
                <a:gd name="T87" fmla="*/ 49 h 720"/>
                <a:gd name="T88" fmla="*/ 8 w 97"/>
                <a:gd name="T89" fmla="*/ 35 h 720"/>
                <a:gd name="T90" fmla="*/ 2 w 97"/>
                <a:gd name="T91" fmla="*/ 26 h 720"/>
                <a:gd name="T92" fmla="*/ 0 w 97"/>
                <a:gd name="T93" fmla="*/ 15 h 720"/>
                <a:gd name="T94" fmla="*/ 4 w 97"/>
                <a:gd name="T95" fmla="*/ 9 h 720"/>
                <a:gd name="T96" fmla="*/ 8 w 97"/>
                <a:gd name="T97" fmla="*/ 3 h 720"/>
                <a:gd name="T98" fmla="*/ 12 w 97"/>
                <a:gd name="T99" fmla="*/ 0 h 720"/>
                <a:gd name="T100" fmla="*/ 20 w 97"/>
                <a:gd name="T101" fmla="*/ 0 h 720"/>
                <a:gd name="T102" fmla="*/ 28 w 97"/>
                <a:gd name="T103" fmla="*/ 0 h 720"/>
                <a:gd name="T104" fmla="*/ 38 w 97"/>
                <a:gd name="T105" fmla="*/ 0 h 720"/>
                <a:gd name="T106" fmla="*/ 52 w 97"/>
                <a:gd name="T107" fmla="*/ 3 h 720"/>
                <a:gd name="T108" fmla="*/ 69 w 97"/>
                <a:gd name="T109" fmla="*/ 9 h 720"/>
                <a:gd name="T110" fmla="*/ 87 w 97"/>
                <a:gd name="T111" fmla="*/ 15 h 720"/>
                <a:gd name="T112" fmla="*/ 97 w 97"/>
                <a:gd name="T113" fmla="*/ 17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7" h="720">
                  <a:moveTo>
                    <a:pt x="97" y="17"/>
                  </a:moveTo>
                  <a:lnTo>
                    <a:pt x="97" y="72"/>
                  </a:lnTo>
                  <a:lnTo>
                    <a:pt x="95" y="124"/>
                  </a:lnTo>
                  <a:lnTo>
                    <a:pt x="95" y="174"/>
                  </a:lnTo>
                  <a:lnTo>
                    <a:pt x="95" y="220"/>
                  </a:lnTo>
                  <a:lnTo>
                    <a:pt x="95" y="263"/>
                  </a:lnTo>
                  <a:lnTo>
                    <a:pt x="95" y="307"/>
                  </a:lnTo>
                  <a:lnTo>
                    <a:pt x="93" y="347"/>
                  </a:lnTo>
                  <a:lnTo>
                    <a:pt x="93" y="385"/>
                  </a:lnTo>
                  <a:lnTo>
                    <a:pt x="93" y="419"/>
                  </a:lnTo>
                  <a:lnTo>
                    <a:pt x="91" y="451"/>
                  </a:lnTo>
                  <a:lnTo>
                    <a:pt x="91" y="480"/>
                  </a:lnTo>
                  <a:lnTo>
                    <a:pt x="89" y="509"/>
                  </a:lnTo>
                  <a:lnTo>
                    <a:pt x="89" y="532"/>
                  </a:lnTo>
                  <a:lnTo>
                    <a:pt x="89" y="555"/>
                  </a:lnTo>
                  <a:lnTo>
                    <a:pt x="87" y="576"/>
                  </a:lnTo>
                  <a:lnTo>
                    <a:pt x="87" y="596"/>
                  </a:lnTo>
                  <a:lnTo>
                    <a:pt x="85" y="610"/>
                  </a:lnTo>
                  <a:lnTo>
                    <a:pt x="85" y="625"/>
                  </a:lnTo>
                  <a:lnTo>
                    <a:pt x="83" y="639"/>
                  </a:lnTo>
                  <a:lnTo>
                    <a:pt x="81" y="654"/>
                  </a:lnTo>
                  <a:lnTo>
                    <a:pt x="81" y="665"/>
                  </a:lnTo>
                  <a:lnTo>
                    <a:pt x="79" y="674"/>
                  </a:lnTo>
                  <a:lnTo>
                    <a:pt x="77" y="685"/>
                  </a:lnTo>
                  <a:lnTo>
                    <a:pt x="75" y="694"/>
                  </a:lnTo>
                  <a:lnTo>
                    <a:pt x="73" y="700"/>
                  </a:lnTo>
                  <a:lnTo>
                    <a:pt x="71" y="706"/>
                  </a:lnTo>
                  <a:lnTo>
                    <a:pt x="69" y="711"/>
                  </a:lnTo>
                  <a:lnTo>
                    <a:pt x="67" y="717"/>
                  </a:lnTo>
                  <a:lnTo>
                    <a:pt x="65" y="720"/>
                  </a:lnTo>
                  <a:lnTo>
                    <a:pt x="63" y="720"/>
                  </a:lnTo>
                  <a:lnTo>
                    <a:pt x="59" y="720"/>
                  </a:lnTo>
                  <a:lnTo>
                    <a:pt x="57" y="720"/>
                  </a:lnTo>
                  <a:lnTo>
                    <a:pt x="50" y="720"/>
                  </a:lnTo>
                  <a:lnTo>
                    <a:pt x="46" y="714"/>
                  </a:lnTo>
                  <a:lnTo>
                    <a:pt x="42" y="711"/>
                  </a:lnTo>
                  <a:lnTo>
                    <a:pt x="38" y="706"/>
                  </a:lnTo>
                  <a:lnTo>
                    <a:pt x="34" y="700"/>
                  </a:lnTo>
                  <a:lnTo>
                    <a:pt x="30" y="691"/>
                  </a:lnTo>
                  <a:lnTo>
                    <a:pt x="26" y="680"/>
                  </a:lnTo>
                  <a:lnTo>
                    <a:pt x="22" y="671"/>
                  </a:lnTo>
                  <a:lnTo>
                    <a:pt x="18" y="659"/>
                  </a:lnTo>
                  <a:lnTo>
                    <a:pt x="16" y="651"/>
                  </a:lnTo>
                  <a:lnTo>
                    <a:pt x="14" y="642"/>
                  </a:lnTo>
                  <a:lnTo>
                    <a:pt x="12" y="633"/>
                  </a:lnTo>
                  <a:lnTo>
                    <a:pt x="10" y="628"/>
                  </a:lnTo>
                  <a:lnTo>
                    <a:pt x="10" y="619"/>
                  </a:lnTo>
                  <a:lnTo>
                    <a:pt x="10" y="613"/>
                  </a:lnTo>
                  <a:lnTo>
                    <a:pt x="12" y="607"/>
                  </a:lnTo>
                  <a:lnTo>
                    <a:pt x="14" y="607"/>
                  </a:lnTo>
                  <a:lnTo>
                    <a:pt x="14" y="604"/>
                  </a:lnTo>
                  <a:lnTo>
                    <a:pt x="14" y="599"/>
                  </a:lnTo>
                  <a:lnTo>
                    <a:pt x="16" y="596"/>
                  </a:lnTo>
                  <a:lnTo>
                    <a:pt x="16" y="590"/>
                  </a:lnTo>
                  <a:lnTo>
                    <a:pt x="18" y="584"/>
                  </a:lnTo>
                  <a:lnTo>
                    <a:pt x="18" y="578"/>
                  </a:lnTo>
                  <a:lnTo>
                    <a:pt x="20" y="570"/>
                  </a:lnTo>
                  <a:lnTo>
                    <a:pt x="20" y="561"/>
                  </a:lnTo>
                  <a:lnTo>
                    <a:pt x="22" y="552"/>
                  </a:lnTo>
                  <a:lnTo>
                    <a:pt x="22" y="544"/>
                  </a:lnTo>
                  <a:lnTo>
                    <a:pt x="24" y="532"/>
                  </a:lnTo>
                  <a:lnTo>
                    <a:pt x="24" y="521"/>
                  </a:lnTo>
                  <a:lnTo>
                    <a:pt x="26" y="509"/>
                  </a:lnTo>
                  <a:lnTo>
                    <a:pt x="26" y="495"/>
                  </a:lnTo>
                  <a:lnTo>
                    <a:pt x="26" y="483"/>
                  </a:lnTo>
                  <a:lnTo>
                    <a:pt x="28" y="454"/>
                  </a:lnTo>
                  <a:lnTo>
                    <a:pt x="30" y="431"/>
                  </a:lnTo>
                  <a:lnTo>
                    <a:pt x="32" y="408"/>
                  </a:lnTo>
                  <a:lnTo>
                    <a:pt x="34" y="388"/>
                  </a:lnTo>
                  <a:lnTo>
                    <a:pt x="34" y="367"/>
                  </a:lnTo>
                  <a:lnTo>
                    <a:pt x="36" y="350"/>
                  </a:lnTo>
                  <a:lnTo>
                    <a:pt x="36" y="336"/>
                  </a:lnTo>
                  <a:lnTo>
                    <a:pt x="36" y="324"/>
                  </a:lnTo>
                  <a:lnTo>
                    <a:pt x="36" y="309"/>
                  </a:lnTo>
                  <a:lnTo>
                    <a:pt x="36" y="298"/>
                  </a:lnTo>
                  <a:lnTo>
                    <a:pt x="36" y="281"/>
                  </a:lnTo>
                  <a:lnTo>
                    <a:pt x="36" y="263"/>
                  </a:lnTo>
                  <a:lnTo>
                    <a:pt x="36" y="243"/>
                  </a:lnTo>
                  <a:lnTo>
                    <a:pt x="34" y="223"/>
                  </a:lnTo>
                  <a:lnTo>
                    <a:pt x="34" y="197"/>
                  </a:lnTo>
                  <a:lnTo>
                    <a:pt x="32" y="174"/>
                  </a:lnTo>
                  <a:lnTo>
                    <a:pt x="30" y="148"/>
                  </a:lnTo>
                  <a:lnTo>
                    <a:pt x="28" y="124"/>
                  </a:lnTo>
                  <a:lnTo>
                    <a:pt x="26" y="104"/>
                  </a:lnTo>
                  <a:lnTo>
                    <a:pt x="24" y="87"/>
                  </a:lnTo>
                  <a:lnTo>
                    <a:pt x="22" y="72"/>
                  </a:lnTo>
                  <a:lnTo>
                    <a:pt x="18" y="61"/>
                  </a:lnTo>
                  <a:lnTo>
                    <a:pt x="16" y="49"/>
                  </a:lnTo>
                  <a:lnTo>
                    <a:pt x="12" y="41"/>
                  </a:lnTo>
                  <a:lnTo>
                    <a:pt x="8" y="35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4" y="9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6" y="3"/>
                  </a:lnTo>
                  <a:lnTo>
                    <a:pt x="52" y="3"/>
                  </a:lnTo>
                  <a:lnTo>
                    <a:pt x="61" y="6"/>
                  </a:lnTo>
                  <a:lnTo>
                    <a:pt x="69" y="9"/>
                  </a:lnTo>
                  <a:lnTo>
                    <a:pt x="77" y="12"/>
                  </a:lnTo>
                  <a:lnTo>
                    <a:pt x="87" y="15"/>
                  </a:lnTo>
                  <a:lnTo>
                    <a:pt x="97" y="17"/>
                  </a:lnTo>
                  <a:lnTo>
                    <a:pt x="97" y="17"/>
                  </a:lnTo>
                </a:path>
              </a:pathLst>
            </a:custGeom>
            <a:solidFill>
              <a:schemeClr val="tx1"/>
            </a:solidFill>
            <a:ln w="1905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9"/>
            <p:cNvSpPr/>
            <p:nvPr/>
          </p:nvSpPr>
          <p:spPr bwMode="auto">
            <a:xfrm>
              <a:off x="4118356" y="4614990"/>
              <a:ext cx="520700" cy="119063"/>
            </a:xfrm>
            <a:custGeom>
              <a:avLst/>
              <a:gdLst>
                <a:gd name="T0" fmla="*/ 239 w 328"/>
                <a:gd name="T1" fmla="*/ 61 h 75"/>
                <a:gd name="T2" fmla="*/ 229 w 328"/>
                <a:gd name="T3" fmla="*/ 64 h 75"/>
                <a:gd name="T4" fmla="*/ 219 w 328"/>
                <a:gd name="T5" fmla="*/ 64 h 75"/>
                <a:gd name="T6" fmla="*/ 207 w 328"/>
                <a:gd name="T7" fmla="*/ 67 h 75"/>
                <a:gd name="T8" fmla="*/ 195 w 328"/>
                <a:gd name="T9" fmla="*/ 67 h 75"/>
                <a:gd name="T10" fmla="*/ 181 w 328"/>
                <a:gd name="T11" fmla="*/ 70 h 75"/>
                <a:gd name="T12" fmla="*/ 167 w 328"/>
                <a:gd name="T13" fmla="*/ 70 h 75"/>
                <a:gd name="T14" fmla="*/ 153 w 328"/>
                <a:gd name="T15" fmla="*/ 72 h 75"/>
                <a:gd name="T16" fmla="*/ 139 w 328"/>
                <a:gd name="T17" fmla="*/ 72 h 75"/>
                <a:gd name="T18" fmla="*/ 123 w 328"/>
                <a:gd name="T19" fmla="*/ 72 h 75"/>
                <a:gd name="T20" fmla="*/ 106 w 328"/>
                <a:gd name="T21" fmla="*/ 72 h 75"/>
                <a:gd name="T22" fmla="*/ 90 w 328"/>
                <a:gd name="T23" fmla="*/ 75 h 75"/>
                <a:gd name="T24" fmla="*/ 72 w 328"/>
                <a:gd name="T25" fmla="*/ 75 h 75"/>
                <a:gd name="T26" fmla="*/ 56 w 328"/>
                <a:gd name="T27" fmla="*/ 75 h 75"/>
                <a:gd name="T28" fmla="*/ 38 w 328"/>
                <a:gd name="T29" fmla="*/ 75 h 75"/>
                <a:gd name="T30" fmla="*/ 0 w 328"/>
                <a:gd name="T31" fmla="*/ 75 h 75"/>
                <a:gd name="T32" fmla="*/ 0 w 328"/>
                <a:gd name="T33" fmla="*/ 32 h 75"/>
                <a:gd name="T34" fmla="*/ 14 w 328"/>
                <a:gd name="T35" fmla="*/ 32 h 75"/>
                <a:gd name="T36" fmla="*/ 28 w 328"/>
                <a:gd name="T37" fmla="*/ 32 h 75"/>
                <a:gd name="T38" fmla="*/ 42 w 328"/>
                <a:gd name="T39" fmla="*/ 32 h 75"/>
                <a:gd name="T40" fmla="*/ 58 w 328"/>
                <a:gd name="T41" fmla="*/ 29 h 75"/>
                <a:gd name="T42" fmla="*/ 74 w 328"/>
                <a:gd name="T43" fmla="*/ 26 h 75"/>
                <a:gd name="T44" fmla="*/ 92 w 328"/>
                <a:gd name="T45" fmla="*/ 23 h 75"/>
                <a:gd name="T46" fmla="*/ 108 w 328"/>
                <a:gd name="T47" fmla="*/ 20 h 75"/>
                <a:gd name="T48" fmla="*/ 127 w 328"/>
                <a:gd name="T49" fmla="*/ 15 h 75"/>
                <a:gd name="T50" fmla="*/ 143 w 328"/>
                <a:gd name="T51" fmla="*/ 12 h 75"/>
                <a:gd name="T52" fmla="*/ 159 w 328"/>
                <a:gd name="T53" fmla="*/ 9 h 75"/>
                <a:gd name="T54" fmla="*/ 175 w 328"/>
                <a:gd name="T55" fmla="*/ 6 h 75"/>
                <a:gd name="T56" fmla="*/ 189 w 328"/>
                <a:gd name="T57" fmla="*/ 3 h 75"/>
                <a:gd name="T58" fmla="*/ 201 w 328"/>
                <a:gd name="T59" fmla="*/ 3 h 75"/>
                <a:gd name="T60" fmla="*/ 215 w 328"/>
                <a:gd name="T61" fmla="*/ 0 h 75"/>
                <a:gd name="T62" fmla="*/ 225 w 328"/>
                <a:gd name="T63" fmla="*/ 0 h 75"/>
                <a:gd name="T64" fmla="*/ 235 w 328"/>
                <a:gd name="T65" fmla="*/ 0 h 75"/>
                <a:gd name="T66" fmla="*/ 254 w 328"/>
                <a:gd name="T67" fmla="*/ 0 h 75"/>
                <a:gd name="T68" fmla="*/ 272 w 328"/>
                <a:gd name="T69" fmla="*/ 3 h 75"/>
                <a:gd name="T70" fmla="*/ 288 w 328"/>
                <a:gd name="T71" fmla="*/ 6 h 75"/>
                <a:gd name="T72" fmla="*/ 304 w 328"/>
                <a:gd name="T73" fmla="*/ 9 h 75"/>
                <a:gd name="T74" fmla="*/ 310 w 328"/>
                <a:gd name="T75" fmla="*/ 15 h 75"/>
                <a:gd name="T76" fmla="*/ 314 w 328"/>
                <a:gd name="T77" fmla="*/ 17 h 75"/>
                <a:gd name="T78" fmla="*/ 318 w 328"/>
                <a:gd name="T79" fmla="*/ 20 h 75"/>
                <a:gd name="T80" fmla="*/ 322 w 328"/>
                <a:gd name="T81" fmla="*/ 23 h 75"/>
                <a:gd name="T82" fmla="*/ 324 w 328"/>
                <a:gd name="T83" fmla="*/ 26 h 75"/>
                <a:gd name="T84" fmla="*/ 326 w 328"/>
                <a:gd name="T85" fmla="*/ 29 h 75"/>
                <a:gd name="T86" fmla="*/ 328 w 328"/>
                <a:gd name="T87" fmla="*/ 32 h 75"/>
                <a:gd name="T88" fmla="*/ 328 w 328"/>
                <a:gd name="T89" fmla="*/ 32 h 75"/>
                <a:gd name="T90" fmla="*/ 328 w 328"/>
                <a:gd name="T91" fmla="*/ 35 h 75"/>
                <a:gd name="T92" fmla="*/ 328 w 328"/>
                <a:gd name="T93" fmla="*/ 38 h 75"/>
                <a:gd name="T94" fmla="*/ 326 w 328"/>
                <a:gd name="T95" fmla="*/ 38 h 75"/>
                <a:gd name="T96" fmla="*/ 324 w 328"/>
                <a:gd name="T97" fmla="*/ 41 h 75"/>
                <a:gd name="T98" fmla="*/ 320 w 328"/>
                <a:gd name="T99" fmla="*/ 41 h 75"/>
                <a:gd name="T100" fmla="*/ 316 w 328"/>
                <a:gd name="T101" fmla="*/ 43 h 75"/>
                <a:gd name="T102" fmla="*/ 312 w 328"/>
                <a:gd name="T103" fmla="*/ 46 h 75"/>
                <a:gd name="T104" fmla="*/ 306 w 328"/>
                <a:gd name="T105" fmla="*/ 46 h 75"/>
                <a:gd name="T106" fmla="*/ 300 w 328"/>
                <a:gd name="T107" fmla="*/ 49 h 75"/>
                <a:gd name="T108" fmla="*/ 294 w 328"/>
                <a:gd name="T109" fmla="*/ 49 h 75"/>
                <a:gd name="T110" fmla="*/ 288 w 328"/>
                <a:gd name="T111" fmla="*/ 52 h 75"/>
                <a:gd name="T112" fmla="*/ 280 w 328"/>
                <a:gd name="T113" fmla="*/ 55 h 75"/>
                <a:gd name="T114" fmla="*/ 270 w 328"/>
                <a:gd name="T115" fmla="*/ 55 h 75"/>
                <a:gd name="T116" fmla="*/ 262 w 328"/>
                <a:gd name="T117" fmla="*/ 58 h 75"/>
                <a:gd name="T118" fmla="*/ 252 w 328"/>
                <a:gd name="T119" fmla="*/ 61 h 75"/>
                <a:gd name="T120" fmla="*/ 239 w 328"/>
                <a:gd name="T121" fmla="*/ 61 h 75"/>
                <a:gd name="T122" fmla="*/ 239 w 328"/>
                <a:gd name="T123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8" h="75">
                  <a:moveTo>
                    <a:pt x="239" y="61"/>
                  </a:moveTo>
                  <a:lnTo>
                    <a:pt x="229" y="64"/>
                  </a:lnTo>
                  <a:lnTo>
                    <a:pt x="219" y="64"/>
                  </a:lnTo>
                  <a:lnTo>
                    <a:pt x="207" y="67"/>
                  </a:lnTo>
                  <a:lnTo>
                    <a:pt x="195" y="67"/>
                  </a:lnTo>
                  <a:lnTo>
                    <a:pt x="181" y="70"/>
                  </a:lnTo>
                  <a:lnTo>
                    <a:pt x="167" y="70"/>
                  </a:lnTo>
                  <a:lnTo>
                    <a:pt x="153" y="72"/>
                  </a:lnTo>
                  <a:lnTo>
                    <a:pt x="139" y="72"/>
                  </a:lnTo>
                  <a:lnTo>
                    <a:pt x="123" y="72"/>
                  </a:lnTo>
                  <a:lnTo>
                    <a:pt x="106" y="72"/>
                  </a:lnTo>
                  <a:lnTo>
                    <a:pt x="90" y="75"/>
                  </a:lnTo>
                  <a:lnTo>
                    <a:pt x="72" y="75"/>
                  </a:lnTo>
                  <a:lnTo>
                    <a:pt x="56" y="75"/>
                  </a:lnTo>
                  <a:lnTo>
                    <a:pt x="38" y="75"/>
                  </a:lnTo>
                  <a:lnTo>
                    <a:pt x="0" y="75"/>
                  </a:lnTo>
                  <a:lnTo>
                    <a:pt x="0" y="32"/>
                  </a:lnTo>
                  <a:lnTo>
                    <a:pt x="14" y="32"/>
                  </a:lnTo>
                  <a:lnTo>
                    <a:pt x="28" y="32"/>
                  </a:lnTo>
                  <a:lnTo>
                    <a:pt x="42" y="32"/>
                  </a:lnTo>
                  <a:lnTo>
                    <a:pt x="58" y="29"/>
                  </a:lnTo>
                  <a:lnTo>
                    <a:pt x="74" y="26"/>
                  </a:lnTo>
                  <a:lnTo>
                    <a:pt x="92" y="23"/>
                  </a:lnTo>
                  <a:lnTo>
                    <a:pt x="108" y="20"/>
                  </a:lnTo>
                  <a:lnTo>
                    <a:pt x="127" y="15"/>
                  </a:lnTo>
                  <a:lnTo>
                    <a:pt x="143" y="12"/>
                  </a:lnTo>
                  <a:lnTo>
                    <a:pt x="159" y="9"/>
                  </a:lnTo>
                  <a:lnTo>
                    <a:pt x="175" y="6"/>
                  </a:lnTo>
                  <a:lnTo>
                    <a:pt x="189" y="3"/>
                  </a:lnTo>
                  <a:lnTo>
                    <a:pt x="201" y="3"/>
                  </a:lnTo>
                  <a:lnTo>
                    <a:pt x="215" y="0"/>
                  </a:lnTo>
                  <a:lnTo>
                    <a:pt x="225" y="0"/>
                  </a:lnTo>
                  <a:lnTo>
                    <a:pt x="235" y="0"/>
                  </a:lnTo>
                  <a:lnTo>
                    <a:pt x="254" y="0"/>
                  </a:lnTo>
                  <a:lnTo>
                    <a:pt x="272" y="3"/>
                  </a:lnTo>
                  <a:lnTo>
                    <a:pt x="288" y="6"/>
                  </a:lnTo>
                  <a:lnTo>
                    <a:pt x="304" y="9"/>
                  </a:lnTo>
                  <a:lnTo>
                    <a:pt x="310" y="15"/>
                  </a:lnTo>
                  <a:lnTo>
                    <a:pt x="314" y="17"/>
                  </a:lnTo>
                  <a:lnTo>
                    <a:pt x="318" y="20"/>
                  </a:lnTo>
                  <a:lnTo>
                    <a:pt x="322" y="23"/>
                  </a:lnTo>
                  <a:lnTo>
                    <a:pt x="324" y="26"/>
                  </a:lnTo>
                  <a:lnTo>
                    <a:pt x="326" y="29"/>
                  </a:lnTo>
                  <a:lnTo>
                    <a:pt x="328" y="32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6" y="38"/>
                  </a:lnTo>
                  <a:lnTo>
                    <a:pt x="324" y="41"/>
                  </a:lnTo>
                  <a:lnTo>
                    <a:pt x="320" y="41"/>
                  </a:lnTo>
                  <a:lnTo>
                    <a:pt x="316" y="43"/>
                  </a:lnTo>
                  <a:lnTo>
                    <a:pt x="312" y="46"/>
                  </a:lnTo>
                  <a:lnTo>
                    <a:pt x="306" y="46"/>
                  </a:lnTo>
                  <a:lnTo>
                    <a:pt x="300" y="49"/>
                  </a:lnTo>
                  <a:lnTo>
                    <a:pt x="294" y="49"/>
                  </a:lnTo>
                  <a:lnTo>
                    <a:pt x="288" y="52"/>
                  </a:lnTo>
                  <a:lnTo>
                    <a:pt x="280" y="55"/>
                  </a:lnTo>
                  <a:lnTo>
                    <a:pt x="270" y="55"/>
                  </a:lnTo>
                  <a:lnTo>
                    <a:pt x="262" y="58"/>
                  </a:lnTo>
                  <a:lnTo>
                    <a:pt x="252" y="61"/>
                  </a:lnTo>
                  <a:lnTo>
                    <a:pt x="239" y="61"/>
                  </a:lnTo>
                  <a:lnTo>
                    <a:pt x="239" y="61"/>
                  </a:lnTo>
                </a:path>
              </a:pathLst>
            </a:custGeom>
            <a:solidFill>
              <a:schemeClr val="tx1"/>
            </a:solidFill>
            <a:ln w="1905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0"/>
            <p:cNvSpPr/>
            <p:nvPr/>
          </p:nvSpPr>
          <p:spPr bwMode="auto">
            <a:xfrm>
              <a:off x="4078668" y="5107115"/>
              <a:ext cx="685800" cy="119063"/>
            </a:xfrm>
            <a:custGeom>
              <a:avLst/>
              <a:gdLst>
                <a:gd name="T0" fmla="*/ 19 w 432"/>
                <a:gd name="T1" fmla="*/ 34 h 75"/>
                <a:gd name="T2" fmla="*/ 55 w 432"/>
                <a:gd name="T3" fmla="*/ 28 h 75"/>
                <a:gd name="T4" fmla="*/ 87 w 432"/>
                <a:gd name="T5" fmla="*/ 23 h 75"/>
                <a:gd name="T6" fmla="*/ 119 w 432"/>
                <a:gd name="T7" fmla="*/ 20 h 75"/>
                <a:gd name="T8" fmla="*/ 150 w 432"/>
                <a:gd name="T9" fmla="*/ 14 h 75"/>
                <a:gd name="T10" fmla="*/ 176 w 432"/>
                <a:gd name="T11" fmla="*/ 11 h 75"/>
                <a:gd name="T12" fmla="*/ 202 w 432"/>
                <a:gd name="T13" fmla="*/ 8 h 75"/>
                <a:gd name="T14" fmla="*/ 224 w 432"/>
                <a:gd name="T15" fmla="*/ 5 h 75"/>
                <a:gd name="T16" fmla="*/ 246 w 432"/>
                <a:gd name="T17" fmla="*/ 2 h 75"/>
                <a:gd name="T18" fmla="*/ 264 w 432"/>
                <a:gd name="T19" fmla="*/ 2 h 75"/>
                <a:gd name="T20" fmla="*/ 283 w 432"/>
                <a:gd name="T21" fmla="*/ 0 h 75"/>
                <a:gd name="T22" fmla="*/ 297 w 432"/>
                <a:gd name="T23" fmla="*/ 0 h 75"/>
                <a:gd name="T24" fmla="*/ 311 w 432"/>
                <a:gd name="T25" fmla="*/ 0 h 75"/>
                <a:gd name="T26" fmla="*/ 321 w 432"/>
                <a:gd name="T27" fmla="*/ 0 h 75"/>
                <a:gd name="T28" fmla="*/ 329 w 432"/>
                <a:gd name="T29" fmla="*/ 0 h 75"/>
                <a:gd name="T30" fmla="*/ 337 w 432"/>
                <a:gd name="T31" fmla="*/ 0 h 75"/>
                <a:gd name="T32" fmla="*/ 349 w 432"/>
                <a:gd name="T33" fmla="*/ 2 h 75"/>
                <a:gd name="T34" fmla="*/ 371 w 432"/>
                <a:gd name="T35" fmla="*/ 11 h 75"/>
                <a:gd name="T36" fmla="*/ 394 w 432"/>
                <a:gd name="T37" fmla="*/ 23 h 75"/>
                <a:gd name="T38" fmla="*/ 420 w 432"/>
                <a:gd name="T39" fmla="*/ 40 h 75"/>
                <a:gd name="T40" fmla="*/ 373 w 432"/>
                <a:gd name="T41" fmla="*/ 52 h 75"/>
                <a:gd name="T42" fmla="*/ 250 w 432"/>
                <a:gd name="T43" fmla="*/ 57 h 75"/>
                <a:gd name="T44" fmla="*/ 170 w 432"/>
                <a:gd name="T45" fmla="*/ 63 h 75"/>
                <a:gd name="T46" fmla="*/ 142 w 432"/>
                <a:gd name="T47" fmla="*/ 66 h 75"/>
                <a:gd name="T48" fmla="*/ 115 w 432"/>
                <a:gd name="T49" fmla="*/ 69 h 75"/>
                <a:gd name="T50" fmla="*/ 93 w 432"/>
                <a:gd name="T51" fmla="*/ 72 h 75"/>
                <a:gd name="T52" fmla="*/ 73 w 432"/>
                <a:gd name="T53" fmla="*/ 72 h 75"/>
                <a:gd name="T54" fmla="*/ 59 w 432"/>
                <a:gd name="T55" fmla="*/ 75 h 75"/>
                <a:gd name="T56" fmla="*/ 47 w 432"/>
                <a:gd name="T57" fmla="*/ 75 h 75"/>
                <a:gd name="T58" fmla="*/ 37 w 432"/>
                <a:gd name="T59" fmla="*/ 75 h 75"/>
                <a:gd name="T60" fmla="*/ 29 w 432"/>
                <a:gd name="T61" fmla="*/ 75 h 75"/>
                <a:gd name="T62" fmla="*/ 21 w 432"/>
                <a:gd name="T63" fmla="*/ 69 h 75"/>
                <a:gd name="T64" fmla="*/ 10 w 432"/>
                <a:gd name="T65" fmla="*/ 60 h 75"/>
                <a:gd name="T66" fmla="*/ 4 w 432"/>
                <a:gd name="T67" fmla="*/ 46 h 75"/>
                <a:gd name="T68" fmla="*/ 0 w 432"/>
                <a:gd name="T6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2" h="75">
                  <a:moveTo>
                    <a:pt x="0" y="37"/>
                  </a:moveTo>
                  <a:lnTo>
                    <a:pt x="19" y="34"/>
                  </a:lnTo>
                  <a:lnTo>
                    <a:pt x="37" y="31"/>
                  </a:lnTo>
                  <a:lnTo>
                    <a:pt x="55" y="28"/>
                  </a:lnTo>
                  <a:lnTo>
                    <a:pt x="71" y="26"/>
                  </a:lnTo>
                  <a:lnTo>
                    <a:pt x="87" y="23"/>
                  </a:lnTo>
                  <a:lnTo>
                    <a:pt x="103" y="20"/>
                  </a:lnTo>
                  <a:lnTo>
                    <a:pt x="119" y="20"/>
                  </a:lnTo>
                  <a:lnTo>
                    <a:pt x="135" y="17"/>
                  </a:lnTo>
                  <a:lnTo>
                    <a:pt x="150" y="14"/>
                  </a:lnTo>
                  <a:lnTo>
                    <a:pt x="164" y="14"/>
                  </a:lnTo>
                  <a:lnTo>
                    <a:pt x="176" y="11"/>
                  </a:lnTo>
                  <a:lnTo>
                    <a:pt x="190" y="8"/>
                  </a:lnTo>
                  <a:lnTo>
                    <a:pt x="202" y="8"/>
                  </a:lnTo>
                  <a:lnTo>
                    <a:pt x="214" y="5"/>
                  </a:lnTo>
                  <a:lnTo>
                    <a:pt x="224" y="5"/>
                  </a:lnTo>
                  <a:lnTo>
                    <a:pt x="236" y="5"/>
                  </a:lnTo>
                  <a:lnTo>
                    <a:pt x="246" y="2"/>
                  </a:lnTo>
                  <a:lnTo>
                    <a:pt x="256" y="2"/>
                  </a:lnTo>
                  <a:lnTo>
                    <a:pt x="264" y="2"/>
                  </a:lnTo>
                  <a:lnTo>
                    <a:pt x="275" y="0"/>
                  </a:lnTo>
                  <a:lnTo>
                    <a:pt x="283" y="0"/>
                  </a:lnTo>
                  <a:lnTo>
                    <a:pt x="291" y="0"/>
                  </a:lnTo>
                  <a:lnTo>
                    <a:pt x="297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39" y="0"/>
                  </a:lnTo>
                  <a:lnTo>
                    <a:pt x="349" y="2"/>
                  </a:lnTo>
                  <a:lnTo>
                    <a:pt x="359" y="5"/>
                  </a:lnTo>
                  <a:lnTo>
                    <a:pt x="371" y="11"/>
                  </a:lnTo>
                  <a:lnTo>
                    <a:pt x="381" y="17"/>
                  </a:lnTo>
                  <a:lnTo>
                    <a:pt x="394" y="23"/>
                  </a:lnTo>
                  <a:lnTo>
                    <a:pt x="408" y="31"/>
                  </a:lnTo>
                  <a:lnTo>
                    <a:pt x="420" y="40"/>
                  </a:lnTo>
                  <a:lnTo>
                    <a:pt x="432" y="52"/>
                  </a:lnTo>
                  <a:lnTo>
                    <a:pt x="373" y="52"/>
                  </a:lnTo>
                  <a:lnTo>
                    <a:pt x="311" y="54"/>
                  </a:lnTo>
                  <a:lnTo>
                    <a:pt x="250" y="57"/>
                  </a:lnTo>
                  <a:lnTo>
                    <a:pt x="186" y="60"/>
                  </a:lnTo>
                  <a:lnTo>
                    <a:pt x="170" y="63"/>
                  </a:lnTo>
                  <a:lnTo>
                    <a:pt x="156" y="63"/>
                  </a:lnTo>
                  <a:lnTo>
                    <a:pt x="142" y="66"/>
                  </a:lnTo>
                  <a:lnTo>
                    <a:pt x="127" y="66"/>
                  </a:lnTo>
                  <a:lnTo>
                    <a:pt x="115" y="69"/>
                  </a:lnTo>
                  <a:lnTo>
                    <a:pt x="103" y="69"/>
                  </a:lnTo>
                  <a:lnTo>
                    <a:pt x="93" y="72"/>
                  </a:lnTo>
                  <a:lnTo>
                    <a:pt x="83" y="72"/>
                  </a:lnTo>
                  <a:lnTo>
                    <a:pt x="73" y="72"/>
                  </a:lnTo>
                  <a:lnTo>
                    <a:pt x="65" y="72"/>
                  </a:lnTo>
                  <a:lnTo>
                    <a:pt x="59" y="75"/>
                  </a:lnTo>
                  <a:lnTo>
                    <a:pt x="53" y="75"/>
                  </a:lnTo>
                  <a:lnTo>
                    <a:pt x="47" y="75"/>
                  </a:lnTo>
                  <a:lnTo>
                    <a:pt x="41" y="75"/>
                  </a:lnTo>
                  <a:lnTo>
                    <a:pt x="37" y="75"/>
                  </a:lnTo>
                  <a:lnTo>
                    <a:pt x="35" y="75"/>
                  </a:lnTo>
                  <a:lnTo>
                    <a:pt x="29" y="75"/>
                  </a:lnTo>
                  <a:lnTo>
                    <a:pt x="25" y="72"/>
                  </a:lnTo>
                  <a:lnTo>
                    <a:pt x="21" y="69"/>
                  </a:lnTo>
                  <a:lnTo>
                    <a:pt x="15" y="66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4" y="46"/>
                  </a:lnTo>
                  <a:lnTo>
                    <a:pt x="0" y="37"/>
                  </a:lnTo>
                  <a:lnTo>
                    <a:pt x="0" y="37"/>
                  </a:lnTo>
                </a:path>
              </a:pathLst>
            </a:custGeom>
            <a:solidFill>
              <a:schemeClr val="tx1"/>
            </a:solidFill>
            <a:ln w="1905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4767265" y="4286233"/>
              <a:ext cx="139170" cy="803386"/>
            </a:xfrm>
            <a:custGeom>
              <a:avLst/>
              <a:gdLst>
                <a:gd name="connsiteX0" fmla="*/ 0 w 139170"/>
                <a:gd name="connsiteY0" fmla="*/ 0 h 803386"/>
                <a:gd name="connsiteX1" fmla="*/ 139170 w 139170"/>
                <a:gd name="connsiteY1" fmla="*/ 0 h 803386"/>
                <a:gd name="connsiteX2" fmla="*/ 138112 w 139170"/>
                <a:gd name="connsiteY2" fmla="*/ 4762 h 803386"/>
                <a:gd name="connsiteX3" fmla="*/ 138112 w 139170"/>
                <a:gd name="connsiteY3" fmla="*/ 22225 h 803386"/>
                <a:gd name="connsiteX4" fmla="*/ 133350 w 139170"/>
                <a:gd name="connsiteY4" fmla="*/ 41275 h 803386"/>
                <a:gd name="connsiteX5" fmla="*/ 138112 w 139170"/>
                <a:gd name="connsiteY5" fmla="*/ 60325 h 803386"/>
                <a:gd name="connsiteX6" fmla="*/ 138112 w 139170"/>
                <a:gd name="connsiteY6" fmla="*/ 87312 h 803386"/>
                <a:gd name="connsiteX7" fmla="*/ 138112 w 139170"/>
                <a:gd name="connsiteY7" fmla="*/ 109537 h 803386"/>
                <a:gd name="connsiteX8" fmla="*/ 138112 w 139170"/>
                <a:gd name="connsiteY8" fmla="*/ 138112 h 803386"/>
                <a:gd name="connsiteX9" fmla="*/ 138112 w 139170"/>
                <a:gd name="connsiteY9" fmla="*/ 169862 h 803386"/>
                <a:gd name="connsiteX10" fmla="*/ 138112 w 139170"/>
                <a:gd name="connsiteY10" fmla="*/ 201612 h 803386"/>
                <a:gd name="connsiteX11" fmla="*/ 138112 w 139170"/>
                <a:gd name="connsiteY11" fmla="*/ 233362 h 803386"/>
                <a:gd name="connsiteX12" fmla="*/ 138112 w 139170"/>
                <a:gd name="connsiteY12" fmla="*/ 271462 h 803386"/>
                <a:gd name="connsiteX13" fmla="*/ 138112 w 139170"/>
                <a:gd name="connsiteY13" fmla="*/ 307975 h 803386"/>
                <a:gd name="connsiteX14" fmla="*/ 138112 w 139170"/>
                <a:gd name="connsiteY14" fmla="*/ 344487 h 803386"/>
                <a:gd name="connsiteX15" fmla="*/ 133350 w 139170"/>
                <a:gd name="connsiteY15" fmla="*/ 390525 h 803386"/>
                <a:gd name="connsiteX16" fmla="*/ 133350 w 139170"/>
                <a:gd name="connsiteY16" fmla="*/ 431800 h 803386"/>
                <a:gd name="connsiteX17" fmla="*/ 133350 w 139170"/>
                <a:gd name="connsiteY17" fmla="*/ 477837 h 803386"/>
                <a:gd name="connsiteX18" fmla="*/ 130175 w 139170"/>
                <a:gd name="connsiteY18" fmla="*/ 527050 h 803386"/>
                <a:gd name="connsiteX19" fmla="*/ 133350 w 139170"/>
                <a:gd name="connsiteY19" fmla="*/ 577850 h 803386"/>
                <a:gd name="connsiteX20" fmla="*/ 133350 w 139170"/>
                <a:gd name="connsiteY20" fmla="*/ 628650 h 803386"/>
                <a:gd name="connsiteX21" fmla="*/ 133350 w 139170"/>
                <a:gd name="connsiteY21" fmla="*/ 684212 h 803386"/>
                <a:gd name="connsiteX22" fmla="*/ 138112 w 139170"/>
                <a:gd name="connsiteY22" fmla="*/ 738188 h 803386"/>
                <a:gd name="connsiteX23" fmla="*/ 138112 w 139170"/>
                <a:gd name="connsiteY23" fmla="*/ 771525 h 803386"/>
                <a:gd name="connsiteX24" fmla="*/ 138112 w 139170"/>
                <a:gd name="connsiteY24" fmla="*/ 793750 h 803386"/>
                <a:gd name="connsiteX25" fmla="*/ 138112 w 139170"/>
                <a:gd name="connsiteY25" fmla="*/ 803386 h 803386"/>
                <a:gd name="connsiteX26" fmla="*/ 6325 w 139170"/>
                <a:gd name="connsiteY26" fmla="*/ 803386 h 803386"/>
                <a:gd name="connsiteX27" fmla="*/ 6350 w 139170"/>
                <a:gd name="connsiteY27" fmla="*/ 803275 h 803386"/>
                <a:gd name="connsiteX28" fmla="*/ 6350 w 139170"/>
                <a:gd name="connsiteY28" fmla="*/ 788988 h 803386"/>
                <a:gd name="connsiteX29" fmla="*/ 6350 w 139170"/>
                <a:gd name="connsiteY29" fmla="*/ 776288 h 803386"/>
                <a:gd name="connsiteX30" fmla="*/ 6350 w 139170"/>
                <a:gd name="connsiteY30" fmla="*/ 757238 h 803386"/>
                <a:gd name="connsiteX31" fmla="*/ 9525 w 139170"/>
                <a:gd name="connsiteY31" fmla="*/ 742950 h 803386"/>
                <a:gd name="connsiteX32" fmla="*/ 9525 w 139170"/>
                <a:gd name="connsiteY32" fmla="*/ 720725 h 803386"/>
                <a:gd name="connsiteX33" fmla="*/ 9525 w 139170"/>
                <a:gd name="connsiteY33" fmla="*/ 701675 h 803386"/>
                <a:gd name="connsiteX34" fmla="*/ 9525 w 139170"/>
                <a:gd name="connsiteY34" fmla="*/ 679450 h 803386"/>
                <a:gd name="connsiteX35" fmla="*/ 12700 w 139170"/>
                <a:gd name="connsiteY35" fmla="*/ 655637 h 803386"/>
                <a:gd name="connsiteX36" fmla="*/ 12700 w 139170"/>
                <a:gd name="connsiteY36" fmla="*/ 628650 h 803386"/>
                <a:gd name="connsiteX37" fmla="*/ 15875 w 139170"/>
                <a:gd name="connsiteY37" fmla="*/ 577850 h 803386"/>
                <a:gd name="connsiteX38" fmla="*/ 19050 w 139170"/>
                <a:gd name="connsiteY38" fmla="*/ 531812 h 803386"/>
                <a:gd name="connsiteX39" fmla="*/ 19050 w 139170"/>
                <a:gd name="connsiteY39" fmla="*/ 485775 h 803386"/>
                <a:gd name="connsiteX40" fmla="*/ 19050 w 139170"/>
                <a:gd name="connsiteY40" fmla="*/ 444500 h 803386"/>
                <a:gd name="connsiteX41" fmla="*/ 22225 w 139170"/>
                <a:gd name="connsiteY41" fmla="*/ 403225 h 803386"/>
                <a:gd name="connsiteX42" fmla="*/ 22225 w 139170"/>
                <a:gd name="connsiteY42" fmla="*/ 366712 h 803386"/>
                <a:gd name="connsiteX43" fmla="*/ 22225 w 139170"/>
                <a:gd name="connsiteY43" fmla="*/ 334962 h 803386"/>
                <a:gd name="connsiteX44" fmla="*/ 22225 w 139170"/>
                <a:gd name="connsiteY44" fmla="*/ 303212 h 803386"/>
                <a:gd name="connsiteX45" fmla="*/ 22225 w 139170"/>
                <a:gd name="connsiteY45" fmla="*/ 242887 h 803386"/>
                <a:gd name="connsiteX46" fmla="*/ 19050 w 139170"/>
                <a:gd name="connsiteY46" fmla="*/ 184150 h 803386"/>
                <a:gd name="connsiteX47" fmla="*/ 19050 w 139170"/>
                <a:gd name="connsiteY47" fmla="*/ 155575 h 803386"/>
                <a:gd name="connsiteX48" fmla="*/ 19050 w 139170"/>
                <a:gd name="connsiteY48" fmla="*/ 133350 h 803386"/>
                <a:gd name="connsiteX49" fmla="*/ 15875 w 139170"/>
                <a:gd name="connsiteY49" fmla="*/ 109537 h 803386"/>
                <a:gd name="connsiteX50" fmla="*/ 12700 w 139170"/>
                <a:gd name="connsiteY50" fmla="*/ 87312 h 803386"/>
                <a:gd name="connsiteX51" fmla="*/ 9525 w 139170"/>
                <a:gd name="connsiteY51" fmla="*/ 63500 h 803386"/>
                <a:gd name="connsiteX52" fmla="*/ 6350 w 139170"/>
                <a:gd name="connsiteY52" fmla="*/ 46037 h 803386"/>
                <a:gd name="connsiteX53" fmla="*/ 6350 w 139170"/>
                <a:gd name="connsiteY53" fmla="*/ 26987 h 803386"/>
                <a:gd name="connsiteX54" fmla="*/ 3175 w 139170"/>
                <a:gd name="connsiteY54" fmla="*/ 14287 h 803386"/>
                <a:gd name="connsiteX55" fmla="*/ 0 w 139170"/>
                <a:gd name="connsiteY55" fmla="*/ 0 h 80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39170" h="803386">
                  <a:moveTo>
                    <a:pt x="0" y="0"/>
                  </a:moveTo>
                  <a:lnTo>
                    <a:pt x="139170" y="0"/>
                  </a:lnTo>
                  <a:lnTo>
                    <a:pt x="138112" y="4762"/>
                  </a:lnTo>
                  <a:lnTo>
                    <a:pt x="138112" y="22225"/>
                  </a:lnTo>
                  <a:lnTo>
                    <a:pt x="133350" y="41275"/>
                  </a:lnTo>
                  <a:lnTo>
                    <a:pt x="138112" y="60325"/>
                  </a:lnTo>
                  <a:lnTo>
                    <a:pt x="138112" y="87312"/>
                  </a:lnTo>
                  <a:lnTo>
                    <a:pt x="138112" y="109537"/>
                  </a:lnTo>
                  <a:lnTo>
                    <a:pt x="138112" y="138112"/>
                  </a:lnTo>
                  <a:lnTo>
                    <a:pt x="138112" y="169862"/>
                  </a:lnTo>
                  <a:lnTo>
                    <a:pt x="138112" y="201612"/>
                  </a:lnTo>
                  <a:lnTo>
                    <a:pt x="138112" y="233362"/>
                  </a:lnTo>
                  <a:lnTo>
                    <a:pt x="138112" y="271462"/>
                  </a:lnTo>
                  <a:lnTo>
                    <a:pt x="138112" y="307975"/>
                  </a:lnTo>
                  <a:lnTo>
                    <a:pt x="138112" y="344487"/>
                  </a:lnTo>
                  <a:lnTo>
                    <a:pt x="133350" y="390525"/>
                  </a:lnTo>
                  <a:lnTo>
                    <a:pt x="133350" y="431800"/>
                  </a:lnTo>
                  <a:lnTo>
                    <a:pt x="133350" y="477837"/>
                  </a:lnTo>
                  <a:lnTo>
                    <a:pt x="130175" y="527050"/>
                  </a:lnTo>
                  <a:lnTo>
                    <a:pt x="133350" y="577850"/>
                  </a:lnTo>
                  <a:lnTo>
                    <a:pt x="133350" y="628650"/>
                  </a:lnTo>
                  <a:lnTo>
                    <a:pt x="133350" y="684212"/>
                  </a:lnTo>
                  <a:lnTo>
                    <a:pt x="138112" y="738188"/>
                  </a:lnTo>
                  <a:lnTo>
                    <a:pt x="138112" y="771525"/>
                  </a:lnTo>
                  <a:lnTo>
                    <a:pt x="138112" y="793750"/>
                  </a:lnTo>
                  <a:lnTo>
                    <a:pt x="138112" y="803386"/>
                  </a:lnTo>
                  <a:lnTo>
                    <a:pt x="6325" y="803386"/>
                  </a:lnTo>
                  <a:lnTo>
                    <a:pt x="6350" y="803275"/>
                  </a:lnTo>
                  <a:lnTo>
                    <a:pt x="6350" y="788988"/>
                  </a:lnTo>
                  <a:lnTo>
                    <a:pt x="6350" y="776288"/>
                  </a:lnTo>
                  <a:lnTo>
                    <a:pt x="6350" y="757238"/>
                  </a:lnTo>
                  <a:lnTo>
                    <a:pt x="9525" y="742950"/>
                  </a:lnTo>
                  <a:lnTo>
                    <a:pt x="9525" y="720725"/>
                  </a:lnTo>
                  <a:lnTo>
                    <a:pt x="9525" y="701675"/>
                  </a:lnTo>
                  <a:lnTo>
                    <a:pt x="9525" y="679450"/>
                  </a:lnTo>
                  <a:lnTo>
                    <a:pt x="12700" y="655637"/>
                  </a:lnTo>
                  <a:lnTo>
                    <a:pt x="12700" y="628650"/>
                  </a:lnTo>
                  <a:lnTo>
                    <a:pt x="15875" y="577850"/>
                  </a:lnTo>
                  <a:lnTo>
                    <a:pt x="19050" y="531812"/>
                  </a:lnTo>
                  <a:lnTo>
                    <a:pt x="19050" y="485775"/>
                  </a:lnTo>
                  <a:lnTo>
                    <a:pt x="19050" y="444500"/>
                  </a:lnTo>
                  <a:lnTo>
                    <a:pt x="22225" y="403225"/>
                  </a:lnTo>
                  <a:lnTo>
                    <a:pt x="22225" y="366712"/>
                  </a:lnTo>
                  <a:lnTo>
                    <a:pt x="22225" y="334962"/>
                  </a:lnTo>
                  <a:lnTo>
                    <a:pt x="22225" y="303212"/>
                  </a:lnTo>
                  <a:lnTo>
                    <a:pt x="22225" y="242887"/>
                  </a:lnTo>
                  <a:lnTo>
                    <a:pt x="19050" y="184150"/>
                  </a:lnTo>
                  <a:lnTo>
                    <a:pt x="19050" y="155575"/>
                  </a:lnTo>
                  <a:lnTo>
                    <a:pt x="19050" y="133350"/>
                  </a:lnTo>
                  <a:lnTo>
                    <a:pt x="15875" y="109537"/>
                  </a:lnTo>
                  <a:lnTo>
                    <a:pt x="12700" y="87312"/>
                  </a:lnTo>
                  <a:lnTo>
                    <a:pt x="9525" y="63500"/>
                  </a:lnTo>
                  <a:lnTo>
                    <a:pt x="6350" y="46037"/>
                  </a:lnTo>
                  <a:lnTo>
                    <a:pt x="6350" y="26987"/>
                  </a:lnTo>
                  <a:lnTo>
                    <a:pt x="3175" y="142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4102101" y="4084621"/>
              <a:ext cx="857250" cy="201613"/>
            </a:xfrm>
            <a:custGeom>
              <a:avLst/>
              <a:gdLst>
                <a:gd name="connsiteX0" fmla="*/ 661988 w 857250"/>
                <a:gd name="connsiteY0" fmla="*/ 0 h 201613"/>
                <a:gd name="connsiteX1" fmla="*/ 668338 w 857250"/>
                <a:gd name="connsiteY1" fmla="*/ 0 h 201613"/>
                <a:gd name="connsiteX2" fmla="*/ 677863 w 857250"/>
                <a:gd name="connsiteY2" fmla="*/ 0 h 201613"/>
                <a:gd name="connsiteX3" fmla="*/ 687388 w 857250"/>
                <a:gd name="connsiteY3" fmla="*/ 4763 h 201613"/>
                <a:gd name="connsiteX4" fmla="*/ 696913 w 857250"/>
                <a:gd name="connsiteY4" fmla="*/ 7938 h 201613"/>
                <a:gd name="connsiteX5" fmla="*/ 706438 w 857250"/>
                <a:gd name="connsiteY5" fmla="*/ 7938 h 201613"/>
                <a:gd name="connsiteX6" fmla="*/ 715963 w 857250"/>
                <a:gd name="connsiteY6" fmla="*/ 17463 h 201613"/>
                <a:gd name="connsiteX7" fmla="*/ 728663 w 857250"/>
                <a:gd name="connsiteY7" fmla="*/ 22225 h 201613"/>
                <a:gd name="connsiteX8" fmla="*/ 741363 w 857250"/>
                <a:gd name="connsiteY8" fmla="*/ 31750 h 201613"/>
                <a:gd name="connsiteX9" fmla="*/ 754063 w 857250"/>
                <a:gd name="connsiteY9" fmla="*/ 41275 h 201613"/>
                <a:gd name="connsiteX10" fmla="*/ 769938 w 857250"/>
                <a:gd name="connsiteY10" fmla="*/ 49213 h 201613"/>
                <a:gd name="connsiteX11" fmla="*/ 785813 w 857250"/>
                <a:gd name="connsiteY11" fmla="*/ 63500 h 201613"/>
                <a:gd name="connsiteX12" fmla="*/ 806450 w 857250"/>
                <a:gd name="connsiteY12" fmla="*/ 77788 h 201613"/>
                <a:gd name="connsiteX13" fmla="*/ 819150 w 857250"/>
                <a:gd name="connsiteY13" fmla="*/ 87313 h 201613"/>
                <a:gd name="connsiteX14" fmla="*/ 831850 w 857250"/>
                <a:gd name="connsiteY14" fmla="*/ 100013 h 201613"/>
                <a:gd name="connsiteX15" fmla="*/ 841375 w 857250"/>
                <a:gd name="connsiteY15" fmla="*/ 109538 h 201613"/>
                <a:gd name="connsiteX16" fmla="*/ 847725 w 857250"/>
                <a:gd name="connsiteY16" fmla="*/ 114300 h 201613"/>
                <a:gd name="connsiteX17" fmla="*/ 854075 w 857250"/>
                <a:gd name="connsiteY17" fmla="*/ 123825 h 201613"/>
                <a:gd name="connsiteX18" fmla="*/ 857250 w 857250"/>
                <a:gd name="connsiteY18" fmla="*/ 128588 h 201613"/>
                <a:gd name="connsiteX19" fmla="*/ 857250 w 857250"/>
                <a:gd name="connsiteY19" fmla="*/ 133350 h 201613"/>
                <a:gd name="connsiteX20" fmla="*/ 857250 w 857250"/>
                <a:gd name="connsiteY20" fmla="*/ 136525 h 201613"/>
                <a:gd name="connsiteX21" fmla="*/ 854075 w 857250"/>
                <a:gd name="connsiteY21" fmla="*/ 141288 h 201613"/>
                <a:gd name="connsiteX22" fmla="*/ 850900 w 857250"/>
                <a:gd name="connsiteY22" fmla="*/ 146050 h 201613"/>
                <a:gd name="connsiteX23" fmla="*/ 847725 w 857250"/>
                <a:gd name="connsiteY23" fmla="*/ 150813 h 201613"/>
                <a:gd name="connsiteX24" fmla="*/ 841375 w 857250"/>
                <a:gd name="connsiteY24" fmla="*/ 155575 h 201613"/>
                <a:gd name="connsiteX25" fmla="*/ 835025 w 857250"/>
                <a:gd name="connsiteY25" fmla="*/ 160338 h 201613"/>
                <a:gd name="connsiteX26" fmla="*/ 828675 w 857250"/>
                <a:gd name="connsiteY26" fmla="*/ 169863 h 201613"/>
                <a:gd name="connsiteX27" fmla="*/ 819150 w 857250"/>
                <a:gd name="connsiteY27" fmla="*/ 174625 h 201613"/>
                <a:gd name="connsiteX28" fmla="*/ 812800 w 857250"/>
                <a:gd name="connsiteY28" fmla="*/ 182563 h 201613"/>
                <a:gd name="connsiteX29" fmla="*/ 806450 w 857250"/>
                <a:gd name="connsiteY29" fmla="*/ 192088 h 201613"/>
                <a:gd name="connsiteX30" fmla="*/ 804333 w 857250"/>
                <a:gd name="connsiteY30" fmla="*/ 201613 h 201613"/>
                <a:gd name="connsiteX31" fmla="*/ 665163 w 857250"/>
                <a:gd name="connsiteY31" fmla="*/ 201613 h 201613"/>
                <a:gd name="connsiteX32" fmla="*/ 661988 w 857250"/>
                <a:gd name="connsiteY32" fmla="*/ 187325 h 201613"/>
                <a:gd name="connsiteX33" fmla="*/ 658813 w 857250"/>
                <a:gd name="connsiteY33" fmla="*/ 177800 h 201613"/>
                <a:gd name="connsiteX34" fmla="*/ 655638 w 857250"/>
                <a:gd name="connsiteY34" fmla="*/ 169863 h 201613"/>
                <a:gd name="connsiteX35" fmla="*/ 652463 w 857250"/>
                <a:gd name="connsiteY35" fmla="*/ 160338 h 201613"/>
                <a:gd name="connsiteX36" fmla="*/ 646113 w 857250"/>
                <a:gd name="connsiteY36" fmla="*/ 155575 h 201613"/>
                <a:gd name="connsiteX37" fmla="*/ 636588 w 857250"/>
                <a:gd name="connsiteY37" fmla="*/ 146050 h 201613"/>
                <a:gd name="connsiteX38" fmla="*/ 627063 w 857250"/>
                <a:gd name="connsiteY38" fmla="*/ 146050 h 201613"/>
                <a:gd name="connsiteX39" fmla="*/ 614363 w 857250"/>
                <a:gd name="connsiteY39" fmla="*/ 141288 h 201613"/>
                <a:gd name="connsiteX40" fmla="*/ 601663 w 857250"/>
                <a:gd name="connsiteY40" fmla="*/ 136525 h 201613"/>
                <a:gd name="connsiteX41" fmla="*/ 584200 w 857250"/>
                <a:gd name="connsiteY41" fmla="*/ 136525 h 201613"/>
                <a:gd name="connsiteX42" fmla="*/ 568325 w 857250"/>
                <a:gd name="connsiteY42" fmla="*/ 136525 h 201613"/>
                <a:gd name="connsiteX43" fmla="*/ 558800 w 857250"/>
                <a:gd name="connsiteY43" fmla="*/ 136525 h 201613"/>
                <a:gd name="connsiteX44" fmla="*/ 549275 w 857250"/>
                <a:gd name="connsiteY44" fmla="*/ 136525 h 201613"/>
                <a:gd name="connsiteX45" fmla="*/ 536575 w 857250"/>
                <a:gd name="connsiteY45" fmla="*/ 136525 h 201613"/>
                <a:gd name="connsiteX46" fmla="*/ 523875 w 857250"/>
                <a:gd name="connsiteY46" fmla="*/ 136525 h 201613"/>
                <a:gd name="connsiteX47" fmla="*/ 511175 w 857250"/>
                <a:gd name="connsiteY47" fmla="*/ 141288 h 201613"/>
                <a:gd name="connsiteX48" fmla="*/ 498475 w 857250"/>
                <a:gd name="connsiteY48" fmla="*/ 141288 h 201613"/>
                <a:gd name="connsiteX49" fmla="*/ 482600 w 857250"/>
                <a:gd name="connsiteY49" fmla="*/ 141288 h 201613"/>
                <a:gd name="connsiteX50" fmla="*/ 466725 w 857250"/>
                <a:gd name="connsiteY50" fmla="*/ 141288 h 201613"/>
                <a:gd name="connsiteX51" fmla="*/ 447675 w 857250"/>
                <a:gd name="connsiteY51" fmla="*/ 146050 h 201613"/>
                <a:gd name="connsiteX52" fmla="*/ 428625 w 857250"/>
                <a:gd name="connsiteY52" fmla="*/ 146050 h 201613"/>
                <a:gd name="connsiteX53" fmla="*/ 409575 w 857250"/>
                <a:gd name="connsiteY53" fmla="*/ 150813 h 201613"/>
                <a:gd name="connsiteX54" fmla="*/ 388938 w 857250"/>
                <a:gd name="connsiteY54" fmla="*/ 150813 h 201613"/>
                <a:gd name="connsiteX55" fmla="*/ 366713 w 857250"/>
                <a:gd name="connsiteY55" fmla="*/ 155575 h 201613"/>
                <a:gd name="connsiteX56" fmla="*/ 344488 w 857250"/>
                <a:gd name="connsiteY56" fmla="*/ 160338 h 201613"/>
                <a:gd name="connsiteX57" fmla="*/ 319088 w 857250"/>
                <a:gd name="connsiteY57" fmla="*/ 165100 h 201613"/>
                <a:gd name="connsiteX58" fmla="*/ 296863 w 857250"/>
                <a:gd name="connsiteY58" fmla="*/ 169863 h 201613"/>
                <a:gd name="connsiteX59" fmla="*/ 271463 w 857250"/>
                <a:gd name="connsiteY59" fmla="*/ 174625 h 201613"/>
                <a:gd name="connsiteX60" fmla="*/ 246063 w 857250"/>
                <a:gd name="connsiteY60" fmla="*/ 174625 h 201613"/>
                <a:gd name="connsiteX61" fmla="*/ 220663 w 857250"/>
                <a:gd name="connsiteY61" fmla="*/ 177800 h 201613"/>
                <a:gd name="connsiteX62" fmla="*/ 196850 w 857250"/>
                <a:gd name="connsiteY62" fmla="*/ 182563 h 201613"/>
                <a:gd name="connsiteX63" fmla="*/ 174625 w 857250"/>
                <a:gd name="connsiteY63" fmla="*/ 182563 h 201613"/>
                <a:gd name="connsiteX64" fmla="*/ 155575 w 857250"/>
                <a:gd name="connsiteY64" fmla="*/ 187325 h 201613"/>
                <a:gd name="connsiteX65" fmla="*/ 133350 w 857250"/>
                <a:gd name="connsiteY65" fmla="*/ 187325 h 201613"/>
                <a:gd name="connsiteX66" fmla="*/ 114300 w 857250"/>
                <a:gd name="connsiteY66" fmla="*/ 192088 h 201613"/>
                <a:gd name="connsiteX67" fmla="*/ 98425 w 857250"/>
                <a:gd name="connsiteY67" fmla="*/ 192088 h 201613"/>
                <a:gd name="connsiteX68" fmla="*/ 79375 w 857250"/>
                <a:gd name="connsiteY68" fmla="*/ 192088 h 201613"/>
                <a:gd name="connsiteX69" fmla="*/ 63500 w 857250"/>
                <a:gd name="connsiteY69" fmla="*/ 196850 h 201613"/>
                <a:gd name="connsiteX70" fmla="*/ 50800 w 857250"/>
                <a:gd name="connsiteY70" fmla="*/ 196850 h 201613"/>
                <a:gd name="connsiteX71" fmla="*/ 34925 w 857250"/>
                <a:gd name="connsiteY71" fmla="*/ 196850 h 201613"/>
                <a:gd name="connsiteX72" fmla="*/ 22225 w 857250"/>
                <a:gd name="connsiteY72" fmla="*/ 196850 h 201613"/>
                <a:gd name="connsiteX73" fmla="*/ 9525 w 857250"/>
                <a:gd name="connsiteY73" fmla="*/ 196850 h 201613"/>
                <a:gd name="connsiteX74" fmla="*/ 0 w 857250"/>
                <a:gd name="connsiteY74" fmla="*/ 196850 h 201613"/>
                <a:gd name="connsiteX75" fmla="*/ 0 w 857250"/>
                <a:gd name="connsiteY75" fmla="*/ 136525 h 201613"/>
                <a:gd name="connsiteX76" fmla="*/ 15875 w 857250"/>
                <a:gd name="connsiteY76" fmla="*/ 136525 h 201613"/>
                <a:gd name="connsiteX77" fmla="*/ 34925 w 857250"/>
                <a:gd name="connsiteY77" fmla="*/ 136525 h 201613"/>
                <a:gd name="connsiteX78" fmla="*/ 53975 w 857250"/>
                <a:gd name="connsiteY78" fmla="*/ 133350 h 201613"/>
                <a:gd name="connsiteX79" fmla="*/ 76200 w 857250"/>
                <a:gd name="connsiteY79" fmla="*/ 133350 h 201613"/>
                <a:gd name="connsiteX80" fmla="*/ 98425 w 857250"/>
                <a:gd name="connsiteY80" fmla="*/ 128588 h 201613"/>
                <a:gd name="connsiteX81" fmla="*/ 123825 w 857250"/>
                <a:gd name="connsiteY81" fmla="*/ 123825 h 201613"/>
                <a:gd name="connsiteX82" fmla="*/ 149225 w 857250"/>
                <a:gd name="connsiteY82" fmla="*/ 119063 h 201613"/>
                <a:gd name="connsiteX83" fmla="*/ 177800 w 857250"/>
                <a:gd name="connsiteY83" fmla="*/ 114300 h 201613"/>
                <a:gd name="connsiteX84" fmla="*/ 207963 w 857250"/>
                <a:gd name="connsiteY84" fmla="*/ 109538 h 201613"/>
                <a:gd name="connsiteX85" fmla="*/ 236538 w 857250"/>
                <a:gd name="connsiteY85" fmla="*/ 104775 h 201613"/>
                <a:gd name="connsiteX86" fmla="*/ 268288 w 857250"/>
                <a:gd name="connsiteY86" fmla="*/ 100013 h 201613"/>
                <a:gd name="connsiteX87" fmla="*/ 300038 w 857250"/>
                <a:gd name="connsiteY87" fmla="*/ 92075 h 201613"/>
                <a:gd name="connsiteX88" fmla="*/ 334963 w 857250"/>
                <a:gd name="connsiteY88" fmla="*/ 87313 h 201613"/>
                <a:gd name="connsiteX89" fmla="*/ 369888 w 857250"/>
                <a:gd name="connsiteY89" fmla="*/ 82550 h 201613"/>
                <a:gd name="connsiteX90" fmla="*/ 406400 w 857250"/>
                <a:gd name="connsiteY90" fmla="*/ 77788 h 201613"/>
                <a:gd name="connsiteX91" fmla="*/ 444500 w 857250"/>
                <a:gd name="connsiteY91" fmla="*/ 73025 h 201613"/>
                <a:gd name="connsiteX92" fmla="*/ 463550 w 857250"/>
                <a:gd name="connsiteY92" fmla="*/ 68263 h 201613"/>
                <a:gd name="connsiteX93" fmla="*/ 479425 w 857250"/>
                <a:gd name="connsiteY93" fmla="*/ 63500 h 201613"/>
                <a:gd name="connsiteX94" fmla="*/ 498475 w 857250"/>
                <a:gd name="connsiteY94" fmla="*/ 63500 h 201613"/>
                <a:gd name="connsiteX95" fmla="*/ 514350 w 857250"/>
                <a:gd name="connsiteY95" fmla="*/ 58738 h 201613"/>
                <a:gd name="connsiteX96" fmla="*/ 527050 w 857250"/>
                <a:gd name="connsiteY96" fmla="*/ 53975 h 201613"/>
                <a:gd name="connsiteX97" fmla="*/ 539750 w 857250"/>
                <a:gd name="connsiteY97" fmla="*/ 53975 h 201613"/>
                <a:gd name="connsiteX98" fmla="*/ 555625 w 857250"/>
                <a:gd name="connsiteY98" fmla="*/ 49213 h 201613"/>
                <a:gd name="connsiteX99" fmla="*/ 565150 w 857250"/>
                <a:gd name="connsiteY99" fmla="*/ 46038 h 201613"/>
                <a:gd name="connsiteX100" fmla="*/ 577850 w 857250"/>
                <a:gd name="connsiteY100" fmla="*/ 46038 h 201613"/>
                <a:gd name="connsiteX101" fmla="*/ 587375 w 857250"/>
                <a:gd name="connsiteY101" fmla="*/ 41275 h 201613"/>
                <a:gd name="connsiteX102" fmla="*/ 593725 w 857250"/>
                <a:gd name="connsiteY102" fmla="*/ 36513 h 201613"/>
                <a:gd name="connsiteX103" fmla="*/ 604838 w 857250"/>
                <a:gd name="connsiteY103" fmla="*/ 36513 h 201613"/>
                <a:gd name="connsiteX104" fmla="*/ 611188 w 857250"/>
                <a:gd name="connsiteY104" fmla="*/ 31750 h 201613"/>
                <a:gd name="connsiteX105" fmla="*/ 617538 w 857250"/>
                <a:gd name="connsiteY105" fmla="*/ 26988 h 201613"/>
                <a:gd name="connsiteX106" fmla="*/ 620713 w 857250"/>
                <a:gd name="connsiteY106" fmla="*/ 22225 h 201613"/>
                <a:gd name="connsiteX107" fmla="*/ 623888 w 857250"/>
                <a:gd name="connsiteY107" fmla="*/ 17463 h 201613"/>
                <a:gd name="connsiteX108" fmla="*/ 636588 w 857250"/>
                <a:gd name="connsiteY108" fmla="*/ 7938 h 201613"/>
                <a:gd name="connsiteX109" fmla="*/ 652463 w 857250"/>
                <a:gd name="connsiteY109" fmla="*/ 4763 h 201613"/>
                <a:gd name="connsiteX110" fmla="*/ 661988 w 857250"/>
                <a:gd name="connsiteY110" fmla="*/ 0 h 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857250" h="201613">
                  <a:moveTo>
                    <a:pt x="661988" y="0"/>
                  </a:moveTo>
                  <a:lnTo>
                    <a:pt x="668338" y="0"/>
                  </a:lnTo>
                  <a:lnTo>
                    <a:pt x="677863" y="0"/>
                  </a:lnTo>
                  <a:lnTo>
                    <a:pt x="687388" y="4763"/>
                  </a:lnTo>
                  <a:lnTo>
                    <a:pt x="696913" y="7938"/>
                  </a:lnTo>
                  <a:lnTo>
                    <a:pt x="706438" y="7938"/>
                  </a:lnTo>
                  <a:lnTo>
                    <a:pt x="715963" y="17463"/>
                  </a:lnTo>
                  <a:lnTo>
                    <a:pt x="728663" y="22225"/>
                  </a:lnTo>
                  <a:lnTo>
                    <a:pt x="741363" y="31750"/>
                  </a:lnTo>
                  <a:lnTo>
                    <a:pt x="754063" y="41275"/>
                  </a:lnTo>
                  <a:lnTo>
                    <a:pt x="769938" y="49213"/>
                  </a:lnTo>
                  <a:lnTo>
                    <a:pt x="785813" y="63500"/>
                  </a:lnTo>
                  <a:lnTo>
                    <a:pt x="806450" y="77788"/>
                  </a:lnTo>
                  <a:lnTo>
                    <a:pt x="819150" y="87313"/>
                  </a:lnTo>
                  <a:lnTo>
                    <a:pt x="831850" y="100013"/>
                  </a:lnTo>
                  <a:lnTo>
                    <a:pt x="841375" y="109538"/>
                  </a:lnTo>
                  <a:lnTo>
                    <a:pt x="847725" y="114300"/>
                  </a:lnTo>
                  <a:lnTo>
                    <a:pt x="854075" y="123825"/>
                  </a:lnTo>
                  <a:lnTo>
                    <a:pt x="857250" y="128588"/>
                  </a:lnTo>
                  <a:lnTo>
                    <a:pt x="857250" y="133350"/>
                  </a:lnTo>
                  <a:lnTo>
                    <a:pt x="857250" y="136525"/>
                  </a:lnTo>
                  <a:lnTo>
                    <a:pt x="854075" y="141288"/>
                  </a:lnTo>
                  <a:lnTo>
                    <a:pt x="850900" y="146050"/>
                  </a:lnTo>
                  <a:lnTo>
                    <a:pt x="847725" y="150813"/>
                  </a:lnTo>
                  <a:lnTo>
                    <a:pt x="841375" y="155575"/>
                  </a:lnTo>
                  <a:lnTo>
                    <a:pt x="835025" y="160338"/>
                  </a:lnTo>
                  <a:lnTo>
                    <a:pt x="828675" y="169863"/>
                  </a:lnTo>
                  <a:lnTo>
                    <a:pt x="819150" y="174625"/>
                  </a:lnTo>
                  <a:lnTo>
                    <a:pt x="812800" y="182563"/>
                  </a:lnTo>
                  <a:lnTo>
                    <a:pt x="806450" y="192088"/>
                  </a:lnTo>
                  <a:lnTo>
                    <a:pt x="804333" y="201613"/>
                  </a:lnTo>
                  <a:lnTo>
                    <a:pt x="665163" y="201613"/>
                  </a:lnTo>
                  <a:lnTo>
                    <a:pt x="661988" y="187325"/>
                  </a:lnTo>
                  <a:lnTo>
                    <a:pt x="658813" y="177800"/>
                  </a:lnTo>
                  <a:lnTo>
                    <a:pt x="655638" y="169863"/>
                  </a:lnTo>
                  <a:lnTo>
                    <a:pt x="652463" y="160338"/>
                  </a:lnTo>
                  <a:lnTo>
                    <a:pt x="646113" y="155575"/>
                  </a:lnTo>
                  <a:lnTo>
                    <a:pt x="636588" y="146050"/>
                  </a:lnTo>
                  <a:lnTo>
                    <a:pt x="627063" y="146050"/>
                  </a:lnTo>
                  <a:lnTo>
                    <a:pt x="614363" y="141288"/>
                  </a:lnTo>
                  <a:lnTo>
                    <a:pt x="601663" y="136525"/>
                  </a:lnTo>
                  <a:lnTo>
                    <a:pt x="584200" y="136525"/>
                  </a:lnTo>
                  <a:lnTo>
                    <a:pt x="568325" y="136525"/>
                  </a:lnTo>
                  <a:lnTo>
                    <a:pt x="558800" y="136525"/>
                  </a:lnTo>
                  <a:lnTo>
                    <a:pt x="549275" y="136525"/>
                  </a:lnTo>
                  <a:lnTo>
                    <a:pt x="536575" y="136525"/>
                  </a:lnTo>
                  <a:lnTo>
                    <a:pt x="523875" y="136525"/>
                  </a:lnTo>
                  <a:lnTo>
                    <a:pt x="511175" y="141288"/>
                  </a:lnTo>
                  <a:lnTo>
                    <a:pt x="498475" y="141288"/>
                  </a:lnTo>
                  <a:lnTo>
                    <a:pt x="482600" y="141288"/>
                  </a:lnTo>
                  <a:lnTo>
                    <a:pt x="466725" y="141288"/>
                  </a:lnTo>
                  <a:lnTo>
                    <a:pt x="447675" y="146050"/>
                  </a:lnTo>
                  <a:lnTo>
                    <a:pt x="428625" y="146050"/>
                  </a:lnTo>
                  <a:lnTo>
                    <a:pt x="409575" y="150813"/>
                  </a:lnTo>
                  <a:lnTo>
                    <a:pt x="388938" y="150813"/>
                  </a:lnTo>
                  <a:lnTo>
                    <a:pt x="366713" y="155575"/>
                  </a:lnTo>
                  <a:lnTo>
                    <a:pt x="344488" y="160338"/>
                  </a:lnTo>
                  <a:lnTo>
                    <a:pt x="319088" y="165100"/>
                  </a:lnTo>
                  <a:lnTo>
                    <a:pt x="296863" y="169863"/>
                  </a:lnTo>
                  <a:lnTo>
                    <a:pt x="271463" y="174625"/>
                  </a:lnTo>
                  <a:lnTo>
                    <a:pt x="246063" y="174625"/>
                  </a:lnTo>
                  <a:lnTo>
                    <a:pt x="220663" y="177800"/>
                  </a:lnTo>
                  <a:lnTo>
                    <a:pt x="196850" y="182563"/>
                  </a:lnTo>
                  <a:lnTo>
                    <a:pt x="174625" y="182563"/>
                  </a:lnTo>
                  <a:lnTo>
                    <a:pt x="155575" y="187325"/>
                  </a:lnTo>
                  <a:lnTo>
                    <a:pt x="133350" y="187325"/>
                  </a:lnTo>
                  <a:lnTo>
                    <a:pt x="114300" y="192088"/>
                  </a:lnTo>
                  <a:lnTo>
                    <a:pt x="98425" y="192088"/>
                  </a:lnTo>
                  <a:lnTo>
                    <a:pt x="79375" y="192088"/>
                  </a:lnTo>
                  <a:lnTo>
                    <a:pt x="63500" y="196850"/>
                  </a:lnTo>
                  <a:lnTo>
                    <a:pt x="50800" y="196850"/>
                  </a:lnTo>
                  <a:lnTo>
                    <a:pt x="34925" y="196850"/>
                  </a:lnTo>
                  <a:lnTo>
                    <a:pt x="22225" y="196850"/>
                  </a:lnTo>
                  <a:lnTo>
                    <a:pt x="9525" y="196850"/>
                  </a:lnTo>
                  <a:lnTo>
                    <a:pt x="0" y="196850"/>
                  </a:lnTo>
                  <a:lnTo>
                    <a:pt x="0" y="136525"/>
                  </a:lnTo>
                  <a:lnTo>
                    <a:pt x="15875" y="136525"/>
                  </a:lnTo>
                  <a:lnTo>
                    <a:pt x="34925" y="136525"/>
                  </a:lnTo>
                  <a:lnTo>
                    <a:pt x="53975" y="133350"/>
                  </a:lnTo>
                  <a:lnTo>
                    <a:pt x="76200" y="133350"/>
                  </a:lnTo>
                  <a:lnTo>
                    <a:pt x="98425" y="128588"/>
                  </a:lnTo>
                  <a:lnTo>
                    <a:pt x="123825" y="123825"/>
                  </a:lnTo>
                  <a:lnTo>
                    <a:pt x="149225" y="119063"/>
                  </a:lnTo>
                  <a:lnTo>
                    <a:pt x="177800" y="114300"/>
                  </a:lnTo>
                  <a:lnTo>
                    <a:pt x="207963" y="109538"/>
                  </a:lnTo>
                  <a:lnTo>
                    <a:pt x="236538" y="104775"/>
                  </a:lnTo>
                  <a:lnTo>
                    <a:pt x="268288" y="100013"/>
                  </a:lnTo>
                  <a:lnTo>
                    <a:pt x="300038" y="92075"/>
                  </a:lnTo>
                  <a:lnTo>
                    <a:pt x="334963" y="87313"/>
                  </a:lnTo>
                  <a:lnTo>
                    <a:pt x="369888" y="82550"/>
                  </a:lnTo>
                  <a:lnTo>
                    <a:pt x="406400" y="77788"/>
                  </a:lnTo>
                  <a:lnTo>
                    <a:pt x="444500" y="73025"/>
                  </a:lnTo>
                  <a:lnTo>
                    <a:pt x="463550" y="68263"/>
                  </a:lnTo>
                  <a:lnTo>
                    <a:pt x="479425" y="63500"/>
                  </a:lnTo>
                  <a:lnTo>
                    <a:pt x="498475" y="63500"/>
                  </a:lnTo>
                  <a:lnTo>
                    <a:pt x="514350" y="58738"/>
                  </a:lnTo>
                  <a:lnTo>
                    <a:pt x="527050" y="53975"/>
                  </a:lnTo>
                  <a:lnTo>
                    <a:pt x="539750" y="53975"/>
                  </a:lnTo>
                  <a:lnTo>
                    <a:pt x="555625" y="49213"/>
                  </a:lnTo>
                  <a:lnTo>
                    <a:pt x="565150" y="46038"/>
                  </a:lnTo>
                  <a:lnTo>
                    <a:pt x="577850" y="46038"/>
                  </a:lnTo>
                  <a:lnTo>
                    <a:pt x="587375" y="41275"/>
                  </a:lnTo>
                  <a:lnTo>
                    <a:pt x="593725" y="36513"/>
                  </a:lnTo>
                  <a:lnTo>
                    <a:pt x="604838" y="36513"/>
                  </a:lnTo>
                  <a:lnTo>
                    <a:pt x="611188" y="31750"/>
                  </a:lnTo>
                  <a:lnTo>
                    <a:pt x="617538" y="26988"/>
                  </a:lnTo>
                  <a:lnTo>
                    <a:pt x="620713" y="22225"/>
                  </a:lnTo>
                  <a:lnTo>
                    <a:pt x="623888" y="17463"/>
                  </a:lnTo>
                  <a:lnTo>
                    <a:pt x="636588" y="7938"/>
                  </a:lnTo>
                  <a:lnTo>
                    <a:pt x="652463" y="4763"/>
                  </a:lnTo>
                  <a:lnTo>
                    <a:pt x="66198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4638677" y="5089620"/>
              <a:ext cx="266700" cy="361839"/>
            </a:xfrm>
            <a:custGeom>
              <a:avLst/>
              <a:gdLst>
                <a:gd name="connsiteX0" fmla="*/ 134913 w 266700"/>
                <a:gd name="connsiteY0" fmla="*/ 0 h 361839"/>
                <a:gd name="connsiteX1" fmla="*/ 266700 w 266700"/>
                <a:gd name="connsiteY1" fmla="*/ 0 h 361839"/>
                <a:gd name="connsiteX2" fmla="*/ 266700 w 266700"/>
                <a:gd name="connsiteY2" fmla="*/ 18939 h 361839"/>
                <a:gd name="connsiteX3" fmla="*/ 261938 w 266700"/>
                <a:gd name="connsiteY3" fmla="*/ 45927 h 361839"/>
                <a:gd name="connsiteX4" fmla="*/ 258763 w 266700"/>
                <a:gd name="connsiteY4" fmla="*/ 91964 h 361839"/>
                <a:gd name="connsiteX5" fmla="*/ 255588 w 266700"/>
                <a:gd name="connsiteY5" fmla="*/ 133239 h 361839"/>
                <a:gd name="connsiteX6" fmla="*/ 249238 w 266700"/>
                <a:gd name="connsiteY6" fmla="*/ 174514 h 361839"/>
                <a:gd name="connsiteX7" fmla="*/ 242888 w 266700"/>
                <a:gd name="connsiteY7" fmla="*/ 206264 h 361839"/>
                <a:gd name="connsiteX8" fmla="*/ 236538 w 266700"/>
                <a:gd name="connsiteY8" fmla="*/ 238014 h 361839"/>
                <a:gd name="connsiteX9" fmla="*/ 227013 w 266700"/>
                <a:gd name="connsiteY9" fmla="*/ 266589 h 361839"/>
                <a:gd name="connsiteX10" fmla="*/ 217488 w 266700"/>
                <a:gd name="connsiteY10" fmla="*/ 288814 h 361839"/>
                <a:gd name="connsiteX11" fmla="*/ 204788 w 266700"/>
                <a:gd name="connsiteY11" fmla="*/ 307864 h 361839"/>
                <a:gd name="connsiteX12" fmla="*/ 195263 w 266700"/>
                <a:gd name="connsiteY12" fmla="*/ 325327 h 361839"/>
                <a:gd name="connsiteX13" fmla="*/ 185738 w 266700"/>
                <a:gd name="connsiteY13" fmla="*/ 339614 h 361839"/>
                <a:gd name="connsiteX14" fmla="*/ 176213 w 266700"/>
                <a:gd name="connsiteY14" fmla="*/ 349139 h 361839"/>
                <a:gd name="connsiteX15" fmla="*/ 166688 w 266700"/>
                <a:gd name="connsiteY15" fmla="*/ 353902 h 361839"/>
                <a:gd name="connsiteX16" fmla="*/ 157163 w 266700"/>
                <a:gd name="connsiteY16" fmla="*/ 358664 h 361839"/>
                <a:gd name="connsiteX17" fmla="*/ 150813 w 266700"/>
                <a:gd name="connsiteY17" fmla="*/ 361839 h 361839"/>
                <a:gd name="connsiteX18" fmla="*/ 141288 w 266700"/>
                <a:gd name="connsiteY18" fmla="*/ 358664 h 361839"/>
                <a:gd name="connsiteX19" fmla="*/ 134938 w 266700"/>
                <a:gd name="connsiteY19" fmla="*/ 353902 h 361839"/>
                <a:gd name="connsiteX20" fmla="*/ 131763 w 266700"/>
                <a:gd name="connsiteY20" fmla="*/ 349139 h 361839"/>
                <a:gd name="connsiteX21" fmla="*/ 125413 w 266700"/>
                <a:gd name="connsiteY21" fmla="*/ 339614 h 361839"/>
                <a:gd name="connsiteX22" fmla="*/ 125413 w 266700"/>
                <a:gd name="connsiteY22" fmla="*/ 325327 h 361839"/>
                <a:gd name="connsiteX23" fmla="*/ 125413 w 266700"/>
                <a:gd name="connsiteY23" fmla="*/ 312627 h 361839"/>
                <a:gd name="connsiteX24" fmla="*/ 125413 w 266700"/>
                <a:gd name="connsiteY24" fmla="*/ 298339 h 361839"/>
                <a:gd name="connsiteX25" fmla="*/ 125413 w 266700"/>
                <a:gd name="connsiteY25" fmla="*/ 279289 h 361839"/>
                <a:gd name="connsiteX26" fmla="*/ 128588 w 266700"/>
                <a:gd name="connsiteY26" fmla="*/ 271352 h 361839"/>
                <a:gd name="connsiteX27" fmla="*/ 125413 w 266700"/>
                <a:gd name="connsiteY27" fmla="*/ 257064 h 361839"/>
                <a:gd name="connsiteX28" fmla="*/ 125413 w 266700"/>
                <a:gd name="connsiteY28" fmla="*/ 247539 h 361839"/>
                <a:gd name="connsiteX29" fmla="*/ 122238 w 266700"/>
                <a:gd name="connsiteY29" fmla="*/ 238014 h 361839"/>
                <a:gd name="connsiteX30" fmla="*/ 119063 w 266700"/>
                <a:gd name="connsiteY30" fmla="*/ 225314 h 361839"/>
                <a:gd name="connsiteX31" fmla="*/ 112713 w 266700"/>
                <a:gd name="connsiteY31" fmla="*/ 215789 h 361839"/>
                <a:gd name="connsiteX32" fmla="*/ 106363 w 266700"/>
                <a:gd name="connsiteY32" fmla="*/ 201502 h 361839"/>
                <a:gd name="connsiteX33" fmla="*/ 100013 w 266700"/>
                <a:gd name="connsiteY33" fmla="*/ 188802 h 361839"/>
                <a:gd name="connsiteX34" fmla="*/ 90488 w 266700"/>
                <a:gd name="connsiteY34" fmla="*/ 174514 h 361839"/>
                <a:gd name="connsiteX35" fmla="*/ 80963 w 266700"/>
                <a:gd name="connsiteY35" fmla="*/ 160227 h 361839"/>
                <a:gd name="connsiteX36" fmla="*/ 71438 w 266700"/>
                <a:gd name="connsiteY36" fmla="*/ 145939 h 361839"/>
                <a:gd name="connsiteX37" fmla="*/ 57150 w 266700"/>
                <a:gd name="connsiteY37" fmla="*/ 133239 h 361839"/>
                <a:gd name="connsiteX38" fmla="*/ 44450 w 266700"/>
                <a:gd name="connsiteY38" fmla="*/ 114189 h 361839"/>
                <a:gd name="connsiteX39" fmla="*/ 31750 w 266700"/>
                <a:gd name="connsiteY39" fmla="*/ 101489 h 361839"/>
                <a:gd name="connsiteX40" fmla="*/ 15875 w 266700"/>
                <a:gd name="connsiteY40" fmla="*/ 82439 h 361839"/>
                <a:gd name="connsiteX41" fmla="*/ 0 w 266700"/>
                <a:gd name="connsiteY41" fmla="*/ 63389 h 361839"/>
                <a:gd name="connsiteX42" fmla="*/ 15875 w 266700"/>
                <a:gd name="connsiteY42" fmla="*/ 63389 h 361839"/>
                <a:gd name="connsiteX43" fmla="*/ 28575 w 266700"/>
                <a:gd name="connsiteY43" fmla="*/ 63389 h 361839"/>
                <a:gd name="connsiteX44" fmla="*/ 41275 w 266700"/>
                <a:gd name="connsiteY44" fmla="*/ 68152 h 361839"/>
                <a:gd name="connsiteX45" fmla="*/ 50800 w 266700"/>
                <a:gd name="connsiteY45" fmla="*/ 68152 h 361839"/>
                <a:gd name="connsiteX46" fmla="*/ 65088 w 266700"/>
                <a:gd name="connsiteY46" fmla="*/ 68152 h 361839"/>
                <a:gd name="connsiteX47" fmla="*/ 74613 w 266700"/>
                <a:gd name="connsiteY47" fmla="*/ 68152 h 361839"/>
                <a:gd name="connsiteX48" fmla="*/ 84138 w 266700"/>
                <a:gd name="connsiteY48" fmla="*/ 68152 h 361839"/>
                <a:gd name="connsiteX49" fmla="*/ 90488 w 266700"/>
                <a:gd name="connsiteY49" fmla="*/ 68152 h 361839"/>
                <a:gd name="connsiteX50" fmla="*/ 96838 w 266700"/>
                <a:gd name="connsiteY50" fmla="*/ 68152 h 361839"/>
                <a:gd name="connsiteX51" fmla="*/ 103188 w 266700"/>
                <a:gd name="connsiteY51" fmla="*/ 68152 h 361839"/>
                <a:gd name="connsiteX52" fmla="*/ 109538 w 266700"/>
                <a:gd name="connsiteY52" fmla="*/ 63389 h 361839"/>
                <a:gd name="connsiteX53" fmla="*/ 115888 w 266700"/>
                <a:gd name="connsiteY53" fmla="*/ 63389 h 361839"/>
                <a:gd name="connsiteX54" fmla="*/ 122238 w 266700"/>
                <a:gd name="connsiteY54" fmla="*/ 60214 h 361839"/>
                <a:gd name="connsiteX55" fmla="*/ 125413 w 266700"/>
                <a:gd name="connsiteY55" fmla="*/ 55452 h 361839"/>
                <a:gd name="connsiteX56" fmla="*/ 128588 w 266700"/>
                <a:gd name="connsiteY56" fmla="*/ 50689 h 361839"/>
                <a:gd name="connsiteX57" fmla="*/ 128588 w 266700"/>
                <a:gd name="connsiteY57" fmla="*/ 45927 h 361839"/>
                <a:gd name="connsiteX58" fmla="*/ 131763 w 266700"/>
                <a:gd name="connsiteY58" fmla="*/ 41164 h 361839"/>
                <a:gd name="connsiteX59" fmla="*/ 131763 w 266700"/>
                <a:gd name="connsiteY59" fmla="*/ 31639 h 361839"/>
                <a:gd name="connsiteX60" fmla="*/ 131763 w 266700"/>
                <a:gd name="connsiteY60" fmla="*/ 22114 h 361839"/>
                <a:gd name="connsiteX61" fmla="*/ 131763 w 266700"/>
                <a:gd name="connsiteY61" fmla="*/ 14177 h 361839"/>
                <a:gd name="connsiteX62" fmla="*/ 134913 w 266700"/>
                <a:gd name="connsiteY62" fmla="*/ 0 h 36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66700" h="361839">
                  <a:moveTo>
                    <a:pt x="134913" y="0"/>
                  </a:moveTo>
                  <a:lnTo>
                    <a:pt x="266700" y="0"/>
                  </a:lnTo>
                  <a:lnTo>
                    <a:pt x="266700" y="18939"/>
                  </a:lnTo>
                  <a:lnTo>
                    <a:pt x="261938" y="45927"/>
                  </a:lnTo>
                  <a:lnTo>
                    <a:pt x="258763" y="91964"/>
                  </a:lnTo>
                  <a:lnTo>
                    <a:pt x="255588" y="133239"/>
                  </a:lnTo>
                  <a:lnTo>
                    <a:pt x="249238" y="174514"/>
                  </a:lnTo>
                  <a:lnTo>
                    <a:pt x="242888" y="206264"/>
                  </a:lnTo>
                  <a:lnTo>
                    <a:pt x="236538" y="238014"/>
                  </a:lnTo>
                  <a:lnTo>
                    <a:pt x="227013" y="266589"/>
                  </a:lnTo>
                  <a:lnTo>
                    <a:pt x="217488" y="288814"/>
                  </a:lnTo>
                  <a:lnTo>
                    <a:pt x="204788" y="307864"/>
                  </a:lnTo>
                  <a:lnTo>
                    <a:pt x="195263" y="325327"/>
                  </a:lnTo>
                  <a:lnTo>
                    <a:pt x="185738" y="339614"/>
                  </a:lnTo>
                  <a:lnTo>
                    <a:pt x="176213" y="349139"/>
                  </a:lnTo>
                  <a:lnTo>
                    <a:pt x="166688" y="353902"/>
                  </a:lnTo>
                  <a:lnTo>
                    <a:pt x="157163" y="358664"/>
                  </a:lnTo>
                  <a:lnTo>
                    <a:pt x="150813" y="361839"/>
                  </a:lnTo>
                  <a:lnTo>
                    <a:pt x="141288" y="358664"/>
                  </a:lnTo>
                  <a:lnTo>
                    <a:pt x="134938" y="353902"/>
                  </a:lnTo>
                  <a:lnTo>
                    <a:pt x="131763" y="349139"/>
                  </a:lnTo>
                  <a:lnTo>
                    <a:pt x="125413" y="339614"/>
                  </a:lnTo>
                  <a:lnTo>
                    <a:pt x="125413" y="325327"/>
                  </a:lnTo>
                  <a:lnTo>
                    <a:pt x="125413" y="312627"/>
                  </a:lnTo>
                  <a:lnTo>
                    <a:pt x="125413" y="298339"/>
                  </a:lnTo>
                  <a:lnTo>
                    <a:pt x="125413" y="279289"/>
                  </a:lnTo>
                  <a:lnTo>
                    <a:pt x="128588" y="271352"/>
                  </a:lnTo>
                  <a:lnTo>
                    <a:pt x="125413" y="257064"/>
                  </a:lnTo>
                  <a:lnTo>
                    <a:pt x="125413" y="247539"/>
                  </a:lnTo>
                  <a:lnTo>
                    <a:pt x="122238" y="238014"/>
                  </a:lnTo>
                  <a:lnTo>
                    <a:pt x="119063" y="225314"/>
                  </a:lnTo>
                  <a:lnTo>
                    <a:pt x="112713" y="215789"/>
                  </a:lnTo>
                  <a:lnTo>
                    <a:pt x="106363" y="201502"/>
                  </a:lnTo>
                  <a:lnTo>
                    <a:pt x="100013" y="188802"/>
                  </a:lnTo>
                  <a:lnTo>
                    <a:pt x="90488" y="174514"/>
                  </a:lnTo>
                  <a:lnTo>
                    <a:pt x="80963" y="160227"/>
                  </a:lnTo>
                  <a:lnTo>
                    <a:pt x="71438" y="145939"/>
                  </a:lnTo>
                  <a:lnTo>
                    <a:pt x="57150" y="133239"/>
                  </a:lnTo>
                  <a:lnTo>
                    <a:pt x="44450" y="114189"/>
                  </a:lnTo>
                  <a:lnTo>
                    <a:pt x="31750" y="101489"/>
                  </a:lnTo>
                  <a:lnTo>
                    <a:pt x="15875" y="82439"/>
                  </a:lnTo>
                  <a:lnTo>
                    <a:pt x="0" y="63389"/>
                  </a:lnTo>
                  <a:lnTo>
                    <a:pt x="15875" y="63389"/>
                  </a:lnTo>
                  <a:lnTo>
                    <a:pt x="28575" y="63389"/>
                  </a:lnTo>
                  <a:lnTo>
                    <a:pt x="41275" y="68152"/>
                  </a:lnTo>
                  <a:lnTo>
                    <a:pt x="50800" y="68152"/>
                  </a:lnTo>
                  <a:lnTo>
                    <a:pt x="65088" y="68152"/>
                  </a:lnTo>
                  <a:lnTo>
                    <a:pt x="74613" y="68152"/>
                  </a:lnTo>
                  <a:lnTo>
                    <a:pt x="84138" y="68152"/>
                  </a:lnTo>
                  <a:lnTo>
                    <a:pt x="90488" y="68152"/>
                  </a:lnTo>
                  <a:lnTo>
                    <a:pt x="96838" y="68152"/>
                  </a:lnTo>
                  <a:lnTo>
                    <a:pt x="103188" y="68152"/>
                  </a:lnTo>
                  <a:lnTo>
                    <a:pt x="109538" y="63389"/>
                  </a:lnTo>
                  <a:lnTo>
                    <a:pt x="115888" y="63389"/>
                  </a:lnTo>
                  <a:lnTo>
                    <a:pt x="122238" y="60214"/>
                  </a:lnTo>
                  <a:lnTo>
                    <a:pt x="125413" y="55452"/>
                  </a:lnTo>
                  <a:lnTo>
                    <a:pt x="128588" y="50689"/>
                  </a:lnTo>
                  <a:lnTo>
                    <a:pt x="128588" y="45927"/>
                  </a:lnTo>
                  <a:lnTo>
                    <a:pt x="131763" y="41164"/>
                  </a:lnTo>
                  <a:lnTo>
                    <a:pt x="131763" y="31639"/>
                  </a:lnTo>
                  <a:lnTo>
                    <a:pt x="131763" y="22114"/>
                  </a:lnTo>
                  <a:lnTo>
                    <a:pt x="131763" y="14177"/>
                  </a:lnTo>
                  <a:lnTo>
                    <a:pt x="13491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Freeform 7"/>
          <p:cNvSpPr/>
          <p:nvPr/>
        </p:nvSpPr>
        <p:spPr bwMode="auto">
          <a:xfrm>
            <a:off x="5852869" y="1882264"/>
            <a:ext cx="153988" cy="1143000"/>
          </a:xfrm>
          <a:custGeom>
            <a:avLst/>
            <a:gdLst>
              <a:gd name="T0" fmla="*/ 97 w 97"/>
              <a:gd name="T1" fmla="*/ 72 h 720"/>
              <a:gd name="T2" fmla="*/ 95 w 97"/>
              <a:gd name="T3" fmla="*/ 174 h 720"/>
              <a:gd name="T4" fmla="*/ 95 w 97"/>
              <a:gd name="T5" fmla="*/ 263 h 720"/>
              <a:gd name="T6" fmla="*/ 93 w 97"/>
              <a:gd name="T7" fmla="*/ 347 h 720"/>
              <a:gd name="T8" fmla="*/ 93 w 97"/>
              <a:gd name="T9" fmla="*/ 419 h 720"/>
              <a:gd name="T10" fmla="*/ 91 w 97"/>
              <a:gd name="T11" fmla="*/ 480 h 720"/>
              <a:gd name="T12" fmla="*/ 89 w 97"/>
              <a:gd name="T13" fmla="*/ 532 h 720"/>
              <a:gd name="T14" fmla="*/ 87 w 97"/>
              <a:gd name="T15" fmla="*/ 576 h 720"/>
              <a:gd name="T16" fmla="*/ 85 w 97"/>
              <a:gd name="T17" fmla="*/ 610 h 720"/>
              <a:gd name="T18" fmla="*/ 83 w 97"/>
              <a:gd name="T19" fmla="*/ 639 h 720"/>
              <a:gd name="T20" fmla="*/ 81 w 97"/>
              <a:gd name="T21" fmla="*/ 665 h 720"/>
              <a:gd name="T22" fmla="*/ 77 w 97"/>
              <a:gd name="T23" fmla="*/ 685 h 720"/>
              <a:gd name="T24" fmla="*/ 73 w 97"/>
              <a:gd name="T25" fmla="*/ 700 h 720"/>
              <a:gd name="T26" fmla="*/ 69 w 97"/>
              <a:gd name="T27" fmla="*/ 711 h 720"/>
              <a:gd name="T28" fmla="*/ 65 w 97"/>
              <a:gd name="T29" fmla="*/ 720 h 720"/>
              <a:gd name="T30" fmla="*/ 59 w 97"/>
              <a:gd name="T31" fmla="*/ 720 h 720"/>
              <a:gd name="T32" fmla="*/ 50 w 97"/>
              <a:gd name="T33" fmla="*/ 720 h 720"/>
              <a:gd name="T34" fmla="*/ 42 w 97"/>
              <a:gd name="T35" fmla="*/ 711 h 720"/>
              <a:gd name="T36" fmla="*/ 34 w 97"/>
              <a:gd name="T37" fmla="*/ 700 h 720"/>
              <a:gd name="T38" fmla="*/ 26 w 97"/>
              <a:gd name="T39" fmla="*/ 680 h 720"/>
              <a:gd name="T40" fmla="*/ 18 w 97"/>
              <a:gd name="T41" fmla="*/ 659 h 720"/>
              <a:gd name="T42" fmla="*/ 14 w 97"/>
              <a:gd name="T43" fmla="*/ 642 h 720"/>
              <a:gd name="T44" fmla="*/ 10 w 97"/>
              <a:gd name="T45" fmla="*/ 628 h 720"/>
              <a:gd name="T46" fmla="*/ 10 w 97"/>
              <a:gd name="T47" fmla="*/ 613 h 720"/>
              <a:gd name="T48" fmla="*/ 14 w 97"/>
              <a:gd name="T49" fmla="*/ 607 h 720"/>
              <a:gd name="T50" fmla="*/ 14 w 97"/>
              <a:gd name="T51" fmla="*/ 599 h 720"/>
              <a:gd name="T52" fmla="*/ 16 w 97"/>
              <a:gd name="T53" fmla="*/ 590 h 720"/>
              <a:gd name="T54" fmla="*/ 18 w 97"/>
              <a:gd name="T55" fmla="*/ 578 h 720"/>
              <a:gd name="T56" fmla="*/ 20 w 97"/>
              <a:gd name="T57" fmla="*/ 561 h 720"/>
              <a:gd name="T58" fmla="*/ 22 w 97"/>
              <a:gd name="T59" fmla="*/ 544 h 720"/>
              <a:gd name="T60" fmla="*/ 24 w 97"/>
              <a:gd name="T61" fmla="*/ 521 h 720"/>
              <a:gd name="T62" fmla="*/ 26 w 97"/>
              <a:gd name="T63" fmla="*/ 495 h 720"/>
              <a:gd name="T64" fmla="*/ 28 w 97"/>
              <a:gd name="T65" fmla="*/ 454 h 720"/>
              <a:gd name="T66" fmla="*/ 32 w 97"/>
              <a:gd name="T67" fmla="*/ 408 h 720"/>
              <a:gd name="T68" fmla="*/ 34 w 97"/>
              <a:gd name="T69" fmla="*/ 367 h 720"/>
              <a:gd name="T70" fmla="*/ 36 w 97"/>
              <a:gd name="T71" fmla="*/ 336 h 720"/>
              <a:gd name="T72" fmla="*/ 36 w 97"/>
              <a:gd name="T73" fmla="*/ 309 h 720"/>
              <a:gd name="T74" fmla="*/ 36 w 97"/>
              <a:gd name="T75" fmla="*/ 281 h 720"/>
              <a:gd name="T76" fmla="*/ 36 w 97"/>
              <a:gd name="T77" fmla="*/ 243 h 720"/>
              <a:gd name="T78" fmla="*/ 34 w 97"/>
              <a:gd name="T79" fmla="*/ 197 h 720"/>
              <a:gd name="T80" fmla="*/ 30 w 97"/>
              <a:gd name="T81" fmla="*/ 148 h 720"/>
              <a:gd name="T82" fmla="*/ 26 w 97"/>
              <a:gd name="T83" fmla="*/ 104 h 720"/>
              <a:gd name="T84" fmla="*/ 22 w 97"/>
              <a:gd name="T85" fmla="*/ 72 h 720"/>
              <a:gd name="T86" fmla="*/ 16 w 97"/>
              <a:gd name="T87" fmla="*/ 49 h 720"/>
              <a:gd name="T88" fmla="*/ 8 w 97"/>
              <a:gd name="T89" fmla="*/ 35 h 720"/>
              <a:gd name="T90" fmla="*/ 2 w 97"/>
              <a:gd name="T91" fmla="*/ 26 h 720"/>
              <a:gd name="T92" fmla="*/ 0 w 97"/>
              <a:gd name="T93" fmla="*/ 15 h 720"/>
              <a:gd name="T94" fmla="*/ 4 w 97"/>
              <a:gd name="T95" fmla="*/ 9 h 720"/>
              <a:gd name="T96" fmla="*/ 8 w 97"/>
              <a:gd name="T97" fmla="*/ 3 h 720"/>
              <a:gd name="T98" fmla="*/ 12 w 97"/>
              <a:gd name="T99" fmla="*/ 0 h 720"/>
              <a:gd name="T100" fmla="*/ 20 w 97"/>
              <a:gd name="T101" fmla="*/ 0 h 720"/>
              <a:gd name="T102" fmla="*/ 28 w 97"/>
              <a:gd name="T103" fmla="*/ 0 h 720"/>
              <a:gd name="T104" fmla="*/ 38 w 97"/>
              <a:gd name="T105" fmla="*/ 0 h 720"/>
              <a:gd name="T106" fmla="*/ 52 w 97"/>
              <a:gd name="T107" fmla="*/ 3 h 720"/>
              <a:gd name="T108" fmla="*/ 69 w 97"/>
              <a:gd name="T109" fmla="*/ 9 h 720"/>
              <a:gd name="T110" fmla="*/ 87 w 97"/>
              <a:gd name="T111" fmla="*/ 15 h 720"/>
              <a:gd name="T112" fmla="*/ 97 w 97"/>
              <a:gd name="T113" fmla="*/ 17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720">
                <a:moveTo>
                  <a:pt x="97" y="17"/>
                </a:moveTo>
                <a:lnTo>
                  <a:pt x="97" y="72"/>
                </a:lnTo>
                <a:lnTo>
                  <a:pt x="95" y="124"/>
                </a:lnTo>
                <a:lnTo>
                  <a:pt x="95" y="174"/>
                </a:lnTo>
                <a:lnTo>
                  <a:pt x="95" y="220"/>
                </a:lnTo>
                <a:lnTo>
                  <a:pt x="95" y="263"/>
                </a:lnTo>
                <a:lnTo>
                  <a:pt x="95" y="307"/>
                </a:lnTo>
                <a:lnTo>
                  <a:pt x="93" y="347"/>
                </a:lnTo>
                <a:lnTo>
                  <a:pt x="93" y="385"/>
                </a:lnTo>
                <a:lnTo>
                  <a:pt x="93" y="419"/>
                </a:lnTo>
                <a:lnTo>
                  <a:pt x="91" y="451"/>
                </a:lnTo>
                <a:lnTo>
                  <a:pt x="91" y="480"/>
                </a:lnTo>
                <a:lnTo>
                  <a:pt x="89" y="509"/>
                </a:lnTo>
                <a:lnTo>
                  <a:pt x="89" y="532"/>
                </a:lnTo>
                <a:lnTo>
                  <a:pt x="89" y="555"/>
                </a:lnTo>
                <a:lnTo>
                  <a:pt x="87" y="576"/>
                </a:lnTo>
                <a:lnTo>
                  <a:pt x="87" y="596"/>
                </a:lnTo>
                <a:lnTo>
                  <a:pt x="85" y="610"/>
                </a:lnTo>
                <a:lnTo>
                  <a:pt x="85" y="625"/>
                </a:lnTo>
                <a:lnTo>
                  <a:pt x="83" y="639"/>
                </a:lnTo>
                <a:lnTo>
                  <a:pt x="81" y="654"/>
                </a:lnTo>
                <a:lnTo>
                  <a:pt x="81" y="665"/>
                </a:lnTo>
                <a:lnTo>
                  <a:pt x="79" y="674"/>
                </a:lnTo>
                <a:lnTo>
                  <a:pt x="77" y="685"/>
                </a:lnTo>
                <a:lnTo>
                  <a:pt x="75" y="694"/>
                </a:lnTo>
                <a:lnTo>
                  <a:pt x="73" y="700"/>
                </a:lnTo>
                <a:lnTo>
                  <a:pt x="71" y="706"/>
                </a:lnTo>
                <a:lnTo>
                  <a:pt x="69" y="711"/>
                </a:lnTo>
                <a:lnTo>
                  <a:pt x="67" y="717"/>
                </a:lnTo>
                <a:lnTo>
                  <a:pt x="65" y="720"/>
                </a:lnTo>
                <a:lnTo>
                  <a:pt x="63" y="720"/>
                </a:lnTo>
                <a:lnTo>
                  <a:pt x="59" y="720"/>
                </a:lnTo>
                <a:lnTo>
                  <a:pt x="57" y="720"/>
                </a:lnTo>
                <a:lnTo>
                  <a:pt x="50" y="720"/>
                </a:lnTo>
                <a:lnTo>
                  <a:pt x="46" y="714"/>
                </a:lnTo>
                <a:lnTo>
                  <a:pt x="42" y="711"/>
                </a:lnTo>
                <a:lnTo>
                  <a:pt x="38" y="706"/>
                </a:lnTo>
                <a:lnTo>
                  <a:pt x="34" y="700"/>
                </a:lnTo>
                <a:lnTo>
                  <a:pt x="30" y="691"/>
                </a:lnTo>
                <a:lnTo>
                  <a:pt x="26" y="680"/>
                </a:lnTo>
                <a:lnTo>
                  <a:pt x="22" y="671"/>
                </a:lnTo>
                <a:lnTo>
                  <a:pt x="18" y="659"/>
                </a:lnTo>
                <a:lnTo>
                  <a:pt x="16" y="651"/>
                </a:lnTo>
                <a:lnTo>
                  <a:pt x="14" y="642"/>
                </a:lnTo>
                <a:lnTo>
                  <a:pt x="12" y="633"/>
                </a:lnTo>
                <a:lnTo>
                  <a:pt x="10" y="628"/>
                </a:lnTo>
                <a:lnTo>
                  <a:pt x="10" y="619"/>
                </a:lnTo>
                <a:lnTo>
                  <a:pt x="10" y="613"/>
                </a:lnTo>
                <a:lnTo>
                  <a:pt x="12" y="607"/>
                </a:lnTo>
                <a:lnTo>
                  <a:pt x="14" y="607"/>
                </a:lnTo>
                <a:lnTo>
                  <a:pt x="14" y="604"/>
                </a:lnTo>
                <a:lnTo>
                  <a:pt x="14" y="599"/>
                </a:lnTo>
                <a:lnTo>
                  <a:pt x="16" y="596"/>
                </a:lnTo>
                <a:lnTo>
                  <a:pt x="16" y="590"/>
                </a:lnTo>
                <a:lnTo>
                  <a:pt x="18" y="584"/>
                </a:lnTo>
                <a:lnTo>
                  <a:pt x="18" y="578"/>
                </a:lnTo>
                <a:lnTo>
                  <a:pt x="20" y="570"/>
                </a:lnTo>
                <a:lnTo>
                  <a:pt x="20" y="561"/>
                </a:lnTo>
                <a:lnTo>
                  <a:pt x="22" y="552"/>
                </a:lnTo>
                <a:lnTo>
                  <a:pt x="22" y="544"/>
                </a:lnTo>
                <a:lnTo>
                  <a:pt x="24" y="532"/>
                </a:lnTo>
                <a:lnTo>
                  <a:pt x="24" y="521"/>
                </a:lnTo>
                <a:lnTo>
                  <a:pt x="26" y="509"/>
                </a:lnTo>
                <a:lnTo>
                  <a:pt x="26" y="495"/>
                </a:lnTo>
                <a:lnTo>
                  <a:pt x="26" y="483"/>
                </a:lnTo>
                <a:lnTo>
                  <a:pt x="28" y="454"/>
                </a:lnTo>
                <a:lnTo>
                  <a:pt x="30" y="431"/>
                </a:lnTo>
                <a:lnTo>
                  <a:pt x="32" y="408"/>
                </a:lnTo>
                <a:lnTo>
                  <a:pt x="34" y="388"/>
                </a:lnTo>
                <a:lnTo>
                  <a:pt x="34" y="367"/>
                </a:lnTo>
                <a:lnTo>
                  <a:pt x="36" y="350"/>
                </a:lnTo>
                <a:lnTo>
                  <a:pt x="36" y="336"/>
                </a:lnTo>
                <a:lnTo>
                  <a:pt x="36" y="324"/>
                </a:lnTo>
                <a:lnTo>
                  <a:pt x="36" y="309"/>
                </a:lnTo>
                <a:lnTo>
                  <a:pt x="36" y="298"/>
                </a:lnTo>
                <a:lnTo>
                  <a:pt x="36" y="281"/>
                </a:lnTo>
                <a:lnTo>
                  <a:pt x="36" y="263"/>
                </a:lnTo>
                <a:lnTo>
                  <a:pt x="36" y="243"/>
                </a:lnTo>
                <a:lnTo>
                  <a:pt x="34" y="223"/>
                </a:lnTo>
                <a:lnTo>
                  <a:pt x="34" y="197"/>
                </a:lnTo>
                <a:lnTo>
                  <a:pt x="32" y="174"/>
                </a:lnTo>
                <a:lnTo>
                  <a:pt x="30" y="148"/>
                </a:lnTo>
                <a:lnTo>
                  <a:pt x="28" y="124"/>
                </a:lnTo>
                <a:lnTo>
                  <a:pt x="26" y="104"/>
                </a:lnTo>
                <a:lnTo>
                  <a:pt x="24" y="87"/>
                </a:lnTo>
                <a:lnTo>
                  <a:pt x="22" y="72"/>
                </a:lnTo>
                <a:lnTo>
                  <a:pt x="18" y="61"/>
                </a:lnTo>
                <a:lnTo>
                  <a:pt x="16" y="49"/>
                </a:lnTo>
                <a:lnTo>
                  <a:pt x="12" y="41"/>
                </a:lnTo>
                <a:lnTo>
                  <a:pt x="8" y="35"/>
                </a:lnTo>
                <a:lnTo>
                  <a:pt x="4" y="32"/>
                </a:lnTo>
                <a:lnTo>
                  <a:pt x="2" y="26"/>
                </a:lnTo>
                <a:lnTo>
                  <a:pt x="0" y="20"/>
                </a:lnTo>
                <a:lnTo>
                  <a:pt x="0" y="15"/>
                </a:lnTo>
                <a:lnTo>
                  <a:pt x="2" y="12"/>
                </a:lnTo>
                <a:lnTo>
                  <a:pt x="4" y="9"/>
                </a:lnTo>
                <a:lnTo>
                  <a:pt x="8" y="3"/>
                </a:lnTo>
                <a:lnTo>
                  <a:pt x="8" y="3"/>
                </a:lnTo>
                <a:lnTo>
                  <a:pt x="10" y="0"/>
                </a:lnTo>
                <a:lnTo>
                  <a:pt x="12" y="0"/>
                </a:lnTo>
                <a:lnTo>
                  <a:pt x="16" y="0"/>
                </a:lnTo>
                <a:lnTo>
                  <a:pt x="20" y="0"/>
                </a:lnTo>
                <a:lnTo>
                  <a:pt x="24" y="0"/>
                </a:lnTo>
                <a:lnTo>
                  <a:pt x="28" y="0"/>
                </a:lnTo>
                <a:lnTo>
                  <a:pt x="32" y="0"/>
                </a:lnTo>
                <a:lnTo>
                  <a:pt x="38" y="0"/>
                </a:lnTo>
                <a:lnTo>
                  <a:pt x="46" y="3"/>
                </a:lnTo>
                <a:lnTo>
                  <a:pt x="52" y="3"/>
                </a:lnTo>
                <a:lnTo>
                  <a:pt x="61" y="6"/>
                </a:lnTo>
                <a:lnTo>
                  <a:pt x="69" y="9"/>
                </a:lnTo>
                <a:lnTo>
                  <a:pt x="77" y="12"/>
                </a:lnTo>
                <a:lnTo>
                  <a:pt x="87" y="15"/>
                </a:lnTo>
                <a:lnTo>
                  <a:pt x="97" y="17"/>
                </a:lnTo>
                <a:lnTo>
                  <a:pt x="97" y="17"/>
                </a:lnTo>
              </a:path>
            </a:pathLst>
          </a:custGeom>
          <a:solidFill>
            <a:srgbClr val="FF0000"/>
          </a:solidFill>
          <a:ln w="190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9"/>
          <p:cNvSpPr/>
          <p:nvPr/>
        </p:nvSpPr>
        <p:spPr bwMode="auto">
          <a:xfrm>
            <a:off x="5948841" y="2304539"/>
            <a:ext cx="520700" cy="119063"/>
          </a:xfrm>
          <a:custGeom>
            <a:avLst/>
            <a:gdLst>
              <a:gd name="T0" fmla="*/ 239 w 328"/>
              <a:gd name="T1" fmla="*/ 61 h 75"/>
              <a:gd name="T2" fmla="*/ 229 w 328"/>
              <a:gd name="T3" fmla="*/ 64 h 75"/>
              <a:gd name="T4" fmla="*/ 219 w 328"/>
              <a:gd name="T5" fmla="*/ 64 h 75"/>
              <a:gd name="T6" fmla="*/ 207 w 328"/>
              <a:gd name="T7" fmla="*/ 67 h 75"/>
              <a:gd name="T8" fmla="*/ 195 w 328"/>
              <a:gd name="T9" fmla="*/ 67 h 75"/>
              <a:gd name="T10" fmla="*/ 181 w 328"/>
              <a:gd name="T11" fmla="*/ 70 h 75"/>
              <a:gd name="T12" fmla="*/ 167 w 328"/>
              <a:gd name="T13" fmla="*/ 70 h 75"/>
              <a:gd name="T14" fmla="*/ 153 w 328"/>
              <a:gd name="T15" fmla="*/ 72 h 75"/>
              <a:gd name="T16" fmla="*/ 139 w 328"/>
              <a:gd name="T17" fmla="*/ 72 h 75"/>
              <a:gd name="T18" fmla="*/ 123 w 328"/>
              <a:gd name="T19" fmla="*/ 72 h 75"/>
              <a:gd name="T20" fmla="*/ 106 w 328"/>
              <a:gd name="T21" fmla="*/ 72 h 75"/>
              <a:gd name="T22" fmla="*/ 90 w 328"/>
              <a:gd name="T23" fmla="*/ 75 h 75"/>
              <a:gd name="T24" fmla="*/ 72 w 328"/>
              <a:gd name="T25" fmla="*/ 75 h 75"/>
              <a:gd name="T26" fmla="*/ 56 w 328"/>
              <a:gd name="T27" fmla="*/ 75 h 75"/>
              <a:gd name="T28" fmla="*/ 38 w 328"/>
              <a:gd name="T29" fmla="*/ 75 h 75"/>
              <a:gd name="T30" fmla="*/ 0 w 328"/>
              <a:gd name="T31" fmla="*/ 75 h 75"/>
              <a:gd name="T32" fmla="*/ 0 w 328"/>
              <a:gd name="T33" fmla="*/ 32 h 75"/>
              <a:gd name="T34" fmla="*/ 14 w 328"/>
              <a:gd name="T35" fmla="*/ 32 h 75"/>
              <a:gd name="T36" fmla="*/ 28 w 328"/>
              <a:gd name="T37" fmla="*/ 32 h 75"/>
              <a:gd name="T38" fmla="*/ 42 w 328"/>
              <a:gd name="T39" fmla="*/ 32 h 75"/>
              <a:gd name="T40" fmla="*/ 58 w 328"/>
              <a:gd name="T41" fmla="*/ 29 h 75"/>
              <a:gd name="T42" fmla="*/ 74 w 328"/>
              <a:gd name="T43" fmla="*/ 26 h 75"/>
              <a:gd name="T44" fmla="*/ 92 w 328"/>
              <a:gd name="T45" fmla="*/ 23 h 75"/>
              <a:gd name="T46" fmla="*/ 108 w 328"/>
              <a:gd name="T47" fmla="*/ 20 h 75"/>
              <a:gd name="T48" fmla="*/ 127 w 328"/>
              <a:gd name="T49" fmla="*/ 15 h 75"/>
              <a:gd name="T50" fmla="*/ 143 w 328"/>
              <a:gd name="T51" fmla="*/ 12 h 75"/>
              <a:gd name="T52" fmla="*/ 159 w 328"/>
              <a:gd name="T53" fmla="*/ 9 h 75"/>
              <a:gd name="T54" fmla="*/ 175 w 328"/>
              <a:gd name="T55" fmla="*/ 6 h 75"/>
              <a:gd name="T56" fmla="*/ 189 w 328"/>
              <a:gd name="T57" fmla="*/ 3 h 75"/>
              <a:gd name="T58" fmla="*/ 201 w 328"/>
              <a:gd name="T59" fmla="*/ 3 h 75"/>
              <a:gd name="T60" fmla="*/ 215 w 328"/>
              <a:gd name="T61" fmla="*/ 0 h 75"/>
              <a:gd name="T62" fmla="*/ 225 w 328"/>
              <a:gd name="T63" fmla="*/ 0 h 75"/>
              <a:gd name="T64" fmla="*/ 235 w 328"/>
              <a:gd name="T65" fmla="*/ 0 h 75"/>
              <a:gd name="T66" fmla="*/ 254 w 328"/>
              <a:gd name="T67" fmla="*/ 0 h 75"/>
              <a:gd name="T68" fmla="*/ 272 w 328"/>
              <a:gd name="T69" fmla="*/ 3 h 75"/>
              <a:gd name="T70" fmla="*/ 288 w 328"/>
              <a:gd name="T71" fmla="*/ 6 h 75"/>
              <a:gd name="T72" fmla="*/ 304 w 328"/>
              <a:gd name="T73" fmla="*/ 9 h 75"/>
              <a:gd name="T74" fmla="*/ 310 w 328"/>
              <a:gd name="T75" fmla="*/ 15 h 75"/>
              <a:gd name="T76" fmla="*/ 314 w 328"/>
              <a:gd name="T77" fmla="*/ 17 h 75"/>
              <a:gd name="T78" fmla="*/ 318 w 328"/>
              <a:gd name="T79" fmla="*/ 20 h 75"/>
              <a:gd name="T80" fmla="*/ 322 w 328"/>
              <a:gd name="T81" fmla="*/ 23 h 75"/>
              <a:gd name="T82" fmla="*/ 324 w 328"/>
              <a:gd name="T83" fmla="*/ 26 h 75"/>
              <a:gd name="T84" fmla="*/ 326 w 328"/>
              <a:gd name="T85" fmla="*/ 29 h 75"/>
              <a:gd name="T86" fmla="*/ 328 w 328"/>
              <a:gd name="T87" fmla="*/ 32 h 75"/>
              <a:gd name="T88" fmla="*/ 328 w 328"/>
              <a:gd name="T89" fmla="*/ 32 h 75"/>
              <a:gd name="T90" fmla="*/ 328 w 328"/>
              <a:gd name="T91" fmla="*/ 35 h 75"/>
              <a:gd name="T92" fmla="*/ 328 w 328"/>
              <a:gd name="T93" fmla="*/ 38 h 75"/>
              <a:gd name="T94" fmla="*/ 326 w 328"/>
              <a:gd name="T95" fmla="*/ 38 h 75"/>
              <a:gd name="T96" fmla="*/ 324 w 328"/>
              <a:gd name="T97" fmla="*/ 41 h 75"/>
              <a:gd name="T98" fmla="*/ 320 w 328"/>
              <a:gd name="T99" fmla="*/ 41 h 75"/>
              <a:gd name="T100" fmla="*/ 316 w 328"/>
              <a:gd name="T101" fmla="*/ 43 h 75"/>
              <a:gd name="T102" fmla="*/ 312 w 328"/>
              <a:gd name="T103" fmla="*/ 46 h 75"/>
              <a:gd name="T104" fmla="*/ 306 w 328"/>
              <a:gd name="T105" fmla="*/ 46 h 75"/>
              <a:gd name="T106" fmla="*/ 300 w 328"/>
              <a:gd name="T107" fmla="*/ 49 h 75"/>
              <a:gd name="T108" fmla="*/ 294 w 328"/>
              <a:gd name="T109" fmla="*/ 49 h 75"/>
              <a:gd name="T110" fmla="*/ 288 w 328"/>
              <a:gd name="T111" fmla="*/ 52 h 75"/>
              <a:gd name="T112" fmla="*/ 280 w 328"/>
              <a:gd name="T113" fmla="*/ 55 h 75"/>
              <a:gd name="T114" fmla="*/ 270 w 328"/>
              <a:gd name="T115" fmla="*/ 55 h 75"/>
              <a:gd name="T116" fmla="*/ 262 w 328"/>
              <a:gd name="T117" fmla="*/ 58 h 75"/>
              <a:gd name="T118" fmla="*/ 252 w 328"/>
              <a:gd name="T119" fmla="*/ 61 h 75"/>
              <a:gd name="T120" fmla="*/ 239 w 328"/>
              <a:gd name="T121" fmla="*/ 61 h 75"/>
              <a:gd name="T122" fmla="*/ 239 w 328"/>
              <a:gd name="T123" fmla="*/ 6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8" h="75">
                <a:moveTo>
                  <a:pt x="239" y="61"/>
                </a:moveTo>
                <a:lnTo>
                  <a:pt x="229" y="64"/>
                </a:lnTo>
                <a:lnTo>
                  <a:pt x="219" y="64"/>
                </a:lnTo>
                <a:lnTo>
                  <a:pt x="207" y="67"/>
                </a:lnTo>
                <a:lnTo>
                  <a:pt x="195" y="67"/>
                </a:lnTo>
                <a:lnTo>
                  <a:pt x="181" y="70"/>
                </a:lnTo>
                <a:lnTo>
                  <a:pt x="167" y="70"/>
                </a:lnTo>
                <a:lnTo>
                  <a:pt x="153" y="72"/>
                </a:lnTo>
                <a:lnTo>
                  <a:pt x="139" y="72"/>
                </a:lnTo>
                <a:lnTo>
                  <a:pt x="123" y="72"/>
                </a:lnTo>
                <a:lnTo>
                  <a:pt x="106" y="72"/>
                </a:lnTo>
                <a:lnTo>
                  <a:pt x="90" y="75"/>
                </a:lnTo>
                <a:lnTo>
                  <a:pt x="72" y="75"/>
                </a:lnTo>
                <a:lnTo>
                  <a:pt x="56" y="75"/>
                </a:lnTo>
                <a:lnTo>
                  <a:pt x="38" y="75"/>
                </a:lnTo>
                <a:lnTo>
                  <a:pt x="0" y="75"/>
                </a:lnTo>
                <a:lnTo>
                  <a:pt x="0" y="32"/>
                </a:lnTo>
                <a:lnTo>
                  <a:pt x="14" y="32"/>
                </a:lnTo>
                <a:lnTo>
                  <a:pt x="28" y="32"/>
                </a:lnTo>
                <a:lnTo>
                  <a:pt x="42" y="32"/>
                </a:lnTo>
                <a:lnTo>
                  <a:pt x="58" y="29"/>
                </a:lnTo>
                <a:lnTo>
                  <a:pt x="74" y="26"/>
                </a:lnTo>
                <a:lnTo>
                  <a:pt x="92" y="23"/>
                </a:lnTo>
                <a:lnTo>
                  <a:pt x="108" y="20"/>
                </a:lnTo>
                <a:lnTo>
                  <a:pt x="127" y="15"/>
                </a:lnTo>
                <a:lnTo>
                  <a:pt x="143" y="12"/>
                </a:lnTo>
                <a:lnTo>
                  <a:pt x="159" y="9"/>
                </a:lnTo>
                <a:lnTo>
                  <a:pt x="175" y="6"/>
                </a:lnTo>
                <a:lnTo>
                  <a:pt x="189" y="3"/>
                </a:lnTo>
                <a:lnTo>
                  <a:pt x="201" y="3"/>
                </a:lnTo>
                <a:lnTo>
                  <a:pt x="215" y="0"/>
                </a:lnTo>
                <a:lnTo>
                  <a:pt x="225" y="0"/>
                </a:lnTo>
                <a:lnTo>
                  <a:pt x="235" y="0"/>
                </a:lnTo>
                <a:lnTo>
                  <a:pt x="254" y="0"/>
                </a:lnTo>
                <a:lnTo>
                  <a:pt x="272" y="3"/>
                </a:lnTo>
                <a:lnTo>
                  <a:pt x="288" y="6"/>
                </a:lnTo>
                <a:lnTo>
                  <a:pt x="304" y="9"/>
                </a:lnTo>
                <a:lnTo>
                  <a:pt x="310" y="15"/>
                </a:lnTo>
                <a:lnTo>
                  <a:pt x="314" y="17"/>
                </a:lnTo>
                <a:lnTo>
                  <a:pt x="318" y="20"/>
                </a:lnTo>
                <a:lnTo>
                  <a:pt x="322" y="23"/>
                </a:lnTo>
                <a:lnTo>
                  <a:pt x="324" y="26"/>
                </a:lnTo>
                <a:lnTo>
                  <a:pt x="326" y="29"/>
                </a:lnTo>
                <a:lnTo>
                  <a:pt x="328" y="32"/>
                </a:lnTo>
                <a:lnTo>
                  <a:pt x="328" y="32"/>
                </a:lnTo>
                <a:lnTo>
                  <a:pt x="328" y="35"/>
                </a:lnTo>
                <a:lnTo>
                  <a:pt x="328" y="38"/>
                </a:lnTo>
                <a:lnTo>
                  <a:pt x="326" y="38"/>
                </a:lnTo>
                <a:lnTo>
                  <a:pt x="324" y="41"/>
                </a:lnTo>
                <a:lnTo>
                  <a:pt x="320" y="41"/>
                </a:lnTo>
                <a:lnTo>
                  <a:pt x="316" y="43"/>
                </a:lnTo>
                <a:lnTo>
                  <a:pt x="312" y="46"/>
                </a:lnTo>
                <a:lnTo>
                  <a:pt x="306" y="46"/>
                </a:lnTo>
                <a:lnTo>
                  <a:pt x="300" y="49"/>
                </a:lnTo>
                <a:lnTo>
                  <a:pt x="294" y="49"/>
                </a:lnTo>
                <a:lnTo>
                  <a:pt x="288" y="52"/>
                </a:lnTo>
                <a:lnTo>
                  <a:pt x="280" y="55"/>
                </a:lnTo>
                <a:lnTo>
                  <a:pt x="270" y="55"/>
                </a:lnTo>
                <a:lnTo>
                  <a:pt x="262" y="58"/>
                </a:lnTo>
                <a:lnTo>
                  <a:pt x="252" y="61"/>
                </a:lnTo>
                <a:lnTo>
                  <a:pt x="239" y="61"/>
                </a:lnTo>
                <a:lnTo>
                  <a:pt x="239" y="61"/>
                </a:lnTo>
              </a:path>
            </a:pathLst>
          </a:custGeom>
          <a:solidFill>
            <a:srgbClr val="FF0000"/>
          </a:solidFill>
          <a:ln w="190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10"/>
          <p:cNvSpPr/>
          <p:nvPr/>
        </p:nvSpPr>
        <p:spPr bwMode="auto">
          <a:xfrm>
            <a:off x="5909153" y="2796664"/>
            <a:ext cx="685800" cy="119063"/>
          </a:xfrm>
          <a:custGeom>
            <a:avLst/>
            <a:gdLst>
              <a:gd name="T0" fmla="*/ 19 w 432"/>
              <a:gd name="T1" fmla="*/ 34 h 75"/>
              <a:gd name="T2" fmla="*/ 55 w 432"/>
              <a:gd name="T3" fmla="*/ 28 h 75"/>
              <a:gd name="T4" fmla="*/ 87 w 432"/>
              <a:gd name="T5" fmla="*/ 23 h 75"/>
              <a:gd name="T6" fmla="*/ 119 w 432"/>
              <a:gd name="T7" fmla="*/ 20 h 75"/>
              <a:gd name="T8" fmla="*/ 150 w 432"/>
              <a:gd name="T9" fmla="*/ 14 h 75"/>
              <a:gd name="T10" fmla="*/ 176 w 432"/>
              <a:gd name="T11" fmla="*/ 11 h 75"/>
              <a:gd name="T12" fmla="*/ 202 w 432"/>
              <a:gd name="T13" fmla="*/ 8 h 75"/>
              <a:gd name="T14" fmla="*/ 224 w 432"/>
              <a:gd name="T15" fmla="*/ 5 h 75"/>
              <a:gd name="T16" fmla="*/ 246 w 432"/>
              <a:gd name="T17" fmla="*/ 2 h 75"/>
              <a:gd name="T18" fmla="*/ 264 w 432"/>
              <a:gd name="T19" fmla="*/ 2 h 75"/>
              <a:gd name="T20" fmla="*/ 283 w 432"/>
              <a:gd name="T21" fmla="*/ 0 h 75"/>
              <a:gd name="T22" fmla="*/ 297 w 432"/>
              <a:gd name="T23" fmla="*/ 0 h 75"/>
              <a:gd name="T24" fmla="*/ 311 w 432"/>
              <a:gd name="T25" fmla="*/ 0 h 75"/>
              <a:gd name="T26" fmla="*/ 321 w 432"/>
              <a:gd name="T27" fmla="*/ 0 h 75"/>
              <a:gd name="T28" fmla="*/ 329 w 432"/>
              <a:gd name="T29" fmla="*/ 0 h 75"/>
              <a:gd name="T30" fmla="*/ 337 w 432"/>
              <a:gd name="T31" fmla="*/ 0 h 75"/>
              <a:gd name="T32" fmla="*/ 349 w 432"/>
              <a:gd name="T33" fmla="*/ 2 h 75"/>
              <a:gd name="T34" fmla="*/ 371 w 432"/>
              <a:gd name="T35" fmla="*/ 11 h 75"/>
              <a:gd name="T36" fmla="*/ 394 w 432"/>
              <a:gd name="T37" fmla="*/ 23 h 75"/>
              <a:gd name="T38" fmla="*/ 420 w 432"/>
              <a:gd name="T39" fmla="*/ 40 h 75"/>
              <a:gd name="T40" fmla="*/ 373 w 432"/>
              <a:gd name="T41" fmla="*/ 52 h 75"/>
              <a:gd name="T42" fmla="*/ 250 w 432"/>
              <a:gd name="T43" fmla="*/ 57 h 75"/>
              <a:gd name="T44" fmla="*/ 170 w 432"/>
              <a:gd name="T45" fmla="*/ 63 h 75"/>
              <a:gd name="T46" fmla="*/ 142 w 432"/>
              <a:gd name="T47" fmla="*/ 66 h 75"/>
              <a:gd name="T48" fmla="*/ 115 w 432"/>
              <a:gd name="T49" fmla="*/ 69 h 75"/>
              <a:gd name="T50" fmla="*/ 93 w 432"/>
              <a:gd name="T51" fmla="*/ 72 h 75"/>
              <a:gd name="T52" fmla="*/ 73 w 432"/>
              <a:gd name="T53" fmla="*/ 72 h 75"/>
              <a:gd name="T54" fmla="*/ 59 w 432"/>
              <a:gd name="T55" fmla="*/ 75 h 75"/>
              <a:gd name="T56" fmla="*/ 47 w 432"/>
              <a:gd name="T57" fmla="*/ 75 h 75"/>
              <a:gd name="T58" fmla="*/ 37 w 432"/>
              <a:gd name="T59" fmla="*/ 75 h 75"/>
              <a:gd name="T60" fmla="*/ 29 w 432"/>
              <a:gd name="T61" fmla="*/ 75 h 75"/>
              <a:gd name="T62" fmla="*/ 21 w 432"/>
              <a:gd name="T63" fmla="*/ 69 h 75"/>
              <a:gd name="T64" fmla="*/ 10 w 432"/>
              <a:gd name="T65" fmla="*/ 60 h 75"/>
              <a:gd name="T66" fmla="*/ 4 w 432"/>
              <a:gd name="T67" fmla="*/ 46 h 75"/>
              <a:gd name="T68" fmla="*/ 0 w 432"/>
              <a:gd name="T69" fmla="*/ 3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2" h="75">
                <a:moveTo>
                  <a:pt x="0" y="37"/>
                </a:moveTo>
                <a:lnTo>
                  <a:pt x="19" y="34"/>
                </a:lnTo>
                <a:lnTo>
                  <a:pt x="37" y="31"/>
                </a:lnTo>
                <a:lnTo>
                  <a:pt x="55" y="28"/>
                </a:lnTo>
                <a:lnTo>
                  <a:pt x="71" y="26"/>
                </a:lnTo>
                <a:lnTo>
                  <a:pt x="87" y="23"/>
                </a:lnTo>
                <a:lnTo>
                  <a:pt x="103" y="20"/>
                </a:lnTo>
                <a:lnTo>
                  <a:pt x="119" y="20"/>
                </a:lnTo>
                <a:lnTo>
                  <a:pt x="135" y="17"/>
                </a:lnTo>
                <a:lnTo>
                  <a:pt x="150" y="14"/>
                </a:lnTo>
                <a:lnTo>
                  <a:pt x="164" y="14"/>
                </a:lnTo>
                <a:lnTo>
                  <a:pt x="176" y="11"/>
                </a:lnTo>
                <a:lnTo>
                  <a:pt x="190" y="8"/>
                </a:lnTo>
                <a:lnTo>
                  <a:pt x="202" y="8"/>
                </a:lnTo>
                <a:lnTo>
                  <a:pt x="214" y="5"/>
                </a:lnTo>
                <a:lnTo>
                  <a:pt x="224" y="5"/>
                </a:lnTo>
                <a:lnTo>
                  <a:pt x="236" y="5"/>
                </a:lnTo>
                <a:lnTo>
                  <a:pt x="246" y="2"/>
                </a:lnTo>
                <a:lnTo>
                  <a:pt x="256" y="2"/>
                </a:lnTo>
                <a:lnTo>
                  <a:pt x="264" y="2"/>
                </a:lnTo>
                <a:lnTo>
                  <a:pt x="275" y="0"/>
                </a:lnTo>
                <a:lnTo>
                  <a:pt x="283" y="0"/>
                </a:lnTo>
                <a:lnTo>
                  <a:pt x="291" y="0"/>
                </a:lnTo>
                <a:lnTo>
                  <a:pt x="297" y="0"/>
                </a:lnTo>
                <a:lnTo>
                  <a:pt x="305" y="0"/>
                </a:lnTo>
                <a:lnTo>
                  <a:pt x="311" y="0"/>
                </a:lnTo>
                <a:lnTo>
                  <a:pt x="317" y="0"/>
                </a:lnTo>
                <a:lnTo>
                  <a:pt x="321" y="0"/>
                </a:lnTo>
                <a:lnTo>
                  <a:pt x="325" y="0"/>
                </a:lnTo>
                <a:lnTo>
                  <a:pt x="329" y="0"/>
                </a:lnTo>
                <a:lnTo>
                  <a:pt x="333" y="0"/>
                </a:lnTo>
                <a:lnTo>
                  <a:pt x="337" y="0"/>
                </a:lnTo>
                <a:lnTo>
                  <a:pt x="339" y="0"/>
                </a:lnTo>
                <a:lnTo>
                  <a:pt x="349" y="2"/>
                </a:lnTo>
                <a:lnTo>
                  <a:pt x="359" y="5"/>
                </a:lnTo>
                <a:lnTo>
                  <a:pt x="371" y="11"/>
                </a:lnTo>
                <a:lnTo>
                  <a:pt x="381" y="17"/>
                </a:lnTo>
                <a:lnTo>
                  <a:pt x="394" y="23"/>
                </a:lnTo>
                <a:lnTo>
                  <a:pt x="408" y="31"/>
                </a:lnTo>
                <a:lnTo>
                  <a:pt x="420" y="40"/>
                </a:lnTo>
                <a:lnTo>
                  <a:pt x="432" y="52"/>
                </a:lnTo>
                <a:lnTo>
                  <a:pt x="373" y="52"/>
                </a:lnTo>
                <a:lnTo>
                  <a:pt x="311" y="54"/>
                </a:lnTo>
                <a:lnTo>
                  <a:pt x="250" y="57"/>
                </a:lnTo>
                <a:lnTo>
                  <a:pt x="186" y="60"/>
                </a:lnTo>
                <a:lnTo>
                  <a:pt x="170" y="63"/>
                </a:lnTo>
                <a:lnTo>
                  <a:pt x="156" y="63"/>
                </a:lnTo>
                <a:lnTo>
                  <a:pt x="142" y="66"/>
                </a:lnTo>
                <a:lnTo>
                  <a:pt x="127" y="66"/>
                </a:lnTo>
                <a:lnTo>
                  <a:pt x="115" y="69"/>
                </a:lnTo>
                <a:lnTo>
                  <a:pt x="103" y="69"/>
                </a:lnTo>
                <a:lnTo>
                  <a:pt x="93" y="72"/>
                </a:lnTo>
                <a:lnTo>
                  <a:pt x="83" y="72"/>
                </a:lnTo>
                <a:lnTo>
                  <a:pt x="73" y="72"/>
                </a:lnTo>
                <a:lnTo>
                  <a:pt x="65" y="72"/>
                </a:lnTo>
                <a:lnTo>
                  <a:pt x="59" y="75"/>
                </a:lnTo>
                <a:lnTo>
                  <a:pt x="53" y="75"/>
                </a:lnTo>
                <a:lnTo>
                  <a:pt x="47" y="75"/>
                </a:lnTo>
                <a:lnTo>
                  <a:pt x="41" y="75"/>
                </a:lnTo>
                <a:lnTo>
                  <a:pt x="37" y="75"/>
                </a:lnTo>
                <a:lnTo>
                  <a:pt x="35" y="75"/>
                </a:lnTo>
                <a:lnTo>
                  <a:pt x="29" y="75"/>
                </a:lnTo>
                <a:lnTo>
                  <a:pt x="25" y="72"/>
                </a:lnTo>
                <a:lnTo>
                  <a:pt x="21" y="69"/>
                </a:lnTo>
                <a:lnTo>
                  <a:pt x="15" y="66"/>
                </a:lnTo>
                <a:lnTo>
                  <a:pt x="10" y="60"/>
                </a:lnTo>
                <a:lnTo>
                  <a:pt x="6" y="54"/>
                </a:lnTo>
                <a:lnTo>
                  <a:pt x="4" y="46"/>
                </a:lnTo>
                <a:lnTo>
                  <a:pt x="0" y="37"/>
                </a:lnTo>
                <a:lnTo>
                  <a:pt x="0" y="37"/>
                </a:lnTo>
              </a:path>
            </a:pathLst>
          </a:custGeom>
          <a:solidFill>
            <a:srgbClr val="FF0000"/>
          </a:solidFill>
          <a:ln w="190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6597750" y="1975782"/>
            <a:ext cx="139170" cy="803386"/>
          </a:xfrm>
          <a:custGeom>
            <a:avLst/>
            <a:gdLst>
              <a:gd name="connsiteX0" fmla="*/ 0 w 139170"/>
              <a:gd name="connsiteY0" fmla="*/ 0 h 803386"/>
              <a:gd name="connsiteX1" fmla="*/ 139170 w 139170"/>
              <a:gd name="connsiteY1" fmla="*/ 0 h 803386"/>
              <a:gd name="connsiteX2" fmla="*/ 138112 w 139170"/>
              <a:gd name="connsiteY2" fmla="*/ 4762 h 803386"/>
              <a:gd name="connsiteX3" fmla="*/ 138112 w 139170"/>
              <a:gd name="connsiteY3" fmla="*/ 22225 h 803386"/>
              <a:gd name="connsiteX4" fmla="*/ 133350 w 139170"/>
              <a:gd name="connsiteY4" fmla="*/ 41275 h 803386"/>
              <a:gd name="connsiteX5" fmla="*/ 138112 w 139170"/>
              <a:gd name="connsiteY5" fmla="*/ 60325 h 803386"/>
              <a:gd name="connsiteX6" fmla="*/ 138112 w 139170"/>
              <a:gd name="connsiteY6" fmla="*/ 87312 h 803386"/>
              <a:gd name="connsiteX7" fmla="*/ 138112 w 139170"/>
              <a:gd name="connsiteY7" fmla="*/ 109537 h 803386"/>
              <a:gd name="connsiteX8" fmla="*/ 138112 w 139170"/>
              <a:gd name="connsiteY8" fmla="*/ 138112 h 803386"/>
              <a:gd name="connsiteX9" fmla="*/ 138112 w 139170"/>
              <a:gd name="connsiteY9" fmla="*/ 169862 h 803386"/>
              <a:gd name="connsiteX10" fmla="*/ 138112 w 139170"/>
              <a:gd name="connsiteY10" fmla="*/ 201612 h 803386"/>
              <a:gd name="connsiteX11" fmla="*/ 138112 w 139170"/>
              <a:gd name="connsiteY11" fmla="*/ 233362 h 803386"/>
              <a:gd name="connsiteX12" fmla="*/ 138112 w 139170"/>
              <a:gd name="connsiteY12" fmla="*/ 271462 h 803386"/>
              <a:gd name="connsiteX13" fmla="*/ 138112 w 139170"/>
              <a:gd name="connsiteY13" fmla="*/ 307975 h 803386"/>
              <a:gd name="connsiteX14" fmla="*/ 138112 w 139170"/>
              <a:gd name="connsiteY14" fmla="*/ 344487 h 803386"/>
              <a:gd name="connsiteX15" fmla="*/ 133350 w 139170"/>
              <a:gd name="connsiteY15" fmla="*/ 390525 h 803386"/>
              <a:gd name="connsiteX16" fmla="*/ 133350 w 139170"/>
              <a:gd name="connsiteY16" fmla="*/ 431800 h 803386"/>
              <a:gd name="connsiteX17" fmla="*/ 133350 w 139170"/>
              <a:gd name="connsiteY17" fmla="*/ 477837 h 803386"/>
              <a:gd name="connsiteX18" fmla="*/ 130175 w 139170"/>
              <a:gd name="connsiteY18" fmla="*/ 527050 h 803386"/>
              <a:gd name="connsiteX19" fmla="*/ 133350 w 139170"/>
              <a:gd name="connsiteY19" fmla="*/ 577850 h 803386"/>
              <a:gd name="connsiteX20" fmla="*/ 133350 w 139170"/>
              <a:gd name="connsiteY20" fmla="*/ 628650 h 803386"/>
              <a:gd name="connsiteX21" fmla="*/ 133350 w 139170"/>
              <a:gd name="connsiteY21" fmla="*/ 684212 h 803386"/>
              <a:gd name="connsiteX22" fmla="*/ 138112 w 139170"/>
              <a:gd name="connsiteY22" fmla="*/ 738188 h 803386"/>
              <a:gd name="connsiteX23" fmla="*/ 138112 w 139170"/>
              <a:gd name="connsiteY23" fmla="*/ 771525 h 803386"/>
              <a:gd name="connsiteX24" fmla="*/ 138112 w 139170"/>
              <a:gd name="connsiteY24" fmla="*/ 793750 h 803386"/>
              <a:gd name="connsiteX25" fmla="*/ 138112 w 139170"/>
              <a:gd name="connsiteY25" fmla="*/ 803386 h 803386"/>
              <a:gd name="connsiteX26" fmla="*/ 6325 w 139170"/>
              <a:gd name="connsiteY26" fmla="*/ 803386 h 803386"/>
              <a:gd name="connsiteX27" fmla="*/ 6350 w 139170"/>
              <a:gd name="connsiteY27" fmla="*/ 803275 h 803386"/>
              <a:gd name="connsiteX28" fmla="*/ 6350 w 139170"/>
              <a:gd name="connsiteY28" fmla="*/ 788988 h 803386"/>
              <a:gd name="connsiteX29" fmla="*/ 6350 w 139170"/>
              <a:gd name="connsiteY29" fmla="*/ 776288 h 803386"/>
              <a:gd name="connsiteX30" fmla="*/ 6350 w 139170"/>
              <a:gd name="connsiteY30" fmla="*/ 757238 h 803386"/>
              <a:gd name="connsiteX31" fmla="*/ 9525 w 139170"/>
              <a:gd name="connsiteY31" fmla="*/ 742950 h 803386"/>
              <a:gd name="connsiteX32" fmla="*/ 9525 w 139170"/>
              <a:gd name="connsiteY32" fmla="*/ 720725 h 803386"/>
              <a:gd name="connsiteX33" fmla="*/ 9525 w 139170"/>
              <a:gd name="connsiteY33" fmla="*/ 701675 h 803386"/>
              <a:gd name="connsiteX34" fmla="*/ 9525 w 139170"/>
              <a:gd name="connsiteY34" fmla="*/ 679450 h 803386"/>
              <a:gd name="connsiteX35" fmla="*/ 12700 w 139170"/>
              <a:gd name="connsiteY35" fmla="*/ 655637 h 803386"/>
              <a:gd name="connsiteX36" fmla="*/ 12700 w 139170"/>
              <a:gd name="connsiteY36" fmla="*/ 628650 h 803386"/>
              <a:gd name="connsiteX37" fmla="*/ 15875 w 139170"/>
              <a:gd name="connsiteY37" fmla="*/ 577850 h 803386"/>
              <a:gd name="connsiteX38" fmla="*/ 19050 w 139170"/>
              <a:gd name="connsiteY38" fmla="*/ 531812 h 803386"/>
              <a:gd name="connsiteX39" fmla="*/ 19050 w 139170"/>
              <a:gd name="connsiteY39" fmla="*/ 485775 h 803386"/>
              <a:gd name="connsiteX40" fmla="*/ 19050 w 139170"/>
              <a:gd name="connsiteY40" fmla="*/ 444500 h 803386"/>
              <a:gd name="connsiteX41" fmla="*/ 22225 w 139170"/>
              <a:gd name="connsiteY41" fmla="*/ 403225 h 803386"/>
              <a:gd name="connsiteX42" fmla="*/ 22225 w 139170"/>
              <a:gd name="connsiteY42" fmla="*/ 366712 h 803386"/>
              <a:gd name="connsiteX43" fmla="*/ 22225 w 139170"/>
              <a:gd name="connsiteY43" fmla="*/ 334962 h 803386"/>
              <a:gd name="connsiteX44" fmla="*/ 22225 w 139170"/>
              <a:gd name="connsiteY44" fmla="*/ 303212 h 803386"/>
              <a:gd name="connsiteX45" fmla="*/ 22225 w 139170"/>
              <a:gd name="connsiteY45" fmla="*/ 242887 h 803386"/>
              <a:gd name="connsiteX46" fmla="*/ 19050 w 139170"/>
              <a:gd name="connsiteY46" fmla="*/ 184150 h 803386"/>
              <a:gd name="connsiteX47" fmla="*/ 19050 w 139170"/>
              <a:gd name="connsiteY47" fmla="*/ 155575 h 803386"/>
              <a:gd name="connsiteX48" fmla="*/ 19050 w 139170"/>
              <a:gd name="connsiteY48" fmla="*/ 133350 h 803386"/>
              <a:gd name="connsiteX49" fmla="*/ 15875 w 139170"/>
              <a:gd name="connsiteY49" fmla="*/ 109537 h 803386"/>
              <a:gd name="connsiteX50" fmla="*/ 12700 w 139170"/>
              <a:gd name="connsiteY50" fmla="*/ 87312 h 803386"/>
              <a:gd name="connsiteX51" fmla="*/ 9525 w 139170"/>
              <a:gd name="connsiteY51" fmla="*/ 63500 h 803386"/>
              <a:gd name="connsiteX52" fmla="*/ 6350 w 139170"/>
              <a:gd name="connsiteY52" fmla="*/ 46037 h 803386"/>
              <a:gd name="connsiteX53" fmla="*/ 6350 w 139170"/>
              <a:gd name="connsiteY53" fmla="*/ 26987 h 803386"/>
              <a:gd name="connsiteX54" fmla="*/ 3175 w 139170"/>
              <a:gd name="connsiteY54" fmla="*/ 14287 h 803386"/>
              <a:gd name="connsiteX55" fmla="*/ 0 w 139170"/>
              <a:gd name="connsiteY55" fmla="*/ 0 h 80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39170" h="803386">
                <a:moveTo>
                  <a:pt x="0" y="0"/>
                </a:moveTo>
                <a:lnTo>
                  <a:pt x="139170" y="0"/>
                </a:lnTo>
                <a:lnTo>
                  <a:pt x="138112" y="4762"/>
                </a:lnTo>
                <a:lnTo>
                  <a:pt x="138112" y="22225"/>
                </a:lnTo>
                <a:lnTo>
                  <a:pt x="133350" y="41275"/>
                </a:lnTo>
                <a:lnTo>
                  <a:pt x="138112" y="60325"/>
                </a:lnTo>
                <a:lnTo>
                  <a:pt x="138112" y="87312"/>
                </a:lnTo>
                <a:lnTo>
                  <a:pt x="138112" y="109537"/>
                </a:lnTo>
                <a:lnTo>
                  <a:pt x="138112" y="138112"/>
                </a:lnTo>
                <a:lnTo>
                  <a:pt x="138112" y="169862"/>
                </a:lnTo>
                <a:lnTo>
                  <a:pt x="138112" y="201612"/>
                </a:lnTo>
                <a:lnTo>
                  <a:pt x="138112" y="233362"/>
                </a:lnTo>
                <a:lnTo>
                  <a:pt x="138112" y="271462"/>
                </a:lnTo>
                <a:lnTo>
                  <a:pt x="138112" y="307975"/>
                </a:lnTo>
                <a:lnTo>
                  <a:pt x="138112" y="344487"/>
                </a:lnTo>
                <a:lnTo>
                  <a:pt x="133350" y="390525"/>
                </a:lnTo>
                <a:lnTo>
                  <a:pt x="133350" y="431800"/>
                </a:lnTo>
                <a:lnTo>
                  <a:pt x="133350" y="477837"/>
                </a:lnTo>
                <a:lnTo>
                  <a:pt x="130175" y="527050"/>
                </a:lnTo>
                <a:lnTo>
                  <a:pt x="133350" y="577850"/>
                </a:lnTo>
                <a:lnTo>
                  <a:pt x="133350" y="628650"/>
                </a:lnTo>
                <a:lnTo>
                  <a:pt x="133350" y="684212"/>
                </a:lnTo>
                <a:lnTo>
                  <a:pt x="138112" y="738188"/>
                </a:lnTo>
                <a:lnTo>
                  <a:pt x="138112" y="771525"/>
                </a:lnTo>
                <a:lnTo>
                  <a:pt x="138112" y="793750"/>
                </a:lnTo>
                <a:lnTo>
                  <a:pt x="138112" y="803386"/>
                </a:lnTo>
                <a:lnTo>
                  <a:pt x="6325" y="803386"/>
                </a:lnTo>
                <a:lnTo>
                  <a:pt x="6350" y="803275"/>
                </a:lnTo>
                <a:lnTo>
                  <a:pt x="6350" y="788988"/>
                </a:lnTo>
                <a:lnTo>
                  <a:pt x="6350" y="776288"/>
                </a:lnTo>
                <a:lnTo>
                  <a:pt x="6350" y="757238"/>
                </a:lnTo>
                <a:lnTo>
                  <a:pt x="9525" y="742950"/>
                </a:lnTo>
                <a:lnTo>
                  <a:pt x="9525" y="720725"/>
                </a:lnTo>
                <a:lnTo>
                  <a:pt x="9525" y="701675"/>
                </a:lnTo>
                <a:lnTo>
                  <a:pt x="9525" y="679450"/>
                </a:lnTo>
                <a:lnTo>
                  <a:pt x="12700" y="655637"/>
                </a:lnTo>
                <a:lnTo>
                  <a:pt x="12700" y="628650"/>
                </a:lnTo>
                <a:lnTo>
                  <a:pt x="15875" y="577850"/>
                </a:lnTo>
                <a:lnTo>
                  <a:pt x="19050" y="531812"/>
                </a:lnTo>
                <a:lnTo>
                  <a:pt x="19050" y="485775"/>
                </a:lnTo>
                <a:lnTo>
                  <a:pt x="19050" y="444500"/>
                </a:lnTo>
                <a:lnTo>
                  <a:pt x="22225" y="403225"/>
                </a:lnTo>
                <a:lnTo>
                  <a:pt x="22225" y="366712"/>
                </a:lnTo>
                <a:lnTo>
                  <a:pt x="22225" y="334962"/>
                </a:lnTo>
                <a:lnTo>
                  <a:pt x="22225" y="303212"/>
                </a:lnTo>
                <a:lnTo>
                  <a:pt x="22225" y="242887"/>
                </a:lnTo>
                <a:lnTo>
                  <a:pt x="19050" y="184150"/>
                </a:lnTo>
                <a:lnTo>
                  <a:pt x="19050" y="155575"/>
                </a:lnTo>
                <a:lnTo>
                  <a:pt x="19050" y="133350"/>
                </a:lnTo>
                <a:lnTo>
                  <a:pt x="15875" y="109537"/>
                </a:lnTo>
                <a:lnTo>
                  <a:pt x="12700" y="87312"/>
                </a:lnTo>
                <a:lnTo>
                  <a:pt x="9525" y="63500"/>
                </a:lnTo>
                <a:lnTo>
                  <a:pt x="6350" y="46037"/>
                </a:lnTo>
                <a:lnTo>
                  <a:pt x="6350" y="26987"/>
                </a:lnTo>
                <a:lnTo>
                  <a:pt x="3175" y="1428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5932586" y="1774170"/>
            <a:ext cx="857250" cy="201613"/>
          </a:xfrm>
          <a:custGeom>
            <a:avLst/>
            <a:gdLst>
              <a:gd name="connsiteX0" fmla="*/ 661988 w 857250"/>
              <a:gd name="connsiteY0" fmla="*/ 0 h 201613"/>
              <a:gd name="connsiteX1" fmla="*/ 668338 w 857250"/>
              <a:gd name="connsiteY1" fmla="*/ 0 h 201613"/>
              <a:gd name="connsiteX2" fmla="*/ 677863 w 857250"/>
              <a:gd name="connsiteY2" fmla="*/ 0 h 201613"/>
              <a:gd name="connsiteX3" fmla="*/ 687388 w 857250"/>
              <a:gd name="connsiteY3" fmla="*/ 4763 h 201613"/>
              <a:gd name="connsiteX4" fmla="*/ 696913 w 857250"/>
              <a:gd name="connsiteY4" fmla="*/ 7938 h 201613"/>
              <a:gd name="connsiteX5" fmla="*/ 706438 w 857250"/>
              <a:gd name="connsiteY5" fmla="*/ 7938 h 201613"/>
              <a:gd name="connsiteX6" fmla="*/ 715963 w 857250"/>
              <a:gd name="connsiteY6" fmla="*/ 17463 h 201613"/>
              <a:gd name="connsiteX7" fmla="*/ 728663 w 857250"/>
              <a:gd name="connsiteY7" fmla="*/ 22225 h 201613"/>
              <a:gd name="connsiteX8" fmla="*/ 741363 w 857250"/>
              <a:gd name="connsiteY8" fmla="*/ 31750 h 201613"/>
              <a:gd name="connsiteX9" fmla="*/ 754063 w 857250"/>
              <a:gd name="connsiteY9" fmla="*/ 41275 h 201613"/>
              <a:gd name="connsiteX10" fmla="*/ 769938 w 857250"/>
              <a:gd name="connsiteY10" fmla="*/ 49213 h 201613"/>
              <a:gd name="connsiteX11" fmla="*/ 785813 w 857250"/>
              <a:gd name="connsiteY11" fmla="*/ 63500 h 201613"/>
              <a:gd name="connsiteX12" fmla="*/ 806450 w 857250"/>
              <a:gd name="connsiteY12" fmla="*/ 77788 h 201613"/>
              <a:gd name="connsiteX13" fmla="*/ 819150 w 857250"/>
              <a:gd name="connsiteY13" fmla="*/ 87313 h 201613"/>
              <a:gd name="connsiteX14" fmla="*/ 831850 w 857250"/>
              <a:gd name="connsiteY14" fmla="*/ 100013 h 201613"/>
              <a:gd name="connsiteX15" fmla="*/ 841375 w 857250"/>
              <a:gd name="connsiteY15" fmla="*/ 109538 h 201613"/>
              <a:gd name="connsiteX16" fmla="*/ 847725 w 857250"/>
              <a:gd name="connsiteY16" fmla="*/ 114300 h 201613"/>
              <a:gd name="connsiteX17" fmla="*/ 854075 w 857250"/>
              <a:gd name="connsiteY17" fmla="*/ 123825 h 201613"/>
              <a:gd name="connsiteX18" fmla="*/ 857250 w 857250"/>
              <a:gd name="connsiteY18" fmla="*/ 128588 h 201613"/>
              <a:gd name="connsiteX19" fmla="*/ 857250 w 857250"/>
              <a:gd name="connsiteY19" fmla="*/ 133350 h 201613"/>
              <a:gd name="connsiteX20" fmla="*/ 857250 w 857250"/>
              <a:gd name="connsiteY20" fmla="*/ 136525 h 201613"/>
              <a:gd name="connsiteX21" fmla="*/ 854075 w 857250"/>
              <a:gd name="connsiteY21" fmla="*/ 141288 h 201613"/>
              <a:gd name="connsiteX22" fmla="*/ 850900 w 857250"/>
              <a:gd name="connsiteY22" fmla="*/ 146050 h 201613"/>
              <a:gd name="connsiteX23" fmla="*/ 847725 w 857250"/>
              <a:gd name="connsiteY23" fmla="*/ 150813 h 201613"/>
              <a:gd name="connsiteX24" fmla="*/ 841375 w 857250"/>
              <a:gd name="connsiteY24" fmla="*/ 155575 h 201613"/>
              <a:gd name="connsiteX25" fmla="*/ 835025 w 857250"/>
              <a:gd name="connsiteY25" fmla="*/ 160338 h 201613"/>
              <a:gd name="connsiteX26" fmla="*/ 828675 w 857250"/>
              <a:gd name="connsiteY26" fmla="*/ 169863 h 201613"/>
              <a:gd name="connsiteX27" fmla="*/ 819150 w 857250"/>
              <a:gd name="connsiteY27" fmla="*/ 174625 h 201613"/>
              <a:gd name="connsiteX28" fmla="*/ 812800 w 857250"/>
              <a:gd name="connsiteY28" fmla="*/ 182563 h 201613"/>
              <a:gd name="connsiteX29" fmla="*/ 806450 w 857250"/>
              <a:gd name="connsiteY29" fmla="*/ 192088 h 201613"/>
              <a:gd name="connsiteX30" fmla="*/ 804333 w 857250"/>
              <a:gd name="connsiteY30" fmla="*/ 201613 h 201613"/>
              <a:gd name="connsiteX31" fmla="*/ 665163 w 857250"/>
              <a:gd name="connsiteY31" fmla="*/ 201613 h 201613"/>
              <a:gd name="connsiteX32" fmla="*/ 661988 w 857250"/>
              <a:gd name="connsiteY32" fmla="*/ 187325 h 201613"/>
              <a:gd name="connsiteX33" fmla="*/ 658813 w 857250"/>
              <a:gd name="connsiteY33" fmla="*/ 177800 h 201613"/>
              <a:gd name="connsiteX34" fmla="*/ 655638 w 857250"/>
              <a:gd name="connsiteY34" fmla="*/ 169863 h 201613"/>
              <a:gd name="connsiteX35" fmla="*/ 652463 w 857250"/>
              <a:gd name="connsiteY35" fmla="*/ 160338 h 201613"/>
              <a:gd name="connsiteX36" fmla="*/ 646113 w 857250"/>
              <a:gd name="connsiteY36" fmla="*/ 155575 h 201613"/>
              <a:gd name="connsiteX37" fmla="*/ 636588 w 857250"/>
              <a:gd name="connsiteY37" fmla="*/ 146050 h 201613"/>
              <a:gd name="connsiteX38" fmla="*/ 627063 w 857250"/>
              <a:gd name="connsiteY38" fmla="*/ 146050 h 201613"/>
              <a:gd name="connsiteX39" fmla="*/ 614363 w 857250"/>
              <a:gd name="connsiteY39" fmla="*/ 141288 h 201613"/>
              <a:gd name="connsiteX40" fmla="*/ 601663 w 857250"/>
              <a:gd name="connsiteY40" fmla="*/ 136525 h 201613"/>
              <a:gd name="connsiteX41" fmla="*/ 584200 w 857250"/>
              <a:gd name="connsiteY41" fmla="*/ 136525 h 201613"/>
              <a:gd name="connsiteX42" fmla="*/ 568325 w 857250"/>
              <a:gd name="connsiteY42" fmla="*/ 136525 h 201613"/>
              <a:gd name="connsiteX43" fmla="*/ 558800 w 857250"/>
              <a:gd name="connsiteY43" fmla="*/ 136525 h 201613"/>
              <a:gd name="connsiteX44" fmla="*/ 549275 w 857250"/>
              <a:gd name="connsiteY44" fmla="*/ 136525 h 201613"/>
              <a:gd name="connsiteX45" fmla="*/ 536575 w 857250"/>
              <a:gd name="connsiteY45" fmla="*/ 136525 h 201613"/>
              <a:gd name="connsiteX46" fmla="*/ 523875 w 857250"/>
              <a:gd name="connsiteY46" fmla="*/ 136525 h 201613"/>
              <a:gd name="connsiteX47" fmla="*/ 511175 w 857250"/>
              <a:gd name="connsiteY47" fmla="*/ 141288 h 201613"/>
              <a:gd name="connsiteX48" fmla="*/ 498475 w 857250"/>
              <a:gd name="connsiteY48" fmla="*/ 141288 h 201613"/>
              <a:gd name="connsiteX49" fmla="*/ 482600 w 857250"/>
              <a:gd name="connsiteY49" fmla="*/ 141288 h 201613"/>
              <a:gd name="connsiteX50" fmla="*/ 466725 w 857250"/>
              <a:gd name="connsiteY50" fmla="*/ 141288 h 201613"/>
              <a:gd name="connsiteX51" fmla="*/ 447675 w 857250"/>
              <a:gd name="connsiteY51" fmla="*/ 146050 h 201613"/>
              <a:gd name="connsiteX52" fmla="*/ 428625 w 857250"/>
              <a:gd name="connsiteY52" fmla="*/ 146050 h 201613"/>
              <a:gd name="connsiteX53" fmla="*/ 409575 w 857250"/>
              <a:gd name="connsiteY53" fmla="*/ 150813 h 201613"/>
              <a:gd name="connsiteX54" fmla="*/ 388938 w 857250"/>
              <a:gd name="connsiteY54" fmla="*/ 150813 h 201613"/>
              <a:gd name="connsiteX55" fmla="*/ 366713 w 857250"/>
              <a:gd name="connsiteY55" fmla="*/ 155575 h 201613"/>
              <a:gd name="connsiteX56" fmla="*/ 344488 w 857250"/>
              <a:gd name="connsiteY56" fmla="*/ 160338 h 201613"/>
              <a:gd name="connsiteX57" fmla="*/ 319088 w 857250"/>
              <a:gd name="connsiteY57" fmla="*/ 165100 h 201613"/>
              <a:gd name="connsiteX58" fmla="*/ 296863 w 857250"/>
              <a:gd name="connsiteY58" fmla="*/ 169863 h 201613"/>
              <a:gd name="connsiteX59" fmla="*/ 271463 w 857250"/>
              <a:gd name="connsiteY59" fmla="*/ 174625 h 201613"/>
              <a:gd name="connsiteX60" fmla="*/ 246063 w 857250"/>
              <a:gd name="connsiteY60" fmla="*/ 174625 h 201613"/>
              <a:gd name="connsiteX61" fmla="*/ 220663 w 857250"/>
              <a:gd name="connsiteY61" fmla="*/ 177800 h 201613"/>
              <a:gd name="connsiteX62" fmla="*/ 196850 w 857250"/>
              <a:gd name="connsiteY62" fmla="*/ 182563 h 201613"/>
              <a:gd name="connsiteX63" fmla="*/ 174625 w 857250"/>
              <a:gd name="connsiteY63" fmla="*/ 182563 h 201613"/>
              <a:gd name="connsiteX64" fmla="*/ 155575 w 857250"/>
              <a:gd name="connsiteY64" fmla="*/ 187325 h 201613"/>
              <a:gd name="connsiteX65" fmla="*/ 133350 w 857250"/>
              <a:gd name="connsiteY65" fmla="*/ 187325 h 201613"/>
              <a:gd name="connsiteX66" fmla="*/ 114300 w 857250"/>
              <a:gd name="connsiteY66" fmla="*/ 192088 h 201613"/>
              <a:gd name="connsiteX67" fmla="*/ 98425 w 857250"/>
              <a:gd name="connsiteY67" fmla="*/ 192088 h 201613"/>
              <a:gd name="connsiteX68" fmla="*/ 79375 w 857250"/>
              <a:gd name="connsiteY68" fmla="*/ 192088 h 201613"/>
              <a:gd name="connsiteX69" fmla="*/ 63500 w 857250"/>
              <a:gd name="connsiteY69" fmla="*/ 196850 h 201613"/>
              <a:gd name="connsiteX70" fmla="*/ 50800 w 857250"/>
              <a:gd name="connsiteY70" fmla="*/ 196850 h 201613"/>
              <a:gd name="connsiteX71" fmla="*/ 34925 w 857250"/>
              <a:gd name="connsiteY71" fmla="*/ 196850 h 201613"/>
              <a:gd name="connsiteX72" fmla="*/ 22225 w 857250"/>
              <a:gd name="connsiteY72" fmla="*/ 196850 h 201613"/>
              <a:gd name="connsiteX73" fmla="*/ 9525 w 857250"/>
              <a:gd name="connsiteY73" fmla="*/ 196850 h 201613"/>
              <a:gd name="connsiteX74" fmla="*/ 0 w 857250"/>
              <a:gd name="connsiteY74" fmla="*/ 196850 h 201613"/>
              <a:gd name="connsiteX75" fmla="*/ 0 w 857250"/>
              <a:gd name="connsiteY75" fmla="*/ 136525 h 201613"/>
              <a:gd name="connsiteX76" fmla="*/ 15875 w 857250"/>
              <a:gd name="connsiteY76" fmla="*/ 136525 h 201613"/>
              <a:gd name="connsiteX77" fmla="*/ 34925 w 857250"/>
              <a:gd name="connsiteY77" fmla="*/ 136525 h 201613"/>
              <a:gd name="connsiteX78" fmla="*/ 53975 w 857250"/>
              <a:gd name="connsiteY78" fmla="*/ 133350 h 201613"/>
              <a:gd name="connsiteX79" fmla="*/ 76200 w 857250"/>
              <a:gd name="connsiteY79" fmla="*/ 133350 h 201613"/>
              <a:gd name="connsiteX80" fmla="*/ 98425 w 857250"/>
              <a:gd name="connsiteY80" fmla="*/ 128588 h 201613"/>
              <a:gd name="connsiteX81" fmla="*/ 123825 w 857250"/>
              <a:gd name="connsiteY81" fmla="*/ 123825 h 201613"/>
              <a:gd name="connsiteX82" fmla="*/ 149225 w 857250"/>
              <a:gd name="connsiteY82" fmla="*/ 119063 h 201613"/>
              <a:gd name="connsiteX83" fmla="*/ 177800 w 857250"/>
              <a:gd name="connsiteY83" fmla="*/ 114300 h 201613"/>
              <a:gd name="connsiteX84" fmla="*/ 207963 w 857250"/>
              <a:gd name="connsiteY84" fmla="*/ 109538 h 201613"/>
              <a:gd name="connsiteX85" fmla="*/ 236538 w 857250"/>
              <a:gd name="connsiteY85" fmla="*/ 104775 h 201613"/>
              <a:gd name="connsiteX86" fmla="*/ 268288 w 857250"/>
              <a:gd name="connsiteY86" fmla="*/ 100013 h 201613"/>
              <a:gd name="connsiteX87" fmla="*/ 300038 w 857250"/>
              <a:gd name="connsiteY87" fmla="*/ 92075 h 201613"/>
              <a:gd name="connsiteX88" fmla="*/ 334963 w 857250"/>
              <a:gd name="connsiteY88" fmla="*/ 87313 h 201613"/>
              <a:gd name="connsiteX89" fmla="*/ 369888 w 857250"/>
              <a:gd name="connsiteY89" fmla="*/ 82550 h 201613"/>
              <a:gd name="connsiteX90" fmla="*/ 406400 w 857250"/>
              <a:gd name="connsiteY90" fmla="*/ 77788 h 201613"/>
              <a:gd name="connsiteX91" fmla="*/ 444500 w 857250"/>
              <a:gd name="connsiteY91" fmla="*/ 73025 h 201613"/>
              <a:gd name="connsiteX92" fmla="*/ 463550 w 857250"/>
              <a:gd name="connsiteY92" fmla="*/ 68263 h 201613"/>
              <a:gd name="connsiteX93" fmla="*/ 479425 w 857250"/>
              <a:gd name="connsiteY93" fmla="*/ 63500 h 201613"/>
              <a:gd name="connsiteX94" fmla="*/ 498475 w 857250"/>
              <a:gd name="connsiteY94" fmla="*/ 63500 h 201613"/>
              <a:gd name="connsiteX95" fmla="*/ 514350 w 857250"/>
              <a:gd name="connsiteY95" fmla="*/ 58738 h 201613"/>
              <a:gd name="connsiteX96" fmla="*/ 527050 w 857250"/>
              <a:gd name="connsiteY96" fmla="*/ 53975 h 201613"/>
              <a:gd name="connsiteX97" fmla="*/ 539750 w 857250"/>
              <a:gd name="connsiteY97" fmla="*/ 53975 h 201613"/>
              <a:gd name="connsiteX98" fmla="*/ 555625 w 857250"/>
              <a:gd name="connsiteY98" fmla="*/ 49213 h 201613"/>
              <a:gd name="connsiteX99" fmla="*/ 565150 w 857250"/>
              <a:gd name="connsiteY99" fmla="*/ 46038 h 201613"/>
              <a:gd name="connsiteX100" fmla="*/ 577850 w 857250"/>
              <a:gd name="connsiteY100" fmla="*/ 46038 h 201613"/>
              <a:gd name="connsiteX101" fmla="*/ 587375 w 857250"/>
              <a:gd name="connsiteY101" fmla="*/ 41275 h 201613"/>
              <a:gd name="connsiteX102" fmla="*/ 593725 w 857250"/>
              <a:gd name="connsiteY102" fmla="*/ 36513 h 201613"/>
              <a:gd name="connsiteX103" fmla="*/ 604838 w 857250"/>
              <a:gd name="connsiteY103" fmla="*/ 36513 h 201613"/>
              <a:gd name="connsiteX104" fmla="*/ 611188 w 857250"/>
              <a:gd name="connsiteY104" fmla="*/ 31750 h 201613"/>
              <a:gd name="connsiteX105" fmla="*/ 617538 w 857250"/>
              <a:gd name="connsiteY105" fmla="*/ 26988 h 201613"/>
              <a:gd name="connsiteX106" fmla="*/ 620713 w 857250"/>
              <a:gd name="connsiteY106" fmla="*/ 22225 h 201613"/>
              <a:gd name="connsiteX107" fmla="*/ 623888 w 857250"/>
              <a:gd name="connsiteY107" fmla="*/ 17463 h 201613"/>
              <a:gd name="connsiteX108" fmla="*/ 636588 w 857250"/>
              <a:gd name="connsiteY108" fmla="*/ 7938 h 201613"/>
              <a:gd name="connsiteX109" fmla="*/ 652463 w 857250"/>
              <a:gd name="connsiteY109" fmla="*/ 4763 h 201613"/>
              <a:gd name="connsiteX110" fmla="*/ 661988 w 857250"/>
              <a:gd name="connsiteY110" fmla="*/ 0 h 20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857250" h="201613">
                <a:moveTo>
                  <a:pt x="661988" y="0"/>
                </a:moveTo>
                <a:lnTo>
                  <a:pt x="668338" y="0"/>
                </a:lnTo>
                <a:lnTo>
                  <a:pt x="677863" y="0"/>
                </a:lnTo>
                <a:lnTo>
                  <a:pt x="687388" y="4763"/>
                </a:lnTo>
                <a:lnTo>
                  <a:pt x="696913" y="7938"/>
                </a:lnTo>
                <a:lnTo>
                  <a:pt x="706438" y="7938"/>
                </a:lnTo>
                <a:lnTo>
                  <a:pt x="715963" y="17463"/>
                </a:lnTo>
                <a:lnTo>
                  <a:pt x="728663" y="22225"/>
                </a:lnTo>
                <a:lnTo>
                  <a:pt x="741363" y="31750"/>
                </a:lnTo>
                <a:lnTo>
                  <a:pt x="754063" y="41275"/>
                </a:lnTo>
                <a:lnTo>
                  <a:pt x="769938" y="49213"/>
                </a:lnTo>
                <a:lnTo>
                  <a:pt x="785813" y="63500"/>
                </a:lnTo>
                <a:lnTo>
                  <a:pt x="806450" y="77788"/>
                </a:lnTo>
                <a:lnTo>
                  <a:pt x="819150" y="87313"/>
                </a:lnTo>
                <a:lnTo>
                  <a:pt x="831850" y="100013"/>
                </a:lnTo>
                <a:lnTo>
                  <a:pt x="841375" y="109538"/>
                </a:lnTo>
                <a:lnTo>
                  <a:pt x="847725" y="114300"/>
                </a:lnTo>
                <a:lnTo>
                  <a:pt x="854075" y="123825"/>
                </a:lnTo>
                <a:lnTo>
                  <a:pt x="857250" y="128588"/>
                </a:lnTo>
                <a:lnTo>
                  <a:pt x="857250" y="133350"/>
                </a:lnTo>
                <a:lnTo>
                  <a:pt x="857250" y="136525"/>
                </a:lnTo>
                <a:lnTo>
                  <a:pt x="854075" y="141288"/>
                </a:lnTo>
                <a:lnTo>
                  <a:pt x="850900" y="146050"/>
                </a:lnTo>
                <a:lnTo>
                  <a:pt x="847725" y="150813"/>
                </a:lnTo>
                <a:lnTo>
                  <a:pt x="841375" y="155575"/>
                </a:lnTo>
                <a:lnTo>
                  <a:pt x="835025" y="160338"/>
                </a:lnTo>
                <a:lnTo>
                  <a:pt x="828675" y="169863"/>
                </a:lnTo>
                <a:lnTo>
                  <a:pt x="819150" y="174625"/>
                </a:lnTo>
                <a:lnTo>
                  <a:pt x="812800" y="182563"/>
                </a:lnTo>
                <a:lnTo>
                  <a:pt x="806450" y="192088"/>
                </a:lnTo>
                <a:lnTo>
                  <a:pt x="804333" y="201613"/>
                </a:lnTo>
                <a:lnTo>
                  <a:pt x="665163" y="201613"/>
                </a:lnTo>
                <a:lnTo>
                  <a:pt x="661988" y="187325"/>
                </a:lnTo>
                <a:lnTo>
                  <a:pt x="658813" y="177800"/>
                </a:lnTo>
                <a:lnTo>
                  <a:pt x="655638" y="169863"/>
                </a:lnTo>
                <a:lnTo>
                  <a:pt x="652463" y="160338"/>
                </a:lnTo>
                <a:lnTo>
                  <a:pt x="646113" y="155575"/>
                </a:lnTo>
                <a:lnTo>
                  <a:pt x="636588" y="146050"/>
                </a:lnTo>
                <a:lnTo>
                  <a:pt x="627063" y="146050"/>
                </a:lnTo>
                <a:lnTo>
                  <a:pt x="614363" y="141288"/>
                </a:lnTo>
                <a:lnTo>
                  <a:pt x="601663" y="136525"/>
                </a:lnTo>
                <a:lnTo>
                  <a:pt x="584200" y="136525"/>
                </a:lnTo>
                <a:lnTo>
                  <a:pt x="568325" y="136525"/>
                </a:lnTo>
                <a:lnTo>
                  <a:pt x="558800" y="136525"/>
                </a:lnTo>
                <a:lnTo>
                  <a:pt x="549275" y="136525"/>
                </a:lnTo>
                <a:lnTo>
                  <a:pt x="536575" y="136525"/>
                </a:lnTo>
                <a:lnTo>
                  <a:pt x="523875" y="136525"/>
                </a:lnTo>
                <a:lnTo>
                  <a:pt x="511175" y="141288"/>
                </a:lnTo>
                <a:lnTo>
                  <a:pt x="498475" y="141288"/>
                </a:lnTo>
                <a:lnTo>
                  <a:pt x="482600" y="141288"/>
                </a:lnTo>
                <a:lnTo>
                  <a:pt x="466725" y="141288"/>
                </a:lnTo>
                <a:lnTo>
                  <a:pt x="447675" y="146050"/>
                </a:lnTo>
                <a:lnTo>
                  <a:pt x="428625" y="146050"/>
                </a:lnTo>
                <a:lnTo>
                  <a:pt x="409575" y="150813"/>
                </a:lnTo>
                <a:lnTo>
                  <a:pt x="388938" y="150813"/>
                </a:lnTo>
                <a:lnTo>
                  <a:pt x="366713" y="155575"/>
                </a:lnTo>
                <a:lnTo>
                  <a:pt x="344488" y="160338"/>
                </a:lnTo>
                <a:lnTo>
                  <a:pt x="319088" y="165100"/>
                </a:lnTo>
                <a:lnTo>
                  <a:pt x="296863" y="169863"/>
                </a:lnTo>
                <a:lnTo>
                  <a:pt x="271463" y="174625"/>
                </a:lnTo>
                <a:lnTo>
                  <a:pt x="246063" y="174625"/>
                </a:lnTo>
                <a:lnTo>
                  <a:pt x="220663" y="177800"/>
                </a:lnTo>
                <a:lnTo>
                  <a:pt x="196850" y="182563"/>
                </a:lnTo>
                <a:lnTo>
                  <a:pt x="174625" y="182563"/>
                </a:lnTo>
                <a:lnTo>
                  <a:pt x="155575" y="187325"/>
                </a:lnTo>
                <a:lnTo>
                  <a:pt x="133350" y="187325"/>
                </a:lnTo>
                <a:lnTo>
                  <a:pt x="114300" y="192088"/>
                </a:lnTo>
                <a:lnTo>
                  <a:pt x="98425" y="192088"/>
                </a:lnTo>
                <a:lnTo>
                  <a:pt x="79375" y="192088"/>
                </a:lnTo>
                <a:lnTo>
                  <a:pt x="63500" y="196850"/>
                </a:lnTo>
                <a:lnTo>
                  <a:pt x="50800" y="196850"/>
                </a:lnTo>
                <a:lnTo>
                  <a:pt x="34925" y="196850"/>
                </a:lnTo>
                <a:lnTo>
                  <a:pt x="22225" y="196850"/>
                </a:lnTo>
                <a:lnTo>
                  <a:pt x="9525" y="196850"/>
                </a:lnTo>
                <a:lnTo>
                  <a:pt x="0" y="196850"/>
                </a:lnTo>
                <a:lnTo>
                  <a:pt x="0" y="136525"/>
                </a:lnTo>
                <a:lnTo>
                  <a:pt x="15875" y="136525"/>
                </a:lnTo>
                <a:lnTo>
                  <a:pt x="34925" y="136525"/>
                </a:lnTo>
                <a:lnTo>
                  <a:pt x="53975" y="133350"/>
                </a:lnTo>
                <a:lnTo>
                  <a:pt x="76200" y="133350"/>
                </a:lnTo>
                <a:lnTo>
                  <a:pt x="98425" y="128588"/>
                </a:lnTo>
                <a:lnTo>
                  <a:pt x="123825" y="123825"/>
                </a:lnTo>
                <a:lnTo>
                  <a:pt x="149225" y="119063"/>
                </a:lnTo>
                <a:lnTo>
                  <a:pt x="177800" y="114300"/>
                </a:lnTo>
                <a:lnTo>
                  <a:pt x="207963" y="109538"/>
                </a:lnTo>
                <a:lnTo>
                  <a:pt x="236538" y="104775"/>
                </a:lnTo>
                <a:lnTo>
                  <a:pt x="268288" y="100013"/>
                </a:lnTo>
                <a:lnTo>
                  <a:pt x="300038" y="92075"/>
                </a:lnTo>
                <a:lnTo>
                  <a:pt x="334963" y="87313"/>
                </a:lnTo>
                <a:lnTo>
                  <a:pt x="369888" y="82550"/>
                </a:lnTo>
                <a:lnTo>
                  <a:pt x="406400" y="77788"/>
                </a:lnTo>
                <a:lnTo>
                  <a:pt x="444500" y="73025"/>
                </a:lnTo>
                <a:lnTo>
                  <a:pt x="463550" y="68263"/>
                </a:lnTo>
                <a:lnTo>
                  <a:pt x="479425" y="63500"/>
                </a:lnTo>
                <a:lnTo>
                  <a:pt x="498475" y="63500"/>
                </a:lnTo>
                <a:lnTo>
                  <a:pt x="514350" y="58738"/>
                </a:lnTo>
                <a:lnTo>
                  <a:pt x="527050" y="53975"/>
                </a:lnTo>
                <a:lnTo>
                  <a:pt x="539750" y="53975"/>
                </a:lnTo>
                <a:lnTo>
                  <a:pt x="555625" y="49213"/>
                </a:lnTo>
                <a:lnTo>
                  <a:pt x="565150" y="46038"/>
                </a:lnTo>
                <a:lnTo>
                  <a:pt x="577850" y="46038"/>
                </a:lnTo>
                <a:lnTo>
                  <a:pt x="587375" y="41275"/>
                </a:lnTo>
                <a:lnTo>
                  <a:pt x="593725" y="36513"/>
                </a:lnTo>
                <a:lnTo>
                  <a:pt x="604838" y="36513"/>
                </a:lnTo>
                <a:lnTo>
                  <a:pt x="611188" y="31750"/>
                </a:lnTo>
                <a:lnTo>
                  <a:pt x="617538" y="26988"/>
                </a:lnTo>
                <a:lnTo>
                  <a:pt x="620713" y="22225"/>
                </a:lnTo>
                <a:lnTo>
                  <a:pt x="623888" y="17463"/>
                </a:lnTo>
                <a:lnTo>
                  <a:pt x="636588" y="7938"/>
                </a:lnTo>
                <a:lnTo>
                  <a:pt x="652463" y="4763"/>
                </a:lnTo>
                <a:lnTo>
                  <a:pt x="66198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6469162" y="2779169"/>
            <a:ext cx="266700" cy="361839"/>
          </a:xfrm>
          <a:custGeom>
            <a:avLst/>
            <a:gdLst>
              <a:gd name="connsiteX0" fmla="*/ 134913 w 266700"/>
              <a:gd name="connsiteY0" fmla="*/ 0 h 361839"/>
              <a:gd name="connsiteX1" fmla="*/ 266700 w 266700"/>
              <a:gd name="connsiteY1" fmla="*/ 0 h 361839"/>
              <a:gd name="connsiteX2" fmla="*/ 266700 w 266700"/>
              <a:gd name="connsiteY2" fmla="*/ 18939 h 361839"/>
              <a:gd name="connsiteX3" fmla="*/ 261938 w 266700"/>
              <a:gd name="connsiteY3" fmla="*/ 45927 h 361839"/>
              <a:gd name="connsiteX4" fmla="*/ 258763 w 266700"/>
              <a:gd name="connsiteY4" fmla="*/ 91964 h 361839"/>
              <a:gd name="connsiteX5" fmla="*/ 255588 w 266700"/>
              <a:gd name="connsiteY5" fmla="*/ 133239 h 361839"/>
              <a:gd name="connsiteX6" fmla="*/ 249238 w 266700"/>
              <a:gd name="connsiteY6" fmla="*/ 174514 h 361839"/>
              <a:gd name="connsiteX7" fmla="*/ 242888 w 266700"/>
              <a:gd name="connsiteY7" fmla="*/ 206264 h 361839"/>
              <a:gd name="connsiteX8" fmla="*/ 236538 w 266700"/>
              <a:gd name="connsiteY8" fmla="*/ 238014 h 361839"/>
              <a:gd name="connsiteX9" fmla="*/ 227013 w 266700"/>
              <a:gd name="connsiteY9" fmla="*/ 266589 h 361839"/>
              <a:gd name="connsiteX10" fmla="*/ 217488 w 266700"/>
              <a:gd name="connsiteY10" fmla="*/ 288814 h 361839"/>
              <a:gd name="connsiteX11" fmla="*/ 204788 w 266700"/>
              <a:gd name="connsiteY11" fmla="*/ 307864 h 361839"/>
              <a:gd name="connsiteX12" fmla="*/ 195263 w 266700"/>
              <a:gd name="connsiteY12" fmla="*/ 325327 h 361839"/>
              <a:gd name="connsiteX13" fmla="*/ 185738 w 266700"/>
              <a:gd name="connsiteY13" fmla="*/ 339614 h 361839"/>
              <a:gd name="connsiteX14" fmla="*/ 176213 w 266700"/>
              <a:gd name="connsiteY14" fmla="*/ 349139 h 361839"/>
              <a:gd name="connsiteX15" fmla="*/ 166688 w 266700"/>
              <a:gd name="connsiteY15" fmla="*/ 353902 h 361839"/>
              <a:gd name="connsiteX16" fmla="*/ 157163 w 266700"/>
              <a:gd name="connsiteY16" fmla="*/ 358664 h 361839"/>
              <a:gd name="connsiteX17" fmla="*/ 150813 w 266700"/>
              <a:gd name="connsiteY17" fmla="*/ 361839 h 361839"/>
              <a:gd name="connsiteX18" fmla="*/ 141288 w 266700"/>
              <a:gd name="connsiteY18" fmla="*/ 358664 h 361839"/>
              <a:gd name="connsiteX19" fmla="*/ 134938 w 266700"/>
              <a:gd name="connsiteY19" fmla="*/ 353902 h 361839"/>
              <a:gd name="connsiteX20" fmla="*/ 131763 w 266700"/>
              <a:gd name="connsiteY20" fmla="*/ 349139 h 361839"/>
              <a:gd name="connsiteX21" fmla="*/ 125413 w 266700"/>
              <a:gd name="connsiteY21" fmla="*/ 339614 h 361839"/>
              <a:gd name="connsiteX22" fmla="*/ 125413 w 266700"/>
              <a:gd name="connsiteY22" fmla="*/ 325327 h 361839"/>
              <a:gd name="connsiteX23" fmla="*/ 125413 w 266700"/>
              <a:gd name="connsiteY23" fmla="*/ 312627 h 361839"/>
              <a:gd name="connsiteX24" fmla="*/ 125413 w 266700"/>
              <a:gd name="connsiteY24" fmla="*/ 298339 h 361839"/>
              <a:gd name="connsiteX25" fmla="*/ 125413 w 266700"/>
              <a:gd name="connsiteY25" fmla="*/ 279289 h 361839"/>
              <a:gd name="connsiteX26" fmla="*/ 128588 w 266700"/>
              <a:gd name="connsiteY26" fmla="*/ 271352 h 361839"/>
              <a:gd name="connsiteX27" fmla="*/ 125413 w 266700"/>
              <a:gd name="connsiteY27" fmla="*/ 257064 h 361839"/>
              <a:gd name="connsiteX28" fmla="*/ 125413 w 266700"/>
              <a:gd name="connsiteY28" fmla="*/ 247539 h 361839"/>
              <a:gd name="connsiteX29" fmla="*/ 122238 w 266700"/>
              <a:gd name="connsiteY29" fmla="*/ 238014 h 361839"/>
              <a:gd name="connsiteX30" fmla="*/ 119063 w 266700"/>
              <a:gd name="connsiteY30" fmla="*/ 225314 h 361839"/>
              <a:gd name="connsiteX31" fmla="*/ 112713 w 266700"/>
              <a:gd name="connsiteY31" fmla="*/ 215789 h 361839"/>
              <a:gd name="connsiteX32" fmla="*/ 106363 w 266700"/>
              <a:gd name="connsiteY32" fmla="*/ 201502 h 361839"/>
              <a:gd name="connsiteX33" fmla="*/ 100013 w 266700"/>
              <a:gd name="connsiteY33" fmla="*/ 188802 h 361839"/>
              <a:gd name="connsiteX34" fmla="*/ 90488 w 266700"/>
              <a:gd name="connsiteY34" fmla="*/ 174514 h 361839"/>
              <a:gd name="connsiteX35" fmla="*/ 80963 w 266700"/>
              <a:gd name="connsiteY35" fmla="*/ 160227 h 361839"/>
              <a:gd name="connsiteX36" fmla="*/ 71438 w 266700"/>
              <a:gd name="connsiteY36" fmla="*/ 145939 h 361839"/>
              <a:gd name="connsiteX37" fmla="*/ 57150 w 266700"/>
              <a:gd name="connsiteY37" fmla="*/ 133239 h 361839"/>
              <a:gd name="connsiteX38" fmla="*/ 44450 w 266700"/>
              <a:gd name="connsiteY38" fmla="*/ 114189 h 361839"/>
              <a:gd name="connsiteX39" fmla="*/ 31750 w 266700"/>
              <a:gd name="connsiteY39" fmla="*/ 101489 h 361839"/>
              <a:gd name="connsiteX40" fmla="*/ 15875 w 266700"/>
              <a:gd name="connsiteY40" fmla="*/ 82439 h 361839"/>
              <a:gd name="connsiteX41" fmla="*/ 0 w 266700"/>
              <a:gd name="connsiteY41" fmla="*/ 63389 h 361839"/>
              <a:gd name="connsiteX42" fmla="*/ 15875 w 266700"/>
              <a:gd name="connsiteY42" fmla="*/ 63389 h 361839"/>
              <a:gd name="connsiteX43" fmla="*/ 28575 w 266700"/>
              <a:gd name="connsiteY43" fmla="*/ 63389 h 361839"/>
              <a:gd name="connsiteX44" fmla="*/ 41275 w 266700"/>
              <a:gd name="connsiteY44" fmla="*/ 68152 h 361839"/>
              <a:gd name="connsiteX45" fmla="*/ 50800 w 266700"/>
              <a:gd name="connsiteY45" fmla="*/ 68152 h 361839"/>
              <a:gd name="connsiteX46" fmla="*/ 65088 w 266700"/>
              <a:gd name="connsiteY46" fmla="*/ 68152 h 361839"/>
              <a:gd name="connsiteX47" fmla="*/ 74613 w 266700"/>
              <a:gd name="connsiteY47" fmla="*/ 68152 h 361839"/>
              <a:gd name="connsiteX48" fmla="*/ 84138 w 266700"/>
              <a:gd name="connsiteY48" fmla="*/ 68152 h 361839"/>
              <a:gd name="connsiteX49" fmla="*/ 90488 w 266700"/>
              <a:gd name="connsiteY49" fmla="*/ 68152 h 361839"/>
              <a:gd name="connsiteX50" fmla="*/ 96838 w 266700"/>
              <a:gd name="connsiteY50" fmla="*/ 68152 h 361839"/>
              <a:gd name="connsiteX51" fmla="*/ 103188 w 266700"/>
              <a:gd name="connsiteY51" fmla="*/ 68152 h 361839"/>
              <a:gd name="connsiteX52" fmla="*/ 109538 w 266700"/>
              <a:gd name="connsiteY52" fmla="*/ 63389 h 361839"/>
              <a:gd name="connsiteX53" fmla="*/ 115888 w 266700"/>
              <a:gd name="connsiteY53" fmla="*/ 63389 h 361839"/>
              <a:gd name="connsiteX54" fmla="*/ 122238 w 266700"/>
              <a:gd name="connsiteY54" fmla="*/ 60214 h 361839"/>
              <a:gd name="connsiteX55" fmla="*/ 125413 w 266700"/>
              <a:gd name="connsiteY55" fmla="*/ 55452 h 361839"/>
              <a:gd name="connsiteX56" fmla="*/ 128588 w 266700"/>
              <a:gd name="connsiteY56" fmla="*/ 50689 h 361839"/>
              <a:gd name="connsiteX57" fmla="*/ 128588 w 266700"/>
              <a:gd name="connsiteY57" fmla="*/ 45927 h 361839"/>
              <a:gd name="connsiteX58" fmla="*/ 131763 w 266700"/>
              <a:gd name="connsiteY58" fmla="*/ 41164 h 361839"/>
              <a:gd name="connsiteX59" fmla="*/ 131763 w 266700"/>
              <a:gd name="connsiteY59" fmla="*/ 31639 h 361839"/>
              <a:gd name="connsiteX60" fmla="*/ 131763 w 266700"/>
              <a:gd name="connsiteY60" fmla="*/ 22114 h 361839"/>
              <a:gd name="connsiteX61" fmla="*/ 131763 w 266700"/>
              <a:gd name="connsiteY61" fmla="*/ 14177 h 361839"/>
              <a:gd name="connsiteX62" fmla="*/ 134913 w 266700"/>
              <a:gd name="connsiteY62" fmla="*/ 0 h 36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66700" h="361839">
                <a:moveTo>
                  <a:pt x="134913" y="0"/>
                </a:moveTo>
                <a:lnTo>
                  <a:pt x="266700" y="0"/>
                </a:lnTo>
                <a:lnTo>
                  <a:pt x="266700" y="18939"/>
                </a:lnTo>
                <a:lnTo>
                  <a:pt x="261938" y="45927"/>
                </a:lnTo>
                <a:lnTo>
                  <a:pt x="258763" y="91964"/>
                </a:lnTo>
                <a:lnTo>
                  <a:pt x="255588" y="133239"/>
                </a:lnTo>
                <a:lnTo>
                  <a:pt x="249238" y="174514"/>
                </a:lnTo>
                <a:lnTo>
                  <a:pt x="242888" y="206264"/>
                </a:lnTo>
                <a:lnTo>
                  <a:pt x="236538" y="238014"/>
                </a:lnTo>
                <a:lnTo>
                  <a:pt x="227013" y="266589"/>
                </a:lnTo>
                <a:lnTo>
                  <a:pt x="217488" y="288814"/>
                </a:lnTo>
                <a:lnTo>
                  <a:pt x="204788" y="307864"/>
                </a:lnTo>
                <a:lnTo>
                  <a:pt x="195263" y="325327"/>
                </a:lnTo>
                <a:lnTo>
                  <a:pt x="185738" y="339614"/>
                </a:lnTo>
                <a:lnTo>
                  <a:pt x="176213" y="349139"/>
                </a:lnTo>
                <a:lnTo>
                  <a:pt x="166688" y="353902"/>
                </a:lnTo>
                <a:lnTo>
                  <a:pt x="157163" y="358664"/>
                </a:lnTo>
                <a:lnTo>
                  <a:pt x="150813" y="361839"/>
                </a:lnTo>
                <a:lnTo>
                  <a:pt x="141288" y="358664"/>
                </a:lnTo>
                <a:lnTo>
                  <a:pt x="134938" y="353902"/>
                </a:lnTo>
                <a:lnTo>
                  <a:pt x="131763" y="349139"/>
                </a:lnTo>
                <a:lnTo>
                  <a:pt x="125413" y="339614"/>
                </a:lnTo>
                <a:lnTo>
                  <a:pt x="125413" y="325327"/>
                </a:lnTo>
                <a:lnTo>
                  <a:pt x="125413" y="312627"/>
                </a:lnTo>
                <a:lnTo>
                  <a:pt x="125413" y="298339"/>
                </a:lnTo>
                <a:lnTo>
                  <a:pt x="125413" y="279289"/>
                </a:lnTo>
                <a:lnTo>
                  <a:pt x="128588" y="271352"/>
                </a:lnTo>
                <a:lnTo>
                  <a:pt x="125413" y="257064"/>
                </a:lnTo>
                <a:lnTo>
                  <a:pt x="125413" y="247539"/>
                </a:lnTo>
                <a:lnTo>
                  <a:pt x="122238" y="238014"/>
                </a:lnTo>
                <a:lnTo>
                  <a:pt x="119063" y="225314"/>
                </a:lnTo>
                <a:lnTo>
                  <a:pt x="112713" y="215789"/>
                </a:lnTo>
                <a:lnTo>
                  <a:pt x="106363" y="201502"/>
                </a:lnTo>
                <a:lnTo>
                  <a:pt x="100013" y="188802"/>
                </a:lnTo>
                <a:lnTo>
                  <a:pt x="90488" y="174514"/>
                </a:lnTo>
                <a:lnTo>
                  <a:pt x="80963" y="160227"/>
                </a:lnTo>
                <a:lnTo>
                  <a:pt x="71438" y="145939"/>
                </a:lnTo>
                <a:lnTo>
                  <a:pt x="57150" y="133239"/>
                </a:lnTo>
                <a:lnTo>
                  <a:pt x="44450" y="114189"/>
                </a:lnTo>
                <a:lnTo>
                  <a:pt x="31750" y="101489"/>
                </a:lnTo>
                <a:lnTo>
                  <a:pt x="15875" y="82439"/>
                </a:lnTo>
                <a:lnTo>
                  <a:pt x="0" y="63389"/>
                </a:lnTo>
                <a:lnTo>
                  <a:pt x="15875" y="63389"/>
                </a:lnTo>
                <a:lnTo>
                  <a:pt x="28575" y="63389"/>
                </a:lnTo>
                <a:lnTo>
                  <a:pt x="41275" y="68152"/>
                </a:lnTo>
                <a:lnTo>
                  <a:pt x="50800" y="68152"/>
                </a:lnTo>
                <a:lnTo>
                  <a:pt x="65088" y="68152"/>
                </a:lnTo>
                <a:lnTo>
                  <a:pt x="74613" y="68152"/>
                </a:lnTo>
                <a:lnTo>
                  <a:pt x="84138" y="68152"/>
                </a:lnTo>
                <a:lnTo>
                  <a:pt x="90488" y="68152"/>
                </a:lnTo>
                <a:lnTo>
                  <a:pt x="96838" y="68152"/>
                </a:lnTo>
                <a:lnTo>
                  <a:pt x="103188" y="68152"/>
                </a:lnTo>
                <a:lnTo>
                  <a:pt x="109538" y="63389"/>
                </a:lnTo>
                <a:lnTo>
                  <a:pt x="115888" y="63389"/>
                </a:lnTo>
                <a:lnTo>
                  <a:pt x="122238" y="60214"/>
                </a:lnTo>
                <a:lnTo>
                  <a:pt x="125413" y="55452"/>
                </a:lnTo>
                <a:lnTo>
                  <a:pt x="128588" y="50689"/>
                </a:lnTo>
                <a:lnTo>
                  <a:pt x="128588" y="45927"/>
                </a:lnTo>
                <a:lnTo>
                  <a:pt x="131763" y="41164"/>
                </a:lnTo>
                <a:lnTo>
                  <a:pt x="131763" y="31639"/>
                </a:lnTo>
                <a:lnTo>
                  <a:pt x="131763" y="22114"/>
                </a:lnTo>
                <a:lnTo>
                  <a:pt x="131763" y="14177"/>
                </a:lnTo>
                <a:lnTo>
                  <a:pt x="134913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7" grpId="0" animBg="1"/>
      <p:bldP spid="4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8"/>
          <p:cNvSpPr txBox="1"/>
          <p:nvPr/>
        </p:nvSpPr>
        <p:spPr>
          <a:xfrm>
            <a:off x="323528" y="3693982"/>
            <a:ext cx="55577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18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竖要直。</a:t>
            </a:r>
            <a:endParaRPr lang="en-US" altLang="zh-CN" sz="1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）中间的两横不碰到右边的竖段。</a:t>
            </a:r>
            <a:endParaRPr lang="en-US" altLang="zh-CN" sz="1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）横向笔画之间等距。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439771" y="1181185"/>
            <a:ext cx="2318547" cy="2326669"/>
            <a:chOff x="5534807" y="1672548"/>
            <a:chExt cx="2318547" cy="2326669"/>
          </a:xfrm>
        </p:grpSpPr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2047860" y="1450474"/>
            <a:ext cx="1102369" cy="1788091"/>
            <a:chOff x="2590800" y="1133475"/>
            <a:chExt cx="503238" cy="1006475"/>
          </a:xfrm>
        </p:grpSpPr>
        <p:sp>
          <p:nvSpPr>
            <p:cNvPr id="34" name="Freeform 35"/>
            <p:cNvSpPr/>
            <p:nvPr/>
          </p:nvSpPr>
          <p:spPr bwMode="auto">
            <a:xfrm>
              <a:off x="2590800" y="1200150"/>
              <a:ext cx="79375" cy="887413"/>
            </a:xfrm>
            <a:custGeom>
              <a:avLst/>
              <a:gdLst>
                <a:gd name="T0" fmla="*/ 2 w 99"/>
                <a:gd name="T1" fmla="*/ 23 h 1119"/>
                <a:gd name="T2" fmla="*/ 0 w 99"/>
                <a:gd name="T3" fmla="*/ 6 h 1119"/>
                <a:gd name="T4" fmla="*/ 11 w 99"/>
                <a:gd name="T5" fmla="*/ 0 h 1119"/>
                <a:gd name="T6" fmla="*/ 33 w 99"/>
                <a:gd name="T7" fmla="*/ 4 h 1119"/>
                <a:gd name="T8" fmla="*/ 67 w 99"/>
                <a:gd name="T9" fmla="*/ 12 h 1119"/>
                <a:gd name="T10" fmla="*/ 99 w 99"/>
                <a:gd name="T11" fmla="*/ 21 h 1119"/>
                <a:gd name="T12" fmla="*/ 99 w 99"/>
                <a:gd name="T13" fmla="*/ 186 h 1119"/>
                <a:gd name="T14" fmla="*/ 98 w 99"/>
                <a:gd name="T15" fmla="*/ 337 h 1119"/>
                <a:gd name="T16" fmla="*/ 98 w 99"/>
                <a:gd name="T17" fmla="*/ 471 h 1119"/>
                <a:gd name="T18" fmla="*/ 98 w 99"/>
                <a:gd name="T19" fmla="*/ 594 h 1119"/>
                <a:gd name="T20" fmla="*/ 96 w 99"/>
                <a:gd name="T21" fmla="*/ 699 h 1119"/>
                <a:gd name="T22" fmla="*/ 96 w 99"/>
                <a:gd name="T23" fmla="*/ 791 h 1119"/>
                <a:gd name="T24" fmla="*/ 94 w 99"/>
                <a:gd name="T25" fmla="*/ 868 h 1119"/>
                <a:gd name="T26" fmla="*/ 92 w 99"/>
                <a:gd name="T27" fmla="*/ 931 h 1119"/>
                <a:gd name="T28" fmla="*/ 90 w 99"/>
                <a:gd name="T29" fmla="*/ 979 h 1119"/>
                <a:gd name="T30" fmla="*/ 90 w 99"/>
                <a:gd name="T31" fmla="*/ 1013 h 1119"/>
                <a:gd name="T32" fmla="*/ 88 w 99"/>
                <a:gd name="T33" fmla="*/ 1038 h 1119"/>
                <a:gd name="T34" fmla="*/ 84 w 99"/>
                <a:gd name="T35" fmla="*/ 1067 h 1119"/>
                <a:gd name="T36" fmla="*/ 80 w 99"/>
                <a:gd name="T37" fmla="*/ 1088 h 1119"/>
                <a:gd name="T38" fmla="*/ 75 w 99"/>
                <a:gd name="T39" fmla="*/ 1105 h 1119"/>
                <a:gd name="T40" fmla="*/ 71 w 99"/>
                <a:gd name="T41" fmla="*/ 1115 h 1119"/>
                <a:gd name="T42" fmla="*/ 67 w 99"/>
                <a:gd name="T43" fmla="*/ 1119 h 1119"/>
                <a:gd name="T44" fmla="*/ 59 w 99"/>
                <a:gd name="T45" fmla="*/ 1111 h 1119"/>
                <a:gd name="T46" fmla="*/ 50 w 99"/>
                <a:gd name="T47" fmla="*/ 1086 h 1119"/>
                <a:gd name="T48" fmla="*/ 36 w 99"/>
                <a:gd name="T49" fmla="*/ 1048 h 1119"/>
                <a:gd name="T50" fmla="*/ 25 w 99"/>
                <a:gd name="T51" fmla="*/ 1017 h 1119"/>
                <a:gd name="T52" fmla="*/ 21 w 99"/>
                <a:gd name="T53" fmla="*/ 994 h 1119"/>
                <a:gd name="T54" fmla="*/ 21 w 99"/>
                <a:gd name="T55" fmla="*/ 983 h 1119"/>
                <a:gd name="T56" fmla="*/ 23 w 99"/>
                <a:gd name="T57" fmla="*/ 971 h 1119"/>
                <a:gd name="T58" fmla="*/ 25 w 99"/>
                <a:gd name="T59" fmla="*/ 950 h 1119"/>
                <a:gd name="T60" fmla="*/ 27 w 99"/>
                <a:gd name="T61" fmla="*/ 923 h 1119"/>
                <a:gd name="T62" fmla="*/ 29 w 99"/>
                <a:gd name="T63" fmla="*/ 889 h 1119"/>
                <a:gd name="T64" fmla="*/ 33 w 99"/>
                <a:gd name="T65" fmla="*/ 850 h 1119"/>
                <a:gd name="T66" fmla="*/ 34 w 99"/>
                <a:gd name="T67" fmla="*/ 805 h 1119"/>
                <a:gd name="T68" fmla="*/ 38 w 99"/>
                <a:gd name="T69" fmla="*/ 755 h 1119"/>
                <a:gd name="T70" fmla="*/ 40 w 99"/>
                <a:gd name="T71" fmla="*/ 663 h 1119"/>
                <a:gd name="T72" fmla="*/ 42 w 99"/>
                <a:gd name="T73" fmla="*/ 500 h 1119"/>
                <a:gd name="T74" fmla="*/ 36 w 99"/>
                <a:gd name="T75" fmla="*/ 249 h 1119"/>
                <a:gd name="T76" fmla="*/ 34 w 99"/>
                <a:gd name="T77" fmla="*/ 192 h 1119"/>
                <a:gd name="T78" fmla="*/ 31 w 99"/>
                <a:gd name="T79" fmla="*/ 142 h 1119"/>
                <a:gd name="T80" fmla="*/ 27 w 99"/>
                <a:gd name="T81" fmla="*/ 100 h 1119"/>
                <a:gd name="T82" fmla="*/ 21 w 99"/>
                <a:gd name="T83" fmla="*/ 67 h 1119"/>
                <a:gd name="T84" fmla="*/ 13 w 99"/>
                <a:gd name="T85" fmla="*/ 4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1119">
                  <a:moveTo>
                    <a:pt x="11" y="40"/>
                  </a:moveTo>
                  <a:lnTo>
                    <a:pt x="6" y="31"/>
                  </a:lnTo>
                  <a:lnTo>
                    <a:pt x="2" y="23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5" y="2"/>
                  </a:lnTo>
                  <a:lnTo>
                    <a:pt x="33" y="4"/>
                  </a:lnTo>
                  <a:lnTo>
                    <a:pt x="44" y="6"/>
                  </a:lnTo>
                  <a:lnTo>
                    <a:pt x="55" y="8"/>
                  </a:lnTo>
                  <a:lnTo>
                    <a:pt x="67" y="12"/>
                  </a:lnTo>
                  <a:lnTo>
                    <a:pt x="82" y="15"/>
                  </a:lnTo>
                  <a:lnTo>
                    <a:pt x="90" y="17"/>
                  </a:lnTo>
                  <a:lnTo>
                    <a:pt x="99" y="21"/>
                  </a:lnTo>
                  <a:lnTo>
                    <a:pt x="99" y="77"/>
                  </a:lnTo>
                  <a:lnTo>
                    <a:pt x="99" y="132"/>
                  </a:lnTo>
                  <a:lnTo>
                    <a:pt x="99" y="186"/>
                  </a:lnTo>
                  <a:lnTo>
                    <a:pt x="99" y="238"/>
                  </a:lnTo>
                  <a:lnTo>
                    <a:pt x="98" y="287"/>
                  </a:lnTo>
                  <a:lnTo>
                    <a:pt x="98" y="337"/>
                  </a:lnTo>
                  <a:lnTo>
                    <a:pt x="98" y="383"/>
                  </a:lnTo>
                  <a:lnTo>
                    <a:pt x="98" y="429"/>
                  </a:lnTo>
                  <a:lnTo>
                    <a:pt x="98" y="471"/>
                  </a:lnTo>
                  <a:lnTo>
                    <a:pt x="98" y="513"/>
                  </a:lnTo>
                  <a:lnTo>
                    <a:pt x="98" y="554"/>
                  </a:lnTo>
                  <a:lnTo>
                    <a:pt x="98" y="594"/>
                  </a:lnTo>
                  <a:lnTo>
                    <a:pt x="96" y="630"/>
                  </a:lnTo>
                  <a:lnTo>
                    <a:pt x="96" y="667"/>
                  </a:lnTo>
                  <a:lnTo>
                    <a:pt x="96" y="699"/>
                  </a:lnTo>
                  <a:lnTo>
                    <a:pt x="96" y="732"/>
                  </a:lnTo>
                  <a:lnTo>
                    <a:pt x="96" y="762"/>
                  </a:lnTo>
                  <a:lnTo>
                    <a:pt x="96" y="791"/>
                  </a:lnTo>
                  <a:lnTo>
                    <a:pt x="94" y="818"/>
                  </a:lnTo>
                  <a:lnTo>
                    <a:pt x="94" y="845"/>
                  </a:lnTo>
                  <a:lnTo>
                    <a:pt x="94" y="868"/>
                  </a:lnTo>
                  <a:lnTo>
                    <a:pt x="94" y="891"/>
                  </a:lnTo>
                  <a:lnTo>
                    <a:pt x="92" y="912"/>
                  </a:lnTo>
                  <a:lnTo>
                    <a:pt x="92" y="931"/>
                  </a:lnTo>
                  <a:lnTo>
                    <a:pt x="92" y="948"/>
                  </a:lnTo>
                  <a:lnTo>
                    <a:pt x="92" y="965"/>
                  </a:lnTo>
                  <a:lnTo>
                    <a:pt x="90" y="979"/>
                  </a:lnTo>
                  <a:lnTo>
                    <a:pt x="90" y="992"/>
                  </a:lnTo>
                  <a:lnTo>
                    <a:pt x="90" y="1004"/>
                  </a:lnTo>
                  <a:lnTo>
                    <a:pt x="90" y="1013"/>
                  </a:lnTo>
                  <a:lnTo>
                    <a:pt x="88" y="1021"/>
                  </a:lnTo>
                  <a:lnTo>
                    <a:pt x="88" y="1027"/>
                  </a:lnTo>
                  <a:lnTo>
                    <a:pt x="88" y="1038"/>
                  </a:lnTo>
                  <a:lnTo>
                    <a:pt x="86" y="1048"/>
                  </a:lnTo>
                  <a:lnTo>
                    <a:pt x="84" y="1057"/>
                  </a:lnTo>
                  <a:lnTo>
                    <a:pt x="84" y="1067"/>
                  </a:lnTo>
                  <a:lnTo>
                    <a:pt x="82" y="1075"/>
                  </a:lnTo>
                  <a:lnTo>
                    <a:pt x="80" y="1082"/>
                  </a:lnTo>
                  <a:lnTo>
                    <a:pt x="80" y="1088"/>
                  </a:lnTo>
                  <a:lnTo>
                    <a:pt x="78" y="1096"/>
                  </a:lnTo>
                  <a:lnTo>
                    <a:pt x="77" y="1099"/>
                  </a:lnTo>
                  <a:lnTo>
                    <a:pt x="75" y="1105"/>
                  </a:lnTo>
                  <a:lnTo>
                    <a:pt x="75" y="1109"/>
                  </a:lnTo>
                  <a:lnTo>
                    <a:pt x="73" y="1113"/>
                  </a:lnTo>
                  <a:lnTo>
                    <a:pt x="71" y="1115"/>
                  </a:lnTo>
                  <a:lnTo>
                    <a:pt x="71" y="1117"/>
                  </a:lnTo>
                  <a:lnTo>
                    <a:pt x="69" y="1119"/>
                  </a:lnTo>
                  <a:lnTo>
                    <a:pt x="67" y="1119"/>
                  </a:lnTo>
                  <a:lnTo>
                    <a:pt x="65" y="1117"/>
                  </a:lnTo>
                  <a:lnTo>
                    <a:pt x="63" y="1115"/>
                  </a:lnTo>
                  <a:lnTo>
                    <a:pt x="59" y="1111"/>
                  </a:lnTo>
                  <a:lnTo>
                    <a:pt x="57" y="1103"/>
                  </a:lnTo>
                  <a:lnTo>
                    <a:pt x="54" y="1096"/>
                  </a:lnTo>
                  <a:lnTo>
                    <a:pt x="50" y="1086"/>
                  </a:lnTo>
                  <a:lnTo>
                    <a:pt x="46" y="1073"/>
                  </a:lnTo>
                  <a:lnTo>
                    <a:pt x="42" y="1059"/>
                  </a:lnTo>
                  <a:lnTo>
                    <a:pt x="36" y="1048"/>
                  </a:lnTo>
                  <a:lnTo>
                    <a:pt x="33" y="1036"/>
                  </a:lnTo>
                  <a:lnTo>
                    <a:pt x="29" y="1027"/>
                  </a:lnTo>
                  <a:lnTo>
                    <a:pt x="25" y="1017"/>
                  </a:lnTo>
                  <a:lnTo>
                    <a:pt x="23" y="1008"/>
                  </a:lnTo>
                  <a:lnTo>
                    <a:pt x="23" y="1000"/>
                  </a:lnTo>
                  <a:lnTo>
                    <a:pt x="21" y="994"/>
                  </a:lnTo>
                  <a:lnTo>
                    <a:pt x="21" y="988"/>
                  </a:lnTo>
                  <a:lnTo>
                    <a:pt x="21" y="986"/>
                  </a:lnTo>
                  <a:lnTo>
                    <a:pt x="21" y="983"/>
                  </a:lnTo>
                  <a:lnTo>
                    <a:pt x="21" y="981"/>
                  </a:lnTo>
                  <a:lnTo>
                    <a:pt x="21" y="975"/>
                  </a:lnTo>
                  <a:lnTo>
                    <a:pt x="23" y="971"/>
                  </a:lnTo>
                  <a:lnTo>
                    <a:pt x="23" y="965"/>
                  </a:lnTo>
                  <a:lnTo>
                    <a:pt x="23" y="958"/>
                  </a:lnTo>
                  <a:lnTo>
                    <a:pt x="25" y="950"/>
                  </a:lnTo>
                  <a:lnTo>
                    <a:pt x="25" y="942"/>
                  </a:lnTo>
                  <a:lnTo>
                    <a:pt x="27" y="933"/>
                  </a:lnTo>
                  <a:lnTo>
                    <a:pt x="27" y="923"/>
                  </a:lnTo>
                  <a:lnTo>
                    <a:pt x="27" y="912"/>
                  </a:lnTo>
                  <a:lnTo>
                    <a:pt x="29" y="900"/>
                  </a:lnTo>
                  <a:lnTo>
                    <a:pt x="29" y="889"/>
                  </a:lnTo>
                  <a:lnTo>
                    <a:pt x="31" y="877"/>
                  </a:lnTo>
                  <a:lnTo>
                    <a:pt x="31" y="864"/>
                  </a:lnTo>
                  <a:lnTo>
                    <a:pt x="33" y="850"/>
                  </a:lnTo>
                  <a:lnTo>
                    <a:pt x="33" y="835"/>
                  </a:lnTo>
                  <a:lnTo>
                    <a:pt x="34" y="820"/>
                  </a:lnTo>
                  <a:lnTo>
                    <a:pt x="34" y="805"/>
                  </a:lnTo>
                  <a:lnTo>
                    <a:pt x="36" y="789"/>
                  </a:lnTo>
                  <a:lnTo>
                    <a:pt x="36" y="772"/>
                  </a:lnTo>
                  <a:lnTo>
                    <a:pt x="38" y="755"/>
                  </a:lnTo>
                  <a:lnTo>
                    <a:pt x="38" y="737"/>
                  </a:lnTo>
                  <a:lnTo>
                    <a:pt x="40" y="701"/>
                  </a:lnTo>
                  <a:lnTo>
                    <a:pt x="40" y="663"/>
                  </a:lnTo>
                  <a:lnTo>
                    <a:pt x="42" y="623"/>
                  </a:lnTo>
                  <a:lnTo>
                    <a:pt x="42" y="582"/>
                  </a:lnTo>
                  <a:lnTo>
                    <a:pt x="42" y="500"/>
                  </a:lnTo>
                  <a:lnTo>
                    <a:pt x="40" y="416"/>
                  </a:lnTo>
                  <a:lnTo>
                    <a:pt x="40" y="333"/>
                  </a:lnTo>
                  <a:lnTo>
                    <a:pt x="36" y="249"/>
                  </a:lnTo>
                  <a:lnTo>
                    <a:pt x="36" y="228"/>
                  </a:lnTo>
                  <a:lnTo>
                    <a:pt x="34" y="209"/>
                  </a:lnTo>
                  <a:lnTo>
                    <a:pt x="34" y="192"/>
                  </a:lnTo>
                  <a:lnTo>
                    <a:pt x="33" y="172"/>
                  </a:lnTo>
                  <a:lnTo>
                    <a:pt x="31" y="157"/>
                  </a:lnTo>
                  <a:lnTo>
                    <a:pt x="31" y="142"/>
                  </a:lnTo>
                  <a:lnTo>
                    <a:pt x="29" y="126"/>
                  </a:lnTo>
                  <a:lnTo>
                    <a:pt x="27" y="113"/>
                  </a:lnTo>
                  <a:lnTo>
                    <a:pt x="27" y="100"/>
                  </a:lnTo>
                  <a:lnTo>
                    <a:pt x="25" y="88"/>
                  </a:lnTo>
                  <a:lnTo>
                    <a:pt x="23" y="79"/>
                  </a:lnTo>
                  <a:lnTo>
                    <a:pt x="21" y="67"/>
                  </a:lnTo>
                  <a:lnTo>
                    <a:pt x="19" y="59"/>
                  </a:lnTo>
                  <a:lnTo>
                    <a:pt x="15" y="52"/>
                  </a:lnTo>
                  <a:lnTo>
                    <a:pt x="13" y="46"/>
                  </a:lnTo>
                  <a:lnTo>
                    <a:pt x="11" y="40"/>
                  </a:lnTo>
                  <a:lnTo>
                    <a:pt x="11" y="40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"/>
            <p:cNvSpPr/>
            <p:nvPr/>
          </p:nvSpPr>
          <p:spPr bwMode="auto">
            <a:xfrm>
              <a:off x="2632075" y="1133475"/>
              <a:ext cx="461963" cy="1006475"/>
            </a:xfrm>
            <a:custGeom>
              <a:avLst/>
              <a:gdLst>
                <a:gd name="T0" fmla="*/ 44 w 581"/>
                <a:gd name="T1" fmla="*/ 97 h 1268"/>
                <a:gd name="T2" fmla="*/ 107 w 581"/>
                <a:gd name="T3" fmla="*/ 94 h 1268"/>
                <a:gd name="T4" fmla="*/ 155 w 581"/>
                <a:gd name="T5" fmla="*/ 88 h 1268"/>
                <a:gd name="T6" fmla="*/ 202 w 581"/>
                <a:gd name="T7" fmla="*/ 80 h 1268"/>
                <a:gd name="T8" fmla="*/ 298 w 581"/>
                <a:gd name="T9" fmla="*/ 63 h 1268"/>
                <a:gd name="T10" fmla="*/ 354 w 581"/>
                <a:gd name="T11" fmla="*/ 51 h 1268"/>
                <a:gd name="T12" fmla="*/ 396 w 581"/>
                <a:gd name="T13" fmla="*/ 38 h 1268"/>
                <a:gd name="T14" fmla="*/ 422 w 581"/>
                <a:gd name="T15" fmla="*/ 27 h 1268"/>
                <a:gd name="T16" fmla="*/ 438 w 581"/>
                <a:gd name="T17" fmla="*/ 11 h 1268"/>
                <a:gd name="T18" fmla="*/ 457 w 581"/>
                <a:gd name="T19" fmla="*/ 0 h 1268"/>
                <a:gd name="T20" fmla="*/ 486 w 581"/>
                <a:gd name="T21" fmla="*/ 15 h 1268"/>
                <a:gd name="T22" fmla="*/ 541 w 581"/>
                <a:gd name="T23" fmla="*/ 57 h 1268"/>
                <a:gd name="T24" fmla="*/ 577 w 581"/>
                <a:gd name="T25" fmla="*/ 99 h 1268"/>
                <a:gd name="T26" fmla="*/ 579 w 581"/>
                <a:gd name="T27" fmla="*/ 124 h 1268"/>
                <a:gd name="T28" fmla="*/ 560 w 581"/>
                <a:gd name="T29" fmla="*/ 143 h 1268"/>
                <a:gd name="T30" fmla="*/ 549 w 581"/>
                <a:gd name="T31" fmla="*/ 172 h 1268"/>
                <a:gd name="T32" fmla="*/ 543 w 581"/>
                <a:gd name="T33" fmla="*/ 245 h 1268"/>
                <a:gd name="T34" fmla="*/ 543 w 581"/>
                <a:gd name="T35" fmla="*/ 358 h 1268"/>
                <a:gd name="T36" fmla="*/ 553 w 581"/>
                <a:gd name="T37" fmla="*/ 664 h 1268"/>
                <a:gd name="T38" fmla="*/ 554 w 581"/>
                <a:gd name="T39" fmla="*/ 875 h 1268"/>
                <a:gd name="T40" fmla="*/ 553 w 581"/>
                <a:gd name="T41" fmla="*/ 986 h 1268"/>
                <a:gd name="T42" fmla="*/ 549 w 581"/>
                <a:gd name="T43" fmla="*/ 1070 h 1268"/>
                <a:gd name="T44" fmla="*/ 541 w 581"/>
                <a:gd name="T45" fmla="*/ 1136 h 1268"/>
                <a:gd name="T46" fmla="*/ 520 w 581"/>
                <a:gd name="T47" fmla="*/ 1210 h 1268"/>
                <a:gd name="T48" fmla="*/ 491 w 581"/>
                <a:gd name="T49" fmla="*/ 1252 h 1268"/>
                <a:gd name="T50" fmla="*/ 466 w 581"/>
                <a:gd name="T51" fmla="*/ 1268 h 1268"/>
                <a:gd name="T52" fmla="*/ 459 w 581"/>
                <a:gd name="T53" fmla="*/ 1260 h 1268"/>
                <a:gd name="T54" fmla="*/ 453 w 581"/>
                <a:gd name="T55" fmla="*/ 1235 h 1268"/>
                <a:gd name="T56" fmla="*/ 451 w 581"/>
                <a:gd name="T57" fmla="*/ 1193 h 1268"/>
                <a:gd name="T58" fmla="*/ 447 w 581"/>
                <a:gd name="T59" fmla="*/ 1139 h 1268"/>
                <a:gd name="T60" fmla="*/ 426 w 581"/>
                <a:gd name="T61" fmla="*/ 1078 h 1268"/>
                <a:gd name="T62" fmla="*/ 392 w 581"/>
                <a:gd name="T63" fmla="*/ 1005 h 1268"/>
                <a:gd name="T64" fmla="*/ 403 w 581"/>
                <a:gd name="T65" fmla="*/ 982 h 1268"/>
                <a:gd name="T66" fmla="*/ 440 w 581"/>
                <a:gd name="T67" fmla="*/ 984 h 1268"/>
                <a:gd name="T68" fmla="*/ 461 w 581"/>
                <a:gd name="T69" fmla="*/ 977 h 1268"/>
                <a:gd name="T70" fmla="*/ 468 w 581"/>
                <a:gd name="T71" fmla="*/ 963 h 1268"/>
                <a:gd name="T72" fmla="*/ 470 w 581"/>
                <a:gd name="T73" fmla="*/ 940 h 1268"/>
                <a:gd name="T74" fmla="*/ 470 w 581"/>
                <a:gd name="T75" fmla="*/ 904 h 1268"/>
                <a:gd name="T76" fmla="*/ 472 w 581"/>
                <a:gd name="T77" fmla="*/ 854 h 1268"/>
                <a:gd name="T78" fmla="*/ 472 w 581"/>
                <a:gd name="T79" fmla="*/ 789 h 1268"/>
                <a:gd name="T80" fmla="*/ 472 w 581"/>
                <a:gd name="T81" fmla="*/ 712 h 1268"/>
                <a:gd name="T82" fmla="*/ 472 w 581"/>
                <a:gd name="T83" fmla="*/ 620 h 1268"/>
                <a:gd name="T84" fmla="*/ 472 w 581"/>
                <a:gd name="T85" fmla="*/ 448 h 1268"/>
                <a:gd name="T86" fmla="*/ 470 w 581"/>
                <a:gd name="T87" fmla="*/ 320 h 1268"/>
                <a:gd name="T88" fmla="*/ 468 w 581"/>
                <a:gd name="T89" fmla="*/ 233 h 1268"/>
                <a:gd name="T90" fmla="*/ 463 w 581"/>
                <a:gd name="T91" fmla="*/ 184 h 1268"/>
                <a:gd name="T92" fmla="*/ 455 w 581"/>
                <a:gd name="T93" fmla="*/ 147 h 1268"/>
                <a:gd name="T94" fmla="*/ 449 w 581"/>
                <a:gd name="T95" fmla="*/ 128 h 1268"/>
                <a:gd name="T96" fmla="*/ 438 w 581"/>
                <a:gd name="T97" fmla="*/ 120 h 1268"/>
                <a:gd name="T98" fmla="*/ 415 w 581"/>
                <a:gd name="T99" fmla="*/ 115 h 1268"/>
                <a:gd name="T100" fmla="*/ 380 w 581"/>
                <a:gd name="T101" fmla="*/ 115 h 1268"/>
                <a:gd name="T102" fmla="*/ 331 w 581"/>
                <a:gd name="T103" fmla="*/ 120 h 1268"/>
                <a:gd name="T104" fmla="*/ 246 w 581"/>
                <a:gd name="T105" fmla="*/ 130 h 1268"/>
                <a:gd name="T106" fmla="*/ 124 w 581"/>
                <a:gd name="T107" fmla="*/ 149 h 1268"/>
                <a:gd name="T108" fmla="*/ 0 w 581"/>
                <a:gd name="T109" fmla="*/ 170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1" h="1268">
                  <a:moveTo>
                    <a:pt x="0" y="170"/>
                  </a:moveTo>
                  <a:lnTo>
                    <a:pt x="0" y="97"/>
                  </a:lnTo>
                  <a:lnTo>
                    <a:pt x="15" y="97"/>
                  </a:lnTo>
                  <a:lnTo>
                    <a:pt x="30" y="97"/>
                  </a:lnTo>
                  <a:lnTo>
                    <a:pt x="44" y="97"/>
                  </a:lnTo>
                  <a:lnTo>
                    <a:pt x="57" y="97"/>
                  </a:lnTo>
                  <a:lnTo>
                    <a:pt x="70" y="96"/>
                  </a:lnTo>
                  <a:lnTo>
                    <a:pt x="82" y="96"/>
                  </a:lnTo>
                  <a:lnTo>
                    <a:pt x="95" y="94"/>
                  </a:lnTo>
                  <a:lnTo>
                    <a:pt x="107" y="94"/>
                  </a:lnTo>
                  <a:lnTo>
                    <a:pt x="116" y="94"/>
                  </a:lnTo>
                  <a:lnTo>
                    <a:pt x="126" y="92"/>
                  </a:lnTo>
                  <a:lnTo>
                    <a:pt x="135" y="90"/>
                  </a:lnTo>
                  <a:lnTo>
                    <a:pt x="145" y="90"/>
                  </a:lnTo>
                  <a:lnTo>
                    <a:pt x="155" y="88"/>
                  </a:lnTo>
                  <a:lnTo>
                    <a:pt x="162" y="88"/>
                  </a:lnTo>
                  <a:lnTo>
                    <a:pt x="170" y="86"/>
                  </a:lnTo>
                  <a:lnTo>
                    <a:pt x="176" y="84"/>
                  </a:lnTo>
                  <a:lnTo>
                    <a:pt x="189" y="82"/>
                  </a:lnTo>
                  <a:lnTo>
                    <a:pt x="202" y="80"/>
                  </a:lnTo>
                  <a:lnTo>
                    <a:pt x="218" y="76"/>
                  </a:lnTo>
                  <a:lnTo>
                    <a:pt x="235" y="74"/>
                  </a:lnTo>
                  <a:lnTo>
                    <a:pt x="254" y="71"/>
                  </a:lnTo>
                  <a:lnTo>
                    <a:pt x="275" y="67"/>
                  </a:lnTo>
                  <a:lnTo>
                    <a:pt x="298" y="63"/>
                  </a:lnTo>
                  <a:lnTo>
                    <a:pt x="310" y="61"/>
                  </a:lnTo>
                  <a:lnTo>
                    <a:pt x="321" y="59"/>
                  </a:lnTo>
                  <a:lnTo>
                    <a:pt x="333" y="55"/>
                  </a:lnTo>
                  <a:lnTo>
                    <a:pt x="344" y="53"/>
                  </a:lnTo>
                  <a:lnTo>
                    <a:pt x="354" y="51"/>
                  </a:lnTo>
                  <a:lnTo>
                    <a:pt x="363" y="50"/>
                  </a:lnTo>
                  <a:lnTo>
                    <a:pt x="373" y="46"/>
                  </a:lnTo>
                  <a:lnTo>
                    <a:pt x="380" y="44"/>
                  </a:lnTo>
                  <a:lnTo>
                    <a:pt x="388" y="42"/>
                  </a:lnTo>
                  <a:lnTo>
                    <a:pt x="396" y="38"/>
                  </a:lnTo>
                  <a:lnTo>
                    <a:pt x="401" y="36"/>
                  </a:lnTo>
                  <a:lnTo>
                    <a:pt x="407" y="34"/>
                  </a:lnTo>
                  <a:lnTo>
                    <a:pt x="413" y="32"/>
                  </a:lnTo>
                  <a:lnTo>
                    <a:pt x="419" y="29"/>
                  </a:lnTo>
                  <a:lnTo>
                    <a:pt x="422" y="27"/>
                  </a:lnTo>
                  <a:lnTo>
                    <a:pt x="426" y="25"/>
                  </a:lnTo>
                  <a:lnTo>
                    <a:pt x="428" y="23"/>
                  </a:lnTo>
                  <a:lnTo>
                    <a:pt x="430" y="19"/>
                  </a:lnTo>
                  <a:lnTo>
                    <a:pt x="434" y="15"/>
                  </a:lnTo>
                  <a:lnTo>
                    <a:pt x="438" y="11"/>
                  </a:lnTo>
                  <a:lnTo>
                    <a:pt x="442" y="7"/>
                  </a:lnTo>
                  <a:lnTo>
                    <a:pt x="445" y="4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66" y="2"/>
                  </a:lnTo>
                  <a:lnTo>
                    <a:pt x="472" y="6"/>
                  </a:lnTo>
                  <a:lnTo>
                    <a:pt x="478" y="9"/>
                  </a:lnTo>
                  <a:lnTo>
                    <a:pt x="486" y="15"/>
                  </a:lnTo>
                  <a:lnTo>
                    <a:pt x="495" y="21"/>
                  </a:lnTo>
                  <a:lnTo>
                    <a:pt x="505" y="29"/>
                  </a:lnTo>
                  <a:lnTo>
                    <a:pt x="516" y="36"/>
                  </a:lnTo>
                  <a:lnTo>
                    <a:pt x="530" y="46"/>
                  </a:lnTo>
                  <a:lnTo>
                    <a:pt x="541" y="57"/>
                  </a:lnTo>
                  <a:lnTo>
                    <a:pt x="553" y="67"/>
                  </a:lnTo>
                  <a:lnTo>
                    <a:pt x="562" y="76"/>
                  </a:lnTo>
                  <a:lnTo>
                    <a:pt x="568" y="86"/>
                  </a:lnTo>
                  <a:lnTo>
                    <a:pt x="574" y="94"/>
                  </a:lnTo>
                  <a:lnTo>
                    <a:pt x="577" y="99"/>
                  </a:lnTo>
                  <a:lnTo>
                    <a:pt x="579" y="105"/>
                  </a:lnTo>
                  <a:lnTo>
                    <a:pt x="581" y="111"/>
                  </a:lnTo>
                  <a:lnTo>
                    <a:pt x="581" y="117"/>
                  </a:lnTo>
                  <a:lnTo>
                    <a:pt x="579" y="120"/>
                  </a:lnTo>
                  <a:lnTo>
                    <a:pt x="579" y="124"/>
                  </a:lnTo>
                  <a:lnTo>
                    <a:pt x="575" y="130"/>
                  </a:lnTo>
                  <a:lnTo>
                    <a:pt x="574" y="134"/>
                  </a:lnTo>
                  <a:lnTo>
                    <a:pt x="570" y="138"/>
                  </a:lnTo>
                  <a:lnTo>
                    <a:pt x="566" y="142"/>
                  </a:lnTo>
                  <a:lnTo>
                    <a:pt x="560" y="143"/>
                  </a:lnTo>
                  <a:lnTo>
                    <a:pt x="558" y="145"/>
                  </a:lnTo>
                  <a:lnTo>
                    <a:pt x="554" y="149"/>
                  </a:lnTo>
                  <a:lnTo>
                    <a:pt x="553" y="155"/>
                  </a:lnTo>
                  <a:lnTo>
                    <a:pt x="551" y="163"/>
                  </a:lnTo>
                  <a:lnTo>
                    <a:pt x="549" y="172"/>
                  </a:lnTo>
                  <a:lnTo>
                    <a:pt x="547" y="184"/>
                  </a:lnTo>
                  <a:lnTo>
                    <a:pt x="545" y="195"/>
                  </a:lnTo>
                  <a:lnTo>
                    <a:pt x="545" y="210"/>
                  </a:lnTo>
                  <a:lnTo>
                    <a:pt x="543" y="226"/>
                  </a:lnTo>
                  <a:lnTo>
                    <a:pt x="543" y="245"/>
                  </a:lnTo>
                  <a:lnTo>
                    <a:pt x="543" y="264"/>
                  </a:lnTo>
                  <a:lnTo>
                    <a:pt x="543" y="285"/>
                  </a:lnTo>
                  <a:lnTo>
                    <a:pt x="543" y="308"/>
                  </a:lnTo>
                  <a:lnTo>
                    <a:pt x="543" y="333"/>
                  </a:lnTo>
                  <a:lnTo>
                    <a:pt x="543" y="358"/>
                  </a:lnTo>
                  <a:lnTo>
                    <a:pt x="545" y="385"/>
                  </a:lnTo>
                  <a:lnTo>
                    <a:pt x="549" y="498"/>
                  </a:lnTo>
                  <a:lnTo>
                    <a:pt x="551" y="553"/>
                  </a:lnTo>
                  <a:lnTo>
                    <a:pt x="553" y="609"/>
                  </a:lnTo>
                  <a:lnTo>
                    <a:pt x="553" y="664"/>
                  </a:lnTo>
                  <a:lnTo>
                    <a:pt x="554" y="718"/>
                  </a:lnTo>
                  <a:lnTo>
                    <a:pt x="554" y="772"/>
                  </a:lnTo>
                  <a:lnTo>
                    <a:pt x="554" y="823"/>
                  </a:lnTo>
                  <a:lnTo>
                    <a:pt x="554" y="850"/>
                  </a:lnTo>
                  <a:lnTo>
                    <a:pt x="554" y="875"/>
                  </a:lnTo>
                  <a:lnTo>
                    <a:pt x="554" y="900"/>
                  </a:lnTo>
                  <a:lnTo>
                    <a:pt x="554" y="923"/>
                  </a:lnTo>
                  <a:lnTo>
                    <a:pt x="554" y="944"/>
                  </a:lnTo>
                  <a:lnTo>
                    <a:pt x="553" y="965"/>
                  </a:lnTo>
                  <a:lnTo>
                    <a:pt x="553" y="986"/>
                  </a:lnTo>
                  <a:lnTo>
                    <a:pt x="553" y="1005"/>
                  </a:lnTo>
                  <a:lnTo>
                    <a:pt x="551" y="1023"/>
                  </a:lnTo>
                  <a:lnTo>
                    <a:pt x="551" y="1040"/>
                  </a:lnTo>
                  <a:lnTo>
                    <a:pt x="549" y="1055"/>
                  </a:lnTo>
                  <a:lnTo>
                    <a:pt x="549" y="1070"/>
                  </a:lnTo>
                  <a:lnTo>
                    <a:pt x="547" y="1084"/>
                  </a:lnTo>
                  <a:lnTo>
                    <a:pt x="547" y="1095"/>
                  </a:lnTo>
                  <a:lnTo>
                    <a:pt x="545" y="1107"/>
                  </a:lnTo>
                  <a:lnTo>
                    <a:pt x="545" y="1118"/>
                  </a:lnTo>
                  <a:lnTo>
                    <a:pt x="541" y="1136"/>
                  </a:lnTo>
                  <a:lnTo>
                    <a:pt x="537" y="1155"/>
                  </a:lnTo>
                  <a:lnTo>
                    <a:pt x="533" y="1170"/>
                  </a:lnTo>
                  <a:lnTo>
                    <a:pt x="528" y="1185"/>
                  </a:lnTo>
                  <a:lnTo>
                    <a:pt x="524" y="1199"/>
                  </a:lnTo>
                  <a:lnTo>
                    <a:pt x="520" y="1210"/>
                  </a:lnTo>
                  <a:lnTo>
                    <a:pt x="514" y="1220"/>
                  </a:lnTo>
                  <a:lnTo>
                    <a:pt x="509" y="1229"/>
                  </a:lnTo>
                  <a:lnTo>
                    <a:pt x="503" y="1237"/>
                  </a:lnTo>
                  <a:lnTo>
                    <a:pt x="497" y="1247"/>
                  </a:lnTo>
                  <a:lnTo>
                    <a:pt x="491" y="1252"/>
                  </a:lnTo>
                  <a:lnTo>
                    <a:pt x="486" y="1258"/>
                  </a:lnTo>
                  <a:lnTo>
                    <a:pt x="480" y="1262"/>
                  </a:lnTo>
                  <a:lnTo>
                    <a:pt x="476" y="1266"/>
                  </a:lnTo>
                  <a:lnTo>
                    <a:pt x="470" y="1268"/>
                  </a:lnTo>
                  <a:lnTo>
                    <a:pt x="466" y="1268"/>
                  </a:lnTo>
                  <a:lnTo>
                    <a:pt x="465" y="1268"/>
                  </a:lnTo>
                  <a:lnTo>
                    <a:pt x="463" y="1266"/>
                  </a:lnTo>
                  <a:lnTo>
                    <a:pt x="461" y="1266"/>
                  </a:lnTo>
                  <a:lnTo>
                    <a:pt x="461" y="1262"/>
                  </a:lnTo>
                  <a:lnTo>
                    <a:pt x="459" y="1260"/>
                  </a:lnTo>
                  <a:lnTo>
                    <a:pt x="457" y="1256"/>
                  </a:lnTo>
                  <a:lnTo>
                    <a:pt x="457" y="1252"/>
                  </a:lnTo>
                  <a:lnTo>
                    <a:pt x="455" y="1247"/>
                  </a:lnTo>
                  <a:lnTo>
                    <a:pt x="455" y="1241"/>
                  </a:lnTo>
                  <a:lnTo>
                    <a:pt x="453" y="1235"/>
                  </a:lnTo>
                  <a:lnTo>
                    <a:pt x="453" y="1229"/>
                  </a:lnTo>
                  <a:lnTo>
                    <a:pt x="453" y="1222"/>
                  </a:lnTo>
                  <a:lnTo>
                    <a:pt x="451" y="1212"/>
                  </a:lnTo>
                  <a:lnTo>
                    <a:pt x="451" y="1203"/>
                  </a:lnTo>
                  <a:lnTo>
                    <a:pt x="451" y="1193"/>
                  </a:lnTo>
                  <a:lnTo>
                    <a:pt x="451" y="1183"/>
                  </a:lnTo>
                  <a:lnTo>
                    <a:pt x="451" y="1172"/>
                  </a:lnTo>
                  <a:lnTo>
                    <a:pt x="449" y="1162"/>
                  </a:lnTo>
                  <a:lnTo>
                    <a:pt x="449" y="1151"/>
                  </a:lnTo>
                  <a:lnTo>
                    <a:pt x="447" y="1139"/>
                  </a:lnTo>
                  <a:lnTo>
                    <a:pt x="443" y="1128"/>
                  </a:lnTo>
                  <a:lnTo>
                    <a:pt x="440" y="1116"/>
                  </a:lnTo>
                  <a:lnTo>
                    <a:pt x="436" y="1103"/>
                  </a:lnTo>
                  <a:lnTo>
                    <a:pt x="432" y="1092"/>
                  </a:lnTo>
                  <a:lnTo>
                    <a:pt x="426" y="1078"/>
                  </a:lnTo>
                  <a:lnTo>
                    <a:pt x="421" y="1063"/>
                  </a:lnTo>
                  <a:lnTo>
                    <a:pt x="415" y="1049"/>
                  </a:lnTo>
                  <a:lnTo>
                    <a:pt x="407" y="1034"/>
                  </a:lnTo>
                  <a:lnTo>
                    <a:pt x="399" y="1021"/>
                  </a:lnTo>
                  <a:lnTo>
                    <a:pt x="392" y="1005"/>
                  </a:lnTo>
                  <a:lnTo>
                    <a:pt x="382" y="990"/>
                  </a:lnTo>
                  <a:lnTo>
                    <a:pt x="373" y="973"/>
                  </a:lnTo>
                  <a:lnTo>
                    <a:pt x="384" y="977"/>
                  </a:lnTo>
                  <a:lnTo>
                    <a:pt x="394" y="980"/>
                  </a:lnTo>
                  <a:lnTo>
                    <a:pt x="403" y="982"/>
                  </a:lnTo>
                  <a:lnTo>
                    <a:pt x="411" y="984"/>
                  </a:lnTo>
                  <a:lnTo>
                    <a:pt x="419" y="984"/>
                  </a:lnTo>
                  <a:lnTo>
                    <a:pt x="426" y="986"/>
                  </a:lnTo>
                  <a:lnTo>
                    <a:pt x="434" y="986"/>
                  </a:lnTo>
                  <a:lnTo>
                    <a:pt x="440" y="984"/>
                  </a:lnTo>
                  <a:lnTo>
                    <a:pt x="445" y="984"/>
                  </a:lnTo>
                  <a:lnTo>
                    <a:pt x="449" y="982"/>
                  </a:lnTo>
                  <a:lnTo>
                    <a:pt x="455" y="980"/>
                  </a:lnTo>
                  <a:lnTo>
                    <a:pt x="459" y="979"/>
                  </a:lnTo>
                  <a:lnTo>
                    <a:pt x="461" y="977"/>
                  </a:lnTo>
                  <a:lnTo>
                    <a:pt x="465" y="975"/>
                  </a:lnTo>
                  <a:lnTo>
                    <a:pt x="466" y="971"/>
                  </a:lnTo>
                  <a:lnTo>
                    <a:pt x="466" y="967"/>
                  </a:lnTo>
                  <a:lnTo>
                    <a:pt x="466" y="965"/>
                  </a:lnTo>
                  <a:lnTo>
                    <a:pt x="468" y="963"/>
                  </a:lnTo>
                  <a:lnTo>
                    <a:pt x="468" y="959"/>
                  </a:lnTo>
                  <a:lnTo>
                    <a:pt x="468" y="956"/>
                  </a:lnTo>
                  <a:lnTo>
                    <a:pt x="468" y="952"/>
                  </a:lnTo>
                  <a:lnTo>
                    <a:pt x="468" y="946"/>
                  </a:lnTo>
                  <a:lnTo>
                    <a:pt x="470" y="940"/>
                  </a:lnTo>
                  <a:lnTo>
                    <a:pt x="470" y="934"/>
                  </a:lnTo>
                  <a:lnTo>
                    <a:pt x="470" y="927"/>
                  </a:lnTo>
                  <a:lnTo>
                    <a:pt x="470" y="921"/>
                  </a:lnTo>
                  <a:lnTo>
                    <a:pt x="470" y="912"/>
                  </a:lnTo>
                  <a:lnTo>
                    <a:pt x="470" y="904"/>
                  </a:lnTo>
                  <a:lnTo>
                    <a:pt x="470" y="894"/>
                  </a:lnTo>
                  <a:lnTo>
                    <a:pt x="470" y="887"/>
                  </a:lnTo>
                  <a:lnTo>
                    <a:pt x="472" y="875"/>
                  </a:lnTo>
                  <a:lnTo>
                    <a:pt x="472" y="866"/>
                  </a:lnTo>
                  <a:lnTo>
                    <a:pt x="472" y="854"/>
                  </a:lnTo>
                  <a:lnTo>
                    <a:pt x="472" y="843"/>
                  </a:lnTo>
                  <a:lnTo>
                    <a:pt x="472" y="829"/>
                  </a:lnTo>
                  <a:lnTo>
                    <a:pt x="472" y="818"/>
                  </a:lnTo>
                  <a:lnTo>
                    <a:pt x="472" y="804"/>
                  </a:lnTo>
                  <a:lnTo>
                    <a:pt x="472" y="789"/>
                  </a:lnTo>
                  <a:lnTo>
                    <a:pt x="472" y="776"/>
                  </a:lnTo>
                  <a:lnTo>
                    <a:pt x="472" y="760"/>
                  </a:lnTo>
                  <a:lnTo>
                    <a:pt x="472" y="745"/>
                  </a:lnTo>
                  <a:lnTo>
                    <a:pt x="472" y="730"/>
                  </a:lnTo>
                  <a:lnTo>
                    <a:pt x="472" y="712"/>
                  </a:lnTo>
                  <a:lnTo>
                    <a:pt x="472" y="695"/>
                  </a:lnTo>
                  <a:lnTo>
                    <a:pt x="472" y="678"/>
                  </a:lnTo>
                  <a:lnTo>
                    <a:pt x="472" y="659"/>
                  </a:lnTo>
                  <a:lnTo>
                    <a:pt x="472" y="640"/>
                  </a:lnTo>
                  <a:lnTo>
                    <a:pt x="472" y="620"/>
                  </a:lnTo>
                  <a:lnTo>
                    <a:pt x="472" y="582"/>
                  </a:lnTo>
                  <a:lnTo>
                    <a:pt x="472" y="546"/>
                  </a:lnTo>
                  <a:lnTo>
                    <a:pt x="472" y="511"/>
                  </a:lnTo>
                  <a:lnTo>
                    <a:pt x="472" y="479"/>
                  </a:lnTo>
                  <a:lnTo>
                    <a:pt x="472" y="448"/>
                  </a:lnTo>
                  <a:lnTo>
                    <a:pt x="472" y="417"/>
                  </a:lnTo>
                  <a:lnTo>
                    <a:pt x="472" y="391"/>
                  </a:lnTo>
                  <a:lnTo>
                    <a:pt x="472" y="366"/>
                  </a:lnTo>
                  <a:lnTo>
                    <a:pt x="470" y="341"/>
                  </a:lnTo>
                  <a:lnTo>
                    <a:pt x="470" y="320"/>
                  </a:lnTo>
                  <a:lnTo>
                    <a:pt x="470" y="299"/>
                  </a:lnTo>
                  <a:lnTo>
                    <a:pt x="470" y="279"/>
                  </a:lnTo>
                  <a:lnTo>
                    <a:pt x="468" y="262"/>
                  </a:lnTo>
                  <a:lnTo>
                    <a:pt x="468" y="247"/>
                  </a:lnTo>
                  <a:lnTo>
                    <a:pt x="468" y="233"/>
                  </a:lnTo>
                  <a:lnTo>
                    <a:pt x="466" y="222"/>
                  </a:lnTo>
                  <a:lnTo>
                    <a:pt x="466" y="210"/>
                  </a:lnTo>
                  <a:lnTo>
                    <a:pt x="465" y="201"/>
                  </a:lnTo>
                  <a:lnTo>
                    <a:pt x="463" y="191"/>
                  </a:lnTo>
                  <a:lnTo>
                    <a:pt x="463" y="184"/>
                  </a:lnTo>
                  <a:lnTo>
                    <a:pt x="461" y="174"/>
                  </a:lnTo>
                  <a:lnTo>
                    <a:pt x="459" y="166"/>
                  </a:lnTo>
                  <a:lnTo>
                    <a:pt x="459" y="161"/>
                  </a:lnTo>
                  <a:lnTo>
                    <a:pt x="457" y="153"/>
                  </a:lnTo>
                  <a:lnTo>
                    <a:pt x="455" y="147"/>
                  </a:lnTo>
                  <a:lnTo>
                    <a:pt x="453" y="142"/>
                  </a:lnTo>
                  <a:lnTo>
                    <a:pt x="453" y="138"/>
                  </a:lnTo>
                  <a:lnTo>
                    <a:pt x="451" y="134"/>
                  </a:lnTo>
                  <a:lnTo>
                    <a:pt x="449" y="130"/>
                  </a:lnTo>
                  <a:lnTo>
                    <a:pt x="449" y="128"/>
                  </a:lnTo>
                  <a:lnTo>
                    <a:pt x="447" y="126"/>
                  </a:lnTo>
                  <a:lnTo>
                    <a:pt x="445" y="124"/>
                  </a:lnTo>
                  <a:lnTo>
                    <a:pt x="443" y="122"/>
                  </a:lnTo>
                  <a:lnTo>
                    <a:pt x="442" y="122"/>
                  </a:lnTo>
                  <a:lnTo>
                    <a:pt x="438" y="120"/>
                  </a:lnTo>
                  <a:lnTo>
                    <a:pt x="434" y="119"/>
                  </a:lnTo>
                  <a:lnTo>
                    <a:pt x="430" y="119"/>
                  </a:lnTo>
                  <a:lnTo>
                    <a:pt x="426" y="117"/>
                  </a:lnTo>
                  <a:lnTo>
                    <a:pt x="421" y="117"/>
                  </a:lnTo>
                  <a:lnTo>
                    <a:pt x="415" y="115"/>
                  </a:lnTo>
                  <a:lnTo>
                    <a:pt x="409" y="115"/>
                  </a:lnTo>
                  <a:lnTo>
                    <a:pt x="403" y="115"/>
                  </a:lnTo>
                  <a:lnTo>
                    <a:pt x="396" y="115"/>
                  </a:lnTo>
                  <a:lnTo>
                    <a:pt x="388" y="115"/>
                  </a:lnTo>
                  <a:lnTo>
                    <a:pt x="380" y="115"/>
                  </a:lnTo>
                  <a:lnTo>
                    <a:pt x="371" y="115"/>
                  </a:lnTo>
                  <a:lnTo>
                    <a:pt x="363" y="117"/>
                  </a:lnTo>
                  <a:lnTo>
                    <a:pt x="354" y="117"/>
                  </a:lnTo>
                  <a:lnTo>
                    <a:pt x="342" y="119"/>
                  </a:lnTo>
                  <a:lnTo>
                    <a:pt x="331" y="120"/>
                  </a:lnTo>
                  <a:lnTo>
                    <a:pt x="317" y="122"/>
                  </a:lnTo>
                  <a:lnTo>
                    <a:pt x="302" y="124"/>
                  </a:lnTo>
                  <a:lnTo>
                    <a:pt x="285" y="126"/>
                  </a:lnTo>
                  <a:lnTo>
                    <a:pt x="266" y="128"/>
                  </a:lnTo>
                  <a:lnTo>
                    <a:pt x="246" y="130"/>
                  </a:lnTo>
                  <a:lnTo>
                    <a:pt x="225" y="134"/>
                  </a:lnTo>
                  <a:lnTo>
                    <a:pt x="202" y="136"/>
                  </a:lnTo>
                  <a:lnTo>
                    <a:pt x="178" y="140"/>
                  </a:lnTo>
                  <a:lnTo>
                    <a:pt x="153" y="143"/>
                  </a:lnTo>
                  <a:lnTo>
                    <a:pt x="124" y="149"/>
                  </a:lnTo>
                  <a:lnTo>
                    <a:pt x="95" y="153"/>
                  </a:lnTo>
                  <a:lnTo>
                    <a:pt x="65" y="159"/>
                  </a:lnTo>
                  <a:lnTo>
                    <a:pt x="34" y="165"/>
                  </a:lnTo>
                  <a:lnTo>
                    <a:pt x="0" y="170"/>
                  </a:lnTo>
                  <a:lnTo>
                    <a:pt x="0" y="170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2643188" y="1412875"/>
              <a:ext cx="274638" cy="88900"/>
            </a:xfrm>
            <a:custGeom>
              <a:avLst/>
              <a:gdLst>
                <a:gd name="T0" fmla="*/ 342 w 344"/>
                <a:gd name="T1" fmla="*/ 33 h 111"/>
                <a:gd name="T2" fmla="*/ 344 w 344"/>
                <a:gd name="T3" fmla="*/ 37 h 111"/>
                <a:gd name="T4" fmla="*/ 344 w 344"/>
                <a:gd name="T5" fmla="*/ 40 h 111"/>
                <a:gd name="T6" fmla="*/ 344 w 344"/>
                <a:gd name="T7" fmla="*/ 44 h 111"/>
                <a:gd name="T8" fmla="*/ 342 w 344"/>
                <a:gd name="T9" fmla="*/ 46 h 111"/>
                <a:gd name="T10" fmla="*/ 340 w 344"/>
                <a:gd name="T11" fmla="*/ 50 h 111"/>
                <a:gd name="T12" fmla="*/ 337 w 344"/>
                <a:gd name="T13" fmla="*/ 54 h 111"/>
                <a:gd name="T14" fmla="*/ 333 w 344"/>
                <a:gd name="T15" fmla="*/ 56 h 111"/>
                <a:gd name="T16" fmla="*/ 327 w 344"/>
                <a:gd name="T17" fmla="*/ 60 h 111"/>
                <a:gd name="T18" fmla="*/ 319 w 344"/>
                <a:gd name="T19" fmla="*/ 62 h 111"/>
                <a:gd name="T20" fmla="*/ 312 w 344"/>
                <a:gd name="T21" fmla="*/ 65 h 111"/>
                <a:gd name="T22" fmla="*/ 304 w 344"/>
                <a:gd name="T23" fmla="*/ 69 h 111"/>
                <a:gd name="T24" fmla="*/ 295 w 344"/>
                <a:gd name="T25" fmla="*/ 71 h 111"/>
                <a:gd name="T26" fmla="*/ 283 w 344"/>
                <a:gd name="T27" fmla="*/ 75 h 111"/>
                <a:gd name="T28" fmla="*/ 272 w 344"/>
                <a:gd name="T29" fmla="*/ 79 h 111"/>
                <a:gd name="T30" fmla="*/ 258 w 344"/>
                <a:gd name="T31" fmla="*/ 83 h 111"/>
                <a:gd name="T32" fmla="*/ 245 w 344"/>
                <a:gd name="T33" fmla="*/ 86 h 111"/>
                <a:gd name="T34" fmla="*/ 214 w 344"/>
                <a:gd name="T35" fmla="*/ 92 h 111"/>
                <a:gd name="T36" fmla="*/ 186 w 344"/>
                <a:gd name="T37" fmla="*/ 98 h 111"/>
                <a:gd name="T38" fmla="*/ 155 w 344"/>
                <a:gd name="T39" fmla="*/ 102 h 111"/>
                <a:gd name="T40" fmla="*/ 124 w 344"/>
                <a:gd name="T41" fmla="*/ 106 h 111"/>
                <a:gd name="T42" fmla="*/ 94 w 344"/>
                <a:gd name="T43" fmla="*/ 109 h 111"/>
                <a:gd name="T44" fmla="*/ 63 w 344"/>
                <a:gd name="T45" fmla="*/ 111 h 111"/>
                <a:gd name="T46" fmla="*/ 32 w 344"/>
                <a:gd name="T47" fmla="*/ 111 h 111"/>
                <a:gd name="T48" fmla="*/ 0 w 344"/>
                <a:gd name="T49" fmla="*/ 111 h 111"/>
                <a:gd name="T50" fmla="*/ 0 w 344"/>
                <a:gd name="T51" fmla="*/ 54 h 111"/>
                <a:gd name="T52" fmla="*/ 6 w 344"/>
                <a:gd name="T53" fmla="*/ 52 h 111"/>
                <a:gd name="T54" fmla="*/ 11 w 344"/>
                <a:gd name="T55" fmla="*/ 52 h 111"/>
                <a:gd name="T56" fmla="*/ 17 w 344"/>
                <a:gd name="T57" fmla="*/ 52 h 111"/>
                <a:gd name="T58" fmla="*/ 25 w 344"/>
                <a:gd name="T59" fmla="*/ 52 h 111"/>
                <a:gd name="T60" fmla="*/ 31 w 344"/>
                <a:gd name="T61" fmla="*/ 50 h 111"/>
                <a:gd name="T62" fmla="*/ 38 w 344"/>
                <a:gd name="T63" fmla="*/ 50 h 111"/>
                <a:gd name="T64" fmla="*/ 46 w 344"/>
                <a:gd name="T65" fmla="*/ 48 h 111"/>
                <a:gd name="T66" fmla="*/ 55 w 344"/>
                <a:gd name="T67" fmla="*/ 48 h 111"/>
                <a:gd name="T68" fmla="*/ 65 w 344"/>
                <a:gd name="T69" fmla="*/ 46 h 111"/>
                <a:gd name="T70" fmla="*/ 75 w 344"/>
                <a:gd name="T71" fmla="*/ 44 h 111"/>
                <a:gd name="T72" fmla="*/ 84 w 344"/>
                <a:gd name="T73" fmla="*/ 42 h 111"/>
                <a:gd name="T74" fmla="*/ 94 w 344"/>
                <a:gd name="T75" fmla="*/ 39 h 111"/>
                <a:gd name="T76" fmla="*/ 105 w 344"/>
                <a:gd name="T77" fmla="*/ 37 h 111"/>
                <a:gd name="T78" fmla="*/ 117 w 344"/>
                <a:gd name="T79" fmla="*/ 33 h 111"/>
                <a:gd name="T80" fmla="*/ 128 w 344"/>
                <a:gd name="T81" fmla="*/ 31 h 111"/>
                <a:gd name="T82" fmla="*/ 142 w 344"/>
                <a:gd name="T83" fmla="*/ 27 h 111"/>
                <a:gd name="T84" fmla="*/ 163 w 344"/>
                <a:gd name="T85" fmla="*/ 19 h 111"/>
                <a:gd name="T86" fmla="*/ 184 w 344"/>
                <a:gd name="T87" fmla="*/ 14 h 111"/>
                <a:gd name="T88" fmla="*/ 205 w 344"/>
                <a:gd name="T89" fmla="*/ 10 h 111"/>
                <a:gd name="T90" fmla="*/ 224 w 344"/>
                <a:gd name="T91" fmla="*/ 6 h 111"/>
                <a:gd name="T92" fmla="*/ 241 w 344"/>
                <a:gd name="T93" fmla="*/ 4 h 111"/>
                <a:gd name="T94" fmla="*/ 256 w 344"/>
                <a:gd name="T95" fmla="*/ 2 h 111"/>
                <a:gd name="T96" fmla="*/ 272 w 344"/>
                <a:gd name="T97" fmla="*/ 0 h 111"/>
                <a:gd name="T98" fmla="*/ 285 w 344"/>
                <a:gd name="T99" fmla="*/ 0 h 111"/>
                <a:gd name="T100" fmla="*/ 296 w 344"/>
                <a:gd name="T101" fmla="*/ 2 h 111"/>
                <a:gd name="T102" fmla="*/ 308 w 344"/>
                <a:gd name="T103" fmla="*/ 2 h 111"/>
                <a:gd name="T104" fmla="*/ 316 w 344"/>
                <a:gd name="T105" fmla="*/ 6 h 111"/>
                <a:gd name="T106" fmla="*/ 325 w 344"/>
                <a:gd name="T107" fmla="*/ 10 h 111"/>
                <a:gd name="T108" fmla="*/ 331 w 344"/>
                <a:gd name="T109" fmla="*/ 14 h 111"/>
                <a:gd name="T110" fmla="*/ 337 w 344"/>
                <a:gd name="T111" fmla="*/ 19 h 111"/>
                <a:gd name="T112" fmla="*/ 340 w 344"/>
                <a:gd name="T113" fmla="*/ 27 h 111"/>
                <a:gd name="T114" fmla="*/ 342 w 344"/>
                <a:gd name="T115" fmla="*/ 33 h 111"/>
                <a:gd name="T116" fmla="*/ 342 w 344"/>
                <a:gd name="T117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4" h="111">
                  <a:moveTo>
                    <a:pt x="342" y="33"/>
                  </a:moveTo>
                  <a:lnTo>
                    <a:pt x="344" y="37"/>
                  </a:lnTo>
                  <a:lnTo>
                    <a:pt x="344" y="40"/>
                  </a:lnTo>
                  <a:lnTo>
                    <a:pt x="344" y="44"/>
                  </a:lnTo>
                  <a:lnTo>
                    <a:pt x="342" y="46"/>
                  </a:lnTo>
                  <a:lnTo>
                    <a:pt x="340" y="50"/>
                  </a:lnTo>
                  <a:lnTo>
                    <a:pt x="337" y="54"/>
                  </a:lnTo>
                  <a:lnTo>
                    <a:pt x="333" y="56"/>
                  </a:lnTo>
                  <a:lnTo>
                    <a:pt x="327" y="60"/>
                  </a:lnTo>
                  <a:lnTo>
                    <a:pt x="319" y="62"/>
                  </a:lnTo>
                  <a:lnTo>
                    <a:pt x="312" y="65"/>
                  </a:lnTo>
                  <a:lnTo>
                    <a:pt x="304" y="69"/>
                  </a:lnTo>
                  <a:lnTo>
                    <a:pt x="295" y="71"/>
                  </a:lnTo>
                  <a:lnTo>
                    <a:pt x="283" y="75"/>
                  </a:lnTo>
                  <a:lnTo>
                    <a:pt x="272" y="79"/>
                  </a:lnTo>
                  <a:lnTo>
                    <a:pt x="258" y="83"/>
                  </a:lnTo>
                  <a:lnTo>
                    <a:pt x="245" y="86"/>
                  </a:lnTo>
                  <a:lnTo>
                    <a:pt x="214" y="92"/>
                  </a:lnTo>
                  <a:lnTo>
                    <a:pt x="186" y="98"/>
                  </a:lnTo>
                  <a:lnTo>
                    <a:pt x="155" y="102"/>
                  </a:lnTo>
                  <a:lnTo>
                    <a:pt x="124" y="106"/>
                  </a:lnTo>
                  <a:lnTo>
                    <a:pt x="94" y="109"/>
                  </a:lnTo>
                  <a:lnTo>
                    <a:pt x="63" y="111"/>
                  </a:lnTo>
                  <a:lnTo>
                    <a:pt x="32" y="111"/>
                  </a:lnTo>
                  <a:lnTo>
                    <a:pt x="0" y="111"/>
                  </a:lnTo>
                  <a:lnTo>
                    <a:pt x="0" y="54"/>
                  </a:lnTo>
                  <a:lnTo>
                    <a:pt x="6" y="52"/>
                  </a:lnTo>
                  <a:lnTo>
                    <a:pt x="11" y="52"/>
                  </a:lnTo>
                  <a:lnTo>
                    <a:pt x="17" y="52"/>
                  </a:lnTo>
                  <a:lnTo>
                    <a:pt x="25" y="52"/>
                  </a:lnTo>
                  <a:lnTo>
                    <a:pt x="31" y="50"/>
                  </a:lnTo>
                  <a:lnTo>
                    <a:pt x="38" y="50"/>
                  </a:lnTo>
                  <a:lnTo>
                    <a:pt x="46" y="48"/>
                  </a:lnTo>
                  <a:lnTo>
                    <a:pt x="55" y="48"/>
                  </a:lnTo>
                  <a:lnTo>
                    <a:pt x="65" y="46"/>
                  </a:lnTo>
                  <a:lnTo>
                    <a:pt x="75" y="44"/>
                  </a:lnTo>
                  <a:lnTo>
                    <a:pt x="84" y="42"/>
                  </a:lnTo>
                  <a:lnTo>
                    <a:pt x="94" y="39"/>
                  </a:lnTo>
                  <a:lnTo>
                    <a:pt x="105" y="37"/>
                  </a:lnTo>
                  <a:lnTo>
                    <a:pt x="117" y="33"/>
                  </a:lnTo>
                  <a:lnTo>
                    <a:pt x="128" y="31"/>
                  </a:lnTo>
                  <a:lnTo>
                    <a:pt x="142" y="27"/>
                  </a:lnTo>
                  <a:lnTo>
                    <a:pt x="163" y="19"/>
                  </a:lnTo>
                  <a:lnTo>
                    <a:pt x="184" y="14"/>
                  </a:lnTo>
                  <a:lnTo>
                    <a:pt x="205" y="10"/>
                  </a:lnTo>
                  <a:lnTo>
                    <a:pt x="224" y="6"/>
                  </a:lnTo>
                  <a:lnTo>
                    <a:pt x="241" y="4"/>
                  </a:lnTo>
                  <a:lnTo>
                    <a:pt x="256" y="2"/>
                  </a:lnTo>
                  <a:lnTo>
                    <a:pt x="272" y="0"/>
                  </a:lnTo>
                  <a:lnTo>
                    <a:pt x="285" y="0"/>
                  </a:lnTo>
                  <a:lnTo>
                    <a:pt x="296" y="2"/>
                  </a:lnTo>
                  <a:lnTo>
                    <a:pt x="308" y="2"/>
                  </a:lnTo>
                  <a:lnTo>
                    <a:pt x="316" y="6"/>
                  </a:lnTo>
                  <a:lnTo>
                    <a:pt x="325" y="10"/>
                  </a:lnTo>
                  <a:lnTo>
                    <a:pt x="331" y="14"/>
                  </a:lnTo>
                  <a:lnTo>
                    <a:pt x="337" y="19"/>
                  </a:lnTo>
                  <a:lnTo>
                    <a:pt x="340" y="27"/>
                  </a:lnTo>
                  <a:lnTo>
                    <a:pt x="342" y="33"/>
                  </a:lnTo>
                  <a:lnTo>
                    <a:pt x="342" y="3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2643188" y="1628775"/>
              <a:ext cx="290513" cy="80963"/>
            </a:xfrm>
            <a:custGeom>
              <a:avLst/>
              <a:gdLst>
                <a:gd name="T0" fmla="*/ 193 w 365"/>
                <a:gd name="T1" fmla="*/ 16 h 102"/>
                <a:gd name="T2" fmla="*/ 207 w 365"/>
                <a:gd name="T3" fmla="*/ 14 h 102"/>
                <a:gd name="T4" fmla="*/ 220 w 365"/>
                <a:gd name="T5" fmla="*/ 10 h 102"/>
                <a:gd name="T6" fmla="*/ 233 w 365"/>
                <a:gd name="T7" fmla="*/ 8 h 102"/>
                <a:gd name="T8" fmla="*/ 245 w 365"/>
                <a:gd name="T9" fmla="*/ 4 h 102"/>
                <a:gd name="T10" fmla="*/ 256 w 365"/>
                <a:gd name="T11" fmla="*/ 4 h 102"/>
                <a:gd name="T12" fmla="*/ 268 w 365"/>
                <a:gd name="T13" fmla="*/ 2 h 102"/>
                <a:gd name="T14" fmla="*/ 277 w 365"/>
                <a:gd name="T15" fmla="*/ 0 h 102"/>
                <a:gd name="T16" fmla="*/ 287 w 365"/>
                <a:gd name="T17" fmla="*/ 0 h 102"/>
                <a:gd name="T18" fmla="*/ 296 w 365"/>
                <a:gd name="T19" fmla="*/ 0 h 102"/>
                <a:gd name="T20" fmla="*/ 304 w 365"/>
                <a:gd name="T21" fmla="*/ 0 h 102"/>
                <a:gd name="T22" fmla="*/ 312 w 365"/>
                <a:gd name="T23" fmla="*/ 2 h 102"/>
                <a:gd name="T24" fmla="*/ 319 w 365"/>
                <a:gd name="T25" fmla="*/ 2 h 102"/>
                <a:gd name="T26" fmla="*/ 327 w 365"/>
                <a:gd name="T27" fmla="*/ 4 h 102"/>
                <a:gd name="T28" fmla="*/ 333 w 365"/>
                <a:gd name="T29" fmla="*/ 6 h 102"/>
                <a:gd name="T30" fmla="*/ 339 w 365"/>
                <a:gd name="T31" fmla="*/ 8 h 102"/>
                <a:gd name="T32" fmla="*/ 342 w 365"/>
                <a:gd name="T33" fmla="*/ 10 h 102"/>
                <a:gd name="T34" fmla="*/ 350 w 365"/>
                <a:gd name="T35" fmla="*/ 16 h 102"/>
                <a:gd name="T36" fmla="*/ 356 w 365"/>
                <a:gd name="T37" fmla="*/ 19 h 102"/>
                <a:gd name="T38" fmla="*/ 360 w 365"/>
                <a:gd name="T39" fmla="*/ 25 h 102"/>
                <a:gd name="T40" fmla="*/ 363 w 365"/>
                <a:gd name="T41" fmla="*/ 29 h 102"/>
                <a:gd name="T42" fmla="*/ 365 w 365"/>
                <a:gd name="T43" fmla="*/ 35 h 102"/>
                <a:gd name="T44" fmla="*/ 365 w 365"/>
                <a:gd name="T45" fmla="*/ 39 h 102"/>
                <a:gd name="T46" fmla="*/ 365 w 365"/>
                <a:gd name="T47" fmla="*/ 44 h 102"/>
                <a:gd name="T48" fmla="*/ 363 w 365"/>
                <a:gd name="T49" fmla="*/ 48 h 102"/>
                <a:gd name="T50" fmla="*/ 362 w 365"/>
                <a:gd name="T51" fmla="*/ 52 h 102"/>
                <a:gd name="T52" fmla="*/ 358 w 365"/>
                <a:gd name="T53" fmla="*/ 54 h 102"/>
                <a:gd name="T54" fmla="*/ 356 w 365"/>
                <a:gd name="T55" fmla="*/ 56 h 102"/>
                <a:gd name="T56" fmla="*/ 352 w 365"/>
                <a:gd name="T57" fmla="*/ 60 h 102"/>
                <a:gd name="T58" fmla="*/ 346 w 365"/>
                <a:gd name="T59" fmla="*/ 61 h 102"/>
                <a:gd name="T60" fmla="*/ 340 w 365"/>
                <a:gd name="T61" fmla="*/ 63 h 102"/>
                <a:gd name="T62" fmla="*/ 335 w 365"/>
                <a:gd name="T63" fmla="*/ 65 h 102"/>
                <a:gd name="T64" fmla="*/ 329 w 365"/>
                <a:gd name="T65" fmla="*/ 67 h 102"/>
                <a:gd name="T66" fmla="*/ 321 w 365"/>
                <a:gd name="T67" fmla="*/ 69 h 102"/>
                <a:gd name="T68" fmla="*/ 312 w 365"/>
                <a:gd name="T69" fmla="*/ 71 h 102"/>
                <a:gd name="T70" fmla="*/ 304 w 365"/>
                <a:gd name="T71" fmla="*/ 73 h 102"/>
                <a:gd name="T72" fmla="*/ 295 w 365"/>
                <a:gd name="T73" fmla="*/ 75 h 102"/>
                <a:gd name="T74" fmla="*/ 285 w 365"/>
                <a:gd name="T75" fmla="*/ 77 h 102"/>
                <a:gd name="T76" fmla="*/ 274 w 365"/>
                <a:gd name="T77" fmla="*/ 79 h 102"/>
                <a:gd name="T78" fmla="*/ 262 w 365"/>
                <a:gd name="T79" fmla="*/ 81 h 102"/>
                <a:gd name="T80" fmla="*/ 249 w 365"/>
                <a:gd name="T81" fmla="*/ 83 h 102"/>
                <a:gd name="T82" fmla="*/ 224 w 365"/>
                <a:gd name="T83" fmla="*/ 86 h 102"/>
                <a:gd name="T84" fmla="*/ 197 w 365"/>
                <a:gd name="T85" fmla="*/ 90 h 102"/>
                <a:gd name="T86" fmla="*/ 166 w 365"/>
                <a:gd name="T87" fmla="*/ 94 h 102"/>
                <a:gd name="T88" fmla="*/ 138 w 365"/>
                <a:gd name="T89" fmla="*/ 96 h 102"/>
                <a:gd name="T90" fmla="*/ 105 w 365"/>
                <a:gd name="T91" fmla="*/ 98 h 102"/>
                <a:gd name="T92" fmla="*/ 71 w 365"/>
                <a:gd name="T93" fmla="*/ 100 h 102"/>
                <a:gd name="T94" fmla="*/ 36 w 365"/>
                <a:gd name="T95" fmla="*/ 102 h 102"/>
                <a:gd name="T96" fmla="*/ 0 w 365"/>
                <a:gd name="T97" fmla="*/ 102 h 102"/>
                <a:gd name="T98" fmla="*/ 0 w 365"/>
                <a:gd name="T99" fmla="*/ 42 h 102"/>
                <a:gd name="T100" fmla="*/ 23 w 365"/>
                <a:gd name="T101" fmla="*/ 42 h 102"/>
                <a:gd name="T102" fmla="*/ 44 w 365"/>
                <a:gd name="T103" fmla="*/ 40 h 102"/>
                <a:gd name="T104" fmla="*/ 67 w 365"/>
                <a:gd name="T105" fmla="*/ 39 h 102"/>
                <a:gd name="T106" fmla="*/ 92 w 365"/>
                <a:gd name="T107" fmla="*/ 37 h 102"/>
                <a:gd name="T108" fmla="*/ 115 w 365"/>
                <a:gd name="T109" fmla="*/ 33 h 102"/>
                <a:gd name="T110" fmla="*/ 140 w 365"/>
                <a:gd name="T111" fmla="*/ 29 h 102"/>
                <a:gd name="T112" fmla="*/ 166 w 365"/>
                <a:gd name="T113" fmla="*/ 23 h 102"/>
                <a:gd name="T114" fmla="*/ 193 w 365"/>
                <a:gd name="T115" fmla="*/ 16 h 102"/>
                <a:gd name="T116" fmla="*/ 193 w 365"/>
                <a:gd name="T117" fmla="*/ 1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" h="102">
                  <a:moveTo>
                    <a:pt x="193" y="16"/>
                  </a:moveTo>
                  <a:lnTo>
                    <a:pt x="207" y="14"/>
                  </a:lnTo>
                  <a:lnTo>
                    <a:pt x="220" y="10"/>
                  </a:lnTo>
                  <a:lnTo>
                    <a:pt x="233" y="8"/>
                  </a:lnTo>
                  <a:lnTo>
                    <a:pt x="245" y="4"/>
                  </a:lnTo>
                  <a:lnTo>
                    <a:pt x="256" y="4"/>
                  </a:lnTo>
                  <a:lnTo>
                    <a:pt x="268" y="2"/>
                  </a:lnTo>
                  <a:lnTo>
                    <a:pt x="277" y="0"/>
                  </a:lnTo>
                  <a:lnTo>
                    <a:pt x="287" y="0"/>
                  </a:lnTo>
                  <a:lnTo>
                    <a:pt x="296" y="0"/>
                  </a:lnTo>
                  <a:lnTo>
                    <a:pt x="304" y="0"/>
                  </a:lnTo>
                  <a:lnTo>
                    <a:pt x="312" y="2"/>
                  </a:lnTo>
                  <a:lnTo>
                    <a:pt x="319" y="2"/>
                  </a:lnTo>
                  <a:lnTo>
                    <a:pt x="327" y="4"/>
                  </a:lnTo>
                  <a:lnTo>
                    <a:pt x="333" y="6"/>
                  </a:lnTo>
                  <a:lnTo>
                    <a:pt x="339" y="8"/>
                  </a:lnTo>
                  <a:lnTo>
                    <a:pt x="342" y="10"/>
                  </a:lnTo>
                  <a:lnTo>
                    <a:pt x="350" y="16"/>
                  </a:lnTo>
                  <a:lnTo>
                    <a:pt x="356" y="19"/>
                  </a:lnTo>
                  <a:lnTo>
                    <a:pt x="360" y="25"/>
                  </a:lnTo>
                  <a:lnTo>
                    <a:pt x="363" y="29"/>
                  </a:lnTo>
                  <a:lnTo>
                    <a:pt x="365" y="35"/>
                  </a:lnTo>
                  <a:lnTo>
                    <a:pt x="365" y="39"/>
                  </a:lnTo>
                  <a:lnTo>
                    <a:pt x="365" y="44"/>
                  </a:lnTo>
                  <a:lnTo>
                    <a:pt x="363" y="48"/>
                  </a:lnTo>
                  <a:lnTo>
                    <a:pt x="362" y="52"/>
                  </a:lnTo>
                  <a:lnTo>
                    <a:pt x="358" y="54"/>
                  </a:lnTo>
                  <a:lnTo>
                    <a:pt x="356" y="56"/>
                  </a:lnTo>
                  <a:lnTo>
                    <a:pt x="352" y="60"/>
                  </a:lnTo>
                  <a:lnTo>
                    <a:pt x="346" y="61"/>
                  </a:lnTo>
                  <a:lnTo>
                    <a:pt x="340" y="63"/>
                  </a:lnTo>
                  <a:lnTo>
                    <a:pt x="335" y="65"/>
                  </a:lnTo>
                  <a:lnTo>
                    <a:pt x="329" y="67"/>
                  </a:lnTo>
                  <a:lnTo>
                    <a:pt x="321" y="69"/>
                  </a:lnTo>
                  <a:lnTo>
                    <a:pt x="312" y="71"/>
                  </a:lnTo>
                  <a:lnTo>
                    <a:pt x="304" y="73"/>
                  </a:lnTo>
                  <a:lnTo>
                    <a:pt x="295" y="75"/>
                  </a:lnTo>
                  <a:lnTo>
                    <a:pt x="285" y="77"/>
                  </a:lnTo>
                  <a:lnTo>
                    <a:pt x="274" y="79"/>
                  </a:lnTo>
                  <a:lnTo>
                    <a:pt x="262" y="81"/>
                  </a:lnTo>
                  <a:lnTo>
                    <a:pt x="249" y="83"/>
                  </a:lnTo>
                  <a:lnTo>
                    <a:pt x="224" y="86"/>
                  </a:lnTo>
                  <a:lnTo>
                    <a:pt x="197" y="90"/>
                  </a:lnTo>
                  <a:lnTo>
                    <a:pt x="166" y="94"/>
                  </a:lnTo>
                  <a:lnTo>
                    <a:pt x="138" y="96"/>
                  </a:lnTo>
                  <a:lnTo>
                    <a:pt x="105" y="98"/>
                  </a:lnTo>
                  <a:lnTo>
                    <a:pt x="71" y="100"/>
                  </a:lnTo>
                  <a:lnTo>
                    <a:pt x="36" y="102"/>
                  </a:lnTo>
                  <a:lnTo>
                    <a:pt x="0" y="102"/>
                  </a:lnTo>
                  <a:lnTo>
                    <a:pt x="0" y="42"/>
                  </a:lnTo>
                  <a:lnTo>
                    <a:pt x="23" y="42"/>
                  </a:lnTo>
                  <a:lnTo>
                    <a:pt x="44" y="40"/>
                  </a:lnTo>
                  <a:lnTo>
                    <a:pt x="67" y="39"/>
                  </a:lnTo>
                  <a:lnTo>
                    <a:pt x="92" y="37"/>
                  </a:lnTo>
                  <a:lnTo>
                    <a:pt x="115" y="33"/>
                  </a:lnTo>
                  <a:lnTo>
                    <a:pt x="140" y="29"/>
                  </a:lnTo>
                  <a:lnTo>
                    <a:pt x="166" y="23"/>
                  </a:lnTo>
                  <a:lnTo>
                    <a:pt x="193" y="16"/>
                  </a:lnTo>
                  <a:lnTo>
                    <a:pt x="193" y="16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2632075" y="1865312"/>
              <a:ext cx="350838" cy="87313"/>
            </a:xfrm>
            <a:custGeom>
              <a:avLst/>
              <a:gdLst>
                <a:gd name="T0" fmla="*/ 220 w 442"/>
                <a:gd name="T1" fmla="*/ 23 h 111"/>
                <a:gd name="T2" fmla="*/ 243 w 442"/>
                <a:gd name="T3" fmla="*/ 17 h 111"/>
                <a:gd name="T4" fmla="*/ 262 w 442"/>
                <a:gd name="T5" fmla="*/ 12 h 111"/>
                <a:gd name="T6" fmla="*/ 279 w 442"/>
                <a:gd name="T7" fmla="*/ 8 h 111"/>
                <a:gd name="T8" fmla="*/ 294 w 442"/>
                <a:gd name="T9" fmla="*/ 4 h 111"/>
                <a:gd name="T10" fmla="*/ 306 w 442"/>
                <a:gd name="T11" fmla="*/ 2 h 111"/>
                <a:gd name="T12" fmla="*/ 315 w 442"/>
                <a:gd name="T13" fmla="*/ 2 h 111"/>
                <a:gd name="T14" fmla="*/ 323 w 442"/>
                <a:gd name="T15" fmla="*/ 0 h 111"/>
                <a:gd name="T16" fmla="*/ 331 w 442"/>
                <a:gd name="T17" fmla="*/ 0 h 111"/>
                <a:gd name="T18" fmla="*/ 338 w 442"/>
                <a:gd name="T19" fmla="*/ 4 h 111"/>
                <a:gd name="T20" fmla="*/ 348 w 442"/>
                <a:gd name="T21" fmla="*/ 8 h 111"/>
                <a:gd name="T22" fmla="*/ 359 w 442"/>
                <a:gd name="T23" fmla="*/ 15 h 111"/>
                <a:gd name="T24" fmla="*/ 375 w 442"/>
                <a:gd name="T25" fmla="*/ 25 h 111"/>
                <a:gd name="T26" fmla="*/ 390 w 442"/>
                <a:gd name="T27" fmla="*/ 36 h 111"/>
                <a:gd name="T28" fmla="*/ 409 w 442"/>
                <a:gd name="T29" fmla="*/ 52 h 111"/>
                <a:gd name="T30" fmla="*/ 430 w 442"/>
                <a:gd name="T31" fmla="*/ 69 h 111"/>
                <a:gd name="T32" fmla="*/ 434 w 442"/>
                <a:gd name="T33" fmla="*/ 79 h 111"/>
                <a:gd name="T34" fmla="*/ 419 w 442"/>
                <a:gd name="T35" fmla="*/ 77 h 111"/>
                <a:gd name="T36" fmla="*/ 401 w 442"/>
                <a:gd name="T37" fmla="*/ 77 h 111"/>
                <a:gd name="T38" fmla="*/ 380 w 442"/>
                <a:gd name="T39" fmla="*/ 77 h 111"/>
                <a:gd name="T40" fmla="*/ 357 w 442"/>
                <a:gd name="T41" fmla="*/ 79 h 111"/>
                <a:gd name="T42" fmla="*/ 333 w 442"/>
                <a:gd name="T43" fmla="*/ 81 h 111"/>
                <a:gd name="T44" fmla="*/ 306 w 442"/>
                <a:gd name="T45" fmla="*/ 82 h 111"/>
                <a:gd name="T46" fmla="*/ 275 w 442"/>
                <a:gd name="T47" fmla="*/ 84 h 111"/>
                <a:gd name="T48" fmla="*/ 227 w 442"/>
                <a:gd name="T49" fmla="*/ 90 h 111"/>
                <a:gd name="T50" fmla="*/ 162 w 442"/>
                <a:gd name="T51" fmla="*/ 98 h 111"/>
                <a:gd name="T52" fmla="*/ 65 w 442"/>
                <a:gd name="T53" fmla="*/ 107 h 111"/>
                <a:gd name="T54" fmla="*/ 0 w 442"/>
                <a:gd name="T55" fmla="*/ 111 h 111"/>
                <a:gd name="T56" fmla="*/ 26 w 442"/>
                <a:gd name="T57" fmla="*/ 50 h 111"/>
                <a:gd name="T58" fmla="*/ 107 w 442"/>
                <a:gd name="T59" fmla="*/ 42 h 111"/>
                <a:gd name="T60" fmla="*/ 157 w 442"/>
                <a:gd name="T61" fmla="*/ 35 h 111"/>
                <a:gd name="T62" fmla="*/ 208 w 442"/>
                <a:gd name="T63" fmla="*/ 2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2" h="111">
                  <a:moveTo>
                    <a:pt x="208" y="27"/>
                  </a:moveTo>
                  <a:lnTo>
                    <a:pt x="220" y="23"/>
                  </a:lnTo>
                  <a:lnTo>
                    <a:pt x="231" y="19"/>
                  </a:lnTo>
                  <a:lnTo>
                    <a:pt x="243" y="17"/>
                  </a:lnTo>
                  <a:lnTo>
                    <a:pt x="252" y="13"/>
                  </a:lnTo>
                  <a:lnTo>
                    <a:pt x="262" y="12"/>
                  </a:lnTo>
                  <a:lnTo>
                    <a:pt x="271" y="10"/>
                  </a:lnTo>
                  <a:lnTo>
                    <a:pt x="279" y="8"/>
                  </a:lnTo>
                  <a:lnTo>
                    <a:pt x="287" y="6"/>
                  </a:lnTo>
                  <a:lnTo>
                    <a:pt x="294" y="4"/>
                  </a:lnTo>
                  <a:lnTo>
                    <a:pt x="300" y="4"/>
                  </a:lnTo>
                  <a:lnTo>
                    <a:pt x="306" y="2"/>
                  </a:lnTo>
                  <a:lnTo>
                    <a:pt x="311" y="2"/>
                  </a:lnTo>
                  <a:lnTo>
                    <a:pt x="315" y="2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4" y="2"/>
                  </a:lnTo>
                  <a:lnTo>
                    <a:pt x="338" y="4"/>
                  </a:lnTo>
                  <a:lnTo>
                    <a:pt x="342" y="6"/>
                  </a:lnTo>
                  <a:lnTo>
                    <a:pt x="348" y="8"/>
                  </a:lnTo>
                  <a:lnTo>
                    <a:pt x="354" y="12"/>
                  </a:lnTo>
                  <a:lnTo>
                    <a:pt x="359" y="15"/>
                  </a:lnTo>
                  <a:lnTo>
                    <a:pt x="367" y="19"/>
                  </a:lnTo>
                  <a:lnTo>
                    <a:pt x="375" y="25"/>
                  </a:lnTo>
                  <a:lnTo>
                    <a:pt x="382" y="31"/>
                  </a:lnTo>
                  <a:lnTo>
                    <a:pt x="390" y="36"/>
                  </a:lnTo>
                  <a:lnTo>
                    <a:pt x="399" y="44"/>
                  </a:lnTo>
                  <a:lnTo>
                    <a:pt x="409" y="52"/>
                  </a:lnTo>
                  <a:lnTo>
                    <a:pt x="419" y="59"/>
                  </a:lnTo>
                  <a:lnTo>
                    <a:pt x="430" y="69"/>
                  </a:lnTo>
                  <a:lnTo>
                    <a:pt x="442" y="79"/>
                  </a:lnTo>
                  <a:lnTo>
                    <a:pt x="434" y="79"/>
                  </a:lnTo>
                  <a:lnTo>
                    <a:pt x="426" y="77"/>
                  </a:lnTo>
                  <a:lnTo>
                    <a:pt x="419" y="77"/>
                  </a:lnTo>
                  <a:lnTo>
                    <a:pt x="409" y="77"/>
                  </a:lnTo>
                  <a:lnTo>
                    <a:pt x="401" y="77"/>
                  </a:lnTo>
                  <a:lnTo>
                    <a:pt x="390" y="77"/>
                  </a:lnTo>
                  <a:lnTo>
                    <a:pt x="380" y="77"/>
                  </a:lnTo>
                  <a:lnTo>
                    <a:pt x="369" y="77"/>
                  </a:lnTo>
                  <a:lnTo>
                    <a:pt x="357" y="79"/>
                  </a:lnTo>
                  <a:lnTo>
                    <a:pt x="346" y="79"/>
                  </a:lnTo>
                  <a:lnTo>
                    <a:pt x="333" y="81"/>
                  </a:lnTo>
                  <a:lnTo>
                    <a:pt x="319" y="81"/>
                  </a:lnTo>
                  <a:lnTo>
                    <a:pt x="306" y="82"/>
                  </a:lnTo>
                  <a:lnTo>
                    <a:pt x="290" y="82"/>
                  </a:lnTo>
                  <a:lnTo>
                    <a:pt x="275" y="84"/>
                  </a:lnTo>
                  <a:lnTo>
                    <a:pt x="260" y="86"/>
                  </a:lnTo>
                  <a:lnTo>
                    <a:pt x="227" y="90"/>
                  </a:lnTo>
                  <a:lnTo>
                    <a:pt x="195" y="94"/>
                  </a:lnTo>
                  <a:lnTo>
                    <a:pt x="162" y="98"/>
                  </a:lnTo>
                  <a:lnTo>
                    <a:pt x="130" y="102"/>
                  </a:lnTo>
                  <a:lnTo>
                    <a:pt x="65" y="107"/>
                  </a:lnTo>
                  <a:lnTo>
                    <a:pt x="32" y="109"/>
                  </a:lnTo>
                  <a:lnTo>
                    <a:pt x="0" y="111"/>
                  </a:lnTo>
                  <a:lnTo>
                    <a:pt x="0" y="52"/>
                  </a:lnTo>
                  <a:lnTo>
                    <a:pt x="26" y="50"/>
                  </a:lnTo>
                  <a:lnTo>
                    <a:pt x="53" y="48"/>
                  </a:lnTo>
                  <a:lnTo>
                    <a:pt x="107" y="42"/>
                  </a:lnTo>
                  <a:lnTo>
                    <a:pt x="132" y="38"/>
                  </a:lnTo>
                  <a:lnTo>
                    <a:pt x="157" y="35"/>
                  </a:lnTo>
                  <a:lnTo>
                    <a:pt x="183" y="31"/>
                  </a:lnTo>
                  <a:lnTo>
                    <a:pt x="208" y="27"/>
                  </a:lnTo>
                  <a:lnTo>
                    <a:pt x="208" y="27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Freeform 35"/>
          <p:cNvSpPr/>
          <p:nvPr/>
        </p:nvSpPr>
        <p:spPr bwMode="auto">
          <a:xfrm>
            <a:off x="2047860" y="1568928"/>
            <a:ext cx="173875" cy="1576567"/>
          </a:xfrm>
          <a:custGeom>
            <a:avLst/>
            <a:gdLst>
              <a:gd name="T0" fmla="*/ 2 w 99"/>
              <a:gd name="T1" fmla="*/ 23 h 1119"/>
              <a:gd name="T2" fmla="*/ 0 w 99"/>
              <a:gd name="T3" fmla="*/ 6 h 1119"/>
              <a:gd name="T4" fmla="*/ 11 w 99"/>
              <a:gd name="T5" fmla="*/ 0 h 1119"/>
              <a:gd name="T6" fmla="*/ 33 w 99"/>
              <a:gd name="T7" fmla="*/ 4 h 1119"/>
              <a:gd name="T8" fmla="*/ 67 w 99"/>
              <a:gd name="T9" fmla="*/ 12 h 1119"/>
              <a:gd name="T10" fmla="*/ 99 w 99"/>
              <a:gd name="T11" fmla="*/ 21 h 1119"/>
              <a:gd name="T12" fmla="*/ 99 w 99"/>
              <a:gd name="T13" fmla="*/ 186 h 1119"/>
              <a:gd name="T14" fmla="*/ 98 w 99"/>
              <a:gd name="T15" fmla="*/ 337 h 1119"/>
              <a:gd name="T16" fmla="*/ 98 w 99"/>
              <a:gd name="T17" fmla="*/ 471 h 1119"/>
              <a:gd name="T18" fmla="*/ 98 w 99"/>
              <a:gd name="T19" fmla="*/ 594 h 1119"/>
              <a:gd name="T20" fmla="*/ 96 w 99"/>
              <a:gd name="T21" fmla="*/ 699 h 1119"/>
              <a:gd name="T22" fmla="*/ 96 w 99"/>
              <a:gd name="T23" fmla="*/ 791 h 1119"/>
              <a:gd name="T24" fmla="*/ 94 w 99"/>
              <a:gd name="T25" fmla="*/ 868 h 1119"/>
              <a:gd name="T26" fmla="*/ 92 w 99"/>
              <a:gd name="T27" fmla="*/ 931 h 1119"/>
              <a:gd name="T28" fmla="*/ 90 w 99"/>
              <a:gd name="T29" fmla="*/ 979 h 1119"/>
              <a:gd name="T30" fmla="*/ 90 w 99"/>
              <a:gd name="T31" fmla="*/ 1013 h 1119"/>
              <a:gd name="T32" fmla="*/ 88 w 99"/>
              <a:gd name="T33" fmla="*/ 1038 h 1119"/>
              <a:gd name="T34" fmla="*/ 84 w 99"/>
              <a:gd name="T35" fmla="*/ 1067 h 1119"/>
              <a:gd name="T36" fmla="*/ 80 w 99"/>
              <a:gd name="T37" fmla="*/ 1088 h 1119"/>
              <a:gd name="T38" fmla="*/ 75 w 99"/>
              <a:gd name="T39" fmla="*/ 1105 h 1119"/>
              <a:gd name="T40" fmla="*/ 71 w 99"/>
              <a:gd name="T41" fmla="*/ 1115 h 1119"/>
              <a:gd name="T42" fmla="*/ 67 w 99"/>
              <a:gd name="T43" fmla="*/ 1119 h 1119"/>
              <a:gd name="T44" fmla="*/ 59 w 99"/>
              <a:gd name="T45" fmla="*/ 1111 h 1119"/>
              <a:gd name="T46" fmla="*/ 50 w 99"/>
              <a:gd name="T47" fmla="*/ 1086 h 1119"/>
              <a:gd name="T48" fmla="*/ 36 w 99"/>
              <a:gd name="T49" fmla="*/ 1048 h 1119"/>
              <a:gd name="T50" fmla="*/ 25 w 99"/>
              <a:gd name="T51" fmla="*/ 1017 h 1119"/>
              <a:gd name="T52" fmla="*/ 21 w 99"/>
              <a:gd name="T53" fmla="*/ 994 h 1119"/>
              <a:gd name="T54" fmla="*/ 21 w 99"/>
              <a:gd name="T55" fmla="*/ 983 h 1119"/>
              <a:gd name="T56" fmla="*/ 23 w 99"/>
              <a:gd name="T57" fmla="*/ 971 h 1119"/>
              <a:gd name="T58" fmla="*/ 25 w 99"/>
              <a:gd name="T59" fmla="*/ 950 h 1119"/>
              <a:gd name="T60" fmla="*/ 27 w 99"/>
              <a:gd name="T61" fmla="*/ 923 h 1119"/>
              <a:gd name="T62" fmla="*/ 29 w 99"/>
              <a:gd name="T63" fmla="*/ 889 h 1119"/>
              <a:gd name="T64" fmla="*/ 33 w 99"/>
              <a:gd name="T65" fmla="*/ 850 h 1119"/>
              <a:gd name="T66" fmla="*/ 34 w 99"/>
              <a:gd name="T67" fmla="*/ 805 h 1119"/>
              <a:gd name="T68" fmla="*/ 38 w 99"/>
              <a:gd name="T69" fmla="*/ 755 h 1119"/>
              <a:gd name="T70" fmla="*/ 40 w 99"/>
              <a:gd name="T71" fmla="*/ 663 h 1119"/>
              <a:gd name="T72" fmla="*/ 42 w 99"/>
              <a:gd name="T73" fmla="*/ 500 h 1119"/>
              <a:gd name="T74" fmla="*/ 36 w 99"/>
              <a:gd name="T75" fmla="*/ 249 h 1119"/>
              <a:gd name="T76" fmla="*/ 34 w 99"/>
              <a:gd name="T77" fmla="*/ 192 h 1119"/>
              <a:gd name="T78" fmla="*/ 31 w 99"/>
              <a:gd name="T79" fmla="*/ 142 h 1119"/>
              <a:gd name="T80" fmla="*/ 27 w 99"/>
              <a:gd name="T81" fmla="*/ 100 h 1119"/>
              <a:gd name="T82" fmla="*/ 21 w 99"/>
              <a:gd name="T83" fmla="*/ 67 h 1119"/>
              <a:gd name="T84" fmla="*/ 13 w 99"/>
              <a:gd name="T85" fmla="*/ 46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9" h="1119">
                <a:moveTo>
                  <a:pt x="11" y="40"/>
                </a:moveTo>
                <a:lnTo>
                  <a:pt x="6" y="31"/>
                </a:lnTo>
                <a:lnTo>
                  <a:pt x="2" y="23"/>
                </a:lnTo>
                <a:lnTo>
                  <a:pt x="0" y="15"/>
                </a:lnTo>
                <a:lnTo>
                  <a:pt x="0" y="10"/>
                </a:lnTo>
                <a:lnTo>
                  <a:pt x="0" y="6"/>
                </a:lnTo>
                <a:lnTo>
                  <a:pt x="2" y="4"/>
                </a:lnTo>
                <a:lnTo>
                  <a:pt x="6" y="2"/>
                </a:lnTo>
                <a:lnTo>
                  <a:pt x="11" y="0"/>
                </a:lnTo>
                <a:lnTo>
                  <a:pt x="17" y="2"/>
                </a:lnTo>
                <a:lnTo>
                  <a:pt x="25" y="2"/>
                </a:lnTo>
                <a:lnTo>
                  <a:pt x="33" y="4"/>
                </a:lnTo>
                <a:lnTo>
                  <a:pt x="44" y="6"/>
                </a:lnTo>
                <a:lnTo>
                  <a:pt x="55" y="8"/>
                </a:lnTo>
                <a:lnTo>
                  <a:pt x="67" y="12"/>
                </a:lnTo>
                <a:lnTo>
                  <a:pt x="82" y="15"/>
                </a:lnTo>
                <a:lnTo>
                  <a:pt x="90" y="17"/>
                </a:lnTo>
                <a:lnTo>
                  <a:pt x="99" y="21"/>
                </a:lnTo>
                <a:lnTo>
                  <a:pt x="99" y="77"/>
                </a:lnTo>
                <a:lnTo>
                  <a:pt x="99" y="132"/>
                </a:lnTo>
                <a:lnTo>
                  <a:pt x="99" y="186"/>
                </a:lnTo>
                <a:lnTo>
                  <a:pt x="99" y="238"/>
                </a:lnTo>
                <a:lnTo>
                  <a:pt x="98" y="287"/>
                </a:lnTo>
                <a:lnTo>
                  <a:pt x="98" y="337"/>
                </a:lnTo>
                <a:lnTo>
                  <a:pt x="98" y="383"/>
                </a:lnTo>
                <a:lnTo>
                  <a:pt x="98" y="429"/>
                </a:lnTo>
                <a:lnTo>
                  <a:pt x="98" y="471"/>
                </a:lnTo>
                <a:lnTo>
                  <a:pt x="98" y="513"/>
                </a:lnTo>
                <a:lnTo>
                  <a:pt x="98" y="554"/>
                </a:lnTo>
                <a:lnTo>
                  <a:pt x="98" y="594"/>
                </a:lnTo>
                <a:lnTo>
                  <a:pt x="96" y="630"/>
                </a:lnTo>
                <a:lnTo>
                  <a:pt x="96" y="667"/>
                </a:lnTo>
                <a:lnTo>
                  <a:pt x="96" y="699"/>
                </a:lnTo>
                <a:lnTo>
                  <a:pt x="96" y="732"/>
                </a:lnTo>
                <a:lnTo>
                  <a:pt x="96" y="762"/>
                </a:lnTo>
                <a:lnTo>
                  <a:pt x="96" y="791"/>
                </a:lnTo>
                <a:lnTo>
                  <a:pt x="94" y="818"/>
                </a:lnTo>
                <a:lnTo>
                  <a:pt x="94" y="845"/>
                </a:lnTo>
                <a:lnTo>
                  <a:pt x="94" y="868"/>
                </a:lnTo>
                <a:lnTo>
                  <a:pt x="94" y="891"/>
                </a:lnTo>
                <a:lnTo>
                  <a:pt x="92" y="912"/>
                </a:lnTo>
                <a:lnTo>
                  <a:pt x="92" y="931"/>
                </a:lnTo>
                <a:lnTo>
                  <a:pt x="92" y="948"/>
                </a:lnTo>
                <a:lnTo>
                  <a:pt x="92" y="965"/>
                </a:lnTo>
                <a:lnTo>
                  <a:pt x="90" y="979"/>
                </a:lnTo>
                <a:lnTo>
                  <a:pt x="90" y="992"/>
                </a:lnTo>
                <a:lnTo>
                  <a:pt x="90" y="1004"/>
                </a:lnTo>
                <a:lnTo>
                  <a:pt x="90" y="1013"/>
                </a:lnTo>
                <a:lnTo>
                  <a:pt x="88" y="1021"/>
                </a:lnTo>
                <a:lnTo>
                  <a:pt x="88" y="1027"/>
                </a:lnTo>
                <a:lnTo>
                  <a:pt x="88" y="1038"/>
                </a:lnTo>
                <a:lnTo>
                  <a:pt x="86" y="1048"/>
                </a:lnTo>
                <a:lnTo>
                  <a:pt x="84" y="1057"/>
                </a:lnTo>
                <a:lnTo>
                  <a:pt x="84" y="1067"/>
                </a:lnTo>
                <a:lnTo>
                  <a:pt x="82" y="1075"/>
                </a:lnTo>
                <a:lnTo>
                  <a:pt x="80" y="1082"/>
                </a:lnTo>
                <a:lnTo>
                  <a:pt x="80" y="1088"/>
                </a:lnTo>
                <a:lnTo>
                  <a:pt x="78" y="1096"/>
                </a:lnTo>
                <a:lnTo>
                  <a:pt x="77" y="1099"/>
                </a:lnTo>
                <a:lnTo>
                  <a:pt x="75" y="1105"/>
                </a:lnTo>
                <a:lnTo>
                  <a:pt x="75" y="1109"/>
                </a:lnTo>
                <a:lnTo>
                  <a:pt x="73" y="1113"/>
                </a:lnTo>
                <a:lnTo>
                  <a:pt x="71" y="1115"/>
                </a:lnTo>
                <a:lnTo>
                  <a:pt x="71" y="1117"/>
                </a:lnTo>
                <a:lnTo>
                  <a:pt x="69" y="1119"/>
                </a:lnTo>
                <a:lnTo>
                  <a:pt x="67" y="1119"/>
                </a:lnTo>
                <a:lnTo>
                  <a:pt x="65" y="1117"/>
                </a:lnTo>
                <a:lnTo>
                  <a:pt x="63" y="1115"/>
                </a:lnTo>
                <a:lnTo>
                  <a:pt x="59" y="1111"/>
                </a:lnTo>
                <a:lnTo>
                  <a:pt x="57" y="1103"/>
                </a:lnTo>
                <a:lnTo>
                  <a:pt x="54" y="1096"/>
                </a:lnTo>
                <a:lnTo>
                  <a:pt x="50" y="1086"/>
                </a:lnTo>
                <a:lnTo>
                  <a:pt x="46" y="1073"/>
                </a:lnTo>
                <a:lnTo>
                  <a:pt x="42" y="1059"/>
                </a:lnTo>
                <a:lnTo>
                  <a:pt x="36" y="1048"/>
                </a:lnTo>
                <a:lnTo>
                  <a:pt x="33" y="1036"/>
                </a:lnTo>
                <a:lnTo>
                  <a:pt x="29" y="1027"/>
                </a:lnTo>
                <a:lnTo>
                  <a:pt x="25" y="1017"/>
                </a:lnTo>
                <a:lnTo>
                  <a:pt x="23" y="1008"/>
                </a:lnTo>
                <a:lnTo>
                  <a:pt x="23" y="1000"/>
                </a:lnTo>
                <a:lnTo>
                  <a:pt x="21" y="994"/>
                </a:lnTo>
                <a:lnTo>
                  <a:pt x="21" y="988"/>
                </a:lnTo>
                <a:lnTo>
                  <a:pt x="21" y="986"/>
                </a:lnTo>
                <a:lnTo>
                  <a:pt x="21" y="983"/>
                </a:lnTo>
                <a:lnTo>
                  <a:pt x="21" y="981"/>
                </a:lnTo>
                <a:lnTo>
                  <a:pt x="21" y="975"/>
                </a:lnTo>
                <a:lnTo>
                  <a:pt x="23" y="971"/>
                </a:lnTo>
                <a:lnTo>
                  <a:pt x="23" y="965"/>
                </a:lnTo>
                <a:lnTo>
                  <a:pt x="23" y="958"/>
                </a:lnTo>
                <a:lnTo>
                  <a:pt x="25" y="950"/>
                </a:lnTo>
                <a:lnTo>
                  <a:pt x="25" y="942"/>
                </a:lnTo>
                <a:lnTo>
                  <a:pt x="27" y="933"/>
                </a:lnTo>
                <a:lnTo>
                  <a:pt x="27" y="923"/>
                </a:lnTo>
                <a:lnTo>
                  <a:pt x="27" y="912"/>
                </a:lnTo>
                <a:lnTo>
                  <a:pt x="29" y="900"/>
                </a:lnTo>
                <a:lnTo>
                  <a:pt x="29" y="889"/>
                </a:lnTo>
                <a:lnTo>
                  <a:pt x="31" y="877"/>
                </a:lnTo>
                <a:lnTo>
                  <a:pt x="31" y="864"/>
                </a:lnTo>
                <a:lnTo>
                  <a:pt x="33" y="850"/>
                </a:lnTo>
                <a:lnTo>
                  <a:pt x="33" y="835"/>
                </a:lnTo>
                <a:lnTo>
                  <a:pt x="34" y="820"/>
                </a:lnTo>
                <a:lnTo>
                  <a:pt x="34" y="805"/>
                </a:lnTo>
                <a:lnTo>
                  <a:pt x="36" y="789"/>
                </a:lnTo>
                <a:lnTo>
                  <a:pt x="36" y="772"/>
                </a:lnTo>
                <a:lnTo>
                  <a:pt x="38" y="755"/>
                </a:lnTo>
                <a:lnTo>
                  <a:pt x="38" y="737"/>
                </a:lnTo>
                <a:lnTo>
                  <a:pt x="40" y="701"/>
                </a:lnTo>
                <a:lnTo>
                  <a:pt x="40" y="663"/>
                </a:lnTo>
                <a:lnTo>
                  <a:pt x="42" y="623"/>
                </a:lnTo>
                <a:lnTo>
                  <a:pt x="42" y="582"/>
                </a:lnTo>
                <a:lnTo>
                  <a:pt x="42" y="500"/>
                </a:lnTo>
                <a:lnTo>
                  <a:pt x="40" y="416"/>
                </a:lnTo>
                <a:lnTo>
                  <a:pt x="40" y="333"/>
                </a:lnTo>
                <a:lnTo>
                  <a:pt x="36" y="249"/>
                </a:lnTo>
                <a:lnTo>
                  <a:pt x="36" y="228"/>
                </a:lnTo>
                <a:lnTo>
                  <a:pt x="34" y="209"/>
                </a:lnTo>
                <a:lnTo>
                  <a:pt x="34" y="192"/>
                </a:lnTo>
                <a:lnTo>
                  <a:pt x="33" y="172"/>
                </a:lnTo>
                <a:lnTo>
                  <a:pt x="31" y="157"/>
                </a:lnTo>
                <a:lnTo>
                  <a:pt x="31" y="142"/>
                </a:lnTo>
                <a:lnTo>
                  <a:pt x="29" y="126"/>
                </a:lnTo>
                <a:lnTo>
                  <a:pt x="27" y="113"/>
                </a:lnTo>
                <a:lnTo>
                  <a:pt x="27" y="100"/>
                </a:lnTo>
                <a:lnTo>
                  <a:pt x="25" y="88"/>
                </a:lnTo>
                <a:lnTo>
                  <a:pt x="23" y="79"/>
                </a:lnTo>
                <a:lnTo>
                  <a:pt x="21" y="67"/>
                </a:lnTo>
                <a:lnTo>
                  <a:pt x="19" y="59"/>
                </a:lnTo>
                <a:lnTo>
                  <a:pt x="15" y="52"/>
                </a:lnTo>
                <a:lnTo>
                  <a:pt x="13" y="46"/>
                </a:lnTo>
                <a:lnTo>
                  <a:pt x="11" y="40"/>
                </a:lnTo>
                <a:lnTo>
                  <a:pt x="11" y="40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37"/>
          <p:cNvSpPr/>
          <p:nvPr/>
        </p:nvSpPr>
        <p:spPr bwMode="auto">
          <a:xfrm>
            <a:off x="2162619" y="1946853"/>
            <a:ext cx="601609" cy="157939"/>
          </a:xfrm>
          <a:custGeom>
            <a:avLst/>
            <a:gdLst>
              <a:gd name="T0" fmla="*/ 342 w 344"/>
              <a:gd name="T1" fmla="*/ 33 h 111"/>
              <a:gd name="T2" fmla="*/ 344 w 344"/>
              <a:gd name="T3" fmla="*/ 37 h 111"/>
              <a:gd name="T4" fmla="*/ 344 w 344"/>
              <a:gd name="T5" fmla="*/ 40 h 111"/>
              <a:gd name="T6" fmla="*/ 344 w 344"/>
              <a:gd name="T7" fmla="*/ 44 h 111"/>
              <a:gd name="T8" fmla="*/ 342 w 344"/>
              <a:gd name="T9" fmla="*/ 46 h 111"/>
              <a:gd name="T10" fmla="*/ 340 w 344"/>
              <a:gd name="T11" fmla="*/ 50 h 111"/>
              <a:gd name="T12" fmla="*/ 337 w 344"/>
              <a:gd name="T13" fmla="*/ 54 h 111"/>
              <a:gd name="T14" fmla="*/ 333 w 344"/>
              <a:gd name="T15" fmla="*/ 56 h 111"/>
              <a:gd name="T16" fmla="*/ 327 w 344"/>
              <a:gd name="T17" fmla="*/ 60 h 111"/>
              <a:gd name="T18" fmla="*/ 319 w 344"/>
              <a:gd name="T19" fmla="*/ 62 h 111"/>
              <a:gd name="T20" fmla="*/ 312 w 344"/>
              <a:gd name="T21" fmla="*/ 65 h 111"/>
              <a:gd name="T22" fmla="*/ 304 w 344"/>
              <a:gd name="T23" fmla="*/ 69 h 111"/>
              <a:gd name="T24" fmla="*/ 295 w 344"/>
              <a:gd name="T25" fmla="*/ 71 h 111"/>
              <a:gd name="T26" fmla="*/ 283 w 344"/>
              <a:gd name="T27" fmla="*/ 75 h 111"/>
              <a:gd name="T28" fmla="*/ 272 w 344"/>
              <a:gd name="T29" fmla="*/ 79 h 111"/>
              <a:gd name="T30" fmla="*/ 258 w 344"/>
              <a:gd name="T31" fmla="*/ 83 h 111"/>
              <a:gd name="T32" fmla="*/ 245 w 344"/>
              <a:gd name="T33" fmla="*/ 86 h 111"/>
              <a:gd name="T34" fmla="*/ 214 w 344"/>
              <a:gd name="T35" fmla="*/ 92 h 111"/>
              <a:gd name="T36" fmla="*/ 186 w 344"/>
              <a:gd name="T37" fmla="*/ 98 h 111"/>
              <a:gd name="T38" fmla="*/ 155 w 344"/>
              <a:gd name="T39" fmla="*/ 102 h 111"/>
              <a:gd name="T40" fmla="*/ 124 w 344"/>
              <a:gd name="T41" fmla="*/ 106 h 111"/>
              <a:gd name="T42" fmla="*/ 94 w 344"/>
              <a:gd name="T43" fmla="*/ 109 h 111"/>
              <a:gd name="T44" fmla="*/ 63 w 344"/>
              <a:gd name="T45" fmla="*/ 111 h 111"/>
              <a:gd name="T46" fmla="*/ 32 w 344"/>
              <a:gd name="T47" fmla="*/ 111 h 111"/>
              <a:gd name="T48" fmla="*/ 0 w 344"/>
              <a:gd name="T49" fmla="*/ 111 h 111"/>
              <a:gd name="T50" fmla="*/ 0 w 344"/>
              <a:gd name="T51" fmla="*/ 54 h 111"/>
              <a:gd name="T52" fmla="*/ 6 w 344"/>
              <a:gd name="T53" fmla="*/ 52 h 111"/>
              <a:gd name="T54" fmla="*/ 11 w 344"/>
              <a:gd name="T55" fmla="*/ 52 h 111"/>
              <a:gd name="T56" fmla="*/ 17 w 344"/>
              <a:gd name="T57" fmla="*/ 52 h 111"/>
              <a:gd name="T58" fmla="*/ 25 w 344"/>
              <a:gd name="T59" fmla="*/ 52 h 111"/>
              <a:gd name="T60" fmla="*/ 31 w 344"/>
              <a:gd name="T61" fmla="*/ 50 h 111"/>
              <a:gd name="T62" fmla="*/ 38 w 344"/>
              <a:gd name="T63" fmla="*/ 50 h 111"/>
              <a:gd name="T64" fmla="*/ 46 w 344"/>
              <a:gd name="T65" fmla="*/ 48 h 111"/>
              <a:gd name="T66" fmla="*/ 55 w 344"/>
              <a:gd name="T67" fmla="*/ 48 h 111"/>
              <a:gd name="T68" fmla="*/ 65 w 344"/>
              <a:gd name="T69" fmla="*/ 46 h 111"/>
              <a:gd name="T70" fmla="*/ 75 w 344"/>
              <a:gd name="T71" fmla="*/ 44 h 111"/>
              <a:gd name="T72" fmla="*/ 84 w 344"/>
              <a:gd name="T73" fmla="*/ 42 h 111"/>
              <a:gd name="T74" fmla="*/ 94 w 344"/>
              <a:gd name="T75" fmla="*/ 39 h 111"/>
              <a:gd name="T76" fmla="*/ 105 w 344"/>
              <a:gd name="T77" fmla="*/ 37 h 111"/>
              <a:gd name="T78" fmla="*/ 117 w 344"/>
              <a:gd name="T79" fmla="*/ 33 h 111"/>
              <a:gd name="T80" fmla="*/ 128 w 344"/>
              <a:gd name="T81" fmla="*/ 31 h 111"/>
              <a:gd name="T82" fmla="*/ 142 w 344"/>
              <a:gd name="T83" fmla="*/ 27 h 111"/>
              <a:gd name="T84" fmla="*/ 163 w 344"/>
              <a:gd name="T85" fmla="*/ 19 h 111"/>
              <a:gd name="T86" fmla="*/ 184 w 344"/>
              <a:gd name="T87" fmla="*/ 14 h 111"/>
              <a:gd name="T88" fmla="*/ 205 w 344"/>
              <a:gd name="T89" fmla="*/ 10 h 111"/>
              <a:gd name="T90" fmla="*/ 224 w 344"/>
              <a:gd name="T91" fmla="*/ 6 h 111"/>
              <a:gd name="T92" fmla="*/ 241 w 344"/>
              <a:gd name="T93" fmla="*/ 4 h 111"/>
              <a:gd name="T94" fmla="*/ 256 w 344"/>
              <a:gd name="T95" fmla="*/ 2 h 111"/>
              <a:gd name="T96" fmla="*/ 272 w 344"/>
              <a:gd name="T97" fmla="*/ 0 h 111"/>
              <a:gd name="T98" fmla="*/ 285 w 344"/>
              <a:gd name="T99" fmla="*/ 0 h 111"/>
              <a:gd name="T100" fmla="*/ 296 w 344"/>
              <a:gd name="T101" fmla="*/ 2 h 111"/>
              <a:gd name="T102" fmla="*/ 308 w 344"/>
              <a:gd name="T103" fmla="*/ 2 h 111"/>
              <a:gd name="T104" fmla="*/ 316 w 344"/>
              <a:gd name="T105" fmla="*/ 6 h 111"/>
              <a:gd name="T106" fmla="*/ 325 w 344"/>
              <a:gd name="T107" fmla="*/ 10 h 111"/>
              <a:gd name="T108" fmla="*/ 331 w 344"/>
              <a:gd name="T109" fmla="*/ 14 h 111"/>
              <a:gd name="T110" fmla="*/ 337 w 344"/>
              <a:gd name="T111" fmla="*/ 19 h 111"/>
              <a:gd name="T112" fmla="*/ 340 w 344"/>
              <a:gd name="T113" fmla="*/ 27 h 111"/>
              <a:gd name="T114" fmla="*/ 342 w 344"/>
              <a:gd name="T115" fmla="*/ 33 h 111"/>
              <a:gd name="T116" fmla="*/ 342 w 344"/>
              <a:gd name="T117" fmla="*/ 3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4" h="111">
                <a:moveTo>
                  <a:pt x="342" y="33"/>
                </a:moveTo>
                <a:lnTo>
                  <a:pt x="344" y="37"/>
                </a:lnTo>
                <a:lnTo>
                  <a:pt x="344" y="40"/>
                </a:lnTo>
                <a:lnTo>
                  <a:pt x="344" y="44"/>
                </a:lnTo>
                <a:lnTo>
                  <a:pt x="342" y="46"/>
                </a:lnTo>
                <a:lnTo>
                  <a:pt x="340" y="50"/>
                </a:lnTo>
                <a:lnTo>
                  <a:pt x="337" y="54"/>
                </a:lnTo>
                <a:lnTo>
                  <a:pt x="333" y="56"/>
                </a:lnTo>
                <a:lnTo>
                  <a:pt x="327" y="60"/>
                </a:lnTo>
                <a:lnTo>
                  <a:pt x="319" y="62"/>
                </a:lnTo>
                <a:lnTo>
                  <a:pt x="312" y="65"/>
                </a:lnTo>
                <a:lnTo>
                  <a:pt x="304" y="69"/>
                </a:lnTo>
                <a:lnTo>
                  <a:pt x="295" y="71"/>
                </a:lnTo>
                <a:lnTo>
                  <a:pt x="283" y="75"/>
                </a:lnTo>
                <a:lnTo>
                  <a:pt x="272" y="79"/>
                </a:lnTo>
                <a:lnTo>
                  <a:pt x="258" y="83"/>
                </a:lnTo>
                <a:lnTo>
                  <a:pt x="245" y="86"/>
                </a:lnTo>
                <a:lnTo>
                  <a:pt x="214" y="92"/>
                </a:lnTo>
                <a:lnTo>
                  <a:pt x="186" y="98"/>
                </a:lnTo>
                <a:lnTo>
                  <a:pt x="155" y="102"/>
                </a:lnTo>
                <a:lnTo>
                  <a:pt x="124" y="106"/>
                </a:lnTo>
                <a:lnTo>
                  <a:pt x="94" y="109"/>
                </a:lnTo>
                <a:lnTo>
                  <a:pt x="63" y="111"/>
                </a:lnTo>
                <a:lnTo>
                  <a:pt x="32" y="111"/>
                </a:lnTo>
                <a:lnTo>
                  <a:pt x="0" y="111"/>
                </a:lnTo>
                <a:lnTo>
                  <a:pt x="0" y="54"/>
                </a:lnTo>
                <a:lnTo>
                  <a:pt x="6" y="52"/>
                </a:lnTo>
                <a:lnTo>
                  <a:pt x="11" y="52"/>
                </a:lnTo>
                <a:lnTo>
                  <a:pt x="17" y="52"/>
                </a:lnTo>
                <a:lnTo>
                  <a:pt x="25" y="52"/>
                </a:lnTo>
                <a:lnTo>
                  <a:pt x="31" y="50"/>
                </a:lnTo>
                <a:lnTo>
                  <a:pt x="38" y="50"/>
                </a:lnTo>
                <a:lnTo>
                  <a:pt x="46" y="48"/>
                </a:lnTo>
                <a:lnTo>
                  <a:pt x="55" y="48"/>
                </a:lnTo>
                <a:lnTo>
                  <a:pt x="65" y="46"/>
                </a:lnTo>
                <a:lnTo>
                  <a:pt x="75" y="44"/>
                </a:lnTo>
                <a:lnTo>
                  <a:pt x="84" y="42"/>
                </a:lnTo>
                <a:lnTo>
                  <a:pt x="94" y="39"/>
                </a:lnTo>
                <a:lnTo>
                  <a:pt x="105" y="37"/>
                </a:lnTo>
                <a:lnTo>
                  <a:pt x="117" y="33"/>
                </a:lnTo>
                <a:lnTo>
                  <a:pt x="128" y="31"/>
                </a:lnTo>
                <a:lnTo>
                  <a:pt x="142" y="27"/>
                </a:lnTo>
                <a:lnTo>
                  <a:pt x="163" y="19"/>
                </a:lnTo>
                <a:lnTo>
                  <a:pt x="184" y="14"/>
                </a:lnTo>
                <a:lnTo>
                  <a:pt x="205" y="10"/>
                </a:lnTo>
                <a:lnTo>
                  <a:pt x="224" y="6"/>
                </a:lnTo>
                <a:lnTo>
                  <a:pt x="241" y="4"/>
                </a:lnTo>
                <a:lnTo>
                  <a:pt x="256" y="2"/>
                </a:lnTo>
                <a:lnTo>
                  <a:pt x="272" y="0"/>
                </a:lnTo>
                <a:lnTo>
                  <a:pt x="285" y="0"/>
                </a:lnTo>
                <a:lnTo>
                  <a:pt x="296" y="2"/>
                </a:lnTo>
                <a:lnTo>
                  <a:pt x="308" y="2"/>
                </a:lnTo>
                <a:lnTo>
                  <a:pt x="316" y="6"/>
                </a:lnTo>
                <a:lnTo>
                  <a:pt x="325" y="10"/>
                </a:lnTo>
                <a:lnTo>
                  <a:pt x="331" y="14"/>
                </a:lnTo>
                <a:lnTo>
                  <a:pt x="337" y="19"/>
                </a:lnTo>
                <a:lnTo>
                  <a:pt x="340" y="27"/>
                </a:lnTo>
                <a:lnTo>
                  <a:pt x="342" y="33"/>
                </a:lnTo>
                <a:lnTo>
                  <a:pt x="342" y="33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38"/>
          <p:cNvSpPr/>
          <p:nvPr/>
        </p:nvSpPr>
        <p:spPr bwMode="auto">
          <a:xfrm>
            <a:off x="2162619" y="2330418"/>
            <a:ext cx="636384" cy="143838"/>
          </a:xfrm>
          <a:custGeom>
            <a:avLst/>
            <a:gdLst>
              <a:gd name="T0" fmla="*/ 193 w 365"/>
              <a:gd name="T1" fmla="*/ 16 h 102"/>
              <a:gd name="T2" fmla="*/ 207 w 365"/>
              <a:gd name="T3" fmla="*/ 14 h 102"/>
              <a:gd name="T4" fmla="*/ 220 w 365"/>
              <a:gd name="T5" fmla="*/ 10 h 102"/>
              <a:gd name="T6" fmla="*/ 233 w 365"/>
              <a:gd name="T7" fmla="*/ 8 h 102"/>
              <a:gd name="T8" fmla="*/ 245 w 365"/>
              <a:gd name="T9" fmla="*/ 4 h 102"/>
              <a:gd name="T10" fmla="*/ 256 w 365"/>
              <a:gd name="T11" fmla="*/ 4 h 102"/>
              <a:gd name="T12" fmla="*/ 268 w 365"/>
              <a:gd name="T13" fmla="*/ 2 h 102"/>
              <a:gd name="T14" fmla="*/ 277 w 365"/>
              <a:gd name="T15" fmla="*/ 0 h 102"/>
              <a:gd name="T16" fmla="*/ 287 w 365"/>
              <a:gd name="T17" fmla="*/ 0 h 102"/>
              <a:gd name="T18" fmla="*/ 296 w 365"/>
              <a:gd name="T19" fmla="*/ 0 h 102"/>
              <a:gd name="T20" fmla="*/ 304 w 365"/>
              <a:gd name="T21" fmla="*/ 0 h 102"/>
              <a:gd name="T22" fmla="*/ 312 w 365"/>
              <a:gd name="T23" fmla="*/ 2 h 102"/>
              <a:gd name="T24" fmla="*/ 319 w 365"/>
              <a:gd name="T25" fmla="*/ 2 h 102"/>
              <a:gd name="T26" fmla="*/ 327 w 365"/>
              <a:gd name="T27" fmla="*/ 4 h 102"/>
              <a:gd name="T28" fmla="*/ 333 w 365"/>
              <a:gd name="T29" fmla="*/ 6 h 102"/>
              <a:gd name="T30" fmla="*/ 339 w 365"/>
              <a:gd name="T31" fmla="*/ 8 h 102"/>
              <a:gd name="T32" fmla="*/ 342 w 365"/>
              <a:gd name="T33" fmla="*/ 10 h 102"/>
              <a:gd name="T34" fmla="*/ 350 w 365"/>
              <a:gd name="T35" fmla="*/ 16 h 102"/>
              <a:gd name="T36" fmla="*/ 356 w 365"/>
              <a:gd name="T37" fmla="*/ 19 h 102"/>
              <a:gd name="T38" fmla="*/ 360 w 365"/>
              <a:gd name="T39" fmla="*/ 25 h 102"/>
              <a:gd name="T40" fmla="*/ 363 w 365"/>
              <a:gd name="T41" fmla="*/ 29 h 102"/>
              <a:gd name="T42" fmla="*/ 365 w 365"/>
              <a:gd name="T43" fmla="*/ 35 h 102"/>
              <a:gd name="T44" fmla="*/ 365 w 365"/>
              <a:gd name="T45" fmla="*/ 39 h 102"/>
              <a:gd name="T46" fmla="*/ 365 w 365"/>
              <a:gd name="T47" fmla="*/ 44 h 102"/>
              <a:gd name="T48" fmla="*/ 363 w 365"/>
              <a:gd name="T49" fmla="*/ 48 h 102"/>
              <a:gd name="T50" fmla="*/ 362 w 365"/>
              <a:gd name="T51" fmla="*/ 52 h 102"/>
              <a:gd name="T52" fmla="*/ 358 w 365"/>
              <a:gd name="T53" fmla="*/ 54 h 102"/>
              <a:gd name="T54" fmla="*/ 356 w 365"/>
              <a:gd name="T55" fmla="*/ 56 h 102"/>
              <a:gd name="T56" fmla="*/ 352 w 365"/>
              <a:gd name="T57" fmla="*/ 60 h 102"/>
              <a:gd name="T58" fmla="*/ 346 w 365"/>
              <a:gd name="T59" fmla="*/ 61 h 102"/>
              <a:gd name="T60" fmla="*/ 340 w 365"/>
              <a:gd name="T61" fmla="*/ 63 h 102"/>
              <a:gd name="T62" fmla="*/ 335 w 365"/>
              <a:gd name="T63" fmla="*/ 65 h 102"/>
              <a:gd name="T64" fmla="*/ 329 w 365"/>
              <a:gd name="T65" fmla="*/ 67 h 102"/>
              <a:gd name="T66" fmla="*/ 321 w 365"/>
              <a:gd name="T67" fmla="*/ 69 h 102"/>
              <a:gd name="T68" fmla="*/ 312 w 365"/>
              <a:gd name="T69" fmla="*/ 71 h 102"/>
              <a:gd name="T70" fmla="*/ 304 w 365"/>
              <a:gd name="T71" fmla="*/ 73 h 102"/>
              <a:gd name="T72" fmla="*/ 295 w 365"/>
              <a:gd name="T73" fmla="*/ 75 h 102"/>
              <a:gd name="T74" fmla="*/ 285 w 365"/>
              <a:gd name="T75" fmla="*/ 77 h 102"/>
              <a:gd name="T76" fmla="*/ 274 w 365"/>
              <a:gd name="T77" fmla="*/ 79 h 102"/>
              <a:gd name="T78" fmla="*/ 262 w 365"/>
              <a:gd name="T79" fmla="*/ 81 h 102"/>
              <a:gd name="T80" fmla="*/ 249 w 365"/>
              <a:gd name="T81" fmla="*/ 83 h 102"/>
              <a:gd name="T82" fmla="*/ 224 w 365"/>
              <a:gd name="T83" fmla="*/ 86 h 102"/>
              <a:gd name="T84" fmla="*/ 197 w 365"/>
              <a:gd name="T85" fmla="*/ 90 h 102"/>
              <a:gd name="T86" fmla="*/ 166 w 365"/>
              <a:gd name="T87" fmla="*/ 94 h 102"/>
              <a:gd name="T88" fmla="*/ 138 w 365"/>
              <a:gd name="T89" fmla="*/ 96 h 102"/>
              <a:gd name="T90" fmla="*/ 105 w 365"/>
              <a:gd name="T91" fmla="*/ 98 h 102"/>
              <a:gd name="T92" fmla="*/ 71 w 365"/>
              <a:gd name="T93" fmla="*/ 100 h 102"/>
              <a:gd name="T94" fmla="*/ 36 w 365"/>
              <a:gd name="T95" fmla="*/ 102 h 102"/>
              <a:gd name="T96" fmla="*/ 0 w 365"/>
              <a:gd name="T97" fmla="*/ 102 h 102"/>
              <a:gd name="T98" fmla="*/ 0 w 365"/>
              <a:gd name="T99" fmla="*/ 42 h 102"/>
              <a:gd name="T100" fmla="*/ 23 w 365"/>
              <a:gd name="T101" fmla="*/ 42 h 102"/>
              <a:gd name="T102" fmla="*/ 44 w 365"/>
              <a:gd name="T103" fmla="*/ 40 h 102"/>
              <a:gd name="T104" fmla="*/ 67 w 365"/>
              <a:gd name="T105" fmla="*/ 39 h 102"/>
              <a:gd name="T106" fmla="*/ 92 w 365"/>
              <a:gd name="T107" fmla="*/ 37 h 102"/>
              <a:gd name="T108" fmla="*/ 115 w 365"/>
              <a:gd name="T109" fmla="*/ 33 h 102"/>
              <a:gd name="T110" fmla="*/ 140 w 365"/>
              <a:gd name="T111" fmla="*/ 29 h 102"/>
              <a:gd name="T112" fmla="*/ 166 w 365"/>
              <a:gd name="T113" fmla="*/ 23 h 102"/>
              <a:gd name="T114" fmla="*/ 193 w 365"/>
              <a:gd name="T115" fmla="*/ 16 h 102"/>
              <a:gd name="T116" fmla="*/ 193 w 365"/>
              <a:gd name="T117" fmla="*/ 1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5" h="102">
                <a:moveTo>
                  <a:pt x="193" y="16"/>
                </a:moveTo>
                <a:lnTo>
                  <a:pt x="207" y="14"/>
                </a:lnTo>
                <a:lnTo>
                  <a:pt x="220" y="10"/>
                </a:lnTo>
                <a:lnTo>
                  <a:pt x="233" y="8"/>
                </a:lnTo>
                <a:lnTo>
                  <a:pt x="245" y="4"/>
                </a:lnTo>
                <a:lnTo>
                  <a:pt x="256" y="4"/>
                </a:lnTo>
                <a:lnTo>
                  <a:pt x="268" y="2"/>
                </a:lnTo>
                <a:lnTo>
                  <a:pt x="277" y="0"/>
                </a:lnTo>
                <a:lnTo>
                  <a:pt x="287" y="0"/>
                </a:lnTo>
                <a:lnTo>
                  <a:pt x="296" y="0"/>
                </a:lnTo>
                <a:lnTo>
                  <a:pt x="304" y="0"/>
                </a:lnTo>
                <a:lnTo>
                  <a:pt x="312" y="2"/>
                </a:lnTo>
                <a:lnTo>
                  <a:pt x="319" y="2"/>
                </a:lnTo>
                <a:lnTo>
                  <a:pt x="327" y="4"/>
                </a:lnTo>
                <a:lnTo>
                  <a:pt x="333" y="6"/>
                </a:lnTo>
                <a:lnTo>
                  <a:pt x="339" y="8"/>
                </a:lnTo>
                <a:lnTo>
                  <a:pt x="342" y="10"/>
                </a:lnTo>
                <a:lnTo>
                  <a:pt x="350" y="16"/>
                </a:lnTo>
                <a:lnTo>
                  <a:pt x="356" y="19"/>
                </a:lnTo>
                <a:lnTo>
                  <a:pt x="360" y="25"/>
                </a:lnTo>
                <a:lnTo>
                  <a:pt x="363" y="29"/>
                </a:lnTo>
                <a:lnTo>
                  <a:pt x="365" y="35"/>
                </a:lnTo>
                <a:lnTo>
                  <a:pt x="365" y="39"/>
                </a:lnTo>
                <a:lnTo>
                  <a:pt x="365" y="44"/>
                </a:lnTo>
                <a:lnTo>
                  <a:pt x="363" y="48"/>
                </a:lnTo>
                <a:lnTo>
                  <a:pt x="362" y="52"/>
                </a:lnTo>
                <a:lnTo>
                  <a:pt x="358" y="54"/>
                </a:lnTo>
                <a:lnTo>
                  <a:pt x="356" y="56"/>
                </a:lnTo>
                <a:lnTo>
                  <a:pt x="352" y="60"/>
                </a:lnTo>
                <a:lnTo>
                  <a:pt x="346" y="61"/>
                </a:lnTo>
                <a:lnTo>
                  <a:pt x="340" y="63"/>
                </a:lnTo>
                <a:lnTo>
                  <a:pt x="335" y="65"/>
                </a:lnTo>
                <a:lnTo>
                  <a:pt x="329" y="67"/>
                </a:lnTo>
                <a:lnTo>
                  <a:pt x="321" y="69"/>
                </a:lnTo>
                <a:lnTo>
                  <a:pt x="312" y="71"/>
                </a:lnTo>
                <a:lnTo>
                  <a:pt x="304" y="73"/>
                </a:lnTo>
                <a:lnTo>
                  <a:pt x="295" y="75"/>
                </a:lnTo>
                <a:lnTo>
                  <a:pt x="285" y="77"/>
                </a:lnTo>
                <a:lnTo>
                  <a:pt x="274" y="79"/>
                </a:lnTo>
                <a:lnTo>
                  <a:pt x="262" y="81"/>
                </a:lnTo>
                <a:lnTo>
                  <a:pt x="249" y="83"/>
                </a:lnTo>
                <a:lnTo>
                  <a:pt x="224" y="86"/>
                </a:lnTo>
                <a:lnTo>
                  <a:pt x="197" y="90"/>
                </a:lnTo>
                <a:lnTo>
                  <a:pt x="166" y="94"/>
                </a:lnTo>
                <a:lnTo>
                  <a:pt x="138" y="96"/>
                </a:lnTo>
                <a:lnTo>
                  <a:pt x="105" y="98"/>
                </a:lnTo>
                <a:lnTo>
                  <a:pt x="71" y="100"/>
                </a:lnTo>
                <a:lnTo>
                  <a:pt x="36" y="102"/>
                </a:lnTo>
                <a:lnTo>
                  <a:pt x="0" y="102"/>
                </a:lnTo>
                <a:lnTo>
                  <a:pt x="0" y="42"/>
                </a:lnTo>
                <a:lnTo>
                  <a:pt x="23" y="42"/>
                </a:lnTo>
                <a:lnTo>
                  <a:pt x="44" y="40"/>
                </a:lnTo>
                <a:lnTo>
                  <a:pt x="67" y="39"/>
                </a:lnTo>
                <a:lnTo>
                  <a:pt x="92" y="37"/>
                </a:lnTo>
                <a:lnTo>
                  <a:pt x="115" y="33"/>
                </a:lnTo>
                <a:lnTo>
                  <a:pt x="140" y="29"/>
                </a:lnTo>
                <a:lnTo>
                  <a:pt x="166" y="23"/>
                </a:lnTo>
                <a:lnTo>
                  <a:pt x="193" y="16"/>
                </a:lnTo>
                <a:lnTo>
                  <a:pt x="193" y="16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39"/>
          <p:cNvSpPr/>
          <p:nvPr/>
        </p:nvSpPr>
        <p:spPr bwMode="auto">
          <a:xfrm>
            <a:off x="2138275" y="2750647"/>
            <a:ext cx="768529" cy="155119"/>
          </a:xfrm>
          <a:custGeom>
            <a:avLst/>
            <a:gdLst>
              <a:gd name="T0" fmla="*/ 220 w 442"/>
              <a:gd name="T1" fmla="*/ 23 h 111"/>
              <a:gd name="T2" fmla="*/ 243 w 442"/>
              <a:gd name="T3" fmla="*/ 17 h 111"/>
              <a:gd name="T4" fmla="*/ 262 w 442"/>
              <a:gd name="T5" fmla="*/ 12 h 111"/>
              <a:gd name="T6" fmla="*/ 279 w 442"/>
              <a:gd name="T7" fmla="*/ 8 h 111"/>
              <a:gd name="T8" fmla="*/ 294 w 442"/>
              <a:gd name="T9" fmla="*/ 4 h 111"/>
              <a:gd name="T10" fmla="*/ 306 w 442"/>
              <a:gd name="T11" fmla="*/ 2 h 111"/>
              <a:gd name="T12" fmla="*/ 315 w 442"/>
              <a:gd name="T13" fmla="*/ 2 h 111"/>
              <a:gd name="T14" fmla="*/ 323 w 442"/>
              <a:gd name="T15" fmla="*/ 0 h 111"/>
              <a:gd name="T16" fmla="*/ 331 w 442"/>
              <a:gd name="T17" fmla="*/ 0 h 111"/>
              <a:gd name="T18" fmla="*/ 338 w 442"/>
              <a:gd name="T19" fmla="*/ 4 h 111"/>
              <a:gd name="T20" fmla="*/ 348 w 442"/>
              <a:gd name="T21" fmla="*/ 8 h 111"/>
              <a:gd name="T22" fmla="*/ 359 w 442"/>
              <a:gd name="T23" fmla="*/ 15 h 111"/>
              <a:gd name="T24" fmla="*/ 375 w 442"/>
              <a:gd name="T25" fmla="*/ 25 h 111"/>
              <a:gd name="T26" fmla="*/ 390 w 442"/>
              <a:gd name="T27" fmla="*/ 36 h 111"/>
              <a:gd name="T28" fmla="*/ 409 w 442"/>
              <a:gd name="T29" fmla="*/ 52 h 111"/>
              <a:gd name="T30" fmla="*/ 430 w 442"/>
              <a:gd name="T31" fmla="*/ 69 h 111"/>
              <a:gd name="T32" fmla="*/ 434 w 442"/>
              <a:gd name="T33" fmla="*/ 79 h 111"/>
              <a:gd name="T34" fmla="*/ 419 w 442"/>
              <a:gd name="T35" fmla="*/ 77 h 111"/>
              <a:gd name="T36" fmla="*/ 401 w 442"/>
              <a:gd name="T37" fmla="*/ 77 h 111"/>
              <a:gd name="T38" fmla="*/ 380 w 442"/>
              <a:gd name="T39" fmla="*/ 77 h 111"/>
              <a:gd name="T40" fmla="*/ 357 w 442"/>
              <a:gd name="T41" fmla="*/ 79 h 111"/>
              <a:gd name="T42" fmla="*/ 333 w 442"/>
              <a:gd name="T43" fmla="*/ 81 h 111"/>
              <a:gd name="T44" fmla="*/ 306 w 442"/>
              <a:gd name="T45" fmla="*/ 82 h 111"/>
              <a:gd name="T46" fmla="*/ 275 w 442"/>
              <a:gd name="T47" fmla="*/ 84 h 111"/>
              <a:gd name="T48" fmla="*/ 227 w 442"/>
              <a:gd name="T49" fmla="*/ 90 h 111"/>
              <a:gd name="T50" fmla="*/ 162 w 442"/>
              <a:gd name="T51" fmla="*/ 98 h 111"/>
              <a:gd name="T52" fmla="*/ 65 w 442"/>
              <a:gd name="T53" fmla="*/ 107 h 111"/>
              <a:gd name="T54" fmla="*/ 0 w 442"/>
              <a:gd name="T55" fmla="*/ 111 h 111"/>
              <a:gd name="T56" fmla="*/ 26 w 442"/>
              <a:gd name="T57" fmla="*/ 50 h 111"/>
              <a:gd name="T58" fmla="*/ 107 w 442"/>
              <a:gd name="T59" fmla="*/ 42 h 111"/>
              <a:gd name="T60" fmla="*/ 157 w 442"/>
              <a:gd name="T61" fmla="*/ 35 h 111"/>
              <a:gd name="T62" fmla="*/ 208 w 442"/>
              <a:gd name="T63" fmla="*/ 2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42" h="111">
                <a:moveTo>
                  <a:pt x="208" y="27"/>
                </a:moveTo>
                <a:lnTo>
                  <a:pt x="220" y="23"/>
                </a:lnTo>
                <a:lnTo>
                  <a:pt x="231" y="19"/>
                </a:lnTo>
                <a:lnTo>
                  <a:pt x="243" y="17"/>
                </a:lnTo>
                <a:lnTo>
                  <a:pt x="252" y="13"/>
                </a:lnTo>
                <a:lnTo>
                  <a:pt x="262" y="12"/>
                </a:lnTo>
                <a:lnTo>
                  <a:pt x="271" y="10"/>
                </a:lnTo>
                <a:lnTo>
                  <a:pt x="279" y="8"/>
                </a:lnTo>
                <a:lnTo>
                  <a:pt x="287" y="6"/>
                </a:lnTo>
                <a:lnTo>
                  <a:pt x="294" y="4"/>
                </a:lnTo>
                <a:lnTo>
                  <a:pt x="300" y="4"/>
                </a:lnTo>
                <a:lnTo>
                  <a:pt x="306" y="2"/>
                </a:lnTo>
                <a:lnTo>
                  <a:pt x="311" y="2"/>
                </a:lnTo>
                <a:lnTo>
                  <a:pt x="315" y="2"/>
                </a:lnTo>
                <a:lnTo>
                  <a:pt x="319" y="0"/>
                </a:lnTo>
                <a:lnTo>
                  <a:pt x="323" y="0"/>
                </a:lnTo>
                <a:lnTo>
                  <a:pt x="327" y="0"/>
                </a:lnTo>
                <a:lnTo>
                  <a:pt x="331" y="0"/>
                </a:lnTo>
                <a:lnTo>
                  <a:pt x="334" y="2"/>
                </a:lnTo>
                <a:lnTo>
                  <a:pt x="338" y="4"/>
                </a:lnTo>
                <a:lnTo>
                  <a:pt x="342" y="6"/>
                </a:lnTo>
                <a:lnTo>
                  <a:pt x="348" y="8"/>
                </a:lnTo>
                <a:lnTo>
                  <a:pt x="354" y="12"/>
                </a:lnTo>
                <a:lnTo>
                  <a:pt x="359" y="15"/>
                </a:lnTo>
                <a:lnTo>
                  <a:pt x="367" y="19"/>
                </a:lnTo>
                <a:lnTo>
                  <a:pt x="375" y="25"/>
                </a:lnTo>
                <a:lnTo>
                  <a:pt x="382" y="31"/>
                </a:lnTo>
                <a:lnTo>
                  <a:pt x="390" y="36"/>
                </a:lnTo>
                <a:lnTo>
                  <a:pt x="399" y="44"/>
                </a:lnTo>
                <a:lnTo>
                  <a:pt x="409" y="52"/>
                </a:lnTo>
                <a:lnTo>
                  <a:pt x="419" y="59"/>
                </a:lnTo>
                <a:lnTo>
                  <a:pt x="430" y="69"/>
                </a:lnTo>
                <a:lnTo>
                  <a:pt x="442" y="79"/>
                </a:lnTo>
                <a:lnTo>
                  <a:pt x="434" y="79"/>
                </a:lnTo>
                <a:lnTo>
                  <a:pt x="426" y="77"/>
                </a:lnTo>
                <a:lnTo>
                  <a:pt x="419" y="77"/>
                </a:lnTo>
                <a:lnTo>
                  <a:pt x="409" y="77"/>
                </a:lnTo>
                <a:lnTo>
                  <a:pt x="401" y="77"/>
                </a:lnTo>
                <a:lnTo>
                  <a:pt x="390" y="77"/>
                </a:lnTo>
                <a:lnTo>
                  <a:pt x="380" y="77"/>
                </a:lnTo>
                <a:lnTo>
                  <a:pt x="369" y="77"/>
                </a:lnTo>
                <a:lnTo>
                  <a:pt x="357" y="79"/>
                </a:lnTo>
                <a:lnTo>
                  <a:pt x="346" y="79"/>
                </a:lnTo>
                <a:lnTo>
                  <a:pt x="333" y="81"/>
                </a:lnTo>
                <a:lnTo>
                  <a:pt x="319" y="81"/>
                </a:lnTo>
                <a:lnTo>
                  <a:pt x="306" y="82"/>
                </a:lnTo>
                <a:lnTo>
                  <a:pt x="290" y="82"/>
                </a:lnTo>
                <a:lnTo>
                  <a:pt x="275" y="84"/>
                </a:lnTo>
                <a:lnTo>
                  <a:pt x="260" y="86"/>
                </a:lnTo>
                <a:lnTo>
                  <a:pt x="227" y="90"/>
                </a:lnTo>
                <a:lnTo>
                  <a:pt x="195" y="94"/>
                </a:lnTo>
                <a:lnTo>
                  <a:pt x="162" y="98"/>
                </a:lnTo>
                <a:lnTo>
                  <a:pt x="130" y="102"/>
                </a:lnTo>
                <a:lnTo>
                  <a:pt x="65" y="107"/>
                </a:lnTo>
                <a:lnTo>
                  <a:pt x="32" y="109"/>
                </a:lnTo>
                <a:lnTo>
                  <a:pt x="0" y="111"/>
                </a:lnTo>
                <a:lnTo>
                  <a:pt x="0" y="52"/>
                </a:lnTo>
                <a:lnTo>
                  <a:pt x="26" y="50"/>
                </a:lnTo>
                <a:lnTo>
                  <a:pt x="53" y="48"/>
                </a:lnTo>
                <a:lnTo>
                  <a:pt x="107" y="42"/>
                </a:lnTo>
                <a:lnTo>
                  <a:pt x="132" y="38"/>
                </a:lnTo>
                <a:lnTo>
                  <a:pt x="157" y="35"/>
                </a:lnTo>
                <a:lnTo>
                  <a:pt x="183" y="31"/>
                </a:lnTo>
                <a:lnTo>
                  <a:pt x="208" y="27"/>
                </a:lnTo>
                <a:lnTo>
                  <a:pt x="208" y="27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2878106" y="1635647"/>
            <a:ext cx="261102" cy="1602919"/>
          </a:xfrm>
          <a:custGeom>
            <a:avLst/>
            <a:gdLst>
              <a:gd name="connsiteX0" fmla="*/ 43356 w 261102"/>
              <a:gd name="connsiteY0" fmla="*/ 0 h 1602919"/>
              <a:gd name="connsiteX1" fmla="*/ 261102 w 261102"/>
              <a:gd name="connsiteY1" fmla="*/ 0 h 1602919"/>
              <a:gd name="connsiteX2" fmla="*/ 259931 w 261102"/>
              <a:gd name="connsiteY2" fmla="*/ 3790 h 1602919"/>
              <a:gd name="connsiteX3" fmla="*/ 252964 w 261102"/>
              <a:gd name="connsiteY3" fmla="*/ 9431 h 1602919"/>
              <a:gd name="connsiteX4" fmla="*/ 245997 w 261102"/>
              <a:gd name="connsiteY4" fmla="*/ 15072 h 1602919"/>
              <a:gd name="connsiteX5" fmla="*/ 235547 w 261102"/>
              <a:gd name="connsiteY5" fmla="*/ 16482 h 1602919"/>
              <a:gd name="connsiteX6" fmla="*/ 232063 w 261102"/>
              <a:gd name="connsiteY6" fmla="*/ 19302 h 1602919"/>
              <a:gd name="connsiteX7" fmla="*/ 225096 w 261102"/>
              <a:gd name="connsiteY7" fmla="*/ 24943 h 1602919"/>
              <a:gd name="connsiteX8" fmla="*/ 223354 w 261102"/>
              <a:gd name="connsiteY8" fmla="*/ 33404 h 1602919"/>
              <a:gd name="connsiteX9" fmla="*/ 219871 w 261102"/>
              <a:gd name="connsiteY9" fmla="*/ 44685 h 1602919"/>
              <a:gd name="connsiteX10" fmla="*/ 216387 w 261102"/>
              <a:gd name="connsiteY10" fmla="*/ 57377 h 1602919"/>
              <a:gd name="connsiteX11" fmla="*/ 212904 w 261102"/>
              <a:gd name="connsiteY11" fmla="*/ 74299 h 1602919"/>
              <a:gd name="connsiteX12" fmla="*/ 209420 w 261102"/>
              <a:gd name="connsiteY12" fmla="*/ 89811 h 1602919"/>
              <a:gd name="connsiteX13" fmla="*/ 209420 w 261102"/>
              <a:gd name="connsiteY13" fmla="*/ 110963 h 1602919"/>
              <a:gd name="connsiteX14" fmla="*/ 205937 w 261102"/>
              <a:gd name="connsiteY14" fmla="*/ 133526 h 1602919"/>
              <a:gd name="connsiteX15" fmla="*/ 205937 w 261102"/>
              <a:gd name="connsiteY15" fmla="*/ 160319 h 1602919"/>
              <a:gd name="connsiteX16" fmla="*/ 205937 w 261102"/>
              <a:gd name="connsiteY16" fmla="*/ 187112 h 1602919"/>
              <a:gd name="connsiteX17" fmla="*/ 205937 w 261102"/>
              <a:gd name="connsiteY17" fmla="*/ 216726 h 1602919"/>
              <a:gd name="connsiteX18" fmla="*/ 205937 w 261102"/>
              <a:gd name="connsiteY18" fmla="*/ 249159 h 1602919"/>
              <a:gd name="connsiteX19" fmla="*/ 205937 w 261102"/>
              <a:gd name="connsiteY19" fmla="*/ 284414 h 1602919"/>
              <a:gd name="connsiteX20" fmla="*/ 205937 w 261102"/>
              <a:gd name="connsiteY20" fmla="*/ 319668 h 1602919"/>
              <a:gd name="connsiteX21" fmla="*/ 209420 w 261102"/>
              <a:gd name="connsiteY21" fmla="*/ 357742 h 1602919"/>
              <a:gd name="connsiteX22" fmla="*/ 216387 w 261102"/>
              <a:gd name="connsiteY22" fmla="*/ 517091 h 1602919"/>
              <a:gd name="connsiteX23" fmla="*/ 219871 w 261102"/>
              <a:gd name="connsiteY23" fmla="*/ 594650 h 1602919"/>
              <a:gd name="connsiteX24" fmla="*/ 223354 w 261102"/>
              <a:gd name="connsiteY24" fmla="*/ 673619 h 1602919"/>
              <a:gd name="connsiteX25" fmla="*/ 223354 w 261102"/>
              <a:gd name="connsiteY25" fmla="*/ 751179 h 1602919"/>
              <a:gd name="connsiteX26" fmla="*/ 225096 w 261102"/>
              <a:gd name="connsiteY26" fmla="*/ 827328 h 1602919"/>
              <a:gd name="connsiteX27" fmla="*/ 225096 w 261102"/>
              <a:gd name="connsiteY27" fmla="*/ 903477 h 1602919"/>
              <a:gd name="connsiteX28" fmla="*/ 225096 w 261102"/>
              <a:gd name="connsiteY28" fmla="*/ 975395 h 1602919"/>
              <a:gd name="connsiteX29" fmla="*/ 225096 w 261102"/>
              <a:gd name="connsiteY29" fmla="*/ 1013470 h 1602919"/>
              <a:gd name="connsiteX30" fmla="*/ 225096 w 261102"/>
              <a:gd name="connsiteY30" fmla="*/ 1048724 h 1602919"/>
              <a:gd name="connsiteX31" fmla="*/ 225096 w 261102"/>
              <a:gd name="connsiteY31" fmla="*/ 1083978 h 1602919"/>
              <a:gd name="connsiteX32" fmla="*/ 225096 w 261102"/>
              <a:gd name="connsiteY32" fmla="*/ 1116412 h 1602919"/>
              <a:gd name="connsiteX33" fmla="*/ 225096 w 261102"/>
              <a:gd name="connsiteY33" fmla="*/ 1146025 h 1602919"/>
              <a:gd name="connsiteX34" fmla="*/ 223354 w 261102"/>
              <a:gd name="connsiteY34" fmla="*/ 1175639 h 1602919"/>
              <a:gd name="connsiteX35" fmla="*/ 223354 w 261102"/>
              <a:gd name="connsiteY35" fmla="*/ 1205252 h 1602919"/>
              <a:gd name="connsiteX36" fmla="*/ 223354 w 261102"/>
              <a:gd name="connsiteY36" fmla="*/ 1232045 h 1602919"/>
              <a:gd name="connsiteX37" fmla="*/ 219871 w 261102"/>
              <a:gd name="connsiteY37" fmla="*/ 1257428 h 1602919"/>
              <a:gd name="connsiteX38" fmla="*/ 219871 w 261102"/>
              <a:gd name="connsiteY38" fmla="*/ 1281401 h 1602919"/>
              <a:gd name="connsiteX39" fmla="*/ 216387 w 261102"/>
              <a:gd name="connsiteY39" fmla="*/ 1302554 h 1602919"/>
              <a:gd name="connsiteX40" fmla="*/ 216387 w 261102"/>
              <a:gd name="connsiteY40" fmla="*/ 1323706 h 1602919"/>
              <a:gd name="connsiteX41" fmla="*/ 212904 w 261102"/>
              <a:gd name="connsiteY41" fmla="*/ 1343449 h 1602919"/>
              <a:gd name="connsiteX42" fmla="*/ 212904 w 261102"/>
              <a:gd name="connsiteY42" fmla="*/ 1358960 h 1602919"/>
              <a:gd name="connsiteX43" fmla="*/ 209420 w 261102"/>
              <a:gd name="connsiteY43" fmla="*/ 1375882 h 1602919"/>
              <a:gd name="connsiteX44" fmla="*/ 209420 w 261102"/>
              <a:gd name="connsiteY44" fmla="*/ 1391394 h 1602919"/>
              <a:gd name="connsiteX45" fmla="*/ 202453 w 261102"/>
              <a:gd name="connsiteY45" fmla="*/ 1416777 h 1602919"/>
              <a:gd name="connsiteX46" fmla="*/ 195486 w 261102"/>
              <a:gd name="connsiteY46" fmla="*/ 1443570 h 1602919"/>
              <a:gd name="connsiteX47" fmla="*/ 188519 w 261102"/>
              <a:gd name="connsiteY47" fmla="*/ 1464723 h 1602919"/>
              <a:gd name="connsiteX48" fmla="*/ 179811 w 261102"/>
              <a:gd name="connsiteY48" fmla="*/ 1485875 h 1602919"/>
              <a:gd name="connsiteX49" fmla="*/ 172844 w 261102"/>
              <a:gd name="connsiteY49" fmla="*/ 1505618 h 1602919"/>
              <a:gd name="connsiteX50" fmla="*/ 165877 w 261102"/>
              <a:gd name="connsiteY50" fmla="*/ 1521130 h 1602919"/>
              <a:gd name="connsiteX51" fmla="*/ 155426 w 261102"/>
              <a:gd name="connsiteY51" fmla="*/ 1535231 h 1602919"/>
              <a:gd name="connsiteX52" fmla="*/ 146717 w 261102"/>
              <a:gd name="connsiteY52" fmla="*/ 1547923 h 1602919"/>
              <a:gd name="connsiteX53" fmla="*/ 136267 w 261102"/>
              <a:gd name="connsiteY53" fmla="*/ 1559204 h 1602919"/>
              <a:gd name="connsiteX54" fmla="*/ 125817 w 261102"/>
              <a:gd name="connsiteY54" fmla="*/ 1573306 h 1602919"/>
              <a:gd name="connsiteX55" fmla="*/ 115366 w 261102"/>
              <a:gd name="connsiteY55" fmla="*/ 1580357 h 1602919"/>
              <a:gd name="connsiteX56" fmla="*/ 106657 w 261102"/>
              <a:gd name="connsiteY56" fmla="*/ 1588818 h 1602919"/>
              <a:gd name="connsiteX57" fmla="*/ 96207 w 261102"/>
              <a:gd name="connsiteY57" fmla="*/ 1594458 h 1602919"/>
              <a:gd name="connsiteX58" fmla="*/ 89240 w 261102"/>
              <a:gd name="connsiteY58" fmla="*/ 1600099 h 1602919"/>
              <a:gd name="connsiteX59" fmla="*/ 78789 w 261102"/>
              <a:gd name="connsiteY59" fmla="*/ 1602919 h 1602919"/>
              <a:gd name="connsiteX60" fmla="*/ 71822 w 261102"/>
              <a:gd name="connsiteY60" fmla="*/ 1602919 h 1602919"/>
              <a:gd name="connsiteX61" fmla="*/ 70081 w 261102"/>
              <a:gd name="connsiteY61" fmla="*/ 1602919 h 1602919"/>
              <a:gd name="connsiteX62" fmla="*/ 66597 w 261102"/>
              <a:gd name="connsiteY62" fmla="*/ 1600099 h 1602919"/>
              <a:gd name="connsiteX63" fmla="*/ 63114 w 261102"/>
              <a:gd name="connsiteY63" fmla="*/ 1600099 h 1602919"/>
              <a:gd name="connsiteX64" fmla="*/ 63114 w 261102"/>
              <a:gd name="connsiteY64" fmla="*/ 1594458 h 1602919"/>
              <a:gd name="connsiteX65" fmla="*/ 59630 w 261102"/>
              <a:gd name="connsiteY65" fmla="*/ 1591638 h 1602919"/>
              <a:gd name="connsiteX66" fmla="*/ 56147 w 261102"/>
              <a:gd name="connsiteY66" fmla="*/ 1585997 h 1602919"/>
              <a:gd name="connsiteX67" fmla="*/ 56147 w 261102"/>
              <a:gd name="connsiteY67" fmla="*/ 1580357 h 1602919"/>
              <a:gd name="connsiteX68" fmla="*/ 52663 w 261102"/>
              <a:gd name="connsiteY68" fmla="*/ 1573306 h 1602919"/>
              <a:gd name="connsiteX69" fmla="*/ 52663 w 261102"/>
              <a:gd name="connsiteY69" fmla="*/ 1564845 h 1602919"/>
              <a:gd name="connsiteX70" fmla="*/ 49180 w 261102"/>
              <a:gd name="connsiteY70" fmla="*/ 1556384 h 1602919"/>
              <a:gd name="connsiteX71" fmla="*/ 49180 w 261102"/>
              <a:gd name="connsiteY71" fmla="*/ 1547923 h 1602919"/>
              <a:gd name="connsiteX72" fmla="*/ 49180 w 261102"/>
              <a:gd name="connsiteY72" fmla="*/ 1538052 h 1602919"/>
              <a:gd name="connsiteX73" fmla="*/ 45696 w 261102"/>
              <a:gd name="connsiteY73" fmla="*/ 1523950 h 1602919"/>
              <a:gd name="connsiteX74" fmla="*/ 45696 w 261102"/>
              <a:gd name="connsiteY74" fmla="*/ 1511258 h 1602919"/>
              <a:gd name="connsiteX75" fmla="*/ 45696 w 261102"/>
              <a:gd name="connsiteY75" fmla="*/ 1497157 h 1602919"/>
              <a:gd name="connsiteX76" fmla="*/ 45696 w 261102"/>
              <a:gd name="connsiteY76" fmla="*/ 1483055 h 1602919"/>
              <a:gd name="connsiteX77" fmla="*/ 45696 w 261102"/>
              <a:gd name="connsiteY77" fmla="*/ 1467543 h 1602919"/>
              <a:gd name="connsiteX78" fmla="*/ 42213 w 261102"/>
              <a:gd name="connsiteY78" fmla="*/ 1453442 h 1602919"/>
              <a:gd name="connsiteX79" fmla="*/ 42213 w 261102"/>
              <a:gd name="connsiteY79" fmla="*/ 1437930 h 1602919"/>
              <a:gd name="connsiteX80" fmla="*/ 38729 w 261102"/>
              <a:gd name="connsiteY80" fmla="*/ 1421008 h 1602919"/>
              <a:gd name="connsiteX81" fmla="*/ 31762 w 261102"/>
              <a:gd name="connsiteY81" fmla="*/ 1405496 h 1602919"/>
              <a:gd name="connsiteX82" fmla="*/ 26537 w 261102"/>
              <a:gd name="connsiteY82" fmla="*/ 1388574 h 1602919"/>
              <a:gd name="connsiteX83" fmla="*/ 19570 w 261102"/>
              <a:gd name="connsiteY83" fmla="*/ 1370242 h 1602919"/>
              <a:gd name="connsiteX84" fmla="*/ 12603 w 261102"/>
              <a:gd name="connsiteY84" fmla="*/ 1354730 h 1602919"/>
              <a:gd name="connsiteX85" fmla="*/ 2153 w 261102"/>
              <a:gd name="connsiteY85" fmla="*/ 1334988 h 1602919"/>
              <a:gd name="connsiteX86" fmla="*/ 0 w 261102"/>
              <a:gd name="connsiteY86" fmla="*/ 1329759 h 1602919"/>
              <a:gd name="connsiteX87" fmla="*/ 0 w 261102"/>
              <a:gd name="connsiteY87" fmla="*/ 1204754 h 1602919"/>
              <a:gd name="connsiteX88" fmla="*/ 2153 w 261102"/>
              <a:gd name="connsiteY88" fmla="*/ 1205252 h 1602919"/>
              <a:gd name="connsiteX89" fmla="*/ 16087 w 261102"/>
              <a:gd name="connsiteY89" fmla="*/ 1205252 h 1602919"/>
              <a:gd name="connsiteX90" fmla="*/ 26537 w 261102"/>
              <a:gd name="connsiteY90" fmla="*/ 1202432 h 1602919"/>
              <a:gd name="connsiteX91" fmla="*/ 35246 w 261102"/>
              <a:gd name="connsiteY91" fmla="*/ 1202432 h 1602919"/>
              <a:gd name="connsiteX92" fmla="*/ 42213 w 261102"/>
              <a:gd name="connsiteY92" fmla="*/ 1199612 h 1602919"/>
              <a:gd name="connsiteX93" fmla="*/ 52663 w 261102"/>
              <a:gd name="connsiteY93" fmla="*/ 1196791 h 1602919"/>
              <a:gd name="connsiteX94" fmla="*/ 59630 w 261102"/>
              <a:gd name="connsiteY94" fmla="*/ 1195381 h 1602919"/>
              <a:gd name="connsiteX95" fmla="*/ 63114 w 261102"/>
              <a:gd name="connsiteY95" fmla="*/ 1192561 h 1602919"/>
              <a:gd name="connsiteX96" fmla="*/ 70081 w 261102"/>
              <a:gd name="connsiteY96" fmla="*/ 1189740 h 1602919"/>
              <a:gd name="connsiteX97" fmla="*/ 71822 w 261102"/>
              <a:gd name="connsiteY97" fmla="*/ 1184100 h 1602919"/>
              <a:gd name="connsiteX98" fmla="*/ 71822 w 261102"/>
              <a:gd name="connsiteY98" fmla="*/ 1178459 h 1602919"/>
              <a:gd name="connsiteX99" fmla="*/ 71822 w 261102"/>
              <a:gd name="connsiteY99" fmla="*/ 1175639 h 1602919"/>
              <a:gd name="connsiteX100" fmla="*/ 75306 w 261102"/>
              <a:gd name="connsiteY100" fmla="*/ 1172818 h 1602919"/>
              <a:gd name="connsiteX101" fmla="*/ 75306 w 261102"/>
              <a:gd name="connsiteY101" fmla="*/ 1167178 h 1602919"/>
              <a:gd name="connsiteX102" fmla="*/ 75306 w 261102"/>
              <a:gd name="connsiteY102" fmla="*/ 1162947 h 1602919"/>
              <a:gd name="connsiteX103" fmla="*/ 75306 w 261102"/>
              <a:gd name="connsiteY103" fmla="*/ 1157307 h 1602919"/>
              <a:gd name="connsiteX104" fmla="*/ 75306 w 261102"/>
              <a:gd name="connsiteY104" fmla="*/ 1148846 h 1602919"/>
              <a:gd name="connsiteX105" fmla="*/ 78789 w 261102"/>
              <a:gd name="connsiteY105" fmla="*/ 1140385 h 1602919"/>
              <a:gd name="connsiteX106" fmla="*/ 78789 w 261102"/>
              <a:gd name="connsiteY106" fmla="*/ 1131924 h 1602919"/>
              <a:gd name="connsiteX107" fmla="*/ 78789 w 261102"/>
              <a:gd name="connsiteY107" fmla="*/ 1122052 h 1602919"/>
              <a:gd name="connsiteX108" fmla="*/ 78789 w 261102"/>
              <a:gd name="connsiteY108" fmla="*/ 1113591 h 1602919"/>
              <a:gd name="connsiteX109" fmla="*/ 78789 w 261102"/>
              <a:gd name="connsiteY109" fmla="*/ 1100900 h 1602919"/>
              <a:gd name="connsiteX110" fmla="*/ 78789 w 261102"/>
              <a:gd name="connsiteY110" fmla="*/ 1089619 h 1602919"/>
              <a:gd name="connsiteX111" fmla="*/ 78789 w 261102"/>
              <a:gd name="connsiteY111" fmla="*/ 1075517 h 1602919"/>
              <a:gd name="connsiteX112" fmla="*/ 78789 w 261102"/>
              <a:gd name="connsiteY112" fmla="*/ 1065646 h 1602919"/>
              <a:gd name="connsiteX113" fmla="*/ 82273 w 261102"/>
              <a:gd name="connsiteY113" fmla="*/ 1048724 h 1602919"/>
              <a:gd name="connsiteX114" fmla="*/ 82273 w 261102"/>
              <a:gd name="connsiteY114" fmla="*/ 1036032 h 1602919"/>
              <a:gd name="connsiteX115" fmla="*/ 82273 w 261102"/>
              <a:gd name="connsiteY115" fmla="*/ 1019110 h 1602919"/>
              <a:gd name="connsiteX116" fmla="*/ 82273 w 261102"/>
              <a:gd name="connsiteY116" fmla="*/ 1003598 h 1602919"/>
              <a:gd name="connsiteX117" fmla="*/ 82273 w 261102"/>
              <a:gd name="connsiteY117" fmla="*/ 983856 h 1602919"/>
              <a:gd name="connsiteX118" fmla="*/ 82273 w 261102"/>
              <a:gd name="connsiteY118" fmla="*/ 968344 h 1602919"/>
              <a:gd name="connsiteX119" fmla="*/ 82273 w 261102"/>
              <a:gd name="connsiteY119" fmla="*/ 948602 h 1602919"/>
              <a:gd name="connsiteX120" fmla="*/ 82273 w 261102"/>
              <a:gd name="connsiteY120" fmla="*/ 927449 h 1602919"/>
              <a:gd name="connsiteX121" fmla="*/ 82273 w 261102"/>
              <a:gd name="connsiteY121" fmla="*/ 909117 h 1602919"/>
              <a:gd name="connsiteX122" fmla="*/ 82273 w 261102"/>
              <a:gd name="connsiteY122" fmla="*/ 886555 h 1602919"/>
              <a:gd name="connsiteX123" fmla="*/ 82273 w 261102"/>
              <a:gd name="connsiteY123" fmla="*/ 865402 h 1602919"/>
              <a:gd name="connsiteX124" fmla="*/ 82273 w 261102"/>
              <a:gd name="connsiteY124" fmla="*/ 844250 h 1602919"/>
              <a:gd name="connsiteX125" fmla="*/ 82273 w 261102"/>
              <a:gd name="connsiteY125" fmla="*/ 818867 h 1602919"/>
              <a:gd name="connsiteX126" fmla="*/ 82273 w 261102"/>
              <a:gd name="connsiteY126" fmla="*/ 794894 h 1602919"/>
              <a:gd name="connsiteX127" fmla="*/ 82273 w 261102"/>
              <a:gd name="connsiteY127" fmla="*/ 770921 h 1602919"/>
              <a:gd name="connsiteX128" fmla="*/ 82273 w 261102"/>
              <a:gd name="connsiteY128" fmla="*/ 744128 h 1602919"/>
              <a:gd name="connsiteX129" fmla="*/ 82273 w 261102"/>
              <a:gd name="connsiteY129" fmla="*/ 717335 h 1602919"/>
              <a:gd name="connsiteX130" fmla="*/ 82273 w 261102"/>
              <a:gd name="connsiteY130" fmla="*/ 689131 h 1602919"/>
              <a:gd name="connsiteX131" fmla="*/ 82273 w 261102"/>
              <a:gd name="connsiteY131" fmla="*/ 635545 h 1602919"/>
              <a:gd name="connsiteX132" fmla="*/ 82273 w 261102"/>
              <a:gd name="connsiteY132" fmla="*/ 584779 h 1602919"/>
              <a:gd name="connsiteX133" fmla="*/ 82273 w 261102"/>
              <a:gd name="connsiteY133" fmla="*/ 535423 h 1602919"/>
              <a:gd name="connsiteX134" fmla="*/ 82273 w 261102"/>
              <a:gd name="connsiteY134" fmla="*/ 490298 h 1602919"/>
              <a:gd name="connsiteX135" fmla="*/ 82273 w 261102"/>
              <a:gd name="connsiteY135" fmla="*/ 446583 h 1602919"/>
              <a:gd name="connsiteX136" fmla="*/ 82273 w 261102"/>
              <a:gd name="connsiteY136" fmla="*/ 402868 h 1602919"/>
              <a:gd name="connsiteX137" fmla="*/ 82273 w 261102"/>
              <a:gd name="connsiteY137" fmla="*/ 366203 h 1602919"/>
              <a:gd name="connsiteX138" fmla="*/ 82273 w 261102"/>
              <a:gd name="connsiteY138" fmla="*/ 330949 h 1602919"/>
              <a:gd name="connsiteX139" fmla="*/ 78789 w 261102"/>
              <a:gd name="connsiteY139" fmla="*/ 295695 h 1602919"/>
              <a:gd name="connsiteX140" fmla="*/ 78789 w 261102"/>
              <a:gd name="connsiteY140" fmla="*/ 266081 h 1602919"/>
              <a:gd name="connsiteX141" fmla="*/ 78789 w 261102"/>
              <a:gd name="connsiteY141" fmla="*/ 236468 h 1602919"/>
              <a:gd name="connsiteX142" fmla="*/ 78789 w 261102"/>
              <a:gd name="connsiteY142" fmla="*/ 208265 h 1602919"/>
              <a:gd name="connsiteX143" fmla="*/ 75306 w 261102"/>
              <a:gd name="connsiteY143" fmla="*/ 184292 h 1602919"/>
              <a:gd name="connsiteX144" fmla="*/ 75306 w 261102"/>
              <a:gd name="connsiteY144" fmla="*/ 163139 h 1602919"/>
              <a:gd name="connsiteX145" fmla="*/ 75306 w 261102"/>
              <a:gd name="connsiteY145" fmla="*/ 143397 h 1602919"/>
              <a:gd name="connsiteX146" fmla="*/ 71822 w 261102"/>
              <a:gd name="connsiteY146" fmla="*/ 127885 h 1602919"/>
              <a:gd name="connsiteX147" fmla="*/ 71822 w 261102"/>
              <a:gd name="connsiteY147" fmla="*/ 110963 h 1602919"/>
              <a:gd name="connsiteX148" fmla="*/ 70081 w 261102"/>
              <a:gd name="connsiteY148" fmla="*/ 98272 h 1602919"/>
              <a:gd name="connsiteX149" fmla="*/ 66597 w 261102"/>
              <a:gd name="connsiteY149" fmla="*/ 84170 h 1602919"/>
              <a:gd name="connsiteX150" fmla="*/ 66597 w 261102"/>
              <a:gd name="connsiteY150" fmla="*/ 74299 h 1602919"/>
              <a:gd name="connsiteX151" fmla="*/ 63114 w 261102"/>
              <a:gd name="connsiteY151" fmla="*/ 60197 h 1602919"/>
              <a:gd name="connsiteX152" fmla="*/ 59630 w 261102"/>
              <a:gd name="connsiteY152" fmla="*/ 48916 h 1602919"/>
              <a:gd name="connsiteX153" fmla="*/ 59630 w 261102"/>
              <a:gd name="connsiteY153" fmla="*/ 41865 h 1602919"/>
              <a:gd name="connsiteX154" fmla="*/ 56147 w 261102"/>
              <a:gd name="connsiteY154" fmla="*/ 30584 h 1602919"/>
              <a:gd name="connsiteX155" fmla="*/ 52663 w 261102"/>
              <a:gd name="connsiteY155" fmla="*/ 22123 h 1602919"/>
              <a:gd name="connsiteX156" fmla="*/ 49180 w 261102"/>
              <a:gd name="connsiteY156" fmla="*/ 15072 h 1602919"/>
              <a:gd name="connsiteX157" fmla="*/ 49180 w 261102"/>
              <a:gd name="connsiteY157" fmla="*/ 9431 h 1602919"/>
              <a:gd name="connsiteX158" fmla="*/ 45696 w 261102"/>
              <a:gd name="connsiteY158" fmla="*/ 3790 h 1602919"/>
              <a:gd name="connsiteX159" fmla="*/ 43356 w 261102"/>
              <a:gd name="connsiteY159" fmla="*/ 0 h 1602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61102" h="1602919">
                <a:moveTo>
                  <a:pt x="43356" y="0"/>
                </a:moveTo>
                <a:lnTo>
                  <a:pt x="261102" y="0"/>
                </a:lnTo>
                <a:lnTo>
                  <a:pt x="259931" y="3790"/>
                </a:lnTo>
                <a:lnTo>
                  <a:pt x="252964" y="9431"/>
                </a:lnTo>
                <a:lnTo>
                  <a:pt x="245997" y="15072"/>
                </a:lnTo>
                <a:lnTo>
                  <a:pt x="235547" y="16482"/>
                </a:lnTo>
                <a:lnTo>
                  <a:pt x="232063" y="19302"/>
                </a:lnTo>
                <a:lnTo>
                  <a:pt x="225096" y="24943"/>
                </a:lnTo>
                <a:lnTo>
                  <a:pt x="223354" y="33404"/>
                </a:lnTo>
                <a:lnTo>
                  <a:pt x="219871" y="44685"/>
                </a:lnTo>
                <a:lnTo>
                  <a:pt x="216387" y="57377"/>
                </a:lnTo>
                <a:lnTo>
                  <a:pt x="212904" y="74299"/>
                </a:lnTo>
                <a:lnTo>
                  <a:pt x="209420" y="89811"/>
                </a:lnTo>
                <a:lnTo>
                  <a:pt x="209420" y="110963"/>
                </a:lnTo>
                <a:lnTo>
                  <a:pt x="205937" y="133526"/>
                </a:lnTo>
                <a:lnTo>
                  <a:pt x="205937" y="160319"/>
                </a:lnTo>
                <a:lnTo>
                  <a:pt x="205937" y="187112"/>
                </a:lnTo>
                <a:lnTo>
                  <a:pt x="205937" y="216726"/>
                </a:lnTo>
                <a:lnTo>
                  <a:pt x="205937" y="249159"/>
                </a:lnTo>
                <a:lnTo>
                  <a:pt x="205937" y="284414"/>
                </a:lnTo>
                <a:lnTo>
                  <a:pt x="205937" y="319668"/>
                </a:lnTo>
                <a:lnTo>
                  <a:pt x="209420" y="357742"/>
                </a:lnTo>
                <a:lnTo>
                  <a:pt x="216387" y="517091"/>
                </a:lnTo>
                <a:lnTo>
                  <a:pt x="219871" y="594650"/>
                </a:lnTo>
                <a:lnTo>
                  <a:pt x="223354" y="673619"/>
                </a:lnTo>
                <a:lnTo>
                  <a:pt x="223354" y="751179"/>
                </a:lnTo>
                <a:lnTo>
                  <a:pt x="225096" y="827328"/>
                </a:lnTo>
                <a:lnTo>
                  <a:pt x="225096" y="903477"/>
                </a:lnTo>
                <a:lnTo>
                  <a:pt x="225096" y="975395"/>
                </a:lnTo>
                <a:lnTo>
                  <a:pt x="225096" y="1013470"/>
                </a:lnTo>
                <a:lnTo>
                  <a:pt x="225096" y="1048724"/>
                </a:lnTo>
                <a:lnTo>
                  <a:pt x="225096" y="1083978"/>
                </a:lnTo>
                <a:lnTo>
                  <a:pt x="225096" y="1116412"/>
                </a:lnTo>
                <a:lnTo>
                  <a:pt x="225096" y="1146025"/>
                </a:lnTo>
                <a:lnTo>
                  <a:pt x="223354" y="1175639"/>
                </a:lnTo>
                <a:lnTo>
                  <a:pt x="223354" y="1205252"/>
                </a:lnTo>
                <a:lnTo>
                  <a:pt x="223354" y="1232045"/>
                </a:lnTo>
                <a:lnTo>
                  <a:pt x="219871" y="1257428"/>
                </a:lnTo>
                <a:lnTo>
                  <a:pt x="219871" y="1281401"/>
                </a:lnTo>
                <a:lnTo>
                  <a:pt x="216387" y="1302554"/>
                </a:lnTo>
                <a:lnTo>
                  <a:pt x="216387" y="1323706"/>
                </a:lnTo>
                <a:lnTo>
                  <a:pt x="212904" y="1343449"/>
                </a:lnTo>
                <a:lnTo>
                  <a:pt x="212904" y="1358960"/>
                </a:lnTo>
                <a:lnTo>
                  <a:pt x="209420" y="1375882"/>
                </a:lnTo>
                <a:lnTo>
                  <a:pt x="209420" y="1391394"/>
                </a:lnTo>
                <a:lnTo>
                  <a:pt x="202453" y="1416777"/>
                </a:lnTo>
                <a:lnTo>
                  <a:pt x="195486" y="1443570"/>
                </a:lnTo>
                <a:lnTo>
                  <a:pt x="188519" y="1464723"/>
                </a:lnTo>
                <a:lnTo>
                  <a:pt x="179811" y="1485875"/>
                </a:lnTo>
                <a:lnTo>
                  <a:pt x="172844" y="1505618"/>
                </a:lnTo>
                <a:lnTo>
                  <a:pt x="165877" y="1521130"/>
                </a:lnTo>
                <a:lnTo>
                  <a:pt x="155426" y="1535231"/>
                </a:lnTo>
                <a:lnTo>
                  <a:pt x="146717" y="1547923"/>
                </a:lnTo>
                <a:lnTo>
                  <a:pt x="136267" y="1559204"/>
                </a:lnTo>
                <a:lnTo>
                  <a:pt x="125817" y="1573306"/>
                </a:lnTo>
                <a:lnTo>
                  <a:pt x="115366" y="1580357"/>
                </a:lnTo>
                <a:lnTo>
                  <a:pt x="106657" y="1588818"/>
                </a:lnTo>
                <a:lnTo>
                  <a:pt x="96207" y="1594458"/>
                </a:lnTo>
                <a:lnTo>
                  <a:pt x="89240" y="1600099"/>
                </a:lnTo>
                <a:lnTo>
                  <a:pt x="78789" y="1602919"/>
                </a:lnTo>
                <a:lnTo>
                  <a:pt x="71822" y="1602919"/>
                </a:lnTo>
                <a:lnTo>
                  <a:pt x="70081" y="1602919"/>
                </a:lnTo>
                <a:lnTo>
                  <a:pt x="66597" y="1600099"/>
                </a:lnTo>
                <a:lnTo>
                  <a:pt x="63114" y="1600099"/>
                </a:lnTo>
                <a:lnTo>
                  <a:pt x="63114" y="1594458"/>
                </a:lnTo>
                <a:lnTo>
                  <a:pt x="59630" y="1591638"/>
                </a:lnTo>
                <a:lnTo>
                  <a:pt x="56147" y="1585997"/>
                </a:lnTo>
                <a:lnTo>
                  <a:pt x="56147" y="1580357"/>
                </a:lnTo>
                <a:lnTo>
                  <a:pt x="52663" y="1573306"/>
                </a:lnTo>
                <a:lnTo>
                  <a:pt x="52663" y="1564845"/>
                </a:lnTo>
                <a:lnTo>
                  <a:pt x="49180" y="1556384"/>
                </a:lnTo>
                <a:lnTo>
                  <a:pt x="49180" y="1547923"/>
                </a:lnTo>
                <a:lnTo>
                  <a:pt x="49180" y="1538052"/>
                </a:lnTo>
                <a:lnTo>
                  <a:pt x="45696" y="1523950"/>
                </a:lnTo>
                <a:lnTo>
                  <a:pt x="45696" y="1511258"/>
                </a:lnTo>
                <a:lnTo>
                  <a:pt x="45696" y="1497157"/>
                </a:lnTo>
                <a:lnTo>
                  <a:pt x="45696" y="1483055"/>
                </a:lnTo>
                <a:lnTo>
                  <a:pt x="45696" y="1467543"/>
                </a:lnTo>
                <a:lnTo>
                  <a:pt x="42213" y="1453442"/>
                </a:lnTo>
                <a:lnTo>
                  <a:pt x="42213" y="1437930"/>
                </a:lnTo>
                <a:lnTo>
                  <a:pt x="38729" y="1421008"/>
                </a:lnTo>
                <a:lnTo>
                  <a:pt x="31762" y="1405496"/>
                </a:lnTo>
                <a:lnTo>
                  <a:pt x="26537" y="1388574"/>
                </a:lnTo>
                <a:lnTo>
                  <a:pt x="19570" y="1370242"/>
                </a:lnTo>
                <a:lnTo>
                  <a:pt x="12603" y="1354730"/>
                </a:lnTo>
                <a:lnTo>
                  <a:pt x="2153" y="1334988"/>
                </a:lnTo>
                <a:lnTo>
                  <a:pt x="0" y="1329759"/>
                </a:lnTo>
                <a:lnTo>
                  <a:pt x="0" y="1204754"/>
                </a:lnTo>
                <a:lnTo>
                  <a:pt x="2153" y="1205252"/>
                </a:lnTo>
                <a:lnTo>
                  <a:pt x="16087" y="1205252"/>
                </a:lnTo>
                <a:lnTo>
                  <a:pt x="26537" y="1202432"/>
                </a:lnTo>
                <a:lnTo>
                  <a:pt x="35246" y="1202432"/>
                </a:lnTo>
                <a:lnTo>
                  <a:pt x="42213" y="1199612"/>
                </a:lnTo>
                <a:lnTo>
                  <a:pt x="52663" y="1196791"/>
                </a:lnTo>
                <a:lnTo>
                  <a:pt x="59630" y="1195381"/>
                </a:lnTo>
                <a:lnTo>
                  <a:pt x="63114" y="1192561"/>
                </a:lnTo>
                <a:lnTo>
                  <a:pt x="70081" y="1189740"/>
                </a:lnTo>
                <a:lnTo>
                  <a:pt x="71822" y="1184100"/>
                </a:lnTo>
                <a:lnTo>
                  <a:pt x="71822" y="1178459"/>
                </a:lnTo>
                <a:lnTo>
                  <a:pt x="71822" y="1175639"/>
                </a:lnTo>
                <a:lnTo>
                  <a:pt x="75306" y="1172818"/>
                </a:lnTo>
                <a:lnTo>
                  <a:pt x="75306" y="1167178"/>
                </a:lnTo>
                <a:lnTo>
                  <a:pt x="75306" y="1162947"/>
                </a:lnTo>
                <a:lnTo>
                  <a:pt x="75306" y="1157307"/>
                </a:lnTo>
                <a:lnTo>
                  <a:pt x="75306" y="1148846"/>
                </a:lnTo>
                <a:lnTo>
                  <a:pt x="78789" y="1140385"/>
                </a:lnTo>
                <a:lnTo>
                  <a:pt x="78789" y="1131924"/>
                </a:lnTo>
                <a:lnTo>
                  <a:pt x="78789" y="1122052"/>
                </a:lnTo>
                <a:lnTo>
                  <a:pt x="78789" y="1113591"/>
                </a:lnTo>
                <a:lnTo>
                  <a:pt x="78789" y="1100900"/>
                </a:lnTo>
                <a:lnTo>
                  <a:pt x="78789" y="1089619"/>
                </a:lnTo>
                <a:lnTo>
                  <a:pt x="78789" y="1075517"/>
                </a:lnTo>
                <a:lnTo>
                  <a:pt x="78789" y="1065646"/>
                </a:lnTo>
                <a:lnTo>
                  <a:pt x="82273" y="1048724"/>
                </a:lnTo>
                <a:lnTo>
                  <a:pt x="82273" y="1036032"/>
                </a:lnTo>
                <a:lnTo>
                  <a:pt x="82273" y="1019110"/>
                </a:lnTo>
                <a:lnTo>
                  <a:pt x="82273" y="1003598"/>
                </a:lnTo>
                <a:lnTo>
                  <a:pt x="82273" y="983856"/>
                </a:lnTo>
                <a:lnTo>
                  <a:pt x="82273" y="968344"/>
                </a:lnTo>
                <a:lnTo>
                  <a:pt x="82273" y="948602"/>
                </a:lnTo>
                <a:lnTo>
                  <a:pt x="82273" y="927449"/>
                </a:lnTo>
                <a:lnTo>
                  <a:pt x="82273" y="909117"/>
                </a:lnTo>
                <a:lnTo>
                  <a:pt x="82273" y="886555"/>
                </a:lnTo>
                <a:lnTo>
                  <a:pt x="82273" y="865402"/>
                </a:lnTo>
                <a:lnTo>
                  <a:pt x="82273" y="844250"/>
                </a:lnTo>
                <a:lnTo>
                  <a:pt x="82273" y="818867"/>
                </a:lnTo>
                <a:lnTo>
                  <a:pt x="82273" y="794894"/>
                </a:lnTo>
                <a:lnTo>
                  <a:pt x="82273" y="770921"/>
                </a:lnTo>
                <a:lnTo>
                  <a:pt x="82273" y="744128"/>
                </a:lnTo>
                <a:lnTo>
                  <a:pt x="82273" y="717335"/>
                </a:lnTo>
                <a:lnTo>
                  <a:pt x="82273" y="689131"/>
                </a:lnTo>
                <a:lnTo>
                  <a:pt x="82273" y="635545"/>
                </a:lnTo>
                <a:lnTo>
                  <a:pt x="82273" y="584779"/>
                </a:lnTo>
                <a:lnTo>
                  <a:pt x="82273" y="535423"/>
                </a:lnTo>
                <a:lnTo>
                  <a:pt x="82273" y="490298"/>
                </a:lnTo>
                <a:lnTo>
                  <a:pt x="82273" y="446583"/>
                </a:lnTo>
                <a:lnTo>
                  <a:pt x="82273" y="402868"/>
                </a:lnTo>
                <a:lnTo>
                  <a:pt x="82273" y="366203"/>
                </a:lnTo>
                <a:lnTo>
                  <a:pt x="82273" y="330949"/>
                </a:lnTo>
                <a:lnTo>
                  <a:pt x="78789" y="295695"/>
                </a:lnTo>
                <a:lnTo>
                  <a:pt x="78789" y="266081"/>
                </a:lnTo>
                <a:lnTo>
                  <a:pt x="78789" y="236468"/>
                </a:lnTo>
                <a:lnTo>
                  <a:pt x="78789" y="208265"/>
                </a:lnTo>
                <a:lnTo>
                  <a:pt x="75306" y="184292"/>
                </a:lnTo>
                <a:lnTo>
                  <a:pt x="75306" y="163139"/>
                </a:lnTo>
                <a:lnTo>
                  <a:pt x="75306" y="143397"/>
                </a:lnTo>
                <a:lnTo>
                  <a:pt x="71822" y="127885"/>
                </a:lnTo>
                <a:lnTo>
                  <a:pt x="71822" y="110963"/>
                </a:lnTo>
                <a:lnTo>
                  <a:pt x="70081" y="98272"/>
                </a:lnTo>
                <a:lnTo>
                  <a:pt x="66597" y="84170"/>
                </a:lnTo>
                <a:lnTo>
                  <a:pt x="66597" y="74299"/>
                </a:lnTo>
                <a:lnTo>
                  <a:pt x="63114" y="60197"/>
                </a:lnTo>
                <a:lnTo>
                  <a:pt x="59630" y="48916"/>
                </a:lnTo>
                <a:lnTo>
                  <a:pt x="59630" y="41865"/>
                </a:lnTo>
                <a:lnTo>
                  <a:pt x="56147" y="30584"/>
                </a:lnTo>
                <a:lnTo>
                  <a:pt x="52663" y="22123"/>
                </a:lnTo>
                <a:lnTo>
                  <a:pt x="49180" y="15072"/>
                </a:lnTo>
                <a:lnTo>
                  <a:pt x="49180" y="9431"/>
                </a:lnTo>
                <a:lnTo>
                  <a:pt x="45696" y="3790"/>
                </a:lnTo>
                <a:lnTo>
                  <a:pt x="4335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2138275" y="1450474"/>
            <a:ext cx="1011954" cy="239728"/>
          </a:xfrm>
          <a:custGeom>
            <a:avLst/>
            <a:gdLst>
              <a:gd name="connsiteX0" fmla="*/ 795978 w 1011954"/>
              <a:gd name="connsiteY0" fmla="*/ 0 h 239728"/>
              <a:gd name="connsiteX1" fmla="*/ 806428 w 1011954"/>
              <a:gd name="connsiteY1" fmla="*/ 0 h 239728"/>
              <a:gd name="connsiteX2" fmla="*/ 811653 w 1011954"/>
              <a:gd name="connsiteY2" fmla="*/ 2820 h 239728"/>
              <a:gd name="connsiteX3" fmla="*/ 822104 w 1011954"/>
              <a:gd name="connsiteY3" fmla="*/ 8461 h 239728"/>
              <a:gd name="connsiteX4" fmla="*/ 832554 w 1011954"/>
              <a:gd name="connsiteY4" fmla="*/ 12692 h 239728"/>
              <a:gd name="connsiteX5" fmla="*/ 846488 w 1011954"/>
              <a:gd name="connsiteY5" fmla="*/ 21153 h 239728"/>
              <a:gd name="connsiteX6" fmla="*/ 862164 w 1011954"/>
              <a:gd name="connsiteY6" fmla="*/ 29614 h 239728"/>
              <a:gd name="connsiteX7" fmla="*/ 879582 w 1011954"/>
              <a:gd name="connsiteY7" fmla="*/ 40895 h 239728"/>
              <a:gd name="connsiteX8" fmla="*/ 898741 w 1011954"/>
              <a:gd name="connsiteY8" fmla="*/ 50766 h 239728"/>
              <a:gd name="connsiteX9" fmla="*/ 923125 w 1011954"/>
              <a:gd name="connsiteY9" fmla="*/ 64868 h 239728"/>
              <a:gd name="connsiteX10" fmla="*/ 942284 w 1011954"/>
              <a:gd name="connsiteY10" fmla="*/ 80380 h 239728"/>
              <a:gd name="connsiteX11" fmla="*/ 963185 w 1011954"/>
              <a:gd name="connsiteY11" fmla="*/ 94481 h 239728"/>
              <a:gd name="connsiteX12" fmla="*/ 978861 w 1011954"/>
              <a:gd name="connsiteY12" fmla="*/ 107173 h 239728"/>
              <a:gd name="connsiteX13" fmla="*/ 989311 w 1011954"/>
              <a:gd name="connsiteY13" fmla="*/ 121274 h 239728"/>
              <a:gd name="connsiteX14" fmla="*/ 999762 w 1011954"/>
              <a:gd name="connsiteY14" fmla="*/ 132556 h 239728"/>
              <a:gd name="connsiteX15" fmla="*/ 1004987 w 1011954"/>
              <a:gd name="connsiteY15" fmla="*/ 139607 h 239728"/>
              <a:gd name="connsiteX16" fmla="*/ 1008471 w 1011954"/>
              <a:gd name="connsiteY16" fmla="*/ 148068 h 239728"/>
              <a:gd name="connsiteX17" fmla="*/ 1011954 w 1011954"/>
              <a:gd name="connsiteY17" fmla="*/ 156529 h 239728"/>
              <a:gd name="connsiteX18" fmla="*/ 1011954 w 1011954"/>
              <a:gd name="connsiteY18" fmla="*/ 164990 h 239728"/>
              <a:gd name="connsiteX19" fmla="*/ 1008471 w 1011954"/>
              <a:gd name="connsiteY19" fmla="*/ 169220 h 239728"/>
              <a:gd name="connsiteX20" fmla="*/ 1008471 w 1011954"/>
              <a:gd name="connsiteY20" fmla="*/ 174861 h 239728"/>
              <a:gd name="connsiteX21" fmla="*/ 1001504 w 1011954"/>
              <a:gd name="connsiteY21" fmla="*/ 183322 h 239728"/>
              <a:gd name="connsiteX22" fmla="*/ 1000933 w 1011954"/>
              <a:gd name="connsiteY22" fmla="*/ 185172 h 239728"/>
              <a:gd name="connsiteX23" fmla="*/ 783187 w 1011954"/>
              <a:gd name="connsiteY23" fmla="*/ 185172 h 239728"/>
              <a:gd name="connsiteX24" fmla="*/ 782044 w 1011954"/>
              <a:gd name="connsiteY24" fmla="*/ 183322 h 239728"/>
              <a:gd name="connsiteX25" fmla="*/ 782044 w 1011954"/>
              <a:gd name="connsiteY25" fmla="*/ 180501 h 239728"/>
              <a:gd name="connsiteX26" fmla="*/ 778560 w 1011954"/>
              <a:gd name="connsiteY26" fmla="*/ 177681 h 239728"/>
              <a:gd name="connsiteX27" fmla="*/ 775077 w 1011954"/>
              <a:gd name="connsiteY27" fmla="*/ 174861 h 239728"/>
              <a:gd name="connsiteX28" fmla="*/ 771593 w 1011954"/>
              <a:gd name="connsiteY28" fmla="*/ 172040 h 239728"/>
              <a:gd name="connsiteX29" fmla="*/ 769852 w 1011954"/>
              <a:gd name="connsiteY29" fmla="*/ 172040 h 239728"/>
              <a:gd name="connsiteX30" fmla="*/ 762885 w 1011954"/>
              <a:gd name="connsiteY30" fmla="*/ 169220 h 239728"/>
              <a:gd name="connsiteX31" fmla="*/ 755918 w 1011954"/>
              <a:gd name="connsiteY31" fmla="*/ 167810 h 239728"/>
              <a:gd name="connsiteX32" fmla="*/ 748951 w 1011954"/>
              <a:gd name="connsiteY32" fmla="*/ 167810 h 239728"/>
              <a:gd name="connsiteX33" fmla="*/ 741984 w 1011954"/>
              <a:gd name="connsiteY33" fmla="*/ 164990 h 239728"/>
              <a:gd name="connsiteX34" fmla="*/ 733275 w 1011954"/>
              <a:gd name="connsiteY34" fmla="*/ 164990 h 239728"/>
              <a:gd name="connsiteX35" fmla="*/ 722824 w 1011954"/>
              <a:gd name="connsiteY35" fmla="*/ 162169 h 239728"/>
              <a:gd name="connsiteX36" fmla="*/ 712374 w 1011954"/>
              <a:gd name="connsiteY36" fmla="*/ 162169 h 239728"/>
              <a:gd name="connsiteX37" fmla="*/ 701923 w 1011954"/>
              <a:gd name="connsiteY37" fmla="*/ 162169 h 239728"/>
              <a:gd name="connsiteX38" fmla="*/ 689731 w 1011954"/>
              <a:gd name="connsiteY38" fmla="*/ 162169 h 239728"/>
              <a:gd name="connsiteX39" fmla="*/ 675797 w 1011954"/>
              <a:gd name="connsiteY39" fmla="*/ 162169 h 239728"/>
              <a:gd name="connsiteX40" fmla="*/ 661863 w 1011954"/>
              <a:gd name="connsiteY40" fmla="*/ 162169 h 239728"/>
              <a:gd name="connsiteX41" fmla="*/ 646188 w 1011954"/>
              <a:gd name="connsiteY41" fmla="*/ 162169 h 239728"/>
              <a:gd name="connsiteX42" fmla="*/ 632254 w 1011954"/>
              <a:gd name="connsiteY42" fmla="*/ 164990 h 239728"/>
              <a:gd name="connsiteX43" fmla="*/ 616578 w 1011954"/>
              <a:gd name="connsiteY43" fmla="*/ 164990 h 239728"/>
              <a:gd name="connsiteX44" fmla="*/ 595677 w 1011954"/>
              <a:gd name="connsiteY44" fmla="*/ 167810 h 239728"/>
              <a:gd name="connsiteX45" fmla="*/ 576518 w 1011954"/>
              <a:gd name="connsiteY45" fmla="*/ 169220 h 239728"/>
              <a:gd name="connsiteX46" fmla="*/ 552133 w 1011954"/>
              <a:gd name="connsiteY46" fmla="*/ 172040 h 239728"/>
              <a:gd name="connsiteX47" fmla="*/ 526007 w 1011954"/>
              <a:gd name="connsiteY47" fmla="*/ 174861 h 239728"/>
              <a:gd name="connsiteX48" fmla="*/ 496398 w 1011954"/>
              <a:gd name="connsiteY48" fmla="*/ 177681 h 239728"/>
              <a:gd name="connsiteX49" fmla="*/ 463304 w 1011954"/>
              <a:gd name="connsiteY49" fmla="*/ 180501 h 239728"/>
              <a:gd name="connsiteX50" fmla="*/ 428469 w 1011954"/>
              <a:gd name="connsiteY50" fmla="*/ 183322 h 239728"/>
              <a:gd name="connsiteX51" fmla="*/ 391893 w 1011954"/>
              <a:gd name="connsiteY51" fmla="*/ 188962 h 239728"/>
              <a:gd name="connsiteX52" fmla="*/ 351833 w 1011954"/>
              <a:gd name="connsiteY52" fmla="*/ 191783 h 239728"/>
              <a:gd name="connsiteX53" fmla="*/ 310031 w 1011954"/>
              <a:gd name="connsiteY53" fmla="*/ 197423 h 239728"/>
              <a:gd name="connsiteX54" fmla="*/ 266487 w 1011954"/>
              <a:gd name="connsiteY54" fmla="*/ 201654 h 239728"/>
              <a:gd name="connsiteX55" fmla="*/ 215976 w 1011954"/>
              <a:gd name="connsiteY55" fmla="*/ 210115 h 239728"/>
              <a:gd name="connsiteX56" fmla="*/ 165466 w 1011954"/>
              <a:gd name="connsiteY56" fmla="*/ 215756 h 239728"/>
              <a:gd name="connsiteX57" fmla="*/ 113214 w 1011954"/>
              <a:gd name="connsiteY57" fmla="*/ 224217 h 239728"/>
              <a:gd name="connsiteX58" fmla="*/ 59219 w 1011954"/>
              <a:gd name="connsiteY58" fmla="*/ 232678 h 239728"/>
              <a:gd name="connsiteX59" fmla="*/ 0 w 1011954"/>
              <a:gd name="connsiteY59" fmla="*/ 239728 h 239728"/>
              <a:gd name="connsiteX60" fmla="*/ 0 w 1011954"/>
              <a:gd name="connsiteY60" fmla="*/ 136786 h 239728"/>
              <a:gd name="connsiteX61" fmla="*/ 26126 w 1011954"/>
              <a:gd name="connsiteY61" fmla="*/ 136786 h 239728"/>
              <a:gd name="connsiteX62" fmla="*/ 52252 w 1011954"/>
              <a:gd name="connsiteY62" fmla="*/ 136786 h 239728"/>
              <a:gd name="connsiteX63" fmla="*/ 76637 w 1011954"/>
              <a:gd name="connsiteY63" fmla="*/ 136786 h 239728"/>
              <a:gd name="connsiteX64" fmla="*/ 99280 w 1011954"/>
              <a:gd name="connsiteY64" fmla="*/ 136786 h 239728"/>
              <a:gd name="connsiteX65" fmla="*/ 121922 w 1011954"/>
              <a:gd name="connsiteY65" fmla="*/ 135376 h 239728"/>
              <a:gd name="connsiteX66" fmla="*/ 142823 w 1011954"/>
              <a:gd name="connsiteY66" fmla="*/ 135376 h 239728"/>
              <a:gd name="connsiteX67" fmla="*/ 165466 w 1011954"/>
              <a:gd name="connsiteY67" fmla="*/ 132556 h 239728"/>
              <a:gd name="connsiteX68" fmla="*/ 186367 w 1011954"/>
              <a:gd name="connsiteY68" fmla="*/ 132556 h 239728"/>
              <a:gd name="connsiteX69" fmla="*/ 202043 w 1011954"/>
              <a:gd name="connsiteY69" fmla="*/ 132556 h 239728"/>
              <a:gd name="connsiteX70" fmla="*/ 219460 w 1011954"/>
              <a:gd name="connsiteY70" fmla="*/ 129735 h 239728"/>
              <a:gd name="connsiteX71" fmla="*/ 235136 w 1011954"/>
              <a:gd name="connsiteY71" fmla="*/ 126915 h 239728"/>
              <a:gd name="connsiteX72" fmla="*/ 252553 w 1011954"/>
              <a:gd name="connsiteY72" fmla="*/ 126915 h 239728"/>
              <a:gd name="connsiteX73" fmla="*/ 269971 w 1011954"/>
              <a:gd name="connsiteY73" fmla="*/ 124095 h 239728"/>
              <a:gd name="connsiteX74" fmla="*/ 282163 w 1011954"/>
              <a:gd name="connsiteY74" fmla="*/ 124095 h 239728"/>
              <a:gd name="connsiteX75" fmla="*/ 296097 w 1011954"/>
              <a:gd name="connsiteY75" fmla="*/ 121274 h 239728"/>
              <a:gd name="connsiteX76" fmla="*/ 306547 w 1011954"/>
              <a:gd name="connsiteY76" fmla="*/ 118454 h 239728"/>
              <a:gd name="connsiteX77" fmla="*/ 329190 w 1011954"/>
              <a:gd name="connsiteY77" fmla="*/ 115634 h 239728"/>
              <a:gd name="connsiteX78" fmla="*/ 351833 w 1011954"/>
              <a:gd name="connsiteY78" fmla="*/ 112813 h 239728"/>
              <a:gd name="connsiteX79" fmla="*/ 379701 w 1011954"/>
              <a:gd name="connsiteY79" fmla="*/ 107173 h 239728"/>
              <a:gd name="connsiteX80" fmla="*/ 409310 w 1011954"/>
              <a:gd name="connsiteY80" fmla="*/ 104352 h 239728"/>
              <a:gd name="connsiteX81" fmla="*/ 442403 w 1011954"/>
              <a:gd name="connsiteY81" fmla="*/ 100122 h 239728"/>
              <a:gd name="connsiteX82" fmla="*/ 478980 w 1011954"/>
              <a:gd name="connsiteY82" fmla="*/ 94481 h 239728"/>
              <a:gd name="connsiteX83" fmla="*/ 519040 w 1011954"/>
              <a:gd name="connsiteY83" fmla="*/ 88841 h 239728"/>
              <a:gd name="connsiteX84" fmla="*/ 539941 w 1011954"/>
              <a:gd name="connsiteY84" fmla="*/ 86020 h 239728"/>
              <a:gd name="connsiteX85" fmla="*/ 559100 w 1011954"/>
              <a:gd name="connsiteY85" fmla="*/ 83200 h 239728"/>
              <a:gd name="connsiteX86" fmla="*/ 580001 w 1011954"/>
              <a:gd name="connsiteY86" fmla="*/ 77559 h 239728"/>
              <a:gd name="connsiteX87" fmla="*/ 599161 w 1011954"/>
              <a:gd name="connsiteY87" fmla="*/ 74739 h 239728"/>
              <a:gd name="connsiteX88" fmla="*/ 616578 w 1011954"/>
              <a:gd name="connsiteY88" fmla="*/ 71919 h 239728"/>
              <a:gd name="connsiteX89" fmla="*/ 632254 w 1011954"/>
              <a:gd name="connsiteY89" fmla="*/ 70508 h 239728"/>
              <a:gd name="connsiteX90" fmla="*/ 649671 w 1011954"/>
              <a:gd name="connsiteY90" fmla="*/ 64868 h 239728"/>
              <a:gd name="connsiteX91" fmla="*/ 661863 w 1011954"/>
              <a:gd name="connsiteY91" fmla="*/ 62047 h 239728"/>
              <a:gd name="connsiteX92" fmla="*/ 675797 w 1011954"/>
              <a:gd name="connsiteY92" fmla="*/ 59227 h 239728"/>
              <a:gd name="connsiteX93" fmla="*/ 689731 w 1011954"/>
              <a:gd name="connsiteY93" fmla="*/ 53586 h 239728"/>
              <a:gd name="connsiteX94" fmla="*/ 698440 w 1011954"/>
              <a:gd name="connsiteY94" fmla="*/ 50766 h 239728"/>
              <a:gd name="connsiteX95" fmla="*/ 708890 w 1011954"/>
              <a:gd name="connsiteY95" fmla="*/ 47946 h 239728"/>
              <a:gd name="connsiteX96" fmla="*/ 719341 w 1011954"/>
              <a:gd name="connsiteY96" fmla="*/ 45125 h 239728"/>
              <a:gd name="connsiteX97" fmla="*/ 729791 w 1011954"/>
              <a:gd name="connsiteY97" fmla="*/ 40895 h 239728"/>
              <a:gd name="connsiteX98" fmla="*/ 735017 w 1011954"/>
              <a:gd name="connsiteY98" fmla="*/ 38075 h 239728"/>
              <a:gd name="connsiteX99" fmla="*/ 741984 w 1011954"/>
              <a:gd name="connsiteY99" fmla="*/ 35254 h 239728"/>
              <a:gd name="connsiteX100" fmla="*/ 745467 w 1011954"/>
              <a:gd name="connsiteY100" fmla="*/ 32434 h 239728"/>
              <a:gd name="connsiteX101" fmla="*/ 748951 w 1011954"/>
              <a:gd name="connsiteY101" fmla="*/ 26793 h 239728"/>
              <a:gd name="connsiteX102" fmla="*/ 755918 w 1011954"/>
              <a:gd name="connsiteY102" fmla="*/ 21153 h 239728"/>
              <a:gd name="connsiteX103" fmla="*/ 762885 w 1011954"/>
              <a:gd name="connsiteY103" fmla="*/ 15512 h 239728"/>
              <a:gd name="connsiteX104" fmla="*/ 769852 w 1011954"/>
              <a:gd name="connsiteY104" fmla="*/ 9871 h 239728"/>
              <a:gd name="connsiteX105" fmla="*/ 775077 w 1011954"/>
              <a:gd name="connsiteY105" fmla="*/ 5641 h 239728"/>
              <a:gd name="connsiteX106" fmla="*/ 782044 w 1011954"/>
              <a:gd name="connsiteY106" fmla="*/ 2820 h 239728"/>
              <a:gd name="connsiteX107" fmla="*/ 789011 w 1011954"/>
              <a:gd name="connsiteY107" fmla="*/ 2820 h 239728"/>
              <a:gd name="connsiteX108" fmla="*/ 795978 w 1011954"/>
              <a:gd name="connsiteY108" fmla="*/ 0 h 23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011954" h="239728">
                <a:moveTo>
                  <a:pt x="795978" y="0"/>
                </a:moveTo>
                <a:lnTo>
                  <a:pt x="806428" y="0"/>
                </a:lnTo>
                <a:lnTo>
                  <a:pt x="811653" y="2820"/>
                </a:lnTo>
                <a:lnTo>
                  <a:pt x="822104" y="8461"/>
                </a:lnTo>
                <a:lnTo>
                  <a:pt x="832554" y="12692"/>
                </a:lnTo>
                <a:lnTo>
                  <a:pt x="846488" y="21153"/>
                </a:lnTo>
                <a:lnTo>
                  <a:pt x="862164" y="29614"/>
                </a:lnTo>
                <a:lnTo>
                  <a:pt x="879582" y="40895"/>
                </a:lnTo>
                <a:lnTo>
                  <a:pt x="898741" y="50766"/>
                </a:lnTo>
                <a:lnTo>
                  <a:pt x="923125" y="64868"/>
                </a:lnTo>
                <a:lnTo>
                  <a:pt x="942284" y="80380"/>
                </a:lnTo>
                <a:lnTo>
                  <a:pt x="963185" y="94481"/>
                </a:lnTo>
                <a:lnTo>
                  <a:pt x="978861" y="107173"/>
                </a:lnTo>
                <a:lnTo>
                  <a:pt x="989311" y="121274"/>
                </a:lnTo>
                <a:lnTo>
                  <a:pt x="999762" y="132556"/>
                </a:lnTo>
                <a:lnTo>
                  <a:pt x="1004987" y="139607"/>
                </a:lnTo>
                <a:lnTo>
                  <a:pt x="1008471" y="148068"/>
                </a:lnTo>
                <a:lnTo>
                  <a:pt x="1011954" y="156529"/>
                </a:lnTo>
                <a:lnTo>
                  <a:pt x="1011954" y="164990"/>
                </a:lnTo>
                <a:lnTo>
                  <a:pt x="1008471" y="169220"/>
                </a:lnTo>
                <a:lnTo>
                  <a:pt x="1008471" y="174861"/>
                </a:lnTo>
                <a:lnTo>
                  <a:pt x="1001504" y="183322"/>
                </a:lnTo>
                <a:lnTo>
                  <a:pt x="1000933" y="185172"/>
                </a:lnTo>
                <a:lnTo>
                  <a:pt x="783187" y="185172"/>
                </a:lnTo>
                <a:lnTo>
                  <a:pt x="782044" y="183322"/>
                </a:lnTo>
                <a:lnTo>
                  <a:pt x="782044" y="180501"/>
                </a:lnTo>
                <a:lnTo>
                  <a:pt x="778560" y="177681"/>
                </a:lnTo>
                <a:lnTo>
                  <a:pt x="775077" y="174861"/>
                </a:lnTo>
                <a:lnTo>
                  <a:pt x="771593" y="172040"/>
                </a:lnTo>
                <a:lnTo>
                  <a:pt x="769852" y="172040"/>
                </a:lnTo>
                <a:lnTo>
                  <a:pt x="762885" y="169220"/>
                </a:lnTo>
                <a:lnTo>
                  <a:pt x="755918" y="167810"/>
                </a:lnTo>
                <a:lnTo>
                  <a:pt x="748951" y="167810"/>
                </a:lnTo>
                <a:lnTo>
                  <a:pt x="741984" y="164990"/>
                </a:lnTo>
                <a:lnTo>
                  <a:pt x="733275" y="164990"/>
                </a:lnTo>
                <a:lnTo>
                  <a:pt x="722824" y="162169"/>
                </a:lnTo>
                <a:lnTo>
                  <a:pt x="712374" y="162169"/>
                </a:lnTo>
                <a:lnTo>
                  <a:pt x="701923" y="162169"/>
                </a:lnTo>
                <a:lnTo>
                  <a:pt x="689731" y="162169"/>
                </a:lnTo>
                <a:lnTo>
                  <a:pt x="675797" y="162169"/>
                </a:lnTo>
                <a:lnTo>
                  <a:pt x="661863" y="162169"/>
                </a:lnTo>
                <a:lnTo>
                  <a:pt x="646188" y="162169"/>
                </a:lnTo>
                <a:lnTo>
                  <a:pt x="632254" y="164990"/>
                </a:lnTo>
                <a:lnTo>
                  <a:pt x="616578" y="164990"/>
                </a:lnTo>
                <a:lnTo>
                  <a:pt x="595677" y="167810"/>
                </a:lnTo>
                <a:lnTo>
                  <a:pt x="576518" y="169220"/>
                </a:lnTo>
                <a:lnTo>
                  <a:pt x="552133" y="172040"/>
                </a:lnTo>
                <a:lnTo>
                  <a:pt x="526007" y="174861"/>
                </a:lnTo>
                <a:lnTo>
                  <a:pt x="496398" y="177681"/>
                </a:lnTo>
                <a:lnTo>
                  <a:pt x="463304" y="180501"/>
                </a:lnTo>
                <a:lnTo>
                  <a:pt x="428469" y="183322"/>
                </a:lnTo>
                <a:lnTo>
                  <a:pt x="391893" y="188962"/>
                </a:lnTo>
                <a:lnTo>
                  <a:pt x="351833" y="191783"/>
                </a:lnTo>
                <a:lnTo>
                  <a:pt x="310031" y="197423"/>
                </a:lnTo>
                <a:lnTo>
                  <a:pt x="266487" y="201654"/>
                </a:lnTo>
                <a:lnTo>
                  <a:pt x="215976" y="210115"/>
                </a:lnTo>
                <a:lnTo>
                  <a:pt x="165466" y="215756"/>
                </a:lnTo>
                <a:lnTo>
                  <a:pt x="113214" y="224217"/>
                </a:lnTo>
                <a:lnTo>
                  <a:pt x="59219" y="232678"/>
                </a:lnTo>
                <a:lnTo>
                  <a:pt x="0" y="239728"/>
                </a:lnTo>
                <a:lnTo>
                  <a:pt x="0" y="136786"/>
                </a:lnTo>
                <a:lnTo>
                  <a:pt x="26126" y="136786"/>
                </a:lnTo>
                <a:lnTo>
                  <a:pt x="52252" y="136786"/>
                </a:lnTo>
                <a:lnTo>
                  <a:pt x="76637" y="136786"/>
                </a:lnTo>
                <a:lnTo>
                  <a:pt x="99280" y="136786"/>
                </a:lnTo>
                <a:lnTo>
                  <a:pt x="121922" y="135376"/>
                </a:lnTo>
                <a:lnTo>
                  <a:pt x="142823" y="135376"/>
                </a:lnTo>
                <a:lnTo>
                  <a:pt x="165466" y="132556"/>
                </a:lnTo>
                <a:lnTo>
                  <a:pt x="186367" y="132556"/>
                </a:lnTo>
                <a:lnTo>
                  <a:pt x="202043" y="132556"/>
                </a:lnTo>
                <a:lnTo>
                  <a:pt x="219460" y="129735"/>
                </a:lnTo>
                <a:lnTo>
                  <a:pt x="235136" y="126915"/>
                </a:lnTo>
                <a:lnTo>
                  <a:pt x="252553" y="126915"/>
                </a:lnTo>
                <a:lnTo>
                  <a:pt x="269971" y="124095"/>
                </a:lnTo>
                <a:lnTo>
                  <a:pt x="282163" y="124095"/>
                </a:lnTo>
                <a:lnTo>
                  <a:pt x="296097" y="121274"/>
                </a:lnTo>
                <a:lnTo>
                  <a:pt x="306547" y="118454"/>
                </a:lnTo>
                <a:lnTo>
                  <a:pt x="329190" y="115634"/>
                </a:lnTo>
                <a:lnTo>
                  <a:pt x="351833" y="112813"/>
                </a:lnTo>
                <a:lnTo>
                  <a:pt x="379701" y="107173"/>
                </a:lnTo>
                <a:lnTo>
                  <a:pt x="409310" y="104352"/>
                </a:lnTo>
                <a:lnTo>
                  <a:pt x="442403" y="100122"/>
                </a:lnTo>
                <a:lnTo>
                  <a:pt x="478980" y="94481"/>
                </a:lnTo>
                <a:lnTo>
                  <a:pt x="519040" y="88841"/>
                </a:lnTo>
                <a:lnTo>
                  <a:pt x="539941" y="86020"/>
                </a:lnTo>
                <a:lnTo>
                  <a:pt x="559100" y="83200"/>
                </a:lnTo>
                <a:lnTo>
                  <a:pt x="580001" y="77559"/>
                </a:lnTo>
                <a:lnTo>
                  <a:pt x="599161" y="74739"/>
                </a:lnTo>
                <a:lnTo>
                  <a:pt x="616578" y="71919"/>
                </a:lnTo>
                <a:lnTo>
                  <a:pt x="632254" y="70508"/>
                </a:lnTo>
                <a:lnTo>
                  <a:pt x="649671" y="64868"/>
                </a:lnTo>
                <a:lnTo>
                  <a:pt x="661863" y="62047"/>
                </a:lnTo>
                <a:lnTo>
                  <a:pt x="675797" y="59227"/>
                </a:lnTo>
                <a:lnTo>
                  <a:pt x="689731" y="53586"/>
                </a:lnTo>
                <a:lnTo>
                  <a:pt x="698440" y="50766"/>
                </a:lnTo>
                <a:lnTo>
                  <a:pt x="708890" y="47946"/>
                </a:lnTo>
                <a:lnTo>
                  <a:pt x="719341" y="45125"/>
                </a:lnTo>
                <a:lnTo>
                  <a:pt x="729791" y="40895"/>
                </a:lnTo>
                <a:lnTo>
                  <a:pt x="735017" y="38075"/>
                </a:lnTo>
                <a:lnTo>
                  <a:pt x="741984" y="35254"/>
                </a:lnTo>
                <a:lnTo>
                  <a:pt x="745467" y="32434"/>
                </a:lnTo>
                <a:lnTo>
                  <a:pt x="748951" y="26793"/>
                </a:lnTo>
                <a:lnTo>
                  <a:pt x="755918" y="21153"/>
                </a:lnTo>
                <a:lnTo>
                  <a:pt x="762885" y="15512"/>
                </a:lnTo>
                <a:lnTo>
                  <a:pt x="769852" y="9871"/>
                </a:lnTo>
                <a:lnTo>
                  <a:pt x="775077" y="5641"/>
                </a:lnTo>
                <a:lnTo>
                  <a:pt x="782044" y="2820"/>
                </a:lnTo>
                <a:lnTo>
                  <a:pt x="789011" y="2820"/>
                </a:lnTo>
                <a:lnTo>
                  <a:pt x="79597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2787946" y="2822567"/>
            <a:ext cx="90160" cy="142839"/>
          </a:xfrm>
          <a:custGeom>
            <a:avLst/>
            <a:gdLst>
              <a:gd name="connsiteX0" fmla="*/ 0 w 90160"/>
              <a:gd name="connsiteY0" fmla="*/ 0 h 142839"/>
              <a:gd name="connsiteX1" fmla="*/ 19159 w 90160"/>
              <a:gd name="connsiteY1" fmla="*/ 5641 h 142839"/>
              <a:gd name="connsiteX2" fmla="*/ 36577 w 90160"/>
              <a:gd name="connsiteY2" fmla="*/ 9871 h 142839"/>
              <a:gd name="connsiteX3" fmla="*/ 52252 w 90160"/>
              <a:gd name="connsiteY3" fmla="*/ 12692 h 142839"/>
              <a:gd name="connsiteX4" fmla="*/ 66186 w 90160"/>
              <a:gd name="connsiteY4" fmla="*/ 15512 h 142839"/>
              <a:gd name="connsiteX5" fmla="*/ 80120 w 90160"/>
              <a:gd name="connsiteY5" fmla="*/ 15512 h 142839"/>
              <a:gd name="connsiteX6" fmla="*/ 90160 w 90160"/>
              <a:gd name="connsiteY6" fmla="*/ 17834 h 142839"/>
              <a:gd name="connsiteX7" fmla="*/ 90160 w 90160"/>
              <a:gd name="connsiteY7" fmla="*/ 142839 h 142839"/>
              <a:gd name="connsiteX8" fmla="*/ 83604 w 90160"/>
              <a:gd name="connsiteY8" fmla="*/ 126915 h 142839"/>
              <a:gd name="connsiteX9" fmla="*/ 73153 w 90160"/>
              <a:gd name="connsiteY9" fmla="*/ 107173 h 142839"/>
              <a:gd name="connsiteX10" fmla="*/ 59219 w 90160"/>
              <a:gd name="connsiteY10" fmla="*/ 86020 h 142839"/>
              <a:gd name="connsiteX11" fmla="*/ 45286 w 90160"/>
              <a:gd name="connsiteY11" fmla="*/ 67688 h 142839"/>
              <a:gd name="connsiteX12" fmla="*/ 33093 w 90160"/>
              <a:gd name="connsiteY12" fmla="*/ 45125 h 142839"/>
              <a:gd name="connsiteX13" fmla="*/ 15676 w 90160"/>
              <a:gd name="connsiteY13" fmla="*/ 23973 h 142839"/>
              <a:gd name="connsiteX14" fmla="*/ 0 w 90160"/>
              <a:gd name="connsiteY14" fmla="*/ 0 h 142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0160" h="142839">
                <a:moveTo>
                  <a:pt x="0" y="0"/>
                </a:moveTo>
                <a:lnTo>
                  <a:pt x="19159" y="5641"/>
                </a:lnTo>
                <a:lnTo>
                  <a:pt x="36577" y="9871"/>
                </a:lnTo>
                <a:lnTo>
                  <a:pt x="52252" y="12692"/>
                </a:lnTo>
                <a:lnTo>
                  <a:pt x="66186" y="15512"/>
                </a:lnTo>
                <a:lnTo>
                  <a:pt x="80120" y="15512"/>
                </a:lnTo>
                <a:lnTo>
                  <a:pt x="90160" y="17834"/>
                </a:lnTo>
                <a:lnTo>
                  <a:pt x="90160" y="142839"/>
                </a:lnTo>
                <a:lnTo>
                  <a:pt x="83604" y="126915"/>
                </a:lnTo>
                <a:lnTo>
                  <a:pt x="73153" y="107173"/>
                </a:lnTo>
                <a:lnTo>
                  <a:pt x="59219" y="86020"/>
                </a:lnTo>
                <a:lnTo>
                  <a:pt x="45286" y="67688"/>
                </a:lnTo>
                <a:lnTo>
                  <a:pt x="33093" y="45125"/>
                </a:lnTo>
                <a:lnTo>
                  <a:pt x="15676" y="23973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421445" y="416597"/>
            <a:ext cx="2430475" cy="600873"/>
            <a:chOff x="4540271" y="4058863"/>
            <a:chExt cx="2251926" cy="453063"/>
          </a:xfrm>
        </p:grpSpPr>
        <p:grpSp>
          <p:nvGrpSpPr>
            <p:cNvPr id="47" name="组合 46"/>
            <p:cNvGrpSpPr/>
            <p:nvPr/>
          </p:nvGrpSpPr>
          <p:grpSpPr>
            <a:xfrm>
              <a:off x="6341390" y="4058863"/>
              <a:ext cx="450807" cy="453063"/>
              <a:chOff x="2340397" y="3474571"/>
              <a:chExt cx="450807" cy="453063"/>
            </a:xfrm>
          </p:grpSpPr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397" y="3474571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72" name="组合 71"/>
              <p:cNvGrpSpPr/>
              <p:nvPr/>
            </p:nvGrpSpPr>
            <p:grpSpPr>
              <a:xfrm>
                <a:off x="2471290" y="3547802"/>
                <a:ext cx="189021" cy="306600"/>
                <a:chOff x="2590800" y="1133475"/>
                <a:chExt cx="503238" cy="1006475"/>
              </a:xfrm>
              <a:solidFill>
                <a:srgbClr val="FF0000"/>
              </a:solidFill>
            </p:grpSpPr>
            <p:sp>
              <p:nvSpPr>
                <p:cNvPr id="73" name="Freeform 35"/>
                <p:cNvSpPr/>
                <p:nvPr/>
              </p:nvSpPr>
              <p:spPr bwMode="auto">
                <a:xfrm>
                  <a:off x="2590800" y="1200150"/>
                  <a:ext cx="79375" cy="887413"/>
                </a:xfrm>
                <a:custGeom>
                  <a:avLst/>
                  <a:gdLst>
                    <a:gd name="T0" fmla="*/ 2 w 99"/>
                    <a:gd name="T1" fmla="*/ 23 h 1119"/>
                    <a:gd name="T2" fmla="*/ 0 w 99"/>
                    <a:gd name="T3" fmla="*/ 6 h 1119"/>
                    <a:gd name="T4" fmla="*/ 11 w 99"/>
                    <a:gd name="T5" fmla="*/ 0 h 1119"/>
                    <a:gd name="T6" fmla="*/ 33 w 99"/>
                    <a:gd name="T7" fmla="*/ 4 h 1119"/>
                    <a:gd name="T8" fmla="*/ 67 w 99"/>
                    <a:gd name="T9" fmla="*/ 12 h 1119"/>
                    <a:gd name="T10" fmla="*/ 99 w 99"/>
                    <a:gd name="T11" fmla="*/ 21 h 1119"/>
                    <a:gd name="T12" fmla="*/ 99 w 99"/>
                    <a:gd name="T13" fmla="*/ 186 h 1119"/>
                    <a:gd name="T14" fmla="*/ 98 w 99"/>
                    <a:gd name="T15" fmla="*/ 337 h 1119"/>
                    <a:gd name="T16" fmla="*/ 98 w 99"/>
                    <a:gd name="T17" fmla="*/ 471 h 1119"/>
                    <a:gd name="T18" fmla="*/ 98 w 99"/>
                    <a:gd name="T19" fmla="*/ 594 h 1119"/>
                    <a:gd name="T20" fmla="*/ 96 w 99"/>
                    <a:gd name="T21" fmla="*/ 699 h 1119"/>
                    <a:gd name="T22" fmla="*/ 96 w 99"/>
                    <a:gd name="T23" fmla="*/ 791 h 1119"/>
                    <a:gd name="T24" fmla="*/ 94 w 99"/>
                    <a:gd name="T25" fmla="*/ 868 h 1119"/>
                    <a:gd name="T26" fmla="*/ 92 w 99"/>
                    <a:gd name="T27" fmla="*/ 931 h 1119"/>
                    <a:gd name="T28" fmla="*/ 90 w 99"/>
                    <a:gd name="T29" fmla="*/ 979 h 1119"/>
                    <a:gd name="T30" fmla="*/ 90 w 99"/>
                    <a:gd name="T31" fmla="*/ 1013 h 1119"/>
                    <a:gd name="T32" fmla="*/ 88 w 99"/>
                    <a:gd name="T33" fmla="*/ 1038 h 1119"/>
                    <a:gd name="T34" fmla="*/ 84 w 99"/>
                    <a:gd name="T35" fmla="*/ 1067 h 1119"/>
                    <a:gd name="T36" fmla="*/ 80 w 99"/>
                    <a:gd name="T37" fmla="*/ 1088 h 1119"/>
                    <a:gd name="T38" fmla="*/ 75 w 99"/>
                    <a:gd name="T39" fmla="*/ 1105 h 1119"/>
                    <a:gd name="T40" fmla="*/ 71 w 99"/>
                    <a:gd name="T41" fmla="*/ 1115 h 1119"/>
                    <a:gd name="T42" fmla="*/ 67 w 99"/>
                    <a:gd name="T43" fmla="*/ 1119 h 1119"/>
                    <a:gd name="T44" fmla="*/ 59 w 99"/>
                    <a:gd name="T45" fmla="*/ 1111 h 1119"/>
                    <a:gd name="T46" fmla="*/ 50 w 99"/>
                    <a:gd name="T47" fmla="*/ 1086 h 1119"/>
                    <a:gd name="T48" fmla="*/ 36 w 99"/>
                    <a:gd name="T49" fmla="*/ 1048 h 1119"/>
                    <a:gd name="T50" fmla="*/ 25 w 99"/>
                    <a:gd name="T51" fmla="*/ 1017 h 1119"/>
                    <a:gd name="T52" fmla="*/ 21 w 99"/>
                    <a:gd name="T53" fmla="*/ 994 h 1119"/>
                    <a:gd name="T54" fmla="*/ 21 w 99"/>
                    <a:gd name="T55" fmla="*/ 983 h 1119"/>
                    <a:gd name="T56" fmla="*/ 23 w 99"/>
                    <a:gd name="T57" fmla="*/ 971 h 1119"/>
                    <a:gd name="T58" fmla="*/ 25 w 99"/>
                    <a:gd name="T59" fmla="*/ 950 h 1119"/>
                    <a:gd name="T60" fmla="*/ 27 w 99"/>
                    <a:gd name="T61" fmla="*/ 923 h 1119"/>
                    <a:gd name="T62" fmla="*/ 29 w 99"/>
                    <a:gd name="T63" fmla="*/ 889 h 1119"/>
                    <a:gd name="T64" fmla="*/ 33 w 99"/>
                    <a:gd name="T65" fmla="*/ 850 h 1119"/>
                    <a:gd name="T66" fmla="*/ 34 w 99"/>
                    <a:gd name="T67" fmla="*/ 805 h 1119"/>
                    <a:gd name="T68" fmla="*/ 38 w 99"/>
                    <a:gd name="T69" fmla="*/ 755 h 1119"/>
                    <a:gd name="T70" fmla="*/ 40 w 99"/>
                    <a:gd name="T71" fmla="*/ 663 h 1119"/>
                    <a:gd name="T72" fmla="*/ 42 w 99"/>
                    <a:gd name="T73" fmla="*/ 500 h 1119"/>
                    <a:gd name="T74" fmla="*/ 36 w 99"/>
                    <a:gd name="T75" fmla="*/ 249 h 1119"/>
                    <a:gd name="T76" fmla="*/ 34 w 99"/>
                    <a:gd name="T77" fmla="*/ 192 h 1119"/>
                    <a:gd name="T78" fmla="*/ 31 w 99"/>
                    <a:gd name="T79" fmla="*/ 142 h 1119"/>
                    <a:gd name="T80" fmla="*/ 27 w 99"/>
                    <a:gd name="T81" fmla="*/ 100 h 1119"/>
                    <a:gd name="T82" fmla="*/ 21 w 99"/>
                    <a:gd name="T83" fmla="*/ 67 h 1119"/>
                    <a:gd name="T84" fmla="*/ 13 w 99"/>
                    <a:gd name="T85" fmla="*/ 46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9" h="1119">
                      <a:moveTo>
                        <a:pt x="11" y="40"/>
                      </a:moveTo>
                      <a:lnTo>
                        <a:pt x="6" y="31"/>
                      </a:lnTo>
                      <a:lnTo>
                        <a:pt x="2" y="23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2"/>
                      </a:lnTo>
                      <a:lnTo>
                        <a:pt x="25" y="2"/>
                      </a:lnTo>
                      <a:lnTo>
                        <a:pt x="33" y="4"/>
                      </a:lnTo>
                      <a:lnTo>
                        <a:pt x="44" y="6"/>
                      </a:lnTo>
                      <a:lnTo>
                        <a:pt x="55" y="8"/>
                      </a:lnTo>
                      <a:lnTo>
                        <a:pt x="67" y="12"/>
                      </a:lnTo>
                      <a:lnTo>
                        <a:pt x="82" y="15"/>
                      </a:lnTo>
                      <a:lnTo>
                        <a:pt x="90" y="17"/>
                      </a:lnTo>
                      <a:lnTo>
                        <a:pt x="99" y="21"/>
                      </a:lnTo>
                      <a:lnTo>
                        <a:pt x="99" y="77"/>
                      </a:lnTo>
                      <a:lnTo>
                        <a:pt x="99" y="132"/>
                      </a:lnTo>
                      <a:lnTo>
                        <a:pt x="99" y="186"/>
                      </a:lnTo>
                      <a:lnTo>
                        <a:pt x="99" y="238"/>
                      </a:lnTo>
                      <a:lnTo>
                        <a:pt x="98" y="287"/>
                      </a:lnTo>
                      <a:lnTo>
                        <a:pt x="98" y="337"/>
                      </a:lnTo>
                      <a:lnTo>
                        <a:pt x="98" y="383"/>
                      </a:lnTo>
                      <a:lnTo>
                        <a:pt x="98" y="429"/>
                      </a:lnTo>
                      <a:lnTo>
                        <a:pt x="98" y="471"/>
                      </a:lnTo>
                      <a:lnTo>
                        <a:pt x="98" y="513"/>
                      </a:lnTo>
                      <a:lnTo>
                        <a:pt x="98" y="554"/>
                      </a:lnTo>
                      <a:lnTo>
                        <a:pt x="98" y="594"/>
                      </a:lnTo>
                      <a:lnTo>
                        <a:pt x="96" y="630"/>
                      </a:lnTo>
                      <a:lnTo>
                        <a:pt x="96" y="667"/>
                      </a:lnTo>
                      <a:lnTo>
                        <a:pt x="96" y="699"/>
                      </a:lnTo>
                      <a:lnTo>
                        <a:pt x="96" y="732"/>
                      </a:lnTo>
                      <a:lnTo>
                        <a:pt x="96" y="762"/>
                      </a:lnTo>
                      <a:lnTo>
                        <a:pt x="96" y="791"/>
                      </a:lnTo>
                      <a:lnTo>
                        <a:pt x="94" y="818"/>
                      </a:lnTo>
                      <a:lnTo>
                        <a:pt x="94" y="845"/>
                      </a:lnTo>
                      <a:lnTo>
                        <a:pt x="94" y="868"/>
                      </a:lnTo>
                      <a:lnTo>
                        <a:pt x="94" y="891"/>
                      </a:lnTo>
                      <a:lnTo>
                        <a:pt x="92" y="912"/>
                      </a:lnTo>
                      <a:lnTo>
                        <a:pt x="92" y="931"/>
                      </a:lnTo>
                      <a:lnTo>
                        <a:pt x="92" y="948"/>
                      </a:lnTo>
                      <a:lnTo>
                        <a:pt x="92" y="965"/>
                      </a:lnTo>
                      <a:lnTo>
                        <a:pt x="90" y="979"/>
                      </a:lnTo>
                      <a:lnTo>
                        <a:pt x="90" y="992"/>
                      </a:lnTo>
                      <a:lnTo>
                        <a:pt x="90" y="1004"/>
                      </a:lnTo>
                      <a:lnTo>
                        <a:pt x="90" y="1013"/>
                      </a:lnTo>
                      <a:lnTo>
                        <a:pt x="88" y="1021"/>
                      </a:lnTo>
                      <a:lnTo>
                        <a:pt x="88" y="1027"/>
                      </a:lnTo>
                      <a:lnTo>
                        <a:pt x="88" y="1038"/>
                      </a:lnTo>
                      <a:lnTo>
                        <a:pt x="86" y="1048"/>
                      </a:lnTo>
                      <a:lnTo>
                        <a:pt x="84" y="1057"/>
                      </a:lnTo>
                      <a:lnTo>
                        <a:pt x="84" y="1067"/>
                      </a:lnTo>
                      <a:lnTo>
                        <a:pt x="82" y="1075"/>
                      </a:lnTo>
                      <a:lnTo>
                        <a:pt x="80" y="1082"/>
                      </a:lnTo>
                      <a:lnTo>
                        <a:pt x="80" y="1088"/>
                      </a:lnTo>
                      <a:lnTo>
                        <a:pt x="78" y="1096"/>
                      </a:lnTo>
                      <a:lnTo>
                        <a:pt x="77" y="1099"/>
                      </a:lnTo>
                      <a:lnTo>
                        <a:pt x="75" y="1105"/>
                      </a:lnTo>
                      <a:lnTo>
                        <a:pt x="75" y="1109"/>
                      </a:lnTo>
                      <a:lnTo>
                        <a:pt x="73" y="1113"/>
                      </a:lnTo>
                      <a:lnTo>
                        <a:pt x="71" y="1115"/>
                      </a:lnTo>
                      <a:lnTo>
                        <a:pt x="71" y="1117"/>
                      </a:lnTo>
                      <a:lnTo>
                        <a:pt x="69" y="1119"/>
                      </a:lnTo>
                      <a:lnTo>
                        <a:pt x="67" y="1119"/>
                      </a:lnTo>
                      <a:lnTo>
                        <a:pt x="65" y="1117"/>
                      </a:lnTo>
                      <a:lnTo>
                        <a:pt x="63" y="1115"/>
                      </a:lnTo>
                      <a:lnTo>
                        <a:pt x="59" y="1111"/>
                      </a:lnTo>
                      <a:lnTo>
                        <a:pt x="57" y="1103"/>
                      </a:lnTo>
                      <a:lnTo>
                        <a:pt x="54" y="1096"/>
                      </a:lnTo>
                      <a:lnTo>
                        <a:pt x="50" y="1086"/>
                      </a:lnTo>
                      <a:lnTo>
                        <a:pt x="46" y="1073"/>
                      </a:lnTo>
                      <a:lnTo>
                        <a:pt x="42" y="1059"/>
                      </a:lnTo>
                      <a:lnTo>
                        <a:pt x="36" y="1048"/>
                      </a:lnTo>
                      <a:lnTo>
                        <a:pt x="33" y="1036"/>
                      </a:lnTo>
                      <a:lnTo>
                        <a:pt x="29" y="1027"/>
                      </a:lnTo>
                      <a:lnTo>
                        <a:pt x="25" y="1017"/>
                      </a:lnTo>
                      <a:lnTo>
                        <a:pt x="23" y="1008"/>
                      </a:lnTo>
                      <a:lnTo>
                        <a:pt x="23" y="1000"/>
                      </a:lnTo>
                      <a:lnTo>
                        <a:pt x="21" y="994"/>
                      </a:lnTo>
                      <a:lnTo>
                        <a:pt x="21" y="988"/>
                      </a:lnTo>
                      <a:lnTo>
                        <a:pt x="21" y="986"/>
                      </a:lnTo>
                      <a:lnTo>
                        <a:pt x="21" y="983"/>
                      </a:lnTo>
                      <a:lnTo>
                        <a:pt x="21" y="981"/>
                      </a:lnTo>
                      <a:lnTo>
                        <a:pt x="21" y="975"/>
                      </a:lnTo>
                      <a:lnTo>
                        <a:pt x="23" y="971"/>
                      </a:lnTo>
                      <a:lnTo>
                        <a:pt x="23" y="965"/>
                      </a:lnTo>
                      <a:lnTo>
                        <a:pt x="23" y="958"/>
                      </a:lnTo>
                      <a:lnTo>
                        <a:pt x="25" y="950"/>
                      </a:lnTo>
                      <a:lnTo>
                        <a:pt x="25" y="942"/>
                      </a:lnTo>
                      <a:lnTo>
                        <a:pt x="27" y="933"/>
                      </a:lnTo>
                      <a:lnTo>
                        <a:pt x="27" y="923"/>
                      </a:lnTo>
                      <a:lnTo>
                        <a:pt x="27" y="912"/>
                      </a:lnTo>
                      <a:lnTo>
                        <a:pt x="29" y="900"/>
                      </a:lnTo>
                      <a:lnTo>
                        <a:pt x="29" y="889"/>
                      </a:lnTo>
                      <a:lnTo>
                        <a:pt x="31" y="877"/>
                      </a:lnTo>
                      <a:lnTo>
                        <a:pt x="31" y="864"/>
                      </a:lnTo>
                      <a:lnTo>
                        <a:pt x="33" y="850"/>
                      </a:lnTo>
                      <a:lnTo>
                        <a:pt x="33" y="835"/>
                      </a:lnTo>
                      <a:lnTo>
                        <a:pt x="34" y="820"/>
                      </a:lnTo>
                      <a:lnTo>
                        <a:pt x="34" y="805"/>
                      </a:lnTo>
                      <a:lnTo>
                        <a:pt x="36" y="789"/>
                      </a:lnTo>
                      <a:lnTo>
                        <a:pt x="36" y="772"/>
                      </a:lnTo>
                      <a:lnTo>
                        <a:pt x="38" y="755"/>
                      </a:lnTo>
                      <a:lnTo>
                        <a:pt x="38" y="737"/>
                      </a:lnTo>
                      <a:lnTo>
                        <a:pt x="40" y="701"/>
                      </a:lnTo>
                      <a:lnTo>
                        <a:pt x="40" y="663"/>
                      </a:lnTo>
                      <a:lnTo>
                        <a:pt x="42" y="623"/>
                      </a:lnTo>
                      <a:lnTo>
                        <a:pt x="42" y="582"/>
                      </a:lnTo>
                      <a:lnTo>
                        <a:pt x="42" y="500"/>
                      </a:lnTo>
                      <a:lnTo>
                        <a:pt x="40" y="416"/>
                      </a:lnTo>
                      <a:lnTo>
                        <a:pt x="40" y="333"/>
                      </a:lnTo>
                      <a:lnTo>
                        <a:pt x="36" y="249"/>
                      </a:lnTo>
                      <a:lnTo>
                        <a:pt x="36" y="228"/>
                      </a:lnTo>
                      <a:lnTo>
                        <a:pt x="34" y="209"/>
                      </a:lnTo>
                      <a:lnTo>
                        <a:pt x="34" y="192"/>
                      </a:lnTo>
                      <a:lnTo>
                        <a:pt x="33" y="172"/>
                      </a:lnTo>
                      <a:lnTo>
                        <a:pt x="31" y="157"/>
                      </a:lnTo>
                      <a:lnTo>
                        <a:pt x="31" y="142"/>
                      </a:lnTo>
                      <a:lnTo>
                        <a:pt x="29" y="126"/>
                      </a:lnTo>
                      <a:lnTo>
                        <a:pt x="27" y="113"/>
                      </a:lnTo>
                      <a:lnTo>
                        <a:pt x="27" y="100"/>
                      </a:lnTo>
                      <a:lnTo>
                        <a:pt x="25" y="88"/>
                      </a:lnTo>
                      <a:lnTo>
                        <a:pt x="23" y="79"/>
                      </a:lnTo>
                      <a:lnTo>
                        <a:pt x="21" y="67"/>
                      </a:lnTo>
                      <a:lnTo>
                        <a:pt x="19" y="59"/>
                      </a:lnTo>
                      <a:lnTo>
                        <a:pt x="15" y="52"/>
                      </a:lnTo>
                      <a:lnTo>
                        <a:pt x="13" y="46"/>
                      </a:lnTo>
                      <a:lnTo>
                        <a:pt x="11" y="40"/>
                      </a:lnTo>
                      <a:lnTo>
                        <a:pt x="11" y="4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36"/>
                <p:cNvSpPr/>
                <p:nvPr/>
              </p:nvSpPr>
              <p:spPr bwMode="auto">
                <a:xfrm>
                  <a:off x="2632075" y="1133475"/>
                  <a:ext cx="461963" cy="1006475"/>
                </a:xfrm>
                <a:custGeom>
                  <a:avLst/>
                  <a:gdLst>
                    <a:gd name="T0" fmla="*/ 44 w 581"/>
                    <a:gd name="T1" fmla="*/ 97 h 1268"/>
                    <a:gd name="T2" fmla="*/ 107 w 581"/>
                    <a:gd name="T3" fmla="*/ 94 h 1268"/>
                    <a:gd name="T4" fmla="*/ 155 w 581"/>
                    <a:gd name="T5" fmla="*/ 88 h 1268"/>
                    <a:gd name="T6" fmla="*/ 202 w 581"/>
                    <a:gd name="T7" fmla="*/ 80 h 1268"/>
                    <a:gd name="T8" fmla="*/ 298 w 581"/>
                    <a:gd name="T9" fmla="*/ 63 h 1268"/>
                    <a:gd name="T10" fmla="*/ 354 w 581"/>
                    <a:gd name="T11" fmla="*/ 51 h 1268"/>
                    <a:gd name="T12" fmla="*/ 396 w 581"/>
                    <a:gd name="T13" fmla="*/ 38 h 1268"/>
                    <a:gd name="T14" fmla="*/ 422 w 581"/>
                    <a:gd name="T15" fmla="*/ 27 h 1268"/>
                    <a:gd name="T16" fmla="*/ 438 w 581"/>
                    <a:gd name="T17" fmla="*/ 11 h 1268"/>
                    <a:gd name="T18" fmla="*/ 457 w 581"/>
                    <a:gd name="T19" fmla="*/ 0 h 1268"/>
                    <a:gd name="T20" fmla="*/ 486 w 581"/>
                    <a:gd name="T21" fmla="*/ 15 h 1268"/>
                    <a:gd name="T22" fmla="*/ 541 w 581"/>
                    <a:gd name="T23" fmla="*/ 57 h 1268"/>
                    <a:gd name="T24" fmla="*/ 577 w 581"/>
                    <a:gd name="T25" fmla="*/ 99 h 1268"/>
                    <a:gd name="T26" fmla="*/ 579 w 581"/>
                    <a:gd name="T27" fmla="*/ 124 h 1268"/>
                    <a:gd name="T28" fmla="*/ 560 w 581"/>
                    <a:gd name="T29" fmla="*/ 143 h 1268"/>
                    <a:gd name="T30" fmla="*/ 549 w 581"/>
                    <a:gd name="T31" fmla="*/ 172 h 1268"/>
                    <a:gd name="T32" fmla="*/ 543 w 581"/>
                    <a:gd name="T33" fmla="*/ 245 h 1268"/>
                    <a:gd name="T34" fmla="*/ 543 w 581"/>
                    <a:gd name="T35" fmla="*/ 358 h 1268"/>
                    <a:gd name="T36" fmla="*/ 553 w 581"/>
                    <a:gd name="T37" fmla="*/ 664 h 1268"/>
                    <a:gd name="T38" fmla="*/ 554 w 581"/>
                    <a:gd name="T39" fmla="*/ 875 h 1268"/>
                    <a:gd name="T40" fmla="*/ 553 w 581"/>
                    <a:gd name="T41" fmla="*/ 986 h 1268"/>
                    <a:gd name="T42" fmla="*/ 549 w 581"/>
                    <a:gd name="T43" fmla="*/ 1070 h 1268"/>
                    <a:gd name="T44" fmla="*/ 541 w 581"/>
                    <a:gd name="T45" fmla="*/ 1136 h 1268"/>
                    <a:gd name="T46" fmla="*/ 520 w 581"/>
                    <a:gd name="T47" fmla="*/ 1210 h 1268"/>
                    <a:gd name="T48" fmla="*/ 491 w 581"/>
                    <a:gd name="T49" fmla="*/ 1252 h 1268"/>
                    <a:gd name="T50" fmla="*/ 466 w 581"/>
                    <a:gd name="T51" fmla="*/ 1268 h 1268"/>
                    <a:gd name="T52" fmla="*/ 459 w 581"/>
                    <a:gd name="T53" fmla="*/ 1260 h 1268"/>
                    <a:gd name="T54" fmla="*/ 453 w 581"/>
                    <a:gd name="T55" fmla="*/ 1235 h 1268"/>
                    <a:gd name="T56" fmla="*/ 451 w 581"/>
                    <a:gd name="T57" fmla="*/ 1193 h 1268"/>
                    <a:gd name="T58" fmla="*/ 447 w 581"/>
                    <a:gd name="T59" fmla="*/ 1139 h 1268"/>
                    <a:gd name="T60" fmla="*/ 426 w 581"/>
                    <a:gd name="T61" fmla="*/ 1078 h 1268"/>
                    <a:gd name="T62" fmla="*/ 392 w 581"/>
                    <a:gd name="T63" fmla="*/ 1005 h 1268"/>
                    <a:gd name="T64" fmla="*/ 403 w 581"/>
                    <a:gd name="T65" fmla="*/ 982 h 1268"/>
                    <a:gd name="T66" fmla="*/ 440 w 581"/>
                    <a:gd name="T67" fmla="*/ 984 h 1268"/>
                    <a:gd name="T68" fmla="*/ 461 w 581"/>
                    <a:gd name="T69" fmla="*/ 977 h 1268"/>
                    <a:gd name="T70" fmla="*/ 468 w 581"/>
                    <a:gd name="T71" fmla="*/ 963 h 1268"/>
                    <a:gd name="T72" fmla="*/ 470 w 581"/>
                    <a:gd name="T73" fmla="*/ 940 h 1268"/>
                    <a:gd name="T74" fmla="*/ 470 w 581"/>
                    <a:gd name="T75" fmla="*/ 904 h 1268"/>
                    <a:gd name="T76" fmla="*/ 472 w 581"/>
                    <a:gd name="T77" fmla="*/ 854 h 1268"/>
                    <a:gd name="T78" fmla="*/ 472 w 581"/>
                    <a:gd name="T79" fmla="*/ 789 h 1268"/>
                    <a:gd name="T80" fmla="*/ 472 w 581"/>
                    <a:gd name="T81" fmla="*/ 712 h 1268"/>
                    <a:gd name="T82" fmla="*/ 472 w 581"/>
                    <a:gd name="T83" fmla="*/ 620 h 1268"/>
                    <a:gd name="T84" fmla="*/ 472 w 581"/>
                    <a:gd name="T85" fmla="*/ 448 h 1268"/>
                    <a:gd name="T86" fmla="*/ 470 w 581"/>
                    <a:gd name="T87" fmla="*/ 320 h 1268"/>
                    <a:gd name="T88" fmla="*/ 468 w 581"/>
                    <a:gd name="T89" fmla="*/ 233 h 1268"/>
                    <a:gd name="T90" fmla="*/ 463 w 581"/>
                    <a:gd name="T91" fmla="*/ 184 h 1268"/>
                    <a:gd name="T92" fmla="*/ 455 w 581"/>
                    <a:gd name="T93" fmla="*/ 147 h 1268"/>
                    <a:gd name="T94" fmla="*/ 449 w 581"/>
                    <a:gd name="T95" fmla="*/ 128 h 1268"/>
                    <a:gd name="T96" fmla="*/ 438 w 581"/>
                    <a:gd name="T97" fmla="*/ 120 h 1268"/>
                    <a:gd name="T98" fmla="*/ 415 w 581"/>
                    <a:gd name="T99" fmla="*/ 115 h 1268"/>
                    <a:gd name="T100" fmla="*/ 380 w 581"/>
                    <a:gd name="T101" fmla="*/ 115 h 1268"/>
                    <a:gd name="T102" fmla="*/ 331 w 581"/>
                    <a:gd name="T103" fmla="*/ 120 h 1268"/>
                    <a:gd name="T104" fmla="*/ 246 w 581"/>
                    <a:gd name="T105" fmla="*/ 130 h 1268"/>
                    <a:gd name="T106" fmla="*/ 124 w 581"/>
                    <a:gd name="T107" fmla="*/ 149 h 1268"/>
                    <a:gd name="T108" fmla="*/ 0 w 581"/>
                    <a:gd name="T109" fmla="*/ 170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1" h="1268">
                      <a:moveTo>
                        <a:pt x="0" y="170"/>
                      </a:moveTo>
                      <a:lnTo>
                        <a:pt x="0" y="97"/>
                      </a:lnTo>
                      <a:lnTo>
                        <a:pt x="15" y="97"/>
                      </a:lnTo>
                      <a:lnTo>
                        <a:pt x="30" y="97"/>
                      </a:lnTo>
                      <a:lnTo>
                        <a:pt x="44" y="97"/>
                      </a:lnTo>
                      <a:lnTo>
                        <a:pt x="57" y="97"/>
                      </a:lnTo>
                      <a:lnTo>
                        <a:pt x="70" y="96"/>
                      </a:lnTo>
                      <a:lnTo>
                        <a:pt x="82" y="96"/>
                      </a:lnTo>
                      <a:lnTo>
                        <a:pt x="95" y="94"/>
                      </a:lnTo>
                      <a:lnTo>
                        <a:pt x="107" y="94"/>
                      </a:lnTo>
                      <a:lnTo>
                        <a:pt x="116" y="94"/>
                      </a:lnTo>
                      <a:lnTo>
                        <a:pt x="126" y="92"/>
                      </a:lnTo>
                      <a:lnTo>
                        <a:pt x="135" y="90"/>
                      </a:lnTo>
                      <a:lnTo>
                        <a:pt x="145" y="90"/>
                      </a:lnTo>
                      <a:lnTo>
                        <a:pt x="155" y="88"/>
                      </a:lnTo>
                      <a:lnTo>
                        <a:pt x="162" y="88"/>
                      </a:lnTo>
                      <a:lnTo>
                        <a:pt x="170" y="86"/>
                      </a:lnTo>
                      <a:lnTo>
                        <a:pt x="176" y="84"/>
                      </a:lnTo>
                      <a:lnTo>
                        <a:pt x="189" y="82"/>
                      </a:lnTo>
                      <a:lnTo>
                        <a:pt x="202" y="80"/>
                      </a:lnTo>
                      <a:lnTo>
                        <a:pt x="218" y="76"/>
                      </a:lnTo>
                      <a:lnTo>
                        <a:pt x="235" y="74"/>
                      </a:lnTo>
                      <a:lnTo>
                        <a:pt x="254" y="71"/>
                      </a:lnTo>
                      <a:lnTo>
                        <a:pt x="275" y="67"/>
                      </a:lnTo>
                      <a:lnTo>
                        <a:pt x="298" y="63"/>
                      </a:lnTo>
                      <a:lnTo>
                        <a:pt x="310" y="61"/>
                      </a:lnTo>
                      <a:lnTo>
                        <a:pt x="321" y="59"/>
                      </a:lnTo>
                      <a:lnTo>
                        <a:pt x="333" y="55"/>
                      </a:lnTo>
                      <a:lnTo>
                        <a:pt x="344" y="53"/>
                      </a:lnTo>
                      <a:lnTo>
                        <a:pt x="354" y="51"/>
                      </a:lnTo>
                      <a:lnTo>
                        <a:pt x="363" y="50"/>
                      </a:lnTo>
                      <a:lnTo>
                        <a:pt x="373" y="46"/>
                      </a:lnTo>
                      <a:lnTo>
                        <a:pt x="380" y="44"/>
                      </a:lnTo>
                      <a:lnTo>
                        <a:pt x="388" y="42"/>
                      </a:lnTo>
                      <a:lnTo>
                        <a:pt x="396" y="38"/>
                      </a:lnTo>
                      <a:lnTo>
                        <a:pt x="401" y="36"/>
                      </a:lnTo>
                      <a:lnTo>
                        <a:pt x="407" y="34"/>
                      </a:lnTo>
                      <a:lnTo>
                        <a:pt x="413" y="32"/>
                      </a:lnTo>
                      <a:lnTo>
                        <a:pt x="419" y="29"/>
                      </a:lnTo>
                      <a:lnTo>
                        <a:pt x="422" y="27"/>
                      </a:lnTo>
                      <a:lnTo>
                        <a:pt x="426" y="25"/>
                      </a:lnTo>
                      <a:lnTo>
                        <a:pt x="428" y="23"/>
                      </a:lnTo>
                      <a:lnTo>
                        <a:pt x="430" y="19"/>
                      </a:lnTo>
                      <a:lnTo>
                        <a:pt x="434" y="15"/>
                      </a:lnTo>
                      <a:lnTo>
                        <a:pt x="438" y="11"/>
                      </a:lnTo>
                      <a:lnTo>
                        <a:pt x="442" y="7"/>
                      </a:lnTo>
                      <a:lnTo>
                        <a:pt x="445" y="4"/>
                      </a:lnTo>
                      <a:lnTo>
                        <a:pt x="449" y="2"/>
                      </a:lnTo>
                      <a:lnTo>
                        <a:pt x="453" y="2"/>
                      </a:lnTo>
                      <a:lnTo>
                        <a:pt x="457" y="0"/>
                      </a:lnTo>
                      <a:lnTo>
                        <a:pt x="463" y="0"/>
                      </a:lnTo>
                      <a:lnTo>
                        <a:pt x="466" y="2"/>
                      </a:lnTo>
                      <a:lnTo>
                        <a:pt x="472" y="6"/>
                      </a:lnTo>
                      <a:lnTo>
                        <a:pt x="478" y="9"/>
                      </a:lnTo>
                      <a:lnTo>
                        <a:pt x="486" y="15"/>
                      </a:lnTo>
                      <a:lnTo>
                        <a:pt x="495" y="21"/>
                      </a:lnTo>
                      <a:lnTo>
                        <a:pt x="505" y="29"/>
                      </a:lnTo>
                      <a:lnTo>
                        <a:pt x="516" y="36"/>
                      </a:lnTo>
                      <a:lnTo>
                        <a:pt x="530" y="46"/>
                      </a:lnTo>
                      <a:lnTo>
                        <a:pt x="541" y="57"/>
                      </a:lnTo>
                      <a:lnTo>
                        <a:pt x="553" y="67"/>
                      </a:lnTo>
                      <a:lnTo>
                        <a:pt x="562" y="76"/>
                      </a:lnTo>
                      <a:lnTo>
                        <a:pt x="568" y="86"/>
                      </a:lnTo>
                      <a:lnTo>
                        <a:pt x="574" y="94"/>
                      </a:lnTo>
                      <a:lnTo>
                        <a:pt x="577" y="99"/>
                      </a:lnTo>
                      <a:lnTo>
                        <a:pt x="579" y="105"/>
                      </a:lnTo>
                      <a:lnTo>
                        <a:pt x="581" y="111"/>
                      </a:lnTo>
                      <a:lnTo>
                        <a:pt x="581" y="117"/>
                      </a:lnTo>
                      <a:lnTo>
                        <a:pt x="579" y="120"/>
                      </a:lnTo>
                      <a:lnTo>
                        <a:pt x="579" y="124"/>
                      </a:lnTo>
                      <a:lnTo>
                        <a:pt x="575" y="130"/>
                      </a:lnTo>
                      <a:lnTo>
                        <a:pt x="574" y="134"/>
                      </a:lnTo>
                      <a:lnTo>
                        <a:pt x="570" y="138"/>
                      </a:lnTo>
                      <a:lnTo>
                        <a:pt x="566" y="142"/>
                      </a:lnTo>
                      <a:lnTo>
                        <a:pt x="560" y="143"/>
                      </a:lnTo>
                      <a:lnTo>
                        <a:pt x="558" y="145"/>
                      </a:lnTo>
                      <a:lnTo>
                        <a:pt x="554" y="149"/>
                      </a:lnTo>
                      <a:lnTo>
                        <a:pt x="553" y="155"/>
                      </a:lnTo>
                      <a:lnTo>
                        <a:pt x="551" y="163"/>
                      </a:lnTo>
                      <a:lnTo>
                        <a:pt x="549" y="172"/>
                      </a:lnTo>
                      <a:lnTo>
                        <a:pt x="547" y="184"/>
                      </a:lnTo>
                      <a:lnTo>
                        <a:pt x="545" y="195"/>
                      </a:lnTo>
                      <a:lnTo>
                        <a:pt x="545" y="210"/>
                      </a:lnTo>
                      <a:lnTo>
                        <a:pt x="543" y="226"/>
                      </a:lnTo>
                      <a:lnTo>
                        <a:pt x="543" y="245"/>
                      </a:lnTo>
                      <a:lnTo>
                        <a:pt x="543" y="264"/>
                      </a:lnTo>
                      <a:lnTo>
                        <a:pt x="543" y="285"/>
                      </a:lnTo>
                      <a:lnTo>
                        <a:pt x="543" y="308"/>
                      </a:lnTo>
                      <a:lnTo>
                        <a:pt x="543" y="333"/>
                      </a:lnTo>
                      <a:lnTo>
                        <a:pt x="543" y="358"/>
                      </a:lnTo>
                      <a:lnTo>
                        <a:pt x="545" y="385"/>
                      </a:lnTo>
                      <a:lnTo>
                        <a:pt x="549" y="498"/>
                      </a:lnTo>
                      <a:lnTo>
                        <a:pt x="551" y="553"/>
                      </a:lnTo>
                      <a:lnTo>
                        <a:pt x="553" y="609"/>
                      </a:lnTo>
                      <a:lnTo>
                        <a:pt x="553" y="664"/>
                      </a:lnTo>
                      <a:lnTo>
                        <a:pt x="554" y="718"/>
                      </a:lnTo>
                      <a:lnTo>
                        <a:pt x="554" y="772"/>
                      </a:lnTo>
                      <a:lnTo>
                        <a:pt x="554" y="823"/>
                      </a:lnTo>
                      <a:lnTo>
                        <a:pt x="554" y="850"/>
                      </a:lnTo>
                      <a:lnTo>
                        <a:pt x="554" y="875"/>
                      </a:lnTo>
                      <a:lnTo>
                        <a:pt x="554" y="900"/>
                      </a:lnTo>
                      <a:lnTo>
                        <a:pt x="554" y="923"/>
                      </a:lnTo>
                      <a:lnTo>
                        <a:pt x="554" y="944"/>
                      </a:lnTo>
                      <a:lnTo>
                        <a:pt x="553" y="965"/>
                      </a:lnTo>
                      <a:lnTo>
                        <a:pt x="553" y="986"/>
                      </a:lnTo>
                      <a:lnTo>
                        <a:pt x="553" y="1005"/>
                      </a:lnTo>
                      <a:lnTo>
                        <a:pt x="551" y="1023"/>
                      </a:lnTo>
                      <a:lnTo>
                        <a:pt x="551" y="1040"/>
                      </a:lnTo>
                      <a:lnTo>
                        <a:pt x="549" y="1055"/>
                      </a:lnTo>
                      <a:lnTo>
                        <a:pt x="549" y="1070"/>
                      </a:lnTo>
                      <a:lnTo>
                        <a:pt x="547" y="1084"/>
                      </a:lnTo>
                      <a:lnTo>
                        <a:pt x="547" y="1095"/>
                      </a:lnTo>
                      <a:lnTo>
                        <a:pt x="545" y="1107"/>
                      </a:lnTo>
                      <a:lnTo>
                        <a:pt x="545" y="1118"/>
                      </a:lnTo>
                      <a:lnTo>
                        <a:pt x="541" y="1136"/>
                      </a:lnTo>
                      <a:lnTo>
                        <a:pt x="537" y="1155"/>
                      </a:lnTo>
                      <a:lnTo>
                        <a:pt x="533" y="1170"/>
                      </a:lnTo>
                      <a:lnTo>
                        <a:pt x="528" y="1185"/>
                      </a:lnTo>
                      <a:lnTo>
                        <a:pt x="524" y="1199"/>
                      </a:lnTo>
                      <a:lnTo>
                        <a:pt x="520" y="1210"/>
                      </a:lnTo>
                      <a:lnTo>
                        <a:pt x="514" y="1220"/>
                      </a:lnTo>
                      <a:lnTo>
                        <a:pt x="509" y="1229"/>
                      </a:lnTo>
                      <a:lnTo>
                        <a:pt x="503" y="1237"/>
                      </a:lnTo>
                      <a:lnTo>
                        <a:pt x="497" y="1247"/>
                      </a:lnTo>
                      <a:lnTo>
                        <a:pt x="491" y="1252"/>
                      </a:lnTo>
                      <a:lnTo>
                        <a:pt x="486" y="1258"/>
                      </a:lnTo>
                      <a:lnTo>
                        <a:pt x="480" y="1262"/>
                      </a:lnTo>
                      <a:lnTo>
                        <a:pt x="476" y="1266"/>
                      </a:lnTo>
                      <a:lnTo>
                        <a:pt x="470" y="1268"/>
                      </a:lnTo>
                      <a:lnTo>
                        <a:pt x="466" y="1268"/>
                      </a:lnTo>
                      <a:lnTo>
                        <a:pt x="465" y="1268"/>
                      </a:lnTo>
                      <a:lnTo>
                        <a:pt x="463" y="1266"/>
                      </a:lnTo>
                      <a:lnTo>
                        <a:pt x="461" y="1266"/>
                      </a:lnTo>
                      <a:lnTo>
                        <a:pt x="461" y="1262"/>
                      </a:lnTo>
                      <a:lnTo>
                        <a:pt x="459" y="1260"/>
                      </a:lnTo>
                      <a:lnTo>
                        <a:pt x="457" y="1256"/>
                      </a:lnTo>
                      <a:lnTo>
                        <a:pt x="457" y="1252"/>
                      </a:lnTo>
                      <a:lnTo>
                        <a:pt x="455" y="1247"/>
                      </a:lnTo>
                      <a:lnTo>
                        <a:pt x="455" y="1241"/>
                      </a:lnTo>
                      <a:lnTo>
                        <a:pt x="453" y="1235"/>
                      </a:lnTo>
                      <a:lnTo>
                        <a:pt x="453" y="1229"/>
                      </a:lnTo>
                      <a:lnTo>
                        <a:pt x="453" y="1222"/>
                      </a:lnTo>
                      <a:lnTo>
                        <a:pt x="451" y="1212"/>
                      </a:lnTo>
                      <a:lnTo>
                        <a:pt x="451" y="1203"/>
                      </a:lnTo>
                      <a:lnTo>
                        <a:pt x="451" y="1193"/>
                      </a:lnTo>
                      <a:lnTo>
                        <a:pt x="451" y="1183"/>
                      </a:lnTo>
                      <a:lnTo>
                        <a:pt x="451" y="1172"/>
                      </a:lnTo>
                      <a:lnTo>
                        <a:pt x="449" y="1162"/>
                      </a:lnTo>
                      <a:lnTo>
                        <a:pt x="449" y="1151"/>
                      </a:lnTo>
                      <a:lnTo>
                        <a:pt x="447" y="1139"/>
                      </a:lnTo>
                      <a:lnTo>
                        <a:pt x="443" y="1128"/>
                      </a:lnTo>
                      <a:lnTo>
                        <a:pt x="440" y="1116"/>
                      </a:lnTo>
                      <a:lnTo>
                        <a:pt x="436" y="1103"/>
                      </a:lnTo>
                      <a:lnTo>
                        <a:pt x="432" y="1092"/>
                      </a:lnTo>
                      <a:lnTo>
                        <a:pt x="426" y="1078"/>
                      </a:lnTo>
                      <a:lnTo>
                        <a:pt x="421" y="1063"/>
                      </a:lnTo>
                      <a:lnTo>
                        <a:pt x="415" y="1049"/>
                      </a:lnTo>
                      <a:lnTo>
                        <a:pt x="407" y="1034"/>
                      </a:lnTo>
                      <a:lnTo>
                        <a:pt x="399" y="1021"/>
                      </a:lnTo>
                      <a:lnTo>
                        <a:pt x="392" y="1005"/>
                      </a:lnTo>
                      <a:lnTo>
                        <a:pt x="382" y="990"/>
                      </a:lnTo>
                      <a:lnTo>
                        <a:pt x="373" y="973"/>
                      </a:lnTo>
                      <a:lnTo>
                        <a:pt x="384" y="977"/>
                      </a:lnTo>
                      <a:lnTo>
                        <a:pt x="394" y="980"/>
                      </a:lnTo>
                      <a:lnTo>
                        <a:pt x="403" y="982"/>
                      </a:lnTo>
                      <a:lnTo>
                        <a:pt x="411" y="984"/>
                      </a:lnTo>
                      <a:lnTo>
                        <a:pt x="419" y="984"/>
                      </a:lnTo>
                      <a:lnTo>
                        <a:pt x="426" y="986"/>
                      </a:lnTo>
                      <a:lnTo>
                        <a:pt x="434" y="986"/>
                      </a:lnTo>
                      <a:lnTo>
                        <a:pt x="440" y="984"/>
                      </a:lnTo>
                      <a:lnTo>
                        <a:pt x="445" y="984"/>
                      </a:lnTo>
                      <a:lnTo>
                        <a:pt x="449" y="982"/>
                      </a:lnTo>
                      <a:lnTo>
                        <a:pt x="455" y="980"/>
                      </a:lnTo>
                      <a:lnTo>
                        <a:pt x="459" y="979"/>
                      </a:lnTo>
                      <a:lnTo>
                        <a:pt x="461" y="977"/>
                      </a:lnTo>
                      <a:lnTo>
                        <a:pt x="465" y="975"/>
                      </a:lnTo>
                      <a:lnTo>
                        <a:pt x="466" y="971"/>
                      </a:lnTo>
                      <a:lnTo>
                        <a:pt x="466" y="967"/>
                      </a:lnTo>
                      <a:lnTo>
                        <a:pt x="466" y="965"/>
                      </a:lnTo>
                      <a:lnTo>
                        <a:pt x="468" y="963"/>
                      </a:lnTo>
                      <a:lnTo>
                        <a:pt x="468" y="959"/>
                      </a:lnTo>
                      <a:lnTo>
                        <a:pt x="468" y="956"/>
                      </a:lnTo>
                      <a:lnTo>
                        <a:pt x="468" y="952"/>
                      </a:lnTo>
                      <a:lnTo>
                        <a:pt x="468" y="946"/>
                      </a:lnTo>
                      <a:lnTo>
                        <a:pt x="470" y="940"/>
                      </a:lnTo>
                      <a:lnTo>
                        <a:pt x="470" y="934"/>
                      </a:lnTo>
                      <a:lnTo>
                        <a:pt x="470" y="927"/>
                      </a:lnTo>
                      <a:lnTo>
                        <a:pt x="470" y="921"/>
                      </a:lnTo>
                      <a:lnTo>
                        <a:pt x="470" y="912"/>
                      </a:lnTo>
                      <a:lnTo>
                        <a:pt x="470" y="904"/>
                      </a:lnTo>
                      <a:lnTo>
                        <a:pt x="470" y="894"/>
                      </a:lnTo>
                      <a:lnTo>
                        <a:pt x="470" y="887"/>
                      </a:lnTo>
                      <a:lnTo>
                        <a:pt x="472" y="875"/>
                      </a:lnTo>
                      <a:lnTo>
                        <a:pt x="472" y="866"/>
                      </a:lnTo>
                      <a:lnTo>
                        <a:pt x="472" y="854"/>
                      </a:lnTo>
                      <a:lnTo>
                        <a:pt x="472" y="843"/>
                      </a:lnTo>
                      <a:lnTo>
                        <a:pt x="472" y="829"/>
                      </a:lnTo>
                      <a:lnTo>
                        <a:pt x="472" y="818"/>
                      </a:lnTo>
                      <a:lnTo>
                        <a:pt x="472" y="804"/>
                      </a:lnTo>
                      <a:lnTo>
                        <a:pt x="472" y="789"/>
                      </a:lnTo>
                      <a:lnTo>
                        <a:pt x="472" y="776"/>
                      </a:lnTo>
                      <a:lnTo>
                        <a:pt x="472" y="760"/>
                      </a:lnTo>
                      <a:lnTo>
                        <a:pt x="472" y="745"/>
                      </a:lnTo>
                      <a:lnTo>
                        <a:pt x="472" y="730"/>
                      </a:lnTo>
                      <a:lnTo>
                        <a:pt x="472" y="712"/>
                      </a:lnTo>
                      <a:lnTo>
                        <a:pt x="472" y="695"/>
                      </a:lnTo>
                      <a:lnTo>
                        <a:pt x="472" y="678"/>
                      </a:lnTo>
                      <a:lnTo>
                        <a:pt x="472" y="659"/>
                      </a:lnTo>
                      <a:lnTo>
                        <a:pt x="472" y="640"/>
                      </a:lnTo>
                      <a:lnTo>
                        <a:pt x="472" y="620"/>
                      </a:lnTo>
                      <a:lnTo>
                        <a:pt x="472" y="582"/>
                      </a:lnTo>
                      <a:lnTo>
                        <a:pt x="472" y="546"/>
                      </a:lnTo>
                      <a:lnTo>
                        <a:pt x="472" y="511"/>
                      </a:lnTo>
                      <a:lnTo>
                        <a:pt x="472" y="479"/>
                      </a:lnTo>
                      <a:lnTo>
                        <a:pt x="472" y="448"/>
                      </a:lnTo>
                      <a:lnTo>
                        <a:pt x="472" y="417"/>
                      </a:lnTo>
                      <a:lnTo>
                        <a:pt x="472" y="391"/>
                      </a:lnTo>
                      <a:lnTo>
                        <a:pt x="472" y="366"/>
                      </a:lnTo>
                      <a:lnTo>
                        <a:pt x="470" y="341"/>
                      </a:lnTo>
                      <a:lnTo>
                        <a:pt x="470" y="320"/>
                      </a:lnTo>
                      <a:lnTo>
                        <a:pt x="470" y="299"/>
                      </a:lnTo>
                      <a:lnTo>
                        <a:pt x="470" y="279"/>
                      </a:lnTo>
                      <a:lnTo>
                        <a:pt x="468" y="262"/>
                      </a:lnTo>
                      <a:lnTo>
                        <a:pt x="468" y="247"/>
                      </a:lnTo>
                      <a:lnTo>
                        <a:pt x="468" y="233"/>
                      </a:lnTo>
                      <a:lnTo>
                        <a:pt x="466" y="222"/>
                      </a:lnTo>
                      <a:lnTo>
                        <a:pt x="466" y="210"/>
                      </a:lnTo>
                      <a:lnTo>
                        <a:pt x="465" y="201"/>
                      </a:lnTo>
                      <a:lnTo>
                        <a:pt x="463" y="191"/>
                      </a:lnTo>
                      <a:lnTo>
                        <a:pt x="463" y="184"/>
                      </a:lnTo>
                      <a:lnTo>
                        <a:pt x="461" y="174"/>
                      </a:lnTo>
                      <a:lnTo>
                        <a:pt x="459" y="166"/>
                      </a:lnTo>
                      <a:lnTo>
                        <a:pt x="459" y="161"/>
                      </a:lnTo>
                      <a:lnTo>
                        <a:pt x="457" y="153"/>
                      </a:lnTo>
                      <a:lnTo>
                        <a:pt x="455" y="147"/>
                      </a:lnTo>
                      <a:lnTo>
                        <a:pt x="453" y="142"/>
                      </a:lnTo>
                      <a:lnTo>
                        <a:pt x="453" y="138"/>
                      </a:lnTo>
                      <a:lnTo>
                        <a:pt x="451" y="134"/>
                      </a:lnTo>
                      <a:lnTo>
                        <a:pt x="449" y="130"/>
                      </a:lnTo>
                      <a:lnTo>
                        <a:pt x="449" y="128"/>
                      </a:lnTo>
                      <a:lnTo>
                        <a:pt x="447" y="126"/>
                      </a:lnTo>
                      <a:lnTo>
                        <a:pt x="445" y="124"/>
                      </a:lnTo>
                      <a:lnTo>
                        <a:pt x="443" y="122"/>
                      </a:lnTo>
                      <a:lnTo>
                        <a:pt x="442" y="122"/>
                      </a:lnTo>
                      <a:lnTo>
                        <a:pt x="438" y="120"/>
                      </a:lnTo>
                      <a:lnTo>
                        <a:pt x="434" y="119"/>
                      </a:lnTo>
                      <a:lnTo>
                        <a:pt x="430" y="119"/>
                      </a:lnTo>
                      <a:lnTo>
                        <a:pt x="426" y="117"/>
                      </a:lnTo>
                      <a:lnTo>
                        <a:pt x="421" y="117"/>
                      </a:lnTo>
                      <a:lnTo>
                        <a:pt x="415" y="115"/>
                      </a:lnTo>
                      <a:lnTo>
                        <a:pt x="409" y="115"/>
                      </a:lnTo>
                      <a:lnTo>
                        <a:pt x="403" y="115"/>
                      </a:lnTo>
                      <a:lnTo>
                        <a:pt x="396" y="115"/>
                      </a:lnTo>
                      <a:lnTo>
                        <a:pt x="388" y="115"/>
                      </a:lnTo>
                      <a:lnTo>
                        <a:pt x="380" y="115"/>
                      </a:lnTo>
                      <a:lnTo>
                        <a:pt x="371" y="115"/>
                      </a:lnTo>
                      <a:lnTo>
                        <a:pt x="363" y="117"/>
                      </a:lnTo>
                      <a:lnTo>
                        <a:pt x="354" y="117"/>
                      </a:lnTo>
                      <a:lnTo>
                        <a:pt x="342" y="119"/>
                      </a:lnTo>
                      <a:lnTo>
                        <a:pt x="331" y="120"/>
                      </a:lnTo>
                      <a:lnTo>
                        <a:pt x="317" y="122"/>
                      </a:lnTo>
                      <a:lnTo>
                        <a:pt x="302" y="124"/>
                      </a:lnTo>
                      <a:lnTo>
                        <a:pt x="285" y="126"/>
                      </a:lnTo>
                      <a:lnTo>
                        <a:pt x="266" y="128"/>
                      </a:lnTo>
                      <a:lnTo>
                        <a:pt x="246" y="130"/>
                      </a:lnTo>
                      <a:lnTo>
                        <a:pt x="225" y="134"/>
                      </a:lnTo>
                      <a:lnTo>
                        <a:pt x="202" y="136"/>
                      </a:lnTo>
                      <a:lnTo>
                        <a:pt x="178" y="140"/>
                      </a:lnTo>
                      <a:lnTo>
                        <a:pt x="153" y="143"/>
                      </a:lnTo>
                      <a:lnTo>
                        <a:pt x="124" y="149"/>
                      </a:lnTo>
                      <a:lnTo>
                        <a:pt x="95" y="153"/>
                      </a:lnTo>
                      <a:lnTo>
                        <a:pt x="65" y="159"/>
                      </a:lnTo>
                      <a:lnTo>
                        <a:pt x="34" y="165"/>
                      </a:lnTo>
                      <a:lnTo>
                        <a:pt x="0" y="170"/>
                      </a:lnTo>
                      <a:lnTo>
                        <a:pt x="0" y="17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7"/>
                <p:cNvSpPr/>
                <p:nvPr/>
              </p:nvSpPr>
              <p:spPr bwMode="auto">
                <a:xfrm>
                  <a:off x="2643188" y="1412875"/>
                  <a:ext cx="274638" cy="88900"/>
                </a:xfrm>
                <a:custGeom>
                  <a:avLst/>
                  <a:gdLst>
                    <a:gd name="T0" fmla="*/ 342 w 344"/>
                    <a:gd name="T1" fmla="*/ 33 h 111"/>
                    <a:gd name="T2" fmla="*/ 344 w 344"/>
                    <a:gd name="T3" fmla="*/ 37 h 111"/>
                    <a:gd name="T4" fmla="*/ 344 w 344"/>
                    <a:gd name="T5" fmla="*/ 40 h 111"/>
                    <a:gd name="T6" fmla="*/ 344 w 344"/>
                    <a:gd name="T7" fmla="*/ 44 h 111"/>
                    <a:gd name="T8" fmla="*/ 342 w 344"/>
                    <a:gd name="T9" fmla="*/ 46 h 111"/>
                    <a:gd name="T10" fmla="*/ 340 w 344"/>
                    <a:gd name="T11" fmla="*/ 50 h 111"/>
                    <a:gd name="T12" fmla="*/ 337 w 344"/>
                    <a:gd name="T13" fmla="*/ 54 h 111"/>
                    <a:gd name="T14" fmla="*/ 333 w 344"/>
                    <a:gd name="T15" fmla="*/ 56 h 111"/>
                    <a:gd name="T16" fmla="*/ 327 w 344"/>
                    <a:gd name="T17" fmla="*/ 60 h 111"/>
                    <a:gd name="T18" fmla="*/ 319 w 344"/>
                    <a:gd name="T19" fmla="*/ 62 h 111"/>
                    <a:gd name="T20" fmla="*/ 312 w 344"/>
                    <a:gd name="T21" fmla="*/ 65 h 111"/>
                    <a:gd name="T22" fmla="*/ 304 w 344"/>
                    <a:gd name="T23" fmla="*/ 69 h 111"/>
                    <a:gd name="T24" fmla="*/ 295 w 344"/>
                    <a:gd name="T25" fmla="*/ 71 h 111"/>
                    <a:gd name="T26" fmla="*/ 283 w 344"/>
                    <a:gd name="T27" fmla="*/ 75 h 111"/>
                    <a:gd name="T28" fmla="*/ 272 w 344"/>
                    <a:gd name="T29" fmla="*/ 79 h 111"/>
                    <a:gd name="T30" fmla="*/ 258 w 344"/>
                    <a:gd name="T31" fmla="*/ 83 h 111"/>
                    <a:gd name="T32" fmla="*/ 245 w 344"/>
                    <a:gd name="T33" fmla="*/ 86 h 111"/>
                    <a:gd name="T34" fmla="*/ 214 w 344"/>
                    <a:gd name="T35" fmla="*/ 92 h 111"/>
                    <a:gd name="T36" fmla="*/ 186 w 344"/>
                    <a:gd name="T37" fmla="*/ 98 h 111"/>
                    <a:gd name="T38" fmla="*/ 155 w 344"/>
                    <a:gd name="T39" fmla="*/ 102 h 111"/>
                    <a:gd name="T40" fmla="*/ 124 w 344"/>
                    <a:gd name="T41" fmla="*/ 106 h 111"/>
                    <a:gd name="T42" fmla="*/ 94 w 344"/>
                    <a:gd name="T43" fmla="*/ 109 h 111"/>
                    <a:gd name="T44" fmla="*/ 63 w 344"/>
                    <a:gd name="T45" fmla="*/ 111 h 111"/>
                    <a:gd name="T46" fmla="*/ 32 w 344"/>
                    <a:gd name="T47" fmla="*/ 111 h 111"/>
                    <a:gd name="T48" fmla="*/ 0 w 344"/>
                    <a:gd name="T49" fmla="*/ 111 h 111"/>
                    <a:gd name="T50" fmla="*/ 0 w 344"/>
                    <a:gd name="T51" fmla="*/ 54 h 111"/>
                    <a:gd name="T52" fmla="*/ 6 w 344"/>
                    <a:gd name="T53" fmla="*/ 52 h 111"/>
                    <a:gd name="T54" fmla="*/ 11 w 344"/>
                    <a:gd name="T55" fmla="*/ 52 h 111"/>
                    <a:gd name="T56" fmla="*/ 17 w 344"/>
                    <a:gd name="T57" fmla="*/ 52 h 111"/>
                    <a:gd name="T58" fmla="*/ 25 w 344"/>
                    <a:gd name="T59" fmla="*/ 52 h 111"/>
                    <a:gd name="T60" fmla="*/ 31 w 344"/>
                    <a:gd name="T61" fmla="*/ 50 h 111"/>
                    <a:gd name="T62" fmla="*/ 38 w 344"/>
                    <a:gd name="T63" fmla="*/ 50 h 111"/>
                    <a:gd name="T64" fmla="*/ 46 w 344"/>
                    <a:gd name="T65" fmla="*/ 48 h 111"/>
                    <a:gd name="T66" fmla="*/ 55 w 344"/>
                    <a:gd name="T67" fmla="*/ 48 h 111"/>
                    <a:gd name="T68" fmla="*/ 65 w 344"/>
                    <a:gd name="T69" fmla="*/ 46 h 111"/>
                    <a:gd name="T70" fmla="*/ 75 w 344"/>
                    <a:gd name="T71" fmla="*/ 44 h 111"/>
                    <a:gd name="T72" fmla="*/ 84 w 344"/>
                    <a:gd name="T73" fmla="*/ 42 h 111"/>
                    <a:gd name="T74" fmla="*/ 94 w 344"/>
                    <a:gd name="T75" fmla="*/ 39 h 111"/>
                    <a:gd name="T76" fmla="*/ 105 w 344"/>
                    <a:gd name="T77" fmla="*/ 37 h 111"/>
                    <a:gd name="T78" fmla="*/ 117 w 344"/>
                    <a:gd name="T79" fmla="*/ 33 h 111"/>
                    <a:gd name="T80" fmla="*/ 128 w 344"/>
                    <a:gd name="T81" fmla="*/ 31 h 111"/>
                    <a:gd name="T82" fmla="*/ 142 w 344"/>
                    <a:gd name="T83" fmla="*/ 27 h 111"/>
                    <a:gd name="T84" fmla="*/ 163 w 344"/>
                    <a:gd name="T85" fmla="*/ 19 h 111"/>
                    <a:gd name="T86" fmla="*/ 184 w 344"/>
                    <a:gd name="T87" fmla="*/ 14 h 111"/>
                    <a:gd name="T88" fmla="*/ 205 w 344"/>
                    <a:gd name="T89" fmla="*/ 10 h 111"/>
                    <a:gd name="T90" fmla="*/ 224 w 344"/>
                    <a:gd name="T91" fmla="*/ 6 h 111"/>
                    <a:gd name="T92" fmla="*/ 241 w 344"/>
                    <a:gd name="T93" fmla="*/ 4 h 111"/>
                    <a:gd name="T94" fmla="*/ 256 w 344"/>
                    <a:gd name="T95" fmla="*/ 2 h 111"/>
                    <a:gd name="T96" fmla="*/ 272 w 344"/>
                    <a:gd name="T97" fmla="*/ 0 h 111"/>
                    <a:gd name="T98" fmla="*/ 285 w 344"/>
                    <a:gd name="T99" fmla="*/ 0 h 111"/>
                    <a:gd name="T100" fmla="*/ 296 w 344"/>
                    <a:gd name="T101" fmla="*/ 2 h 111"/>
                    <a:gd name="T102" fmla="*/ 308 w 344"/>
                    <a:gd name="T103" fmla="*/ 2 h 111"/>
                    <a:gd name="T104" fmla="*/ 316 w 344"/>
                    <a:gd name="T105" fmla="*/ 6 h 111"/>
                    <a:gd name="T106" fmla="*/ 325 w 344"/>
                    <a:gd name="T107" fmla="*/ 10 h 111"/>
                    <a:gd name="T108" fmla="*/ 331 w 344"/>
                    <a:gd name="T109" fmla="*/ 14 h 111"/>
                    <a:gd name="T110" fmla="*/ 337 w 344"/>
                    <a:gd name="T111" fmla="*/ 19 h 111"/>
                    <a:gd name="T112" fmla="*/ 340 w 344"/>
                    <a:gd name="T113" fmla="*/ 27 h 111"/>
                    <a:gd name="T114" fmla="*/ 342 w 344"/>
                    <a:gd name="T115" fmla="*/ 33 h 111"/>
                    <a:gd name="T116" fmla="*/ 342 w 344"/>
                    <a:gd name="T117" fmla="*/ 3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4" h="111">
                      <a:moveTo>
                        <a:pt x="342" y="33"/>
                      </a:moveTo>
                      <a:lnTo>
                        <a:pt x="344" y="37"/>
                      </a:lnTo>
                      <a:lnTo>
                        <a:pt x="344" y="40"/>
                      </a:lnTo>
                      <a:lnTo>
                        <a:pt x="344" y="44"/>
                      </a:lnTo>
                      <a:lnTo>
                        <a:pt x="342" y="46"/>
                      </a:lnTo>
                      <a:lnTo>
                        <a:pt x="340" y="50"/>
                      </a:lnTo>
                      <a:lnTo>
                        <a:pt x="337" y="54"/>
                      </a:lnTo>
                      <a:lnTo>
                        <a:pt x="333" y="56"/>
                      </a:lnTo>
                      <a:lnTo>
                        <a:pt x="327" y="60"/>
                      </a:lnTo>
                      <a:lnTo>
                        <a:pt x="319" y="62"/>
                      </a:lnTo>
                      <a:lnTo>
                        <a:pt x="312" y="65"/>
                      </a:lnTo>
                      <a:lnTo>
                        <a:pt x="304" y="69"/>
                      </a:lnTo>
                      <a:lnTo>
                        <a:pt x="295" y="71"/>
                      </a:lnTo>
                      <a:lnTo>
                        <a:pt x="283" y="75"/>
                      </a:lnTo>
                      <a:lnTo>
                        <a:pt x="272" y="79"/>
                      </a:lnTo>
                      <a:lnTo>
                        <a:pt x="258" y="83"/>
                      </a:lnTo>
                      <a:lnTo>
                        <a:pt x="245" y="86"/>
                      </a:lnTo>
                      <a:lnTo>
                        <a:pt x="214" y="92"/>
                      </a:lnTo>
                      <a:lnTo>
                        <a:pt x="186" y="98"/>
                      </a:lnTo>
                      <a:lnTo>
                        <a:pt x="155" y="102"/>
                      </a:lnTo>
                      <a:lnTo>
                        <a:pt x="124" y="106"/>
                      </a:lnTo>
                      <a:lnTo>
                        <a:pt x="94" y="109"/>
                      </a:lnTo>
                      <a:lnTo>
                        <a:pt x="63" y="111"/>
                      </a:lnTo>
                      <a:lnTo>
                        <a:pt x="32" y="111"/>
                      </a:lnTo>
                      <a:lnTo>
                        <a:pt x="0" y="111"/>
                      </a:lnTo>
                      <a:lnTo>
                        <a:pt x="0" y="54"/>
                      </a:lnTo>
                      <a:lnTo>
                        <a:pt x="6" y="52"/>
                      </a:lnTo>
                      <a:lnTo>
                        <a:pt x="11" y="52"/>
                      </a:lnTo>
                      <a:lnTo>
                        <a:pt x="17" y="52"/>
                      </a:lnTo>
                      <a:lnTo>
                        <a:pt x="25" y="52"/>
                      </a:lnTo>
                      <a:lnTo>
                        <a:pt x="31" y="50"/>
                      </a:lnTo>
                      <a:lnTo>
                        <a:pt x="38" y="50"/>
                      </a:lnTo>
                      <a:lnTo>
                        <a:pt x="46" y="48"/>
                      </a:lnTo>
                      <a:lnTo>
                        <a:pt x="55" y="48"/>
                      </a:lnTo>
                      <a:lnTo>
                        <a:pt x="65" y="46"/>
                      </a:lnTo>
                      <a:lnTo>
                        <a:pt x="75" y="44"/>
                      </a:lnTo>
                      <a:lnTo>
                        <a:pt x="84" y="42"/>
                      </a:lnTo>
                      <a:lnTo>
                        <a:pt x="94" y="39"/>
                      </a:lnTo>
                      <a:lnTo>
                        <a:pt x="105" y="37"/>
                      </a:lnTo>
                      <a:lnTo>
                        <a:pt x="117" y="33"/>
                      </a:lnTo>
                      <a:lnTo>
                        <a:pt x="128" y="31"/>
                      </a:lnTo>
                      <a:lnTo>
                        <a:pt x="142" y="27"/>
                      </a:lnTo>
                      <a:lnTo>
                        <a:pt x="163" y="19"/>
                      </a:lnTo>
                      <a:lnTo>
                        <a:pt x="184" y="14"/>
                      </a:lnTo>
                      <a:lnTo>
                        <a:pt x="205" y="10"/>
                      </a:lnTo>
                      <a:lnTo>
                        <a:pt x="224" y="6"/>
                      </a:lnTo>
                      <a:lnTo>
                        <a:pt x="241" y="4"/>
                      </a:lnTo>
                      <a:lnTo>
                        <a:pt x="256" y="2"/>
                      </a:lnTo>
                      <a:lnTo>
                        <a:pt x="272" y="0"/>
                      </a:lnTo>
                      <a:lnTo>
                        <a:pt x="285" y="0"/>
                      </a:lnTo>
                      <a:lnTo>
                        <a:pt x="296" y="2"/>
                      </a:lnTo>
                      <a:lnTo>
                        <a:pt x="308" y="2"/>
                      </a:lnTo>
                      <a:lnTo>
                        <a:pt x="316" y="6"/>
                      </a:lnTo>
                      <a:lnTo>
                        <a:pt x="325" y="10"/>
                      </a:lnTo>
                      <a:lnTo>
                        <a:pt x="331" y="14"/>
                      </a:lnTo>
                      <a:lnTo>
                        <a:pt x="337" y="19"/>
                      </a:lnTo>
                      <a:lnTo>
                        <a:pt x="340" y="27"/>
                      </a:lnTo>
                      <a:lnTo>
                        <a:pt x="342" y="33"/>
                      </a:lnTo>
                      <a:lnTo>
                        <a:pt x="342" y="3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8"/>
                <p:cNvSpPr/>
                <p:nvPr/>
              </p:nvSpPr>
              <p:spPr bwMode="auto">
                <a:xfrm>
                  <a:off x="2643188" y="1628775"/>
                  <a:ext cx="290513" cy="80963"/>
                </a:xfrm>
                <a:custGeom>
                  <a:avLst/>
                  <a:gdLst>
                    <a:gd name="T0" fmla="*/ 193 w 365"/>
                    <a:gd name="T1" fmla="*/ 16 h 102"/>
                    <a:gd name="T2" fmla="*/ 207 w 365"/>
                    <a:gd name="T3" fmla="*/ 14 h 102"/>
                    <a:gd name="T4" fmla="*/ 220 w 365"/>
                    <a:gd name="T5" fmla="*/ 10 h 102"/>
                    <a:gd name="T6" fmla="*/ 233 w 365"/>
                    <a:gd name="T7" fmla="*/ 8 h 102"/>
                    <a:gd name="T8" fmla="*/ 245 w 365"/>
                    <a:gd name="T9" fmla="*/ 4 h 102"/>
                    <a:gd name="T10" fmla="*/ 256 w 365"/>
                    <a:gd name="T11" fmla="*/ 4 h 102"/>
                    <a:gd name="T12" fmla="*/ 268 w 365"/>
                    <a:gd name="T13" fmla="*/ 2 h 102"/>
                    <a:gd name="T14" fmla="*/ 277 w 365"/>
                    <a:gd name="T15" fmla="*/ 0 h 102"/>
                    <a:gd name="T16" fmla="*/ 287 w 365"/>
                    <a:gd name="T17" fmla="*/ 0 h 102"/>
                    <a:gd name="T18" fmla="*/ 296 w 365"/>
                    <a:gd name="T19" fmla="*/ 0 h 102"/>
                    <a:gd name="T20" fmla="*/ 304 w 365"/>
                    <a:gd name="T21" fmla="*/ 0 h 102"/>
                    <a:gd name="T22" fmla="*/ 312 w 365"/>
                    <a:gd name="T23" fmla="*/ 2 h 102"/>
                    <a:gd name="T24" fmla="*/ 319 w 365"/>
                    <a:gd name="T25" fmla="*/ 2 h 102"/>
                    <a:gd name="T26" fmla="*/ 327 w 365"/>
                    <a:gd name="T27" fmla="*/ 4 h 102"/>
                    <a:gd name="T28" fmla="*/ 333 w 365"/>
                    <a:gd name="T29" fmla="*/ 6 h 102"/>
                    <a:gd name="T30" fmla="*/ 339 w 365"/>
                    <a:gd name="T31" fmla="*/ 8 h 102"/>
                    <a:gd name="T32" fmla="*/ 342 w 365"/>
                    <a:gd name="T33" fmla="*/ 10 h 102"/>
                    <a:gd name="T34" fmla="*/ 350 w 365"/>
                    <a:gd name="T35" fmla="*/ 16 h 102"/>
                    <a:gd name="T36" fmla="*/ 356 w 365"/>
                    <a:gd name="T37" fmla="*/ 19 h 102"/>
                    <a:gd name="T38" fmla="*/ 360 w 365"/>
                    <a:gd name="T39" fmla="*/ 25 h 102"/>
                    <a:gd name="T40" fmla="*/ 363 w 365"/>
                    <a:gd name="T41" fmla="*/ 29 h 102"/>
                    <a:gd name="T42" fmla="*/ 365 w 365"/>
                    <a:gd name="T43" fmla="*/ 35 h 102"/>
                    <a:gd name="T44" fmla="*/ 365 w 365"/>
                    <a:gd name="T45" fmla="*/ 39 h 102"/>
                    <a:gd name="T46" fmla="*/ 365 w 365"/>
                    <a:gd name="T47" fmla="*/ 44 h 102"/>
                    <a:gd name="T48" fmla="*/ 363 w 365"/>
                    <a:gd name="T49" fmla="*/ 48 h 102"/>
                    <a:gd name="T50" fmla="*/ 362 w 365"/>
                    <a:gd name="T51" fmla="*/ 52 h 102"/>
                    <a:gd name="T52" fmla="*/ 358 w 365"/>
                    <a:gd name="T53" fmla="*/ 54 h 102"/>
                    <a:gd name="T54" fmla="*/ 356 w 365"/>
                    <a:gd name="T55" fmla="*/ 56 h 102"/>
                    <a:gd name="T56" fmla="*/ 352 w 365"/>
                    <a:gd name="T57" fmla="*/ 60 h 102"/>
                    <a:gd name="T58" fmla="*/ 346 w 365"/>
                    <a:gd name="T59" fmla="*/ 61 h 102"/>
                    <a:gd name="T60" fmla="*/ 340 w 365"/>
                    <a:gd name="T61" fmla="*/ 63 h 102"/>
                    <a:gd name="T62" fmla="*/ 335 w 365"/>
                    <a:gd name="T63" fmla="*/ 65 h 102"/>
                    <a:gd name="T64" fmla="*/ 329 w 365"/>
                    <a:gd name="T65" fmla="*/ 67 h 102"/>
                    <a:gd name="T66" fmla="*/ 321 w 365"/>
                    <a:gd name="T67" fmla="*/ 69 h 102"/>
                    <a:gd name="T68" fmla="*/ 312 w 365"/>
                    <a:gd name="T69" fmla="*/ 71 h 102"/>
                    <a:gd name="T70" fmla="*/ 304 w 365"/>
                    <a:gd name="T71" fmla="*/ 73 h 102"/>
                    <a:gd name="T72" fmla="*/ 295 w 365"/>
                    <a:gd name="T73" fmla="*/ 75 h 102"/>
                    <a:gd name="T74" fmla="*/ 285 w 365"/>
                    <a:gd name="T75" fmla="*/ 77 h 102"/>
                    <a:gd name="T76" fmla="*/ 274 w 365"/>
                    <a:gd name="T77" fmla="*/ 79 h 102"/>
                    <a:gd name="T78" fmla="*/ 262 w 365"/>
                    <a:gd name="T79" fmla="*/ 81 h 102"/>
                    <a:gd name="T80" fmla="*/ 249 w 365"/>
                    <a:gd name="T81" fmla="*/ 83 h 102"/>
                    <a:gd name="T82" fmla="*/ 224 w 365"/>
                    <a:gd name="T83" fmla="*/ 86 h 102"/>
                    <a:gd name="T84" fmla="*/ 197 w 365"/>
                    <a:gd name="T85" fmla="*/ 90 h 102"/>
                    <a:gd name="T86" fmla="*/ 166 w 365"/>
                    <a:gd name="T87" fmla="*/ 94 h 102"/>
                    <a:gd name="T88" fmla="*/ 138 w 365"/>
                    <a:gd name="T89" fmla="*/ 96 h 102"/>
                    <a:gd name="T90" fmla="*/ 105 w 365"/>
                    <a:gd name="T91" fmla="*/ 98 h 102"/>
                    <a:gd name="T92" fmla="*/ 71 w 365"/>
                    <a:gd name="T93" fmla="*/ 100 h 102"/>
                    <a:gd name="T94" fmla="*/ 36 w 365"/>
                    <a:gd name="T95" fmla="*/ 102 h 102"/>
                    <a:gd name="T96" fmla="*/ 0 w 365"/>
                    <a:gd name="T97" fmla="*/ 102 h 102"/>
                    <a:gd name="T98" fmla="*/ 0 w 365"/>
                    <a:gd name="T99" fmla="*/ 42 h 102"/>
                    <a:gd name="T100" fmla="*/ 23 w 365"/>
                    <a:gd name="T101" fmla="*/ 42 h 102"/>
                    <a:gd name="T102" fmla="*/ 44 w 365"/>
                    <a:gd name="T103" fmla="*/ 40 h 102"/>
                    <a:gd name="T104" fmla="*/ 67 w 365"/>
                    <a:gd name="T105" fmla="*/ 39 h 102"/>
                    <a:gd name="T106" fmla="*/ 92 w 365"/>
                    <a:gd name="T107" fmla="*/ 37 h 102"/>
                    <a:gd name="T108" fmla="*/ 115 w 365"/>
                    <a:gd name="T109" fmla="*/ 33 h 102"/>
                    <a:gd name="T110" fmla="*/ 140 w 365"/>
                    <a:gd name="T111" fmla="*/ 29 h 102"/>
                    <a:gd name="T112" fmla="*/ 166 w 365"/>
                    <a:gd name="T113" fmla="*/ 23 h 102"/>
                    <a:gd name="T114" fmla="*/ 193 w 365"/>
                    <a:gd name="T115" fmla="*/ 16 h 102"/>
                    <a:gd name="T116" fmla="*/ 193 w 365"/>
                    <a:gd name="T117" fmla="*/ 1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5" h="102">
                      <a:moveTo>
                        <a:pt x="193" y="16"/>
                      </a:moveTo>
                      <a:lnTo>
                        <a:pt x="207" y="14"/>
                      </a:lnTo>
                      <a:lnTo>
                        <a:pt x="220" y="10"/>
                      </a:lnTo>
                      <a:lnTo>
                        <a:pt x="233" y="8"/>
                      </a:lnTo>
                      <a:lnTo>
                        <a:pt x="245" y="4"/>
                      </a:lnTo>
                      <a:lnTo>
                        <a:pt x="256" y="4"/>
                      </a:lnTo>
                      <a:lnTo>
                        <a:pt x="268" y="2"/>
                      </a:lnTo>
                      <a:lnTo>
                        <a:pt x="277" y="0"/>
                      </a:lnTo>
                      <a:lnTo>
                        <a:pt x="287" y="0"/>
                      </a:lnTo>
                      <a:lnTo>
                        <a:pt x="296" y="0"/>
                      </a:lnTo>
                      <a:lnTo>
                        <a:pt x="304" y="0"/>
                      </a:lnTo>
                      <a:lnTo>
                        <a:pt x="312" y="2"/>
                      </a:lnTo>
                      <a:lnTo>
                        <a:pt x="319" y="2"/>
                      </a:lnTo>
                      <a:lnTo>
                        <a:pt x="327" y="4"/>
                      </a:lnTo>
                      <a:lnTo>
                        <a:pt x="333" y="6"/>
                      </a:lnTo>
                      <a:lnTo>
                        <a:pt x="339" y="8"/>
                      </a:lnTo>
                      <a:lnTo>
                        <a:pt x="342" y="10"/>
                      </a:lnTo>
                      <a:lnTo>
                        <a:pt x="350" y="16"/>
                      </a:lnTo>
                      <a:lnTo>
                        <a:pt x="356" y="19"/>
                      </a:lnTo>
                      <a:lnTo>
                        <a:pt x="360" y="25"/>
                      </a:lnTo>
                      <a:lnTo>
                        <a:pt x="363" y="29"/>
                      </a:lnTo>
                      <a:lnTo>
                        <a:pt x="365" y="35"/>
                      </a:lnTo>
                      <a:lnTo>
                        <a:pt x="365" y="39"/>
                      </a:lnTo>
                      <a:lnTo>
                        <a:pt x="365" y="44"/>
                      </a:lnTo>
                      <a:lnTo>
                        <a:pt x="363" y="48"/>
                      </a:lnTo>
                      <a:lnTo>
                        <a:pt x="362" y="52"/>
                      </a:lnTo>
                      <a:lnTo>
                        <a:pt x="358" y="54"/>
                      </a:lnTo>
                      <a:lnTo>
                        <a:pt x="356" y="56"/>
                      </a:lnTo>
                      <a:lnTo>
                        <a:pt x="352" y="60"/>
                      </a:lnTo>
                      <a:lnTo>
                        <a:pt x="346" y="61"/>
                      </a:lnTo>
                      <a:lnTo>
                        <a:pt x="340" y="63"/>
                      </a:lnTo>
                      <a:lnTo>
                        <a:pt x="335" y="65"/>
                      </a:lnTo>
                      <a:lnTo>
                        <a:pt x="329" y="67"/>
                      </a:lnTo>
                      <a:lnTo>
                        <a:pt x="321" y="69"/>
                      </a:lnTo>
                      <a:lnTo>
                        <a:pt x="312" y="71"/>
                      </a:lnTo>
                      <a:lnTo>
                        <a:pt x="304" y="73"/>
                      </a:lnTo>
                      <a:lnTo>
                        <a:pt x="295" y="75"/>
                      </a:lnTo>
                      <a:lnTo>
                        <a:pt x="285" y="77"/>
                      </a:lnTo>
                      <a:lnTo>
                        <a:pt x="274" y="79"/>
                      </a:lnTo>
                      <a:lnTo>
                        <a:pt x="262" y="81"/>
                      </a:lnTo>
                      <a:lnTo>
                        <a:pt x="249" y="83"/>
                      </a:lnTo>
                      <a:lnTo>
                        <a:pt x="224" y="86"/>
                      </a:lnTo>
                      <a:lnTo>
                        <a:pt x="197" y="90"/>
                      </a:lnTo>
                      <a:lnTo>
                        <a:pt x="166" y="94"/>
                      </a:lnTo>
                      <a:lnTo>
                        <a:pt x="138" y="96"/>
                      </a:lnTo>
                      <a:lnTo>
                        <a:pt x="105" y="98"/>
                      </a:lnTo>
                      <a:lnTo>
                        <a:pt x="71" y="100"/>
                      </a:lnTo>
                      <a:lnTo>
                        <a:pt x="36" y="102"/>
                      </a:lnTo>
                      <a:lnTo>
                        <a:pt x="0" y="102"/>
                      </a:lnTo>
                      <a:lnTo>
                        <a:pt x="0" y="42"/>
                      </a:lnTo>
                      <a:lnTo>
                        <a:pt x="23" y="42"/>
                      </a:lnTo>
                      <a:lnTo>
                        <a:pt x="44" y="40"/>
                      </a:lnTo>
                      <a:lnTo>
                        <a:pt x="67" y="39"/>
                      </a:lnTo>
                      <a:lnTo>
                        <a:pt x="92" y="37"/>
                      </a:lnTo>
                      <a:lnTo>
                        <a:pt x="115" y="33"/>
                      </a:lnTo>
                      <a:lnTo>
                        <a:pt x="140" y="29"/>
                      </a:lnTo>
                      <a:lnTo>
                        <a:pt x="166" y="23"/>
                      </a:lnTo>
                      <a:lnTo>
                        <a:pt x="193" y="16"/>
                      </a:lnTo>
                      <a:lnTo>
                        <a:pt x="193" y="16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9"/>
                <p:cNvSpPr/>
                <p:nvPr/>
              </p:nvSpPr>
              <p:spPr bwMode="auto">
                <a:xfrm>
                  <a:off x="2632075" y="1865312"/>
                  <a:ext cx="350838" cy="87313"/>
                </a:xfrm>
                <a:custGeom>
                  <a:avLst/>
                  <a:gdLst>
                    <a:gd name="T0" fmla="*/ 220 w 442"/>
                    <a:gd name="T1" fmla="*/ 23 h 111"/>
                    <a:gd name="T2" fmla="*/ 243 w 442"/>
                    <a:gd name="T3" fmla="*/ 17 h 111"/>
                    <a:gd name="T4" fmla="*/ 262 w 442"/>
                    <a:gd name="T5" fmla="*/ 12 h 111"/>
                    <a:gd name="T6" fmla="*/ 279 w 442"/>
                    <a:gd name="T7" fmla="*/ 8 h 111"/>
                    <a:gd name="T8" fmla="*/ 294 w 442"/>
                    <a:gd name="T9" fmla="*/ 4 h 111"/>
                    <a:gd name="T10" fmla="*/ 306 w 442"/>
                    <a:gd name="T11" fmla="*/ 2 h 111"/>
                    <a:gd name="T12" fmla="*/ 315 w 442"/>
                    <a:gd name="T13" fmla="*/ 2 h 111"/>
                    <a:gd name="T14" fmla="*/ 323 w 442"/>
                    <a:gd name="T15" fmla="*/ 0 h 111"/>
                    <a:gd name="T16" fmla="*/ 331 w 442"/>
                    <a:gd name="T17" fmla="*/ 0 h 111"/>
                    <a:gd name="T18" fmla="*/ 338 w 442"/>
                    <a:gd name="T19" fmla="*/ 4 h 111"/>
                    <a:gd name="T20" fmla="*/ 348 w 442"/>
                    <a:gd name="T21" fmla="*/ 8 h 111"/>
                    <a:gd name="T22" fmla="*/ 359 w 442"/>
                    <a:gd name="T23" fmla="*/ 15 h 111"/>
                    <a:gd name="T24" fmla="*/ 375 w 442"/>
                    <a:gd name="T25" fmla="*/ 25 h 111"/>
                    <a:gd name="T26" fmla="*/ 390 w 442"/>
                    <a:gd name="T27" fmla="*/ 36 h 111"/>
                    <a:gd name="T28" fmla="*/ 409 w 442"/>
                    <a:gd name="T29" fmla="*/ 52 h 111"/>
                    <a:gd name="T30" fmla="*/ 430 w 442"/>
                    <a:gd name="T31" fmla="*/ 69 h 111"/>
                    <a:gd name="T32" fmla="*/ 434 w 442"/>
                    <a:gd name="T33" fmla="*/ 79 h 111"/>
                    <a:gd name="T34" fmla="*/ 419 w 442"/>
                    <a:gd name="T35" fmla="*/ 77 h 111"/>
                    <a:gd name="T36" fmla="*/ 401 w 442"/>
                    <a:gd name="T37" fmla="*/ 77 h 111"/>
                    <a:gd name="T38" fmla="*/ 380 w 442"/>
                    <a:gd name="T39" fmla="*/ 77 h 111"/>
                    <a:gd name="T40" fmla="*/ 357 w 442"/>
                    <a:gd name="T41" fmla="*/ 79 h 111"/>
                    <a:gd name="T42" fmla="*/ 333 w 442"/>
                    <a:gd name="T43" fmla="*/ 81 h 111"/>
                    <a:gd name="T44" fmla="*/ 306 w 442"/>
                    <a:gd name="T45" fmla="*/ 82 h 111"/>
                    <a:gd name="T46" fmla="*/ 275 w 442"/>
                    <a:gd name="T47" fmla="*/ 84 h 111"/>
                    <a:gd name="T48" fmla="*/ 227 w 442"/>
                    <a:gd name="T49" fmla="*/ 90 h 111"/>
                    <a:gd name="T50" fmla="*/ 162 w 442"/>
                    <a:gd name="T51" fmla="*/ 98 h 111"/>
                    <a:gd name="T52" fmla="*/ 65 w 442"/>
                    <a:gd name="T53" fmla="*/ 107 h 111"/>
                    <a:gd name="T54" fmla="*/ 0 w 442"/>
                    <a:gd name="T55" fmla="*/ 111 h 111"/>
                    <a:gd name="T56" fmla="*/ 26 w 442"/>
                    <a:gd name="T57" fmla="*/ 50 h 111"/>
                    <a:gd name="T58" fmla="*/ 107 w 442"/>
                    <a:gd name="T59" fmla="*/ 42 h 111"/>
                    <a:gd name="T60" fmla="*/ 157 w 442"/>
                    <a:gd name="T61" fmla="*/ 35 h 111"/>
                    <a:gd name="T62" fmla="*/ 208 w 442"/>
                    <a:gd name="T63" fmla="*/ 27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42" h="111">
                      <a:moveTo>
                        <a:pt x="208" y="27"/>
                      </a:moveTo>
                      <a:lnTo>
                        <a:pt x="220" y="23"/>
                      </a:lnTo>
                      <a:lnTo>
                        <a:pt x="231" y="19"/>
                      </a:lnTo>
                      <a:lnTo>
                        <a:pt x="243" y="17"/>
                      </a:lnTo>
                      <a:lnTo>
                        <a:pt x="252" y="13"/>
                      </a:lnTo>
                      <a:lnTo>
                        <a:pt x="262" y="12"/>
                      </a:lnTo>
                      <a:lnTo>
                        <a:pt x="271" y="10"/>
                      </a:lnTo>
                      <a:lnTo>
                        <a:pt x="279" y="8"/>
                      </a:lnTo>
                      <a:lnTo>
                        <a:pt x="287" y="6"/>
                      </a:lnTo>
                      <a:lnTo>
                        <a:pt x="294" y="4"/>
                      </a:lnTo>
                      <a:lnTo>
                        <a:pt x="300" y="4"/>
                      </a:lnTo>
                      <a:lnTo>
                        <a:pt x="306" y="2"/>
                      </a:lnTo>
                      <a:lnTo>
                        <a:pt x="311" y="2"/>
                      </a:lnTo>
                      <a:lnTo>
                        <a:pt x="315" y="2"/>
                      </a:lnTo>
                      <a:lnTo>
                        <a:pt x="319" y="0"/>
                      </a:lnTo>
                      <a:lnTo>
                        <a:pt x="323" y="0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4" y="2"/>
                      </a:lnTo>
                      <a:lnTo>
                        <a:pt x="338" y="4"/>
                      </a:lnTo>
                      <a:lnTo>
                        <a:pt x="342" y="6"/>
                      </a:lnTo>
                      <a:lnTo>
                        <a:pt x="348" y="8"/>
                      </a:lnTo>
                      <a:lnTo>
                        <a:pt x="354" y="12"/>
                      </a:lnTo>
                      <a:lnTo>
                        <a:pt x="359" y="15"/>
                      </a:lnTo>
                      <a:lnTo>
                        <a:pt x="367" y="19"/>
                      </a:lnTo>
                      <a:lnTo>
                        <a:pt x="375" y="25"/>
                      </a:lnTo>
                      <a:lnTo>
                        <a:pt x="382" y="31"/>
                      </a:lnTo>
                      <a:lnTo>
                        <a:pt x="390" y="36"/>
                      </a:lnTo>
                      <a:lnTo>
                        <a:pt x="399" y="44"/>
                      </a:lnTo>
                      <a:lnTo>
                        <a:pt x="409" y="52"/>
                      </a:lnTo>
                      <a:lnTo>
                        <a:pt x="419" y="59"/>
                      </a:lnTo>
                      <a:lnTo>
                        <a:pt x="430" y="69"/>
                      </a:lnTo>
                      <a:lnTo>
                        <a:pt x="442" y="79"/>
                      </a:lnTo>
                      <a:lnTo>
                        <a:pt x="434" y="79"/>
                      </a:lnTo>
                      <a:lnTo>
                        <a:pt x="426" y="77"/>
                      </a:lnTo>
                      <a:lnTo>
                        <a:pt x="419" y="77"/>
                      </a:lnTo>
                      <a:lnTo>
                        <a:pt x="409" y="77"/>
                      </a:lnTo>
                      <a:lnTo>
                        <a:pt x="401" y="77"/>
                      </a:lnTo>
                      <a:lnTo>
                        <a:pt x="390" y="77"/>
                      </a:lnTo>
                      <a:lnTo>
                        <a:pt x="380" y="77"/>
                      </a:lnTo>
                      <a:lnTo>
                        <a:pt x="369" y="77"/>
                      </a:lnTo>
                      <a:lnTo>
                        <a:pt x="357" y="79"/>
                      </a:lnTo>
                      <a:lnTo>
                        <a:pt x="346" y="79"/>
                      </a:lnTo>
                      <a:lnTo>
                        <a:pt x="333" y="81"/>
                      </a:lnTo>
                      <a:lnTo>
                        <a:pt x="319" y="81"/>
                      </a:lnTo>
                      <a:lnTo>
                        <a:pt x="306" y="82"/>
                      </a:lnTo>
                      <a:lnTo>
                        <a:pt x="290" y="82"/>
                      </a:lnTo>
                      <a:lnTo>
                        <a:pt x="275" y="84"/>
                      </a:lnTo>
                      <a:lnTo>
                        <a:pt x="260" y="86"/>
                      </a:lnTo>
                      <a:lnTo>
                        <a:pt x="227" y="90"/>
                      </a:lnTo>
                      <a:lnTo>
                        <a:pt x="195" y="94"/>
                      </a:lnTo>
                      <a:lnTo>
                        <a:pt x="162" y="98"/>
                      </a:lnTo>
                      <a:lnTo>
                        <a:pt x="130" y="102"/>
                      </a:lnTo>
                      <a:lnTo>
                        <a:pt x="65" y="107"/>
                      </a:lnTo>
                      <a:lnTo>
                        <a:pt x="32" y="109"/>
                      </a:lnTo>
                      <a:lnTo>
                        <a:pt x="0" y="111"/>
                      </a:lnTo>
                      <a:lnTo>
                        <a:pt x="0" y="52"/>
                      </a:lnTo>
                      <a:lnTo>
                        <a:pt x="26" y="50"/>
                      </a:lnTo>
                      <a:lnTo>
                        <a:pt x="53" y="48"/>
                      </a:lnTo>
                      <a:lnTo>
                        <a:pt x="107" y="42"/>
                      </a:lnTo>
                      <a:lnTo>
                        <a:pt x="132" y="38"/>
                      </a:lnTo>
                      <a:lnTo>
                        <a:pt x="157" y="35"/>
                      </a:lnTo>
                      <a:lnTo>
                        <a:pt x="183" y="31"/>
                      </a:lnTo>
                      <a:lnTo>
                        <a:pt x="208" y="27"/>
                      </a:lnTo>
                      <a:lnTo>
                        <a:pt x="208" y="27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5891111" y="4058863"/>
              <a:ext cx="450807" cy="453063"/>
              <a:chOff x="2340397" y="3474571"/>
              <a:chExt cx="450807" cy="453063"/>
            </a:xfrm>
          </p:grpSpPr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397" y="3474571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6" name="组合 65"/>
              <p:cNvGrpSpPr/>
              <p:nvPr/>
            </p:nvGrpSpPr>
            <p:grpSpPr>
              <a:xfrm>
                <a:off x="2471290" y="3547802"/>
                <a:ext cx="189021" cy="306600"/>
                <a:chOff x="2590800" y="1133475"/>
                <a:chExt cx="503238" cy="1006475"/>
              </a:xfrm>
              <a:solidFill>
                <a:srgbClr val="FF0000"/>
              </a:solidFill>
            </p:grpSpPr>
            <p:sp>
              <p:nvSpPr>
                <p:cNvPr id="67" name="Freeform 35"/>
                <p:cNvSpPr/>
                <p:nvPr/>
              </p:nvSpPr>
              <p:spPr bwMode="auto">
                <a:xfrm>
                  <a:off x="2590800" y="1200150"/>
                  <a:ext cx="79375" cy="887413"/>
                </a:xfrm>
                <a:custGeom>
                  <a:avLst/>
                  <a:gdLst>
                    <a:gd name="T0" fmla="*/ 2 w 99"/>
                    <a:gd name="T1" fmla="*/ 23 h 1119"/>
                    <a:gd name="T2" fmla="*/ 0 w 99"/>
                    <a:gd name="T3" fmla="*/ 6 h 1119"/>
                    <a:gd name="T4" fmla="*/ 11 w 99"/>
                    <a:gd name="T5" fmla="*/ 0 h 1119"/>
                    <a:gd name="T6" fmla="*/ 33 w 99"/>
                    <a:gd name="T7" fmla="*/ 4 h 1119"/>
                    <a:gd name="T8" fmla="*/ 67 w 99"/>
                    <a:gd name="T9" fmla="*/ 12 h 1119"/>
                    <a:gd name="T10" fmla="*/ 99 w 99"/>
                    <a:gd name="T11" fmla="*/ 21 h 1119"/>
                    <a:gd name="T12" fmla="*/ 99 w 99"/>
                    <a:gd name="T13" fmla="*/ 186 h 1119"/>
                    <a:gd name="T14" fmla="*/ 98 w 99"/>
                    <a:gd name="T15" fmla="*/ 337 h 1119"/>
                    <a:gd name="T16" fmla="*/ 98 w 99"/>
                    <a:gd name="T17" fmla="*/ 471 h 1119"/>
                    <a:gd name="T18" fmla="*/ 98 w 99"/>
                    <a:gd name="T19" fmla="*/ 594 h 1119"/>
                    <a:gd name="T20" fmla="*/ 96 w 99"/>
                    <a:gd name="T21" fmla="*/ 699 h 1119"/>
                    <a:gd name="T22" fmla="*/ 96 w 99"/>
                    <a:gd name="T23" fmla="*/ 791 h 1119"/>
                    <a:gd name="T24" fmla="*/ 94 w 99"/>
                    <a:gd name="T25" fmla="*/ 868 h 1119"/>
                    <a:gd name="T26" fmla="*/ 92 w 99"/>
                    <a:gd name="T27" fmla="*/ 931 h 1119"/>
                    <a:gd name="T28" fmla="*/ 90 w 99"/>
                    <a:gd name="T29" fmla="*/ 979 h 1119"/>
                    <a:gd name="T30" fmla="*/ 90 w 99"/>
                    <a:gd name="T31" fmla="*/ 1013 h 1119"/>
                    <a:gd name="T32" fmla="*/ 88 w 99"/>
                    <a:gd name="T33" fmla="*/ 1038 h 1119"/>
                    <a:gd name="T34" fmla="*/ 84 w 99"/>
                    <a:gd name="T35" fmla="*/ 1067 h 1119"/>
                    <a:gd name="T36" fmla="*/ 80 w 99"/>
                    <a:gd name="T37" fmla="*/ 1088 h 1119"/>
                    <a:gd name="T38" fmla="*/ 75 w 99"/>
                    <a:gd name="T39" fmla="*/ 1105 h 1119"/>
                    <a:gd name="T40" fmla="*/ 71 w 99"/>
                    <a:gd name="T41" fmla="*/ 1115 h 1119"/>
                    <a:gd name="T42" fmla="*/ 67 w 99"/>
                    <a:gd name="T43" fmla="*/ 1119 h 1119"/>
                    <a:gd name="T44" fmla="*/ 59 w 99"/>
                    <a:gd name="T45" fmla="*/ 1111 h 1119"/>
                    <a:gd name="T46" fmla="*/ 50 w 99"/>
                    <a:gd name="T47" fmla="*/ 1086 h 1119"/>
                    <a:gd name="T48" fmla="*/ 36 w 99"/>
                    <a:gd name="T49" fmla="*/ 1048 h 1119"/>
                    <a:gd name="T50" fmla="*/ 25 w 99"/>
                    <a:gd name="T51" fmla="*/ 1017 h 1119"/>
                    <a:gd name="T52" fmla="*/ 21 w 99"/>
                    <a:gd name="T53" fmla="*/ 994 h 1119"/>
                    <a:gd name="T54" fmla="*/ 21 w 99"/>
                    <a:gd name="T55" fmla="*/ 983 h 1119"/>
                    <a:gd name="T56" fmla="*/ 23 w 99"/>
                    <a:gd name="T57" fmla="*/ 971 h 1119"/>
                    <a:gd name="T58" fmla="*/ 25 w 99"/>
                    <a:gd name="T59" fmla="*/ 950 h 1119"/>
                    <a:gd name="T60" fmla="*/ 27 w 99"/>
                    <a:gd name="T61" fmla="*/ 923 h 1119"/>
                    <a:gd name="T62" fmla="*/ 29 w 99"/>
                    <a:gd name="T63" fmla="*/ 889 h 1119"/>
                    <a:gd name="T64" fmla="*/ 33 w 99"/>
                    <a:gd name="T65" fmla="*/ 850 h 1119"/>
                    <a:gd name="T66" fmla="*/ 34 w 99"/>
                    <a:gd name="T67" fmla="*/ 805 h 1119"/>
                    <a:gd name="T68" fmla="*/ 38 w 99"/>
                    <a:gd name="T69" fmla="*/ 755 h 1119"/>
                    <a:gd name="T70" fmla="*/ 40 w 99"/>
                    <a:gd name="T71" fmla="*/ 663 h 1119"/>
                    <a:gd name="T72" fmla="*/ 42 w 99"/>
                    <a:gd name="T73" fmla="*/ 500 h 1119"/>
                    <a:gd name="T74" fmla="*/ 36 w 99"/>
                    <a:gd name="T75" fmla="*/ 249 h 1119"/>
                    <a:gd name="T76" fmla="*/ 34 w 99"/>
                    <a:gd name="T77" fmla="*/ 192 h 1119"/>
                    <a:gd name="T78" fmla="*/ 31 w 99"/>
                    <a:gd name="T79" fmla="*/ 142 h 1119"/>
                    <a:gd name="T80" fmla="*/ 27 w 99"/>
                    <a:gd name="T81" fmla="*/ 100 h 1119"/>
                    <a:gd name="T82" fmla="*/ 21 w 99"/>
                    <a:gd name="T83" fmla="*/ 67 h 1119"/>
                    <a:gd name="T84" fmla="*/ 13 w 99"/>
                    <a:gd name="T85" fmla="*/ 46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9" h="1119">
                      <a:moveTo>
                        <a:pt x="11" y="40"/>
                      </a:moveTo>
                      <a:lnTo>
                        <a:pt x="6" y="31"/>
                      </a:lnTo>
                      <a:lnTo>
                        <a:pt x="2" y="23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2"/>
                      </a:lnTo>
                      <a:lnTo>
                        <a:pt x="25" y="2"/>
                      </a:lnTo>
                      <a:lnTo>
                        <a:pt x="33" y="4"/>
                      </a:lnTo>
                      <a:lnTo>
                        <a:pt x="44" y="6"/>
                      </a:lnTo>
                      <a:lnTo>
                        <a:pt x="55" y="8"/>
                      </a:lnTo>
                      <a:lnTo>
                        <a:pt x="67" y="12"/>
                      </a:lnTo>
                      <a:lnTo>
                        <a:pt x="82" y="15"/>
                      </a:lnTo>
                      <a:lnTo>
                        <a:pt x="90" y="17"/>
                      </a:lnTo>
                      <a:lnTo>
                        <a:pt x="99" y="21"/>
                      </a:lnTo>
                      <a:lnTo>
                        <a:pt x="99" y="77"/>
                      </a:lnTo>
                      <a:lnTo>
                        <a:pt x="99" y="132"/>
                      </a:lnTo>
                      <a:lnTo>
                        <a:pt x="99" y="186"/>
                      </a:lnTo>
                      <a:lnTo>
                        <a:pt x="99" y="238"/>
                      </a:lnTo>
                      <a:lnTo>
                        <a:pt x="98" y="287"/>
                      </a:lnTo>
                      <a:lnTo>
                        <a:pt x="98" y="337"/>
                      </a:lnTo>
                      <a:lnTo>
                        <a:pt x="98" y="383"/>
                      </a:lnTo>
                      <a:lnTo>
                        <a:pt x="98" y="429"/>
                      </a:lnTo>
                      <a:lnTo>
                        <a:pt x="98" y="471"/>
                      </a:lnTo>
                      <a:lnTo>
                        <a:pt x="98" y="513"/>
                      </a:lnTo>
                      <a:lnTo>
                        <a:pt x="98" y="554"/>
                      </a:lnTo>
                      <a:lnTo>
                        <a:pt x="98" y="594"/>
                      </a:lnTo>
                      <a:lnTo>
                        <a:pt x="96" y="630"/>
                      </a:lnTo>
                      <a:lnTo>
                        <a:pt x="96" y="667"/>
                      </a:lnTo>
                      <a:lnTo>
                        <a:pt x="96" y="699"/>
                      </a:lnTo>
                      <a:lnTo>
                        <a:pt x="96" y="732"/>
                      </a:lnTo>
                      <a:lnTo>
                        <a:pt x="96" y="762"/>
                      </a:lnTo>
                      <a:lnTo>
                        <a:pt x="96" y="791"/>
                      </a:lnTo>
                      <a:lnTo>
                        <a:pt x="94" y="818"/>
                      </a:lnTo>
                      <a:lnTo>
                        <a:pt x="94" y="845"/>
                      </a:lnTo>
                      <a:lnTo>
                        <a:pt x="94" y="868"/>
                      </a:lnTo>
                      <a:lnTo>
                        <a:pt x="94" y="891"/>
                      </a:lnTo>
                      <a:lnTo>
                        <a:pt x="92" y="912"/>
                      </a:lnTo>
                      <a:lnTo>
                        <a:pt x="92" y="931"/>
                      </a:lnTo>
                      <a:lnTo>
                        <a:pt x="92" y="948"/>
                      </a:lnTo>
                      <a:lnTo>
                        <a:pt x="92" y="965"/>
                      </a:lnTo>
                      <a:lnTo>
                        <a:pt x="90" y="979"/>
                      </a:lnTo>
                      <a:lnTo>
                        <a:pt x="90" y="992"/>
                      </a:lnTo>
                      <a:lnTo>
                        <a:pt x="90" y="1004"/>
                      </a:lnTo>
                      <a:lnTo>
                        <a:pt x="90" y="1013"/>
                      </a:lnTo>
                      <a:lnTo>
                        <a:pt x="88" y="1021"/>
                      </a:lnTo>
                      <a:lnTo>
                        <a:pt x="88" y="1027"/>
                      </a:lnTo>
                      <a:lnTo>
                        <a:pt x="88" y="1038"/>
                      </a:lnTo>
                      <a:lnTo>
                        <a:pt x="86" y="1048"/>
                      </a:lnTo>
                      <a:lnTo>
                        <a:pt x="84" y="1057"/>
                      </a:lnTo>
                      <a:lnTo>
                        <a:pt x="84" y="1067"/>
                      </a:lnTo>
                      <a:lnTo>
                        <a:pt x="82" y="1075"/>
                      </a:lnTo>
                      <a:lnTo>
                        <a:pt x="80" y="1082"/>
                      </a:lnTo>
                      <a:lnTo>
                        <a:pt x="80" y="1088"/>
                      </a:lnTo>
                      <a:lnTo>
                        <a:pt x="78" y="1096"/>
                      </a:lnTo>
                      <a:lnTo>
                        <a:pt x="77" y="1099"/>
                      </a:lnTo>
                      <a:lnTo>
                        <a:pt x="75" y="1105"/>
                      </a:lnTo>
                      <a:lnTo>
                        <a:pt x="75" y="1109"/>
                      </a:lnTo>
                      <a:lnTo>
                        <a:pt x="73" y="1113"/>
                      </a:lnTo>
                      <a:lnTo>
                        <a:pt x="71" y="1115"/>
                      </a:lnTo>
                      <a:lnTo>
                        <a:pt x="71" y="1117"/>
                      </a:lnTo>
                      <a:lnTo>
                        <a:pt x="69" y="1119"/>
                      </a:lnTo>
                      <a:lnTo>
                        <a:pt x="67" y="1119"/>
                      </a:lnTo>
                      <a:lnTo>
                        <a:pt x="65" y="1117"/>
                      </a:lnTo>
                      <a:lnTo>
                        <a:pt x="63" y="1115"/>
                      </a:lnTo>
                      <a:lnTo>
                        <a:pt x="59" y="1111"/>
                      </a:lnTo>
                      <a:lnTo>
                        <a:pt x="57" y="1103"/>
                      </a:lnTo>
                      <a:lnTo>
                        <a:pt x="54" y="1096"/>
                      </a:lnTo>
                      <a:lnTo>
                        <a:pt x="50" y="1086"/>
                      </a:lnTo>
                      <a:lnTo>
                        <a:pt x="46" y="1073"/>
                      </a:lnTo>
                      <a:lnTo>
                        <a:pt x="42" y="1059"/>
                      </a:lnTo>
                      <a:lnTo>
                        <a:pt x="36" y="1048"/>
                      </a:lnTo>
                      <a:lnTo>
                        <a:pt x="33" y="1036"/>
                      </a:lnTo>
                      <a:lnTo>
                        <a:pt x="29" y="1027"/>
                      </a:lnTo>
                      <a:lnTo>
                        <a:pt x="25" y="1017"/>
                      </a:lnTo>
                      <a:lnTo>
                        <a:pt x="23" y="1008"/>
                      </a:lnTo>
                      <a:lnTo>
                        <a:pt x="23" y="1000"/>
                      </a:lnTo>
                      <a:lnTo>
                        <a:pt x="21" y="994"/>
                      </a:lnTo>
                      <a:lnTo>
                        <a:pt x="21" y="988"/>
                      </a:lnTo>
                      <a:lnTo>
                        <a:pt x="21" y="986"/>
                      </a:lnTo>
                      <a:lnTo>
                        <a:pt x="21" y="983"/>
                      </a:lnTo>
                      <a:lnTo>
                        <a:pt x="21" y="981"/>
                      </a:lnTo>
                      <a:lnTo>
                        <a:pt x="21" y="975"/>
                      </a:lnTo>
                      <a:lnTo>
                        <a:pt x="23" y="971"/>
                      </a:lnTo>
                      <a:lnTo>
                        <a:pt x="23" y="965"/>
                      </a:lnTo>
                      <a:lnTo>
                        <a:pt x="23" y="958"/>
                      </a:lnTo>
                      <a:lnTo>
                        <a:pt x="25" y="950"/>
                      </a:lnTo>
                      <a:lnTo>
                        <a:pt x="25" y="942"/>
                      </a:lnTo>
                      <a:lnTo>
                        <a:pt x="27" y="933"/>
                      </a:lnTo>
                      <a:lnTo>
                        <a:pt x="27" y="923"/>
                      </a:lnTo>
                      <a:lnTo>
                        <a:pt x="27" y="912"/>
                      </a:lnTo>
                      <a:lnTo>
                        <a:pt x="29" y="900"/>
                      </a:lnTo>
                      <a:lnTo>
                        <a:pt x="29" y="889"/>
                      </a:lnTo>
                      <a:lnTo>
                        <a:pt x="31" y="877"/>
                      </a:lnTo>
                      <a:lnTo>
                        <a:pt x="31" y="864"/>
                      </a:lnTo>
                      <a:lnTo>
                        <a:pt x="33" y="850"/>
                      </a:lnTo>
                      <a:lnTo>
                        <a:pt x="33" y="835"/>
                      </a:lnTo>
                      <a:lnTo>
                        <a:pt x="34" y="820"/>
                      </a:lnTo>
                      <a:lnTo>
                        <a:pt x="34" y="805"/>
                      </a:lnTo>
                      <a:lnTo>
                        <a:pt x="36" y="789"/>
                      </a:lnTo>
                      <a:lnTo>
                        <a:pt x="36" y="772"/>
                      </a:lnTo>
                      <a:lnTo>
                        <a:pt x="38" y="755"/>
                      </a:lnTo>
                      <a:lnTo>
                        <a:pt x="38" y="737"/>
                      </a:lnTo>
                      <a:lnTo>
                        <a:pt x="40" y="701"/>
                      </a:lnTo>
                      <a:lnTo>
                        <a:pt x="40" y="663"/>
                      </a:lnTo>
                      <a:lnTo>
                        <a:pt x="42" y="623"/>
                      </a:lnTo>
                      <a:lnTo>
                        <a:pt x="42" y="582"/>
                      </a:lnTo>
                      <a:lnTo>
                        <a:pt x="42" y="500"/>
                      </a:lnTo>
                      <a:lnTo>
                        <a:pt x="40" y="416"/>
                      </a:lnTo>
                      <a:lnTo>
                        <a:pt x="40" y="333"/>
                      </a:lnTo>
                      <a:lnTo>
                        <a:pt x="36" y="249"/>
                      </a:lnTo>
                      <a:lnTo>
                        <a:pt x="36" y="228"/>
                      </a:lnTo>
                      <a:lnTo>
                        <a:pt x="34" y="209"/>
                      </a:lnTo>
                      <a:lnTo>
                        <a:pt x="34" y="192"/>
                      </a:lnTo>
                      <a:lnTo>
                        <a:pt x="33" y="172"/>
                      </a:lnTo>
                      <a:lnTo>
                        <a:pt x="31" y="157"/>
                      </a:lnTo>
                      <a:lnTo>
                        <a:pt x="31" y="142"/>
                      </a:lnTo>
                      <a:lnTo>
                        <a:pt x="29" y="126"/>
                      </a:lnTo>
                      <a:lnTo>
                        <a:pt x="27" y="113"/>
                      </a:lnTo>
                      <a:lnTo>
                        <a:pt x="27" y="100"/>
                      </a:lnTo>
                      <a:lnTo>
                        <a:pt x="25" y="88"/>
                      </a:lnTo>
                      <a:lnTo>
                        <a:pt x="23" y="79"/>
                      </a:lnTo>
                      <a:lnTo>
                        <a:pt x="21" y="67"/>
                      </a:lnTo>
                      <a:lnTo>
                        <a:pt x="19" y="59"/>
                      </a:lnTo>
                      <a:lnTo>
                        <a:pt x="15" y="52"/>
                      </a:lnTo>
                      <a:lnTo>
                        <a:pt x="13" y="46"/>
                      </a:lnTo>
                      <a:lnTo>
                        <a:pt x="11" y="40"/>
                      </a:lnTo>
                      <a:lnTo>
                        <a:pt x="11" y="4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36"/>
                <p:cNvSpPr/>
                <p:nvPr/>
              </p:nvSpPr>
              <p:spPr bwMode="auto">
                <a:xfrm>
                  <a:off x="2632075" y="1133475"/>
                  <a:ext cx="461963" cy="1006475"/>
                </a:xfrm>
                <a:custGeom>
                  <a:avLst/>
                  <a:gdLst>
                    <a:gd name="T0" fmla="*/ 44 w 581"/>
                    <a:gd name="T1" fmla="*/ 97 h 1268"/>
                    <a:gd name="T2" fmla="*/ 107 w 581"/>
                    <a:gd name="T3" fmla="*/ 94 h 1268"/>
                    <a:gd name="T4" fmla="*/ 155 w 581"/>
                    <a:gd name="T5" fmla="*/ 88 h 1268"/>
                    <a:gd name="T6" fmla="*/ 202 w 581"/>
                    <a:gd name="T7" fmla="*/ 80 h 1268"/>
                    <a:gd name="T8" fmla="*/ 298 w 581"/>
                    <a:gd name="T9" fmla="*/ 63 h 1268"/>
                    <a:gd name="T10" fmla="*/ 354 w 581"/>
                    <a:gd name="T11" fmla="*/ 51 h 1268"/>
                    <a:gd name="T12" fmla="*/ 396 w 581"/>
                    <a:gd name="T13" fmla="*/ 38 h 1268"/>
                    <a:gd name="T14" fmla="*/ 422 w 581"/>
                    <a:gd name="T15" fmla="*/ 27 h 1268"/>
                    <a:gd name="T16" fmla="*/ 438 w 581"/>
                    <a:gd name="T17" fmla="*/ 11 h 1268"/>
                    <a:gd name="T18" fmla="*/ 457 w 581"/>
                    <a:gd name="T19" fmla="*/ 0 h 1268"/>
                    <a:gd name="T20" fmla="*/ 486 w 581"/>
                    <a:gd name="T21" fmla="*/ 15 h 1268"/>
                    <a:gd name="T22" fmla="*/ 541 w 581"/>
                    <a:gd name="T23" fmla="*/ 57 h 1268"/>
                    <a:gd name="T24" fmla="*/ 577 w 581"/>
                    <a:gd name="T25" fmla="*/ 99 h 1268"/>
                    <a:gd name="T26" fmla="*/ 579 w 581"/>
                    <a:gd name="T27" fmla="*/ 124 h 1268"/>
                    <a:gd name="T28" fmla="*/ 560 w 581"/>
                    <a:gd name="T29" fmla="*/ 143 h 1268"/>
                    <a:gd name="T30" fmla="*/ 549 w 581"/>
                    <a:gd name="T31" fmla="*/ 172 h 1268"/>
                    <a:gd name="T32" fmla="*/ 543 w 581"/>
                    <a:gd name="T33" fmla="*/ 245 h 1268"/>
                    <a:gd name="T34" fmla="*/ 543 w 581"/>
                    <a:gd name="T35" fmla="*/ 358 h 1268"/>
                    <a:gd name="T36" fmla="*/ 553 w 581"/>
                    <a:gd name="T37" fmla="*/ 664 h 1268"/>
                    <a:gd name="T38" fmla="*/ 554 w 581"/>
                    <a:gd name="T39" fmla="*/ 875 h 1268"/>
                    <a:gd name="T40" fmla="*/ 553 w 581"/>
                    <a:gd name="T41" fmla="*/ 986 h 1268"/>
                    <a:gd name="T42" fmla="*/ 549 w 581"/>
                    <a:gd name="T43" fmla="*/ 1070 h 1268"/>
                    <a:gd name="T44" fmla="*/ 541 w 581"/>
                    <a:gd name="T45" fmla="*/ 1136 h 1268"/>
                    <a:gd name="T46" fmla="*/ 520 w 581"/>
                    <a:gd name="T47" fmla="*/ 1210 h 1268"/>
                    <a:gd name="T48" fmla="*/ 491 w 581"/>
                    <a:gd name="T49" fmla="*/ 1252 h 1268"/>
                    <a:gd name="T50" fmla="*/ 466 w 581"/>
                    <a:gd name="T51" fmla="*/ 1268 h 1268"/>
                    <a:gd name="T52" fmla="*/ 459 w 581"/>
                    <a:gd name="T53" fmla="*/ 1260 h 1268"/>
                    <a:gd name="T54" fmla="*/ 453 w 581"/>
                    <a:gd name="T55" fmla="*/ 1235 h 1268"/>
                    <a:gd name="T56" fmla="*/ 451 w 581"/>
                    <a:gd name="T57" fmla="*/ 1193 h 1268"/>
                    <a:gd name="T58" fmla="*/ 447 w 581"/>
                    <a:gd name="T59" fmla="*/ 1139 h 1268"/>
                    <a:gd name="T60" fmla="*/ 426 w 581"/>
                    <a:gd name="T61" fmla="*/ 1078 h 1268"/>
                    <a:gd name="T62" fmla="*/ 392 w 581"/>
                    <a:gd name="T63" fmla="*/ 1005 h 1268"/>
                    <a:gd name="T64" fmla="*/ 403 w 581"/>
                    <a:gd name="T65" fmla="*/ 982 h 1268"/>
                    <a:gd name="T66" fmla="*/ 440 w 581"/>
                    <a:gd name="T67" fmla="*/ 984 h 1268"/>
                    <a:gd name="T68" fmla="*/ 461 w 581"/>
                    <a:gd name="T69" fmla="*/ 977 h 1268"/>
                    <a:gd name="T70" fmla="*/ 468 w 581"/>
                    <a:gd name="T71" fmla="*/ 963 h 1268"/>
                    <a:gd name="T72" fmla="*/ 470 w 581"/>
                    <a:gd name="T73" fmla="*/ 940 h 1268"/>
                    <a:gd name="T74" fmla="*/ 470 w 581"/>
                    <a:gd name="T75" fmla="*/ 904 h 1268"/>
                    <a:gd name="T76" fmla="*/ 472 w 581"/>
                    <a:gd name="T77" fmla="*/ 854 h 1268"/>
                    <a:gd name="T78" fmla="*/ 472 w 581"/>
                    <a:gd name="T79" fmla="*/ 789 h 1268"/>
                    <a:gd name="T80" fmla="*/ 472 w 581"/>
                    <a:gd name="T81" fmla="*/ 712 h 1268"/>
                    <a:gd name="T82" fmla="*/ 472 w 581"/>
                    <a:gd name="T83" fmla="*/ 620 h 1268"/>
                    <a:gd name="T84" fmla="*/ 472 w 581"/>
                    <a:gd name="T85" fmla="*/ 448 h 1268"/>
                    <a:gd name="T86" fmla="*/ 470 w 581"/>
                    <a:gd name="T87" fmla="*/ 320 h 1268"/>
                    <a:gd name="T88" fmla="*/ 468 w 581"/>
                    <a:gd name="T89" fmla="*/ 233 h 1268"/>
                    <a:gd name="T90" fmla="*/ 463 w 581"/>
                    <a:gd name="T91" fmla="*/ 184 h 1268"/>
                    <a:gd name="T92" fmla="*/ 455 w 581"/>
                    <a:gd name="T93" fmla="*/ 147 h 1268"/>
                    <a:gd name="T94" fmla="*/ 449 w 581"/>
                    <a:gd name="T95" fmla="*/ 128 h 1268"/>
                    <a:gd name="T96" fmla="*/ 438 w 581"/>
                    <a:gd name="T97" fmla="*/ 120 h 1268"/>
                    <a:gd name="T98" fmla="*/ 415 w 581"/>
                    <a:gd name="T99" fmla="*/ 115 h 1268"/>
                    <a:gd name="T100" fmla="*/ 380 w 581"/>
                    <a:gd name="T101" fmla="*/ 115 h 1268"/>
                    <a:gd name="T102" fmla="*/ 331 w 581"/>
                    <a:gd name="T103" fmla="*/ 120 h 1268"/>
                    <a:gd name="T104" fmla="*/ 246 w 581"/>
                    <a:gd name="T105" fmla="*/ 130 h 1268"/>
                    <a:gd name="T106" fmla="*/ 124 w 581"/>
                    <a:gd name="T107" fmla="*/ 149 h 1268"/>
                    <a:gd name="T108" fmla="*/ 0 w 581"/>
                    <a:gd name="T109" fmla="*/ 170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1" h="1268">
                      <a:moveTo>
                        <a:pt x="0" y="170"/>
                      </a:moveTo>
                      <a:lnTo>
                        <a:pt x="0" y="97"/>
                      </a:lnTo>
                      <a:lnTo>
                        <a:pt x="15" y="97"/>
                      </a:lnTo>
                      <a:lnTo>
                        <a:pt x="30" y="97"/>
                      </a:lnTo>
                      <a:lnTo>
                        <a:pt x="44" y="97"/>
                      </a:lnTo>
                      <a:lnTo>
                        <a:pt x="57" y="97"/>
                      </a:lnTo>
                      <a:lnTo>
                        <a:pt x="70" y="96"/>
                      </a:lnTo>
                      <a:lnTo>
                        <a:pt x="82" y="96"/>
                      </a:lnTo>
                      <a:lnTo>
                        <a:pt x="95" y="94"/>
                      </a:lnTo>
                      <a:lnTo>
                        <a:pt x="107" y="94"/>
                      </a:lnTo>
                      <a:lnTo>
                        <a:pt x="116" y="94"/>
                      </a:lnTo>
                      <a:lnTo>
                        <a:pt x="126" y="92"/>
                      </a:lnTo>
                      <a:lnTo>
                        <a:pt x="135" y="90"/>
                      </a:lnTo>
                      <a:lnTo>
                        <a:pt x="145" y="90"/>
                      </a:lnTo>
                      <a:lnTo>
                        <a:pt x="155" y="88"/>
                      </a:lnTo>
                      <a:lnTo>
                        <a:pt x="162" y="88"/>
                      </a:lnTo>
                      <a:lnTo>
                        <a:pt x="170" y="86"/>
                      </a:lnTo>
                      <a:lnTo>
                        <a:pt x="176" y="84"/>
                      </a:lnTo>
                      <a:lnTo>
                        <a:pt x="189" y="82"/>
                      </a:lnTo>
                      <a:lnTo>
                        <a:pt x="202" y="80"/>
                      </a:lnTo>
                      <a:lnTo>
                        <a:pt x="218" y="76"/>
                      </a:lnTo>
                      <a:lnTo>
                        <a:pt x="235" y="74"/>
                      </a:lnTo>
                      <a:lnTo>
                        <a:pt x="254" y="71"/>
                      </a:lnTo>
                      <a:lnTo>
                        <a:pt x="275" y="67"/>
                      </a:lnTo>
                      <a:lnTo>
                        <a:pt x="298" y="63"/>
                      </a:lnTo>
                      <a:lnTo>
                        <a:pt x="310" y="61"/>
                      </a:lnTo>
                      <a:lnTo>
                        <a:pt x="321" y="59"/>
                      </a:lnTo>
                      <a:lnTo>
                        <a:pt x="333" y="55"/>
                      </a:lnTo>
                      <a:lnTo>
                        <a:pt x="344" y="53"/>
                      </a:lnTo>
                      <a:lnTo>
                        <a:pt x="354" y="51"/>
                      </a:lnTo>
                      <a:lnTo>
                        <a:pt x="363" y="50"/>
                      </a:lnTo>
                      <a:lnTo>
                        <a:pt x="373" y="46"/>
                      </a:lnTo>
                      <a:lnTo>
                        <a:pt x="380" y="44"/>
                      </a:lnTo>
                      <a:lnTo>
                        <a:pt x="388" y="42"/>
                      </a:lnTo>
                      <a:lnTo>
                        <a:pt x="396" y="38"/>
                      </a:lnTo>
                      <a:lnTo>
                        <a:pt x="401" y="36"/>
                      </a:lnTo>
                      <a:lnTo>
                        <a:pt x="407" y="34"/>
                      </a:lnTo>
                      <a:lnTo>
                        <a:pt x="413" y="32"/>
                      </a:lnTo>
                      <a:lnTo>
                        <a:pt x="419" y="29"/>
                      </a:lnTo>
                      <a:lnTo>
                        <a:pt x="422" y="27"/>
                      </a:lnTo>
                      <a:lnTo>
                        <a:pt x="426" y="25"/>
                      </a:lnTo>
                      <a:lnTo>
                        <a:pt x="428" y="23"/>
                      </a:lnTo>
                      <a:lnTo>
                        <a:pt x="430" y="19"/>
                      </a:lnTo>
                      <a:lnTo>
                        <a:pt x="434" y="15"/>
                      </a:lnTo>
                      <a:lnTo>
                        <a:pt x="438" y="11"/>
                      </a:lnTo>
                      <a:lnTo>
                        <a:pt x="442" y="7"/>
                      </a:lnTo>
                      <a:lnTo>
                        <a:pt x="445" y="4"/>
                      </a:lnTo>
                      <a:lnTo>
                        <a:pt x="449" y="2"/>
                      </a:lnTo>
                      <a:lnTo>
                        <a:pt x="453" y="2"/>
                      </a:lnTo>
                      <a:lnTo>
                        <a:pt x="457" y="0"/>
                      </a:lnTo>
                      <a:lnTo>
                        <a:pt x="463" y="0"/>
                      </a:lnTo>
                      <a:lnTo>
                        <a:pt x="466" y="2"/>
                      </a:lnTo>
                      <a:lnTo>
                        <a:pt x="472" y="6"/>
                      </a:lnTo>
                      <a:lnTo>
                        <a:pt x="478" y="9"/>
                      </a:lnTo>
                      <a:lnTo>
                        <a:pt x="486" y="15"/>
                      </a:lnTo>
                      <a:lnTo>
                        <a:pt x="495" y="21"/>
                      </a:lnTo>
                      <a:lnTo>
                        <a:pt x="505" y="29"/>
                      </a:lnTo>
                      <a:lnTo>
                        <a:pt x="516" y="36"/>
                      </a:lnTo>
                      <a:lnTo>
                        <a:pt x="530" y="46"/>
                      </a:lnTo>
                      <a:lnTo>
                        <a:pt x="541" y="57"/>
                      </a:lnTo>
                      <a:lnTo>
                        <a:pt x="553" y="67"/>
                      </a:lnTo>
                      <a:lnTo>
                        <a:pt x="562" y="76"/>
                      </a:lnTo>
                      <a:lnTo>
                        <a:pt x="568" y="86"/>
                      </a:lnTo>
                      <a:lnTo>
                        <a:pt x="574" y="94"/>
                      </a:lnTo>
                      <a:lnTo>
                        <a:pt x="577" y="99"/>
                      </a:lnTo>
                      <a:lnTo>
                        <a:pt x="579" y="105"/>
                      </a:lnTo>
                      <a:lnTo>
                        <a:pt x="581" y="111"/>
                      </a:lnTo>
                      <a:lnTo>
                        <a:pt x="581" y="117"/>
                      </a:lnTo>
                      <a:lnTo>
                        <a:pt x="579" y="120"/>
                      </a:lnTo>
                      <a:lnTo>
                        <a:pt x="579" y="124"/>
                      </a:lnTo>
                      <a:lnTo>
                        <a:pt x="575" y="130"/>
                      </a:lnTo>
                      <a:lnTo>
                        <a:pt x="574" y="134"/>
                      </a:lnTo>
                      <a:lnTo>
                        <a:pt x="570" y="138"/>
                      </a:lnTo>
                      <a:lnTo>
                        <a:pt x="566" y="142"/>
                      </a:lnTo>
                      <a:lnTo>
                        <a:pt x="560" y="143"/>
                      </a:lnTo>
                      <a:lnTo>
                        <a:pt x="558" y="145"/>
                      </a:lnTo>
                      <a:lnTo>
                        <a:pt x="554" y="149"/>
                      </a:lnTo>
                      <a:lnTo>
                        <a:pt x="553" y="155"/>
                      </a:lnTo>
                      <a:lnTo>
                        <a:pt x="551" y="163"/>
                      </a:lnTo>
                      <a:lnTo>
                        <a:pt x="549" y="172"/>
                      </a:lnTo>
                      <a:lnTo>
                        <a:pt x="547" y="184"/>
                      </a:lnTo>
                      <a:lnTo>
                        <a:pt x="545" y="195"/>
                      </a:lnTo>
                      <a:lnTo>
                        <a:pt x="545" y="210"/>
                      </a:lnTo>
                      <a:lnTo>
                        <a:pt x="543" y="226"/>
                      </a:lnTo>
                      <a:lnTo>
                        <a:pt x="543" y="245"/>
                      </a:lnTo>
                      <a:lnTo>
                        <a:pt x="543" y="264"/>
                      </a:lnTo>
                      <a:lnTo>
                        <a:pt x="543" y="285"/>
                      </a:lnTo>
                      <a:lnTo>
                        <a:pt x="543" y="308"/>
                      </a:lnTo>
                      <a:lnTo>
                        <a:pt x="543" y="333"/>
                      </a:lnTo>
                      <a:lnTo>
                        <a:pt x="543" y="358"/>
                      </a:lnTo>
                      <a:lnTo>
                        <a:pt x="545" y="385"/>
                      </a:lnTo>
                      <a:lnTo>
                        <a:pt x="549" y="498"/>
                      </a:lnTo>
                      <a:lnTo>
                        <a:pt x="551" y="553"/>
                      </a:lnTo>
                      <a:lnTo>
                        <a:pt x="553" y="609"/>
                      </a:lnTo>
                      <a:lnTo>
                        <a:pt x="553" y="664"/>
                      </a:lnTo>
                      <a:lnTo>
                        <a:pt x="554" y="718"/>
                      </a:lnTo>
                      <a:lnTo>
                        <a:pt x="554" y="772"/>
                      </a:lnTo>
                      <a:lnTo>
                        <a:pt x="554" y="823"/>
                      </a:lnTo>
                      <a:lnTo>
                        <a:pt x="554" y="850"/>
                      </a:lnTo>
                      <a:lnTo>
                        <a:pt x="554" y="875"/>
                      </a:lnTo>
                      <a:lnTo>
                        <a:pt x="554" y="900"/>
                      </a:lnTo>
                      <a:lnTo>
                        <a:pt x="554" y="923"/>
                      </a:lnTo>
                      <a:lnTo>
                        <a:pt x="554" y="944"/>
                      </a:lnTo>
                      <a:lnTo>
                        <a:pt x="553" y="965"/>
                      </a:lnTo>
                      <a:lnTo>
                        <a:pt x="553" y="986"/>
                      </a:lnTo>
                      <a:lnTo>
                        <a:pt x="553" y="1005"/>
                      </a:lnTo>
                      <a:lnTo>
                        <a:pt x="551" y="1023"/>
                      </a:lnTo>
                      <a:lnTo>
                        <a:pt x="551" y="1040"/>
                      </a:lnTo>
                      <a:lnTo>
                        <a:pt x="549" y="1055"/>
                      </a:lnTo>
                      <a:lnTo>
                        <a:pt x="549" y="1070"/>
                      </a:lnTo>
                      <a:lnTo>
                        <a:pt x="547" y="1084"/>
                      </a:lnTo>
                      <a:lnTo>
                        <a:pt x="547" y="1095"/>
                      </a:lnTo>
                      <a:lnTo>
                        <a:pt x="545" y="1107"/>
                      </a:lnTo>
                      <a:lnTo>
                        <a:pt x="545" y="1118"/>
                      </a:lnTo>
                      <a:lnTo>
                        <a:pt x="541" y="1136"/>
                      </a:lnTo>
                      <a:lnTo>
                        <a:pt x="537" y="1155"/>
                      </a:lnTo>
                      <a:lnTo>
                        <a:pt x="533" y="1170"/>
                      </a:lnTo>
                      <a:lnTo>
                        <a:pt x="528" y="1185"/>
                      </a:lnTo>
                      <a:lnTo>
                        <a:pt x="524" y="1199"/>
                      </a:lnTo>
                      <a:lnTo>
                        <a:pt x="520" y="1210"/>
                      </a:lnTo>
                      <a:lnTo>
                        <a:pt x="514" y="1220"/>
                      </a:lnTo>
                      <a:lnTo>
                        <a:pt x="509" y="1229"/>
                      </a:lnTo>
                      <a:lnTo>
                        <a:pt x="503" y="1237"/>
                      </a:lnTo>
                      <a:lnTo>
                        <a:pt x="497" y="1247"/>
                      </a:lnTo>
                      <a:lnTo>
                        <a:pt x="491" y="1252"/>
                      </a:lnTo>
                      <a:lnTo>
                        <a:pt x="486" y="1258"/>
                      </a:lnTo>
                      <a:lnTo>
                        <a:pt x="480" y="1262"/>
                      </a:lnTo>
                      <a:lnTo>
                        <a:pt x="476" y="1266"/>
                      </a:lnTo>
                      <a:lnTo>
                        <a:pt x="470" y="1268"/>
                      </a:lnTo>
                      <a:lnTo>
                        <a:pt x="466" y="1268"/>
                      </a:lnTo>
                      <a:lnTo>
                        <a:pt x="465" y="1268"/>
                      </a:lnTo>
                      <a:lnTo>
                        <a:pt x="463" y="1266"/>
                      </a:lnTo>
                      <a:lnTo>
                        <a:pt x="461" y="1266"/>
                      </a:lnTo>
                      <a:lnTo>
                        <a:pt x="461" y="1262"/>
                      </a:lnTo>
                      <a:lnTo>
                        <a:pt x="459" y="1260"/>
                      </a:lnTo>
                      <a:lnTo>
                        <a:pt x="457" y="1256"/>
                      </a:lnTo>
                      <a:lnTo>
                        <a:pt x="457" y="1252"/>
                      </a:lnTo>
                      <a:lnTo>
                        <a:pt x="455" y="1247"/>
                      </a:lnTo>
                      <a:lnTo>
                        <a:pt x="455" y="1241"/>
                      </a:lnTo>
                      <a:lnTo>
                        <a:pt x="453" y="1235"/>
                      </a:lnTo>
                      <a:lnTo>
                        <a:pt x="453" y="1229"/>
                      </a:lnTo>
                      <a:lnTo>
                        <a:pt x="453" y="1222"/>
                      </a:lnTo>
                      <a:lnTo>
                        <a:pt x="451" y="1212"/>
                      </a:lnTo>
                      <a:lnTo>
                        <a:pt x="451" y="1203"/>
                      </a:lnTo>
                      <a:lnTo>
                        <a:pt x="451" y="1193"/>
                      </a:lnTo>
                      <a:lnTo>
                        <a:pt x="451" y="1183"/>
                      </a:lnTo>
                      <a:lnTo>
                        <a:pt x="451" y="1172"/>
                      </a:lnTo>
                      <a:lnTo>
                        <a:pt x="449" y="1162"/>
                      </a:lnTo>
                      <a:lnTo>
                        <a:pt x="449" y="1151"/>
                      </a:lnTo>
                      <a:lnTo>
                        <a:pt x="447" y="1139"/>
                      </a:lnTo>
                      <a:lnTo>
                        <a:pt x="443" y="1128"/>
                      </a:lnTo>
                      <a:lnTo>
                        <a:pt x="440" y="1116"/>
                      </a:lnTo>
                      <a:lnTo>
                        <a:pt x="436" y="1103"/>
                      </a:lnTo>
                      <a:lnTo>
                        <a:pt x="432" y="1092"/>
                      </a:lnTo>
                      <a:lnTo>
                        <a:pt x="426" y="1078"/>
                      </a:lnTo>
                      <a:lnTo>
                        <a:pt x="421" y="1063"/>
                      </a:lnTo>
                      <a:lnTo>
                        <a:pt x="415" y="1049"/>
                      </a:lnTo>
                      <a:lnTo>
                        <a:pt x="407" y="1034"/>
                      </a:lnTo>
                      <a:lnTo>
                        <a:pt x="399" y="1021"/>
                      </a:lnTo>
                      <a:lnTo>
                        <a:pt x="392" y="1005"/>
                      </a:lnTo>
                      <a:lnTo>
                        <a:pt x="382" y="990"/>
                      </a:lnTo>
                      <a:lnTo>
                        <a:pt x="373" y="973"/>
                      </a:lnTo>
                      <a:lnTo>
                        <a:pt x="384" y="977"/>
                      </a:lnTo>
                      <a:lnTo>
                        <a:pt x="394" y="980"/>
                      </a:lnTo>
                      <a:lnTo>
                        <a:pt x="403" y="982"/>
                      </a:lnTo>
                      <a:lnTo>
                        <a:pt x="411" y="984"/>
                      </a:lnTo>
                      <a:lnTo>
                        <a:pt x="419" y="984"/>
                      </a:lnTo>
                      <a:lnTo>
                        <a:pt x="426" y="986"/>
                      </a:lnTo>
                      <a:lnTo>
                        <a:pt x="434" y="986"/>
                      </a:lnTo>
                      <a:lnTo>
                        <a:pt x="440" y="984"/>
                      </a:lnTo>
                      <a:lnTo>
                        <a:pt x="445" y="984"/>
                      </a:lnTo>
                      <a:lnTo>
                        <a:pt x="449" y="982"/>
                      </a:lnTo>
                      <a:lnTo>
                        <a:pt x="455" y="980"/>
                      </a:lnTo>
                      <a:lnTo>
                        <a:pt x="459" y="979"/>
                      </a:lnTo>
                      <a:lnTo>
                        <a:pt x="461" y="977"/>
                      </a:lnTo>
                      <a:lnTo>
                        <a:pt x="465" y="975"/>
                      </a:lnTo>
                      <a:lnTo>
                        <a:pt x="466" y="971"/>
                      </a:lnTo>
                      <a:lnTo>
                        <a:pt x="466" y="967"/>
                      </a:lnTo>
                      <a:lnTo>
                        <a:pt x="466" y="965"/>
                      </a:lnTo>
                      <a:lnTo>
                        <a:pt x="468" y="963"/>
                      </a:lnTo>
                      <a:lnTo>
                        <a:pt x="468" y="959"/>
                      </a:lnTo>
                      <a:lnTo>
                        <a:pt x="468" y="956"/>
                      </a:lnTo>
                      <a:lnTo>
                        <a:pt x="468" y="952"/>
                      </a:lnTo>
                      <a:lnTo>
                        <a:pt x="468" y="946"/>
                      </a:lnTo>
                      <a:lnTo>
                        <a:pt x="470" y="940"/>
                      </a:lnTo>
                      <a:lnTo>
                        <a:pt x="470" y="934"/>
                      </a:lnTo>
                      <a:lnTo>
                        <a:pt x="470" y="927"/>
                      </a:lnTo>
                      <a:lnTo>
                        <a:pt x="470" y="921"/>
                      </a:lnTo>
                      <a:lnTo>
                        <a:pt x="470" y="912"/>
                      </a:lnTo>
                      <a:lnTo>
                        <a:pt x="470" y="904"/>
                      </a:lnTo>
                      <a:lnTo>
                        <a:pt x="470" y="894"/>
                      </a:lnTo>
                      <a:lnTo>
                        <a:pt x="470" y="887"/>
                      </a:lnTo>
                      <a:lnTo>
                        <a:pt x="472" y="875"/>
                      </a:lnTo>
                      <a:lnTo>
                        <a:pt x="472" y="866"/>
                      </a:lnTo>
                      <a:lnTo>
                        <a:pt x="472" y="854"/>
                      </a:lnTo>
                      <a:lnTo>
                        <a:pt x="472" y="843"/>
                      </a:lnTo>
                      <a:lnTo>
                        <a:pt x="472" y="829"/>
                      </a:lnTo>
                      <a:lnTo>
                        <a:pt x="472" y="818"/>
                      </a:lnTo>
                      <a:lnTo>
                        <a:pt x="472" y="804"/>
                      </a:lnTo>
                      <a:lnTo>
                        <a:pt x="472" y="789"/>
                      </a:lnTo>
                      <a:lnTo>
                        <a:pt x="472" y="776"/>
                      </a:lnTo>
                      <a:lnTo>
                        <a:pt x="472" y="760"/>
                      </a:lnTo>
                      <a:lnTo>
                        <a:pt x="472" y="745"/>
                      </a:lnTo>
                      <a:lnTo>
                        <a:pt x="472" y="730"/>
                      </a:lnTo>
                      <a:lnTo>
                        <a:pt x="472" y="712"/>
                      </a:lnTo>
                      <a:lnTo>
                        <a:pt x="472" y="695"/>
                      </a:lnTo>
                      <a:lnTo>
                        <a:pt x="472" y="678"/>
                      </a:lnTo>
                      <a:lnTo>
                        <a:pt x="472" y="659"/>
                      </a:lnTo>
                      <a:lnTo>
                        <a:pt x="472" y="640"/>
                      </a:lnTo>
                      <a:lnTo>
                        <a:pt x="472" y="620"/>
                      </a:lnTo>
                      <a:lnTo>
                        <a:pt x="472" y="582"/>
                      </a:lnTo>
                      <a:lnTo>
                        <a:pt x="472" y="546"/>
                      </a:lnTo>
                      <a:lnTo>
                        <a:pt x="472" y="511"/>
                      </a:lnTo>
                      <a:lnTo>
                        <a:pt x="472" y="479"/>
                      </a:lnTo>
                      <a:lnTo>
                        <a:pt x="472" y="448"/>
                      </a:lnTo>
                      <a:lnTo>
                        <a:pt x="472" y="417"/>
                      </a:lnTo>
                      <a:lnTo>
                        <a:pt x="472" y="391"/>
                      </a:lnTo>
                      <a:lnTo>
                        <a:pt x="472" y="366"/>
                      </a:lnTo>
                      <a:lnTo>
                        <a:pt x="470" y="341"/>
                      </a:lnTo>
                      <a:lnTo>
                        <a:pt x="470" y="320"/>
                      </a:lnTo>
                      <a:lnTo>
                        <a:pt x="470" y="299"/>
                      </a:lnTo>
                      <a:lnTo>
                        <a:pt x="470" y="279"/>
                      </a:lnTo>
                      <a:lnTo>
                        <a:pt x="468" y="262"/>
                      </a:lnTo>
                      <a:lnTo>
                        <a:pt x="468" y="247"/>
                      </a:lnTo>
                      <a:lnTo>
                        <a:pt x="468" y="233"/>
                      </a:lnTo>
                      <a:lnTo>
                        <a:pt x="466" y="222"/>
                      </a:lnTo>
                      <a:lnTo>
                        <a:pt x="466" y="210"/>
                      </a:lnTo>
                      <a:lnTo>
                        <a:pt x="465" y="201"/>
                      </a:lnTo>
                      <a:lnTo>
                        <a:pt x="463" y="191"/>
                      </a:lnTo>
                      <a:lnTo>
                        <a:pt x="463" y="184"/>
                      </a:lnTo>
                      <a:lnTo>
                        <a:pt x="461" y="174"/>
                      </a:lnTo>
                      <a:lnTo>
                        <a:pt x="459" y="166"/>
                      </a:lnTo>
                      <a:lnTo>
                        <a:pt x="459" y="161"/>
                      </a:lnTo>
                      <a:lnTo>
                        <a:pt x="457" y="153"/>
                      </a:lnTo>
                      <a:lnTo>
                        <a:pt x="455" y="147"/>
                      </a:lnTo>
                      <a:lnTo>
                        <a:pt x="453" y="142"/>
                      </a:lnTo>
                      <a:lnTo>
                        <a:pt x="453" y="138"/>
                      </a:lnTo>
                      <a:lnTo>
                        <a:pt x="451" y="134"/>
                      </a:lnTo>
                      <a:lnTo>
                        <a:pt x="449" y="130"/>
                      </a:lnTo>
                      <a:lnTo>
                        <a:pt x="449" y="128"/>
                      </a:lnTo>
                      <a:lnTo>
                        <a:pt x="447" y="126"/>
                      </a:lnTo>
                      <a:lnTo>
                        <a:pt x="445" y="124"/>
                      </a:lnTo>
                      <a:lnTo>
                        <a:pt x="443" y="122"/>
                      </a:lnTo>
                      <a:lnTo>
                        <a:pt x="442" y="122"/>
                      </a:lnTo>
                      <a:lnTo>
                        <a:pt x="438" y="120"/>
                      </a:lnTo>
                      <a:lnTo>
                        <a:pt x="434" y="119"/>
                      </a:lnTo>
                      <a:lnTo>
                        <a:pt x="430" y="119"/>
                      </a:lnTo>
                      <a:lnTo>
                        <a:pt x="426" y="117"/>
                      </a:lnTo>
                      <a:lnTo>
                        <a:pt x="421" y="117"/>
                      </a:lnTo>
                      <a:lnTo>
                        <a:pt x="415" y="115"/>
                      </a:lnTo>
                      <a:lnTo>
                        <a:pt x="409" y="115"/>
                      </a:lnTo>
                      <a:lnTo>
                        <a:pt x="403" y="115"/>
                      </a:lnTo>
                      <a:lnTo>
                        <a:pt x="396" y="115"/>
                      </a:lnTo>
                      <a:lnTo>
                        <a:pt x="388" y="115"/>
                      </a:lnTo>
                      <a:lnTo>
                        <a:pt x="380" y="115"/>
                      </a:lnTo>
                      <a:lnTo>
                        <a:pt x="371" y="115"/>
                      </a:lnTo>
                      <a:lnTo>
                        <a:pt x="363" y="117"/>
                      </a:lnTo>
                      <a:lnTo>
                        <a:pt x="354" y="117"/>
                      </a:lnTo>
                      <a:lnTo>
                        <a:pt x="342" y="119"/>
                      </a:lnTo>
                      <a:lnTo>
                        <a:pt x="331" y="120"/>
                      </a:lnTo>
                      <a:lnTo>
                        <a:pt x="317" y="122"/>
                      </a:lnTo>
                      <a:lnTo>
                        <a:pt x="302" y="124"/>
                      </a:lnTo>
                      <a:lnTo>
                        <a:pt x="285" y="126"/>
                      </a:lnTo>
                      <a:lnTo>
                        <a:pt x="266" y="128"/>
                      </a:lnTo>
                      <a:lnTo>
                        <a:pt x="246" y="130"/>
                      </a:lnTo>
                      <a:lnTo>
                        <a:pt x="225" y="134"/>
                      </a:lnTo>
                      <a:lnTo>
                        <a:pt x="202" y="136"/>
                      </a:lnTo>
                      <a:lnTo>
                        <a:pt x="178" y="140"/>
                      </a:lnTo>
                      <a:lnTo>
                        <a:pt x="153" y="143"/>
                      </a:lnTo>
                      <a:lnTo>
                        <a:pt x="124" y="149"/>
                      </a:lnTo>
                      <a:lnTo>
                        <a:pt x="95" y="153"/>
                      </a:lnTo>
                      <a:lnTo>
                        <a:pt x="65" y="159"/>
                      </a:lnTo>
                      <a:lnTo>
                        <a:pt x="34" y="165"/>
                      </a:lnTo>
                      <a:lnTo>
                        <a:pt x="0" y="170"/>
                      </a:lnTo>
                      <a:lnTo>
                        <a:pt x="0" y="17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37"/>
                <p:cNvSpPr/>
                <p:nvPr/>
              </p:nvSpPr>
              <p:spPr bwMode="auto">
                <a:xfrm>
                  <a:off x="2643188" y="1412875"/>
                  <a:ext cx="274638" cy="88900"/>
                </a:xfrm>
                <a:custGeom>
                  <a:avLst/>
                  <a:gdLst>
                    <a:gd name="T0" fmla="*/ 342 w 344"/>
                    <a:gd name="T1" fmla="*/ 33 h 111"/>
                    <a:gd name="T2" fmla="*/ 344 w 344"/>
                    <a:gd name="T3" fmla="*/ 37 h 111"/>
                    <a:gd name="T4" fmla="*/ 344 w 344"/>
                    <a:gd name="T5" fmla="*/ 40 h 111"/>
                    <a:gd name="T6" fmla="*/ 344 w 344"/>
                    <a:gd name="T7" fmla="*/ 44 h 111"/>
                    <a:gd name="T8" fmla="*/ 342 w 344"/>
                    <a:gd name="T9" fmla="*/ 46 h 111"/>
                    <a:gd name="T10" fmla="*/ 340 w 344"/>
                    <a:gd name="T11" fmla="*/ 50 h 111"/>
                    <a:gd name="T12" fmla="*/ 337 w 344"/>
                    <a:gd name="T13" fmla="*/ 54 h 111"/>
                    <a:gd name="T14" fmla="*/ 333 w 344"/>
                    <a:gd name="T15" fmla="*/ 56 h 111"/>
                    <a:gd name="T16" fmla="*/ 327 w 344"/>
                    <a:gd name="T17" fmla="*/ 60 h 111"/>
                    <a:gd name="T18" fmla="*/ 319 w 344"/>
                    <a:gd name="T19" fmla="*/ 62 h 111"/>
                    <a:gd name="T20" fmla="*/ 312 w 344"/>
                    <a:gd name="T21" fmla="*/ 65 h 111"/>
                    <a:gd name="T22" fmla="*/ 304 w 344"/>
                    <a:gd name="T23" fmla="*/ 69 h 111"/>
                    <a:gd name="T24" fmla="*/ 295 w 344"/>
                    <a:gd name="T25" fmla="*/ 71 h 111"/>
                    <a:gd name="T26" fmla="*/ 283 w 344"/>
                    <a:gd name="T27" fmla="*/ 75 h 111"/>
                    <a:gd name="T28" fmla="*/ 272 w 344"/>
                    <a:gd name="T29" fmla="*/ 79 h 111"/>
                    <a:gd name="T30" fmla="*/ 258 w 344"/>
                    <a:gd name="T31" fmla="*/ 83 h 111"/>
                    <a:gd name="T32" fmla="*/ 245 w 344"/>
                    <a:gd name="T33" fmla="*/ 86 h 111"/>
                    <a:gd name="T34" fmla="*/ 214 w 344"/>
                    <a:gd name="T35" fmla="*/ 92 h 111"/>
                    <a:gd name="T36" fmla="*/ 186 w 344"/>
                    <a:gd name="T37" fmla="*/ 98 h 111"/>
                    <a:gd name="T38" fmla="*/ 155 w 344"/>
                    <a:gd name="T39" fmla="*/ 102 h 111"/>
                    <a:gd name="T40" fmla="*/ 124 w 344"/>
                    <a:gd name="T41" fmla="*/ 106 h 111"/>
                    <a:gd name="T42" fmla="*/ 94 w 344"/>
                    <a:gd name="T43" fmla="*/ 109 h 111"/>
                    <a:gd name="T44" fmla="*/ 63 w 344"/>
                    <a:gd name="T45" fmla="*/ 111 h 111"/>
                    <a:gd name="T46" fmla="*/ 32 w 344"/>
                    <a:gd name="T47" fmla="*/ 111 h 111"/>
                    <a:gd name="T48" fmla="*/ 0 w 344"/>
                    <a:gd name="T49" fmla="*/ 111 h 111"/>
                    <a:gd name="T50" fmla="*/ 0 w 344"/>
                    <a:gd name="T51" fmla="*/ 54 h 111"/>
                    <a:gd name="T52" fmla="*/ 6 w 344"/>
                    <a:gd name="T53" fmla="*/ 52 h 111"/>
                    <a:gd name="T54" fmla="*/ 11 w 344"/>
                    <a:gd name="T55" fmla="*/ 52 h 111"/>
                    <a:gd name="T56" fmla="*/ 17 w 344"/>
                    <a:gd name="T57" fmla="*/ 52 h 111"/>
                    <a:gd name="T58" fmla="*/ 25 w 344"/>
                    <a:gd name="T59" fmla="*/ 52 h 111"/>
                    <a:gd name="T60" fmla="*/ 31 w 344"/>
                    <a:gd name="T61" fmla="*/ 50 h 111"/>
                    <a:gd name="T62" fmla="*/ 38 w 344"/>
                    <a:gd name="T63" fmla="*/ 50 h 111"/>
                    <a:gd name="T64" fmla="*/ 46 w 344"/>
                    <a:gd name="T65" fmla="*/ 48 h 111"/>
                    <a:gd name="T66" fmla="*/ 55 w 344"/>
                    <a:gd name="T67" fmla="*/ 48 h 111"/>
                    <a:gd name="T68" fmla="*/ 65 w 344"/>
                    <a:gd name="T69" fmla="*/ 46 h 111"/>
                    <a:gd name="T70" fmla="*/ 75 w 344"/>
                    <a:gd name="T71" fmla="*/ 44 h 111"/>
                    <a:gd name="T72" fmla="*/ 84 w 344"/>
                    <a:gd name="T73" fmla="*/ 42 h 111"/>
                    <a:gd name="T74" fmla="*/ 94 w 344"/>
                    <a:gd name="T75" fmla="*/ 39 h 111"/>
                    <a:gd name="T76" fmla="*/ 105 w 344"/>
                    <a:gd name="T77" fmla="*/ 37 h 111"/>
                    <a:gd name="T78" fmla="*/ 117 w 344"/>
                    <a:gd name="T79" fmla="*/ 33 h 111"/>
                    <a:gd name="T80" fmla="*/ 128 w 344"/>
                    <a:gd name="T81" fmla="*/ 31 h 111"/>
                    <a:gd name="T82" fmla="*/ 142 w 344"/>
                    <a:gd name="T83" fmla="*/ 27 h 111"/>
                    <a:gd name="T84" fmla="*/ 163 w 344"/>
                    <a:gd name="T85" fmla="*/ 19 h 111"/>
                    <a:gd name="T86" fmla="*/ 184 w 344"/>
                    <a:gd name="T87" fmla="*/ 14 h 111"/>
                    <a:gd name="T88" fmla="*/ 205 w 344"/>
                    <a:gd name="T89" fmla="*/ 10 h 111"/>
                    <a:gd name="T90" fmla="*/ 224 w 344"/>
                    <a:gd name="T91" fmla="*/ 6 h 111"/>
                    <a:gd name="T92" fmla="*/ 241 w 344"/>
                    <a:gd name="T93" fmla="*/ 4 h 111"/>
                    <a:gd name="T94" fmla="*/ 256 w 344"/>
                    <a:gd name="T95" fmla="*/ 2 h 111"/>
                    <a:gd name="T96" fmla="*/ 272 w 344"/>
                    <a:gd name="T97" fmla="*/ 0 h 111"/>
                    <a:gd name="T98" fmla="*/ 285 w 344"/>
                    <a:gd name="T99" fmla="*/ 0 h 111"/>
                    <a:gd name="T100" fmla="*/ 296 w 344"/>
                    <a:gd name="T101" fmla="*/ 2 h 111"/>
                    <a:gd name="T102" fmla="*/ 308 w 344"/>
                    <a:gd name="T103" fmla="*/ 2 h 111"/>
                    <a:gd name="T104" fmla="*/ 316 w 344"/>
                    <a:gd name="T105" fmla="*/ 6 h 111"/>
                    <a:gd name="T106" fmla="*/ 325 w 344"/>
                    <a:gd name="T107" fmla="*/ 10 h 111"/>
                    <a:gd name="T108" fmla="*/ 331 w 344"/>
                    <a:gd name="T109" fmla="*/ 14 h 111"/>
                    <a:gd name="T110" fmla="*/ 337 w 344"/>
                    <a:gd name="T111" fmla="*/ 19 h 111"/>
                    <a:gd name="T112" fmla="*/ 340 w 344"/>
                    <a:gd name="T113" fmla="*/ 27 h 111"/>
                    <a:gd name="T114" fmla="*/ 342 w 344"/>
                    <a:gd name="T115" fmla="*/ 33 h 111"/>
                    <a:gd name="T116" fmla="*/ 342 w 344"/>
                    <a:gd name="T117" fmla="*/ 3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4" h="111">
                      <a:moveTo>
                        <a:pt x="342" y="33"/>
                      </a:moveTo>
                      <a:lnTo>
                        <a:pt x="344" y="37"/>
                      </a:lnTo>
                      <a:lnTo>
                        <a:pt x="344" y="40"/>
                      </a:lnTo>
                      <a:lnTo>
                        <a:pt x="344" y="44"/>
                      </a:lnTo>
                      <a:lnTo>
                        <a:pt x="342" y="46"/>
                      </a:lnTo>
                      <a:lnTo>
                        <a:pt x="340" y="50"/>
                      </a:lnTo>
                      <a:lnTo>
                        <a:pt x="337" y="54"/>
                      </a:lnTo>
                      <a:lnTo>
                        <a:pt x="333" y="56"/>
                      </a:lnTo>
                      <a:lnTo>
                        <a:pt x="327" y="60"/>
                      </a:lnTo>
                      <a:lnTo>
                        <a:pt x="319" y="62"/>
                      </a:lnTo>
                      <a:lnTo>
                        <a:pt x="312" y="65"/>
                      </a:lnTo>
                      <a:lnTo>
                        <a:pt x="304" y="69"/>
                      </a:lnTo>
                      <a:lnTo>
                        <a:pt x="295" y="71"/>
                      </a:lnTo>
                      <a:lnTo>
                        <a:pt x="283" y="75"/>
                      </a:lnTo>
                      <a:lnTo>
                        <a:pt x="272" y="79"/>
                      </a:lnTo>
                      <a:lnTo>
                        <a:pt x="258" y="83"/>
                      </a:lnTo>
                      <a:lnTo>
                        <a:pt x="245" y="86"/>
                      </a:lnTo>
                      <a:lnTo>
                        <a:pt x="214" y="92"/>
                      </a:lnTo>
                      <a:lnTo>
                        <a:pt x="186" y="98"/>
                      </a:lnTo>
                      <a:lnTo>
                        <a:pt x="155" y="102"/>
                      </a:lnTo>
                      <a:lnTo>
                        <a:pt x="124" y="106"/>
                      </a:lnTo>
                      <a:lnTo>
                        <a:pt x="94" y="109"/>
                      </a:lnTo>
                      <a:lnTo>
                        <a:pt x="63" y="111"/>
                      </a:lnTo>
                      <a:lnTo>
                        <a:pt x="32" y="111"/>
                      </a:lnTo>
                      <a:lnTo>
                        <a:pt x="0" y="111"/>
                      </a:lnTo>
                      <a:lnTo>
                        <a:pt x="0" y="54"/>
                      </a:lnTo>
                      <a:lnTo>
                        <a:pt x="6" y="52"/>
                      </a:lnTo>
                      <a:lnTo>
                        <a:pt x="11" y="52"/>
                      </a:lnTo>
                      <a:lnTo>
                        <a:pt x="17" y="52"/>
                      </a:lnTo>
                      <a:lnTo>
                        <a:pt x="25" y="52"/>
                      </a:lnTo>
                      <a:lnTo>
                        <a:pt x="31" y="50"/>
                      </a:lnTo>
                      <a:lnTo>
                        <a:pt x="38" y="50"/>
                      </a:lnTo>
                      <a:lnTo>
                        <a:pt x="46" y="48"/>
                      </a:lnTo>
                      <a:lnTo>
                        <a:pt x="55" y="48"/>
                      </a:lnTo>
                      <a:lnTo>
                        <a:pt x="65" y="46"/>
                      </a:lnTo>
                      <a:lnTo>
                        <a:pt x="75" y="44"/>
                      </a:lnTo>
                      <a:lnTo>
                        <a:pt x="84" y="42"/>
                      </a:lnTo>
                      <a:lnTo>
                        <a:pt x="94" y="39"/>
                      </a:lnTo>
                      <a:lnTo>
                        <a:pt x="105" y="37"/>
                      </a:lnTo>
                      <a:lnTo>
                        <a:pt x="117" y="33"/>
                      </a:lnTo>
                      <a:lnTo>
                        <a:pt x="128" y="31"/>
                      </a:lnTo>
                      <a:lnTo>
                        <a:pt x="142" y="27"/>
                      </a:lnTo>
                      <a:lnTo>
                        <a:pt x="163" y="19"/>
                      </a:lnTo>
                      <a:lnTo>
                        <a:pt x="184" y="14"/>
                      </a:lnTo>
                      <a:lnTo>
                        <a:pt x="205" y="10"/>
                      </a:lnTo>
                      <a:lnTo>
                        <a:pt x="224" y="6"/>
                      </a:lnTo>
                      <a:lnTo>
                        <a:pt x="241" y="4"/>
                      </a:lnTo>
                      <a:lnTo>
                        <a:pt x="256" y="2"/>
                      </a:lnTo>
                      <a:lnTo>
                        <a:pt x="272" y="0"/>
                      </a:lnTo>
                      <a:lnTo>
                        <a:pt x="285" y="0"/>
                      </a:lnTo>
                      <a:lnTo>
                        <a:pt x="296" y="2"/>
                      </a:lnTo>
                      <a:lnTo>
                        <a:pt x="308" y="2"/>
                      </a:lnTo>
                      <a:lnTo>
                        <a:pt x="316" y="6"/>
                      </a:lnTo>
                      <a:lnTo>
                        <a:pt x="325" y="10"/>
                      </a:lnTo>
                      <a:lnTo>
                        <a:pt x="331" y="14"/>
                      </a:lnTo>
                      <a:lnTo>
                        <a:pt x="337" y="19"/>
                      </a:lnTo>
                      <a:lnTo>
                        <a:pt x="340" y="27"/>
                      </a:lnTo>
                      <a:lnTo>
                        <a:pt x="342" y="33"/>
                      </a:lnTo>
                      <a:lnTo>
                        <a:pt x="342" y="3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38"/>
                <p:cNvSpPr/>
                <p:nvPr/>
              </p:nvSpPr>
              <p:spPr bwMode="auto">
                <a:xfrm>
                  <a:off x="2643188" y="1628775"/>
                  <a:ext cx="290513" cy="80963"/>
                </a:xfrm>
                <a:custGeom>
                  <a:avLst/>
                  <a:gdLst>
                    <a:gd name="T0" fmla="*/ 193 w 365"/>
                    <a:gd name="T1" fmla="*/ 16 h 102"/>
                    <a:gd name="T2" fmla="*/ 207 w 365"/>
                    <a:gd name="T3" fmla="*/ 14 h 102"/>
                    <a:gd name="T4" fmla="*/ 220 w 365"/>
                    <a:gd name="T5" fmla="*/ 10 h 102"/>
                    <a:gd name="T6" fmla="*/ 233 w 365"/>
                    <a:gd name="T7" fmla="*/ 8 h 102"/>
                    <a:gd name="T8" fmla="*/ 245 w 365"/>
                    <a:gd name="T9" fmla="*/ 4 h 102"/>
                    <a:gd name="T10" fmla="*/ 256 w 365"/>
                    <a:gd name="T11" fmla="*/ 4 h 102"/>
                    <a:gd name="T12" fmla="*/ 268 w 365"/>
                    <a:gd name="T13" fmla="*/ 2 h 102"/>
                    <a:gd name="T14" fmla="*/ 277 w 365"/>
                    <a:gd name="T15" fmla="*/ 0 h 102"/>
                    <a:gd name="T16" fmla="*/ 287 w 365"/>
                    <a:gd name="T17" fmla="*/ 0 h 102"/>
                    <a:gd name="T18" fmla="*/ 296 w 365"/>
                    <a:gd name="T19" fmla="*/ 0 h 102"/>
                    <a:gd name="T20" fmla="*/ 304 w 365"/>
                    <a:gd name="T21" fmla="*/ 0 h 102"/>
                    <a:gd name="T22" fmla="*/ 312 w 365"/>
                    <a:gd name="T23" fmla="*/ 2 h 102"/>
                    <a:gd name="T24" fmla="*/ 319 w 365"/>
                    <a:gd name="T25" fmla="*/ 2 h 102"/>
                    <a:gd name="T26" fmla="*/ 327 w 365"/>
                    <a:gd name="T27" fmla="*/ 4 h 102"/>
                    <a:gd name="T28" fmla="*/ 333 w 365"/>
                    <a:gd name="T29" fmla="*/ 6 h 102"/>
                    <a:gd name="T30" fmla="*/ 339 w 365"/>
                    <a:gd name="T31" fmla="*/ 8 h 102"/>
                    <a:gd name="T32" fmla="*/ 342 w 365"/>
                    <a:gd name="T33" fmla="*/ 10 h 102"/>
                    <a:gd name="T34" fmla="*/ 350 w 365"/>
                    <a:gd name="T35" fmla="*/ 16 h 102"/>
                    <a:gd name="T36" fmla="*/ 356 w 365"/>
                    <a:gd name="T37" fmla="*/ 19 h 102"/>
                    <a:gd name="T38" fmla="*/ 360 w 365"/>
                    <a:gd name="T39" fmla="*/ 25 h 102"/>
                    <a:gd name="T40" fmla="*/ 363 w 365"/>
                    <a:gd name="T41" fmla="*/ 29 h 102"/>
                    <a:gd name="T42" fmla="*/ 365 w 365"/>
                    <a:gd name="T43" fmla="*/ 35 h 102"/>
                    <a:gd name="T44" fmla="*/ 365 w 365"/>
                    <a:gd name="T45" fmla="*/ 39 h 102"/>
                    <a:gd name="T46" fmla="*/ 365 w 365"/>
                    <a:gd name="T47" fmla="*/ 44 h 102"/>
                    <a:gd name="T48" fmla="*/ 363 w 365"/>
                    <a:gd name="T49" fmla="*/ 48 h 102"/>
                    <a:gd name="T50" fmla="*/ 362 w 365"/>
                    <a:gd name="T51" fmla="*/ 52 h 102"/>
                    <a:gd name="T52" fmla="*/ 358 w 365"/>
                    <a:gd name="T53" fmla="*/ 54 h 102"/>
                    <a:gd name="T54" fmla="*/ 356 w 365"/>
                    <a:gd name="T55" fmla="*/ 56 h 102"/>
                    <a:gd name="T56" fmla="*/ 352 w 365"/>
                    <a:gd name="T57" fmla="*/ 60 h 102"/>
                    <a:gd name="T58" fmla="*/ 346 w 365"/>
                    <a:gd name="T59" fmla="*/ 61 h 102"/>
                    <a:gd name="T60" fmla="*/ 340 w 365"/>
                    <a:gd name="T61" fmla="*/ 63 h 102"/>
                    <a:gd name="T62" fmla="*/ 335 w 365"/>
                    <a:gd name="T63" fmla="*/ 65 h 102"/>
                    <a:gd name="T64" fmla="*/ 329 w 365"/>
                    <a:gd name="T65" fmla="*/ 67 h 102"/>
                    <a:gd name="T66" fmla="*/ 321 w 365"/>
                    <a:gd name="T67" fmla="*/ 69 h 102"/>
                    <a:gd name="T68" fmla="*/ 312 w 365"/>
                    <a:gd name="T69" fmla="*/ 71 h 102"/>
                    <a:gd name="T70" fmla="*/ 304 w 365"/>
                    <a:gd name="T71" fmla="*/ 73 h 102"/>
                    <a:gd name="T72" fmla="*/ 295 w 365"/>
                    <a:gd name="T73" fmla="*/ 75 h 102"/>
                    <a:gd name="T74" fmla="*/ 285 w 365"/>
                    <a:gd name="T75" fmla="*/ 77 h 102"/>
                    <a:gd name="T76" fmla="*/ 274 w 365"/>
                    <a:gd name="T77" fmla="*/ 79 h 102"/>
                    <a:gd name="T78" fmla="*/ 262 w 365"/>
                    <a:gd name="T79" fmla="*/ 81 h 102"/>
                    <a:gd name="T80" fmla="*/ 249 w 365"/>
                    <a:gd name="T81" fmla="*/ 83 h 102"/>
                    <a:gd name="T82" fmla="*/ 224 w 365"/>
                    <a:gd name="T83" fmla="*/ 86 h 102"/>
                    <a:gd name="T84" fmla="*/ 197 w 365"/>
                    <a:gd name="T85" fmla="*/ 90 h 102"/>
                    <a:gd name="T86" fmla="*/ 166 w 365"/>
                    <a:gd name="T87" fmla="*/ 94 h 102"/>
                    <a:gd name="T88" fmla="*/ 138 w 365"/>
                    <a:gd name="T89" fmla="*/ 96 h 102"/>
                    <a:gd name="T90" fmla="*/ 105 w 365"/>
                    <a:gd name="T91" fmla="*/ 98 h 102"/>
                    <a:gd name="T92" fmla="*/ 71 w 365"/>
                    <a:gd name="T93" fmla="*/ 100 h 102"/>
                    <a:gd name="T94" fmla="*/ 36 w 365"/>
                    <a:gd name="T95" fmla="*/ 102 h 102"/>
                    <a:gd name="T96" fmla="*/ 0 w 365"/>
                    <a:gd name="T97" fmla="*/ 102 h 102"/>
                    <a:gd name="T98" fmla="*/ 0 w 365"/>
                    <a:gd name="T99" fmla="*/ 42 h 102"/>
                    <a:gd name="T100" fmla="*/ 23 w 365"/>
                    <a:gd name="T101" fmla="*/ 42 h 102"/>
                    <a:gd name="T102" fmla="*/ 44 w 365"/>
                    <a:gd name="T103" fmla="*/ 40 h 102"/>
                    <a:gd name="T104" fmla="*/ 67 w 365"/>
                    <a:gd name="T105" fmla="*/ 39 h 102"/>
                    <a:gd name="T106" fmla="*/ 92 w 365"/>
                    <a:gd name="T107" fmla="*/ 37 h 102"/>
                    <a:gd name="T108" fmla="*/ 115 w 365"/>
                    <a:gd name="T109" fmla="*/ 33 h 102"/>
                    <a:gd name="T110" fmla="*/ 140 w 365"/>
                    <a:gd name="T111" fmla="*/ 29 h 102"/>
                    <a:gd name="T112" fmla="*/ 166 w 365"/>
                    <a:gd name="T113" fmla="*/ 23 h 102"/>
                    <a:gd name="T114" fmla="*/ 193 w 365"/>
                    <a:gd name="T115" fmla="*/ 16 h 102"/>
                    <a:gd name="T116" fmla="*/ 193 w 365"/>
                    <a:gd name="T117" fmla="*/ 16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5" h="102">
                      <a:moveTo>
                        <a:pt x="193" y="16"/>
                      </a:moveTo>
                      <a:lnTo>
                        <a:pt x="207" y="14"/>
                      </a:lnTo>
                      <a:lnTo>
                        <a:pt x="220" y="10"/>
                      </a:lnTo>
                      <a:lnTo>
                        <a:pt x="233" y="8"/>
                      </a:lnTo>
                      <a:lnTo>
                        <a:pt x="245" y="4"/>
                      </a:lnTo>
                      <a:lnTo>
                        <a:pt x="256" y="4"/>
                      </a:lnTo>
                      <a:lnTo>
                        <a:pt x="268" y="2"/>
                      </a:lnTo>
                      <a:lnTo>
                        <a:pt x="277" y="0"/>
                      </a:lnTo>
                      <a:lnTo>
                        <a:pt x="287" y="0"/>
                      </a:lnTo>
                      <a:lnTo>
                        <a:pt x="296" y="0"/>
                      </a:lnTo>
                      <a:lnTo>
                        <a:pt x="304" y="0"/>
                      </a:lnTo>
                      <a:lnTo>
                        <a:pt x="312" y="2"/>
                      </a:lnTo>
                      <a:lnTo>
                        <a:pt x="319" y="2"/>
                      </a:lnTo>
                      <a:lnTo>
                        <a:pt x="327" y="4"/>
                      </a:lnTo>
                      <a:lnTo>
                        <a:pt x="333" y="6"/>
                      </a:lnTo>
                      <a:lnTo>
                        <a:pt x="339" y="8"/>
                      </a:lnTo>
                      <a:lnTo>
                        <a:pt x="342" y="10"/>
                      </a:lnTo>
                      <a:lnTo>
                        <a:pt x="350" y="16"/>
                      </a:lnTo>
                      <a:lnTo>
                        <a:pt x="356" y="19"/>
                      </a:lnTo>
                      <a:lnTo>
                        <a:pt x="360" y="25"/>
                      </a:lnTo>
                      <a:lnTo>
                        <a:pt x="363" y="29"/>
                      </a:lnTo>
                      <a:lnTo>
                        <a:pt x="365" y="35"/>
                      </a:lnTo>
                      <a:lnTo>
                        <a:pt x="365" y="39"/>
                      </a:lnTo>
                      <a:lnTo>
                        <a:pt x="365" y="44"/>
                      </a:lnTo>
                      <a:lnTo>
                        <a:pt x="363" y="48"/>
                      </a:lnTo>
                      <a:lnTo>
                        <a:pt x="362" y="52"/>
                      </a:lnTo>
                      <a:lnTo>
                        <a:pt x="358" y="54"/>
                      </a:lnTo>
                      <a:lnTo>
                        <a:pt x="356" y="56"/>
                      </a:lnTo>
                      <a:lnTo>
                        <a:pt x="352" y="60"/>
                      </a:lnTo>
                      <a:lnTo>
                        <a:pt x="346" y="61"/>
                      </a:lnTo>
                      <a:lnTo>
                        <a:pt x="340" y="63"/>
                      </a:lnTo>
                      <a:lnTo>
                        <a:pt x="335" y="65"/>
                      </a:lnTo>
                      <a:lnTo>
                        <a:pt x="329" y="67"/>
                      </a:lnTo>
                      <a:lnTo>
                        <a:pt x="321" y="69"/>
                      </a:lnTo>
                      <a:lnTo>
                        <a:pt x="312" y="71"/>
                      </a:lnTo>
                      <a:lnTo>
                        <a:pt x="304" y="73"/>
                      </a:lnTo>
                      <a:lnTo>
                        <a:pt x="295" y="75"/>
                      </a:lnTo>
                      <a:lnTo>
                        <a:pt x="285" y="77"/>
                      </a:lnTo>
                      <a:lnTo>
                        <a:pt x="274" y="79"/>
                      </a:lnTo>
                      <a:lnTo>
                        <a:pt x="262" y="81"/>
                      </a:lnTo>
                      <a:lnTo>
                        <a:pt x="249" y="83"/>
                      </a:lnTo>
                      <a:lnTo>
                        <a:pt x="224" y="86"/>
                      </a:lnTo>
                      <a:lnTo>
                        <a:pt x="197" y="90"/>
                      </a:lnTo>
                      <a:lnTo>
                        <a:pt x="166" y="94"/>
                      </a:lnTo>
                      <a:lnTo>
                        <a:pt x="138" y="96"/>
                      </a:lnTo>
                      <a:lnTo>
                        <a:pt x="105" y="98"/>
                      </a:lnTo>
                      <a:lnTo>
                        <a:pt x="71" y="100"/>
                      </a:lnTo>
                      <a:lnTo>
                        <a:pt x="36" y="102"/>
                      </a:lnTo>
                      <a:lnTo>
                        <a:pt x="0" y="102"/>
                      </a:lnTo>
                      <a:lnTo>
                        <a:pt x="0" y="42"/>
                      </a:lnTo>
                      <a:lnTo>
                        <a:pt x="23" y="42"/>
                      </a:lnTo>
                      <a:lnTo>
                        <a:pt x="44" y="40"/>
                      </a:lnTo>
                      <a:lnTo>
                        <a:pt x="67" y="39"/>
                      </a:lnTo>
                      <a:lnTo>
                        <a:pt x="92" y="37"/>
                      </a:lnTo>
                      <a:lnTo>
                        <a:pt x="115" y="33"/>
                      </a:lnTo>
                      <a:lnTo>
                        <a:pt x="140" y="29"/>
                      </a:lnTo>
                      <a:lnTo>
                        <a:pt x="166" y="23"/>
                      </a:lnTo>
                      <a:lnTo>
                        <a:pt x="193" y="16"/>
                      </a:lnTo>
                      <a:lnTo>
                        <a:pt x="193" y="16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9" name="组合 48"/>
            <p:cNvGrpSpPr/>
            <p:nvPr/>
          </p:nvGrpSpPr>
          <p:grpSpPr>
            <a:xfrm>
              <a:off x="5440831" y="4058863"/>
              <a:ext cx="450807" cy="453063"/>
              <a:chOff x="2340397" y="3474571"/>
              <a:chExt cx="450807" cy="453063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397" y="3474571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1" name="组合 60"/>
              <p:cNvGrpSpPr/>
              <p:nvPr/>
            </p:nvGrpSpPr>
            <p:grpSpPr>
              <a:xfrm>
                <a:off x="2471290" y="3547802"/>
                <a:ext cx="189021" cy="306600"/>
                <a:chOff x="2590800" y="1133475"/>
                <a:chExt cx="503238" cy="1006475"/>
              </a:xfrm>
              <a:solidFill>
                <a:srgbClr val="FF0000"/>
              </a:solidFill>
            </p:grpSpPr>
            <p:sp>
              <p:nvSpPr>
                <p:cNvPr id="62" name="Freeform 35"/>
                <p:cNvSpPr/>
                <p:nvPr/>
              </p:nvSpPr>
              <p:spPr bwMode="auto">
                <a:xfrm>
                  <a:off x="2590800" y="1200150"/>
                  <a:ext cx="79375" cy="887413"/>
                </a:xfrm>
                <a:custGeom>
                  <a:avLst/>
                  <a:gdLst>
                    <a:gd name="T0" fmla="*/ 2 w 99"/>
                    <a:gd name="T1" fmla="*/ 23 h 1119"/>
                    <a:gd name="T2" fmla="*/ 0 w 99"/>
                    <a:gd name="T3" fmla="*/ 6 h 1119"/>
                    <a:gd name="T4" fmla="*/ 11 w 99"/>
                    <a:gd name="T5" fmla="*/ 0 h 1119"/>
                    <a:gd name="T6" fmla="*/ 33 w 99"/>
                    <a:gd name="T7" fmla="*/ 4 h 1119"/>
                    <a:gd name="T8" fmla="*/ 67 w 99"/>
                    <a:gd name="T9" fmla="*/ 12 h 1119"/>
                    <a:gd name="T10" fmla="*/ 99 w 99"/>
                    <a:gd name="T11" fmla="*/ 21 h 1119"/>
                    <a:gd name="T12" fmla="*/ 99 w 99"/>
                    <a:gd name="T13" fmla="*/ 186 h 1119"/>
                    <a:gd name="T14" fmla="*/ 98 w 99"/>
                    <a:gd name="T15" fmla="*/ 337 h 1119"/>
                    <a:gd name="T16" fmla="*/ 98 w 99"/>
                    <a:gd name="T17" fmla="*/ 471 h 1119"/>
                    <a:gd name="T18" fmla="*/ 98 w 99"/>
                    <a:gd name="T19" fmla="*/ 594 h 1119"/>
                    <a:gd name="T20" fmla="*/ 96 w 99"/>
                    <a:gd name="T21" fmla="*/ 699 h 1119"/>
                    <a:gd name="T22" fmla="*/ 96 w 99"/>
                    <a:gd name="T23" fmla="*/ 791 h 1119"/>
                    <a:gd name="T24" fmla="*/ 94 w 99"/>
                    <a:gd name="T25" fmla="*/ 868 h 1119"/>
                    <a:gd name="T26" fmla="*/ 92 w 99"/>
                    <a:gd name="T27" fmla="*/ 931 h 1119"/>
                    <a:gd name="T28" fmla="*/ 90 w 99"/>
                    <a:gd name="T29" fmla="*/ 979 h 1119"/>
                    <a:gd name="T30" fmla="*/ 90 w 99"/>
                    <a:gd name="T31" fmla="*/ 1013 h 1119"/>
                    <a:gd name="T32" fmla="*/ 88 w 99"/>
                    <a:gd name="T33" fmla="*/ 1038 h 1119"/>
                    <a:gd name="T34" fmla="*/ 84 w 99"/>
                    <a:gd name="T35" fmla="*/ 1067 h 1119"/>
                    <a:gd name="T36" fmla="*/ 80 w 99"/>
                    <a:gd name="T37" fmla="*/ 1088 h 1119"/>
                    <a:gd name="T38" fmla="*/ 75 w 99"/>
                    <a:gd name="T39" fmla="*/ 1105 h 1119"/>
                    <a:gd name="T40" fmla="*/ 71 w 99"/>
                    <a:gd name="T41" fmla="*/ 1115 h 1119"/>
                    <a:gd name="T42" fmla="*/ 67 w 99"/>
                    <a:gd name="T43" fmla="*/ 1119 h 1119"/>
                    <a:gd name="T44" fmla="*/ 59 w 99"/>
                    <a:gd name="T45" fmla="*/ 1111 h 1119"/>
                    <a:gd name="T46" fmla="*/ 50 w 99"/>
                    <a:gd name="T47" fmla="*/ 1086 h 1119"/>
                    <a:gd name="T48" fmla="*/ 36 w 99"/>
                    <a:gd name="T49" fmla="*/ 1048 h 1119"/>
                    <a:gd name="T50" fmla="*/ 25 w 99"/>
                    <a:gd name="T51" fmla="*/ 1017 h 1119"/>
                    <a:gd name="T52" fmla="*/ 21 w 99"/>
                    <a:gd name="T53" fmla="*/ 994 h 1119"/>
                    <a:gd name="T54" fmla="*/ 21 w 99"/>
                    <a:gd name="T55" fmla="*/ 983 h 1119"/>
                    <a:gd name="T56" fmla="*/ 23 w 99"/>
                    <a:gd name="T57" fmla="*/ 971 h 1119"/>
                    <a:gd name="T58" fmla="*/ 25 w 99"/>
                    <a:gd name="T59" fmla="*/ 950 h 1119"/>
                    <a:gd name="T60" fmla="*/ 27 w 99"/>
                    <a:gd name="T61" fmla="*/ 923 h 1119"/>
                    <a:gd name="T62" fmla="*/ 29 w 99"/>
                    <a:gd name="T63" fmla="*/ 889 h 1119"/>
                    <a:gd name="T64" fmla="*/ 33 w 99"/>
                    <a:gd name="T65" fmla="*/ 850 h 1119"/>
                    <a:gd name="T66" fmla="*/ 34 w 99"/>
                    <a:gd name="T67" fmla="*/ 805 h 1119"/>
                    <a:gd name="T68" fmla="*/ 38 w 99"/>
                    <a:gd name="T69" fmla="*/ 755 h 1119"/>
                    <a:gd name="T70" fmla="*/ 40 w 99"/>
                    <a:gd name="T71" fmla="*/ 663 h 1119"/>
                    <a:gd name="T72" fmla="*/ 42 w 99"/>
                    <a:gd name="T73" fmla="*/ 500 h 1119"/>
                    <a:gd name="T74" fmla="*/ 36 w 99"/>
                    <a:gd name="T75" fmla="*/ 249 h 1119"/>
                    <a:gd name="T76" fmla="*/ 34 w 99"/>
                    <a:gd name="T77" fmla="*/ 192 h 1119"/>
                    <a:gd name="T78" fmla="*/ 31 w 99"/>
                    <a:gd name="T79" fmla="*/ 142 h 1119"/>
                    <a:gd name="T80" fmla="*/ 27 w 99"/>
                    <a:gd name="T81" fmla="*/ 100 h 1119"/>
                    <a:gd name="T82" fmla="*/ 21 w 99"/>
                    <a:gd name="T83" fmla="*/ 67 h 1119"/>
                    <a:gd name="T84" fmla="*/ 13 w 99"/>
                    <a:gd name="T85" fmla="*/ 46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9" h="1119">
                      <a:moveTo>
                        <a:pt x="11" y="40"/>
                      </a:moveTo>
                      <a:lnTo>
                        <a:pt x="6" y="31"/>
                      </a:lnTo>
                      <a:lnTo>
                        <a:pt x="2" y="23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2"/>
                      </a:lnTo>
                      <a:lnTo>
                        <a:pt x="25" y="2"/>
                      </a:lnTo>
                      <a:lnTo>
                        <a:pt x="33" y="4"/>
                      </a:lnTo>
                      <a:lnTo>
                        <a:pt x="44" y="6"/>
                      </a:lnTo>
                      <a:lnTo>
                        <a:pt x="55" y="8"/>
                      </a:lnTo>
                      <a:lnTo>
                        <a:pt x="67" y="12"/>
                      </a:lnTo>
                      <a:lnTo>
                        <a:pt x="82" y="15"/>
                      </a:lnTo>
                      <a:lnTo>
                        <a:pt x="90" y="17"/>
                      </a:lnTo>
                      <a:lnTo>
                        <a:pt x="99" y="21"/>
                      </a:lnTo>
                      <a:lnTo>
                        <a:pt x="99" y="77"/>
                      </a:lnTo>
                      <a:lnTo>
                        <a:pt x="99" y="132"/>
                      </a:lnTo>
                      <a:lnTo>
                        <a:pt x="99" y="186"/>
                      </a:lnTo>
                      <a:lnTo>
                        <a:pt x="99" y="238"/>
                      </a:lnTo>
                      <a:lnTo>
                        <a:pt x="98" y="287"/>
                      </a:lnTo>
                      <a:lnTo>
                        <a:pt x="98" y="337"/>
                      </a:lnTo>
                      <a:lnTo>
                        <a:pt x="98" y="383"/>
                      </a:lnTo>
                      <a:lnTo>
                        <a:pt x="98" y="429"/>
                      </a:lnTo>
                      <a:lnTo>
                        <a:pt x="98" y="471"/>
                      </a:lnTo>
                      <a:lnTo>
                        <a:pt x="98" y="513"/>
                      </a:lnTo>
                      <a:lnTo>
                        <a:pt x="98" y="554"/>
                      </a:lnTo>
                      <a:lnTo>
                        <a:pt x="98" y="594"/>
                      </a:lnTo>
                      <a:lnTo>
                        <a:pt x="96" y="630"/>
                      </a:lnTo>
                      <a:lnTo>
                        <a:pt x="96" y="667"/>
                      </a:lnTo>
                      <a:lnTo>
                        <a:pt x="96" y="699"/>
                      </a:lnTo>
                      <a:lnTo>
                        <a:pt x="96" y="732"/>
                      </a:lnTo>
                      <a:lnTo>
                        <a:pt x="96" y="762"/>
                      </a:lnTo>
                      <a:lnTo>
                        <a:pt x="96" y="791"/>
                      </a:lnTo>
                      <a:lnTo>
                        <a:pt x="94" y="818"/>
                      </a:lnTo>
                      <a:lnTo>
                        <a:pt x="94" y="845"/>
                      </a:lnTo>
                      <a:lnTo>
                        <a:pt x="94" y="868"/>
                      </a:lnTo>
                      <a:lnTo>
                        <a:pt x="94" y="891"/>
                      </a:lnTo>
                      <a:lnTo>
                        <a:pt x="92" y="912"/>
                      </a:lnTo>
                      <a:lnTo>
                        <a:pt x="92" y="931"/>
                      </a:lnTo>
                      <a:lnTo>
                        <a:pt x="92" y="948"/>
                      </a:lnTo>
                      <a:lnTo>
                        <a:pt x="92" y="965"/>
                      </a:lnTo>
                      <a:lnTo>
                        <a:pt x="90" y="979"/>
                      </a:lnTo>
                      <a:lnTo>
                        <a:pt x="90" y="992"/>
                      </a:lnTo>
                      <a:lnTo>
                        <a:pt x="90" y="1004"/>
                      </a:lnTo>
                      <a:lnTo>
                        <a:pt x="90" y="1013"/>
                      </a:lnTo>
                      <a:lnTo>
                        <a:pt x="88" y="1021"/>
                      </a:lnTo>
                      <a:lnTo>
                        <a:pt x="88" y="1027"/>
                      </a:lnTo>
                      <a:lnTo>
                        <a:pt x="88" y="1038"/>
                      </a:lnTo>
                      <a:lnTo>
                        <a:pt x="86" y="1048"/>
                      </a:lnTo>
                      <a:lnTo>
                        <a:pt x="84" y="1057"/>
                      </a:lnTo>
                      <a:lnTo>
                        <a:pt x="84" y="1067"/>
                      </a:lnTo>
                      <a:lnTo>
                        <a:pt x="82" y="1075"/>
                      </a:lnTo>
                      <a:lnTo>
                        <a:pt x="80" y="1082"/>
                      </a:lnTo>
                      <a:lnTo>
                        <a:pt x="80" y="1088"/>
                      </a:lnTo>
                      <a:lnTo>
                        <a:pt x="78" y="1096"/>
                      </a:lnTo>
                      <a:lnTo>
                        <a:pt x="77" y="1099"/>
                      </a:lnTo>
                      <a:lnTo>
                        <a:pt x="75" y="1105"/>
                      </a:lnTo>
                      <a:lnTo>
                        <a:pt x="75" y="1109"/>
                      </a:lnTo>
                      <a:lnTo>
                        <a:pt x="73" y="1113"/>
                      </a:lnTo>
                      <a:lnTo>
                        <a:pt x="71" y="1115"/>
                      </a:lnTo>
                      <a:lnTo>
                        <a:pt x="71" y="1117"/>
                      </a:lnTo>
                      <a:lnTo>
                        <a:pt x="69" y="1119"/>
                      </a:lnTo>
                      <a:lnTo>
                        <a:pt x="67" y="1119"/>
                      </a:lnTo>
                      <a:lnTo>
                        <a:pt x="65" y="1117"/>
                      </a:lnTo>
                      <a:lnTo>
                        <a:pt x="63" y="1115"/>
                      </a:lnTo>
                      <a:lnTo>
                        <a:pt x="59" y="1111"/>
                      </a:lnTo>
                      <a:lnTo>
                        <a:pt x="57" y="1103"/>
                      </a:lnTo>
                      <a:lnTo>
                        <a:pt x="54" y="1096"/>
                      </a:lnTo>
                      <a:lnTo>
                        <a:pt x="50" y="1086"/>
                      </a:lnTo>
                      <a:lnTo>
                        <a:pt x="46" y="1073"/>
                      </a:lnTo>
                      <a:lnTo>
                        <a:pt x="42" y="1059"/>
                      </a:lnTo>
                      <a:lnTo>
                        <a:pt x="36" y="1048"/>
                      </a:lnTo>
                      <a:lnTo>
                        <a:pt x="33" y="1036"/>
                      </a:lnTo>
                      <a:lnTo>
                        <a:pt x="29" y="1027"/>
                      </a:lnTo>
                      <a:lnTo>
                        <a:pt x="25" y="1017"/>
                      </a:lnTo>
                      <a:lnTo>
                        <a:pt x="23" y="1008"/>
                      </a:lnTo>
                      <a:lnTo>
                        <a:pt x="23" y="1000"/>
                      </a:lnTo>
                      <a:lnTo>
                        <a:pt x="21" y="994"/>
                      </a:lnTo>
                      <a:lnTo>
                        <a:pt x="21" y="988"/>
                      </a:lnTo>
                      <a:lnTo>
                        <a:pt x="21" y="986"/>
                      </a:lnTo>
                      <a:lnTo>
                        <a:pt x="21" y="983"/>
                      </a:lnTo>
                      <a:lnTo>
                        <a:pt x="21" y="981"/>
                      </a:lnTo>
                      <a:lnTo>
                        <a:pt x="21" y="975"/>
                      </a:lnTo>
                      <a:lnTo>
                        <a:pt x="23" y="971"/>
                      </a:lnTo>
                      <a:lnTo>
                        <a:pt x="23" y="965"/>
                      </a:lnTo>
                      <a:lnTo>
                        <a:pt x="23" y="958"/>
                      </a:lnTo>
                      <a:lnTo>
                        <a:pt x="25" y="950"/>
                      </a:lnTo>
                      <a:lnTo>
                        <a:pt x="25" y="942"/>
                      </a:lnTo>
                      <a:lnTo>
                        <a:pt x="27" y="933"/>
                      </a:lnTo>
                      <a:lnTo>
                        <a:pt x="27" y="923"/>
                      </a:lnTo>
                      <a:lnTo>
                        <a:pt x="27" y="912"/>
                      </a:lnTo>
                      <a:lnTo>
                        <a:pt x="29" y="900"/>
                      </a:lnTo>
                      <a:lnTo>
                        <a:pt x="29" y="889"/>
                      </a:lnTo>
                      <a:lnTo>
                        <a:pt x="31" y="877"/>
                      </a:lnTo>
                      <a:lnTo>
                        <a:pt x="31" y="864"/>
                      </a:lnTo>
                      <a:lnTo>
                        <a:pt x="33" y="850"/>
                      </a:lnTo>
                      <a:lnTo>
                        <a:pt x="33" y="835"/>
                      </a:lnTo>
                      <a:lnTo>
                        <a:pt x="34" y="820"/>
                      </a:lnTo>
                      <a:lnTo>
                        <a:pt x="34" y="805"/>
                      </a:lnTo>
                      <a:lnTo>
                        <a:pt x="36" y="789"/>
                      </a:lnTo>
                      <a:lnTo>
                        <a:pt x="36" y="772"/>
                      </a:lnTo>
                      <a:lnTo>
                        <a:pt x="38" y="755"/>
                      </a:lnTo>
                      <a:lnTo>
                        <a:pt x="38" y="737"/>
                      </a:lnTo>
                      <a:lnTo>
                        <a:pt x="40" y="701"/>
                      </a:lnTo>
                      <a:lnTo>
                        <a:pt x="40" y="663"/>
                      </a:lnTo>
                      <a:lnTo>
                        <a:pt x="42" y="623"/>
                      </a:lnTo>
                      <a:lnTo>
                        <a:pt x="42" y="582"/>
                      </a:lnTo>
                      <a:lnTo>
                        <a:pt x="42" y="500"/>
                      </a:lnTo>
                      <a:lnTo>
                        <a:pt x="40" y="416"/>
                      </a:lnTo>
                      <a:lnTo>
                        <a:pt x="40" y="333"/>
                      </a:lnTo>
                      <a:lnTo>
                        <a:pt x="36" y="249"/>
                      </a:lnTo>
                      <a:lnTo>
                        <a:pt x="36" y="228"/>
                      </a:lnTo>
                      <a:lnTo>
                        <a:pt x="34" y="209"/>
                      </a:lnTo>
                      <a:lnTo>
                        <a:pt x="34" y="192"/>
                      </a:lnTo>
                      <a:lnTo>
                        <a:pt x="33" y="172"/>
                      </a:lnTo>
                      <a:lnTo>
                        <a:pt x="31" y="157"/>
                      </a:lnTo>
                      <a:lnTo>
                        <a:pt x="31" y="142"/>
                      </a:lnTo>
                      <a:lnTo>
                        <a:pt x="29" y="126"/>
                      </a:lnTo>
                      <a:lnTo>
                        <a:pt x="27" y="113"/>
                      </a:lnTo>
                      <a:lnTo>
                        <a:pt x="27" y="100"/>
                      </a:lnTo>
                      <a:lnTo>
                        <a:pt x="25" y="88"/>
                      </a:lnTo>
                      <a:lnTo>
                        <a:pt x="23" y="79"/>
                      </a:lnTo>
                      <a:lnTo>
                        <a:pt x="21" y="67"/>
                      </a:lnTo>
                      <a:lnTo>
                        <a:pt x="19" y="59"/>
                      </a:lnTo>
                      <a:lnTo>
                        <a:pt x="15" y="52"/>
                      </a:lnTo>
                      <a:lnTo>
                        <a:pt x="13" y="46"/>
                      </a:lnTo>
                      <a:lnTo>
                        <a:pt x="11" y="40"/>
                      </a:lnTo>
                      <a:lnTo>
                        <a:pt x="11" y="4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36"/>
                <p:cNvSpPr/>
                <p:nvPr/>
              </p:nvSpPr>
              <p:spPr bwMode="auto">
                <a:xfrm>
                  <a:off x="2632075" y="1133475"/>
                  <a:ext cx="461963" cy="1006475"/>
                </a:xfrm>
                <a:custGeom>
                  <a:avLst/>
                  <a:gdLst>
                    <a:gd name="T0" fmla="*/ 44 w 581"/>
                    <a:gd name="T1" fmla="*/ 97 h 1268"/>
                    <a:gd name="T2" fmla="*/ 107 w 581"/>
                    <a:gd name="T3" fmla="*/ 94 h 1268"/>
                    <a:gd name="T4" fmla="*/ 155 w 581"/>
                    <a:gd name="T5" fmla="*/ 88 h 1268"/>
                    <a:gd name="T6" fmla="*/ 202 w 581"/>
                    <a:gd name="T7" fmla="*/ 80 h 1268"/>
                    <a:gd name="T8" fmla="*/ 298 w 581"/>
                    <a:gd name="T9" fmla="*/ 63 h 1268"/>
                    <a:gd name="T10" fmla="*/ 354 w 581"/>
                    <a:gd name="T11" fmla="*/ 51 h 1268"/>
                    <a:gd name="T12" fmla="*/ 396 w 581"/>
                    <a:gd name="T13" fmla="*/ 38 h 1268"/>
                    <a:gd name="T14" fmla="*/ 422 w 581"/>
                    <a:gd name="T15" fmla="*/ 27 h 1268"/>
                    <a:gd name="T16" fmla="*/ 438 w 581"/>
                    <a:gd name="T17" fmla="*/ 11 h 1268"/>
                    <a:gd name="T18" fmla="*/ 457 w 581"/>
                    <a:gd name="T19" fmla="*/ 0 h 1268"/>
                    <a:gd name="T20" fmla="*/ 486 w 581"/>
                    <a:gd name="T21" fmla="*/ 15 h 1268"/>
                    <a:gd name="T22" fmla="*/ 541 w 581"/>
                    <a:gd name="T23" fmla="*/ 57 h 1268"/>
                    <a:gd name="T24" fmla="*/ 577 w 581"/>
                    <a:gd name="T25" fmla="*/ 99 h 1268"/>
                    <a:gd name="T26" fmla="*/ 579 w 581"/>
                    <a:gd name="T27" fmla="*/ 124 h 1268"/>
                    <a:gd name="T28" fmla="*/ 560 w 581"/>
                    <a:gd name="T29" fmla="*/ 143 h 1268"/>
                    <a:gd name="T30" fmla="*/ 549 w 581"/>
                    <a:gd name="T31" fmla="*/ 172 h 1268"/>
                    <a:gd name="T32" fmla="*/ 543 w 581"/>
                    <a:gd name="T33" fmla="*/ 245 h 1268"/>
                    <a:gd name="T34" fmla="*/ 543 w 581"/>
                    <a:gd name="T35" fmla="*/ 358 h 1268"/>
                    <a:gd name="T36" fmla="*/ 553 w 581"/>
                    <a:gd name="T37" fmla="*/ 664 h 1268"/>
                    <a:gd name="T38" fmla="*/ 554 w 581"/>
                    <a:gd name="T39" fmla="*/ 875 h 1268"/>
                    <a:gd name="T40" fmla="*/ 553 w 581"/>
                    <a:gd name="T41" fmla="*/ 986 h 1268"/>
                    <a:gd name="T42" fmla="*/ 549 w 581"/>
                    <a:gd name="T43" fmla="*/ 1070 h 1268"/>
                    <a:gd name="T44" fmla="*/ 541 w 581"/>
                    <a:gd name="T45" fmla="*/ 1136 h 1268"/>
                    <a:gd name="T46" fmla="*/ 520 w 581"/>
                    <a:gd name="T47" fmla="*/ 1210 h 1268"/>
                    <a:gd name="T48" fmla="*/ 491 w 581"/>
                    <a:gd name="T49" fmla="*/ 1252 h 1268"/>
                    <a:gd name="T50" fmla="*/ 466 w 581"/>
                    <a:gd name="T51" fmla="*/ 1268 h 1268"/>
                    <a:gd name="T52" fmla="*/ 459 w 581"/>
                    <a:gd name="T53" fmla="*/ 1260 h 1268"/>
                    <a:gd name="T54" fmla="*/ 453 w 581"/>
                    <a:gd name="T55" fmla="*/ 1235 h 1268"/>
                    <a:gd name="T56" fmla="*/ 451 w 581"/>
                    <a:gd name="T57" fmla="*/ 1193 h 1268"/>
                    <a:gd name="T58" fmla="*/ 447 w 581"/>
                    <a:gd name="T59" fmla="*/ 1139 h 1268"/>
                    <a:gd name="T60" fmla="*/ 426 w 581"/>
                    <a:gd name="T61" fmla="*/ 1078 h 1268"/>
                    <a:gd name="T62" fmla="*/ 392 w 581"/>
                    <a:gd name="T63" fmla="*/ 1005 h 1268"/>
                    <a:gd name="T64" fmla="*/ 403 w 581"/>
                    <a:gd name="T65" fmla="*/ 982 h 1268"/>
                    <a:gd name="T66" fmla="*/ 440 w 581"/>
                    <a:gd name="T67" fmla="*/ 984 h 1268"/>
                    <a:gd name="T68" fmla="*/ 461 w 581"/>
                    <a:gd name="T69" fmla="*/ 977 h 1268"/>
                    <a:gd name="T70" fmla="*/ 468 w 581"/>
                    <a:gd name="T71" fmla="*/ 963 h 1268"/>
                    <a:gd name="T72" fmla="*/ 470 w 581"/>
                    <a:gd name="T73" fmla="*/ 940 h 1268"/>
                    <a:gd name="T74" fmla="*/ 470 w 581"/>
                    <a:gd name="T75" fmla="*/ 904 h 1268"/>
                    <a:gd name="T76" fmla="*/ 472 w 581"/>
                    <a:gd name="T77" fmla="*/ 854 h 1268"/>
                    <a:gd name="T78" fmla="*/ 472 w 581"/>
                    <a:gd name="T79" fmla="*/ 789 h 1268"/>
                    <a:gd name="T80" fmla="*/ 472 w 581"/>
                    <a:gd name="T81" fmla="*/ 712 h 1268"/>
                    <a:gd name="T82" fmla="*/ 472 w 581"/>
                    <a:gd name="T83" fmla="*/ 620 h 1268"/>
                    <a:gd name="T84" fmla="*/ 472 w 581"/>
                    <a:gd name="T85" fmla="*/ 448 h 1268"/>
                    <a:gd name="T86" fmla="*/ 470 w 581"/>
                    <a:gd name="T87" fmla="*/ 320 h 1268"/>
                    <a:gd name="T88" fmla="*/ 468 w 581"/>
                    <a:gd name="T89" fmla="*/ 233 h 1268"/>
                    <a:gd name="T90" fmla="*/ 463 w 581"/>
                    <a:gd name="T91" fmla="*/ 184 h 1268"/>
                    <a:gd name="T92" fmla="*/ 455 w 581"/>
                    <a:gd name="T93" fmla="*/ 147 h 1268"/>
                    <a:gd name="T94" fmla="*/ 449 w 581"/>
                    <a:gd name="T95" fmla="*/ 128 h 1268"/>
                    <a:gd name="T96" fmla="*/ 438 w 581"/>
                    <a:gd name="T97" fmla="*/ 120 h 1268"/>
                    <a:gd name="T98" fmla="*/ 415 w 581"/>
                    <a:gd name="T99" fmla="*/ 115 h 1268"/>
                    <a:gd name="T100" fmla="*/ 380 w 581"/>
                    <a:gd name="T101" fmla="*/ 115 h 1268"/>
                    <a:gd name="T102" fmla="*/ 331 w 581"/>
                    <a:gd name="T103" fmla="*/ 120 h 1268"/>
                    <a:gd name="T104" fmla="*/ 246 w 581"/>
                    <a:gd name="T105" fmla="*/ 130 h 1268"/>
                    <a:gd name="T106" fmla="*/ 124 w 581"/>
                    <a:gd name="T107" fmla="*/ 149 h 1268"/>
                    <a:gd name="T108" fmla="*/ 0 w 581"/>
                    <a:gd name="T109" fmla="*/ 170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1" h="1268">
                      <a:moveTo>
                        <a:pt x="0" y="170"/>
                      </a:moveTo>
                      <a:lnTo>
                        <a:pt x="0" y="97"/>
                      </a:lnTo>
                      <a:lnTo>
                        <a:pt x="15" y="97"/>
                      </a:lnTo>
                      <a:lnTo>
                        <a:pt x="30" y="97"/>
                      </a:lnTo>
                      <a:lnTo>
                        <a:pt x="44" y="97"/>
                      </a:lnTo>
                      <a:lnTo>
                        <a:pt x="57" y="97"/>
                      </a:lnTo>
                      <a:lnTo>
                        <a:pt x="70" y="96"/>
                      </a:lnTo>
                      <a:lnTo>
                        <a:pt x="82" y="96"/>
                      </a:lnTo>
                      <a:lnTo>
                        <a:pt x="95" y="94"/>
                      </a:lnTo>
                      <a:lnTo>
                        <a:pt x="107" y="94"/>
                      </a:lnTo>
                      <a:lnTo>
                        <a:pt x="116" y="94"/>
                      </a:lnTo>
                      <a:lnTo>
                        <a:pt x="126" y="92"/>
                      </a:lnTo>
                      <a:lnTo>
                        <a:pt x="135" y="90"/>
                      </a:lnTo>
                      <a:lnTo>
                        <a:pt x="145" y="90"/>
                      </a:lnTo>
                      <a:lnTo>
                        <a:pt x="155" y="88"/>
                      </a:lnTo>
                      <a:lnTo>
                        <a:pt x="162" y="88"/>
                      </a:lnTo>
                      <a:lnTo>
                        <a:pt x="170" y="86"/>
                      </a:lnTo>
                      <a:lnTo>
                        <a:pt x="176" y="84"/>
                      </a:lnTo>
                      <a:lnTo>
                        <a:pt x="189" y="82"/>
                      </a:lnTo>
                      <a:lnTo>
                        <a:pt x="202" y="80"/>
                      </a:lnTo>
                      <a:lnTo>
                        <a:pt x="218" y="76"/>
                      </a:lnTo>
                      <a:lnTo>
                        <a:pt x="235" y="74"/>
                      </a:lnTo>
                      <a:lnTo>
                        <a:pt x="254" y="71"/>
                      </a:lnTo>
                      <a:lnTo>
                        <a:pt x="275" y="67"/>
                      </a:lnTo>
                      <a:lnTo>
                        <a:pt x="298" y="63"/>
                      </a:lnTo>
                      <a:lnTo>
                        <a:pt x="310" y="61"/>
                      </a:lnTo>
                      <a:lnTo>
                        <a:pt x="321" y="59"/>
                      </a:lnTo>
                      <a:lnTo>
                        <a:pt x="333" y="55"/>
                      </a:lnTo>
                      <a:lnTo>
                        <a:pt x="344" y="53"/>
                      </a:lnTo>
                      <a:lnTo>
                        <a:pt x="354" y="51"/>
                      </a:lnTo>
                      <a:lnTo>
                        <a:pt x="363" y="50"/>
                      </a:lnTo>
                      <a:lnTo>
                        <a:pt x="373" y="46"/>
                      </a:lnTo>
                      <a:lnTo>
                        <a:pt x="380" y="44"/>
                      </a:lnTo>
                      <a:lnTo>
                        <a:pt x="388" y="42"/>
                      </a:lnTo>
                      <a:lnTo>
                        <a:pt x="396" y="38"/>
                      </a:lnTo>
                      <a:lnTo>
                        <a:pt x="401" y="36"/>
                      </a:lnTo>
                      <a:lnTo>
                        <a:pt x="407" y="34"/>
                      </a:lnTo>
                      <a:lnTo>
                        <a:pt x="413" y="32"/>
                      </a:lnTo>
                      <a:lnTo>
                        <a:pt x="419" y="29"/>
                      </a:lnTo>
                      <a:lnTo>
                        <a:pt x="422" y="27"/>
                      </a:lnTo>
                      <a:lnTo>
                        <a:pt x="426" y="25"/>
                      </a:lnTo>
                      <a:lnTo>
                        <a:pt x="428" y="23"/>
                      </a:lnTo>
                      <a:lnTo>
                        <a:pt x="430" y="19"/>
                      </a:lnTo>
                      <a:lnTo>
                        <a:pt x="434" y="15"/>
                      </a:lnTo>
                      <a:lnTo>
                        <a:pt x="438" y="11"/>
                      </a:lnTo>
                      <a:lnTo>
                        <a:pt x="442" y="7"/>
                      </a:lnTo>
                      <a:lnTo>
                        <a:pt x="445" y="4"/>
                      </a:lnTo>
                      <a:lnTo>
                        <a:pt x="449" y="2"/>
                      </a:lnTo>
                      <a:lnTo>
                        <a:pt x="453" y="2"/>
                      </a:lnTo>
                      <a:lnTo>
                        <a:pt x="457" y="0"/>
                      </a:lnTo>
                      <a:lnTo>
                        <a:pt x="463" y="0"/>
                      </a:lnTo>
                      <a:lnTo>
                        <a:pt x="466" y="2"/>
                      </a:lnTo>
                      <a:lnTo>
                        <a:pt x="472" y="6"/>
                      </a:lnTo>
                      <a:lnTo>
                        <a:pt x="478" y="9"/>
                      </a:lnTo>
                      <a:lnTo>
                        <a:pt x="486" y="15"/>
                      </a:lnTo>
                      <a:lnTo>
                        <a:pt x="495" y="21"/>
                      </a:lnTo>
                      <a:lnTo>
                        <a:pt x="505" y="29"/>
                      </a:lnTo>
                      <a:lnTo>
                        <a:pt x="516" y="36"/>
                      </a:lnTo>
                      <a:lnTo>
                        <a:pt x="530" y="46"/>
                      </a:lnTo>
                      <a:lnTo>
                        <a:pt x="541" y="57"/>
                      </a:lnTo>
                      <a:lnTo>
                        <a:pt x="553" y="67"/>
                      </a:lnTo>
                      <a:lnTo>
                        <a:pt x="562" y="76"/>
                      </a:lnTo>
                      <a:lnTo>
                        <a:pt x="568" y="86"/>
                      </a:lnTo>
                      <a:lnTo>
                        <a:pt x="574" y="94"/>
                      </a:lnTo>
                      <a:lnTo>
                        <a:pt x="577" y="99"/>
                      </a:lnTo>
                      <a:lnTo>
                        <a:pt x="579" y="105"/>
                      </a:lnTo>
                      <a:lnTo>
                        <a:pt x="581" y="111"/>
                      </a:lnTo>
                      <a:lnTo>
                        <a:pt x="581" y="117"/>
                      </a:lnTo>
                      <a:lnTo>
                        <a:pt x="579" y="120"/>
                      </a:lnTo>
                      <a:lnTo>
                        <a:pt x="579" y="124"/>
                      </a:lnTo>
                      <a:lnTo>
                        <a:pt x="575" y="130"/>
                      </a:lnTo>
                      <a:lnTo>
                        <a:pt x="574" y="134"/>
                      </a:lnTo>
                      <a:lnTo>
                        <a:pt x="570" y="138"/>
                      </a:lnTo>
                      <a:lnTo>
                        <a:pt x="566" y="142"/>
                      </a:lnTo>
                      <a:lnTo>
                        <a:pt x="560" y="143"/>
                      </a:lnTo>
                      <a:lnTo>
                        <a:pt x="558" y="145"/>
                      </a:lnTo>
                      <a:lnTo>
                        <a:pt x="554" y="149"/>
                      </a:lnTo>
                      <a:lnTo>
                        <a:pt x="553" y="155"/>
                      </a:lnTo>
                      <a:lnTo>
                        <a:pt x="551" y="163"/>
                      </a:lnTo>
                      <a:lnTo>
                        <a:pt x="549" y="172"/>
                      </a:lnTo>
                      <a:lnTo>
                        <a:pt x="547" y="184"/>
                      </a:lnTo>
                      <a:lnTo>
                        <a:pt x="545" y="195"/>
                      </a:lnTo>
                      <a:lnTo>
                        <a:pt x="545" y="210"/>
                      </a:lnTo>
                      <a:lnTo>
                        <a:pt x="543" y="226"/>
                      </a:lnTo>
                      <a:lnTo>
                        <a:pt x="543" y="245"/>
                      </a:lnTo>
                      <a:lnTo>
                        <a:pt x="543" y="264"/>
                      </a:lnTo>
                      <a:lnTo>
                        <a:pt x="543" y="285"/>
                      </a:lnTo>
                      <a:lnTo>
                        <a:pt x="543" y="308"/>
                      </a:lnTo>
                      <a:lnTo>
                        <a:pt x="543" y="333"/>
                      </a:lnTo>
                      <a:lnTo>
                        <a:pt x="543" y="358"/>
                      </a:lnTo>
                      <a:lnTo>
                        <a:pt x="545" y="385"/>
                      </a:lnTo>
                      <a:lnTo>
                        <a:pt x="549" y="498"/>
                      </a:lnTo>
                      <a:lnTo>
                        <a:pt x="551" y="553"/>
                      </a:lnTo>
                      <a:lnTo>
                        <a:pt x="553" y="609"/>
                      </a:lnTo>
                      <a:lnTo>
                        <a:pt x="553" y="664"/>
                      </a:lnTo>
                      <a:lnTo>
                        <a:pt x="554" y="718"/>
                      </a:lnTo>
                      <a:lnTo>
                        <a:pt x="554" y="772"/>
                      </a:lnTo>
                      <a:lnTo>
                        <a:pt x="554" y="823"/>
                      </a:lnTo>
                      <a:lnTo>
                        <a:pt x="554" y="850"/>
                      </a:lnTo>
                      <a:lnTo>
                        <a:pt x="554" y="875"/>
                      </a:lnTo>
                      <a:lnTo>
                        <a:pt x="554" y="900"/>
                      </a:lnTo>
                      <a:lnTo>
                        <a:pt x="554" y="923"/>
                      </a:lnTo>
                      <a:lnTo>
                        <a:pt x="554" y="944"/>
                      </a:lnTo>
                      <a:lnTo>
                        <a:pt x="553" y="965"/>
                      </a:lnTo>
                      <a:lnTo>
                        <a:pt x="553" y="986"/>
                      </a:lnTo>
                      <a:lnTo>
                        <a:pt x="553" y="1005"/>
                      </a:lnTo>
                      <a:lnTo>
                        <a:pt x="551" y="1023"/>
                      </a:lnTo>
                      <a:lnTo>
                        <a:pt x="551" y="1040"/>
                      </a:lnTo>
                      <a:lnTo>
                        <a:pt x="549" y="1055"/>
                      </a:lnTo>
                      <a:lnTo>
                        <a:pt x="549" y="1070"/>
                      </a:lnTo>
                      <a:lnTo>
                        <a:pt x="547" y="1084"/>
                      </a:lnTo>
                      <a:lnTo>
                        <a:pt x="547" y="1095"/>
                      </a:lnTo>
                      <a:lnTo>
                        <a:pt x="545" y="1107"/>
                      </a:lnTo>
                      <a:lnTo>
                        <a:pt x="545" y="1118"/>
                      </a:lnTo>
                      <a:lnTo>
                        <a:pt x="541" y="1136"/>
                      </a:lnTo>
                      <a:lnTo>
                        <a:pt x="537" y="1155"/>
                      </a:lnTo>
                      <a:lnTo>
                        <a:pt x="533" y="1170"/>
                      </a:lnTo>
                      <a:lnTo>
                        <a:pt x="528" y="1185"/>
                      </a:lnTo>
                      <a:lnTo>
                        <a:pt x="524" y="1199"/>
                      </a:lnTo>
                      <a:lnTo>
                        <a:pt x="520" y="1210"/>
                      </a:lnTo>
                      <a:lnTo>
                        <a:pt x="514" y="1220"/>
                      </a:lnTo>
                      <a:lnTo>
                        <a:pt x="509" y="1229"/>
                      </a:lnTo>
                      <a:lnTo>
                        <a:pt x="503" y="1237"/>
                      </a:lnTo>
                      <a:lnTo>
                        <a:pt x="497" y="1247"/>
                      </a:lnTo>
                      <a:lnTo>
                        <a:pt x="491" y="1252"/>
                      </a:lnTo>
                      <a:lnTo>
                        <a:pt x="486" y="1258"/>
                      </a:lnTo>
                      <a:lnTo>
                        <a:pt x="480" y="1262"/>
                      </a:lnTo>
                      <a:lnTo>
                        <a:pt x="476" y="1266"/>
                      </a:lnTo>
                      <a:lnTo>
                        <a:pt x="470" y="1268"/>
                      </a:lnTo>
                      <a:lnTo>
                        <a:pt x="466" y="1268"/>
                      </a:lnTo>
                      <a:lnTo>
                        <a:pt x="465" y="1268"/>
                      </a:lnTo>
                      <a:lnTo>
                        <a:pt x="463" y="1266"/>
                      </a:lnTo>
                      <a:lnTo>
                        <a:pt x="461" y="1266"/>
                      </a:lnTo>
                      <a:lnTo>
                        <a:pt x="461" y="1262"/>
                      </a:lnTo>
                      <a:lnTo>
                        <a:pt x="459" y="1260"/>
                      </a:lnTo>
                      <a:lnTo>
                        <a:pt x="457" y="1256"/>
                      </a:lnTo>
                      <a:lnTo>
                        <a:pt x="457" y="1252"/>
                      </a:lnTo>
                      <a:lnTo>
                        <a:pt x="455" y="1247"/>
                      </a:lnTo>
                      <a:lnTo>
                        <a:pt x="455" y="1241"/>
                      </a:lnTo>
                      <a:lnTo>
                        <a:pt x="453" y="1235"/>
                      </a:lnTo>
                      <a:lnTo>
                        <a:pt x="453" y="1229"/>
                      </a:lnTo>
                      <a:lnTo>
                        <a:pt x="453" y="1222"/>
                      </a:lnTo>
                      <a:lnTo>
                        <a:pt x="451" y="1212"/>
                      </a:lnTo>
                      <a:lnTo>
                        <a:pt x="451" y="1203"/>
                      </a:lnTo>
                      <a:lnTo>
                        <a:pt x="451" y="1193"/>
                      </a:lnTo>
                      <a:lnTo>
                        <a:pt x="451" y="1183"/>
                      </a:lnTo>
                      <a:lnTo>
                        <a:pt x="451" y="1172"/>
                      </a:lnTo>
                      <a:lnTo>
                        <a:pt x="449" y="1162"/>
                      </a:lnTo>
                      <a:lnTo>
                        <a:pt x="449" y="1151"/>
                      </a:lnTo>
                      <a:lnTo>
                        <a:pt x="447" y="1139"/>
                      </a:lnTo>
                      <a:lnTo>
                        <a:pt x="443" y="1128"/>
                      </a:lnTo>
                      <a:lnTo>
                        <a:pt x="440" y="1116"/>
                      </a:lnTo>
                      <a:lnTo>
                        <a:pt x="436" y="1103"/>
                      </a:lnTo>
                      <a:lnTo>
                        <a:pt x="432" y="1092"/>
                      </a:lnTo>
                      <a:lnTo>
                        <a:pt x="426" y="1078"/>
                      </a:lnTo>
                      <a:lnTo>
                        <a:pt x="421" y="1063"/>
                      </a:lnTo>
                      <a:lnTo>
                        <a:pt x="415" y="1049"/>
                      </a:lnTo>
                      <a:lnTo>
                        <a:pt x="407" y="1034"/>
                      </a:lnTo>
                      <a:lnTo>
                        <a:pt x="399" y="1021"/>
                      </a:lnTo>
                      <a:lnTo>
                        <a:pt x="392" y="1005"/>
                      </a:lnTo>
                      <a:lnTo>
                        <a:pt x="382" y="990"/>
                      </a:lnTo>
                      <a:lnTo>
                        <a:pt x="373" y="973"/>
                      </a:lnTo>
                      <a:lnTo>
                        <a:pt x="384" y="977"/>
                      </a:lnTo>
                      <a:lnTo>
                        <a:pt x="394" y="980"/>
                      </a:lnTo>
                      <a:lnTo>
                        <a:pt x="403" y="982"/>
                      </a:lnTo>
                      <a:lnTo>
                        <a:pt x="411" y="984"/>
                      </a:lnTo>
                      <a:lnTo>
                        <a:pt x="419" y="984"/>
                      </a:lnTo>
                      <a:lnTo>
                        <a:pt x="426" y="986"/>
                      </a:lnTo>
                      <a:lnTo>
                        <a:pt x="434" y="986"/>
                      </a:lnTo>
                      <a:lnTo>
                        <a:pt x="440" y="984"/>
                      </a:lnTo>
                      <a:lnTo>
                        <a:pt x="445" y="984"/>
                      </a:lnTo>
                      <a:lnTo>
                        <a:pt x="449" y="982"/>
                      </a:lnTo>
                      <a:lnTo>
                        <a:pt x="455" y="980"/>
                      </a:lnTo>
                      <a:lnTo>
                        <a:pt x="459" y="979"/>
                      </a:lnTo>
                      <a:lnTo>
                        <a:pt x="461" y="977"/>
                      </a:lnTo>
                      <a:lnTo>
                        <a:pt x="465" y="975"/>
                      </a:lnTo>
                      <a:lnTo>
                        <a:pt x="466" y="971"/>
                      </a:lnTo>
                      <a:lnTo>
                        <a:pt x="466" y="967"/>
                      </a:lnTo>
                      <a:lnTo>
                        <a:pt x="466" y="965"/>
                      </a:lnTo>
                      <a:lnTo>
                        <a:pt x="468" y="963"/>
                      </a:lnTo>
                      <a:lnTo>
                        <a:pt x="468" y="959"/>
                      </a:lnTo>
                      <a:lnTo>
                        <a:pt x="468" y="956"/>
                      </a:lnTo>
                      <a:lnTo>
                        <a:pt x="468" y="952"/>
                      </a:lnTo>
                      <a:lnTo>
                        <a:pt x="468" y="946"/>
                      </a:lnTo>
                      <a:lnTo>
                        <a:pt x="470" y="940"/>
                      </a:lnTo>
                      <a:lnTo>
                        <a:pt x="470" y="934"/>
                      </a:lnTo>
                      <a:lnTo>
                        <a:pt x="470" y="927"/>
                      </a:lnTo>
                      <a:lnTo>
                        <a:pt x="470" y="921"/>
                      </a:lnTo>
                      <a:lnTo>
                        <a:pt x="470" y="912"/>
                      </a:lnTo>
                      <a:lnTo>
                        <a:pt x="470" y="904"/>
                      </a:lnTo>
                      <a:lnTo>
                        <a:pt x="470" y="894"/>
                      </a:lnTo>
                      <a:lnTo>
                        <a:pt x="470" y="887"/>
                      </a:lnTo>
                      <a:lnTo>
                        <a:pt x="472" y="875"/>
                      </a:lnTo>
                      <a:lnTo>
                        <a:pt x="472" y="866"/>
                      </a:lnTo>
                      <a:lnTo>
                        <a:pt x="472" y="854"/>
                      </a:lnTo>
                      <a:lnTo>
                        <a:pt x="472" y="843"/>
                      </a:lnTo>
                      <a:lnTo>
                        <a:pt x="472" y="829"/>
                      </a:lnTo>
                      <a:lnTo>
                        <a:pt x="472" y="818"/>
                      </a:lnTo>
                      <a:lnTo>
                        <a:pt x="472" y="804"/>
                      </a:lnTo>
                      <a:lnTo>
                        <a:pt x="472" y="789"/>
                      </a:lnTo>
                      <a:lnTo>
                        <a:pt x="472" y="776"/>
                      </a:lnTo>
                      <a:lnTo>
                        <a:pt x="472" y="760"/>
                      </a:lnTo>
                      <a:lnTo>
                        <a:pt x="472" y="745"/>
                      </a:lnTo>
                      <a:lnTo>
                        <a:pt x="472" y="730"/>
                      </a:lnTo>
                      <a:lnTo>
                        <a:pt x="472" y="712"/>
                      </a:lnTo>
                      <a:lnTo>
                        <a:pt x="472" y="695"/>
                      </a:lnTo>
                      <a:lnTo>
                        <a:pt x="472" y="678"/>
                      </a:lnTo>
                      <a:lnTo>
                        <a:pt x="472" y="659"/>
                      </a:lnTo>
                      <a:lnTo>
                        <a:pt x="472" y="640"/>
                      </a:lnTo>
                      <a:lnTo>
                        <a:pt x="472" y="620"/>
                      </a:lnTo>
                      <a:lnTo>
                        <a:pt x="472" y="582"/>
                      </a:lnTo>
                      <a:lnTo>
                        <a:pt x="472" y="546"/>
                      </a:lnTo>
                      <a:lnTo>
                        <a:pt x="472" y="511"/>
                      </a:lnTo>
                      <a:lnTo>
                        <a:pt x="472" y="479"/>
                      </a:lnTo>
                      <a:lnTo>
                        <a:pt x="472" y="448"/>
                      </a:lnTo>
                      <a:lnTo>
                        <a:pt x="472" y="417"/>
                      </a:lnTo>
                      <a:lnTo>
                        <a:pt x="472" y="391"/>
                      </a:lnTo>
                      <a:lnTo>
                        <a:pt x="472" y="366"/>
                      </a:lnTo>
                      <a:lnTo>
                        <a:pt x="470" y="341"/>
                      </a:lnTo>
                      <a:lnTo>
                        <a:pt x="470" y="320"/>
                      </a:lnTo>
                      <a:lnTo>
                        <a:pt x="470" y="299"/>
                      </a:lnTo>
                      <a:lnTo>
                        <a:pt x="470" y="279"/>
                      </a:lnTo>
                      <a:lnTo>
                        <a:pt x="468" y="262"/>
                      </a:lnTo>
                      <a:lnTo>
                        <a:pt x="468" y="247"/>
                      </a:lnTo>
                      <a:lnTo>
                        <a:pt x="468" y="233"/>
                      </a:lnTo>
                      <a:lnTo>
                        <a:pt x="466" y="222"/>
                      </a:lnTo>
                      <a:lnTo>
                        <a:pt x="466" y="210"/>
                      </a:lnTo>
                      <a:lnTo>
                        <a:pt x="465" y="201"/>
                      </a:lnTo>
                      <a:lnTo>
                        <a:pt x="463" y="191"/>
                      </a:lnTo>
                      <a:lnTo>
                        <a:pt x="463" y="184"/>
                      </a:lnTo>
                      <a:lnTo>
                        <a:pt x="461" y="174"/>
                      </a:lnTo>
                      <a:lnTo>
                        <a:pt x="459" y="166"/>
                      </a:lnTo>
                      <a:lnTo>
                        <a:pt x="459" y="161"/>
                      </a:lnTo>
                      <a:lnTo>
                        <a:pt x="457" y="153"/>
                      </a:lnTo>
                      <a:lnTo>
                        <a:pt x="455" y="147"/>
                      </a:lnTo>
                      <a:lnTo>
                        <a:pt x="453" y="142"/>
                      </a:lnTo>
                      <a:lnTo>
                        <a:pt x="453" y="138"/>
                      </a:lnTo>
                      <a:lnTo>
                        <a:pt x="451" y="134"/>
                      </a:lnTo>
                      <a:lnTo>
                        <a:pt x="449" y="130"/>
                      </a:lnTo>
                      <a:lnTo>
                        <a:pt x="449" y="128"/>
                      </a:lnTo>
                      <a:lnTo>
                        <a:pt x="447" y="126"/>
                      </a:lnTo>
                      <a:lnTo>
                        <a:pt x="445" y="124"/>
                      </a:lnTo>
                      <a:lnTo>
                        <a:pt x="443" y="122"/>
                      </a:lnTo>
                      <a:lnTo>
                        <a:pt x="442" y="122"/>
                      </a:lnTo>
                      <a:lnTo>
                        <a:pt x="438" y="120"/>
                      </a:lnTo>
                      <a:lnTo>
                        <a:pt x="434" y="119"/>
                      </a:lnTo>
                      <a:lnTo>
                        <a:pt x="430" y="119"/>
                      </a:lnTo>
                      <a:lnTo>
                        <a:pt x="426" y="117"/>
                      </a:lnTo>
                      <a:lnTo>
                        <a:pt x="421" y="117"/>
                      </a:lnTo>
                      <a:lnTo>
                        <a:pt x="415" y="115"/>
                      </a:lnTo>
                      <a:lnTo>
                        <a:pt x="409" y="115"/>
                      </a:lnTo>
                      <a:lnTo>
                        <a:pt x="403" y="115"/>
                      </a:lnTo>
                      <a:lnTo>
                        <a:pt x="396" y="115"/>
                      </a:lnTo>
                      <a:lnTo>
                        <a:pt x="388" y="115"/>
                      </a:lnTo>
                      <a:lnTo>
                        <a:pt x="380" y="115"/>
                      </a:lnTo>
                      <a:lnTo>
                        <a:pt x="371" y="115"/>
                      </a:lnTo>
                      <a:lnTo>
                        <a:pt x="363" y="117"/>
                      </a:lnTo>
                      <a:lnTo>
                        <a:pt x="354" y="117"/>
                      </a:lnTo>
                      <a:lnTo>
                        <a:pt x="342" y="119"/>
                      </a:lnTo>
                      <a:lnTo>
                        <a:pt x="331" y="120"/>
                      </a:lnTo>
                      <a:lnTo>
                        <a:pt x="317" y="122"/>
                      </a:lnTo>
                      <a:lnTo>
                        <a:pt x="302" y="124"/>
                      </a:lnTo>
                      <a:lnTo>
                        <a:pt x="285" y="126"/>
                      </a:lnTo>
                      <a:lnTo>
                        <a:pt x="266" y="128"/>
                      </a:lnTo>
                      <a:lnTo>
                        <a:pt x="246" y="130"/>
                      </a:lnTo>
                      <a:lnTo>
                        <a:pt x="225" y="134"/>
                      </a:lnTo>
                      <a:lnTo>
                        <a:pt x="202" y="136"/>
                      </a:lnTo>
                      <a:lnTo>
                        <a:pt x="178" y="140"/>
                      </a:lnTo>
                      <a:lnTo>
                        <a:pt x="153" y="143"/>
                      </a:lnTo>
                      <a:lnTo>
                        <a:pt x="124" y="149"/>
                      </a:lnTo>
                      <a:lnTo>
                        <a:pt x="95" y="153"/>
                      </a:lnTo>
                      <a:lnTo>
                        <a:pt x="65" y="159"/>
                      </a:lnTo>
                      <a:lnTo>
                        <a:pt x="34" y="165"/>
                      </a:lnTo>
                      <a:lnTo>
                        <a:pt x="0" y="170"/>
                      </a:lnTo>
                      <a:lnTo>
                        <a:pt x="0" y="17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37"/>
                <p:cNvSpPr/>
                <p:nvPr/>
              </p:nvSpPr>
              <p:spPr bwMode="auto">
                <a:xfrm>
                  <a:off x="2643188" y="1412875"/>
                  <a:ext cx="274638" cy="88900"/>
                </a:xfrm>
                <a:custGeom>
                  <a:avLst/>
                  <a:gdLst>
                    <a:gd name="T0" fmla="*/ 342 w 344"/>
                    <a:gd name="T1" fmla="*/ 33 h 111"/>
                    <a:gd name="T2" fmla="*/ 344 w 344"/>
                    <a:gd name="T3" fmla="*/ 37 h 111"/>
                    <a:gd name="T4" fmla="*/ 344 w 344"/>
                    <a:gd name="T5" fmla="*/ 40 h 111"/>
                    <a:gd name="T6" fmla="*/ 344 w 344"/>
                    <a:gd name="T7" fmla="*/ 44 h 111"/>
                    <a:gd name="T8" fmla="*/ 342 w 344"/>
                    <a:gd name="T9" fmla="*/ 46 h 111"/>
                    <a:gd name="T10" fmla="*/ 340 w 344"/>
                    <a:gd name="T11" fmla="*/ 50 h 111"/>
                    <a:gd name="T12" fmla="*/ 337 w 344"/>
                    <a:gd name="T13" fmla="*/ 54 h 111"/>
                    <a:gd name="T14" fmla="*/ 333 w 344"/>
                    <a:gd name="T15" fmla="*/ 56 h 111"/>
                    <a:gd name="T16" fmla="*/ 327 w 344"/>
                    <a:gd name="T17" fmla="*/ 60 h 111"/>
                    <a:gd name="T18" fmla="*/ 319 w 344"/>
                    <a:gd name="T19" fmla="*/ 62 h 111"/>
                    <a:gd name="T20" fmla="*/ 312 w 344"/>
                    <a:gd name="T21" fmla="*/ 65 h 111"/>
                    <a:gd name="T22" fmla="*/ 304 w 344"/>
                    <a:gd name="T23" fmla="*/ 69 h 111"/>
                    <a:gd name="T24" fmla="*/ 295 w 344"/>
                    <a:gd name="T25" fmla="*/ 71 h 111"/>
                    <a:gd name="T26" fmla="*/ 283 w 344"/>
                    <a:gd name="T27" fmla="*/ 75 h 111"/>
                    <a:gd name="T28" fmla="*/ 272 w 344"/>
                    <a:gd name="T29" fmla="*/ 79 h 111"/>
                    <a:gd name="T30" fmla="*/ 258 w 344"/>
                    <a:gd name="T31" fmla="*/ 83 h 111"/>
                    <a:gd name="T32" fmla="*/ 245 w 344"/>
                    <a:gd name="T33" fmla="*/ 86 h 111"/>
                    <a:gd name="T34" fmla="*/ 214 w 344"/>
                    <a:gd name="T35" fmla="*/ 92 h 111"/>
                    <a:gd name="T36" fmla="*/ 186 w 344"/>
                    <a:gd name="T37" fmla="*/ 98 h 111"/>
                    <a:gd name="T38" fmla="*/ 155 w 344"/>
                    <a:gd name="T39" fmla="*/ 102 h 111"/>
                    <a:gd name="T40" fmla="*/ 124 w 344"/>
                    <a:gd name="T41" fmla="*/ 106 h 111"/>
                    <a:gd name="T42" fmla="*/ 94 w 344"/>
                    <a:gd name="T43" fmla="*/ 109 h 111"/>
                    <a:gd name="T44" fmla="*/ 63 w 344"/>
                    <a:gd name="T45" fmla="*/ 111 h 111"/>
                    <a:gd name="T46" fmla="*/ 32 w 344"/>
                    <a:gd name="T47" fmla="*/ 111 h 111"/>
                    <a:gd name="T48" fmla="*/ 0 w 344"/>
                    <a:gd name="T49" fmla="*/ 111 h 111"/>
                    <a:gd name="T50" fmla="*/ 0 w 344"/>
                    <a:gd name="T51" fmla="*/ 54 h 111"/>
                    <a:gd name="T52" fmla="*/ 6 w 344"/>
                    <a:gd name="T53" fmla="*/ 52 h 111"/>
                    <a:gd name="T54" fmla="*/ 11 w 344"/>
                    <a:gd name="T55" fmla="*/ 52 h 111"/>
                    <a:gd name="T56" fmla="*/ 17 w 344"/>
                    <a:gd name="T57" fmla="*/ 52 h 111"/>
                    <a:gd name="T58" fmla="*/ 25 w 344"/>
                    <a:gd name="T59" fmla="*/ 52 h 111"/>
                    <a:gd name="T60" fmla="*/ 31 w 344"/>
                    <a:gd name="T61" fmla="*/ 50 h 111"/>
                    <a:gd name="T62" fmla="*/ 38 w 344"/>
                    <a:gd name="T63" fmla="*/ 50 h 111"/>
                    <a:gd name="T64" fmla="*/ 46 w 344"/>
                    <a:gd name="T65" fmla="*/ 48 h 111"/>
                    <a:gd name="T66" fmla="*/ 55 w 344"/>
                    <a:gd name="T67" fmla="*/ 48 h 111"/>
                    <a:gd name="T68" fmla="*/ 65 w 344"/>
                    <a:gd name="T69" fmla="*/ 46 h 111"/>
                    <a:gd name="T70" fmla="*/ 75 w 344"/>
                    <a:gd name="T71" fmla="*/ 44 h 111"/>
                    <a:gd name="T72" fmla="*/ 84 w 344"/>
                    <a:gd name="T73" fmla="*/ 42 h 111"/>
                    <a:gd name="T74" fmla="*/ 94 w 344"/>
                    <a:gd name="T75" fmla="*/ 39 h 111"/>
                    <a:gd name="T76" fmla="*/ 105 w 344"/>
                    <a:gd name="T77" fmla="*/ 37 h 111"/>
                    <a:gd name="T78" fmla="*/ 117 w 344"/>
                    <a:gd name="T79" fmla="*/ 33 h 111"/>
                    <a:gd name="T80" fmla="*/ 128 w 344"/>
                    <a:gd name="T81" fmla="*/ 31 h 111"/>
                    <a:gd name="T82" fmla="*/ 142 w 344"/>
                    <a:gd name="T83" fmla="*/ 27 h 111"/>
                    <a:gd name="T84" fmla="*/ 163 w 344"/>
                    <a:gd name="T85" fmla="*/ 19 h 111"/>
                    <a:gd name="T86" fmla="*/ 184 w 344"/>
                    <a:gd name="T87" fmla="*/ 14 h 111"/>
                    <a:gd name="T88" fmla="*/ 205 w 344"/>
                    <a:gd name="T89" fmla="*/ 10 h 111"/>
                    <a:gd name="T90" fmla="*/ 224 w 344"/>
                    <a:gd name="T91" fmla="*/ 6 h 111"/>
                    <a:gd name="T92" fmla="*/ 241 w 344"/>
                    <a:gd name="T93" fmla="*/ 4 h 111"/>
                    <a:gd name="T94" fmla="*/ 256 w 344"/>
                    <a:gd name="T95" fmla="*/ 2 h 111"/>
                    <a:gd name="T96" fmla="*/ 272 w 344"/>
                    <a:gd name="T97" fmla="*/ 0 h 111"/>
                    <a:gd name="T98" fmla="*/ 285 w 344"/>
                    <a:gd name="T99" fmla="*/ 0 h 111"/>
                    <a:gd name="T100" fmla="*/ 296 w 344"/>
                    <a:gd name="T101" fmla="*/ 2 h 111"/>
                    <a:gd name="T102" fmla="*/ 308 w 344"/>
                    <a:gd name="T103" fmla="*/ 2 h 111"/>
                    <a:gd name="T104" fmla="*/ 316 w 344"/>
                    <a:gd name="T105" fmla="*/ 6 h 111"/>
                    <a:gd name="T106" fmla="*/ 325 w 344"/>
                    <a:gd name="T107" fmla="*/ 10 h 111"/>
                    <a:gd name="T108" fmla="*/ 331 w 344"/>
                    <a:gd name="T109" fmla="*/ 14 h 111"/>
                    <a:gd name="T110" fmla="*/ 337 w 344"/>
                    <a:gd name="T111" fmla="*/ 19 h 111"/>
                    <a:gd name="T112" fmla="*/ 340 w 344"/>
                    <a:gd name="T113" fmla="*/ 27 h 111"/>
                    <a:gd name="T114" fmla="*/ 342 w 344"/>
                    <a:gd name="T115" fmla="*/ 33 h 111"/>
                    <a:gd name="T116" fmla="*/ 342 w 344"/>
                    <a:gd name="T117" fmla="*/ 3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4" h="111">
                      <a:moveTo>
                        <a:pt x="342" y="33"/>
                      </a:moveTo>
                      <a:lnTo>
                        <a:pt x="344" y="37"/>
                      </a:lnTo>
                      <a:lnTo>
                        <a:pt x="344" y="40"/>
                      </a:lnTo>
                      <a:lnTo>
                        <a:pt x="344" y="44"/>
                      </a:lnTo>
                      <a:lnTo>
                        <a:pt x="342" y="46"/>
                      </a:lnTo>
                      <a:lnTo>
                        <a:pt x="340" y="50"/>
                      </a:lnTo>
                      <a:lnTo>
                        <a:pt x="337" y="54"/>
                      </a:lnTo>
                      <a:lnTo>
                        <a:pt x="333" y="56"/>
                      </a:lnTo>
                      <a:lnTo>
                        <a:pt x="327" y="60"/>
                      </a:lnTo>
                      <a:lnTo>
                        <a:pt x="319" y="62"/>
                      </a:lnTo>
                      <a:lnTo>
                        <a:pt x="312" y="65"/>
                      </a:lnTo>
                      <a:lnTo>
                        <a:pt x="304" y="69"/>
                      </a:lnTo>
                      <a:lnTo>
                        <a:pt x="295" y="71"/>
                      </a:lnTo>
                      <a:lnTo>
                        <a:pt x="283" y="75"/>
                      </a:lnTo>
                      <a:lnTo>
                        <a:pt x="272" y="79"/>
                      </a:lnTo>
                      <a:lnTo>
                        <a:pt x="258" y="83"/>
                      </a:lnTo>
                      <a:lnTo>
                        <a:pt x="245" y="86"/>
                      </a:lnTo>
                      <a:lnTo>
                        <a:pt x="214" y="92"/>
                      </a:lnTo>
                      <a:lnTo>
                        <a:pt x="186" y="98"/>
                      </a:lnTo>
                      <a:lnTo>
                        <a:pt x="155" y="102"/>
                      </a:lnTo>
                      <a:lnTo>
                        <a:pt x="124" y="106"/>
                      </a:lnTo>
                      <a:lnTo>
                        <a:pt x="94" y="109"/>
                      </a:lnTo>
                      <a:lnTo>
                        <a:pt x="63" y="111"/>
                      </a:lnTo>
                      <a:lnTo>
                        <a:pt x="32" y="111"/>
                      </a:lnTo>
                      <a:lnTo>
                        <a:pt x="0" y="111"/>
                      </a:lnTo>
                      <a:lnTo>
                        <a:pt x="0" y="54"/>
                      </a:lnTo>
                      <a:lnTo>
                        <a:pt x="6" y="52"/>
                      </a:lnTo>
                      <a:lnTo>
                        <a:pt x="11" y="52"/>
                      </a:lnTo>
                      <a:lnTo>
                        <a:pt x="17" y="52"/>
                      </a:lnTo>
                      <a:lnTo>
                        <a:pt x="25" y="52"/>
                      </a:lnTo>
                      <a:lnTo>
                        <a:pt x="31" y="50"/>
                      </a:lnTo>
                      <a:lnTo>
                        <a:pt x="38" y="50"/>
                      </a:lnTo>
                      <a:lnTo>
                        <a:pt x="46" y="48"/>
                      </a:lnTo>
                      <a:lnTo>
                        <a:pt x="55" y="48"/>
                      </a:lnTo>
                      <a:lnTo>
                        <a:pt x="65" y="46"/>
                      </a:lnTo>
                      <a:lnTo>
                        <a:pt x="75" y="44"/>
                      </a:lnTo>
                      <a:lnTo>
                        <a:pt x="84" y="42"/>
                      </a:lnTo>
                      <a:lnTo>
                        <a:pt x="94" y="39"/>
                      </a:lnTo>
                      <a:lnTo>
                        <a:pt x="105" y="37"/>
                      </a:lnTo>
                      <a:lnTo>
                        <a:pt x="117" y="33"/>
                      </a:lnTo>
                      <a:lnTo>
                        <a:pt x="128" y="31"/>
                      </a:lnTo>
                      <a:lnTo>
                        <a:pt x="142" y="27"/>
                      </a:lnTo>
                      <a:lnTo>
                        <a:pt x="163" y="19"/>
                      </a:lnTo>
                      <a:lnTo>
                        <a:pt x="184" y="14"/>
                      </a:lnTo>
                      <a:lnTo>
                        <a:pt x="205" y="10"/>
                      </a:lnTo>
                      <a:lnTo>
                        <a:pt x="224" y="6"/>
                      </a:lnTo>
                      <a:lnTo>
                        <a:pt x="241" y="4"/>
                      </a:lnTo>
                      <a:lnTo>
                        <a:pt x="256" y="2"/>
                      </a:lnTo>
                      <a:lnTo>
                        <a:pt x="272" y="0"/>
                      </a:lnTo>
                      <a:lnTo>
                        <a:pt x="285" y="0"/>
                      </a:lnTo>
                      <a:lnTo>
                        <a:pt x="296" y="2"/>
                      </a:lnTo>
                      <a:lnTo>
                        <a:pt x="308" y="2"/>
                      </a:lnTo>
                      <a:lnTo>
                        <a:pt x="316" y="6"/>
                      </a:lnTo>
                      <a:lnTo>
                        <a:pt x="325" y="10"/>
                      </a:lnTo>
                      <a:lnTo>
                        <a:pt x="331" y="14"/>
                      </a:lnTo>
                      <a:lnTo>
                        <a:pt x="337" y="19"/>
                      </a:lnTo>
                      <a:lnTo>
                        <a:pt x="340" y="27"/>
                      </a:lnTo>
                      <a:lnTo>
                        <a:pt x="342" y="33"/>
                      </a:lnTo>
                      <a:lnTo>
                        <a:pt x="342" y="3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0" name="组合 49"/>
            <p:cNvGrpSpPr/>
            <p:nvPr/>
          </p:nvGrpSpPr>
          <p:grpSpPr>
            <a:xfrm>
              <a:off x="4990551" y="4058863"/>
              <a:ext cx="450807" cy="453063"/>
              <a:chOff x="2340397" y="3474571"/>
              <a:chExt cx="450807" cy="453063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397" y="3474571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55" name="组合 54"/>
              <p:cNvGrpSpPr/>
              <p:nvPr/>
            </p:nvGrpSpPr>
            <p:grpSpPr>
              <a:xfrm>
                <a:off x="2471290" y="3547802"/>
                <a:ext cx="189021" cy="306600"/>
                <a:chOff x="2590800" y="1133475"/>
                <a:chExt cx="503238" cy="1006475"/>
              </a:xfrm>
              <a:solidFill>
                <a:srgbClr val="FF0000"/>
              </a:solidFill>
            </p:grpSpPr>
            <p:sp>
              <p:nvSpPr>
                <p:cNvPr id="56" name="Freeform 35"/>
                <p:cNvSpPr/>
                <p:nvPr/>
              </p:nvSpPr>
              <p:spPr bwMode="auto">
                <a:xfrm>
                  <a:off x="2590800" y="1200150"/>
                  <a:ext cx="79375" cy="887413"/>
                </a:xfrm>
                <a:custGeom>
                  <a:avLst/>
                  <a:gdLst>
                    <a:gd name="T0" fmla="*/ 2 w 99"/>
                    <a:gd name="T1" fmla="*/ 23 h 1119"/>
                    <a:gd name="T2" fmla="*/ 0 w 99"/>
                    <a:gd name="T3" fmla="*/ 6 h 1119"/>
                    <a:gd name="T4" fmla="*/ 11 w 99"/>
                    <a:gd name="T5" fmla="*/ 0 h 1119"/>
                    <a:gd name="T6" fmla="*/ 33 w 99"/>
                    <a:gd name="T7" fmla="*/ 4 h 1119"/>
                    <a:gd name="T8" fmla="*/ 67 w 99"/>
                    <a:gd name="T9" fmla="*/ 12 h 1119"/>
                    <a:gd name="T10" fmla="*/ 99 w 99"/>
                    <a:gd name="T11" fmla="*/ 21 h 1119"/>
                    <a:gd name="T12" fmla="*/ 99 w 99"/>
                    <a:gd name="T13" fmla="*/ 186 h 1119"/>
                    <a:gd name="T14" fmla="*/ 98 w 99"/>
                    <a:gd name="T15" fmla="*/ 337 h 1119"/>
                    <a:gd name="T16" fmla="*/ 98 w 99"/>
                    <a:gd name="T17" fmla="*/ 471 h 1119"/>
                    <a:gd name="T18" fmla="*/ 98 w 99"/>
                    <a:gd name="T19" fmla="*/ 594 h 1119"/>
                    <a:gd name="T20" fmla="*/ 96 w 99"/>
                    <a:gd name="T21" fmla="*/ 699 h 1119"/>
                    <a:gd name="T22" fmla="*/ 96 w 99"/>
                    <a:gd name="T23" fmla="*/ 791 h 1119"/>
                    <a:gd name="T24" fmla="*/ 94 w 99"/>
                    <a:gd name="T25" fmla="*/ 868 h 1119"/>
                    <a:gd name="T26" fmla="*/ 92 w 99"/>
                    <a:gd name="T27" fmla="*/ 931 h 1119"/>
                    <a:gd name="T28" fmla="*/ 90 w 99"/>
                    <a:gd name="T29" fmla="*/ 979 h 1119"/>
                    <a:gd name="T30" fmla="*/ 90 w 99"/>
                    <a:gd name="T31" fmla="*/ 1013 h 1119"/>
                    <a:gd name="T32" fmla="*/ 88 w 99"/>
                    <a:gd name="T33" fmla="*/ 1038 h 1119"/>
                    <a:gd name="T34" fmla="*/ 84 w 99"/>
                    <a:gd name="T35" fmla="*/ 1067 h 1119"/>
                    <a:gd name="T36" fmla="*/ 80 w 99"/>
                    <a:gd name="T37" fmla="*/ 1088 h 1119"/>
                    <a:gd name="T38" fmla="*/ 75 w 99"/>
                    <a:gd name="T39" fmla="*/ 1105 h 1119"/>
                    <a:gd name="T40" fmla="*/ 71 w 99"/>
                    <a:gd name="T41" fmla="*/ 1115 h 1119"/>
                    <a:gd name="T42" fmla="*/ 67 w 99"/>
                    <a:gd name="T43" fmla="*/ 1119 h 1119"/>
                    <a:gd name="T44" fmla="*/ 59 w 99"/>
                    <a:gd name="T45" fmla="*/ 1111 h 1119"/>
                    <a:gd name="T46" fmla="*/ 50 w 99"/>
                    <a:gd name="T47" fmla="*/ 1086 h 1119"/>
                    <a:gd name="T48" fmla="*/ 36 w 99"/>
                    <a:gd name="T49" fmla="*/ 1048 h 1119"/>
                    <a:gd name="T50" fmla="*/ 25 w 99"/>
                    <a:gd name="T51" fmla="*/ 1017 h 1119"/>
                    <a:gd name="T52" fmla="*/ 21 w 99"/>
                    <a:gd name="T53" fmla="*/ 994 h 1119"/>
                    <a:gd name="T54" fmla="*/ 21 w 99"/>
                    <a:gd name="T55" fmla="*/ 983 h 1119"/>
                    <a:gd name="T56" fmla="*/ 23 w 99"/>
                    <a:gd name="T57" fmla="*/ 971 h 1119"/>
                    <a:gd name="T58" fmla="*/ 25 w 99"/>
                    <a:gd name="T59" fmla="*/ 950 h 1119"/>
                    <a:gd name="T60" fmla="*/ 27 w 99"/>
                    <a:gd name="T61" fmla="*/ 923 h 1119"/>
                    <a:gd name="T62" fmla="*/ 29 w 99"/>
                    <a:gd name="T63" fmla="*/ 889 h 1119"/>
                    <a:gd name="T64" fmla="*/ 33 w 99"/>
                    <a:gd name="T65" fmla="*/ 850 h 1119"/>
                    <a:gd name="T66" fmla="*/ 34 w 99"/>
                    <a:gd name="T67" fmla="*/ 805 h 1119"/>
                    <a:gd name="T68" fmla="*/ 38 w 99"/>
                    <a:gd name="T69" fmla="*/ 755 h 1119"/>
                    <a:gd name="T70" fmla="*/ 40 w 99"/>
                    <a:gd name="T71" fmla="*/ 663 h 1119"/>
                    <a:gd name="T72" fmla="*/ 42 w 99"/>
                    <a:gd name="T73" fmla="*/ 500 h 1119"/>
                    <a:gd name="T74" fmla="*/ 36 w 99"/>
                    <a:gd name="T75" fmla="*/ 249 h 1119"/>
                    <a:gd name="T76" fmla="*/ 34 w 99"/>
                    <a:gd name="T77" fmla="*/ 192 h 1119"/>
                    <a:gd name="T78" fmla="*/ 31 w 99"/>
                    <a:gd name="T79" fmla="*/ 142 h 1119"/>
                    <a:gd name="T80" fmla="*/ 27 w 99"/>
                    <a:gd name="T81" fmla="*/ 100 h 1119"/>
                    <a:gd name="T82" fmla="*/ 21 w 99"/>
                    <a:gd name="T83" fmla="*/ 67 h 1119"/>
                    <a:gd name="T84" fmla="*/ 13 w 99"/>
                    <a:gd name="T85" fmla="*/ 46 h 1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9" h="1119">
                      <a:moveTo>
                        <a:pt x="11" y="40"/>
                      </a:moveTo>
                      <a:lnTo>
                        <a:pt x="6" y="31"/>
                      </a:lnTo>
                      <a:lnTo>
                        <a:pt x="2" y="23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2"/>
                      </a:lnTo>
                      <a:lnTo>
                        <a:pt x="25" y="2"/>
                      </a:lnTo>
                      <a:lnTo>
                        <a:pt x="33" y="4"/>
                      </a:lnTo>
                      <a:lnTo>
                        <a:pt x="44" y="6"/>
                      </a:lnTo>
                      <a:lnTo>
                        <a:pt x="55" y="8"/>
                      </a:lnTo>
                      <a:lnTo>
                        <a:pt x="67" y="12"/>
                      </a:lnTo>
                      <a:lnTo>
                        <a:pt x="82" y="15"/>
                      </a:lnTo>
                      <a:lnTo>
                        <a:pt x="90" y="17"/>
                      </a:lnTo>
                      <a:lnTo>
                        <a:pt x="99" y="21"/>
                      </a:lnTo>
                      <a:lnTo>
                        <a:pt x="99" y="77"/>
                      </a:lnTo>
                      <a:lnTo>
                        <a:pt x="99" y="132"/>
                      </a:lnTo>
                      <a:lnTo>
                        <a:pt x="99" y="186"/>
                      </a:lnTo>
                      <a:lnTo>
                        <a:pt x="99" y="238"/>
                      </a:lnTo>
                      <a:lnTo>
                        <a:pt x="98" y="287"/>
                      </a:lnTo>
                      <a:lnTo>
                        <a:pt x="98" y="337"/>
                      </a:lnTo>
                      <a:lnTo>
                        <a:pt x="98" y="383"/>
                      </a:lnTo>
                      <a:lnTo>
                        <a:pt x="98" y="429"/>
                      </a:lnTo>
                      <a:lnTo>
                        <a:pt x="98" y="471"/>
                      </a:lnTo>
                      <a:lnTo>
                        <a:pt x="98" y="513"/>
                      </a:lnTo>
                      <a:lnTo>
                        <a:pt x="98" y="554"/>
                      </a:lnTo>
                      <a:lnTo>
                        <a:pt x="98" y="594"/>
                      </a:lnTo>
                      <a:lnTo>
                        <a:pt x="96" y="630"/>
                      </a:lnTo>
                      <a:lnTo>
                        <a:pt x="96" y="667"/>
                      </a:lnTo>
                      <a:lnTo>
                        <a:pt x="96" y="699"/>
                      </a:lnTo>
                      <a:lnTo>
                        <a:pt x="96" y="732"/>
                      </a:lnTo>
                      <a:lnTo>
                        <a:pt x="96" y="762"/>
                      </a:lnTo>
                      <a:lnTo>
                        <a:pt x="96" y="791"/>
                      </a:lnTo>
                      <a:lnTo>
                        <a:pt x="94" y="818"/>
                      </a:lnTo>
                      <a:lnTo>
                        <a:pt x="94" y="845"/>
                      </a:lnTo>
                      <a:lnTo>
                        <a:pt x="94" y="868"/>
                      </a:lnTo>
                      <a:lnTo>
                        <a:pt x="94" y="891"/>
                      </a:lnTo>
                      <a:lnTo>
                        <a:pt x="92" y="912"/>
                      </a:lnTo>
                      <a:lnTo>
                        <a:pt x="92" y="931"/>
                      </a:lnTo>
                      <a:lnTo>
                        <a:pt x="92" y="948"/>
                      </a:lnTo>
                      <a:lnTo>
                        <a:pt x="92" y="965"/>
                      </a:lnTo>
                      <a:lnTo>
                        <a:pt x="90" y="979"/>
                      </a:lnTo>
                      <a:lnTo>
                        <a:pt x="90" y="992"/>
                      </a:lnTo>
                      <a:lnTo>
                        <a:pt x="90" y="1004"/>
                      </a:lnTo>
                      <a:lnTo>
                        <a:pt x="90" y="1013"/>
                      </a:lnTo>
                      <a:lnTo>
                        <a:pt x="88" y="1021"/>
                      </a:lnTo>
                      <a:lnTo>
                        <a:pt x="88" y="1027"/>
                      </a:lnTo>
                      <a:lnTo>
                        <a:pt x="88" y="1038"/>
                      </a:lnTo>
                      <a:lnTo>
                        <a:pt x="86" y="1048"/>
                      </a:lnTo>
                      <a:lnTo>
                        <a:pt x="84" y="1057"/>
                      </a:lnTo>
                      <a:lnTo>
                        <a:pt x="84" y="1067"/>
                      </a:lnTo>
                      <a:lnTo>
                        <a:pt x="82" y="1075"/>
                      </a:lnTo>
                      <a:lnTo>
                        <a:pt x="80" y="1082"/>
                      </a:lnTo>
                      <a:lnTo>
                        <a:pt x="80" y="1088"/>
                      </a:lnTo>
                      <a:lnTo>
                        <a:pt x="78" y="1096"/>
                      </a:lnTo>
                      <a:lnTo>
                        <a:pt x="77" y="1099"/>
                      </a:lnTo>
                      <a:lnTo>
                        <a:pt x="75" y="1105"/>
                      </a:lnTo>
                      <a:lnTo>
                        <a:pt x="75" y="1109"/>
                      </a:lnTo>
                      <a:lnTo>
                        <a:pt x="73" y="1113"/>
                      </a:lnTo>
                      <a:lnTo>
                        <a:pt x="71" y="1115"/>
                      </a:lnTo>
                      <a:lnTo>
                        <a:pt x="71" y="1117"/>
                      </a:lnTo>
                      <a:lnTo>
                        <a:pt x="69" y="1119"/>
                      </a:lnTo>
                      <a:lnTo>
                        <a:pt x="67" y="1119"/>
                      </a:lnTo>
                      <a:lnTo>
                        <a:pt x="65" y="1117"/>
                      </a:lnTo>
                      <a:lnTo>
                        <a:pt x="63" y="1115"/>
                      </a:lnTo>
                      <a:lnTo>
                        <a:pt x="59" y="1111"/>
                      </a:lnTo>
                      <a:lnTo>
                        <a:pt x="57" y="1103"/>
                      </a:lnTo>
                      <a:lnTo>
                        <a:pt x="54" y="1096"/>
                      </a:lnTo>
                      <a:lnTo>
                        <a:pt x="50" y="1086"/>
                      </a:lnTo>
                      <a:lnTo>
                        <a:pt x="46" y="1073"/>
                      </a:lnTo>
                      <a:lnTo>
                        <a:pt x="42" y="1059"/>
                      </a:lnTo>
                      <a:lnTo>
                        <a:pt x="36" y="1048"/>
                      </a:lnTo>
                      <a:lnTo>
                        <a:pt x="33" y="1036"/>
                      </a:lnTo>
                      <a:lnTo>
                        <a:pt x="29" y="1027"/>
                      </a:lnTo>
                      <a:lnTo>
                        <a:pt x="25" y="1017"/>
                      </a:lnTo>
                      <a:lnTo>
                        <a:pt x="23" y="1008"/>
                      </a:lnTo>
                      <a:lnTo>
                        <a:pt x="23" y="1000"/>
                      </a:lnTo>
                      <a:lnTo>
                        <a:pt x="21" y="994"/>
                      </a:lnTo>
                      <a:lnTo>
                        <a:pt x="21" y="988"/>
                      </a:lnTo>
                      <a:lnTo>
                        <a:pt x="21" y="986"/>
                      </a:lnTo>
                      <a:lnTo>
                        <a:pt x="21" y="983"/>
                      </a:lnTo>
                      <a:lnTo>
                        <a:pt x="21" y="981"/>
                      </a:lnTo>
                      <a:lnTo>
                        <a:pt x="21" y="975"/>
                      </a:lnTo>
                      <a:lnTo>
                        <a:pt x="23" y="971"/>
                      </a:lnTo>
                      <a:lnTo>
                        <a:pt x="23" y="965"/>
                      </a:lnTo>
                      <a:lnTo>
                        <a:pt x="23" y="958"/>
                      </a:lnTo>
                      <a:lnTo>
                        <a:pt x="25" y="950"/>
                      </a:lnTo>
                      <a:lnTo>
                        <a:pt x="25" y="942"/>
                      </a:lnTo>
                      <a:lnTo>
                        <a:pt x="27" y="933"/>
                      </a:lnTo>
                      <a:lnTo>
                        <a:pt x="27" y="923"/>
                      </a:lnTo>
                      <a:lnTo>
                        <a:pt x="27" y="912"/>
                      </a:lnTo>
                      <a:lnTo>
                        <a:pt x="29" y="900"/>
                      </a:lnTo>
                      <a:lnTo>
                        <a:pt x="29" y="889"/>
                      </a:lnTo>
                      <a:lnTo>
                        <a:pt x="31" y="877"/>
                      </a:lnTo>
                      <a:lnTo>
                        <a:pt x="31" y="864"/>
                      </a:lnTo>
                      <a:lnTo>
                        <a:pt x="33" y="850"/>
                      </a:lnTo>
                      <a:lnTo>
                        <a:pt x="33" y="835"/>
                      </a:lnTo>
                      <a:lnTo>
                        <a:pt x="34" y="820"/>
                      </a:lnTo>
                      <a:lnTo>
                        <a:pt x="34" y="805"/>
                      </a:lnTo>
                      <a:lnTo>
                        <a:pt x="36" y="789"/>
                      </a:lnTo>
                      <a:lnTo>
                        <a:pt x="36" y="772"/>
                      </a:lnTo>
                      <a:lnTo>
                        <a:pt x="38" y="755"/>
                      </a:lnTo>
                      <a:lnTo>
                        <a:pt x="38" y="737"/>
                      </a:lnTo>
                      <a:lnTo>
                        <a:pt x="40" y="701"/>
                      </a:lnTo>
                      <a:lnTo>
                        <a:pt x="40" y="663"/>
                      </a:lnTo>
                      <a:lnTo>
                        <a:pt x="42" y="623"/>
                      </a:lnTo>
                      <a:lnTo>
                        <a:pt x="42" y="582"/>
                      </a:lnTo>
                      <a:lnTo>
                        <a:pt x="42" y="500"/>
                      </a:lnTo>
                      <a:lnTo>
                        <a:pt x="40" y="416"/>
                      </a:lnTo>
                      <a:lnTo>
                        <a:pt x="40" y="333"/>
                      </a:lnTo>
                      <a:lnTo>
                        <a:pt x="36" y="249"/>
                      </a:lnTo>
                      <a:lnTo>
                        <a:pt x="36" y="228"/>
                      </a:lnTo>
                      <a:lnTo>
                        <a:pt x="34" y="209"/>
                      </a:lnTo>
                      <a:lnTo>
                        <a:pt x="34" y="192"/>
                      </a:lnTo>
                      <a:lnTo>
                        <a:pt x="33" y="172"/>
                      </a:lnTo>
                      <a:lnTo>
                        <a:pt x="31" y="157"/>
                      </a:lnTo>
                      <a:lnTo>
                        <a:pt x="31" y="142"/>
                      </a:lnTo>
                      <a:lnTo>
                        <a:pt x="29" y="126"/>
                      </a:lnTo>
                      <a:lnTo>
                        <a:pt x="27" y="113"/>
                      </a:lnTo>
                      <a:lnTo>
                        <a:pt x="27" y="100"/>
                      </a:lnTo>
                      <a:lnTo>
                        <a:pt x="25" y="88"/>
                      </a:lnTo>
                      <a:lnTo>
                        <a:pt x="23" y="79"/>
                      </a:lnTo>
                      <a:lnTo>
                        <a:pt x="21" y="67"/>
                      </a:lnTo>
                      <a:lnTo>
                        <a:pt x="19" y="59"/>
                      </a:lnTo>
                      <a:lnTo>
                        <a:pt x="15" y="52"/>
                      </a:lnTo>
                      <a:lnTo>
                        <a:pt x="13" y="46"/>
                      </a:lnTo>
                      <a:lnTo>
                        <a:pt x="11" y="40"/>
                      </a:lnTo>
                      <a:lnTo>
                        <a:pt x="11" y="4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36"/>
                <p:cNvSpPr/>
                <p:nvPr/>
              </p:nvSpPr>
              <p:spPr bwMode="auto">
                <a:xfrm>
                  <a:off x="2632075" y="1133475"/>
                  <a:ext cx="461963" cy="1006475"/>
                </a:xfrm>
                <a:custGeom>
                  <a:avLst/>
                  <a:gdLst>
                    <a:gd name="T0" fmla="*/ 44 w 581"/>
                    <a:gd name="T1" fmla="*/ 97 h 1268"/>
                    <a:gd name="T2" fmla="*/ 107 w 581"/>
                    <a:gd name="T3" fmla="*/ 94 h 1268"/>
                    <a:gd name="T4" fmla="*/ 155 w 581"/>
                    <a:gd name="T5" fmla="*/ 88 h 1268"/>
                    <a:gd name="T6" fmla="*/ 202 w 581"/>
                    <a:gd name="T7" fmla="*/ 80 h 1268"/>
                    <a:gd name="T8" fmla="*/ 298 w 581"/>
                    <a:gd name="T9" fmla="*/ 63 h 1268"/>
                    <a:gd name="T10" fmla="*/ 354 w 581"/>
                    <a:gd name="T11" fmla="*/ 51 h 1268"/>
                    <a:gd name="T12" fmla="*/ 396 w 581"/>
                    <a:gd name="T13" fmla="*/ 38 h 1268"/>
                    <a:gd name="T14" fmla="*/ 422 w 581"/>
                    <a:gd name="T15" fmla="*/ 27 h 1268"/>
                    <a:gd name="T16" fmla="*/ 438 w 581"/>
                    <a:gd name="T17" fmla="*/ 11 h 1268"/>
                    <a:gd name="T18" fmla="*/ 457 w 581"/>
                    <a:gd name="T19" fmla="*/ 0 h 1268"/>
                    <a:gd name="T20" fmla="*/ 486 w 581"/>
                    <a:gd name="T21" fmla="*/ 15 h 1268"/>
                    <a:gd name="T22" fmla="*/ 541 w 581"/>
                    <a:gd name="T23" fmla="*/ 57 h 1268"/>
                    <a:gd name="T24" fmla="*/ 577 w 581"/>
                    <a:gd name="T25" fmla="*/ 99 h 1268"/>
                    <a:gd name="T26" fmla="*/ 579 w 581"/>
                    <a:gd name="T27" fmla="*/ 124 h 1268"/>
                    <a:gd name="T28" fmla="*/ 560 w 581"/>
                    <a:gd name="T29" fmla="*/ 143 h 1268"/>
                    <a:gd name="T30" fmla="*/ 549 w 581"/>
                    <a:gd name="T31" fmla="*/ 172 h 1268"/>
                    <a:gd name="T32" fmla="*/ 543 w 581"/>
                    <a:gd name="T33" fmla="*/ 245 h 1268"/>
                    <a:gd name="T34" fmla="*/ 543 w 581"/>
                    <a:gd name="T35" fmla="*/ 358 h 1268"/>
                    <a:gd name="T36" fmla="*/ 553 w 581"/>
                    <a:gd name="T37" fmla="*/ 664 h 1268"/>
                    <a:gd name="T38" fmla="*/ 554 w 581"/>
                    <a:gd name="T39" fmla="*/ 875 h 1268"/>
                    <a:gd name="T40" fmla="*/ 553 w 581"/>
                    <a:gd name="T41" fmla="*/ 986 h 1268"/>
                    <a:gd name="T42" fmla="*/ 549 w 581"/>
                    <a:gd name="T43" fmla="*/ 1070 h 1268"/>
                    <a:gd name="T44" fmla="*/ 541 w 581"/>
                    <a:gd name="T45" fmla="*/ 1136 h 1268"/>
                    <a:gd name="T46" fmla="*/ 520 w 581"/>
                    <a:gd name="T47" fmla="*/ 1210 h 1268"/>
                    <a:gd name="T48" fmla="*/ 491 w 581"/>
                    <a:gd name="T49" fmla="*/ 1252 h 1268"/>
                    <a:gd name="T50" fmla="*/ 466 w 581"/>
                    <a:gd name="T51" fmla="*/ 1268 h 1268"/>
                    <a:gd name="T52" fmla="*/ 459 w 581"/>
                    <a:gd name="T53" fmla="*/ 1260 h 1268"/>
                    <a:gd name="T54" fmla="*/ 453 w 581"/>
                    <a:gd name="T55" fmla="*/ 1235 h 1268"/>
                    <a:gd name="T56" fmla="*/ 451 w 581"/>
                    <a:gd name="T57" fmla="*/ 1193 h 1268"/>
                    <a:gd name="T58" fmla="*/ 447 w 581"/>
                    <a:gd name="T59" fmla="*/ 1139 h 1268"/>
                    <a:gd name="T60" fmla="*/ 426 w 581"/>
                    <a:gd name="T61" fmla="*/ 1078 h 1268"/>
                    <a:gd name="T62" fmla="*/ 392 w 581"/>
                    <a:gd name="T63" fmla="*/ 1005 h 1268"/>
                    <a:gd name="T64" fmla="*/ 403 w 581"/>
                    <a:gd name="T65" fmla="*/ 982 h 1268"/>
                    <a:gd name="T66" fmla="*/ 440 w 581"/>
                    <a:gd name="T67" fmla="*/ 984 h 1268"/>
                    <a:gd name="T68" fmla="*/ 461 w 581"/>
                    <a:gd name="T69" fmla="*/ 977 h 1268"/>
                    <a:gd name="T70" fmla="*/ 468 w 581"/>
                    <a:gd name="T71" fmla="*/ 963 h 1268"/>
                    <a:gd name="T72" fmla="*/ 470 w 581"/>
                    <a:gd name="T73" fmla="*/ 940 h 1268"/>
                    <a:gd name="T74" fmla="*/ 470 w 581"/>
                    <a:gd name="T75" fmla="*/ 904 h 1268"/>
                    <a:gd name="T76" fmla="*/ 472 w 581"/>
                    <a:gd name="T77" fmla="*/ 854 h 1268"/>
                    <a:gd name="T78" fmla="*/ 472 w 581"/>
                    <a:gd name="T79" fmla="*/ 789 h 1268"/>
                    <a:gd name="T80" fmla="*/ 472 w 581"/>
                    <a:gd name="T81" fmla="*/ 712 h 1268"/>
                    <a:gd name="T82" fmla="*/ 472 w 581"/>
                    <a:gd name="T83" fmla="*/ 620 h 1268"/>
                    <a:gd name="T84" fmla="*/ 472 w 581"/>
                    <a:gd name="T85" fmla="*/ 448 h 1268"/>
                    <a:gd name="T86" fmla="*/ 470 w 581"/>
                    <a:gd name="T87" fmla="*/ 320 h 1268"/>
                    <a:gd name="T88" fmla="*/ 468 w 581"/>
                    <a:gd name="T89" fmla="*/ 233 h 1268"/>
                    <a:gd name="T90" fmla="*/ 463 w 581"/>
                    <a:gd name="T91" fmla="*/ 184 h 1268"/>
                    <a:gd name="T92" fmla="*/ 455 w 581"/>
                    <a:gd name="T93" fmla="*/ 147 h 1268"/>
                    <a:gd name="T94" fmla="*/ 449 w 581"/>
                    <a:gd name="T95" fmla="*/ 128 h 1268"/>
                    <a:gd name="T96" fmla="*/ 438 w 581"/>
                    <a:gd name="T97" fmla="*/ 120 h 1268"/>
                    <a:gd name="T98" fmla="*/ 415 w 581"/>
                    <a:gd name="T99" fmla="*/ 115 h 1268"/>
                    <a:gd name="T100" fmla="*/ 380 w 581"/>
                    <a:gd name="T101" fmla="*/ 115 h 1268"/>
                    <a:gd name="T102" fmla="*/ 331 w 581"/>
                    <a:gd name="T103" fmla="*/ 120 h 1268"/>
                    <a:gd name="T104" fmla="*/ 246 w 581"/>
                    <a:gd name="T105" fmla="*/ 130 h 1268"/>
                    <a:gd name="T106" fmla="*/ 124 w 581"/>
                    <a:gd name="T107" fmla="*/ 149 h 1268"/>
                    <a:gd name="T108" fmla="*/ 0 w 581"/>
                    <a:gd name="T109" fmla="*/ 170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1" h="1268">
                      <a:moveTo>
                        <a:pt x="0" y="170"/>
                      </a:moveTo>
                      <a:lnTo>
                        <a:pt x="0" y="97"/>
                      </a:lnTo>
                      <a:lnTo>
                        <a:pt x="15" y="97"/>
                      </a:lnTo>
                      <a:lnTo>
                        <a:pt x="30" y="97"/>
                      </a:lnTo>
                      <a:lnTo>
                        <a:pt x="44" y="97"/>
                      </a:lnTo>
                      <a:lnTo>
                        <a:pt x="57" y="97"/>
                      </a:lnTo>
                      <a:lnTo>
                        <a:pt x="70" y="96"/>
                      </a:lnTo>
                      <a:lnTo>
                        <a:pt x="82" y="96"/>
                      </a:lnTo>
                      <a:lnTo>
                        <a:pt x="95" y="94"/>
                      </a:lnTo>
                      <a:lnTo>
                        <a:pt x="107" y="94"/>
                      </a:lnTo>
                      <a:lnTo>
                        <a:pt x="116" y="94"/>
                      </a:lnTo>
                      <a:lnTo>
                        <a:pt x="126" y="92"/>
                      </a:lnTo>
                      <a:lnTo>
                        <a:pt x="135" y="90"/>
                      </a:lnTo>
                      <a:lnTo>
                        <a:pt x="145" y="90"/>
                      </a:lnTo>
                      <a:lnTo>
                        <a:pt x="155" y="88"/>
                      </a:lnTo>
                      <a:lnTo>
                        <a:pt x="162" y="88"/>
                      </a:lnTo>
                      <a:lnTo>
                        <a:pt x="170" y="86"/>
                      </a:lnTo>
                      <a:lnTo>
                        <a:pt x="176" y="84"/>
                      </a:lnTo>
                      <a:lnTo>
                        <a:pt x="189" y="82"/>
                      </a:lnTo>
                      <a:lnTo>
                        <a:pt x="202" y="80"/>
                      </a:lnTo>
                      <a:lnTo>
                        <a:pt x="218" y="76"/>
                      </a:lnTo>
                      <a:lnTo>
                        <a:pt x="235" y="74"/>
                      </a:lnTo>
                      <a:lnTo>
                        <a:pt x="254" y="71"/>
                      </a:lnTo>
                      <a:lnTo>
                        <a:pt x="275" y="67"/>
                      </a:lnTo>
                      <a:lnTo>
                        <a:pt x="298" y="63"/>
                      </a:lnTo>
                      <a:lnTo>
                        <a:pt x="310" y="61"/>
                      </a:lnTo>
                      <a:lnTo>
                        <a:pt x="321" y="59"/>
                      </a:lnTo>
                      <a:lnTo>
                        <a:pt x="333" y="55"/>
                      </a:lnTo>
                      <a:lnTo>
                        <a:pt x="344" y="53"/>
                      </a:lnTo>
                      <a:lnTo>
                        <a:pt x="354" y="51"/>
                      </a:lnTo>
                      <a:lnTo>
                        <a:pt x="363" y="50"/>
                      </a:lnTo>
                      <a:lnTo>
                        <a:pt x="373" y="46"/>
                      </a:lnTo>
                      <a:lnTo>
                        <a:pt x="380" y="44"/>
                      </a:lnTo>
                      <a:lnTo>
                        <a:pt x="388" y="42"/>
                      </a:lnTo>
                      <a:lnTo>
                        <a:pt x="396" y="38"/>
                      </a:lnTo>
                      <a:lnTo>
                        <a:pt x="401" y="36"/>
                      </a:lnTo>
                      <a:lnTo>
                        <a:pt x="407" y="34"/>
                      </a:lnTo>
                      <a:lnTo>
                        <a:pt x="413" y="32"/>
                      </a:lnTo>
                      <a:lnTo>
                        <a:pt x="419" y="29"/>
                      </a:lnTo>
                      <a:lnTo>
                        <a:pt x="422" y="27"/>
                      </a:lnTo>
                      <a:lnTo>
                        <a:pt x="426" y="25"/>
                      </a:lnTo>
                      <a:lnTo>
                        <a:pt x="428" y="23"/>
                      </a:lnTo>
                      <a:lnTo>
                        <a:pt x="430" y="19"/>
                      </a:lnTo>
                      <a:lnTo>
                        <a:pt x="434" y="15"/>
                      </a:lnTo>
                      <a:lnTo>
                        <a:pt x="438" y="11"/>
                      </a:lnTo>
                      <a:lnTo>
                        <a:pt x="442" y="7"/>
                      </a:lnTo>
                      <a:lnTo>
                        <a:pt x="445" y="4"/>
                      </a:lnTo>
                      <a:lnTo>
                        <a:pt x="449" y="2"/>
                      </a:lnTo>
                      <a:lnTo>
                        <a:pt x="453" y="2"/>
                      </a:lnTo>
                      <a:lnTo>
                        <a:pt x="457" y="0"/>
                      </a:lnTo>
                      <a:lnTo>
                        <a:pt x="463" y="0"/>
                      </a:lnTo>
                      <a:lnTo>
                        <a:pt x="466" y="2"/>
                      </a:lnTo>
                      <a:lnTo>
                        <a:pt x="472" y="6"/>
                      </a:lnTo>
                      <a:lnTo>
                        <a:pt x="478" y="9"/>
                      </a:lnTo>
                      <a:lnTo>
                        <a:pt x="486" y="15"/>
                      </a:lnTo>
                      <a:lnTo>
                        <a:pt x="495" y="21"/>
                      </a:lnTo>
                      <a:lnTo>
                        <a:pt x="505" y="29"/>
                      </a:lnTo>
                      <a:lnTo>
                        <a:pt x="516" y="36"/>
                      </a:lnTo>
                      <a:lnTo>
                        <a:pt x="530" y="46"/>
                      </a:lnTo>
                      <a:lnTo>
                        <a:pt x="541" y="57"/>
                      </a:lnTo>
                      <a:lnTo>
                        <a:pt x="553" y="67"/>
                      </a:lnTo>
                      <a:lnTo>
                        <a:pt x="562" y="76"/>
                      </a:lnTo>
                      <a:lnTo>
                        <a:pt x="568" y="86"/>
                      </a:lnTo>
                      <a:lnTo>
                        <a:pt x="574" y="94"/>
                      </a:lnTo>
                      <a:lnTo>
                        <a:pt x="577" y="99"/>
                      </a:lnTo>
                      <a:lnTo>
                        <a:pt x="579" y="105"/>
                      </a:lnTo>
                      <a:lnTo>
                        <a:pt x="581" y="111"/>
                      </a:lnTo>
                      <a:lnTo>
                        <a:pt x="581" y="117"/>
                      </a:lnTo>
                      <a:lnTo>
                        <a:pt x="579" y="120"/>
                      </a:lnTo>
                      <a:lnTo>
                        <a:pt x="579" y="124"/>
                      </a:lnTo>
                      <a:lnTo>
                        <a:pt x="575" y="130"/>
                      </a:lnTo>
                      <a:lnTo>
                        <a:pt x="574" y="134"/>
                      </a:lnTo>
                      <a:lnTo>
                        <a:pt x="570" y="138"/>
                      </a:lnTo>
                      <a:lnTo>
                        <a:pt x="566" y="142"/>
                      </a:lnTo>
                      <a:lnTo>
                        <a:pt x="560" y="143"/>
                      </a:lnTo>
                      <a:lnTo>
                        <a:pt x="558" y="145"/>
                      </a:lnTo>
                      <a:lnTo>
                        <a:pt x="554" y="149"/>
                      </a:lnTo>
                      <a:lnTo>
                        <a:pt x="553" y="155"/>
                      </a:lnTo>
                      <a:lnTo>
                        <a:pt x="551" y="163"/>
                      </a:lnTo>
                      <a:lnTo>
                        <a:pt x="549" y="172"/>
                      </a:lnTo>
                      <a:lnTo>
                        <a:pt x="547" y="184"/>
                      </a:lnTo>
                      <a:lnTo>
                        <a:pt x="545" y="195"/>
                      </a:lnTo>
                      <a:lnTo>
                        <a:pt x="545" y="210"/>
                      </a:lnTo>
                      <a:lnTo>
                        <a:pt x="543" y="226"/>
                      </a:lnTo>
                      <a:lnTo>
                        <a:pt x="543" y="245"/>
                      </a:lnTo>
                      <a:lnTo>
                        <a:pt x="543" y="264"/>
                      </a:lnTo>
                      <a:lnTo>
                        <a:pt x="543" y="285"/>
                      </a:lnTo>
                      <a:lnTo>
                        <a:pt x="543" y="308"/>
                      </a:lnTo>
                      <a:lnTo>
                        <a:pt x="543" y="333"/>
                      </a:lnTo>
                      <a:lnTo>
                        <a:pt x="543" y="358"/>
                      </a:lnTo>
                      <a:lnTo>
                        <a:pt x="545" y="385"/>
                      </a:lnTo>
                      <a:lnTo>
                        <a:pt x="549" y="498"/>
                      </a:lnTo>
                      <a:lnTo>
                        <a:pt x="551" y="553"/>
                      </a:lnTo>
                      <a:lnTo>
                        <a:pt x="553" y="609"/>
                      </a:lnTo>
                      <a:lnTo>
                        <a:pt x="553" y="664"/>
                      </a:lnTo>
                      <a:lnTo>
                        <a:pt x="554" y="718"/>
                      </a:lnTo>
                      <a:lnTo>
                        <a:pt x="554" y="772"/>
                      </a:lnTo>
                      <a:lnTo>
                        <a:pt x="554" y="823"/>
                      </a:lnTo>
                      <a:lnTo>
                        <a:pt x="554" y="850"/>
                      </a:lnTo>
                      <a:lnTo>
                        <a:pt x="554" y="875"/>
                      </a:lnTo>
                      <a:lnTo>
                        <a:pt x="554" y="900"/>
                      </a:lnTo>
                      <a:lnTo>
                        <a:pt x="554" y="923"/>
                      </a:lnTo>
                      <a:lnTo>
                        <a:pt x="554" y="944"/>
                      </a:lnTo>
                      <a:lnTo>
                        <a:pt x="553" y="965"/>
                      </a:lnTo>
                      <a:lnTo>
                        <a:pt x="553" y="986"/>
                      </a:lnTo>
                      <a:lnTo>
                        <a:pt x="553" y="1005"/>
                      </a:lnTo>
                      <a:lnTo>
                        <a:pt x="551" y="1023"/>
                      </a:lnTo>
                      <a:lnTo>
                        <a:pt x="551" y="1040"/>
                      </a:lnTo>
                      <a:lnTo>
                        <a:pt x="549" y="1055"/>
                      </a:lnTo>
                      <a:lnTo>
                        <a:pt x="549" y="1070"/>
                      </a:lnTo>
                      <a:lnTo>
                        <a:pt x="547" y="1084"/>
                      </a:lnTo>
                      <a:lnTo>
                        <a:pt x="547" y="1095"/>
                      </a:lnTo>
                      <a:lnTo>
                        <a:pt x="545" y="1107"/>
                      </a:lnTo>
                      <a:lnTo>
                        <a:pt x="545" y="1118"/>
                      </a:lnTo>
                      <a:lnTo>
                        <a:pt x="541" y="1136"/>
                      </a:lnTo>
                      <a:lnTo>
                        <a:pt x="537" y="1155"/>
                      </a:lnTo>
                      <a:lnTo>
                        <a:pt x="533" y="1170"/>
                      </a:lnTo>
                      <a:lnTo>
                        <a:pt x="528" y="1185"/>
                      </a:lnTo>
                      <a:lnTo>
                        <a:pt x="524" y="1199"/>
                      </a:lnTo>
                      <a:lnTo>
                        <a:pt x="520" y="1210"/>
                      </a:lnTo>
                      <a:lnTo>
                        <a:pt x="514" y="1220"/>
                      </a:lnTo>
                      <a:lnTo>
                        <a:pt x="509" y="1229"/>
                      </a:lnTo>
                      <a:lnTo>
                        <a:pt x="503" y="1237"/>
                      </a:lnTo>
                      <a:lnTo>
                        <a:pt x="497" y="1247"/>
                      </a:lnTo>
                      <a:lnTo>
                        <a:pt x="491" y="1252"/>
                      </a:lnTo>
                      <a:lnTo>
                        <a:pt x="486" y="1258"/>
                      </a:lnTo>
                      <a:lnTo>
                        <a:pt x="480" y="1262"/>
                      </a:lnTo>
                      <a:lnTo>
                        <a:pt x="476" y="1266"/>
                      </a:lnTo>
                      <a:lnTo>
                        <a:pt x="470" y="1268"/>
                      </a:lnTo>
                      <a:lnTo>
                        <a:pt x="466" y="1268"/>
                      </a:lnTo>
                      <a:lnTo>
                        <a:pt x="465" y="1268"/>
                      </a:lnTo>
                      <a:lnTo>
                        <a:pt x="463" y="1266"/>
                      </a:lnTo>
                      <a:lnTo>
                        <a:pt x="461" y="1266"/>
                      </a:lnTo>
                      <a:lnTo>
                        <a:pt x="461" y="1262"/>
                      </a:lnTo>
                      <a:lnTo>
                        <a:pt x="459" y="1260"/>
                      </a:lnTo>
                      <a:lnTo>
                        <a:pt x="457" y="1256"/>
                      </a:lnTo>
                      <a:lnTo>
                        <a:pt x="457" y="1252"/>
                      </a:lnTo>
                      <a:lnTo>
                        <a:pt x="455" y="1247"/>
                      </a:lnTo>
                      <a:lnTo>
                        <a:pt x="455" y="1241"/>
                      </a:lnTo>
                      <a:lnTo>
                        <a:pt x="453" y="1235"/>
                      </a:lnTo>
                      <a:lnTo>
                        <a:pt x="453" y="1229"/>
                      </a:lnTo>
                      <a:lnTo>
                        <a:pt x="453" y="1222"/>
                      </a:lnTo>
                      <a:lnTo>
                        <a:pt x="451" y="1212"/>
                      </a:lnTo>
                      <a:lnTo>
                        <a:pt x="451" y="1203"/>
                      </a:lnTo>
                      <a:lnTo>
                        <a:pt x="451" y="1193"/>
                      </a:lnTo>
                      <a:lnTo>
                        <a:pt x="451" y="1183"/>
                      </a:lnTo>
                      <a:lnTo>
                        <a:pt x="451" y="1172"/>
                      </a:lnTo>
                      <a:lnTo>
                        <a:pt x="449" y="1162"/>
                      </a:lnTo>
                      <a:lnTo>
                        <a:pt x="449" y="1151"/>
                      </a:lnTo>
                      <a:lnTo>
                        <a:pt x="447" y="1139"/>
                      </a:lnTo>
                      <a:lnTo>
                        <a:pt x="443" y="1128"/>
                      </a:lnTo>
                      <a:lnTo>
                        <a:pt x="440" y="1116"/>
                      </a:lnTo>
                      <a:lnTo>
                        <a:pt x="436" y="1103"/>
                      </a:lnTo>
                      <a:lnTo>
                        <a:pt x="432" y="1092"/>
                      </a:lnTo>
                      <a:lnTo>
                        <a:pt x="426" y="1078"/>
                      </a:lnTo>
                      <a:lnTo>
                        <a:pt x="421" y="1063"/>
                      </a:lnTo>
                      <a:lnTo>
                        <a:pt x="415" y="1049"/>
                      </a:lnTo>
                      <a:lnTo>
                        <a:pt x="407" y="1034"/>
                      </a:lnTo>
                      <a:lnTo>
                        <a:pt x="399" y="1021"/>
                      </a:lnTo>
                      <a:lnTo>
                        <a:pt x="392" y="1005"/>
                      </a:lnTo>
                      <a:lnTo>
                        <a:pt x="382" y="990"/>
                      </a:lnTo>
                      <a:lnTo>
                        <a:pt x="373" y="973"/>
                      </a:lnTo>
                      <a:lnTo>
                        <a:pt x="384" y="977"/>
                      </a:lnTo>
                      <a:lnTo>
                        <a:pt x="394" y="980"/>
                      </a:lnTo>
                      <a:lnTo>
                        <a:pt x="403" y="982"/>
                      </a:lnTo>
                      <a:lnTo>
                        <a:pt x="411" y="984"/>
                      </a:lnTo>
                      <a:lnTo>
                        <a:pt x="419" y="984"/>
                      </a:lnTo>
                      <a:lnTo>
                        <a:pt x="426" y="986"/>
                      </a:lnTo>
                      <a:lnTo>
                        <a:pt x="434" y="986"/>
                      </a:lnTo>
                      <a:lnTo>
                        <a:pt x="440" y="984"/>
                      </a:lnTo>
                      <a:lnTo>
                        <a:pt x="445" y="984"/>
                      </a:lnTo>
                      <a:lnTo>
                        <a:pt x="449" y="982"/>
                      </a:lnTo>
                      <a:lnTo>
                        <a:pt x="455" y="980"/>
                      </a:lnTo>
                      <a:lnTo>
                        <a:pt x="459" y="979"/>
                      </a:lnTo>
                      <a:lnTo>
                        <a:pt x="461" y="977"/>
                      </a:lnTo>
                      <a:lnTo>
                        <a:pt x="465" y="975"/>
                      </a:lnTo>
                      <a:lnTo>
                        <a:pt x="466" y="971"/>
                      </a:lnTo>
                      <a:lnTo>
                        <a:pt x="466" y="967"/>
                      </a:lnTo>
                      <a:lnTo>
                        <a:pt x="466" y="965"/>
                      </a:lnTo>
                      <a:lnTo>
                        <a:pt x="468" y="963"/>
                      </a:lnTo>
                      <a:lnTo>
                        <a:pt x="468" y="959"/>
                      </a:lnTo>
                      <a:lnTo>
                        <a:pt x="468" y="956"/>
                      </a:lnTo>
                      <a:lnTo>
                        <a:pt x="468" y="952"/>
                      </a:lnTo>
                      <a:lnTo>
                        <a:pt x="468" y="946"/>
                      </a:lnTo>
                      <a:lnTo>
                        <a:pt x="470" y="940"/>
                      </a:lnTo>
                      <a:lnTo>
                        <a:pt x="470" y="934"/>
                      </a:lnTo>
                      <a:lnTo>
                        <a:pt x="470" y="927"/>
                      </a:lnTo>
                      <a:lnTo>
                        <a:pt x="470" y="921"/>
                      </a:lnTo>
                      <a:lnTo>
                        <a:pt x="470" y="912"/>
                      </a:lnTo>
                      <a:lnTo>
                        <a:pt x="470" y="904"/>
                      </a:lnTo>
                      <a:lnTo>
                        <a:pt x="470" y="894"/>
                      </a:lnTo>
                      <a:lnTo>
                        <a:pt x="470" y="887"/>
                      </a:lnTo>
                      <a:lnTo>
                        <a:pt x="472" y="875"/>
                      </a:lnTo>
                      <a:lnTo>
                        <a:pt x="472" y="866"/>
                      </a:lnTo>
                      <a:lnTo>
                        <a:pt x="472" y="854"/>
                      </a:lnTo>
                      <a:lnTo>
                        <a:pt x="472" y="843"/>
                      </a:lnTo>
                      <a:lnTo>
                        <a:pt x="472" y="829"/>
                      </a:lnTo>
                      <a:lnTo>
                        <a:pt x="472" y="818"/>
                      </a:lnTo>
                      <a:lnTo>
                        <a:pt x="472" y="804"/>
                      </a:lnTo>
                      <a:lnTo>
                        <a:pt x="472" y="789"/>
                      </a:lnTo>
                      <a:lnTo>
                        <a:pt x="472" y="776"/>
                      </a:lnTo>
                      <a:lnTo>
                        <a:pt x="472" y="760"/>
                      </a:lnTo>
                      <a:lnTo>
                        <a:pt x="472" y="745"/>
                      </a:lnTo>
                      <a:lnTo>
                        <a:pt x="472" y="730"/>
                      </a:lnTo>
                      <a:lnTo>
                        <a:pt x="472" y="712"/>
                      </a:lnTo>
                      <a:lnTo>
                        <a:pt x="472" y="695"/>
                      </a:lnTo>
                      <a:lnTo>
                        <a:pt x="472" y="678"/>
                      </a:lnTo>
                      <a:lnTo>
                        <a:pt x="472" y="659"/>
                      </a:lnTo>
                      <a:lnTo>
                        <a:pt x="472" y="640"/>
                      </a:lnTo>
                      <a:lnTo>
                        <a:pt x="472" y="620"/>
                      </a:lnTo>
                      <a:lnTo>
                        <a:pt x="472" y="582"/>
                      </a:lnTo>
                      <a:lnTo>
                        <a:pt x="472" y="546"/>
                      </a:lnTo>
                      <a:lnTo>
                        <a:pt x="472" y="511"/>
                      </a:lnTo>
                      <a:lnTo>
                        <a:pt x="472" y="479"/>
                      </a:lnTo>
                      <a:lnTo>
                        <a:pt x="472" y="448"/>
                      </a:lnTo>
                      <a:lnTo>
                        <a:pt x="472" y="417"/>
                      </a:lnTo>
                      <a:lnTo>
                        <a:pt x="472" y="391"/>
                      </a:lnTo>
                      <a:lnTo>
                        <a:pt x="472" y="366"/>
                      </a:lnTo>
                      <a:lnTo>
                        <a:pt x="470" y="341"/>
                      </a:lnTo>
                      <a:lnTo>
                        <a:pt x="470" y="320"/>
                      </a:lnTo>
                      <a:lnTo>
                        <a:pt x="470" y="299"/>
                      </a:lnTo>
                      <a:lnTo>
                        <a:pt x="470" y="279"/>
                      </a:lnTo>
                      <a:lnTo>
                        <a:pt x="468" y="262"/>
                      </a:lnTo>
                      <a:lnTo>
                        <a:pt x="468" y="247"/>
                      </a:lnTo>
                      <a:lnTo>
                        <a:pt x="468" y="233"/>
                      </a:lnTo>
                      <a:lnTo>
                        <a:pt x="466" y="222"/>
                      </a:lnTo>
                      <a:lnTo>
                        <a:pt x="466" y="210"/>
                      </a:lnTo>
                      <a:lnTo>
                        <a:pt x="465" y="201"/>
                      </a:lnTo>
                      <a:lnTo>
                        <a:pt x="463" y="191"/>
                      </a:lnTo>
                      <a:lnTo>
                        <a:pt x="463" y="184"/>
                      </a:lnTo>
                      <a:lnTo>
                        <a:pt x="461" y="174"/>
                      </a:lnTo>
                      <a:lnTo>
                        <a:pt x="459" y="166"/>
                      </a:lnTo>
                      <a:lnTo>
                        <a:pt x="459" y="161"/>
                      </a:lnTo>
                      <a:lnTo>
                        <a:pt x="457" y="153"/>
                      </a:lnTo>
                      <a:lnTo>
                        <a:pt x="455" y="147"/>
                      </a:lnTo>
                      <a:lnTo>
                        <a:pt x="453" y="142"/>
                      </a:lnTo>
                      <a:lnTo>
                        <a:pt x="453" y="138"/>
                      </a:lnTo>
                      <a:lnTo>
                        <a:pt x="451" y="134"/>
                      </a:lnTo>
                      <a:lnTo>
                        <a:pt x="449" y="130"/>
                      </a:lnTo>
                      <a:lnTo>
                        <a:pt x="449" y="128"/>
                      </a:lnTo>
                      <a:lnTo>
                        <a:pt x="447" y="126"/>
                      </a:lnTo>
                      <a:lnTo>
                        <a:pt x="445" y="124"/>
                      </a:lnTo>
                      <a:lnTo>
                        <a:pt x="443" y="122"/>
                      </a:lnTo>
                      <a:lnTo>
                        <a:pt x="442" y="122"/>
                      </a:lnTo>
                      <a:lnTo>
                        <a:pt x="438" y="120"/>
                      </a:lnTo>
                      <a:lnTo>
                        <a:pt x="434" y="119"/>
                      </a:lnTo>
                      <a:lnTo>
                        <a:pt x="430" y="119"/>
                      </a:lnTo>
                      <a:lnTo>
                        <a:pt x="426" y="117"/>
                      </a:lnTo>
                      <a:lnTo>
                        <a:pt x="421" y="117"/>
                      </a:lnTo>
                      <a:lnTo>
                        <a:pt x="415" y="115"/>
                      </a:lnTo>
                      <a:lnTo>
                        <a:pt x="409" y="115"/>
                      </a:lnTo>
                      <a:lnTo>
                        <a:pt x="403" y="115"/>
                      </a:lnTo>
                      <a:lnTo>
                        <a:pt x="396" y="115"/>
                      </a:lnTo>
                      <a:lnTo>
                        <a:pt x="388" y="115"/>
                      </a:lnTo>
                      <a:lnTo>
                        <a:pt x="380" y="115"/>
                      </a:lnTo>
                      <a:lnTo>
                        <a:pt x="371" y="115"/>
                      </a:lnTo>
                      <a:lnTo>
                        <a:pt x="363" y="117"/>
                      </a:lnTo>
                      <a:lnTo>
                        <a:pt x="354" y="117"/>
                      </a:lnTo>
                      <a:lnTo>
                        <a:pt x="342" y="119"/>
                      </a:lnTo>
                      <a:lnTo>
                        <a:pt x="331" y="120"/>
                      </a:lnTo>
                      <a:lnTo>
                        <a:pt x="317" y="122"/>
                      </a:lnTo>
                      <a:lnTo>
                        <a:pt x="302" y="124"/>
                      </a:lnTo>
                      <a:lnTo>
                        <a:pt x="285" y="126"/>
                      </a:lnTo>
                      <a:lnTo>
                        <a:pt x="266" y="128"/>
                      </a:lnTo>
                      <a:lnTo>
                        <a:pt x="246" y="130"/>
                      </a:lnTo>
                      <a:lnTo>
                        <a:pt x="225" y="134"/>
                      </a:lnTo>
                      <a:lnTo>
                        <a:pt x="202" y="136"/>
                      </a:lnTo>
                      <a:lnTo>
                        <a:pt x="178" y="140"/>
                      </a:lnTo>
                      <a:lnTo>
                        <a:pt x="153" y="143"/>
                      </a:lnTo>
                      <a:lnTo>
                        <a:pt x="124" y="149"/>
                      </a:lnTo>
                      <a:lnTo>
                        <a:pt x="95" y="153"/>
                      </a:lnTo>
                      <a:lnTo>
                        <a:pt x="65" y="159"/>
                      </a:lnTo>
                      <a:lnTo>
                        <a:pt x="34" y="165"/>
                      </a:lnTo>
                      <a:lnTo>
                        <a:pt x="0" y="170"/>
                      </a:lnTo>
                      <a:lnTo>
                        <a:pt x="0" y="170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>
              <a:off x="4540271" y="4058863"/>
              <a:ext cx="450807" cy="453063"/>
              <a:chOff x="2340397" y="3474571"/>
              <a:chExt cx="450807" cy="453063"/>
            </a:xfrm>
          </p:grpSpPr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397" y="3474571"/>
                <a:ext cx="450807" cy="453063"/>
              </a:xfrm>
              <a:prstGeom prst="rect">
                <a:avLst/>
              </a:prstGeom>
            </p:spPr>
          </p:pic>
          <p:sp>
            <p:nvSpPr>
              <p:cNvPr id="53" name="Freeform 35"/>
              <p:cNvSpPr/>
              <p:nvPr/>
            </p:nvSpPr>
            <p:spPr bwMode="auto">
              <a:xfrm>
                <a:off x="2471290" y="3568112"/>
                <a:ext cx="29814" cy="270330"/>
              </a:xfrm>
              <a:custGeom>
                <a:avLst/>
                <a:gdLst>
                  <a:gd name="T0" fmla="*/ 2 w 99"/>
                  <a:gd name="T1" fmla="*/ 23 h 1119"/>
                  <a:gd name="T2" fmla="*/ 0 w 99"/>
                  <a:gd name="T3" fmla="*/ 6 h 1119"/>
                  <a:gd name="T4" fmla="*/ 11 w 99"/>
                  <a:gd name="T5" fmla="*/ 0 h 1119"/>
                  <a:gd name="T6" fmla="*/ 33 w 99"/>
                  <a:gd name="T7" fmla="*/ 4 h 1119"/>
                  <a:gd name="T8" fmla="*/ 67 w 99"/>
                  <a:gd name="T9" fmla="*/ 12 h 1119"/>
                  <a:gd name="T10" fmla="*/ 99 w 99"/>
                  <a:gd name="T11" fmla="*/ 21 h 1119"/>
                  <a:gd name="T12" fmla="*/ 99 w 99"/>
                  <a:gd name="T13" fmla="*/ 186 h 1119"/>
                  <a:gd name="T14" fmla="*/ 98 w 99"/>
                  <a:gd name="T15" fmla="*/ 337 h 1119"/>
                  <a:gd name="T16" fmla="*/ 98 w 99"/>
                  <a:gd name="T17" fmla="*/ 471 h 1119"/>
                  <a:gd name="T18" fmla="*/ 98 w 99"/>
                  <a:gd name="T19" fmla="*/ 594 h 1119"/>
                  <a:gd name="T20" fmla="*/ 96 w 99"/>
                  <a:gd name="T21" fmla="*/ 699 h 1119"/>
                  <a:gd name="T22" fmla="*/ 96 w 99"/>
                  <a:gd name="T23" fmla="*/ 791 h 1119"/>
                  <a:gd name="T24" fmla="*/ 94 w 99"/>
                  <a:gd name="T25" fmla="*/ 868 h 1119"/>
                  <a:gd name="T26" fmla="*/ 92 w 99"/>
                  <a:gd name="T27" fmla="*/ 931 h 1119"/>
                  <a:gd name="T28" fmla="*/ 90 w 99"/>
                  <a:gd name="T29" fmla="*/ 979 h 1119"/>
                  <a:gd name="T30" fmla="*/ 90 w 99"/>
                  <a:gd name="T31" fmla="*/ 1013 h 1119"/>
                  <a:gd name="T32" fmla="*/ 88 w 99"/>
                  <a:gd name="T33" fmla="*/ 1038 h 1119"/>
                  <a:gd name="T34" fmla="*/ 84 w 99"/>
                  <a:gd name="T35" fmla="*/ 1067 h 1119"/>
                  <a:gd name="T36" fmla="*/ 80 w 99"/>
                  <a:gd name="T37" fmla="*/ 1088 h 1119"/>
                  <a:gd name="T38" fmla="*/ 75 w 99"/>
                  <a:gd name="T39" fmla="*/ 1105 h 1119"/>
                  <a:gd name="T40" fmla="*/ 71 w 99"/>
                  <a:gd name="T41" fmla="*/ 1115 h 1119"/>
                  <a:gd name="T42" fmla="*/ 67 w 99"/>
                  <a:gd name="T43" fmla="*/ 1119 h 1119"/>
                  <a:gd name="T44" fmla="*/ 59 w 99"/>
                  <a:gd name="T45" fmla="*/ 1111 h 1119"/>
                  <a:gd name="T46" fmla="*/ 50 w 99"/>
                  <a:gd name="T47" fmla="*/ 1086 h 1119"/>
                  <a:gd name="T48" fmla="*/ 36 w 99"/>
                  <a:gd name="T49" fmla="*/ 1048 h 1119"/>
                  <a:gd name="T50" fmla="*/ 25 w 99"/>
                  <a:gd name="T51" fmla="*/ 1017 h 1119"/>
                  <a:gd name="T52" fmla="*/ 21 w 99"/>
                  <a:gd name="T53" fmla="*/ 994 h 1119"/>
                  <a:gd name="T54" fmla="*/ 21 w 99"/>
                  <a:gd name="T55" fmla="*/ 983 h 1119"/>
                  <a:gd name="T56" fmla="*/ 23 w 99"/>
                  <a:gd name="T57" fmla="*/ 971 h 1119"/>
                  <a:gd name="T58" fmla="*/ 25 w 99"/>
                  <a:gd name="T59" fmla="*/ 950 h 1119"/>
                  <a:gd name="T60" fmla="*/ 27 w 99"/>
                  <a:gd name="T61" fmla="*/ 923 h 1119"/>
                  <a:gd name="T62" fmla="*/ 29 w 99"/>
                  <a:gd name="T63" fmla="*/ 889 h 1119"/>
                  <a:gd name="T64" fmla="*/ 33 w 99"/>
                  <a:gd name="T65" fmla="*/ 850 h 1119"/>
                  <a:gd name="T66" fmla="*/ 34 w 99"/>
                  <a:gd name="T67" fmla="*/ 805 h 1119"/>
                  <a:gd name="T68" fmla="*/ 38 w 99"/>
                  <a:gd name="T69" fmla="*/ 755 h 1119"/>
                  <a:gd name="T70" fmla="*/ 40 w 99"/>
                  <a:gd name="T71" fmla="*/ 663 h 1119"/>
                  <a:gd name="T72" fmla="*/ 42 w 99"/>
                  <a:gd name="T73" fmla="*/ 500 h 1119"/>
                  <a:gd name="T74" fmla="*/ 36 w 99"/>
                  <a:gd name="T75" fmla="*/ 249 h 1119"/>
                  <a:gd name="T76" fmla="*/ 34 w 99"/>
                  <a:gd name="T77" fmla="*/ 192 h 1119"/>
                  <a:gd name="T78" fmla="*/ 31 w 99"/>
                  <a:gd name="T79" fmla="*/ 142 h 1119"/>
                  <a:gd name="T80" fmla="*/ 27 w 99"/>
                  <a:gd name="T81" fmla="*/ 100 h 1119"/>
                  <a:gd name="T82" fmla="*/ 21 w 99"/>
                  <a:gd name="T83" fmla="*/ 67 h 1119"/>
                  <a:gd name="T84" fmla="*/ 13 w 99"/>
                  <a:gd name="T85" fmla="*/ 46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9" h="1119">
                    <a:moveTo>
                      <a:pt x="11" y="40"/>
                    </a:moveTo>
                    <a:lnTo>
                      <a:pt x="6" y="31"/>
                    </a:lnTo>
                    <a:lnTo>
                      <a:pt x="2" y="23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5" y="2"/>
                    </a:lnTo>
                    <a:lnTo>
                      <a:pt x="33" y="4"/>
                    </a:lnTo>
                    <a:lnTo>
                      <a:pt x="44" y="6"/>
                    </a:lnTo>
                    <a:lnTo>
                      <a:pt x="55" y="8"/>
                    </a:lnTo>
                    <a:lnTo>
                      <a:pt x="67" y="12"/>
                    </a:lnTo>
                    <a:lnTo>
                      <a:pt x="82" y="15"/>
                    </a:lnTo>
                    <a:lnTo>
                      <a:pt x="90" y="17"/>
                    </a:lnTo>
                    <a:lnTo>
                      <a:pt x="99" y="21"/>
                    </a:lnTo>
                    <a:lnTo>
                      <a:pt x="99" y="77"/>
                    </a:lnTo>
                    <a:lnTo>
                      <a:pt x="99" y="132"/>
                    </a:lnTo>
                    <a:lnTo>
                      <a:pt x="99" y="186"/>
                    </a:lnTo>
                    <a:lnTo>
                      <a:pt x="99" y="238"/>
                    </a:lnTo>
                    <a:lnTo>
                      <a:pt x="98" y="287"/>
                    </a:lnTo>
                    <a:lnTo>
                      <a:pt x="98" y="337"/>
                    </a:lnTo>
                    <a:lnTo>
                      <a:pt x="98" y="383"/>
                    </a:lnTo>
                    <a:lnTo>
                      <a:pt x="98" y="429"/>
                    </a:lnTo>
                    <a:lnTo>
                      <a:pt x="98" y="471"/>
                    </a:lnTo>
                    <a:lnTo>
                      <a:pt x="98" y="513"/>
                    </a:lnTo>
                    <a:lnTo>
                      <a:pt x="98" y="554"/>
                    </a:lnTo>
                    <a:lnTo>
                      <a:pt x="98" y="594"/>
                    </a:lnTo>
                    <a:lnTo>
                      <a:pt x="96" y="630"/>
                    </a:lnTo>
                    <a:lnTo>
                      <a:pt x="96" y="667"/>
                    </a:lnTo>
                    <a:lnTo>
                      <a:pt x="96" y="699"/>
                    </a:lnTo>
                    <a:lnTo>
                      <a:pt x="96" y="732"/>
                    </a:lnTo>
                    <a:lnTo>
                      <a:pt x="96" y="762"/>
                    </a:lnTo>
                    <a:lnTo>
                      <a:pt x="96" y="791"/>
                    </a:lnTo>
                    <a:lnTo>
                      <a:pt x="94" y="818"/>
                    </a:lnTo>
                    <a:lnTo>
                      <a:pt x="94" y="845"/>
                    </a:lnTo>
                    <a:lnTo>
                      <a:pt x="94" y="868"/>
                    </a:lnTo>
                    <a:lnTo>
                      <a:pt x="94" y="891"/>
                    </a:lnTo>
                    <a:lnTo>
                      <a:pt x="92" y="912"/>
                    </a:lnTo>
                    <a:lnTo>
                      <a:pt x="92" y="931"/>
                    </a:lnTo>
                    <a:lnTo>
                      <a:pt x="92" y="948"/>
                    </a:lnTo>
                    <a:lnTo>
                      <a:pt x="92" y="965"/>
                    </a:lnTo>
                    <a:lnTo>
                      <a:pt x="90" y="979"/>
                    </a:lnTo>
                    <a:lnTo>
                      <a:pt x="90" y="992"/>
                    </a:lnTo>
                    <a:lnTo>
                      <a:pt x="90" y="1004"/>
                    </a:lnTo>
                    <a:lnTo>
                      <a:pt x="90" y="1013"/>
                    </a:lnTo>
                    <a:lnTo>
                      <a:pt x="88" y="1021"/>
                    </a:lnTo>
                    <a:lnTo>
                      <a:pt x="88" y="1027"/>
                    </a:lnTo>
                    <a:lnTo>
                      <a:pt x="88" y="1038"/>
                    </a:lnTo>
                    <a:lnTo>
                      <a:pt x="86" y="1048"/>
                    </a:lnTo>
                    <a:lnTo>
                      <a:pt x="84" y="1057"/>
                    </a:lnTo>
                    <a:lnTo>
                      <a:pt x="84" y="1067"/>
                    </a:lnTo>
                    <a:lnTo>
                      <a:pt x="82" y="1075"/>
                    </a:lnTo>
                    <a:lnTo>
                      <a:pt x="80" y="1082"/>
                    </a:lnTo>
                    <a:lnTo>
                      <a:pt x="80" y="1088"/>
                    </a:lnTo>
                    <a:lnTo>
                      <a:pt x="78" y="1096"/>
                    </a:lnTo>
                    <a:lnTo>
                      <a:pt x="77" y="1099"/>
                    </a:lnTo>
                    <a:lnTo>
                      <a:pt x="75" y="1105"/>
                    </a:lnTo>
                    <a:lnTo>
                      <a:pt x="75" y="1109"/>
                    </a:lnTo>
                    <a:lnTo>
                      <a:pt x="73" y="1113"/>
                    </a:lnTo>
                    <a:lnTo>
                      <a:pt x="71" y="1115"/>
                    </a:lnTo>
                    <a:lnTo>
                      <a:pt x="71" y="1117"/>
                    </a:lnTo>
                    <a:lnTo>
                      <a:pt x="69" y="1119"/>
                    </a:lnTo>
                    <a:lnTo>
                      <a:pt x="67" y="1119"/>
                    </a:lnTo>
                    <a:lnTo>
                      <a:pt x="65" y="1117"/>
                    </a:lnTo>
                    <a:lnTo>
                      <a:pt x="63" y="1115"/>
                    </a:lnTo>
                    <a:lnTo>
                      <a:pt x="59" y="1111"/>
                    </a:lnTo>
                    <a:lnTo>
                      <a:pt x="57" y="1103"/>
                    </a:lnTo>
                    <a:lnTo>
                      <a:pt x="54" y="1096"/>
                    </a:lnTo>
                    <a:lnTo>
                      <a:pt x="50" y="1086"/>
                    </a:lnTo>
                    <a:lnTo>
                      <a:pt x="46" y="1073"/>
                    </a:lnTo>
                    <a:lnTo>
                      <a:pt x="42" y="1059"/>
                    </a:lnTo>
                    <a:lnTo>
                      <a:pt x="36" y="1048"/>
                    </a:lnTo>
                    <a:lnTo>
                      <a:pt x="33" y="1036"/>
                    </a:lnTo>
                    <a:lnTo>
                      <a:pt x="29" y="1027"/>
                    </a:lnTo>
                    <a:lnTo>
                      <a:pt x="25" y="1017"/>
                    </a:lnTo>
                    <a:lnTo>
                      <a:pt x="23" y="1008"/>
                    </a:lnTo>
                    <a:lnTo>
                      <a:pt x="23" y="1000"/>
                    </a:lnTo>
                    <a:lnTo>
                      <a:pt x="21" y="994"/>
                    </a:lnTo>
                    <a:lnTo>
                      <a:pt x="21" y="988"/>
                    </a:lnTo>
                    <a:lnTo>
                      <a:pt x="21" y="986"/>
                    </a:lnTo>
                    <a:lnTo>
                      <a:pt x="21" y="983"/>
                    </a:lnTo>
                    <a:lnTo>
                      <a:pt x="21" y="981"/>
                    </a:lnTo>
                    <a:lnTo>
                      <a:pt x="21" y="975"/>
                    </a:lnTo>
                    <a:lnTo>
                      <a:pt x="23" y="971"/>
                    </a:lnTo>
                    <a:lnTo>
                      <a:pt x="23" y="965"/>
                    </a:lnTo>
                    <a:lnTo>
                      <a:pt x="23" y="958"/>
                    </a:lnTo>
                    <a:lnTo>
                      <a:pt x="25" y="950"/>
                    </a:lnTo>
                    <a:lnTo>
                      <a:pt x="25" y="942"/>
                    </a:lnTo>
                    <a:lnTo>
                      <a:pt x="27" y="933"/>
                    </a:lnTo>
                    <a:lnTo>
                      <a:pt x="27" y="923"/>
                    </a:lnTo>
                    <a:lnTo>
                      <a:pt x="27" y="912"/>
                    </a:lnTo>
                    <a:lnTo>
                      <a:pt x="29" y="900"/>
                    </a:lnTo>
                    <a:lnTo>
                      <a:pt x="29" y="889"/>
                    </a:lnTo>
                    <a:lnTo>
                      <a:pt x="31" y="877"/>
                    </a:lnTo>
                    <a:lnTo>
                      <a:pt x="31" y="864"/>
                    </a:lnTo>
                    <a:lnTo>
                      <a:pt x="33" y="850"/>
                    </a:lnTo>
                    <a:lnTo>
                      <a:pt x="33" y="835"/>
                    </a:lnTo>
                    <a:lnTo>
                      <a:pt x="34" y="820"/>
                    </a:lnTo>
                    <a:lnTo>
                      <a:pt x="34" y="805"/>
                    </a:lnTo>
                    <a:lnTo>
                      <a:pt x="36" y="789"/>
                    </a:lnTo>
                    <a:lnTo>
                      <a:pt x="36" y="772"/>
                    </a:lnTo>
                    <a:lnTo>
                      <a:pt x="38" y="755"/>
                    </a:lnTo>
                    <a:lnTo>
                      <a:pt x="38" y="737"/>
                    </a:lnTo>
                    <a:lnTo>
                      <a:pt x="40" y="701"/>
                    </a:lnTo>
                    <a:lnTo>
                      <a:pt x="40" y="663"/>
                    </a:lnTo>
                    <a:lnTo>
                      <a:pt x="42" y="623"/>
                    </a:lnTo>
                    <a:lnTo>
                      <a:pt x="42" y="582"/>
                    </a:lnTo>
                    <a:lnTo>
                      <a:pt x="42" y="500"/>
                    </a:lnTo>
                    <a:lnTo>
                      <a:pt x="40" y="416"/>
                    </a:lnTo>
                    <a:lnTo>
                      <a:pt x="40" y="333"/>
                    </a:lnTo>
                    <a:lnTo>
                      <a:pt x="36" y="249"/>
                    </a:lnTo>
                    <a:lnTo>
                      <a:pt x="36" y="228"/>
                    </a:lnTo>
                    <a:lnTo>
                      <a:pt x="34" y="209"/>
                    </a:lnTo>
                    <a:lnTo>
                      <a:pt x="34" y="192"/>
                    </a:lnTo>
                    <a:lnTo>
                      <a:pt x="33" y="172"/>
                    </a:lnTo>
                    <a:lnTo>
                      <a:pt x="31" y="157"/>
                    </a:lnTo>
                    <a:lnTo>
                      <a:pt x="31" y="142"/>
                    </a:lnTo>
                    <a:lnTo>
                      <a:pt x="29" y="126"/>
                    </a:lnTo>
                    <a:lnTo>
                      <a:pt x="27" y="113"/>
                    </a:lnTo>
                    <a:lnTo>
                      <a:pt x="27" y="100"/>
                    </a:lnTo>
                    <a:lnTo>
                      <a:pt x="25" y="88"/>
                    </a:lnTo>
                    <a:lnTo>
                      <a:pt x="23" y="79"/>
                    </a:lnTo>
                    <a:lnTo>
                      <a:pt x="21" y="67"/>
                    </a:lnTo>
                    <a:lnTo>
                      <a:pt x="19" y="59"/>
                    </a:lnTo>
                    <a:lnTo>
                      <a:pt x="15" y="52"/>
                    </a:lnTo>
                    <a:lnTo>
                      <a:pt x="13" y="46"/>
                    </a:lnTo>
                    <a:lnTo>
                      <a:pt x="11" y="40"/>
                    </a:lnTo>
                    <a:lnTo>
                      <a:pt x="11" y="40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5471830" y="1173913"/>
            <a:ext cx="2318547" cy="2326669"/>
            <a:chOff x="5534807" y="1672548"/>
            <a:chExt cx="2318547" cy="2326669"/>
          </a:xfrm>
        </p:grpSpPr>
        <p:sp>
          <p:nvSpPr>
            <p:cNvPr id="79" name="矩形 78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5819588" y="1599206"/>
            <a:ext cx="1623031" cy="1476083"/>
            <a:chOff x="2433638" y="2544762"/>
            <a:chExt cx="774700" cy="835025"/>
          </a:xfrm>
        </p:grpSpPr>
        <p:sp>
          <p:nvSpPr>
            <p:cNvPr id="83" name="Freeform 54"/>
            <p:cNvSpPr/>
            <p:nvPr/>
          </p:nvSpPr>
          <p:spPr bwMode="auto">
            <a:xfrm>
              <a:off x="2433638" y="2630487"/>
              <a:ext cx="139700" cy="703263"/>
            </a:xfrm>
            <a:custGeom>
              <a:avLst/>
              <a:gdLst>
                <a:gd name="T0" fmla="*/ 122 w 178"/>
                <a:gd name="T1" fmla="*/ 77 h 885"/>
                <a:gd name="T2" fmla="*/ 132 w 178"/>
                <a:gd name="T3" fmla="*/ 190 h 885"/>
                <a:gd name="T4" fmla="*/ 142 w 178"/>
                <a:gd name="T5" fmla="*/ 305 h 885"/>
                <a:gd name="T6" fmla="*/ 153 w 178"/>
                <a:gd name="T7" fmla="*/ 426 h 885"/>
                <a:gd name="T8" fmla="*/ 161 w 178"/>
                <a:gd name="T9" fmla="*/ 518 h 885"/>
                <a:gd name="T10" fmla="*/ 165 w 178"/>
                <a:gd name="T11" fmla="*/ 575 h 885"/>
                <a:gd name="T12" fmla="*/ 170 w 178"/>
                <a:gd name="T13" fmla="*/ 629 h 885"/>
                <a:gd name="T14" fmla="*/ 172 w 178"/>
                <a:gd name="T15" fmla="*/ 675 h 885"/>
                <a:gd name="T16" fmla="*/ 174 w 178"/>
                <a:gd name="T17" fmla="*/ 717 h 885"/>
                <a:gd name="T18" fmla="*/ 176 w 178"/>
                <a:gd name="T19" fmla="*/ 751 h 885"/>
                <a:gd name="T20" fmla="*/ 178 w 178"/>
                <a:gd name="T21" fmla="*/ 782 h 885"/>
                <a:gd name="T22" fmla="*/ 178 w 178"/>
                <a:gd name="T23" fmla="*/ 805 h 885"/>
                <a:gd name="T24" fmla="*/ 178 w 178"/>
                <a:gd name="T25" fmla="*/ 822 h 885"/>
                <a:gd name="T26" fmla="*/ 178 w 178"/>
                <a:gd name="T27" fmla="*/ 839 h 885"/>
                <a:gd name="T28" fmla="*/ 176 w 178"/>
                <a:gd name="T29" fmla="*/ 855 h 885"/>
                <a:gd name="T30" fmla="*/ 176 w 178"/>
                <a:gd name="T31" fmla="*/ 866 h 885"/>
                <a:gd name="T32" fmla="*/ 174 w 178"/>
                <a:gd name="T33" fmla="*/ 876 h 885"/>
                <a:gd name="T34" fmla="*/ 170 w 178"/>
                <a:gd name="T35" fmla="*/ 882 h 885"/>
                <a:gd name="T36" fmla="*/ 168 w 178"/>
                <a:gd name="T37" fmla="*/ 885 h 885"/>
                <a:gd name="T38" fmla="*/ 165 w 178"/>
                <a:gd name="T39" fmla="*/ 885 h 885"/>
                <a:gd name="T40" fmla="*/ 161 w 178"/>
                <a:gd name="T41" fmla="*/ 885 h 885"/>
                <a:gd name="T42" fmla="*/ 157 w 178"/>
                <a:gd name="T43" fmla="*/ 882 h 885"/>
                <a:gd name="T44" fmla="*/ 153 w 178"/>
                <a:gd name="T45" fmla="*/ 874 h 885"/>
                <a:gd name="T46" fmla="*/ 149 w 178"/>
                <a:gd name="T47" fmla="*/ 862 h 885"/>
                <a:gd name="T48" fmla="*/ 145 w 178"/>
                <a:gd name="T49" fmla="*/ 849 h 885"/>
                <a:gd name="T50" fmla="*/ 140 w 178"/>
                <a:gd name="T51" fmla="*/ 830 h 885"/>
                <a:gd name="T52" fmla="*/ 134 w 178"/>
                <a:gd name="T53" fmla="*/ 807 h 885"/>
                <a:gd name="T54" fmla="*/ 130 w 178"/>
                <a:gd name="T55" fmla="*/ 782 h 885"/>
                <a:gd name="T56" fmla="*/ 115 w 178"/>
                <a:gd name="T57" fmla="*/ 709 h 885"/>
                <a:gd name="T58" fmla="*/ 100 w 178"/>
                <a:gd name="T59" fmla="*/ 621 h 885"/>
                <a:gd name="T60" fmla="*/ 94 w 178"/>
                <a:gd name="T61" fmla="*/ 562 h 885"/>
                <a:gd name="T62" fmla="*/ 88 w 178"/>
                <a:gd name="T63" fmla="*/ 504 h 885"/>
                <a:gd name="T64" fmla="*/ 82 w 178"/>
                <a:gd name="T65" fmla="*/ 443 h 885"/>
                <a:gd name="T66" fmla="*/ 75 w 178"/>
                <a:gd name="T67" fmla="*/ 376 h 885"/>
                <a:gd name="T68" fmla="*/ 65 w 178"/>
                <a:gd name="T69" fmla="*/ 303 h 885"/>
                <a:gd name="T70" fmla="*/ 57 w 178"/>
                <a:gd name="T71" fmla="*/ 246 h 885"/>
                <a:gd name="T72" fmla="*/ 52 w 178"/>
                <a:gd name="T73" fmla="*/ 209 h 885"/>
                <a:gd name="T74" fmla="*/ 46 w 178"/>
                <a:gd name="T75" fmla="*/ 177 h 885"/>
                <a:gd name="T76" fmla="*/ 40 w 178"/>
                <a:gd name="T77" fmla="*/ 150 h 885"/>
                <a:gd name="T78" fmla="*/ 36 w 178"/>
                <a:gd name="T79" fmla="*/ 125 h 885"/>
                <a:gd name="T80" fmla="*/ 31 w 178"/>
                <a:gd name="T81" fmla="*/ 102 h 885"/>
                <a:gd name="T82" fmla="*/ 27 w 178"/>
                <a:gd name="T83" fmla="*/ 83 h 885"/>
                <a:gd name="T84" fmla="*/ 21 w 178"/>
                <a:gd name="T85" fmla="*/ 67 h 885"/>
                <a:gd name="T86" fmla="*/ 13 w 178"/>
                <a:gd name="T87" fmla="*/ 52 h 885"/>
                <a:gd name="T88" fmla="*/ 4 w 178"/>
                <a:gd name="T89" fmla="*/ 35 h 885"/>
                <a:gd name="T90" fmla="*/ 0 w 178"/>
                <a:gd name="T91" fmla="*/ 20 h 885"/>
                <a:gd name="T92" fmla="*/ 0 w 178"/>
                <a:gd name="T93" fmla="*/ 8 h 885"/>
                <a:gd name="T94" fmla="*/ 4 w 178"/>
                <a:gd name="T95" fmla="*/ 2 h 885"/>
                <a:gd name="T96" fmla="*/ 10 w 178"/>
                <a:gd name="T97" fmla="*/ 0 h 885"/>
                <a:gd name="T98" fmla="*/ 17 w 178"/>
                <a:gd name="T99" fmla="*/ 0 h 885"/>
                <a:gd name="T100" fmla="*/ 29 w 178"/>
                <a:gd name="T101" fmla="*/ 2 h 885"/>
                <a:gd name="T102" fmla="*/ 44 w 178"/>
                <a:gd name="T103" fmla="*/ 4 h 885"/>
                <a:gd name="T104" fmla="*/ 61 w 178"/>
                <a:gd name="T105" fmla="*/ 8 h 885"/>
                <a:gd name="T106" fmla="*/ 80 w 178"/>
                <a:gd name="T107" fmla="*/ 12 h 885"/>
                <a:gd name="T108" fmla="*/ 103 w 178"/>
                <a:gd name="T109" fmla="*/ 20 h 885"/>
                <a:gd name="T110" fmla="*/ 117 w 178"/>
                <a:gd name="T111" fmla="*/ 23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8" h="885">
                  <a:moveTo>
                    <a:pt x="117" y="23"/>
                  </a:moveTo>
                  <a:lnTo>
                    <a:pt x="122" y="77"/>
                  </a:lnTo>
                  <a:lnTo>
                    <a:pt x="126" y="133"/>
                  </a:lnTo>
                  <a:lnTo>
                    <a:pt x="132" y="190"/>
                  </a:lnTo>
                  <a:lnTo>
                    <a:pt x="138" y="248"/>
                  </a:lnTo>
                  <a:lnTo>
                    <a:pt x="142" y="305"/>
                  </a:lnTo>
                  <a:lnTo>
                    <a:pt x="147" y="366"/>
                  </a:lnTo>
                  <a:lnTo>
                    <a:pt x="153" y="426"/>
                  </a:lnTo>
                  <a:lnTo>
                    <a:pt x="159" y="487"/>
                  </a:lnTo>
                  <a:lnTo>
                    <a:pt x="161" y="518"/>
                  </a:lnTo>
                  <a:lnTo>
                    <a:pt x="163" y="548"/>
                  </a:lnTo>
                  <a:lnTo>
                    <a:pt x="165" y="575"/>
                  </a:lnTo>
                  <a:lnTo>
                    <a:pt x="168" y="604"/>
                  </a:lnTo>
                  <a:lnTo>
                    <a:pt x="170" y="629"/>
                  </a:lnTo>
                  <a:lnTo>
                    <a:pt x="170" y="654"/>
                  </a:lnTo>
                  <a:lnTo>
                    <a:pt x="172" y="675"/>
                  </a:lnTo>
                  <a:lnTo>
                    <a:pt x="174" y="696"/>
                  </a:lnTo>
                  <a:lnTo>
                    <a:pt x="174" y="717"/>
                  </a:lnTo>
                  <a:lnTo>
                    <a:pt x="176" y="734"/>
                  </a:lnTo>
                  <a:lnTo>
                    <a:pt x="176" y="751"/>
                  </a:lnTo>
                  <a:lnTo>
                    <a:pt x="178" y="767"/>
                  </a:lnTo>
                  <a:lnTo>
                    <a:pt x="178" y="782"/>
                  </a:lnTo>
                  <a:lnTo>
                    <a:pt x="178" y="793"/>
                  </a:lnTo>
                  <a:lnTo>
                    <a:pt x="178" y="805"/>
                  </a:lnTo>
                  <a:lnTo>
                    <a:pt x="178" y="814"/>
                  </a:lnTo>
                  <a:lnTo>
                    <a:pt x="178" y="822"/>
                  </a:lnTo>
                  <a:lnTo>
                    <a:pt x="178" y="832"/>
                  </a:lnTo>
                  <a:lnTo>
                    <a:pt x="178" y="839"/>
                  </a:lnTo>
                  <a:lnTo>
                    <a:pt x="178" y="847"/>
                  </a:lnTo>
                  <a:lnTo>
                    <a:pt x="176" y="855"/>
                  </a:lnTo>
                  <a:lnTo>
                    <a:pt x="176" y="860"/>
                  </a:lnTo>
                  <a:lnTo>
                    <a:pt x="176" y="866"/>
                  </a:lnTo>
                  <a:lnTo>
                    <a:pt x="174" y="872"/>
                  </a:lnTo>
                  <a:lnTo>
                    <a:pt x="174" y="876"/>
                  </a:lnTo>
                  <a:lnTo>
                    <a:pt x="172" y="880"/>
                  </a:lnTo>
                  <a:lnTo>
                    <a:pt x="170" y="882"/>
                  </a:lnTo>
                  <a:lnTo>
                    <a:pt x="170" y="883"/>
                  </a:lnTo>
                  <a:lnTo>
                    <a:pt x="168" y="885"/>
                  </a:lnTo>
                  <a:lnTo>
                    <a:pt x="166" y="885"/>
                  </a:lnTo>
                  <a:lnTo>
                    <a:pt x="165" y="885"/>
                  </a:lnTo>
                  <a:lnTo>
                    <a:pt x="163" y="885"/>
                  </a:lnTo>
                  <a:lnTo>
                    <a:pt x="161" y="885"/>
                  </a:lnTo>
                  <a:lnTo>
                    <a:pt x="159" y="883"/>
                  </a:lnTo>
                  <a:lnTo>
                    <a:pt x="157" y="882"/>
                  </a:lnTo>
                  <a:lnTo>
                    <a:pt x="155" y="878"/>
                  </a:lnTo>
                  <a:lnTo>
                    <a:pt x="153" y="874"/>
                  </a:lnTo>
                  <a:lnTo>
                    <a:pt x="151" y="868"/>
                  </a:lnTo>
                  <a:lnTo>
                    <a:pt x="149" y="862"/>
                  </a:lnTo>
                  <a:lnTo>
                    <a:pt x="147" y="857"/>
                  </a:lnTo>
                  <a:lnTo>
                    <a:pt x="145" y="849"/>
                  </a:lnTo>
                  <a:lnTo>
                    <a:pt x="142" y="839"/>
                  </a:lnTo>
                  <a:lnTo>
                    <a:pt x="140" y="830"/>
                  </a:lnTo>
                  <a:lnTo>
                    <a:pt x="138" y="818"/>
                  </a:lnTo>
                  <a:lnTo>
                    <a:pt x="134" y="807"/>
                  </a:lnTo>
                  <a:lnTo>
                    <a:pt x="132" y="795"/>
                  </a:lnTo>
                  <a:lnTo>
                    <a:pt x="130" y="782"/>
                  </a:lnTo>
                  <a:lnTo>
                    <a:pt x="126" y="769"/>
                  </a:lnTo>
                  <a:lnTo>
                    <a:pt x="115" y="709"/>
                  </a:lnTo>
                  <a:lnTo>
                    <a:pt x="105" y="650"/>
                  </a:lnTo>
                  <a:lnTo>
                    <a:pt x="100" y="621"/>
                  </a:lnTo>
                  <a:lnTo>
                    <a:pt x="96" y="590"/>
                  </a:lnTo>
                  <a:lnTo>
                    <a:pt x="94" y="562"/>
                  </a:lnTo>
                  <a:lnTo>
                    <a:pt x="90" y="533"/>
                  </a:lnTo>
                  <a:lnTo>
                    <a:pt x="88" y="504"/>
                  </a:lnTo>
                  <a:lnTo>
                    <a:pt x="86" y="475"/>
                  </a:lnTo>
                  <a:lnTo>
                    <a:pt x="82" y="443"/>
                  </a:lnTo>
                  <a:lnTo>
                    <a:pt x="78" y="410"/>
                  </a:lnTo>
                  <a:lnTo>
                    <a:pt x="75" y="376"/>
                  </a:lnTo>
                  <a:lnTo>
                    <a:pt x="69" y="339"/>
                  </a:lnTo>
                  <a:lnTo>
                    <a:pt x="65" y="303"/>
                  </a:lnTo>
                  <a:lnTo>
                    <a:pt x="59" y="265"/>
                  </a:lnTo>
                  <a:lnTo>
                    <a:pt x="57" y="246"/>
                  </a:lnTo>
                  <a:lnTo>
                    <a:pt x="54" y="226"/>
                  </a:lnTo>
                  <a:lnTo>
                    <a:pt x="52" y="209"/>
                  </a:lnTo>
                  <a:lnTo>
                    <a:pt x="48" y="194"/>
                  </a:lnTo>
                  <a:lnTo>
                    <a:pt x="46" y="177"/>
                  </a:lnTo>
                  <a:lnTo>
                    <a:pt x="44" y="163"/>
                  </a:lnTo>
                  <a:lnTo>
                    <a:pt x="40" y="150"/>
                  </a:lnTo>
                  <a:lnTo>
                    <a:pt x="38" y="136"/>
                  </a:lnTo>
                  <a:lnTo>
                    <a:pt x="36" y="125"/>
                  </a:lnTo>
                  <a:lnTo>
                    <a:pt x="34" y="113"/>
                  </a:lnTo>
                  <a:lnTo>
                    <a:pt x="31" y="102"/>
                  </a:lnTo>
                  <a:lnTo>
                    <a:pt x="29" y="92"/>
                  </a:lnTo>
                  <a:lnTo>
                    <a:pt x="27" y="83"/>
                  </a:lnTo>
                  <a:lnTo>
                    <a:pt x="23" y="75"/>
                  </a:lnTo>
                  <a:lnTo>
                    <a:pt x="21" y="67"/>
                  </a:lnTo>
                  <a:lnTo>
                    <a:pt x="17" y="62"/>
                  </a:lnTo>
                  <a:lnTo>
                    <a:pt x="13" y="52"/>
                  </a:lnTo>
                  <a:lnTo>
                    <a:pt x="8" y="43"/>
                  </a:lnTo>
                  <a:lnTo>
                    <a:pt x="4" y="35"/>
                  </a:lnTo>
                  <a:lnTo>
                    <a:pt x="2" y="27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2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52" y="6"/>
                  </a:lnTo>
                  <a:lnTo>
                    <a:pt x="61" y="8"/>
                  </a:lnTo>
                  <a:lnTo>
                    <a:pt x="71" y="10"/>
                  </a:lnTo>
                  <a:lnTo>
                    <a:pt x="80" y="12"/>
                  </a:lnTo>
                  <a:lnTo>
                    <a:pt x="92" y="16"/>
                  </a:lnTo>
                  <a:lnTo>
                    <a:pt x="103" y="20"/>
                  </a:lnTo>
                  <a:lnTo>
                    <a:pt x="117" y="23"/>
                  </a:lnTo>
                  <a:lnTo>
                    <a:pt x="117" y="2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5"/>
            <p:cNvSpPr/>
            <p:nvPr/>
          </p:nvSpPr>
          <p:spPr bwMode="auto">
            <a:xfrm>
              <a:off x="2479675" y="2544762"/>
              <a:ext cx="728663" cy="835025"/>
            </a:xfrm>
            <a:custGeom>
              <a:avLst/>
              <a:gdLst>
                <a:gd name="T0" fmla="*/ 611 w 919"/>
                <a:gd name="T1" fmla="*/ 776 h 1054"/>
                <a:gd name="T2" fmla="*/ 653 w 919"/>
                <a:gd name="T3" fmla="*/ 791 h 1054"/>
                <a:gd name="T4" fmla="*/ 676 w 919"/>
                <a:gd name="T5" fmla="*/ 797 h 1054"/>
                <a:gd name="T6" fmla="*/ 683 w 919"/>
                <a:gd name="T7" fmla="*/ 797 h 1054"/>
                <a:gd name="T8" fmla="*/ 689 w 919"/>
                <a:gd name="T9" fmla="*/ 784 h 1054"/>
                <a:gd name="T10" fmla="*/ 695 w 919"/>
                <a:gd name="T11" fmla="*/ 757 h 1054"/>
                <a:gd name="T12" fmla="*/ 704 w 919"/>
                <a:gd name="T13" fmla="*/ 715 h 1054"/>
                <a:gd name="T14" fmla="*/ 718 w 919"/>
                <a:gd name="T15" fmla="*/ 644 h 1054"/>
                <a:gd name="T16" fmla="*/ 733 w 919"/>
                <a:gd name="T17" fmla="*/ 531 h 1054"/>
                <a:gd name="T18" fmla="*/ 750 w 919"/>
                <a:gd name="T19" fmla="*/ 381 h 1054"/>
                <a:gd name="T20" fmla="*/ 760 w 919"/>
                <a:gd name="T21" fmla="*/ 255 h 1054"/>
                <a:gd name="T22" fmla="*/ 762 w 919"/>
                <a:gd name="T23" fmla="*/ 171 h 1054"/>
                <a:gd name="T24" fmla="*/ 752 w 919"/>
                <a:gd name="T25" fmla="*/ 132 h 1054"/>
                <a:gd name="T26" fmla="*/ 722 w 919"/>
                <a:gd name="T27" fmla="*/ 108 h 1054"/>
                <a:gd name="T28" fmla="*/ 679 w 919"/>
                <a:gd name="T29" fmla="*/ 106 h 1054"/>
                <a:gd name="T30" fmla="*/ 601 w 919"/>
                <a:gd name="T31" fmla="*/ 109 h 1054"/>
                <a:gd name="T32" fmla="*/ 544 w 919"/>
                <a:gd name="T33" fmla="*/ 117 h 1054"/>
                <a:gd name="T34" fmla="*/ 461 w 919"/>
                <a:gd name="T35" fmla="*/ 131 h 1054"/>
                <a:gd name="T36" fmla="*/ 350 w 919"/>
                <a:gd name="T37" fmla="*/ 146 h 1054"/>
                <a:gd name="T38" fmla="*/ 217 w 919"/>
                <a:gd name="T39" fmla="*/ 165 h 1054"/>
                <a:gd name="T40" fmla="*/ 106 w 919"/>
                <a:gd name="T41" fmla="*/ 178 h 1054"/>
                <a:gd name="T42" fmla="*/ 33 w 919"/>
                <a:gd name="T43" fmla="*/ 188 h 1054"/>
                <a:gd name="T44" fmla="*/ 0 w 919"/>
                <a:gd name="T45" fmla="*/ 132 h 1054"/>
                <a:gd name="T46" fmla="*/ 48 w 919"/>
                <a:gd name="T47" fmla="*/ 127 h 1054"/>
                <a:gd name="T48" fmla="*/ 140 w 919"/>
                <a:gd name="T49" fmla="*/ 115 h 1054"/>
                <a:gd name="T50" fmla="*/ 278 w 919"/>
                <a:gd name="T51" fmla="*/ 92 h 1054"/>
                <a:gd name="T52" fmla="*/ 435 w 919"/>
                <a:gd name="T53" fmla="*/ 65 h 1054"/>
                <a:gd name="T54" fmla="*/ 549 w 919"/>
                <a:gd name="T55" fmla="*/ 46 h 1054"/>
                <a:gd name="T56" fmla="*/ 624 w 919"/>
                <a:gd name="T57" fmla="*/ 37 h 1054"/>
                <a:gd name="T58" fmla="*/ 679 w 919"/>
                <a:gd name="T59" fmla="*/ 25 h 1054"/>
                <a:gd name="T60" fmla="*/ 716 w 919"/>
                <a:gd name="T61" fmla="*/ 14 h 1054"/>
                <a:gd name="T62" fmla="*/ 752 w 919"/>
                <a:gd name="T63" fmla="*/ 0 h 1054"/>
                <a:gd name="T64" fmla="*/ 767 w 919"/>
                <a:gd name="T65" fmla="*/ 12 h 1054"/>
                <a:gd name="T66" fmla="*/ 796 w 919"/>
                <a:gd name="T67" fmla="*/ 29 h 1054"/>
                <a:gd name="T68" fmla="*/ 846 w 919"/>
                <a:gd name="T69" fmla="*/ 65 h 1054"/>
                <a:gd name="T70" fmla="*/ 882 w 919"/>
                <a:gd name="T71" fmla="*/ 104 h 1054"/>
                <a:gd name="T72" fmla="*/ 907 w 919"/>
                <a:gd name="T73" fmla="*/ 131 h 1054"/>
                <a:gd name="T74" fmla="*/ 919 w 919"/>
                <a:gd name="T75" fmla="*/ 148 h 1054"/>
                <a:gd name="T76" fmla="*/ 909 w 919"/>
                <a:gd name="T77" fmla="*/ 176 h 1054"/>
                <a:gd name="T78" fmla="*/ 890 w 919"/>
                <a:gd name="T79" fmla="*/ 192 h 1054"/>
                <a:gd name="T80" fmla="*/ 875 w 919"/>
                <a:gd name="T81" fmla="*/ 211 h 1054"/>
                <a:gd name="T82" fmla="*/ 863 w 919"/>
                <a:gd name="T83" fmla="*/ 249 h 1054"/>
                <a:gd name="T84" fmla="*/ 855 w 919"/>
                <a:gd name="T85" fmla="*/ 309 h 1054"/>
                <a:gd name="T86" fmla="*/ 848 w 919"/>
                <a:gd name="T87" fmla="*/ 391 h 1054"/>
                <a:gd name="T88" fmla="*/ 834 w 919"/>
                <a:gd name="T89" fmla="*/ 504 h 1054"/>
                <a:gd name="T90" fmla="*/ 813 w 919"/>
                <a:gd name="T91" fmla="*/ 648 h 1054"/>
                <a:gd name="T92" fmla="*/ 790 w 919"/>
                <a:gd name="T93" fmla="*/ 801 h 1054"/>
                <a:gd name="T94" fmla="*/ 766 w 919"/>
                <a:gd name="T95" fmla="*/ 914 h 1054"/>
                <a:gd name="T96" fmla="*/ 741 w 919"/>
                <a:gd name="T97" fmla="*/ 985 h 1054"/>
                <a:gd name="T98" fmla="*/ 718 w 919"/>
                <a:gd name="T99" fmla="*/ 1021 h 1054"/>
                <a:gd name="T100" fmla="*/ 697 w 919"/>
                <a:gd name="T101" fmla="*/ 1044 h 1054"/>
                <a:gd name="T102" fmla="*/ 681 w 919"/>
                <a:gd name="T103" fmla="*/ 1054 h 1054"/>
                <a:gd name="T104" fmla="*/ 670 w 919"/>
                <a:gd name="T105" fmla="*/ 1052 h 1054"/>
                <a:gd name="T106" fmla="*/ 664 w 919"/>
                <a:gd name="T107" fmla="*/ 1038 h 1054"/>
                <a:gd name="T108" fmla="*/ 662 w 919"/>
                <a:gd name="T109" fmla="*/ 1012 h 1054"/>
                <a:gd name="T110" fmla="*/ 664 w 919"/>
                <a:gd name="T111" fmla="*/ 971 h 1054"/>
                <a:gd name="T112" fmla="*/ 647 w 919"/>
                <a:gd name="T113" fmla="*/ 914 h 1054"/>
                <a:gd name="T114" fmla="*/ 611 w 919"/>
                <a:gd name="T115" fmla="*/ 837 h 1054"/>
                <a:gd name="T116" fmla="*/ 567 w 919"/>
                <a:gd name="T117" fmla="*/ 759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9" h="1054">
                  <a:moveTo>
                    <a:pt x="567" y="759"/>
                  </a:moveTo>
                  <a:lnTo>
                    <a:pt x="578" y="765"/>
                  </a:lnTo>
                  <a:lnTo>
                    <a:pt x="590" y="768"/>
                  </a:lnTo>
                  <a:lnTo>
                    <a:pt x="601" y="772"/>
                  </a:lnTo>
                  <a:lnTo>
                    <a:pt x="611" y="776"/>
                  </a:lnTo>
                  <a:lnTo>
                    <a:pt x="620" y="780"/>
                  </a:lnTo>
                  <a:lnTo>
                    <a:pt x="630" y="784"/>
                  </a:lnTo>
                  <a:lnTo>
                    <a:pt x="637" y="786"/>
                  </a:lnTo>
                  <a:lnTo>
                    <a:pt x="645" y="789"/>
                  </a:lnTo>
                  <a:lnTo>
                    <a:pt x="653" y="791"/>
                  </a:lnTo>
                  <a:lnTo>
                    <a:pt x="658" y="793"/>
                  </a:lnTo>
                  <a:lnTo>
                    <a:pt x="664" y="795"/>
                  </a:lnTo>
                  <a:lnTo>
                    <a:pt x="670" y="795"/>
                  </a:lnTo>
                  <a:lnTo>
                    <a:pt x="674" y="797"/>
                  </a:lnTo>
                  <a:lnTo>
                    <a:pt x="676" y="797"/>
                  </a:lnTo>
                  <a:lnTo>
                    <a:pt x="678" y="799"/>
                  </a:lnTo>
                  <a:lnTo>
                    <a:pt x="679" y="799"/>
                  </a:lnTo>
                  <a:lnTo>
                    <a:pt x="681" y="799"/>
                  </a:lnTo>
                  <a:lnTo>
                    <a:pt x="681" y="797"/>
                  </a:lnTo>
                  <a:lnTo>
                    <a:pt x="683" y="797"/>
                  </a:lnTo>
                  <a:lnTo>
                    <a:pt x="683" y="795"/>
                  </a:lnTo>
                  <a:lnTo>
                    <a:pt x="685" y="793"/>
                  </a:lnTo>
                  <a:lnTo>
                    <a:pt x="685" y="789"/>
                  </a:lnTo>
                  <a:lnTo>
                    <a:pt x="687" y="786"/>
                  </a:lnTo>
                  <a:lnTo>
                    <a:pt x="689" y="784"/>
                  </a:lnTo>
                  <a:lnTo>
                    <a:pt x="689" y="778"/>
                  </a:lnTo>
                  <a:lnTo>
                    <a:pt x="691" y="774"/>
                  </a:lnTo>
                  <a:lnTo>
                    <a:pt x="693" y="768"/>
                  </a:lnTo>
                  <a:lnTo>
                    <a:pt x="693" y="763"/>
                  </a:lnTo>
                  <a:lnTo>
                    <a:pt x="695" y="757"/>
                  </a:lnTo>
                  <a:lnTo>
                    <a:pt x="697" y="749"/>
                  </a:lnTo>
                  <a:lnTo>
                    <a:pt x="699" y="742"/>
                  </a:lnTo>
                  <a:lnTo>
                    <a:pt x="701" y="734"/>
                  </a:lnTo>
                  <a:lnTo>
                    <a:pt x="702" y="724"/>
                  </a:lnTo>
                  <a:lnTo>
                    <a:pt x="704" y="715"/>
                  </a:lnTo>
                  <a:lnTo>
                    <a:pt x="706" y="703"/>
                  </a:lnTo>
                  <a:lnTo>
                    <a:pt x="708" y="692"/>
                  </a:lnTo>
                  <a:lnTo>
                    <a:pt x="712" y="676"/>
                  </a:lnTo>
                  <a:lnTo>
                    <a:pt x="714" y="661"/>
                  </a:lnTo>
                  <a:lnTo>
                    <a:pt x="718" y="644"/>
                  </a:lnTo>
                  <a:lnTo>
                    <a:pt x="720" y="625"/>
                  </a:lnTo>
                  <a:lnTo>
                    <a:pt x="723" y="604"/>
                  </a:lnTo>
                  <a:lnTo>
                    <a:pt x="725" y="581"/>
                  </a:lnTo>
                  <a:lnTo>
                    <a:pt x="729" y="558"/>
                  </a:lnTo>
                  <a:lnTo>
                    <a:pt x="733" y="531"/>
                  </a:lnTo>
                  <a:lnTo>
                    <a:pt x="737" y="504"/>
                  </a:lnTo>
                  <a:lnTo>
                    <a:pt x="739" y="475"/>
                  </a:lnTo>
                  <a:lnTo>
                    <a:pt x="743" y="445"/>
                  </a:lnTo>
                  <a:lnTo>
                    <a:pt x="746" y="412"/>
                  </a:lnTo>
                  <a:lnTo>
                    <a:pt x="750" y="381"/>
                  </a:lnTo>
                  <a:lnTo>
                    <a:pt x="752" y="353"/>
                  </a:lnTo>
                  <a:lnTo>
                    <a:pt x="754" y="326"/>
                  </a:lnTo>
                  <a:lnTo>
                    <a:pt x="756" y="299"/>
                  </a:lnTo>
                  <a:lnTo>
                    <a:pt x="758" y="276"/>
                  </a:lnTo>
                  <a:lnTo>
                    <a:pt x="760" y="255"/>
                  </a:lnTo>
                  <a:lnTo>
                    <a:pt x="760" y="234"/>
                  </a:lnTo>
                  <a:lnTo>
                    <a:pt x="762" y="215"/>
                  </a:lnTo>
                  <a:lnTo>
                    <a:pt x="762" y="199"/>
                  </a:lnTo>
                  <a:lnTo>
                    <a:pt x="762" y="184"/>
                  </a:lnTo>
                  <a:lnTo>
                    <a:pt x="762" y="171"/>
                  </a:lnTo>
                  <a:lnTo>
                    <a:pt x="760" y="159"/>
                  </a:lnTo>
                  <a:lnTo>
                    <a:pt x="758" y="150"/>
                  </a:lnTo>
                  <a:lnTo>
                    <a:pt x="758" y="142"/>
                  </a:lnTo>
                  <a:lnTo>
                    <a:pt x="754" y="136"/>
                  </a:lnTo>
                  <a:lnTo>
                    <a:pt x="752" y="132"/>
                  </a:lnTo>
                  <a:lnTo>
                    <a:pt x="746" y="125"/>
                  </a:lnTo>
                  <a:lnTo>
                    <a:pt x="741" y="119"/>
                  </a:lnTo>
                  <a:lnTo>
                    <a:pt x="735" y="115"/>
                  </a:lnTo>
                  <a:lnTo>
                    <a:pt x="729" y="111"/>
                  </a:lnTo>
                  <a:lnTo>
                    <a:pt x="722" y="108"/>
                  </a:lnTo>
                  <a:lnTo>
                    <a:pt x="716" y="108"/>
                  </a:lnTo>
                  <a:lnTo>
                    <a:pt x="708" y="106"/>
                  </a:lnTo>
                  <a:lnTo>
                    <a:pt x="701" y="106"/>
                  </a:lnTo>
                  <a:lnTo>
                    <a:pt x="691" y="106"/>
                  </a:lnTo>
                  <a:lnTo>
                    <a:pt x="679" y="106"/>
                  </a:lnTo>
                  <a:lnTo>
                    <a:pt x="666" y="106"/>
                  </a:lnTo>
                  <a:lnTo>
                    <a:pt x="653" y="106"/>
                  </a:lnTo>
                  <a:lnTo>
                    <a:pt x="637" y="108"/>
                  </a:lnTo>
                  <a:lnTo>
                    <a:pt x="620" y="108"/>
                  </a:lnTo>
                  <a:lnTo>
                    <a:pt x="601" y="109"/>
                  </a:lnTo>
                  <a:lnTo>
                    <a:pt x="591" y="111"/>
                  </a:lnTo>
                  <a:lnTo>
                    <a:pt x="582" y="111"/>
                  </a:lnTo>
                  <a:lnTo>
                    <a:pt x="570" y="113"/>
                  </a:lnTo>
                  <a:lnTo>
                    <a:pt x="557" y="115"/>
                  </a:lnTo>
                  <a:lnTo>
                    <a:pt x="544" y="117"/>
                  </a:lnTo>
                  <a:lnTo>
                    <a:pt x="530" y="119"/>
                  </a:lnTo>
                  <a:lnTo>
                    <a:pt x="513" y="121"/>
                  </a:lnTo>
                  <a:lnTo>
                    <a:pt x="498" y="125"/>
                  </a:lnTo>
                  <a:lnTo>
                    <a:pt x="479" y="127"/>
                  </a:lnTo>
                  <a:lnTo>
                    <a:pt x="461" y="131"/>
                  </a:lnTo>
                  <a:lnTo>
                    <a:pt x="440" y="132"/>
                  </a:lnTo>
                  <a:lnTo>
                    <a:pt x="419" y="136"/>
                  </a:lnTo>
                  <a:lnTo>
                    <a:pt x="396" y="140"/>
                  </a:lnTo>
                  <a:lnTo>
                    <a:pt x="373" y="144"/>
                  </a:lnTo>
                  <a:lnTo>
                    <a:pt x="350" y="146"/>
                  </a:lnTo>
                  <a:lnTo>
                    <a:pt x="324" y="150"/>
                  </a:lnTo>
                  <a:lnTo>
                    <a:pt x="297" y="153"/>
                  </a:lnTo>
                  <a:lnTo>
                    <a:pt x="270" y="157"/>
                  </a:lnTo>
                  <a:lnTo>
                    <a:pt x="243" y="161"/>
                  </a:lnTo>
                  <a:lnTo>
                    <a:pt x="217" y="165"/>
                  </a:lnTo>
                  <a:lnTo>
                    <a:pt x="192" y="169"/>
                  </a:lnTo>
                  <a:lnTo>
                    <a:pt x="169" y="171"/>
                  </a:lnTo>
                  <a:lnTo>
                    <a:pt x="146" y="175"/>
                  </a:lnTo>
                  <a:lnTo>
                    <a:pt x="125" y="176"/>
                  </a:lnTo>
                  <a:lnTo>
                    <a:pt x="106" y="178"/>
                  </a:lnTo>
                  <a:lnTo>
                    <a:pt x="88" y="182"/>
                  </a:lnTo>
                  <a:lnTo>
                    <a:pt x="73" y="184"/>
                  </a:lnTo>
                  <a:lnTo>
                    <a:pt x="58" y="186"/>
                  </a:lnTo>
                  <a:lnTo>
                    <a:pt x="44" y="186"/>
                  </a:lnTo>
                  <a:lnTo>
                    <a:pt x="33" y="188"/>
                  </a:lnTo>
                  <a:lnTo>
                    <a:pt x="21" y="190"/>
                  </a:lnTo>
                  <a:lnTo>
                    <a:pt x="14" y="190"/>
                  </a:lnTo>
                  <a:lnTo>
                    <a:pt x="6" y="190"/>
                  </a:lnTo>
                  <a:lnTo>
                    <a:pt x="0" y="190"/>
                  </a:lnTo>
                  <a:lnTo>
                    <a:pt x="0" y="132"/>
                  </a:lnTo>
                  <a:lnTo>
                    <a:pt x="6" y="131"/>
                  </a:lnTo>
                  <a:lnTo>
                    <a:pt x="14" y="131"/>
                  </a:lnTo>
                  <a:lnTo>
                    <a:pt x="23" y="131"/>
                  </a:lnTo>
                  <a:lnTo>
                    <a:pt x="35" y="129"/>
                  </a:lnTo>
                  <a:lnTo>
                    <a:pt x="48" y="127"/>
                  </a:lnTo>
                  <a:lnTo>
                    <a:pt x="62" y="127"/>
                  </a:lnTo>
                  <a:lnTo>
                    <a:pt x="79" y="123"/>
                  </a:lnTo>
                  <a:lnTo>
                    <a:pt x="98" y="121"/>
                  </a:lnTo>
                  <a:lnTo>
                    <a:pt x="117" y="119"/>
                  </a:lnTo>
                  <a:lnTo>
                    <a:pt x="140" y="115"/>
                  </a:lnTo>
                  <a:lnTo>
                    <a:pt x="165" y="111"/>
                  </a:lnTo>
                  <a:lnTo>
                    <a:pt x="190" y="108"/>
                  </a:lnTo>
                  <a:lnTo>
                    <a:pt x="218" y="102"/>
                  </a:lnTo>
                  <a:lnTo>
                    <a:pt x="247" y="98"/>
                  </a:lnTo>
                  <a:lnTo>
                    <a:pt x="278" y="92"/>
                  </a:lnTo>
                  <a:lnTo>
                    <a:pt x="312" y="86"/>
                  </a:lnTo>
                  <a:lnTo>
                    <a:pt x="345" y="81"/>
                  </a:lnTo>
                  <a:lnTo>
                    <a:pt x="375" y="75"/>
                  </a:lnTo>
                  <a:lnTo>
                    <a:pt x="406" y="69"/>
                  </a:lnTo>
                  <a:lnTo>
                    <a:pt x="435" y="65"/>
                  </a:lnTo>
                  <a:lnTo>
                    <a:pt x="459" y="60"/>
                  </a:lnTo>
                  <a:lnTo>
                    <a:pt x="484" y="56"/>
                  </a:lnTo>
                  <a:lnTo>
                    <a:pt x="509" y="52"/>
                  </a:lnTo>
                  <a:lnTo>
                    <a:pt x="530" y="50"/>
                  </a:lnTo>
                  <a:lnTo>
                    <a:pt x="549" y="46"/>
                  </a:lnTo>
                  <a:lnTo>
                    <a:pt x="569" y="44"/>
                  </a:lnTo>
                  <a:lnTo>
                    <a:pt x="584" y="42"/>
                  </a:lnTo>
                  <a:lnTo>
                    <a:pt x="599" y="40"/>
                  </a:lnTo>
                  <a:lnTo>
                    <a:pt x="613" y="39"/>
                  </a:lnTo>
                  <a:lnTo>
                    <a:pt x="624" y="37"/>
                  </a:lnTo>
                  <a:lnTo>
                    <a:pt x="635" y="35"/>
                  </a:lnTo>
                  <a:lnTo>
                    <a:pt x="643" y="33"/>
                  </a:lnTo>
                  <a:lnTo>
                    <a:pt x="657" y="31"/>
                  </a:lnTo>
                  <a:lnTo>
                    <a:pt x="668" y="29"/>
                  </a:lnTo>
                  <a:lnTo>
                    <a:pt x="679" y="25"/>
                  </a:lnTo>
                  <a:lnTo>
                    <a:pt x="689" y="23"/>
                  </a:lnTo>
                  <a:lnTo>
                    <a:pt x="699" y="21"/>
                  </a:lnTo>
                  <a:lnTo>
                    <a:pt x="704" y="19"/>
                  </a:lnTo>
                  <a:lnTo>
                    <a:pt x="712" y="16"/>
                  </a:lnTo>
                  <a:lnTo>
                    <a:pt x="716" y="14"/>
                  </a:lnTo>
                  <a:lnTo>
                    <a:pt x="723" y="10"/>
                  </a:lnTo>
                  <a:lnTo>
                    <a:pt x="733" y="4"/>
                  </a:lnTo>
                  <a:lnTo>
                    <a:pt x="741" y="2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4" y="2"/>
                  </a:lnTo>
                  <a:lnTo>
                    <a:pt x="758" y="4"/>
                  </a:lnTo>
                  <a:lnTo>
                    <a:pt x="760" y="6"/>
                  </a:lnTo>
                  <a:lnTo>
                    <a:pt x="764" y="8"/>
                  </a:lnTo>
                  <a:lnTo>
                    <a:pt x="767" y="12"/>
                  </a:lnTo>
                  <a:lnTo>
                    <a:pt x="773" y="14"/>
                  </a:lnTo>
                  <a:lnTo>
                    <a:pt x="777" y="18"/>
                  </a:lnTo>
                  <a:lnTo>
                    <a:pt x="783" y="21"/>
                  </a:lnTo>
                  <a:lnTo>
                    <a:pt x="790" y="25"/>
                  </a:lnTo>
                  <a:lnTo>
                    <a:pt x="796" y="29"/>
                  </a:lnTo>
                  <a:lnTo>
                    <a:pt x="804" y="35"/>
                  </a:lnTo>
                  <a:lnTo>
                    <a:pt x="811" y="40"/>
                  </a:lnTo>
                  <a:lnTo>
                    <a:pt x="827" y="52"/>
                  </a:lnTo>
                  <a:lnTo>
                    <a:pt x="836" y="60"/>
                  </a:lnTo>
                  <a:lnTo>
                    <a:pt x="846" y="65"/>
                  </a:lnTo>
                  <a:lnTo>
                    <a:pt x="854" y="75"/>
                  </a:lnTo>
                  <a:lnTo>
                    <a:pt x="861" y="83"/>
                  </a:lnTo>
                  <a:lnTo>
                    <a:pt x="869" y="90"/>
                  </a:lnTo>
                  <a:lnTo>
                    <a:pt x="877" y="98"/>
                  </a:lnTo>
                  <a:lnTo>
                    <a:pt x="882" y="104"/>
                  </a:lnTo>
                  <a:lnTo>
                    <a:pt x="888" y="109"/>
                  </a:lnTo>
                  <a:lnTo>
                    <a:pt x="894" y="115"/>
                  </a:lnTo>
                  <a:lnTo>
                    <a:pt x="899" y="121"/>
                  </a:lnTo>
                  <a:lnTo>
                    <a:pt x="903" y="127"/>
                  </a:lnTo>
                  <a:lnTo>
                    <a:pt x="907" y="131"/>
                  </a:lnTo>
                  <a:lnTo>
                    <a:pt x="911" y="134"/>
                  </a:lnTo>
                  <a:lnTo>
                    <a:pt x="913" y="138"/>
                  </a:lnTo>
                  <a:lnTo>
                    <a:pt x="915" y="142"/>
                  </a:lnTo>
                  <a:lnTo>
                    <a:pt x="917" y="146"/>
                  </a:lnTo>
                  <a:lnTo>
                    <a:pt x="919" y="148"/>
                  </a:lnTo>
                  <a:lnTo>
                    <a:pt x="919" y="152"/>
                  </a:lnTo>
                  <a:lnTo>
                    <a:pt x="917" y="157"/>
                  </a:lnTo>
                  <a:lnTo>
                    <a:pt x="915" y="165"/>
                  </a:lnTo>
                  <a:lnTo>
                    <a:pt x="911" y="171"/>
                  </a:lnTo>
                  <a:lnTo>
                    <a:pt x="909" y="176"/>
                  </a:lnTo>
                  <a:lnTo>
                    <a:pt x="905" y="180"/>
                  </a:lnTo>
                  <a:lnTo>
                    <a:pt x="901" y="184"/>
                  </a:lnTo>
                  <a:lnTo>
                    <a:pt x="898" y="188"/>
                  </a:lnTo>
                  <a:lnTo>
                    <a:pt x="892" y="190"/>
                  </a:lnTo>
                  <a:lnTo>
                    <a:pt x="890" y="192"/>
                  </a:lnTo>
                  <a:lnTo>
                    <a:pt x="886" y="194"/>
                  </a:lnTo>
                  <a:lnTo>
                    <a:pt x="884" y="198"/>
                  </a:lnTo>
                  <a:lnTo>
                    <a:pt x="880" y="201"/>
                  </a:lnTo>
                  <a:lnTo>
                    <a:pt x="878" y="205"/>
                  </a:lnTo>
                  <a:lnTo>
                    <a:pt x="875" y="211"/>
                  </a:lnTo>
                  <a:lnTo>
                    <a:pt x="873" y="219"/>
                  </a:lnTo>
                  <a:lnTo>
                    <a:pt x="871" y="224"/>
                  </a:lnTo>
                  <a:lnTo>
                    <a:pt x="867" y="232"/>
                  </a:lnTo>
                  <a:lnTo>
                    <a:pt x="865" y="242"/>
                  </a:lnTo>
                  <a:lnTo>
                    <a:pt x="863" y="249"/>
                  </a:lnTo>
                  <a:lnTo>
                    <a:pt x="861" y="261"/>
                  </a:lnTo>
                  <a:lnTo>
                    <a:pt x="859" y="270"/>
                  </a:lnTo>
                  <a:lnTo>
                    <a:pt x="859" y="282"/>
                  </a:lnTo>
                  <a:lnTo>
                    <a:pt x="857" y="295"/>
                  </a:lnTo>
                  <a:lnTo>
                    <a:pt x="855" y="309"/>
                  </a:lnTo>
                  <a:lnTo>
                    <a:pt x="855" y="322"/>
                  </a:lnTo>
                  <a:lnTo>
                    <a:pt x="854" y="337"/>
                  </a:lnTo>
                  <a:lnTo>
                    <a:pt x="852" y="355"/>
                  </a:lnTo>
                  <a:lnTo>
                    <a:pt x="850" y="372"/>
                  </a:lnTo>
                  <a:lnTo>
                    <a:pt x="848" y="391"/>
                  </a:lnTo>
                  <a:lnTo>
                    <a:pt x="846" y="410"/>
                  </a:lnTo>
                  <a:lnTo>
                    <a:pt x="844" y="433"/>
                  </a:lnTo>
                  <a:lnTo>
                    <a:pt x="840" y="454"/>
                  </a:lnTo>
                  <a:lnTo>
                    <a:pt x="836" y="479"/>
                  </a:lnTo>
                  <a:lnTo>
                    <a:pt x="834" y="504"/>
                  </a:lnTo>
                  <a:lnTo>
                    <a:pt x="831" y="531"/>
                  </a:lnTo>
                  <a:lnTo>
                    <a:pt x="827" y="558"/>
                  </a:lnTo>
                  <a:lnTo>
                    <a:pt x="823" y="586"/>
                  </a:lnTo>
                  <a:lnTo>
                    <a:pt x="819" y="617"/>
                  </a:lnTo>
                  <a:lnTo>
                    <a:pt x="813" y="648"/>
                  </a:lnTo>
                  <a:lnTo>
                    <a:pt x="810" y="680"/>
                  </a:lnTo>
                  <a:lnTo>
                    <a:pt x="804" y="713"/>
                  </a:lnTo>
                  <a:lnTo>
                    <a:pt x="800" y="743"/>
                  </a:lnTo>
                  <a:lnTo>
                    <a:pt x="794" y="772"/>
                  </a:lnTo>
                  <a:lnTo>
                    <a:pt x="790" y="801"/>
                  </a:lnTo>
                  <a:lnTo>
                    <a:pt x="785" y="826"/>
                  </a:lnTo>
                  <a:lnTo>
                    <a:pt x="781" y="851"/>
                  </a:lnTo>
                  <a:lnTo>
                    <a:pt x="775" y="874"/>
                  </a:lnTo>
                  <a:lnTo>
                    <a:pt x="771" y="895"/>
                  </a:lnTo>
                  <a:lnTo>
                    <a:pt x="766" y="914"/>
                  </a:lnTo>
                  <a:lnTo>
                    <a:pt x="760" y="931"/>
                  </a:lnTo>
                  <a:lnTo>
                    <a:pt x="756" y="948"/>
                  </a:lnTo>
                  <a:lnTo>
                    <a:pt x="750" y="962"/>
                  </a:lnTo>
                  <a:lnTo>
                    <a:pt x="746" y="973"/>
                  </a:lnTo>
                  <a:lnTo>
                    <a:pt x="741" y="985"/>
                  </a:lnTo>
                  <a:lnTo>
                    <a:pt x="737" y="994"/>
                  </a:lnTo>
                  <a:lnTo>
                    <a:pt x="731" y="1000"/>
                  </a:lnTo>
                  <a:lnTo>
                    <a:pt x="727" y="1008"/>
                  </a:lnTo>
                  <a:lnTo>
                    <a:pt x="722" y="1015"/>
                  </a:lnTo>
                  <a:lnTo>
                    <a:pt x="718" y="1021"/>
                  </a:lnTo>
                  <a:lnTo>
                    <a:pt x="714" y="1027"/>
                  </a:lnTo>
                  <a:lnTo>
                    <a:pt x="708" y="1033"/>
                  </a:lnTo>
                  <a:lnTo>
                    <a:pt x="704" y="1036"/>
                  </a:lnTo>
                  <a:lnTo>
                    <a:pt x="701" y="1040"/>
                  </a:lnTo>
                  <a:lnTo>
                    <a:pt x="697" y="1044"/>
                  </a:lnTo>
                  <a:lnTo>
                    <a:pt x="693" y="1048"/>
                  </a:lnTo>
                  <a:lnTo>
                    <a:pt x="691" y="1050"/>
                  </a:lnTo>
                  <a:lnTo>
                    <a:pt x="687" y="1052"/>
                  </a:lnTo>
                  <a:lnTo>
                    <a:pt x="683" y="1054"/>
                  </a:lnTo>
                  <a:lnTo>
                    <a:pt x="681" y="1054"/>
                  </a:lnTo>
                  <a:lnTo>
                    <a:pt x="679" y="1054"/>
                  </a:lnTo>
                  <a:lnTo>
                    <a:pt x="676" y="1054"/>
                  </a:lnTo>
                  <a:lnTo>
                    <a:pt x="674" y="1054"/>
                  </a:lnTo>
                  <a:lnTo>
                    <a:pt x="672" y="1052"/>
                  </a:lnTo>
                  <a:lnTo>
                    <a:pt x="670" y="1052"/>
                  </a:lnTo>
                  <a:lnTo>
                    <a:pt x="668" y="1050"/>
                  </a:lnTo>
                  <a:lnTo>
                    <a:pt x="666" y="1048"/>
                  </a:lnTo>
                  <a:lnTo>
                    <a:pt x="666" y="1044"/>
                  </a:lnTo>
                  <a:lnTo>
                    <a:pt x="664" y="1042"/>
                  </a:lnTo>
                  <a:lnTo>
                    <a:pt x="664" y="1038"/>
                  </a:lnTo>
                  <a:lnTo>
                    <a:pt x="662" y="1033"/>
                  </a:lnTo>
                  <a:lnTo>
                    <a:pt x="662" y="1029"/>
                  </a:lnTo>
                  <a:lnTo>
                    <a:pt x="662" y="1023"/>
                  </a:lnTo>
                  <a:lnTo>
                    <a:pt x="662" y="1017"/>
                  </a:lnTo>
                  <a:lnTo>
                    <a:pt x="662" y="1012"/>
                  </a:lnTo>
                  <a:lnTo>
                    <a:pt x="662" y="1004"/>
                  </a:lnTo>
                  <a:lnTo>
                    <a:pt x="664" y="996"/>
                  </a:lnTo>
                  <a:lnTo>
                    <a:pt x="664" y="989"/>
                  </a:lnTo>
                  <a:lnTo>
                    <a:pt x="664" y="981"/>
                  </a:lnTo>
                  <a:lnTo>
                    <a:pt x="664" y="971"/>
                  </a:lnTo>
                  <a:lnTo>
                    <a:pt x="662" y="962"/>
                  </a:lnTo>
                  <a:lnTo>
                    <a:pt x="660" y="952"/>
                  </a:lnTo>
                  <a:lnTo>
                    <a:pt x="657" y="941"/>
                  </a:lnTo>
                  <a:lnTo>
                    <a:pt x="653" y="927"/>
                  </a:lnTo>
                  <a:lnTo>
                    <a:pt x="647" y="914"/>
                  </a:lnTo>
                  <a:lnTo>
                    <a:pt x="641" y="901"/>
                  </a:lnTo>
                  <a:lnTo>
                    <a:pt x="635" y="885"/>
                  </a:lnTo>
                  <a:lnTo>
                    <a:pt x="628" y="870"/>
                  </a:lnTo>
                  <a:lnTo>
                    <a:pt x="618" y="855"/>
                  </a:lnTo>
                  <a:lnTo>
                    <a:pt x="611" y="837"/>
                  </a:lnTo>
                  <a:lnTo>
                    <a:pt x="599" y="818"/>
                  </a:lnTo>
                  <a:lnTo>
                    <a:pt x="590" y="799"/>
                  </a:lnTo>
                  <a:lnTo>
                    <a:pt x="578" y="780"/>
                  </a:lnTo>
                  <a:lnTo>
                    <a:pt x="567" y="759"/>
                  </a:lnTo>
                  <a:lnTo>
                    <a:pt x="567" y="75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6"/>
            <p:cNvSpPr/>
            <p:nvPr/>
          </p:nvSpPr>
          <p:spPr bwMode="auto">
            <a:xfrm>
              <a:off x="2598738" y="2840037"/>
              <a:ext cx="401638" cy="119063"/>
            </a:xfrm>
            <a:custGeom>
              <a:avLst/>
              <a:gdLst>
                <a:gd name="T0" fmla="*/ 26 w 507"/>
                <a:gd name="T1" fmla="*/ 134 h 149"/>
                <a:gd name="T2" fmla="*/ 17 w 507"/>
                <a:gd name="T3" fmla="*/ 128 h 149"/>
                <a:gd name="T4" fmla="*/ 9 w 507"/>
                <a:gd name="T5" fmla="*/ 120 h 149"/>
                <a:gd name="T6" fmla="*/ 3 w 507"/>
                <a:gd name="T7" fmla="*/ 113 h 149"/>
                <a:gd name="T8" fmla="*/ 0 w 507"/>
                <a:gd name="T9" fmla="*/ 109 h 149"/>
                <a:gd name="T10" fmla="*/ 0 w 507"/>
                <a:gd name="T11" fmla="*/ 107 h 149"/>
                <a:gd name="T12" fmla="*/ 3 w 507"/>
                <a:gd name="T13" fmla="*/ 103 h 149"/>
                <a:gd name="T14" fmla="*/ 9 w 507"/>
                <a:gd name="T15" fmla="*/ 99 h 149"/>
                <a:gd name="T16" fmla="*/ 15 w 507"/>
                <a:gd name="T17" fmla="*/ 96 h 149"/>
                <a:gd name="T18" fmla="*/ 24 w 507"/>
                <a:gd name="T19" fmla="*/ 92 h 149"/>
                <a:gd name="T20" fmla="*/ 36 w 507"/>
                <a:gd name="T21" fmla="*/ 88 h 149"/>
                <a:gd name="T22" fmla="*/ 49 w 507"/>
                <a:gd name="T23" fmla="*/ 86 h 149"/>
                <a:gd name="T24" fmla="*/ 65 w 507"/>
                <a:gd name="T25" fmla="*/ 82 h 149"/>
                <a:gd name="T26" fmla="*/ 82 w 507"/>
                <a:gd name="T27" fmla="*/ 80 h 149"/>
                <a:gd name="T28" fmla="*/ 101 w 507"/>
                <a:gd name="T29" fmla="*/ 74 h 149"/>
                <a:gd name="T30" fmla="*/ 122 w 507"/>
                <a:gd name="T31" fmla="*/ 69 h 149"/>
                <a:gd name="T32" fmla="*/ 147 w 507"/>
                <a:gd name="T33" fmla="*/ 63 h 149"/>
                <a:gd name="T34" fmla="*/ 174 w 507"/>
                <a:gd name="T35" fmla="*/ 55 h 149"/>
                <a:gd name="T36" fmla="*/ 202 w 507"/>
                <a:gd name="T37" fmla="*/ 46 h 149"/>
                <a:gd name="T38" fmla="*/ 233 w 507"/>
                <a:gd name="T39" fmla="*/ 36 h 149"/>
                <a:gd name="T40" fmla="*/ 265 w 507"/>
                <a:gd name="T41" fmla="*/ 29 h 149"/>
                <a:gd name="T42" fmla="*/ 296 w 507"/>
                <a:gd name="T43" fmla="*/ 21 h 149"/>
                <a:gd name="T44" fmla="*/ 325 w 507"/>
                <a:gd name="T45" fmla="*/ 15 h 149"/>
                <a:gd name="T46" fmla="*/ 350 w 507"/>
                <a:gd name="T47" fmla="*/ 11 h 149"/>
                <a:gd name="T48" fmla="*/ 375 w 507"/>
                <a:gd name="T49" fmla="*/ 6 h 149"/>
                <a:gd name="T50" fmla="*/ 396 w 507"/>
                <a:gd name="T51" fmla="*/ 4 h 149"/>
                <a:gd name="T52" fmla="*/ 413 w 507"/>
                <a:gd name="T53" fmla="*/ 0 h 149"/>
                <a:gd name="T54" fmla="*/ 430 w 507"/>
                <a:gd name="T55" fmla="*/ 0 h 149"/>
                <a:gd name="T56" fmla="*/ 449 w 507"/>
                <a:gd name="T57" fmla="*/ 0 h 149"/>
                <a:gd name="T58" fmla="*/ 470 w 507"/>
                <a:gd name="T59" fmla="*/ 2 h 149"/>
                <a:gd name="T60" fmla="*/ 487 w 507"/>
                <a:gd name="T61" fmla="*/ 7 h 149"/>
                <a:gd name="T62" fmla="*/ 499 w 507"/>
                <a:gd name="T63" fmla="*/ 15 h 149"/>
                <a:gd name="T64" fmla="*/ 505 w 507"/>
                <a:gd name="T65" fmla="*/ 25 h 149"/>
                <a:gd name="T66" fmla="*/ 507 w 507"/>
                <a:gd name="T67" fmla="*/ 34 h 149"/>
                <a:gd name="T68" fmla="*/ 505 w 507"/>
                <a:gd name="T69" fmla="*/ 44 h 149"/>
                <a:gd name="T70" fmla="*/ 499 w 507"/>
                <a:gd name="T71" fmla="*/ 53 h 149"/>
                <a:gd name="T72" fmla="*/ 487 w 507"/>
                <a:gd name="T73" fmla="*/ 63 h 149"/>
                <a:gd name="T74" fmla="*/ 476 w 507"/>
                <a:gd name="T75" fmla="*/ 71 h 149"/>
                <a:gd name="T76" fmla="*/ 463 w 507"/>
                <a:gd name="T77" fmla="*/ 74 h 149"/>
                <a:gd name="T78" fmla="*/ 449 w 507"/>
                <a:gd name="T79" fmla="*/ 78 h 149"/>
                <a:gd name="T80" fmla="*/ 432 w 507"/>
                <a:gd name="T81" fmla="*/ 80 h 149"/>
                <a:gd name="T82" fmla="*/ 403 w 507"/>
                <a:gd name="T83" fmla="*/ 84 h 149"/>
                <a:gd name="T84" fmla="*/ 373 w 507"/>
                <a:gd name="T85" fmla="*/ 88 h 149"/>
                <a:gd name="T86" fmla="*/ 359 w 507"/>
                <a:gd name="T87" fmla="*/ 92 h 149"/>
                <a:gd name="T88" fmla="*/ 346 w 507"/>
                <a:gd name="T89" fmla="*/ 96 h 149"/>
                <a:gd name="T90" fmla="*/ 332 w 507"/>
                <a:gd name="T91" fmla="*/ 97 h 149"/>
                <a:gd name="T92" fmla="*/ 315 w 507"/>
                <a:gd name="T93" fmla="*/ 101 h 149"/>
                <a:gd name="T94" fmla="*/ 298 w 507"/>
                <a:gd name="T95" fmla="*/ 105 h 149"/>
                <a:gd name="T96" fmla="*/ 265 w 507"/>
                <a:gd name="T97" fmla="*/ 111 h 149"/>
                <a:gd name="T98" fmla="*/ 218 w 507"/>
                <a:gd name="T99" fmla="*/ 124 h 149"/>
                <a:gd name="T100" fmla="*/ 195 w 507"/>
                <a:gd name="T101" fmla="*/ 130 h 149"/>
                <a:gd name="T102" fmla="*/ 172 w 507"/>
                <a:gd name="T103" fmla="*/ 136 h 149"/>
                <a:gd name="T104" fmla="*/ 153 w 507"/>
                <a:gd name="T105" fmla="*/ 142 h 149"/>
                <a:gd name="T106" fmla="*/ 133 w 507"/>
                <a:gd name="T107" fmla="*/ 143 h 149"/>
                <a:gd name="T108" fmla="*/ 118 w 507"/>
                <a:gd name="T109" fmla="*/ 147 h 149"/>
                <a:gd name="T110" fmla="*/ 107 w 507"/>
                <a:gd name="T111" fmla="*/ 149 h 149"/>
                <a:gd name="T112" fmla="*/ 95 w 507"/>
                <a:gd name="T113" fmla="*/ 149 h 149"/>
                <a:gd name="T114" fmla="*/ 89 w 507"/>
                <a:gd name="T115" fmla="*/ 149 h 149"/>
                <a:gd name="T116" fmla="*/ 76 w 507"/>
                <a:gd name="T117" fmla="*/ 149 h 149"/>
                <a:gd name="T118" fmla="*/ 47 w 507"/>
                <a:gd name="T119" fmla="*/ 142 h 149"/>
                <a:gd name="T120" fmla="*/ 32 w 507"/>
                <a:gd name="T121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7" h="149">
                  <a:moveTo>
                    <a:pt x="32" y="138"/>
                  </a:moveTo>
                  <a:lnTo>
                    <a:pt x="26" y="134"/>
                  </a:lnTo>
                  <a:lnTo>
                    <a:pt x="21" y="130"/>
                  </a:lnTo>
                  <a:lnTo>
                    <a:pt x="17" y="128"/>
                  </a:lnTo>
                  <a:lnTo>
                    <a:pt x="13" y="124"/>
                  </a:lnTo>
                  <a:lnTo>
                    <a:pt x="9" y="120"/>
                  </a:lnTo>
                  <a:lnTo>
                    <a:pt x="5" y="117"/>
                  </a:lnTo>
                  <a:lnTo>
                    <a:pt x="3" y="113"/>
                  </a:lnTo>
                  <a:lnTo>
                    <a:pt x="1" y="111"/>
                  </a:lnTo>
                  <a:lnTo>
                    <a:pt x="0" y="109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1" y="105"/>
                  </a:lnTo>
                  <a:lnTo>
                    <a:pt x="3" y="103"/>
                  </a:lnTo>
                  <a:lnTo>
                    <a:pt x="5" y="101"/>
                  </a:lnTo>
                  <a:lnTo>
                    <a:pt x="9" y="99"/>
                  </a:lnTo>
                  <a:lnTo>
                    <a:pt x="11" y="97"/>
                  </a:lnTo>
                  <a:lnTo>
                    <a:pt x="15" y="96"/>
                  </a:lnTo>
                  <a:lnTo>
                    <a:pt x="21" y="94"/>
                  </a:lnTo>
                  <a:lnTo>
                    <a:pt x="24" y="92"/>
                  </a:lnTo>
                  <a:lnTo>
                    <a:pt x="30" y="90"/>
                  </a:lnTo>
                  <a:lnTo>
                    <a:pt x="36" y="88"/>
                  </a:lnTo>
                  <a:lnTo>
                    <a:pt x="44" y="88"/>
                  </a:lnTo>
                  <a:lnTo>
                    <a:pt x="49" y="86"/>
                  </a:lnTo>
                  <a:lnTo>
                    <a:pt x="57" y="84"/>
                  </a:lnTo>
                  <a:lnTo>
                    <a:pt x="65" y="82"/>
                  </a:lnTo>
                  <a:lnTo>
                    <a:pt x="72" y="82"/>
                  </a:lnTo>
                  <a:lnTo>
                    <a:pt x="82" y="80"/>
                  </a:lnTo>
                  <a:lnTo>
                    <a:pt x="91" y="76"/>
                  </a:lnTo>
                  <a:lnTo>
                    <a:pt x="101" y="74"/>
                  </a:lnTo>
                  <a:lnTo>
                    <a:pt x="111" y="73"/>
                  </a:lnTo>
                  <a:lnTo>
                    <a:pt x="122" y="69"/>
                  </a:lnTo>
                  <a:lnTo>
                    <a:pt x="133" y="65"/>
                  </a:lnTo>
                  <a:lnTo>
                    <a:pt x="147" y="63"/>
                  </a:lnTo>
                  <a:lnTo>
                    <a:pt x="160" y="59"/>
                  </a:lnTo>
                  <a:lnTo>
                    <a:pt x="174" y="55"/>
                  </a:lnTo>
                  <a:lnTo>
                    <a:pt x="187" y="51"/>
                  </a:lnTo>
                  <a:lnTo>
                    <a:pt x="202" y="46"/>
                  </a:lnTo>
                  <a:lnTo>
                    <a:pt x="218" y="42"/>
                  </a:lnTo>
                  <a:lnTo>
                    <a:pt x="233" y="36"/>
                  </a:lnTo>
                  <a:lnTo>
                    <a:pt x="250" y="32"/>
                  </a:lnTo>
                  <a:lnTo>
                    <a:pt x="265" y="29"/>
                  </a:lnTo>
                  <a:lnTo>
                    <a:pt x="281" y="25"/>
                  </a:lnTo>
                  <a:lnTo>
                    <a:pt x="296" y="21"/>
                  </a:lnTo>
                  <a:lnTo>
                    <a:pt x="311" y="19"/>
                  </a:lnTo>
                  <a:lnTo>
                    <a:pt x="325" y="15"/>
                  </a:lnTo>
                  <a:lnTo>
                    <a:pt x="338" y="13"/>
                  </a:lnTo>
                  <a:lnTo>
                    <a:pt x="350" y="11"/>
                  </a:lnTo>
                  <a:lnTo>
                    <a:pt x="363" y="7"/>
                  </a:lnTo>
                  <a:lnTo>
                    <a:pt x="375" y="6"/>
                  </a:lnTo>
                  <a:lnTo>
                    <a:pt x="384" y="4"/>
                  </a:lnTo>
                  <a:lnTo>
                    <a:pt x="396" y="4"/>
                  </a:lnTo>
                  <a:lnTo>
                    <a:pt x="403" y="2"/>
                  </a:lnTo>
                  <a:lnTo>
                    <a:pt x="413" y="0"/>
                  </a:lnTo>
                  <a:lnTo>
                    <a:pt x="422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9" y="0"/>
                  </a:lnTo>
                  <a:lnTo>
                    <a:pt x="461" y="0"/>
                  </a:lnTo>
                  <a:lnTo>
                    <a:pt x="470" y="2"/>
                  </a:lnTo>
                  <a:lnTo>
                    <a:pt x="480" y="4"/>
                  </a:lnTo>
                  <a:lnTo>
                    <a:pt x="487" y="7"/>
                  </a:lnTo>
                  <a:lnTo>
                    <a:pt x="493" y="11"/>
                  </a:lnTo>
                  <a:lnTo>
                    <a:pt x="499" y="15"/>
                  </a:lnTo>
                  <a:lnTo>
                    <a:pt x="505" y="19"/>
                  </a:lnTo>
                  <a:lnTo>
                    <a:pt x="505" y="25"/>
                  </a:lnTo>
                  <a:lnTo>
                    <a:pt x="507" y="29"/>
                  </a:lnTo>
                  <a:lnTo>
                    <a:pt x="507" y="34"/>
                  </a:lnTo>
                  <a:lnTo>
                    <a:pt x="507" y="38"/>
                  </a:lnTo>
                  <a:lnTo>
                    <a:pt x="505" y="44"/>
                  </a:lnTo>
                  <a:lnTo>
                    <a:pt x="503" y="48"/>
                  </a:lnTo>
                  <a:lnTo>
                    <a:pt x="499" y="53"/>
                  </a:lnTo>
                  <a:lnTo>
                    <a:pt x="493" y="59"/>
                  </a:lnTo>
                  <a:lnTo>
                    <a:pt x="487" y="63"/>
                  </a:lnTo>
                  <a:lnTo>
                    <a:pt x="482" y="67"/>
                  </a:lnTo>
                  <a:lnTo>
                    <a:pt x="476" y="71"/>
                  </a:lnTo>
                  <a:lnTo>
                    <a:pt x="470" y="73"/>
                  </a:lnTo>
                  <a:lnTo>
                    <a:pt x="463" y="74"/>
                  </a:lnTo>
                  <a:lnTo>
                    <a:pt x="457" y="76"/>
                  </a:lnTo>
                  <a:lnTo>
                    <a:pt x="449" y="78"/>
                  </a:lnTo>
                  <a:lnTo>
                    <a:pt x="441" y="78"/>
                  </a:lnTo>
                  <a:lnTo>
                    <a:pt x="432" y="80"/>
                  </a:lnTo>
                  <a:lnTo>
                    <a:pt x="422" y="82"/>
                  </a:lnTo>
                  <a:lnTo>
                    <a:pt x="403" y="84"/>
                  </a:lnTo>
                  <a:lnTo>
                    <a:pt x="382" y="88"/>
                  </a:lnTo>
                  <a:lnTo>
                    <a:pt x="373" y="88"/>
                  </a:lnTo>
                  <a:lnTo>
                    <a:pt x="363" y="92"/>
                  </a:lnTo>
                  <a:lnTo>
                    <a:pt x="359" y="92"/>
                  </a:lnTo>
                  <a:lnTo>
                    <a:pt x="353" y="94"/>
                  </a:lnTo>
                  <a:lnTo>
                    <a:pt x="346" y="96"/>
                  </a:lnTo>
                  <a:lnTo>
                    <a:pt x="340" y="96"/>
                  </a:lnTo>
                  <a:lnTo>
                    <a:pt x="332" y="97"/>
                  </a:lnTo>
                  <a:lnTo>
                    <a:pt x="325" y="99"/>
                  </a:lnTo>
                  <a:lnTo>
                    <a:pt x="315" y="101"/>
                  </a:lnTo>
                  <a:lnTo>
                    <a:pt x="306" y="103"/>
                  </a:lnTo>
                  <a:lnTo>
                    <a:pt x="298" y="105"/>
                  </a:lnTo>
                  <a:lnTo>
                    <a:pt x="287" y="107"/>
                  </a:lnTo>
                  <a:lnTo>
                    <a:pt x="265" y="111"/>
                  </a:lnTo>
                  <a:lnTo>
                    <a:pt x="243" y="117"/>
                  </a:lnTo>
                  <a:lnTo>
                    <a:pt x="218" y="124"/>
                  </a:lnTo>
                  <a:lnTo>
                    <a:pt x="206" y="128"/>
                  </a:lnTo>
                  <a:lnTo>
                    <a:pt x="195" y="130"/>
                  </a:lnTo>
                  <a:lnTo>
                    <a:pt x="183" y="134"/>
                  </a:lnTo>
                  <a:lnTo>
                    <a:pt x="172" y="136"/>
                  </a:lnTo>
                  <a:lnTo>
                    <a:pt x="162" y="138"/>
                  </a:lnTo>
                  <a:lnTo>
                    <a:pt x="153" y="142"/>
                  </a:lnTo>
                  <a:lnTo>
                    <a:pt x="143" y="143"/>
                  </a:lnTo>
                  <a:lnTo>
                    <a:pt x="133" y="143"/>
                  </a:lnTo>
                  <a:lnTo>
                    <a:pt x="126" y="145"/>
                  </a:lnTo>
                  <a:lnTo>
                    <a:pt x="118" y="147"/>
                  </a:lnTo>
                  <a:lnTo>
                    <a:pt x="112" y="147"/>
                  </a:lnTo>
                  <a:lnTo>
                    <a:pt x="107" y="149"/>
                  </a:lnTo>
                  <a:lnTo>
                    <a:pt x="101" y="149"/>
                  </a:lnTo>
                  <a:lnTo>
                    <a:pt x="95" y="149"/>
                  </a:lnTo>
                  <a:lnTo>
                    <a:pt x="91" y="149"/>
                  </a:lnTo>
                  <a:lnTo>
                    <a:pt x="89" y="149"/>
                  </a:lnTo>
                  <a:lnTo>
                    <a:pt x="82" y="149"/>
                  </a:lnTo>
                  <a:lnTo>
                    <a:pt x="76" y="149"/>
                  </a:lnTo>
                  <a:lnTo>
                    <a:pt x="63" y="145"/>
                  </a:lnTo>
                  <a:lnTo>
                    <a:pt x="47" y="142"/>
                  </a:lnTo>
                  <a:lnTo>
                    <a:pt x="32" y="138"/>
                  </a:lnTo>
                  <a:lnTo>
                    <a:pt x="32" y="138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7"/>
            <p:cNvSpPr/>
            <p:nvPr/>
          </p:nvSpPr>
          <p:spPr bwMode="auto">
            <a:xfrm>
              <a:off x="2747963" y="2638425"/>
              <a:ext cx="87313" cy="555625"/>
            </a:xfrm>
            <a:custGeom>
              <a:avLst/>
              <a:gdLst>
                <a:gd name="T0" fmla="*/ 111 w 111"/>
                <a:gd name="T1" fmla="*/ 84 h 699"/>
                <a:gd name="T2" fmla="*/ 111 w 111"/>
                <a:gd name="T3" fmla="*/ 100 h 699"/>
                <a:gd name="T4" fmla="*/ 107 w 111"/>
                <a:gd name="T5" fmla="*/ 123 h 699"/>
                <a:gd name="T6" fmla="*/ 101 w 111"/>
                <a:gd name="T7" fmla="*/ 142 h 699"/>
                <a:gd name="T8" fmla="*/ 100 w 111"/>
                <a:gd name="T9" fmla="*/ 153 h 699"/>
                <a:gd name="T10" fmla="*/ 96 w 111"/>
                <a:gd name="T11" fmla="*/ 167 h 699"/>
                <a:gd name="T12" fmla="*/ 94 w 111"/>
                <a:gd name="T13" fmla="*/ 182 h 699"/>
                <a:gd name="T14" fmla="*/ 90 w 111"/>
                <a:gd name="T15" fmla="*/ 201 h 699"/>
                <a:gd name="T16" fmla="*/ 88 w 111"/>
                <a:gd name="T17" fmla="*/ 220 h 699"/>
                <a:gd name="T18" fmla="*/ 86 w 111"/>
                <a:gd name="T19" fmla="*/ 243 h 699"/>
                <a:gd name="T20" fmla="*/ 84 w 111"/>
                <a:gd name="T21" fmla="*/ 268 h 699"/>
                <a:gd name="T22" fmla="*/ 82 w 111"/>
                <a:gd name="T23" fmla="*/ 295 h 699"/>
                <a:gd name="T24" fmla="*/ 80 w 111"/>
                <a:gd name="T25" fmla="*/ 328 h 699"/>
                <a:gd name="T26" fmla="*/ 80 w 111"/>
                <a:gd name="T27" fmla="*/ 368 h 699"/>
                <a:gd name="T28" fmla="*/ 78 w 111"/>
                <a:gd name="T29" fmla="*/ 414 h 699"/>
                <a:gd name="T30" fmla="*/ 78 w 111"/>
                <a:gd name="T31" fmla="*/ 465 h 699"/>
                <a:gd name="T32" fmla="*/ 77 w 111"/>
                <a:gd name="T33" fmla="*/ 523 h 699"/>
                <a:gd name="T34" fmla="*/ 75 w 111"/>
                <a:gd name="T35" fmla="*/ 588 h 699"/>
                <a:gd name="T36" fmla="*/ 75 w 111"/>
                <a:gd name="T37" fmla="*/ 661 h 699"/>
                <a:gd name="T38" fmla="*/ 15 w 111"/>
                <a:gd name="T39" fmla="*/ 699 h 699"/>
                <a:gd name="T40" fmla="*/ 15 w 111"/>
                <a:gd name="T41" fmla="*/ 636 h 699"/>
                <a:gd name="T42" fmla="*/ 15 w 111"/>
                <a:gd name="T43" fmla="*/ 577 h 699"/>
                <a:gd name="T44" fmla="*/ 15 w 111"/>
                <a:gd name="T45" fmla="*/ 519 h 699"/>
                <a:gd name="T46" fmla="*/ 15 w 111"/>
                <a:gd name="T47" fmla="*/ 464 h 699"/>
                <a:gd name="T48" fmla="*/ 13 w 111"/>
                <a:gd name="T49" fmla="*/ 412 h 699"/>
                <a:gd name="T50" fmla="*/ 13 w 111"/>
                <a:gd name="T51" fmla="*/ 360 h 699"/>
                <a:gd name="T52" fmla="*/ 13 w 111"/>
                <a:gd name="T53" fmla="*/ 314 h 699"/>
                <a:gd name="T54" fmla="*/ 12 w 111"/>
                <a:gd name="T55" fmla="*/ 268 h 699"/>
                <a:gd name="T56" fmla="*/ 12 w 111"/>
                <a:gd name="T57" fmla="*/ 226 h 699"/>
                <a:gd name="T58" fmla="*/ 10 w 111"/>
                <a:gd name="T59" fmla="*/ 186 h 699"/>
                <a:gd name="T60" fmla="*/ 8 w 111"/>
                <a:gd name="T61" fmla="*/ 148 h 699"/>
                <a:gd name="T62" fmla="*/ 8 w 111"/>
                <a:gd name="T63" fmla="*/ 113 h 699"/>
                <a:gd name="T64" fmla="*/ 6 w 111"/>
                <a:gd name="T65" fmla="*/ 80 h 699"/>
                <a:gd name="T66" fmla="*/ 4 w 111"/>
                <a:gd name="T67" fmla="*/ 52 h 699"/>
                <a:gd name="T68" fmla="*/ 2 w 111"/>
                <a:gd name="T69" fmla="*/ 25 h 699"/>
                <a:gd name="T70" fmla="*/ 0 w 111"/>
                <a:gd name="T71" fmla="*/ 0 h 699"/>
                <a:gd name="T72" fmla="*/ 25 w 111"/>
                <a:gd name="T73" fmla="*/ 12 h 699"/>
                <a:gd name="T74" fmla="*/ 44 w 111"/>
                <a:gd name="T75" fmla="*/ 23 h 699"/>
                <a:gd name="T76" fmla="*/ 63 w 111"/>
                <a:gd name="T77" fmla="*/ 34 h 699"/>
                <a:gd name="T78" fmla="*/ 78 w 111"/>
                <a:gd name="T79" fmla="*/ 44 h 699"/>
                <a:gd name="T80" fmla="*/ 90 w 111"/>
                <a:gd name="T81" fmla="*/ 54 h 699"/>
                <a:gd name="T82" fmla="*/ 100 w 111"/>
                <a:gd name="T83" fmla="*/ 61 h 699"/>
                <a:gd name="T84" fmla="*/ 105 w 111"/>
                <a:gd name="T85" fmla="*/ 71 h 699"/>
                <a:gd name="T86" fmla="*/ 109 w 111"/>
                <a:gd name="T87" fmla="*/ 7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699">
                  <a:moveTo>
                    <a:pt x="109" y="79"/>
                  </a:moveTo>
                  <a:lnTo>
                    <a:pt x="111" y="84"/>
                  </a:lnTo>
                  <a:lnTo>
                    <a:pt x="111" y="92"/>
                  </a:lnTo>
                  <a:lnTo>
                    <a:pt x="111" y="100"/>
                  </a:lnTo>
                  <a:lnTo>
                    <a:pt x="111" y="107"/>
                  </a:lnTo>
                  <a:lnTo>
                    <a:pt x="107" y="123"/>
                  </a:lnTo>
                  <a:lnTo>
                    <a:pt x="103" y="136"/>
                  </a:lnTo>
                  <a:lnTo>
                    <a:pt x="101" y="142"/>
                  </a:lnTo>
                  <a:lnTo>
                    <a:pt x="100" y="148"/>
                  </a:lnTo>
                  <a:lnTo>
                    <a:pt x="100" y="153"/>
                  </a:lnTo>
                  <a:lnTo>
                    <a:pt x="98" y="161"/>
                  </a:lnTo>
                  <a:lnTo>
                    <a:pt x="96" y="167"/>
                  </a:lnTo>
                  <a:lnTo>
                    <a:pt x="94" y="174"/>
                  </a:lnTo>
                  <a:lnTo>
                    <a:pt x="94" y="182"/>
                  </a:lnTo>
                  <a:lnTo>
                    <a:pt x="92" y="192"/>
                  </a:lnTo>
                  <a:lnTo>
                    <a:pt x="90" y="201"/>
                  </a:lnTo>
                  <a:lnTo>
                    <a:pt x="90" y="211"/>
                  </a:lnTo>
                  <a:lnTo>
                    <a:pt x="88" y="220"/>
                  </a:lnTo>
                  <a:lnTo>
                    <a:pt x="88" y="232"/>
                  </a:lnTo>
                  <a:lnTo>
                    <a:pt x="86" y="243"/>
                  </a:lnTo>
                  <a:lnTo>
                    <a:pt x="86" y="255"/>
                  </a:lnTo>
                  <a:lnTo>
                    <a:pt x="84" y="268"/>
                  </a:lnTo>
                  <a:lnTo>
                    <a:pt x="84" y="280"/>
                  </a:lnTo>
                  <a:lnTo>
                    <a:pt x="82" y="295"/>
                  </a:lnTo>
                  <a:lnTo>
                    <a:pt x="82" y="310"/>
                  </a:lnTo>
                  <a:lnTo>
                    <a:pt x="80" y="328"/>
                  </a:lnTo>
                  <a:lnTo>
                    <a:pt x="80" y="347"/>
                  </a:lnTo>
                  <a:lnTo>
                    <a:pt x="80" y="368"/>
                  </a:lnTo>
                  <a:lnTo>
                    <a:pt x="78" y="389"/>
                  </a:lnTo>
                  <a:lnTo>
                    <a:pt x="78" y="414"/>
                  </a:lnTo>
                  <a:lnTo>
                    <a:pt x="78" y="439"/>
                  </a:lnTo>
                  <a:lnTo>
                    <a:pt x="78" y="465"/>
                  </a:lnTo>
                  <a:lnTo>
                    <a:pt x="77" y="494"/>
                  </a:lnTo>
                  <a:lnTo>
                    <a:pt x="77" y="523"/>
                  </a:lnTo>
                  <a:lnTo>
                    <a:pt x="77" y="555"/>
                  </a:lnTo>
                  <a:lnTo>
                    <a:pt x="75" y="588"/>
                  </a:lnTo>
                  <a:lnTo>
                    <a:pt x="75" y="624"/>
                  </a:lnTo>
                  <a:lnTo>
                    <a:pt x="75" y="661"/>
                  </a:lnTo>
                  <a:lnTo>
                    <a:pt x="73" y="699"/>
                  </a:lnTo>
                  <a:lnTo>
                    <a:pt x="15" y="699"/>
                  </a:lnTo>
                  <a:lnTo>
                    <a:pt x="15" y="667"/>
                  </a:lnTo>
                  <a:lnTo>
                    <a:pt x="15" y="636"/>
                  </a:lnTo>
                  <a:lnTo>
                    <a:pt x="15" y="605"/>
                  </a:lnTo>
                  <a:lnTo>
                    <a:pt x="15" y="577"/>
                  </a:lnTo>
                  <a:lnTo>
                    <a:pt x="15" y="548"/>
                  </a:lnTo>
                  <a:lnTo>
                    <a:pt x="15" y="519"/>
                  </a:lnTo>
                  <a:lnTo>
                    <a:pt x="15" y="490"/>
                  </a:lnTo>
                  <a:lnTo>
                    <a:pt x="15" y="464"/>
                  </a:lnTo>
                  <a:lnTo>
                    <a:pt x="15" y="437"/>
                  </a:lnTo>
                  <a:lnTo>
                    <a:pt x="13" y="412"/>
                  </a:lnTo>
                  <a:lnTo>
                    <a:pt x="13" y="385"/>
                  </a:lnTo>
                  <a:lnTo>
                    <a:pt x="13" y="360"/>
                  </a:lnTo>
                  <a:lnTo>
                    <a:pt x="13" y="337"/>
                  </a:lnTo>
                  <a:lnTo>
                    <a:pt x="13" y="314"/>
                  </a:lnTo>
                  <a:lnTo>
                    <a:pt x="12" y="291"/>
                  </a:lnTo>
                  <a:lnTo>
                    <a:pt x="12" y="268"/>
                  </a:lnTo>
                  <a:lnTo>
                    <a:pt x="12" y="247"/>
                  </a:lnTo>
                  <a:lnTo>
                    <a:pt x="12" y="226"/>
                  </a:lnTo>
                  <a:lnTo>
                    <a:pt x="10" y="205"/>
                  </a:lnTo>
                  <a:lnTo>
                    <a:pt x="10" y="186"/>
                  </a:lnTo>
                  <a:lnTo>
                    <a:pt x="10" y="167"/>
                  </a:lnTo>
                  <a:lnTo>
                    <a:pt x="8" y="148"/>
                  </a:lnTo>
                  <a:lnTo>
                    <a:pt x="8" y="130"/>
                  </a:lnTo>
                  <a:lnTo>
                    <a:pt x="8" y="113"/>
                  </a:lnTo>
                  <a:lnTo>
                    <a:pt x="6" y="98"/>
                  </a:lnTo>
                  <a:lnTo>
                    <a:pt x="6" y="80"/>
                  </a:lnTo>
                  <a:lnTo>
                    <a:pt x="4" y="65"/>
                  </a:lnTo>
                  <a:lnTo>
                    <a:pt x="4" y="52"/>
                  </a:lnTo>
                  <a:lnTo>
                    <a:pt x="4" y="38"/>
                  </a:lnTo>
                  <a:lnTo>
                    <a:pt x="2" y="25"/>
                  </a:lnTo>
                  <a:lnTo>
                    <a:pt x="2" y="12"/>
                  </a:lnTo>
                  <a:lnTo>
                    <a:pt x="0" y="0"/>
                  </a:lnTo>
                  <a:lnTo>
                    <a:pt x="13" y="6"/>
                  </a:lnTo>
                  <a:lnTo>
                    <a:pt x="25" y="12"/>
                  </a:lnTo>
                  <a:lnTo>
                    <a:pt x="34" y="17"/>
                  </a:lnTo>
                  <a:lnTo>
                    <a:pt x="44" y="23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71" y="38"/>
                  </a:lnTo>
                  <a:lnTo>
                    <a:pt x="78" y="44"/>
                  </a:lnTo>
                  <a:lnTo>
                    <a:pt x="84" y="48"/>
                  </a:lnTo>
                  <a:lnTo>
                    <a:pt x="90" y="54"/>
                  </a:lnTo>
                  <a:lnTo>
                    <a:pt x="96" y="57"/>
                  </a:lnTo>
                  <a:lnTo>
                    <a:pt x="100" y="61"/>
                  </a:lnTo>
                  <a:lnTo>
                    <a:pt x="103" y="67"/>
                  </a:lnTo>
                  <a:lnTo>
                    <a:pt x="105" y="71"/>
                  </a:lnTo>
                  <a:lnTo>
                    <a:pt x="107" y="75"/>
                  </a:lnTo>
                  <a:lnTo>
                    <a:pt x="109" y="79"/>
                  </a:lnTo>
                  <a:lnTo>
                    <a:pt x="109" y="7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8"/>
            <p:cNvSpPr/>
            <p:nvPr/>
          </p:nvSpPr>
          <p:spPr bwMode="auto">
            <a:xfrm>
              <a:off x="2544763" y="3130550"/>
              <a:ext cx="495300" cy="103188"/>
            </a:xfrm>
            <a:custGeom>
              <a:avLst/>
              <a:gdLst>
                <a:gd name="T0" fmla="*/ 17 w 623"/>
                <a:gd name="T1" fmla="*/ 63 h 130"/>
                <a:gd name="T2" fmla="*/ 49 w 623"/>
                <a:gd name="T3" fmla="*/ 59 h 130"/>
                <a:gd name="T4" fmla="*/ 80 w 623"/>
                <a:gd name="T5" fmla="*/ 57 h 130"/>
                <a:gd name="T6" fmla="*/ 105 w 623"/>
                <a:gd name="T7" fmla="*/ 53 h 130"/>
                <a:gd name="T8" fmla="*/ 120 w 623"/>
                <a:gd name="T9" fmla="*/ 51 h 130"/>
                <a:gd name="T10" fmla="*/ 132 w 623"/>
                <a:gd name="T11" fmla="*/ 51 h 130"/>
                <a:gd name="T12" fmla="*/ 147 w 623"/>
                <a:gd name="T13" fmla="*/ 49 h 130"/>
                <a:gd name="T14" fmla="*/ 166 w 623"/>
                <a:gd name="T15" fmla="*/ 47 h 130"/>
                <a:gd name="T16" fmla="*/ 187 w 623"/>
                <a:gd name="T17" fmla="*/ 44 h 130"/>
                <a:gd name="T18" fmla="*/ 212 w 623"/>
                <a:gd name="T19" fmla="*/ 40 h 130"/>
                <a:gd name="T20" fmla="*/ 239 w 623"/>
                <a:gd name="T21" fmla="*/ 36 h 130"/>
                <a:gd name="T22" fmla="*/ 269 w 623"/>
                <a:gd name="T23" fmla="*/ 28 h 130"/>
                <a:gd name="T24" fmla="*/ 302 w 623"/>
                <a:gd name="T25" fmla="*/ 23 h 130"/>
                <a:gd name="T26" fmla="*/ 332 w 623"/>
                <a:gd name="T27" fmla="*/ 15 h 130"/>
                <a:gd name="T28" fmla="*/ 361 w 623"/>
                <a:gd name="T29" fmla="*/ 11 h 130"/>
                <a:gd name="T30" fmla="*/ 386 w 623"/>
                <a:gd name="T31" fmla="*/ 7 h 130"/>
                <a:gd name="T32" fmla="*/ 411 w 623"/>
                <a:gd name="T33" fmla="*/ 3 h 130"/>
                <a:gd name="T34" fmla="*/ 432 w 623"/>
                <a:gd name="T35" fmla="*/ 2 h 130"/>
                <a:gd name="T36" fmla="*/ 451 w 623"/>
                <a:gd name="T37" fmla="*/ 0 h 130"/>
                <a:gd name="T38" fmla="*/ 470 w 623"/>
                <a:gd name="T39" fmla="*/ 0 h 130"/>
                <a:gd name="T40" fmla="*/ 486 w 623"/>
                <a:gd name="T41" fmla="*/ 0 h 130"/>
                <a:gd name="T42" fmla="*/ 501 w 623"/>
                <a:gd name="T43" fmla="*/ 2 h 130"/>
                <a:gd name="T44" fmla="*/ 518 w 623"/>
                <a:gd name="T45" fmla="*/ 7 h 130"/>
                <a:gd name="T46" fmla="*/ 535 w 623"/>
                <a:gd name="T47" fmla="*/ 15 h 130"/>
                <a:gd name="T48" fmla="*/ 554 w 623"/>
                <a:gd name="T49" fmla="*/ 25 h 130"/>
                <a:gd name="T50" fmla="*/ 572 w 623"/>
                <a:gd name="T51" fmla="*/ 36 h 130"/>
                <a:gd name="T52" fmla="*/ 593 w 623"/>
                <a:gd name="T53" fmla="*/ 51 h 130"/>
                <a:gd name="T54" fmla="*/ 612 w 623"/>
                <a:gd name="T55" fmla="*/ 69 h 130"/>
                <a:gd name="T56" fmla="*/ 604 w 623"/>
                <a:gd name="T57" fmla="*/ 78 h 130"/>
                <a:gd name="T58" fmla="*/ 549 w 623"/>
                <a:gd name="T59" fmla="*/ 80 h 130"/>
                <a:gd name="T60" fmla="*/ 468 w 623"/>
                <a:gd name="T61" fmla="*/ 84 h 130"/>
                <a:gd name="T62" fmla="*/ 380 w 623"/>
                <a:gd name="T63" fmla="*/ 92 h 130"/>
                <a:gd name="T64" fmla="*/ 285 w 623"/>
                <a:gd name="T65" fmla="*/ 105 h 130"/>
                <a:gd name="T66" fmla="*/ 237 w 623"/>
                <a:gd name="T67" fmla="*/ 111 h 130"/>
                <a:gd name="T68" fmla="*/ 193 w 623"/>
                <a:gd name="T69" fmla="*/ 116 h 130"/>
                <a:gd name="T70" fmla="*/ 151 w 623"/>
                <a:gd name="T71" fmla="*/ 120 h 130"/>
                <a:gd name="T72" fmla="*/ 114 w 623"/>
                <a:gd name="T73" fmla="*/ 124 h 130"/>
                <a:gd name="T74" fmla="*/ 80 w 623"/>
                <a:gd name="T75" fmla="*/ 128 h 130"/>
                <a:gd name="T76" fmla="*/ 49 w 623"/>
                <a:gd name="T77" fmla="*/ 128 h 130"/>
                <a:gd name="T78" fmla="*/ 23 w 623"/>
                <a:gd name="T79" fmla="*/ 130 h 130"/>
                <a:gd name="T80" fmla="*/ 0 w 623"/>
                <a:gd name="T81" fmla="*/ 130 h 130"/>
                <a:gd name="T82" fmla="*/ 0 w 623"/>
                <a:gd name="T83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3" h="130">
                  <a:moveTo>
                    <a:pt x="0" y="65"/>
                  </a:moveTo>
                  <a:lnTo>
                    <a:pt x="17" y="63"/>
                  </a:lnTo>
                  <a:lnTo>
                    <a:pt x="34" y="61"/>
                  </a:lnTo>
                  <a:lnTo>
                    <a:pt x="49" y="59"/>
                  </a:lnTo>
                  <a:lnTo>
                    <a:pt x="65" y="59"/>
                  </a:lnTo>
                  <a:lnTo>
                    <a:pt x="80" y="57"/>
                  </a:lnTo>
                  <a:lnTo>
                    <a:pt x="91" y="55"/>
                  </a:lnTo>
                  <a:lnTo>
                    <a:pt x="105" y="53"/>
                  </a:lnTo>
                  <a:lnTo>
                    <a:pt x="114" y="51"/>
                  </a:lnTo>
                  <a:lnTo>
                    <a:pt x="120" y="51"/>
                  </a:lnTo>
                  <a:lnTo>
                    <a:pt x="126" y="51"/>
                  </a:lnTo>
                  <a:lnTo>
                    <a:pt x="132" y="51"/>
                  </a:lnTo>
                  <a:lnTo>
                    <a:pt x="139" y="49"/>
                  </a:lnTo>
                  <a:lnTo>
                    <a:pt x="147" y="49"/>
                  </a:lnTo>
                  <a:lnTo>
                    <a:pt x="156" y="49"/>
                  </a:lnTo>
                  <a:lnTo>
                    <a:pt x="166" y="47"/>
                  </a:lnTo>
                  <a:lnTo>
                    <a:pt x="178" y="46"/>
                  </a:lnTo>
                  <a:lnTo>
                    <a:pt x="187" y="44"/>
                  </a:lnTo>
                  <a:lnTo>
                    <a:pt x="199" y="42"/>
                  </a:lnTo>
                  <a:lnTo>
                    <a:pt x="212" y="40"/>
                  </a:lnTo>
                  <a:lnTo>
                    <a:pt x="225" y="38"/>
                  </a:lnTo>
                  <a:lnTo>
                    <a:pt x="239" y="36"/>
                  </a:lnTo>
                  <a:lnTo>
                    <a:pt x="254" y="32"/>
                  </a:lnTo>
                  <a:lnTo>
                    <a:pt x="269" y="28"/>
                  </a:lnTo>
                  <a:lnTo>
                    <a:pt x="285" y="26"/>
                  </a:lnTo>
                  <a:lnTo>
                    <a:pt x="302" y="23"/>
                  </a:lnTo>
                  <a:lnTo>
                    <a:pt x="317" y="19"/>
                  </a:lnTo>
                  <a:lnTo>
                    <a:pt x="332" y="15"/>
                  </a:lnTo>
                  <a:lnTo>
                    <a:pt x="346" y="13"/>
                  </a:lnTo>
                  <a:lnTo>
                    <a:pt x="361" y="11"/>
                  </a:lnTo>
                  <a:lnTo>
                    <a:pt x="375" y="9"/>
                  </a:lnTo>
                  <a:lnTo>
                    <a:pt x="386" y="7"/>
                  </a:lnTo>
                  <a:lnTo>
                    <a:pt x="399" y="5"/>
                  </a:lnTo>
                  <a:lnTo>
                    <a:pt x="411" y="3"/>
                  </a:lnTo>
                  <a:lnTo>
                    <a:pt x="422" y="2"/>
                  </a:lnTo>
                  <a:lnTo>
                    <a:pt x="432" y="2"/>
                  </a:lnTo>
                  <a:lnTo>
                    <a:pt x="442" y="2"/>
                  </a:lnTo>
                  <a:lnTo>
                    <a:pt x="451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6" y="0"/>
                  </a:lnTo>
                  <a:lnTo>
                    <a:pt x="493" y="2"/>
                  </a:lnTo>
                  <a:lnTo>
                    <a:pt x="501" y="2"/>
                  </a:lnTo>
                  <a:lnTo>
                    <a:pt x="510" y="3"/>
                  </a:lnTo>
                  <a:lnTo>
                    <a:pt x="518" y="7"/>
                  </a:lnTo>
                  <a:lnTo>
                    <a:pt x="528" y="11"/>
                  </a:lnTo>
                  <a:lnTo>
                    <a:pt x="535" y="15"/>
                  </a:lnTo>
                  <a:lnTo>
                    <a:pt x="545" y="19"/>
                  </a:lnTo>
                  <a:lnTo>
                    <a:pt x="554" y="25"/>
                  </a:lnTo>
                  <a:lnTo>
                    <a:pt x="562" y="30"/>
                  </a:lnTo>
                  <a:lnTo>
                    <a:pt x="572" y="36"/>
                  </a:lnTo>
                  <a:lnTo>
                    <a:pt x="581" y="44"/>
                  </a:lnTo>
                  <a:lnTo>
                    <a:pt x="593" y="51"/>
                  </a:lnTo>
                  <a:lnTo>
                    <a:pt x="602" y="59"/>
                  </a:lnTo>
                  <a:lnTo>
                    <a:pt x="612" y="69"/>
                  </a:lnTo>
                  <a:lnTo>
                    <a:pt x="623" y="78"/>
                  </a:lnTo>
                  <a:lnTo>
                    <a:pt x="604" y="78"/>
                  </a:lnTo>
                  <a:lnTo>
                    <a:pt x="587" y="78"/>
                  </a:lnTo>
                  <a:lnTo>
                    <a:pt x="549" y="80"/>
                  </a:lnTo>
                  <a:lnTo>
                    <a:pt x="508" y="80"/>
                  </a:lnTo>
                  <a:lnTo>
                    <a:pt x="468" y="84"/>
                  </a:lnTo>
                  <a:lnTo>
                    <a:pt x="424" y="88"/>
                  </a:lnTo>
                  <a:lnTo>
                    <a:pt x="380" y="92"/>
                  </a:lnTo>
                  <a:lnTo>
                    <a:pt x="332" y="97"/>
                  </a:lnTo>
                  <a:lnTo>
                    <a:pt x="285" y="105"/>
                  </a:lnTo>
                  <a:lnTo>
                    <a:pt x="260" y="107"/>
                  </a:lnTo>
                  <a:lnTo>
                    <a:pt x="237" y="111"/>
                  </a:lnTo>
                  <a:lnTo>
                    <a:pt x="214" y="115"/>
                  </a:lnTo>
                  <a:lnTo>
                    <a:pt x="193" y="116"/>
                  </a:lnTo>
                  <a:lnTo>
                    <a:pt x="172" y="118"/>
                  </a:lnTo>
                  <a:lnTo>
                    <a:pt x="151" y="120"/>
                  </a:lnTo>
                  <a:lnTo>
                    <a:pt x="132" y="122"/>
                  </a:lnTo>
                  <a:lnTo>
                    <a:pt x="114" y="124"/>
                  </a:lnTo>
                  <a:lnTo>
                    <a:pt x="97" y="126"/>
                  </a:lnTo>
                  <a:lnTo>
                    <a:pt x="80" y="128"/>
                  </a:lnTo>
                  <a:lnTo>
                    <a:pt x="65" y="128"/>
                  </a:lnTo>
                  <a:lnTo>
                    <a:pt x="49" y="128"/>
                  </a:lnTo>
                  <a:lnTo>
                    <a:pt x="36" y="130"/>
                  </a:lnTo>
                  <a:lnTo>
                    <a:pt x="23" y="130"/>
                  </a:lnTo>
                  <a:lnTo>
                    <a:pt x="11" y="130"/>
                  </a:lnTo>
                  <a:lnTo>
                    <a:pt x="0" y="130"/>
                  </a:lnTo>
                  <a:lnTo>
                    <a:pt x="0" y="65"/>
                  </a:lnTo>
                  <a:lnTo>
                    <a:pt x="0" y="65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8" name="Freeform 54"/>
          <p:cNvSpPr/>
          <p:nvPr/>
        </p:nvSpPr>
        <p:spPr bwMode="auto">
          <a:xfrm>
            <a:off x="5819588" y="1750743"/>
            <a:ext cx="292678" cy="1243166"/>
          </a:xfrm>
          <a:custGeom>
            <a:avLst/>
            <a:gdLst>
              <a:gd name="T0" fmla="*/ 122 w 178"/>
              <a:gd name="T1" fmla="*/ 77 h 885"/>
              <a:gd name="T2" fmla="*/ 132 w 178"/>
              <a:gd name="T3" fmla="*/ 190 h 885"/>
              <a:gd name="T4" fmla="*/ 142 w 178"/>
              <a:gd name="T5" fmla="*/ 305 h 885"/>
              <a:gd name="T6" fmla="*/ 153 w 178"/>
              <a:gd name="T7" fmla="*/ 426 h 885"/>
              <a:gd name="T8" fmla="*/ 161 w 178"/>
              <a:gd name="T9" fmla="*/ 518 h 885"/>
              <a:gd name="T10" fmla="*/ 165 w 178"/>
              <a:gd name="T11" fmla="*/ 575 h 885"/>
              <a:gd name="T12" fmla="*/ 170 w 178"/>
              <a:gd name="T13" fmla="*/ 629 h 885"/>
              <a:gd name="T14" fmla="*/ 172 w 178"/>
              <a:gd name="T15" fmla="*/ 675 h 885"/>
              <a:gd name="T16" fmla="*/ 174 w 178"/>
              <a:gd name="T17" fmla="*/ 717 h 885"/>
              <a:gd name="T18" fmla="*/ 176 w 178"/>
              <a:gd name="T19" fmla="*/ 751 h 885"/>
              <a:gd name="T20" fmla="*/ 178 w 178"/>
              <a:gd name="T21" fmla="*/ 782 h 885"/>
              <a:gd name="T22" fmla="*/ 178 w 178"/>
              <a:gd name="T23" fmla="*/ 805 h 885"/>
              <a:gd name="T24" fmla="*/ 178 w 178"/>
              <a:gd name="T25" fmla="*/ 822 h 885"/>
              <a:gd name="T26" fmla="*/ 178 w 178"/>
              <a:gd name="T27" fmla="*/ 839 h 885"/>
              <a:gd name="T28" fmla="*/ 176 w 178"/>
              <a:gd name="T29" fmla="*/ 855 h 885"/>
              <a:gd name="T30" fmla="*/ 176 w 178"/>
              <a:gd name="T31" fmla="*/ 866 h 885"/>
              <a:gd name="T32" fmla="*/ 174 w 178"/>
              <a:gd name="T33" fmla="*/ 876 h 885"/>
              <a:gd name="T34" fmla="*/ 170 w 178"/>
              <a:gd name="T35" fmla="*/ 882 h 885"/>
              <a:gd name="T36" fmla="*/ 168 w 178"/>
              <a:gd name="T37" fmla="*/ 885 h 885"/>
              <a:gd name="T38" fmla="*/ 165 w 178"/>
              <a:gd name="T39" fmla="*/ 885 h 885"/>
              <a:gd name="T40" fmla="*/ 161 w 178"/>
              <a:gd name="T41" fmla="*/ 885 h 885"/>
              <a:gd name="T42" fmla="*/ 157 w 178"/>
              <a:gd name="T43" fmla="*/ 882 h 885"/>
              <a:gd name="T44" fmla="*/ 153 w 178"/>
              <a:gd name="T45" fmla="*/ 874 h 885"/>
              <a:gd name="T46" fmla="*/ 149 w 178"/>
              <a:gd name="T47" fmla="*/ 862 h 885"/>
              <a:gd name="T48" fmla="*/ 145 w 178"/>
              <a:gd name="T49" fmla="*/ 849 h 885"/>
              <a:gd name="T50" fmla="*/ 140 w 178"/>
              <a:gd name="T51" fmla="*/ 830 h 885"/>
              <a:gd name="T52" fmla="*/ 134 w 178"/>
              <a:gd name="T53" fmla="*/ 807 h 885"/>
              <a:gd name="T54" fmla="*/ 130 w 178"/>
              <a:gd name="T55" fmla="*/ 782 h 885"/>
              <a:gd name="T56" fmla="*/ 115 w 178"/>
              <a:gd name="T57" fmla="*/ 709 h 885"/>
              <a:gd name="T58" fmla="*/ 100 w 178"/>
              <a:gd name="T59" fmla="*/ 621 h 885"/>
              <a:gd name="T60" fmla="*/ 94 w 178"/>
              <a:gd name="T61" fmla="*/ 562 h 885"/>
              <a:gd name="T62" fmla="*/ 88 w 178"/>
              <a:gd name="T63" fmla="*/ 504 h 885"/>
              <a:gd name="T64" fmla="*/ 82 w 178"/>
              <a:gd name="T65" fmla="*/ 443 h 885"/>
              <a:gd name="T66" fmla="*/ 75 w 178"/>
              <a:gd name="T67" fmla="*/ 376 h 885"/>
              <a:gd name="T68" fmla="*/ 65 w 178"/>
              <a:gd name="T69" fmla="*/ 303 h 885"/>
              <a:gd name="T70" fmla="*/ 57 w 178"/>
              <a:gd name="T71" fmla="*/ 246 h 885"/>
              <a:gd name="T72" fmla="*/ 52 w 178"/>
              <a:gd name="T73" fmla="*/ 209 h 885"/>
              <a:gd name="T74" fmla="*/ 46 w 178"/>
              <a:gd name="T75" fmla="*/ 177 h 885"/>
              <a:gd name="T76" fmla="*/ 40 w 178"/>
              <a:gd name="T77" fmla="*/ 150 h 885"/>
              <a:gd name="T78" fmla="*/ 36 w 178"/>
              <a:gd name="T79" fmla="*/ 125 h 885"/>
              <a:gd name="T80" fmla="*/ 31 w 178"/>
              <a:gd name="T81" fmla="*/ 102 h 885"/>
              <a:gd name="T82" fmla="*/ 27 w 178"/>
              <a:gd name="T83" fmla="*/ 83 h 885"/>
              <a:gd name="T84" fmla="*/ 21 w 178"/>
              <a:gd name="T85" fmla="*/ 67 h 885"/>
              <a:gd name="T86" fmla="*/ 13 w 178"/>
              <a:gd name="T87" fmla="*/ 52 h 885"/>
              <a:gd name="T88" fmla="*/ 4 w 178"/>
              <a:gd name="T89" fmla="*/ 35 h 885"/>
              <a:gd name="T90" fmla="*/ 0 w 178"/>
              <a:gd name="T91" fmla="*/ 20 h 885"/>
              <a:gd name="T92" fmla="*/ 0 w 178"/>
              <a:gd name="T93" fmla="*/ 8 h 885"/>
              <a:gd name="T94" fmla="*/ 4 w 178"/>
              <a:gd name="T95" fmla="*/ 2 h 885"/>
              <a:gd name="T96" fmla="*/ 10 w 178"/>
              <a:gd name="T97" fmla="*/ 0 h 885"/>
              <a:gd name="T98" fmla="*/ 17 w 178"/>
              <a:gd name="T99" fmla="*/ 0 h 885"/>
              <a:gd name="T100" fmla="*/ 29 w 178"/>
              <a:gd name="T101" fmla="*/ 2 h 885"/>
              <a:gd name="T102" fmla="*/ 44 w 178"/>
              <a:gd name="T103" fmla="*/ 4 h 885"/>
              <a:gd name="T104" fmla="*/ 61 w 178"/>
              <a:gd name="T105" fmla="*/ 8 h 885"/>
              <a:gd name="T106" fmla="*/ 80 w 178"/>
              <a:gd name="T107" fmla="*/ 12 h 885"/>
              <a:gd name="T108" fmla="*/ 103 w 178"/>
              <a:gd name="T109" fmla="*/ 20 h 885"/>
              <a:gd name="T110" fmla="*/ 117 w 178"/>
              <a:gd name="T111" fmla="*/ 23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8" h="885">
                <a:moveTo>
                  <a:pt x="117" y="23"/>
                </a:moveTo>
                <a:lnTo>
                  <a:pt x="122" y="77"/>
                </a:lnTo>
                <a:lnTo>
                  <a:pt x="126" y="133"/>
                </a:lnTo>
                <a:lnTo>
                  <a:pt x="132" y="190"/>
                </a:lnTo>
                <a:lnTo>
                  <a:pt x="138" y="248"/>
                </a:lnTo>
                <a:lnTo>
                  <a:pt x="142" y="305"/>
                </a:lnTo>
                <a:lnTo>
                  <a:pt x="147" y="366"/>
                </a:lnTo>
                <a:lnTo>
                  <a:pt x="153" y="426"/>
                </a:lnTo>
                <a:lnTo>
                  <a:pt x="159" y="487"/>
                </a:lnTo>
                <a:lnTo>
                  <a:pt x="161" y="518"/>
                </a:lnTo>
                <a:lnTo>
                  <a:pt x="163" y="548"/>
                </a:lnTo>
                <a:lnTo>
                  <a:pt x="165" y="575"/>
                </a:lnTo>
                <a:lnTo>
                  <a:pt x="168" y="604"/>
                </a:lnTo>
                <a:lnTo>
                  <a:pt x="170" y="629"/>
                </a:lnTo>
                <a:lnTo>
                  <a:pt x="170" y="654"/>
                </a:lnTo>
                <a:lnTo>
                  <a:pt x="172" y="675"/>
                </a:lnTo>
                <a:lnTo>
                  <a:pt x="174" y="696"/>
                </a:lnTo>
                <a:lnTo>
                  <a:pt x="174" y="717"/>
                </a:lnTo>
                <a:lnTo>
                  <a:pt x="176" y="734"/>
                </a:lnTo>
                <a:lnTo>
                  <a:pt x="176" y="751"/>
                </a:lnTo>
                <a:lnTo>
                  <a:pt x="178" y="767"/>
                </a:lnTo>
                <a:lnTo>
                  <a:pt x="178" y="782"/>
                </a:lnTo>
                <a:lnTo>
                  <a:pt x="178" y="793"/>
                </a:lnTo>
                <a:lnTo>
                  <a:pt x="178" y="805"/>
                </a:lnTo>
                <a:lnTo>
                  <a:pt x="178" y="814"/>
                </a:lnTo>
                <a:lnTo>
                  <a:pt x="178" y="822"/>
                </a:lnTo>
                <a:lnTo>
                  <a:pt x="178" y="832"/>
                </a:lnTo>
                <a:lnTo>
                  <a:pt x="178" y="839"/>
                </a:lnTo>
                <a:lnTo>
                  <a:pt x="178" y="847"/>
                </a:lnTo>
                <a:lnTo>
                  <a:pt x="176" y="855"/>
                </a:lnTo>
                <a:lnTo>
                  <a:pt x="176" y="860"/>
                </a:lnTo>
                <a:lnTo>
                  <a:pt x="176" y="866"/>
                </a:lnTo>
                <a:lnTo>
                  <a:pt x="174" y="872"/>
                </a:lnTo>
                <a:lnTo>
                  <a:pt x="174" y="876"/>
                </a:lnTo>
                <a:lnTo>
                  <a:pt x="172" y="880"/>
                </a:lnTo>
                <a:lnTo>
                  <a:pt x="170" y="882"/>
                </a:lnTo>
                <a:lnTo>
                  <a:pt x="170" y="883"/>
                </a:lnTo>
                <a:lnTo>
                  <a:pt x="168" y="885"/>
                </a:lnTo>
                <a:lnTo>
                  <a:pt x="166" y="885"/>
                </a:lnTo>
                <a:lnTo>
                  <a:pt x="165" y="885"/>
                </a:lnTo>
                <a:lnTo>
                  <a:pt x="163" y="885"/>
                </a:lnTo>
                <a:lnTo>
                  <a:pt x="161" y="885"/>
                </a:lnTo>
                <a:lnTo>
                  <a:pt x="159" y="883"/>
                </a:lnTo>
                <a:lnTo>
                  <a:pt x="157" y="882"/>
                </a:lnTo>
                <a:lnTo>
                  <a:pt x="155" y="878"/>
                </a:lnTo>
                <a:lnTo>
                  <a:pt x="153" y="874"/>
                </a:lnTo>
                <a:lnTo>
                  <a:pt x="151" y="868"/>
                </a:lnTo>
                <a:lnTo>
                  <a:pt x="149" y="862"/>
                </a:lnTo>
                <a:lnTo>
                  <a:pt x="147" y="857"/>
                </a:lnTo>
                <a:lnTo>
                  <a:pt x="145" y="849"/>
                </a:lnTo>
                <a:lnTo>
                  <a:pt x="142" y="839"/>
                </a:lnTo>
                <a:lnTo>
                  <a:pt x="140" y="830"/>
                </a:lnTo>
                <a:lnTo>
                  <a:pt x="138" y="818"/>
                </a:lnTo>
                <a:lnTo>
                  <a:pt x="134" y="807"/>
                </a:lnTo>
                <a:lnTo>
                  <a:pt x="132" y="795"/>
                </a:lnTo>
                <a:lnTo>
                  <a:pt x="130" y="782"/>
                </a:lnTo>
                <a:lnTo>
                  <a:pt x="126" y="769"/>
                </a:lnTo>
                <a:lnTo>
                  <a:pt x="115" y="709"/>
                </a:lnTo>
                <a:lnTo>
                  <a:pt x="105" y="650"/>
                </a:lnTo>
                <a:lnTo>
                  <a:pt x="100" y="621"/>
                </a:lnTo>
                <a:lnTo>
                  <a:pt x="96" y="590"/>
                </a:lnTo>
                <a:lnTo>
                  <a:pt x="94" y="562"/>
                </a:lnTo>
                <a:lnTo>
                  <a:pt x="90" y="533"/>
                </a:lnTo>
                <a:lnTo>
                  <a:pt x="88" y="504"/>
                </a:lnTo>
                <a:lnTo>
                  <a:pt x="86" y="475"/>
                </a:lnTo>
                <a:lnTo>
                  <a:pt x="82" y="443"/>
                </a:lnTo>
                <a:lnTo>
                  <a:pt x="78" y="410"/>
                </a:lnTo>
                <a:lnTo>
                  <a:pt x="75" y="376"/>
                </a:lnTo>
                <a:lnTo>
                  <a:pt x="69" y="339"/>
                </a:lnTo>
                <a:lnTo>
                  <a:pt x="65" y="303"/>
                </a:lnTo>
                <a:lnTo>
                  <a:pt x="59" y="265"/>
                </a:lnTo>
                <a:lnTo>
                  <a:pt x="57" y="246"/>
                </a:lnTo>
                <a:lnTo>
                  <a:pt x="54" y="226"/>
                </a:lnTo>
                <a:lnTo>
                  <a:pt x="52" y="209"/>
                </a:lnTo>
                <a:lnTo>
                  <a:pt x="48" y="194"/>
                </a:lnTo>
                <a:lnTo>
                  <a:pt x="46" y="177"/>
                </a:lnTo>
                <a:lnTo>
                  <a:pt x="44" y="163"/>
                </a:lnTo>
                <a:lnTo>
                  <a:pt x="40" y="150"/>
                </a:lnTo>
                <a:lnTo>
                  <a:pt x="38" y="136"/>
                </a:lnTo>
                <a:lnTo>
                  <a:pt x="36" y="125"/>
                </a:lnTo>
                <a:lnTo>
                  <a:pt x="34" y="113"/>
                </a:lnTo>
                <a:lnTo>
                  <a:pt x="31" y="102"/>
                </a:lnTo>
                <a:lnTo>
                  <a:pt x="29" y="92"/>
                </a:lnTo>
                <a:lnTo>
                  <a:pt x="27" y="83"/>
                </a:lnTo>
                <a:lnTo>
                  <a:pt x="23" y="75"/>
                </a:lnTo>
                <a:lnTo>
                  <a:pt x="21" y="67"/>
                </a:lnTo>
                <a:lnTo>
                  <a:pt x="17" y="62"/>
                </a:lnTo>
                <a:lnTo>
                  <a:pt x="13" y="52"/>
                </a:lnTo>
                <a:lnTo>
                  <a:pt x="8" y="43"/>
                </a:lnTo>
                <a:lnTo>
                  <a:pt x="4" y="35"/>
                </a:lnTo>
                <a:lnTo>
                  <a:pt x="2" y="27"/>
                </a:lnTo>
                <a:lnTo>
                  <a:pt x="0" y="20"/>
                </a:lnTo>
                <a:lnTo>
                  <a:pt x="0" y="14"/>
                </a:lnTo>
                <a:lnTo>
                  <a:pt x="0" y="8"/>
                </a:lnTo>
                <a:lnTo>
                  <a:pt x="2" y="2"/>
                </a:lnTo>
                <a:lnTo>
                  <a:pt x="4" y="2"/>
                </a:lnTo>
                <a:lnTo>
                  <a:pt x="6" y="0"/>
                </a:lnTo>
                <a:lnTo>
                  <a:pt x="10" y="0"/>
                </a:lnTo>
                <a:lnTo>
                  <a:pt x="13" y="0"/>
                </a:lnTo>
                <a:lnTo>
                  <a:pt x="17" y="0"/>
                </a:lnTo>
                <a:lnTo>
                  <a:pt x="23" y="0"/>
                </a:lnTo>
                <a:lnTo>
                  <a:pt x="29" y="2"/>
                </a:lnTo>
                <a:lnTo>
                  <a:pt x="36" y="2"/>
                </a:lnTo>
                <a:lnTo>
                  <a:pt x="44" y="4"/>
                </a:lnTo>
                <a:lnTo>
                  <a:pt x="52" y="6"/>
                </a:lnTo>
                <a:lnTo>
                  <a:pt x="61" y="8"/>
                </a:lnTo>
                <a:lnTo>
                  <a:pt x="71" y="10"/>
                </a:lnTo>
                <a:lnTo>
                  <a:pt x="80" y="12"/>
                </a:lnTo>
                <a:lnTo>
                  <a:pt x="92" y="16"/>
                </a:lnTo>
                <a:lnTo>
                  <a:pt x="103" y="20"/>
                </a:lnTo>
                <a:lnTo>
                  <a:pt x="117" y="23"/>
                </a:lnTo>
                <a:lnTo>
                  <a:pt x="117" y="23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56"/>
          <p:cNvSpPr/>
          <p:nvPr/>
        </p:nvSpPr>
        <p:spPr bwMode="auto">
          <a:xfrm>
            <a:off x="6165480" y="2121167"/>
            <a:ext cx="841449" cy="210469"/>
          </a:xfrm>
          <a:custGeom>
            <a:avLst/>
            <a:gdLst>
              <a:gd name="T0" fmla="*/ 26 w 507"/>
              <a:gd name="T1" fmla="*/ 134 h 149"/>
              <a:gd name="T2" fmla="*/ 17 w 507"/>
              <a:gd name="T3" fmla="*/ 128 h 149"/>
              <a:gd name="T4" fmla="*/ 9 w 507"/>
              <a:gd name="T5" fmla="*/ 120 h 149"/>
              <a:gd name="T6" fmla="*/ 3 w 507"/>
              <a:gd name="T7" fmla="*/ 113 h 149"/>
              <a:gd name="T8" fmla="*/ 0 w 507"/>
              <a:gd name="T9" fmla="*/ 109 h 149"/>
              <a:gd name="T10" fmla="*/ 0 w 507"/>
              <a:gd name="T11" fmla="*/ 107 h 149"/>
              <a:gd name="T12" fmla="*/ 3 w 507"/>
              <a:gd name="T13" fmla="*/ 103 h 149"/>
              <a:gd name="T14" fmla="*/ 9 w 507"/>
              <a:gd name="T15" fmla="*/ 99 h 149"/>
              <a:gd name="T16" fmla="*/ 15 w 507"/>
              <a:gd name="T17" fmla="*/ 96 h 149"/>
              <a:gd name="T18" fmla="*/ 24 w 507"/>
              <a:gd name="T19" fmla="*/ 92 h 149"/>
              <a:gd name="T20" fmla="*/ 36 w 507"/>
              <a:gd name="T21" fmla="*/ 88 h 149"/>
              <a:gd name="T22" fmla="*/ 49 w 507"/>
              <a:gd name="T23" fmla="*/ 86 h 149"/>
              <a:gd name="T24" fmla="*/ 65 w 507"/>
              <a:gd name="T25" fmla="*/ 82 h 149"/>
              <a:gd name="T26" fmla="*/ 82 w 507"/>
              <a:gd name="T27" fmla="*/ 80 h 149"/>
              <a:gd name="T28" fmla="*/ 101 w 507"/>
              <a:gd name="T29" fmla="*/ 74 h 149"/>
              <a:gd name="T30" fmla="*/ 122 w 507"/>
              <a:gd name="T31" fmla="*/ 69 h 149"/>
              <a:gd name="T32" fmla="*/ 147 w 507"/>
              <a:gd name="T33" fmla="*/ 63 h 149"/>
              <a:gd name="T34" fmla="*/ 174 w 507"/>
              <a:gd name="T35" fmla="*/ 55 h 149"/>
              <a:gd name="T36" fmla="*/ 202 w 507"/>
              <a:gd name="T37" fmla="*/ 46 h 149"/>
              <a:gd name="T38" fmla="*/ 233 w 507"/>
              <a:gd name="T39" fmla="*/ 36 h 149"/>
              <a:gd name="T40" fmla="*/ 265 w 507"/>
              <a:gd name="T41" fmla="*/ 29 h 149"/>
              <a:gd name="T42" fmla="*/ 296 w 507"/>
              <a:gd name="T43" fmla="*/ 21 h 149"/>
              <a:gd name="T44" fmla="*/ 325 w 507"/>
              <a:gd name="T45" fmla="*/ 15 h 149"/>
              <a:gd name="T46" fmla="*/ 350 w 507"/>
              <a:gd name="T47" fmla="*/ 11 h 149"/>
              <a:gd name="T48" fmla="*/ 375 w 507"/>
              <a:gd name="T49" fmla="*/ 6 h 149"/>
              <a:gd name="T50" fmla="*/ 396 w 507"/>
              <a:gd name="T51" fmla="*/ 4 h 149"/>
              <a:gd name="T52" fmla="*/ 413 w 507"/>
              <a:gd name="T53" fmla="*/ 0 h 149"/>
              <a:gd name="T54" fmla="*/ 430 w 507"/>
              <a:gd name="T55" fmla="*/ 0 h 149"/>
              <a:gd name="T56" fmla="*/ 449 w 507"/>
              <a:gd name="T57" fmla="*/ 0 h 149"/>
              <a:gd name="T58" fmla="*/ 470 w 507"/>
              <a:gd name="T59" fmla="*/ 2 h 149"/>
              <a:gd name="T60" fmla="*/ 487 w 507"/>
              <a:gd name="T61" fmla="*/ 7 h 149"/>
              <a:gd name="T62" fmla="*/ 499 w 507"/>
              <a:gd name="T63" fmla="*/ 15 h 149"/>
              <a:gd name="T64" fmla="*/ 505 w 507"/>
              <a:gd name="T65" fmla="*/ 25 h 149"/>
              <a:gd name="T66" fmla="*/ 507 w 507"/>
              <a:gd name="T67" fmla="*/ 34 h 149"/>
              <a:gd name="T68" fmla="*/ 505 w 507"/>
              <a:gd name="T69" fmla="*/ 44 h 149"/>
              <a:gd name="T70" fmla="*/ 499 w 507"/>
              <a:gd name="T71" fmla="*/ 53 h 149"/>
              <a:gd name="T72" fmla="*/ 487 w 507"/>
              <a:gd name="T73" fmla="*/ 63 h 149"/>
              <a:gd name="T74" fmla="*/ 476 w 507"/>
              <a:gd name="T75" fmla="*/ 71 h 149"/>
              <a:gd name="T76" fmla="*/ 463 w 507"/>
              <a:gd name="T77" fmla="*/ 74 h 149"/>
              <a:gd name="T78" fmla="*/ 449 w 507"/>
              <a:gd name="T79" fmla="*/ 78 h 149"/>
              <a:gd name="T80" fmla="*/ 432 w 507"/>
              <a:gd name="T81" fmla="*/ 80 h 149"/>
              <a:gd name="T82" fmla="*/ 403 w 507"/>
              <a:gd name="T83" fmla="*/ 84 h 149"/>
              <a:gd name="T84" fmla="*/ 373 w 507"/>
              <a:gd name="T85" fmla="*/ 88 h 149"/>
              <a:gd name="T86" fmla="*/ 359 w 507"/>
              <a:gd name="T87" fmla="*/ 92 h 149"/>
              <a:gd name="T88" fmla="*/ 346 w 507"/>
              <a:gd name="T89" fmla="*/ 96 h 149"/>
              <a:gd name="T90" fmla="*/ 332 w 507"/>
              <a:gd name="T91" fmla="*/ 97 h 149"/>
              <a:gd name="T92" fmla="*/ 315 w 507"/>
              <a:gd name="T93" fmla="*/ 101 h 149"/>
              <a:gd name="T94" fmla="*/ 298 w 507"/>
              <a:gd name="T95" fmla="*/ 105 h 149"/>
              <a:gd name="T96" fmla="*/ 265 w 507"/>
              <a:gd name="T97" fmla="*/ 111 h 149"/>
              <a:gd name="T98" fmla="*/ 218 w 507"/>
              <a:gd name="T99" fmla="*/ 124 h 149"/>
              <a:gd name="T100" fmla="*/ 195 w 507"/>
              <a:gd name="T101" fmla="*/ 130 h 149"/>
              <a:gd name="T102" fmla="*/ 172 w 507"/>
              <a:gd name="T103" fmla="*/ 136 h 149"/>
              <a:gd name="T104" fmla="*/ 153 w 507"/>
              <a:gd name="T105" fmla="*/ 142 h 149"/>
              <a:gd name="T106" fmla="*/ 133 w 507"/>
              <a:gd name="T107" fmla="*/ 143 h 149"/>
              <a:gd name="T108" fmla="*/ 118 w 507"/>
              <a:gd name="T109" fmla="*/ 147 h 149"/>
              <a:gd name="T110" fmla="*/ 107 w 507"/>
              <a:gd name="T111" fmla="*/ 149 h 149"/>
              <a:gd name="T112" fmla="*/ 95 w 507"/>
              <a:gd name="T113" fmla="*/ 149 h 149"/>
              <a:gd name="T114" fmla="*/ 89 w 507"/>
              <a:gd name="T115" fmla="*/ 149 h 149"/>
              <a:gd name="T116" fmla="*/ 76 w 507"/>
              <a:gd name="T117" fmla="*/ 149 h 149"/>
              <a:gd name="T118" fmla="*/ 47 w 507"/>
              <a:gd name="T119" fmla="*/ 142 h 149"/>
              <a:gd name="T120" fmla="*/ 32 w 507"/>
              <a:gd name="T121" fmla="*/ 13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7" h="149">
                <a:moveTo>
                  <a:pt x="32" y="138"/>
                </a:moveTo>
                <a:lnTo>
                  <a:pt x="26" y="134"/>
                </a:lnTo>
                <a:lnTo>
                  <a:pt x="21" y="130"/>
                </a:lnTo>
                <a:lnTo>
                  <a:pt x="17" y="128"/>
                </a:lnTo>
                <a:lnTo>
                  <a:pt x="13" y="124"/>
                </a:lnTo>
                <a:lnTo>
                  <a:pt x="9" y="120"/>
                </a:lnTo>
                <a:lnTo>
                  <a:pt x="5" y="117"/>
                </a:lnTo>
                <a:lnTo>
                  <a:pt x="3" y="113"/>
                </a:lnTo>
                <a:lnTo>
                  <a:pt x="1" y="111"/>
                </a:lnTo>
                <a:lnTo>
                  <a:pt x="0" y="109"/>
                </a:lnTo>
                <a:lnTo>
                  <a:pt x="0" y="107"/>
                </a:lnTo>
                <a:lnTo>
                  <a:pt x="0" y="107"/>
                </a:lnTo>
                <a:lnTo>
                  <a:pt x="1" y="105"/>
                </a:lnTo>
                <a:lnTo>
                  <a:pt x="3" y="103"/>
                </a:lnTo>
                <a:lnTo>
                  <a:pt x="5" y="101"/>
                </a:lnTo>
                <a:lnTo>
                  <a:pt x="9" y="99"/>
                </a:lnTo>
                <a:lnTo>
                  <a:pt x="11" y="97"/>
                </a:lnTo>
                <a:lnTo>
                  <a:pt x="15" y="96"/>
                </a:lnTo>
                <a:lnTo>
                  <a:pt x="21" y="94"/>
                </a:lnTo>
                <a:lnTo>
                  <a:pt x="24" y="92"/>
                </a:lnTo>
                <a:lnTo>
                  <a:pt x="30" y="90"/>
                </a:lnTo>
                <a:lnTo>
                  <a:pt x="36" y="88"/>
                </a:lnTo>
                <a:lnTo>
                  <a:pt x="44" y="88"/>
                </a:lnTo>
                <a:lnTo>
                  <a:pt x="49" y="86"/>
                </a:lnTo>
                <a:lnTo>
                  <a:pt x="57" y="84"/>
                </a:lnTo>
                <a:lnTo>
                  <a:pt x="65" y="82"/>
                </a:lnTo>
                <a:lnTo>
                  <a:pt x="72" y="82"/>
                </a:lnTo>
                <a:lnTo>
                  <a:pt x="82" y="80"/>
                </a:lnTo>
                <a:lnTo>
                  <a:pt x="91" y="76"/>
                </a:lnTo>
                <a:lnTo>
                  <a:pt x="101" y="74"/>
                </a:lnTo>
                <a:lnTo>
                  <a:pt x="111" y="73"/>
                </a:lnTo>
                <a:lnTo>
                  <a:pt x="122" y="69"/>
                </a:lnTo>
                <a:lnTo>
                  <a:pt x="133" y="65"/>
                </a:lnTo>
                <a:lnTo>
                  <a:pt x="147" y="63"/>
                </a:lnTo>
                <a:lnTo>
                  <a:pt x="160" y="59"/>
                </a:lnTo>
                <a:lnTo>
                  <a:pt x="174" y="55"/>
                </a:lnTo>
                <a:lnTo>
                  <a:pt x="187" y="51"/>
                </a:lnTo>
                <a:lnTo>
                  <a:pt x="202" y="46"/>
                </a:lnTo>
                <a:lnTo>
                  <a:pt x="218" y="42"/>
                </a:lnTo>
                <a:lnTo>
                  <a:pt x="233" y="36"/>
                </a:lnTo>
                <a:lnTo>
                  <a:pt x="250" y="32"/>
                </a:lnTo>
                <a:lnTo>
                  <a:pt x="265" y="29"/>
                </a:lnTo>
                <a:lnTo>
                  <a:pt x="281" y="25"/>
                </a:lnTo>
                <a:lnTo>
                  <a:pt x="296" y="21"/>
                </a:lnTo>
                <a:lnTo>
                  <a:pt x="311" y="19"/>
                </a:lnTo>
                <a:lnTo>
                  <a:pt x="325" y="15"/>
                </a:lnTo>
                <a:lnTo>
                  <a:pt x="338" y="13"/>
                </a:lnTo>
                <a:lnTo>
                  <a:pt x="350" y="11"/>
                </a:lnTo>
                <a:lnTo>
                  <a:pt x="363" y="7"/>
                </a:lnTo>
                <a:lnTo>
                  <a:pt x="375" y="6"/>
                </a:lnTo>
                <a:lnTo>
                  <a:pt x="384" y="4"/>
                </a:lnTo>
                <a:lnTo>
                  <a:pt x="396" y="4"/>
                </a:lnTo>
                <a:lnTo>
                  <a:pt x="403" y="2"/>
                </a:lnTo>
                <a:lnTo>
                  <a:pt x="413" y="0"/>
                </a:lnTo>
                <a:lnTo>
                  <a:pt x="422" y="0"/>
                </a:lnTo>
                <a:lnTo>
                  <a:pt x="430" y="0"/>
                </a:lnTo>
                <a:lnTo>
                  <a:pt x="436" y="0"/>
                </a:lnTo>
                <a:lnTo>
                  <a:pt x="449" y="0"/>
                </a:lnTo>
                <a:lnTo>
                  <a:pt x="461" y="0"/>
                </a:lnTo>
                <a:lnTo>
                  <a:pt x="470" y="2"/>
                </a:lnTo>
                <a:lnTo>
                  <a:pt x="480" y="4"/>
                </a:lnTo>
                <a:lnTo>
                  <a:pt x="487" y="7"/>
                </a:lnTo>
                <a:lnTo>
                  <a:pt x="493" y="11"/>
                </a:lnTo>
                <a:lnTo>
                  <a:pt x="499" y="15"/>
                </a:lnTo>
                <a:lnTo>
                  <a:pt x="505" y="19"/>
                </a:lnTo>
                <a:lnTo>
                  <a:pt x="505" y="25"/>
                </a:lnTo>
                <a:lnTo>
                  <a:pt x="507" y="29"/>
                </a:lnTo>
                <a:lnTo>
                  <a:pt x="507" y="34"/>
                </a:lnTo>
                <a:lnTo>
                  <a:pt x="507" y="38"/>
                </a:lnTo>
                <a:lnTo>
                  <a:pt x="505" y="44"/>
                </a:lnTo>
                <a:lnTo>
                  <a:pt x="503" y="48"/>
                </a:lnTo>
                <a:lnTo>
                  <a:pt x="499" y="53"/>
                </a:lnTo>
                <a:lnTo>
                  <a:pt x="493" y="59"/>
                </a:lnTo>
                <a:lnTo>
                  <a:pt x="487" y="63"/>
                </a:lnTo>
                <a:lnTo>
                  <a:pt x="482" y="67"/>
                </a:lnTo>
                <a:lnTo>
                  <a:pt x="476" y="71"/>
                </a:lnTo>
                <a:lnTo>
                  <a:pt x="470" y="73"/>
                </a:lnTo>
                <a:lnTo>
                  <a:pt x="463" y="74"/>
                </a:lnTo>
                <a:lnTo>
                  <a:pt x="457" y="76"/>
                </a:lnTo>
                <a:lnTo>
                  <a:pt x="449" y="78"/>
                </a:lnTo>
                <a:lnTo>
                  <a:pt x="441" y="78"/>
                </a:lnTo>
                <a:lnTo>
                  <a:pt x="432" y="80"/>
                </a:lnTo>
                <a:lnTo>
                  <a:pt x="422" y="82"/>
                </a:lnTo>
                <a:lnTo>
                  <a:pt x="403" y="84"/>
                </a:lnTo>
                <a:lnTo>
                  <a:pt x="382" y="88"/>
                </a:lnTo>
                <a:lnTo>
                  <a:pt x="373" y="88"/>
                </a:lnTo>
                <a:lnTo>
                  <a:pt x="363" y="92"/>
                </a:lnTo>
                <a:lnTo>
                  <a:pt x="359" y="92"/>
                </a:lnTo>
                <a:lnTo>
                  <a:pt x="353" y="94"/>
                </a:lnTo>
                <a:lnTo>
                  <a:pt x="346" y="96"/>
                </a:lnTo>
                <a:lnTo>
                  <a:pt x="340" y="96"/>
                </a:lnTo>
                <a:lnTo>
                  <a:pt x="332" y="97"/>
                </a:lnTo>
                <a:lnTo>
                  <a:pt x="325" y="99"/>
                </a:lnTo>
                <a:lnTo>
                  <a:pt x="315" y="101"/>
                </a:lnTo>
                <a:lnTo>
                  <a:pt x="306" y="103"/>
                </a:lnTo>
                <a:lnTo>
                  <a:pt x="298" y="105"/>
                </a:lnTo>
                <a:lnTo>
                  <a:pt x="287" y="107"/>
                </a:lnTo>
                <a:lnTo>
                  <a:pt x="265" y="111"/>
                </a:lnTo>
                <a:lnTo>
                  <a:pt x="243" y="117"/>
                </a:lnTo>
                <a:lnTo>
                  <a:pt x="218" y="124"/>
                </a:lnTo>
                <a:lnTo>
                  <a:pt x="206" y="128"/>
                </a:lnTo>
                <a:lnTo>
                  <a:pt x="195" y="130"/>
                </a:lnTo>
                <a:lnTo>
                  <a:pt x="183" y="134"/>
                </a:lnTo>
                <a:lnTo>
                  <a:pt x="172" y="136"/>
                </a:lnTo>
                <a:lnTo>
                  <a:pt x="162" y="138"/>
                </a:lnTo>
                <a:lnTo>
                  <a:pt x="153" y="142"/>
                </a:lnTo>
                <a:lnTo>
                  <a:pt x="143" y="143"/>
                </a:lnTo>
                <a:lnTo>
                  <a:pt x="133" y="143"/>
                </a:lnTo>
                <a:lnTo>
                  <a:pt x="126" y="145"/>
                </a:lnTo>
                <a:lnTo>
                  <a:pt x="118" y="147"/>
                </a:lnTo>
                <a:lnTo>
                  <a:pt x="112" y="147"/>
                </a:lnTo>
                <a:lnTo>
                  <a:pt x="107" y="149"/>
                </a:lnTo>
                <a:lnTo>
                  <a:pt x="101" y="149"/>
                </a:lnTo>
                <a:lnTo>
                  <a:pt x="95" y="149"/>
                </a:lnTo>
                <a:lnTo>
                  <a:pt x="91" y="149"/>
                </a:lnTo>
                <a:lnTo>
                  <a:pt x="89" y="149"/>
                </a:lnTo>
                <a:lnTo>
                  <a:pt x="82" y="149"/>
                </a:lnTo>
                <a:lnTo>
                  <a:pt x="76" y="149"/>
                </a:lnTo>
                <a:lnTo>
                  <a:pt x="63" y="145"/>
                </a:lnTo>
                <a:lnTo>
                  <a:pt x="47" y="142"/>
                </a:lnTo>
                <a:lnTo>
                  <a:pt x="32" y="138"/>
                </a:lnTo>
                <a:lnTo>
                  <a:pt x="32" y="138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57"/>
          <p:cNvSpPr/>
          <p:nvPr/>
        </p:nvSpPr>
        <p:spPr bwMode="auto">
          <a:xfrm>
            <a:off x="6478113" y="1764775"/>
            <a:ext cx="182925" cy="982185"/>
          </a:xfrm>
          <a:custGeom>
            <a:avLst/>
            <a:gdLst>
              <a:gd name="T0" fmla="*/ 111 w 111"/>
              <a:gd name="T1" fmla="*/ 84 h 699"/>
              <a:gd name="T2" fmla="*/ 111 w 111"/>
              <a:gd name="T3" fmla="*/ 100 h 699"/>
              <a:gd name="T4" fmla="*/ 107 w 111"/>
              <a:gd name="T5" fmla="*/ 123 h 699"/>
              <a:gd name="T6" fmla="*/ 101 w 111"/>
              <a:gd name="T7" fmla="*/ 142 h 699"/>
              <a:gd name="T8" fmla="*/ 100 w 111"/>
              <a:gd name="T9" fmla="*/ 153 h 699"/>
              <a:gd name="T10" fmla="*/ 96 w 111"/>
              <a:gd name="T11" fmla="*/ 167 h 699"/>
              <a:gd name="T12" fmla="*/ 94 w 111"/>
              <a:gd name="T13" fmla="*/ 182 h 699"/>
              <a:gd name="T14" fmla="*/ 90 w 111"/>
              <a:gd name="T15" fmla="*/ 201 h 699"/>
              <a:gd name="T16" fmla="*/ 88 w 111"/>
              <a:gd name="T17" fmla="*/ 220 h 699"/>
              <a:gd name="T18" fmla="*/ 86 w 111"/>
              <a:gd name="T19" fmla="*/ 243 h 699"/>
              <a:gd name="T20" fmla="*/ 84 w 111"/>
              <a:gd name="T21" fmla="*/ 268 h 699"/>
              <a:gd name="T22" fmla="*/ 82 w 111"/>
              <a:gd name="T23" fmla="*/ 295 h 699"/>
              <a:gd name="T24" fmla="*/ 80 w 111"/>
              <a:gd name="T25" fmla="*/ 328 h 699"/>
              <a:gd name="T26" fmla="*/ 80 w 111"/>
              <a:gd name="T27" fmla="*/ 368 h 699"/>
              <a:gd name="T28" fmla="*/ 78 w 111"/>
              <a:gd name="T29" fmla="*/ 414 h 699"/>
              <a:gd name="T30" fmla="*/ 78 w 111"/>
              <a:gd name="T31" fmla="*/ 465 h 699"/>
              <a:gd name="T32" fmla="*/ 77 w 111"/>
              <a:gd name="T33" fmla="*/ 523 h 699"/>
              <a:gd name="T34" fmla="*/ 75 w 111"/>
              <a:gd name="T35" fmla="*/ 588 h 699"/>
              <a:gd name="T36" fmla="*/ 75 w 111"/>
              <a:gd name="T37" fmla="*/ 661 h 699"/>
              <a:gd name="T38" fmla="*/ 15 w 111"/>
              <a:gd name="T39" fmla="*/ 699 h 699"/>
              <a:gd name="T40" fmla="*/ 15 w 111"/>
              <a:gd name="T41" fmla="*/ 636 h 699"/>
              <a:gd name="T42" fmla="*/ 15 w 111"/>
              <a:gd name="T43" fmla="*/ 577 h 699"/>
              <a:gd name="T44" fmla="*/ 15 w 111"/>
              <a:gd name="T45" fmla="*/ 519 h 699"/>
              <a:gd name="T46" fmla="*/ 15 w 111"/>
              <a:gd name="T47" fmla="*/ 464 h 699"/>
              <a:gd name="T48" fmla="*/ 13 w 111"/>
              <a:gd name="T49" fmla="*/ 412 h 699"/>
              <a:gd name="T50" fmla="*/ 13 w 111"/>
              <a:gd name="T51" fmla="*/ 360 h 699"/>
              <a:gd name="T52" fmla="*/ 13 w 111"/>
              <a:gd name="T53" fmla="*/ 314 h 699"/>
              <a:gd name="T54" fmla="*/ 12 w 111"/>
              <a:gd name="T55" fmla="*/ 268 h 699"/>
              <a:gd name="T56" fmla="*/ 12 w 111"/>
              <a:gd name="T57" fmla="*/ 226 h 699"/>
              <a:gd name="T58" fmla="*/ 10 w 111"/>
              <a:gd name="T59" fmla="*/ 186 h 699"/>
              <a:gd name="T60" fmla="*/ 8 w 111"/>
              <a:gd name="T61" fmla="*/ 148 h 699"/>
              <a:gd name="T62" fmla="*/ 8 w 111"/>
              <a:gd name="T63" fmla="*/ 113 h 699"/>
              <a:gd name="T64" fmla="*/ 6 w 111"/>
              <a:gd name="T65" fmla="*/ 80 h 699"/>
              <a:gd name="T66" fmla="*/ 4 w 111"/>
              <a:gd name="T67" fmla="*/ 52 h 699"/>
              <a:gd name="T68" fmla="*/ 2 w 111"/>
              <a:gd name="T69" fmla="*/ 25 h 699"/>
              <a:gd name="T70" fmla="*/ 0 w 111"/>
              <a:gd name="T71" fmla="*/ 0 h 699"/>
              <a:gd name="T72" fmla="*/ 25 w 111"/>
              <a:gd name="T73" fmla="*/ 12 h 699"/>
              <a:gd name="T74" fmla="*/ 44 w 111"/>
              <a:gd name="T75" fmla="*/ 23 h 699"/>
              <a:gd name="T76" fmla="*/ 63 w 111"/>
              <a:gd name="T77" fmla="*/ 34 h 699"/>
              <a:gd name="T78" fmla="*/ 78 w 111"/>
              <a:gd name="T79" fmla="*/ 44 h 699"/>
              <a:gd name="T80" fmla="*/ 90 w 111"/>
              <a:gd name="T81" fmla="*/ 54 h 699"/>
              <a:gd name="T82" fmla="*/ 100 w 111"/>
              <a:gd name="T83" fmla="*/ 61 h 699"/>
              <a:gd name="T84" fmla="*/ 105 w 111"/>
              <a:gd name="T85" fmla="*/ 71 h 699"/>
              <a:gd name="T86" fmla="*/ 109 w 111"/>
              <a:gd name="T87" fmla="*/ 7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1" h="699">
                <a:moveTo>
                  <a:pt x="109" y="79"/>
                </a:moveTo>
                <a:lnTo>
                  <a:pt x="111" y="84"/>
                </a:lnTo>
                <a:lnTo>
                  <a:pt x="111" y="92"/>
                </a:lnTo>
                <a:lnTo>
                  <a:pt x="111" y="100"/>
                </a:lnTo>
                <a:lnTo>
                  <a:pt x="111" y="107"/>
                </a:lnTo>
                <a:lnTo>
                  <a:pt x="107" y="123"/>
                </a:lnTo>
                <a:lnTo>
                  <a:pt x="103" y="136"/>
                </a:lnTo>
                <a:lnTo>
                  <a:pt x="101" y="142"/>
                </a:lnTo>
                <a:lnTo>
                  <a:pt x="100" y="148"/>
                </a:lnTo>
                <a:lnTo>
                  <a:pt x="100" y="153"/>
                </a:lnTo>
                <a:lnTo>
                  <a:pt x="98" y="161"/>
                </a:lnTo>
                <a:lnTo>
                  <a:pt x="96" y="167"/>
                </a:lnTo>
                <a:lnTo>
                  <a:pt x="94" y="174"/>
                </a:lnTo>
                <a:lnTo>
                  <a:pt x="94" y="182"/>
                </a:lnTo>
                <a:lnTo>
                  <a:pt x="92" y="192"/>
                </a:lnTo>
                <a:lnTo>
                  <a:pt x="90" y="201"/>
                </a:lnTo>
                <a:lnTo>
                  <a:pt x="90" y="211"/>
                </a:lnTo>
                <a:lnTo>
                  <a:pt x="88" y="220"/>
                </a:lnTo>
                <a:lnTo>
                  <a:pt x="88" y="232"/>
                </a:lnTo>
                <a:lnTo>
                  <a:pt x="86" y="243"/>
                </a:lnTo>
                <a:lnTo>
                  <a:pt x="86" y="255"/>
                </a:lnTo>
                <a:lnTo>
                  <a:pt x="84" y="268"/>
                </a:lnTo>
                <a:lnTo>
                  <a:pt x="84" y="280"/>
                </a:lnTo>
                <a:lnTo>
                  <a:pt x="82" y="295"/>
                </a:lnTo>
                <a:lnTo>
                  <a:pt x="82" y="310"/>
                </a:lnTo>
                <a:lnTo>
                  <a:pt x="80" y="328"/>
                </a:lnTo>
                <a:lnTo>
                  <a:pt x="80" y="347"/>
                </a:lnTo>
                <a:lnTo>
                  <a:pt x="80" y="368"/>
                </a:lnTo>
                <a:lnTo>
                  <a:pt x="78" y="389"/>
                </a:lnTo>
                <a:lnTo>
                  <a:pt x="78" y="414"/>
                </a:lnTo>
                <a:lnTo>
                  <a:pt x="78" y="439"/>
                </a:lnTo>
                <a:lnTo>
                  <a:pt x="78" y="465"/>
                </a:lnTo>
                <a:lnTo>
                  <a:pt x="77" y="494"/>
                </a:lnTo>
                <a:lnTo>
                  <a:pt x="77" y="523"/>
                </a:lnTo>
                <a:lnTo>
                  <a:pt x="77" y="555"/>
                </a:lnTo>
                <a:lnTo>
                  <a:pt x="75" y="588"/>
                </a:lnTo>
                <a:lnTo>
                  <a:pt x="75" y="624"/>
                </a:lnTo>
                <a:lnTo>
                  <a:pt x="75" y="661"/>
                </a:lnTo>
                <a:lnTo>
                  <a:pt x="73" y="699"/>
                </a:lnTo>
                <a:lnTo>
                  <a:pt x="15" y="699"/>
                </a:lnTo>
                <a:lnTo>
                  <a:pt x="15" y="667"/>
                </a:lnTo>
                <a:lnTo>
                  <a:pt x="15" y="636"/>
                </a:lnTo>
                <a:lnTo>
                  <a:pt x="15" y="605"/>
                </a:lnTo>
                <a:lnTo>
                  <a:pt x="15" y="577"/>
                </a:lnTo>
                <a:lnTo>
                  <a:pt x="15" y="548"/>
                </a:lnTo>
                <a:lnTo>
                  <a:pt x="15" y="519"/>
                </a:lnTo>
                <a:lnTo>
                  <a:pt x="15" y="490"/>
                </a:lnTo>
                <a:lnTo>
                  <a:pt x="15" y="464"/>
                </a:lnTo>
                <a:lnTo>
                  <a:pt x="15" y="437"/>
                </a:lnTo>
                <a:lnTo>
                  <a:pt x="13" y="412"/>
                </a:lnTo>
                <a:lnTo>
                  <a:pt x="13" y="385"/>
                </a:lnTo>
                <a:lnTo>
                  <a:pt x="13" y="360"/>
                </a:lnTo>
                <a:lnTo>
                  <a:pt x="13" y="337"/>
                </a:lnTo>
                <a:lnTo>
                  <a:pt x="13" y="314"/>
                </a:lnTo>
                <a:lnTo>
                  <a:pt x="12" y="291"/>
                </a:lnTo>
                <a:lnTo>
                  <a:pt x="12" y="268"/>
                </a:lnTo>
                <a:lnTo>
                  <a:pt x="12" y="247"/>
                </a:lnTo>
                <a:lnTo>
                  <a:pt x="12" y="226"/>
                </a:lnTo>
                <a:lnTo>
                  <a:pt x="10" y="205"/>
                </a:lnTo>
                <a:lnTo>
                  <a:pt x="10" y="186"/>
                </a:lnTo>
                <a:lnTo>
                  <a:pt x="10" y="167"/>
                </a:lnTo>
                <a:lnTo>
                  <a:pt x="8" y="148"/>
                </a:lnTo>
                <a:lnTo>
                  <a:pt x="8" y="130"/>
                </a:lnTo>
                <a:lnTo>
                  <a:pt x="8" y="113"/>
                </a:lnTo>
                <a:lnTo>
                  <a:pt x="6" y="98"/>
                </a:lnTo>
                <a:lnTo>
                  <a:pt x="6" y="80"/>
                </a:lnTo>
                <a:lnTo>
                  <a:pt x="4" y="65"/>
                </a:lnTo>
                <a:lnTo>
                  <a:pt x="4" y="52"/>
                </a:lnTo>
                <a:lnTo>
                  <a:pt x="4" y="38"/>
                </a:lnTo>
                <a:lnTo>
                  <a:pt x="2" y="25"/>
                </a:lnTo>
                <a:lnTo>
                  <a:pt x="2" y="12"/>
                </a:lnTo>
                <a:lnTo>
                  <a:pt x="0" y="0"/>
                </a:lnTo>
                <a:lnTo>
                  <a:pt x="13" y="6"/>
                </a:lnTo>
                <a:lnTo>
                  <a:pt x="25" y="12"/>
                </a:lnTo>
                <a:lnTo>
                  <a:pt x="34" y="17"/>
                </a:lnTo>
                <a:lnTo>
                  <a:pt x="44" y="23"/>
                </a:lnTo>
                <a:lnTo>
                  <a:pt x="54" y="29"/>
                </a:lnTo>
                <a:lnTo>
                  <a:pt x="63" y="34"/>
                </a:lnTo>
                <a:lnTo>
                  <a:pt x="71" y="38"/>
                </a:lnTo>
                <a:lnTo>
                  <a:pt x="78" y="44"/>
                </a:lnTo>
                <a:lnTo>
                  <a:pt x="84" y="48"/>
                </a:lnTo>
                <a:lnTo>
                  <a:pt x="90" y="54"/>
                </a:lnTo>
                <a:lnTo>
                  <a:pt x="96" y="57"/>
                </a:lnTo>
                <a:lnTo>
                  <a:pt x="100" y="61"/>
                </a:lnTo>
                <a:lnTo>
                  <a:pt x="103" y="67"/>
                </a:lnTo>
                <a:lnTo>
                  <a:pt x="105" y="71"/>
                </a:lnTo>
                <a:lnTo>
                  <a:pt x="107" y="75"/>
                </a:lnTo>
                <a:lnTo>
                  <a:pt x="109" y="79"/>
                </a:lnTo>
                <a:lnTo>
                  <a:pt x="109" y="79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58"/>
          <p:cNvSpPr/>
          <p:nvPr/>
        </p:nvSpPr>
        <p:spPr bwMode="auto">
          <a:xfrm>
            <a:off x="6052400" y="2634710"/>
            <a:ext cx="1037676" cy="182407"/>
          </a:xfrm>
          <a:custGeom>
            <a:avLst/>
            <a:gdLst>
              <a:gd name="T0" fmla="*/ 17 w 623"/>
              <a:gd name="T1" fmla="*/ 63 h 130"/>
              <a:gd name="T2" fmla="*/ 49 w 623"/>
              <a:gd name="T3" fmla="*/ 59 h 130"/>
              <a:gd name="T4" fmla="*/ 80 w 623"/>
              <a:gd name="T5" fmla="*/ 57 h 130"/>
              <a:gd name="T6" fmla="*/ 105 w 623"/>
              <a:gd name="T7" fmla="*/ 53 h 130"/>
              <a:gd name="T8" fmla="*/ 120 w 623"/>
              <a:gd name="T9" fmla="*/ 51 h 130"/>
              <a:gd name="T10" fmla="*/ 132 w 623"/>
              <a:gd name="T11" fmla="*/ 51 h 130"/>
              <a:gd name="T12" fmla="*/ 147 w 623"/>
              <a:gd name="T13" fmla="*/ 49 h 130"/>
              <a:gd name="T14" fmla="*/ 166 w 623"/>
              <a:gd name="T15" fmla="*/ 47 h 130"/>
              <a:gd name="T16" fmla="*/ 187 w 623"/>
              <a:gd name="T17" fmla="*/ 44 h 130"/>
              <a:gd name="T18" fmla="*/ 212 w 623"/>
              <a:gd name="T19" fmla="*/ 40 h 130"/>
              <a:gd name="T20" fmla="*/ 239 w 623"/>
              <a:gd name="T21" fmla="*/ 36 h 130"/>
              <a:gd name="T22" fmla="*/ 269 w 623"/>
              <a:gd name="T23" fmla="*/ 28 h 130"/>
              <a:gd name="T24" fmla="*/ 302 w 623"/>
              <a:gd name="T25" fmla="*/ 23 h 130"/>
              <a:gd name="T26" fmla="*/ 332 w 623"/>
              <a:gd name="T27" fmla="*/ 15 h 130"/>
              <a:gd name="T28" fmla="*/ 361 w 623"/>
              <a:gd name="T29" fmla="*/ 11 h 130"/>
              <a:gd name="T30" fmla="*/ 386 w 623"/>
              <a:gd name="T31" fmla="*/ 7 h 130"/>
              <a:gd name="T32" fmla="*/ 411 w 623"/>
              <a:gd name="T33" fmla="*/ 3 h 130"/>
              <a:gd name="T34" fmla="*/ 432 w 623"/>
              <a:gd name="T35" fmla="*/ 2 h 130"/>
              <a:gd name="T36" fmla="*/ 451 w 623"/>
              <a:gd name="T37" fmla="*/ 0 h 130"/>
              <a:gd name="T38" fmla="*/ 470 w 623"/>
              <a:gd name="T39" fmla="*/ 0 h 130"/>
              <a:gd name="T40" fmla="*/ 486 w 623"/>
              <a:gd name="T41" fmla="*/ 0 h 130"/>
              <a:gd name="T42" fmla="*/ 501 w 623"/>
              <a:gd name="T43" fmla="*/ 2 h 130"/>
              <a:gd name="T44" fmla="*/ 518 w 623"/>
              <a:gd name="T45" fmla="*/ 7 h 130"/>
              <a:gd name="T46" fmla="*/ 535 w 623"/>
              <a:gd name="T47" fmla="*/ 15 h 130"/>
              <a:gd name="T48" fmla="*/ 554 w 623"/>
              <a:gd name="T49" fmla="*/ 25 h 130"/>
              <a:gd name="T50" fmla="*/ 572 w 623"/>
              <a:gd name="T51" fmla="*/ 36 h 130"/>
              <a:gd name="T52" fmla="*/ 593 w 623"/>
              <a:gd name="T53" fmla="*/ 51 h 130"/>
              <a:gd name="T54" fmla="*/ 612 w 623"/>
              <a:gd name="T55" fmla="*/ 69 h 130"/>
              <a:gd name="T56" fmla="*/ 604 w 623"/>
              <a:gd name="T57" fmla="*/ 78 h 130"/>
              <a:gd name="T58" fmla="*/ 549 w 623"/>
              <a:gd name="T59" fmla="*/ 80 h 130"/>
              <a:gd name="T60" fmla="*/ 468 w 623"/>
              <a:gd name="T61" fmla="*/ 84 h 130"/>
              <a:gd name="T62" fmla="*/ 380 w 623"/>
              <a:gd name="T63" fmla="*/ 92 h 130"/>
              <a:gd name="T64" fmla="*/ 285 w 623"/>
              <a:gd name="T65" fmla="*/ 105 h 130"/>
              <a:gd name="T66" fmla="*/ 237 w 623"/>
              <a:gd name="T67" fmla="*/ 111 h 130"/>
              <a:gd name="T68" fmla="*/ 193 w 623"/>
              <a:gd name="T69" fmla="*/ 116 h 130"/>
              <a:gd name="T70" fmla="*/ 151 w 623"/>
              <a:gd name="T71" fmla="*/ 120 h 130"/>
              <a:gd name="T72" fmla="*/ 114 w 623"/>
              <a:gd name="T73" fmla="*/ 124 h 130"/>
              <a:gd name="T74" fmla="*/ 80 w 623"/>
              <a:gd name="T75" fmla="*/ 128 h 130"/>
              <a:gd name="T76" fmla="*/ 49 w 623"/>
              <a:gd name="T77" fmla="*/ 128 h 130"/>
              <a:gd name="T78" fmla="*/ 23 w 623"/>
              <a:gd name="T79" fmla="*/ 130 h 130"/>
              <a:gd name="T80" fmla="*/ 0 w 623"/>
              <a:gd name="T81" fmla="*/ 130 h 130"/>
              <a:gd name="T82" fmla="*/ 0 w 623"/>
              <a:gd name="T83" fmla="*/ 6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3" h="130">
                <a:moveTo>
                  <a:pt x="0" y="65"/>
                </a:moveTo>
                <a:lnTo>
                  <a:pt x="17" y="63"/>
                </a:lnTo>
                <a:lnTo>
                  <a:pt x="34" y="61"/>
                </a:lnTo>
                <a:lnTo>
                  <a:pt x="49" y="59"/>
                </a:lnTo>
                <a:lnTo>
                  <a:pt x="65" y="59"/>
                </a:lnTo>
                <a:lnTo>
                  <a:pt x="80" y="57"/>
                </a:lnTo>
                <a:lnTo>
                  <a:pt x="91" y="55"/>
                </a:lnTo>
                <a:lnTo>
                  <a:pt x="105" y="53"/>
                </a:lnTo>
                <a:lnTo>
                  <a:pt x="114" y="51"/>
                </a:lnTo>
                <a:lnTo>
                  <a:pt x="120" y="51"/>
                </a:lnTo>
                <a:lnTo>
                  <a:pt x="126" y="51"/>
                </a:lnTo>
                <a:lnTo>
                  <a:pt x="132" y="51"/>
                </a:lnTo>
                <a:lnTo>
                  <a:pt x="139" y="49"/>
                </a:lnTo>
                <a:lnTo>
                  <a:pt x="147" y="49"/>
                </a:lnTo>
                <a:lnTo>
                  <a:pt x="156" y="49"/>
                </a:lnTo>
                <a:lnTo>
                  <a:pt x="166" y="47"/>
                </a:lnTo>
                <a:lnTo>
                  <a:pt x="178" y="46"/>
                </a:lnTo>
                <a:lnTo>
                  <a:pt x="187" y="44"/>
                </a:lnTo>
                <a:lnTo>
                  <a:pt x="199" y="42"/>
                </a:lnTo>
                <a:lnTo>
                  <a:pt x="212" y="40"/>
                </a:lnTo>
                <a:lnTo>
                  <a:pt x="225" y="38"/>
                </a:lnTo>
                <a:lnTo>
                  <a:pt x="239" y="36"/>
                </a:lnTo>
                <a:lnTo>
                  <a:pt x="254" y="32"/>
                </a:lnTo>
                <a:lnTo>
                  <a:pt x="269" y="28"/>
                </a:lnTo>
                <a:lnTo>
                  <a:pt x="285" y="26"/>
                </a:lnTo>
                <a:lnTo>
                  <a:pt x="302" y="23"/>
                </a:lnTo>
                <a:lnTo>
                  <a:pt x="317" y="19"/>
                </a:lnTo>
                <a:lnTo>
                  <a:pt x="332" y="15"/>
                </a:lnTo>
                <a:lnTo>
                  <a:pt x="346" y="13"/>
                </a:lnTo>
                <a:lnTo>
                  <a:pt x="361" y="11"/>
                </a:lnTo>
                <a:lnTo>
                  <a:pt x="375" y="9"/>
                </a:lnTo>
                <a:lnTo>
                  <a:pt x="386" y="7"/>
                </a:lnTo>
                <a:lnTo>
                  <a:pt x="399" y="5"/>
                </a:lnTo>
                <a:lnTo>
                  <a:pt x="411" y="3"/>
                </a:lnTo>
                <a:lnTo>
                  <a:pt x="422" y="2"/>
                </a:lnTo>
                <a:lnTo>
                  <a:pt x="432" y="2"/>
                </a:lnTo>
                <a:lnTo>
                  <a:pt x="442" y="2"/>
                </a:lnTo>
                <a:lnTo>
                  <a:pt x="451" y="0"/>
                </a:lnTo>
                <a:lnTo>
                  <a:pt x="461" y="0"/>
                </a:lnTo>
                <a:lnTo>
                  <a:pt x="470" y="0"/>
                </a:lnTo>
                <a:lnTo>
                  <a:pt x="478" y="0"/>
                </a:lnTo>
                <a:lnTo>
                  <a:pt x="486" y="0"/>
                </a:lnTo>
                <a:lnTo>
                  <a:pt x="493" y="2"/>
                </a:lnTo>
                <a:lnTo>
                  <a:pt x="501" y="2"/>
                </a:lnTo>
                <a:lnTo>
                  <a:pt x="510" y="3"/>
                </a:lnTo>
                <a:lnTo>
                  <a:pt x="518" y="7"/>
                </a:lnTo>
                <a:lnTo>
                  <a:pt x="528" y="11"/>
                </a:lnTo>
                <a:lnTo>
                  <a:pt x="535" y="15"/>
                </a:lnTo>
                <a:lnTo>
                  <a:pt x="545" y="19"/>
                </a:lnTo>
                <a:lnTo>
                  <a:pt x="554" y="25"/>
                </a:lnTo>
                <a:lnTo>
                  <a:pt x="562" y="30"/>
                </a:lnTo>
                <a:lnTo>
                  <a:pt x="572" y="36"/>
                </a:lnTo>
                <a:lnTo>
                  <a:pt x="581" y="44"/>
                </a:lnTo>
                <a:lnTo>
                  <a:pt x="593" y="51"/>
                </a:lnTo>
                <a:lnTo>
                  <a:pt x="602" y="59"/>
                </a:lnTo>
                <a:lnTo>
                  <a:pt x="612" y="69"/>
                </a:lnTo>
                <a:lnTo>
                  <a:pt x="623" y="78"/>
                </a:lnTo>
                <a:lnTo>
                  <a:pt x="604" y="78"/>
                </a:lnTo>
                <a:lnTo>
                  <a:pt x="587" y="78"/>
                </a:lnTo>
                <a:lnTo>
                  <a:pt x="549" y="80"/>
                </a:lnTo>
                <a:lnTo>
                  <a:pt x="508" y="80"/>
                </a:lnTo>
                <a:lnTo>
                  <a:pt x="468" y="84"/>
                </a:lnTo>
                <a:lnTo>
                  <a:pt x="424" y="88"/>
                </a:lnTo>
                <a:lnTo>
                  <a:pt x="380" y="92"/>
                </a:lnTo>
                <a:lnTo>
                  <a:pt x="332" y="97"/>
                </a:lnTo>
                <a:lnTo>
                  <a:pt x="285" y="105"/>
                </a:lnTo>
                <a:lnTo>
                  <a:pt x="260" y="107"/>
                </a:lnTo>
                <a:lnTo>
                  <a:pt x="237" y="111"/>
                </a:lnTo>
                <a:lnTo>
                  <a:pt x="214" y="115"/>
                </a:lnTo>
                <a:lnTo>
                  <a:pt x="193" y="116"/>
                </a:lnTo>
                <a:lnTo>
                  <a:pt x="172" y="118"/>
                </a:lnTo>
                <a:lnTo>
                  <a:pt x="151" y="120"/>
                </a:lnTo>
                <a:lnTo>
                  <a:pt x="132" y="122"/>
                </a:lnTo>
                <a:lnTo>
                  <a:pt x="114" y="124"/>
                </a:lnTo>
                <a:lnTo>
                  <a:pt x="97" y="126"/>
                </a:lnTo>
                <a:lnTo>
                  <a:pt x="80" y="128"/>
                </a:lnTo>
                <a:lnTo>
                  <a:pt x="65" y="128"/>
                </a:lnTo>
                <a:lnTo>
                  <a:pt x="49" y="128"/>
                </a:lnTo>
                <a:lnTo>
                  <a:pt x="36" y="130"/>
                </a:lnTo>
                <a:lnTo>
                  <a:pt x="23" y="130"/>
                </a:lnTo>
                <a:lnTo>
                  <a:pt x="11" y="130"/>
                </a:lnTo>
                <a:lnTo>
                  <a:pt x="0" y="130"/>
                </a:lnTo>
                <a:lnTo>
                  <a:pt x="0" y="65"/>
                </a:lnTo>
                <a:lnTo>
                  <a:pt x="0" y="65"/>
                </a:lnTo>
              </a:path>
            </a:pathLst>
          </a:custGeom>
          <a:solidFill>
            <a:srgbClr val="FF0000"/>
          </a:solidFill>
          <a:ln w="6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5183798" y="442804"/>
            <a:ext cx="2842329" cy="574666"/>
            <a:chOff x="3087054" y="3957057"/>
            <a:chExt cx="2240874" cy="453063"/>
          </a:xfrm>
        </p:grpSpPr>
        <p:grpSp>
          <p:nvGrpSpPr>
            <p:cNvPr id="93" name="组合 92"/>
            <p:cNvGrpSpPr/>
            <p:nvPr/>
          </p:nvGrpSpPr>
          <p:grpSpPr>
            <a:xfrm>
              <a:off x="4877121" y="3957057"/>
              <a:ext cx="450807" cy="453063"/>
              <a:chOff x="2232553" y="3616682"/>
              <a:chExt cx="450807" cy="453063"/>
            </a:xfrm>
          </p:grpSpPr>
          <p:pic>
            <p:nvPicPr>
              <p:cNvPr id="115" name="图片 114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553" y="361668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6" name="组合 115"/>
              <p:cNvGrpSpPr/>
              <p:nvPr/>
            </p:nvGrpSpPr>
            <p:grpSpPr>
              <a:xfrm>
                <a:off x="2324524" y="3721862"/>
                <a:ext cx="266865" cy="242703"/>
                <a:chOff x="2433638" y="2544762"/>
                <a:chExt cx="774700" cy="835025"/>
              </a:xfrm>
              <a:solidFill>
                <a:srgbClr val="FF0000"/>
              </a:solidFill>
            </p:grpSpPr>
            <p:sp>
              <p:nvSpPr>
                <p:cNvPr id="117" name="Freeform 54"/>
                <p:cNvSpPr/>
                <p:nvPr/>
              </p:nvSpPr>
              <p:spPr bwMode="auto">
                <a:xfrm>
                  <a:off x="2433638" y="2630487"/>
                  <a:ext cx="139700" cy="703263"/>
                </a:xfrm>
                <a:custGeom>
                  <a:avLst/>
                  <a:gdLst>
                    <a:gd name="T0" fmla="*/ 122 w 178"/>
                    <a:gd name="T1" fmla="*/ 77 h 885"/>
                    <a:gd name="T2" fmla="*/ 132 w 178"/>
                    <a:gd name="T3" fmla="*/ 190 h 885"/>
                    <a:gd name="T4" fmla="*/ 142 w 178"/>
                    <a:gd name="T5" fmla="*/ 305 h 885"/>
                    <a:gd name="T6" fmla="*/ 153 w 178"/>
                    <a:gd name="T7" fmla="*/ 426 h 885"/>
                    <a:gd name="T8" fmla="*/ 161 w 178"/>
                    <a:gd name="T9" fmla="*/ 518 h 885"/>
                    <a:gd name="T10" fmla="*/ 165 w 178"/>
                    <a:gd name="T11" fmla="*/ 575 h 885"/>
                    <a:gd name="T12" fmla="*/ 170 w 178"/>
                    <a:gd name="T13" fmla="*/ 629 h 885"/>
                    <a:gd name="T14" fmla="*/ 172 w 178"/>
                    <a:gd name="T15" fmla="*/ 675 h 885"/>
                    <a:gd name="T16" fmla="*/ 174 w 178"/>
                    <a:gd name="T17" fmla="*/ 717 h 885"/>
                    <a:gd name="T18" fmla="*/ 176 w 178"/>
                    <a:gd name="T19" fmla="*/ 751 h 885"/>
                    <a:gd name="T20" fmla="*/ 178 w 178"/>
                    <a:gd name="T21" fmla="*/ 782 h 885"/>
                    <a:gd name="T22" fmla="*/ 178 w 178"/>
                    <a:gd name="T23" fmla="*/ 805 h 885"/>
                    <a:gd name="T24" fmla="*/ 178 w 178"/>
                    <a:gd name="T25" fmla="*/ 822 h 885"/>
                    <a:gd name="T26" fmla="*/ 178 w 178"/>
                    <a:gd name="T27" fmla="*/ 839 h 885"/>
                    <a:gd name="T28" fmla="*/ 176 w 178"/>
                    <a:gd name="T29" fmla="*/ 855 h 885"/>
                    <a:gd name="T30" fmla="*/ 176 w 178"/>
                    <a:gd name="T31" fmla="*/ 866 h 885"/>
                    <a:gd name="T32" fmla="*/ 174 w 178"/>
                    <a:gd name="T33" fmla="*/ 876 h 885"/>
                    <a:gd name="T34" fmla="*/ 170 w 178"/>
                    <a:gd name="T35" fmla="*/ 882 h 885"/>
                    <a:gd name="T36" fmla="*/ 168 w 178"/>
                    <a:gd name="T37" fmla="*/ 885 h 885"/>
                    <a:gd name="T38" fmla="*/ 165 w 178"/>
                    <a:gd name="T39" fmla="*/ 885 h 885"/>
                    <a:gd name="T40" fmla="*/ 161 w 178"/>
                    <a:gd name="T41" fmla="*/ 885 h 885"/>
                    <a:gd name="T42" fmla="*/ 157 w 178"/>
                    <a:gd name="T43" fmla="*/ 882 h 885"/>
                    <a:gd name="T44" fmla="*/ 153 w 178"/>
                    <a:gd name="T45" fmla="*/ 874 h 885"/>
                    <a:gd name="T46" fmla="*/ 149 w 178"/>
                    <a:gd name="T47" fmla="*/ 862 h 885"/>
                    <a:gd name="T48" fmla="*/ 145 w 178"/>
                    <a:gd name="T49" fmla="*/ 849 h 885"/>
                    <a:gd name="T50" fmla="*/ 140 w 178"/>
                    <a:gd name="T51" fmla="*/ 830 h 885"/>
                    <a:gd name="T52" fmla="*/ 134 w 178"/>
                    <a:gd name="T53" fmla="*/ 807 h 885"/>
                    <a:gd name="T54" fmla="*/ 130 w 178"/>
                    <a:gd name="T55" fmla="*/ 782 h 885"/>
                    <a:gd name="T56" fmla="*/ 115 w 178"/>
                    <a:gd name="T57" fmla="*/ 709 h 885"/>
                    <a:gd name="T58" fmla="*/ 100 w 178"/>
                    <a:gd name="T59" fmla="*/ 621 h 885"/>
                    <a:gd name="T60" fmla="*/ 94 w 178"/>
                    <a:gd name="T61" fmla="*/ 562 h 885"/>
                    <a:gd name="T62" fmla="*/ 88 w 178"/>
                    <a:gd name="T63" fmla="*/ 504 h 885"/>
                    <a:gd name="T64" fmla="*/ 82 w 178"/>
                    <a:gd name="T65" fmla="*/ 443 h 885"/>
                    <a:gd name="T66" fmla="*/ 75 w 178"/>
                    <a:gd name="T67" fmla="*/ 376 h 885"/>
                    <a:gd name="T68" fmla="*/ 65 w 178"/>
                    <a:gd name="T69" fmla="*/ 303 h 885"/>
                    <a:gd name="T70" fmla="*/ 57 w 178"/>
                    <a:gd name="T71" fmla="*/ 246 h 885"/>
                    <a:gd name="T72" fmla="*/ 52 w 178"/>
                    <a:gd name="T73" fmla="*/ 209 h 885"/>
                    <a:gd name="T74" fmla="*/ 46 w 178"/>
                    <a:gd name="T75" fmla="*/ 177 h 885"/>
                    <a:gd name="T76" fmla="*/ 40 w 178"/>
                    <a:gd name="T77" fmla="*/ 150 h 885"/>
                    <a:gd name="T78" fmla="*/ 36 w 178"/>
                    <a:gd name="T79" fmla="*/ 125 h 885"/>
                    <a:gd name="T80" fmla="*/ 31 w 178"/>
                    <a:gd name="T81" fmla="*/ 102 h 885"/>
                    <a:gd name="T82" fmla="*/ 27 w 178"/>
                    <a:gd name="T83" fmla="*/ 83 h 885"/>
                    <a:gd name="T84" fmla="*/ 21 w 178"/>
                    <a:gd name="T85" fmla="*/ 67 h 885"/>
                    <a:gd name="T86" fmla="*/ 13 w 178"/>
                    <a:gd name="T87" fmla="*/ 52 h 885"/>
                    <a:gd name="T88" fmla="*/ 4 w 178"/>
                    <a:gd name="T89" fmla="*/ 35 h 885"/>
                    <a:gd name="T90" fmla="*/ 0 w 178"/>
                    <a:gd name="T91" fmla="*/ 20 h 885"/>
                    <a:gd name="T92" fmla="*/ 0 w 178"/>
                    <a:gd name="T93" fmla="*/ 8 h 885"/>
                    <a:gd name="T94" fmla="*/ 4 w 178"/>
                    <a:gd name="T95" fmla="*/ 2 h 885"/>
                    <a:gd name="T96" fmla="*/ 10 w 178"/>
                    <a:gd name="T97" fmla="*/ 0 h 885"/>
                    <a:gd name="T98" fmla="*/ 17 w 178"/>
                    <a:gd name="T99" fmla="*/ 0 h 885"/>
                    <a:gd name="T100" fmla="*/ 29 w 178"/>
                    <a:gd name="T101" fmla="*/ 2 h 885"/>
                    <a:gd name="T102" fmla="*/ 44 w 178"/>
                    <a:gd name="T103" fmla="*/ 4 h 885"/>
                    <a:gd name="T104" fmla="*/ 61 w 178"/>
                    <a:gd name="T105" fmla="*/ 8 h 885"/>
                    <a:gd name="T106" fmla="*/ 80 w 178"/>
                    <a:gd name="T107" fmla="*/ 12 h 885"/>
                    <a:gd name="T108" fmla="*/ 103 w 178"/>
                    <a:gd name="T109" fmla="*/ 20 h 885"/>
                    <a:gd name="T110" fmla="*/ 117 w 178"/>
                    <a:gd name="T111" fmla="*/ 23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78" h="885">
                      <a:moveTo>
                        <a:pt x="117" y="23"/>
                      </a:moveTo>
                      <a:lnTo>
                        <a:pt x="122" y="77"/>
                      </a:lnTo>
                      <a:lnTo>
                        <a:pt x="126" y="133"/>
                      </a:lnTo>
                      <a:lnTo>
                        <a:pt x="132" y="190"/>
                      </a:lnTo>
                      <a:lnTo>
                        <a:pt x="138" y="248"/>
                      </a:lnTo>
                      <a:lnTo>
                        <a:pt x="142" y="305"/>
                      </a:lnTo>
                      <a:lnTo>
                        <a:pt x="147" y="366"/>
                      </a:lnTo>
                      <a:lnTo>
                        <a:pt x="153" y="426"/>
                      </a:lnTo>
                      <a:lnTo>
                        <a:pt x="159" y="487"/>
                      </a:lnTo>
                      <a:lnTo>
                        <a:pt x="161" y="518"/>
                      </a:lnTo>
                      <a:lnTo>
                        <a:pt x="163" y="548"/>
                      </a:lnTo>
                      <a:lnTo>
                        <a:pt x="165" y="575"/>
                      </a:lnTo>
                      <a:lnTo>
                        <a:pt x="168" y="604"/>
                      </a:lnTo>
                      <a:lnTo>
                        <a:pt x="170" y="629"/>
                      </a:lnTo>
                      <a:lnTo>
                        <a:pt x="170" y="654"/>
                      </a:lnTo>
                      <a:lnTo>
                        <a:pt x="172" y="675"/>
                      </a:lnTo>
                      <a:lnTo>
                        <a:pt x="174" y="696"/>
                      </a:lnTo>
                      <a:lnTo>
                        <a:pt x="174" y="717"/>
                      </a:lnTo>
                      <a:lnTo>
                        <a:pt x="176" y="734"/>
                      </a:lnTo>
                      <a:lnTo>
                        <a:pt x="176" y="751"/>
                      </a:lnTo>
                      <a:lnTo>
                        <a:pt x="178" y="767"/>
                      </a:lnTo>
                      <a:lnTo>
                        <a:pt x="178" y="782"/>
                      </a:lnTo>
                      <a:lnTo>
                        <a:pt x="178" y="793"/>
                      </a:lnTo>
                      <a:lnTo>
                        <a:pt x="178" y="805"/>
                      </a:lnTo>
                      <a:lnTo>
                        <a:pt x="178" y="814"/>
                      </a:lnTo>
                      <a:lnTo>
                        <a:pt x="178" y="822"/>
                      </a:lnTo>
                      <a:lnTo>
                        <a:pt x="178" y="832"/>
                      </a:lnTo>
                      <a:lnTo>
                        <a:pt x="178" y="839"/>
                      </a:lnTo>
                      <a:lnTo>
                        <a:pt x="178" y="847"/>
                      </a:lnTo>
                      <a:lnTo>
                        <a:pt x="176" y="855"/>
                      </a:lnTo>
                      <a:lnTo>
                        <a:pt x="176" y="860"/>
                      </a:lnTo>
                      <a:lnTo>
                        <a:pt x="176" y="866"/>
                      </a:lnTo>
                      <a:lnTo>
                        <a:pt x="174" y="872"/>
                      </a:lnTo>
                      <a:lnTo>
                        <a:pt x="174" y="876"/>
                      </a:lnTo>
                      <a:lnTo>
                        <a:pt x="172" y="880"/>
                      </a:lnTo>
                      <a:lnTo>
                        <a:pt x="170" y="882"/>
                      </a:lnTo>
                      <a:lnTo>
                        <a:pt x="170" y="883"/>
                      </a:lnTo>
                      <a:lnTo>
                        <a:pt x="168" y="885"/>
                      </a:lnTo>
                      <a:lnTo>
                        <a:pt x="166" y="885"/>
                      </a:lnTo>
                      <a:lnTo>
                        <a:pt x="165" y="885"/>
                      </a:lnTo>
                      <a:lnTo>
                        <a:pt x="163" y="885"/>
                      </a:lnTo>
                      <a:lnTo>
                        <a:pt x="161" y="885"/>
                      </a:lnTo>
                      <a:lnTo>
                        <a:pt x="159" y="883"/>
                      </a:lnTo>
                      <a:lnTo>
                        <a:pt x="157" y="882"/>
                      </a:lnTo>
                      <a:lnTo>
                        <a:pt x="155" y="878"/>
                      </a:lnTo>
                      <a:lnTo>
                        <a:pt x="153" y="874"/>
                      </a:lnTo>
                      <a:lnTo>
                        <a:pt x="151" y="868"/>
                      </a:lnTo>
                      <a:lnTo>
                        <a:pt x="149" y="862"/>
                      </a:lnTo>
                      <a:lnTo>
                        <a:pt x="147" y="857"/>
                      </a:lnTo>
                      <a:lnTo>
                        <a:pt x="145" y="849"/>
                      </a:lnTo>
                      <a:lnTo>
                        <a:pt x="142" y="839"/>
                      </a:lnTo>
                      <a:lnTo>
                        <a:pt x="140" y="830"/>
                      </a:lnTo>
                      <a:lnTo>
                        <a:pt x="138" y="818"/>
                      </a:lnTo>
                      <a:lnTo>
                        <a:pt x="134" y="807"/>
                      </a:lnTo>
                      <a:lnTo>
                        <a:pt x="132" y="795"/>
                      </a:lnTo>
                      <a:lnTo>
                        <a:pt x="130" y="782"/>
                      </a:lnTo>
                      <a:lnTo>
                        <a:pt x="126" y="769"/>
                      </a:lnTo>
                      <a:lnTo>
                        <a:pt x="115" y="709"/>
                      </a:lnTo>
                      <a:lnTo>
                        <a:pt x="105" y="650"/>
                      </a:lnTo>
                      <a:lnTo>
                        <a:pt x="100" y="621"/>
                      </a:lnTo>
                      <a:lnTo>
                        <a:pt x="96" y="590"/>
                      </a:lnTo>
                      <a:lnTo>
                        <a:pt x="94" y="562"/>
                      </a:lnTo>
                      <a:lnTo>
                        <a:pt x="90" y="533"/>
                      </a:lnTo>
                      <a:lnTo>
                        <a:pt x="88" y="504"/>
                      </a:lnTo>
                      <a:lnTo>
                        <a:pt x="86" y="475"/>
                      </a:lnTo>
                      <a:lnTo>
                        <a:pt x="82" y="443"/>
                      </a:lnTo>
                      <a:lnTo>
                        <a:pt x="78" y="410"/>
                      </a:lnTo>
                      <a:lnTo>
                        <a:pt x="75" y="376"/>
                      </a:lnTo>
                      <a:lnTo>
                        <a:pt x="69" y="339"/>
                      </a:lnTo>
                      <a:lnTo>
                        <a:pt x="65" y="303"/>
                      </a:lnTo>
                      <a:lnTo>
                        <a:pt x="59" y="265"/>
                      </a:lnTo>
                      <a:lnTo>
                        <a:pt x="57" y="246"/>
                      </a:lnTo>
                      <a:lnTo>
                        <a:pt x="54" y="226"/>
                      </a:lnTo>
                      <a:lnTo>
                        <a:pt x="52" y="209"/>
                      </a:lnTo>
                      <a:lnTo>
                        <a:pt x="48" y="194"/>
                      </a:lnTo>
                      <a:lnTo>
                        <a:pt x="46" y="177"/>
                      </a:lnTo>
                      <a:lnTo>
                        <a:pt x="44" y="163"/>
                      </a:lnTo>
                      <a:lnTo>
                        <a:pt x="40" y="150"/>
                      </a:lnTo>
                      <a:lnTo>
                        <a:pt x="38" y="136"/>
                      </a:lnTo>
                      <a:lnTo>
                        <a:pt x="36" y="125"/>
                      </a:lnTo>
                      <a:lnTo>
                        <a:pt x="34" y="113"/>
                      </a:lnTo>
                      <a:lnTo>
                        <a:pt x="31" y="102"/>
                      </a:lnTo>
                      <a:lnTo>
                        <a:pt x="29" y="92"/>
                      </a:lnTo>
                      <a:lnTo>
                        <a:pt x="27" y="83"/>
                      </a:lnTo>
                      <a:lnTo>
                        <a:pt x="23" y="75"/>
                      </a:lnTo>
                      <a:lnTo>
                        <a:pt x="21" y="67"/>
                      </a:lnTo>
                      <a:lnTo>
                        <a:pt x="17" y="62"/>
                      </a:lnTo>
                      <a:lnTo>
                        <a:pt x="13" y="52"/>
                      </a:lnTo>
                      <a:lnTo>
                        <a:pt x="8" y="43"/>
                      </a:lnTo>
                      <a:lnTo>
                        <a:pt x="4" y="35"/>
                      </a:lnTo>
                      <a:lnTo>
                        <a:pt x="2" y="27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6" y="2"/>
                      </a:lnTo>
                      <a:lnTo>
                        <a:pt x="44" y="4"/>
                      </a:lnTo>
                      <a:lnTo>
                        <a:pt x="52" y="6"/>
                      </a:lnTo>
                      <a:lnTo>
                        <a:pt x="61" y="8"/>
                      </a:lnTo>
                      <a:lnTo>
                        <a:pt x="71" y="10"/>
                      </a:lnTo>
                      <a:lnTo>
                        <a:pt x="80" y="12"/>
                      </a:lnTo>
                      <a:lnTo>
                        <a:pt x="92" y="16"/>
                      </a:lnTo>
                      <a:lnTo>
                        <a:pt x="103" y="20"/>
                      </a:lnTo>
                      <a:lnTo>
                        <a:pt x="117" y="23"/>
                      </a:lnTo>
                      <a:lnTo>
                        <a:pt x="117" y="2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55"/>
                <p:cNvSpPr/>
                <p:nvPr/>
              </p:nvSpPr>
              <p:spPr bwMode="auto">
                <a:xfrm>
                  <a:off x="2479675" y="2544762"/>
                  <a:ext cx="728663" cy="835025"/>
                </a:xfrm>
                <a:custGeom>
                  <a:avLst/>
                  <a:gdLst>
                    <a:gd name="T0" fmla="*/ 611 w 919"/>
                    <a:gd name="T1" fmla="*/ 776 h 1054"/>
                    <a:gd name="T2" fmla="*/ 653 w 919"/>
                    <a:gd name="T3" fmla="*/ 791 h 1054"/>
                    <a:gd name="T4" fmla="*/ 676 w 919"/>
                    <a:gd name="T5" fmla="*/ 797 h 1054"/>
                    <a:gd name="T6" fmla="*/ 683 w 919"/>
                    <a:gd name="T7" fmla="*/ 797 h 1054"/>
                    <a:gd name="T8" fmla="*/ 689 w 919"/>
                    <a:gd name="T9" fmla="*/ 784 h 1054"/>
                    <a:gd name="T10" fmla="*/ 695 w 919"/>
                    <a:gd name="T11" fmla="*/ 757 h 1054"/>
                    <a:gd name="T12" fmla="*/ 704 w 919"/>
                    <a:gd name="T13" fmla="*/ 715 h 1054"/>
                    <a:gd name="T14" fmla="*/ 718 w 919"/>
                    <a:gd name="T15" fmla="*/ 644 h 1054"/>
                    <a:gd name="T16" fmla="*/ 733 w 919"/>
                    <a:gd name="T17" fmla="*/ 531 h 1054"/>
                    <a:gd name="T18" fmla="*/ 750 w 919"/>
                    <a:gd name="T19" fmla="*/ 381 h 1054"/>
                    <a:gd name="T20" fmla="*/ 760 w 919"/>
                    <a:gd name="T21" fmla="*/ 255 h 1054"/>
                    <a:gd name="T22" fmla="*/ 762 w 919"/>
                    <a:gd name="T23" fmla="*/ 171 h 1054"/>
                    <a:gd name="T24" fmla="*/ 752 w 919"/>
                    <a:gd name="T25" fmla="*/ 132 h 1054"/>
                    <a:gd name="T26" fmla="*/ 722 w 919"/>
                    <a:gd name="T27" fmla="*/ 108 h 1054"/>
                    <a:gd name="T28" fmla="*/ 679 w 919"/>
                    <a:gd name="T29" fmla="*/ 106 h 1054"/>
                    <a:gd name="T30" fmla="*/ 601 w 919"/>
                    <a:gd name="T31" fmla="*/ 109 h 1054"/>
                    <a:gd name="T32" fmla="*/ 544 w 919"/>
                    <a:gd name="T33" fmla="*/ 117 h 1054"/>
                    <a:gd name="T34" fmla="*/ 461 w 919"/>
                    <a:gd name="T35" fmla="*/ 131 h 1054"/>
                    <a:gd name="T36" fmla="*/ 350 w 919"/>
                    <a:gd name="T37" fmla="*/ 146 h 1054"/>
                    <a:gd name="T38" fmla="*/ 217 w 919"/>
                    <a:gd name="T39" fmla="*/ 165 h 1054"/>
                    <a:gd name="T40" fmla="*/ 106 w 919"/>
                    <a:gd name="T41" fmla="*/ 178 h 1054"/>
                    <a:gd name="T42" fmla="*/ 33 w 919"/>
                    <a:gd name="T43" fmla="*/ 188 h 1054"/>
                    <a:gd name="T44" fmla="*/ 0 w 919"/>
                    <a:gd name="T45" fmla="*/ 132 h 1054"/>
                    <a:gd name="T46" fmla="*/ 48 w 919"/>
                    <a:gd name="T47" fmla="*/ 127 h 1054"/>
                    <a:gd name="T48" fmla="*/ 140 w 919"/>
                    <a:gd name="T49" fmla="*/ 115 h 1054"/>
                    <a:gd name="T50" fmla="*/ 278 w 919"/>
                    <a:gd name="T51" fmla="*/ 92 h 1054"/>
                    <a:gd name="T52" fmla="*/ 435 w 919"/>
                    <a:gd name="T53" fmla="*/ 65 h 1054"/>
                    <a:gd name="T54" fmla="*/ 549 w 919"/>
                    <a:gd name="T55" fmla="*/ 46 h 1054"/>
                    <a:gd name="T56" fmla="*/ 624 w 919"/>
                    <a:gd name="T57" fmla="*/ 37 h 1054"/>
                    <a:gd name="T58" fmla="*/ 679 w 919"/>
                    <a:gd name="T59" fmla="*/ 25 h 1054"/>
                    <a:gd name="T60" fmla="*/ 716 w 919"/>
                    <a:gd name="T61" fmla="*/ 14 h 1054"/>
                    <a:gd name="T62" fmla="*/ 752 w 919"/>
                    <a:gd name="T63" fmla="*/ 0 h 1054"/>
                    <a:gd name="T64" fmla="*/ 767 w 919"/>
                    <a:gd name="T65" fmla="*/ 12 h 1054"/>
                    <a:gd name="T66" fmla="*/ 796 w 919"/>
                    <a:gd name="T67" fmla="*/ 29 h 1054"/>
                    <a:gd name="T68" fmla="*/ 846 w 919"/>
                    <a:gd name="T69" fmla="*/ 65 h 1054"/>
                    <a:gd name="T70" fmla="*/ 882 w 919"/>
                    <a:gd name="T71" fmla="*/ 104 h 1054"/>
                    <a:gd name="T72" fmla="*/ 907 w 919"/>
                    <a:gd name="T73" fmla="*/ 131 h 1054"/>
                    <a:gd name="T74" fmla="*/ 919 w 919"/>
                    <a:gd name="T75" fmla="*/ 148 h 1054"/>
                    <a:gd name="T76" fmla="*/ 909 w 919"/>
                    <a:gd name="T77" fmla="*/ 176 h 1054"/>
                    <a:gd name="T78" fmla="*/ 890 w 919"/>
                    <a:gd name="T79" fmla="*/ 192 h 1054"/>
                    <a:gd name="T80" fmla="*/ 875 w 919"/>
                    <a:gd name="T81" fmla="*/ 211 h 1054"/>
                    <a:gd name="T82" fmla="*/ 863 w 919"/>
                    <a:gd name="T83" fmla="*/ 249 h 1054"/>
                    <a:gd name="T84" fmla="*/ 855 w 919"/>
                    <a:gd name="T85" fmla="*/ 309 h 1054"/>
                    <a:gd name="T86" fmla="*/ 848 w 919"/>
                    <a:gd name="T87" fmla="*/ 391 h 1054"/>
                    <a:gd name="T88" fmla="*/ 834 w 919"/>
                    <a:gd name="T89" fmla="*/ 504 h 1054"/>
                    <a:gd name="T90" fmla="*/ 813 w 919"/>
                    <a:gd name="T91" fmla="*/ 648 h 1054"/>
                    <a:gd name="T92" fmla="*/ 790 w 919"/>
                    <a:gd name="T93" fmla="*/ 801 h 1054"/>
                    <a:gd name="T94" fmla="*/ 766 w 919"/>
                    <a:gd name="T95" fmla="*/ 914 h 1054"/>
                    <a:gd name="T96" fmla="*/ 741 w 919"/>
                    <a:gd name="T97" fmla="*/ 985 h 1054"/>
                    <a:gd name="T98" fmla="*/ 718 w 919"/>
                    <a:gd name="T99" fmla="*/ 1021 h 1054"/>
                    <a:gd name="T100" fmla="*/ 697 w 919"/>
                    <a:gd name="T101" fmla="*/ 1044 h 1054"/>
                    <a:gd name="T102" fmla="*/ 681 w 919"/>
                    <a:gd name="T103" fmla="*/ 1054 h 1054"/>
                    <a:gd name="T104" fmla="*/ 670 w 919"/>
                    <a:gd name="T105" fmla="*/ 1052 h 1054"/>
                    <a:gd name="T106" fmla="*/ 664 w 919"/>
                    <a:gd name="T107" fmla="*/ 1038 h 1054"/>
                    <a:gd name="T108" fmla="*/ 662 w 919"/>
                    <a:gd name="T109" fmla="*/ 1012 h 1054"/>
                    <a:gd name="T110" fmla="*/ 664 w 919"/>
                    <a:gd name="T111" fmla="*/ 971 h 1054"/>
                    <a:gd name="T112" fmla="*/ 647 w 919"/>
                    <a:gd name="T113" fmla="*/ 914 h 1054"/>
                    <a:gd name="T114" fmla="*/ 611 w 919"/>
                    <a:gd name="T115" fmla="*/ 837 h 1054"/>
                    <a:gd name="T116" fmla="*/ 567 w 919"/>
                    <a:gd name="T117" fmla="*/ 759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19" h="1054">
                      <a:moveTo>
                        <a:pt x="567" y="759"/>
                      </a:moveTo>
                      <a:lnTo>
                        <a:pt x="578" y="765"/>
                      </a:lnTo>
                      <a:lnTo>
                        <a:pt x="590" y="768"/>
                      </a:lnTo>
                      <a:lnTo>
                        <a:pt x="601" y="772"/>
                      </a:lnTo>
                      <a:lnTo>
                        <a:pt x="611" y="776"/>
                      </a:lnTo>
                      <a:lnTo>
                        <a:pt x="620" y="780"/>
                      </a:lnTo>
                      <a:lnTo>
                        <a:pt x="630" y="784"/>
                      </a:lnTo>
                      <a:lnTo>
                        <a:pt x="637" y="786"/>
                      </a:lnTo>
                      <a:lnTo>
                        <a:pt x="645" y="789"/>
                      </a:lnTo>
                      <a:lnTo>
                        <a:pt x="653" y="791"/>
                      </a:lnTo>
                      <a:lnTo>
                        <a:pt x="658" y="793"/>
                      </a:lnTo>
                      <a:lnTo>
                        <a:pt x="664" y="795"/>
                      </a:lnTo>
                      <a:lnTo>
                        <a:pt x="670" y="795"/>
                      </a:lnTo>
                      <a:lnTo>
                        <a:pt x="674" y="797"/>
                      </a:lnTo>
                      <a:lnTo>
                        <a:pt x="676" y="797"/>
                      </a:lnTo>
                      <a:lnTo>
                        <a:pt x="678" y="799"/>
                      </a:lnTo>
                      <a:lnTo>
                        <a:pt x="679" y="799"/>
                      </a:lnTo>
                      <a:lnTo>
                        <a:pt x="681" y="799"/>
                      </a:lnTo>
                      <a:lnTo>
                        <a:pt x="681" y="797"/>
                      </a:lnTo>
                      <a:lnTo>
                        <a:pt x="683" y="797"/>
                      </a:lnTo>
                      <a:lnTo>
                        <a:pt x="683" y="795"/>
                      </a:lnTo>
                      <a:lnTo>
                        <a:pt x="685" y="793"/>
                      </a:lnTo>
                      <a:lnTo>
                        <a:pt x="685" y="789"/>
                      </a:lnTo>
                      <a:lnTo>
                        <a:pt x="687" y="786"/>
                      </a:lnTo>
                      <a:lnTo>
                        <a:pt x="689" y="784"/>
                      </a:lnTo>
                      <a:lnTo>
                        <a:pt x="689" y="778"/>
                      </a:lnTo>
                      <a:lnTo>
                        <a:pt x="691" y="774"/>
                      </a:lnTo>
                      <a:lnTo>
                        <a:pt x="693" y="768"/>
                      </a:lnTo>
                      <a:lnTo>
                        <a:pt x="693" y="763"/>
                      </a:lnTo>
                      <a:lnTo>
                        <a:pt x="695" y="757"/>
                      </a:lnTo>
                      <a:lnTo>
                        <a:pt x="697" y="749"/>
                      </a:lnTo>
                      <a:lnTo>
                        <a:pt x="699" y="742"/>
                      </a:lnTo>
                      <a:lnTo>
                        <a:pt x="701" y="734"/>
                      </a:lnTo>
                      <a:lnTo>
                        <a:pt x="702" y="724"/>
                      </a:lnTo>
                      <a:lnTo>
                        <a:pt x="704" y="715"/>
                      </a:lnTo>
                      <a:lnTo>
                        <a:pt x="706" y="703"/>
                      </a:lnTo>
                      <a:lnTo>
                        <a:pt x="708" y="692"/>
                      </a:lnTo>
                      <a:lnTo>
                        <a:pt x="712" y="676"/>
                      </a:lnTo>
                      <a:lnTo>
                        <a:pt x="714" y="661"/>
                      </a:lnTo>
                      <a:lnTo>
                        <a:pt x="718" y="644"/>
                      </a:lnTo>
                      <a:lnTo>
                        <a:pt x="720" y="625"/>
                      </a:lnTo>
                      <a:lnTo>
                        <a:pt x="723" y="604"/>
                      </a:lnTo>
                      <a:lnTo>
                        <a:pt x="725" y="581"/>
                      </a:lnTo>
                      <a:lnTo>
                        <a:pt x="729" y="558"/>
                      </a:lnTo>
                      <a:lnTo>
                        <a:pt x="733" y="531"/>
                      </a:lnTo>
                      <a:lnTo>
                        <a:pt x="737" y="504"/>
                      </a:lnTo>
                      <a:lnTo>
                        <a:pt x="739" y="475"/>
                      </a:lnTo>
                      <a:lnTo>
                        <a:pt x="743" y="445"/>
                      </a:lnTo>
                      <a:lnTo>
                        <a:pt x="746" y="412"/>
                      </a:lnTo>
                      <a:lnTo>
                        <a:pt x="750" y="381"/>
                      </a:lnTo>
                      <a:lnTo>
                        <a:pt x="752" y="353"/>
                      </a:lnTo>
                      <a:lnTo>
                        <a:pt x="754" y="326"/>
                      </a:lnTo>
                      <a:lnTo>
                        <a:pt x="756" y="299"/>
                      </a:lnTo>
                      <a:lnTo>
                        <a:pt x="758" y="276"/>
                      </a:lnTo>
                      <a:lnTo>
                        <a:pt x="760" y="255"/>
                      </a:lnTo>
                      <a:lnTo>
                        <a:pt x="760" y="234"/>
                      </a:lnTo>
                      <a:lnTo>
                        <a:pt x="762" y="215"/>
                      </a:lnTo>
                      <a:lnTo>
                        <a:pt x="762" y="199"/>
                      </a:lnTo>
                      <a:lnTo>
                        <a:pt x="762" y="184"/>
                      </a:lnTo>
                      <a:lnTo>
                        <a:pt x="762" y="171"/>
                      </a:lnTo>
                      <a:lnTo>
                        <a:pt x="760" y="159"/>
                      </a:lnTo>
                      <a:lnTo>
                        <a:pt x="758" y="150"/>
                      </a:lnTo>
                      <a:lnTo>
                        <a:pt x="758" y="142"/>
                      </a:lnTo>
                      <a:lnTo>
                        <a:pt x="754" y="136"/>
                      </a:lnTo>
                      <a:lnTo>
                        <a:pt x="752" y="132"/>
                      </a:lnTo>
                      <a:lnTo>
                        <a:pt x="746" y="125"/>
                      </a:lnTo>
                      <a:lnTo>
                        <a:pt x="741" y="119"/>
                      </a:lnTo>
                      <a:lnTo>
                        <a:pt x="735" y="115"/>
                      </a:lnTo>
                      <a:lnTo>
                        <a:pt x="729" y="111"/>
                      </a:lnTo>
                      <a:lnTo>
                        <a:pt x="722" y="108"/>
                      </a:lnTo>
                      <a:lnTo>
                        <a:pt x="716" y="108"/>
                      </a:lnTo>
                      <a:lnTo>
                        <a:pt x="708" y="106"/>
                      </a:lnTo>
                      <a:lnTo>
                        <a:pt x="701" y="106"/>
                      </a:lnTo>
                      <a:lnTo>
                        <a:pt x="691" y="106"/>
                      </a:lnTo>
                      <a:lnTo>
                        <a:pt x="679" y="106"/>
                      </a:lnTo>
                      <a:lnTo>
                        <a:pt x="666" y="106"/>
                      </a:lnTo>
                      <a:lnTo>
                        <a:pt x="653" y="106"/>
                      </a:lnTo>
                      <a:lnTo>
                        <a:pt x="637" y="108"/>
                      </a:lnTo>
                      <a:lnTo>
                        <a:pt x="620" y="108"/>
                      </a:lnTo>
                      <a:lnTo>
                        <a:pt x="601" y="109"/>
                      </a:lnTo>
                      <a:lnTo>
                        <a:pt x="591" y="111"/>
                      </a:lnTo>
                      <a:lnTo>
                        <a:pt x="582" y="111"/>
                      </a:lnTo>
                      <a:lnTo>
                        <a:pt x="570" y="113"/>
                      </a:lnTo>
                      <a:lnTo>
                        <a:pt x="557" y="115"/>
                      </a:lnTo>
                      <a:lnTo>
                        <a:pt x="544" y="117"/>
                      </a:lnTo>
                      <a:lnTo>
                        <a:pt x="530" y="119"/>
                      </a:lnTo>
                      <a:lnTo>
                        <a:pt x="513" y="121"/>
                      </a:lnTo>
                      <a:lnTo>
                        <a:pt x="498" y="125"/>
                      </a:lnTo>
                      <a:lnTo>
                        <a:pt x="479" y="127"/>
                      </a:lnTo>
                      <a:lnTo>
                        <a:pt x="461" y="131"/>
                      </a:lnTo>
                      <a:lnTo>
                        <a:pt x="440" y="132"/>
                      </a:lnTo>
                      <a:lnTo>
                        <a:pt x="419" y="136"/>
                      </a:lnTo>
                      <a:lnTo>
                        <a:pt x="396" y="140"/>
                      </a:lnTo>
                      <a:lnTo>
                        <a:pt x="373" y="144"/>
                      </a:lnTo>
                      <a:lnTo>
                        <a:pt x="350" y="146"/>
                      </a:lnTo>
                      <a:lnTo>
                        <a:pt x="324" y="150"/>
                      </a:lnTo>
                      <a:lnTo>
                        <a:pt x="297" y="153"/>
                      </a:lnTo>
                      <a:lnTo>
                        <a:pt x="270" y="157"/>
                      </a:lnTo>
                      <a:lnTo>
                        <a:pt x="243" y="161"/>
                      </a:lnTo>
                      <a:lnTo>
                        <a:pt x="217" y="165"/>
                      </a:lnTo>
                      <a:lnTo>
                        <a:pt x="192" y="169"/>
                      </a:lnTo>
                      <a:lnTo>
                        <a:pt x="169" y="171"/>
                      </a:lnTo>
                      <a:lnTo>
                        <a:pt x="146" y="175"/>
                      </a:lnTo>
                      <a:lnTo>
                        <a:pt x="125" y="176"/>
                      </a:lnTo>
                      <a:lnTo>
                        <a:pt x="106" y="178"/>
                      </a:lnTo>
                      <a:lnTo>
                        <a:pt x="88" y="182"/>
                      </a:lnTo>
                      <a:lnTo>
                        <a:pt x="73" y="184"/>
                      </a:lnTo>
                      <a:lnTo>
                        <a:pt x="58" y="186"/>
                      </a:lnTo>
                      <a:lnTo>
                        <a:pt x="44" y="186"/>
                      </a:lnTo>
                      <a:lnTo>
                        <a:pt x="33" y="188"/>
                      </a:lnTo>
                      <a:lnTo>
                        <a:pt x="21" y="190"/>
                      </a:lnTo>
                      <a:lnTo>
                        <a:pt x="14" y="190"/>
                      </a:lnTo>
                      <a:lnTo>
                        <a:pt x="6" y="190"/>
                      </a:lnTo>
                      <a:lnTo>
                        <a:pt x="0" y="190"/>
                      </a:lnTo>
                      <a:lnTo>
                        <a:pt x="0" y="132"/>
                      </a:lnTo>
                      <a:lnTo>
                        <a:pt x="6" y="131"/>
                      </a:lnTo>
                      <a:lnTo>
                        <a:pt x="14" y="131"/>
                      </a:lnTo>
                      <a:lnTo>
                        <a:pt x="23" y="131"/>
                      </a:lnTo>
                      <a:lnTo>
                        <a:pt x="35" y="129"/>
                      </a:lnTo>
                      <a:lnTo>
                        <a:pt x="48" y="127"/>
                      </a:lnTo>
                      <a:lnTo>
                        <a:pt x="62" y="127"/>
                      </a:lnTo>
                      <a:lnTo>
                        <a:pt x="79" y="123"/>
                      </a:lnTo>
                      <a:lnTo>
                        <a:pt x="98" y="121"/>
                      </a:lnTo>
                      <a:lnTo>
                        <a:pt x="117" y="119"/>
                      </a:lnTo>
                      <a:lnTo>
                        <a:pt x="140" y="115"/>
                      </a:lnTo>
                      <a:lnTo>
                        <a:pt x="165" y="111"/>
                      </a:lnTo>
                      <a:lnTo>
                        <a:pt x="190" y="108"/>
                      </a:lnTo>
                      <a:lnTo>
                        <a:pt x="218" y="102"/>
                      </a:lnTo>
                      <a:lnTo>
                        <a:pt x="247" y="98"/>
                      </a:lnTo>
                      <a:lnTo>
                        <a:pt x="278" y="92"/>
                      </a:lnTo>
                      <a:lnTo>
                        <a:pt x="312" y="86"/>
                      </a:lnTo>
                      <a:lnTo>
                        <a:pt x="345" y="81"/>
                      </a:lnTo>
                      <a:lnTo>
                        <a:pt x="375" y="75"/>
                      </a:lnTo>
                      <a:lnTo>
                        <a:pt x="406" y="69"/>
                      </a:lnTo>
                      <a:lnTo>
                        <a:pt x="435" y="65"/>
                      </a:lnTo>
                      <a:lnTo>
                        <a:pt x="459" y="60"/>
                      </a:lnTo>
                      <a:lnTo>
                        <a:pt x="484" y="56"/>
                      </a:lnTo>
                      <a:lnTo>
                        <a:pt x="509" y="52"/>
                      </a:lnTo>
                      <a:lnTo>
                        <a:pt x="530" y="50"/>
                      </a:lnTo>
                      <a:lnTo>
                        <a:pt x="549" y="46"/>
                      </a:lnTo>
                      <a:lnTo>
                        <a:pt x="569" y="44"/>
                      </a:lnTo>
                      <a:lnTo>
                        <a:pt x="584" y="42"/>
                      </a:lnTo>
                      <a:lnTo>
                        <a:pt x="599" y="40"/>
                      </a:lnTo>
                      <a:lnTo>
                        <a:pt x="613" y="39"/>
                      </a:lnTo>
                      <a:lnTo>
                        <a:pt x="624" y="37"/>
                      </a:lnTo>
                      <a:lnTo>
                        <a:pt x="635" y="35"/>
                      </a:lnTo>
                      <a:lnTo>
                        <a:pt x="643" y="33"/>
                      </a:lnTo>
                      <a:lnTo>
                        <a:pt x="657" y="31"/>
                      </a:lnTo>
                      <a:lnTo>
                        <a:pt x="668" y="29"/>
                      </a:lnTo>
                      <a:lnTo>
                        <a:pt x="679" y="25"/>
                      </a:lnTo>
                      <a:lnTo>
                        <a:pt x="689" y="23"/>
                      </a:lnTo>
                      <a:lnTo>
                        <a:pt x="699" y="21"/>
                      </a:lnTo>
                      <a:lnTo>
                        <a:pt x="704" y="19"/>
                      </a:lnTo>
                      <a:lnTo>
                        <a:pt x="712" y="16"/>
                      </a:lnTo>
                      <a:lnTo>
                        <a:pt x="716" y="14"/>
                      </a:lnTo>
                      <a:lnTo>
                        <a:pt x="723" y="10"/>
                      </a:lnTo>
                      <a:lnTo>
                        <a:pt x="733" y="4"/>
                      </a:lnTo>
                      <a:lnTo>
                        <a:pt x="741" y="2"/>
                      </a:lnTo>
                      <a:lnTo>
                        <a:pt x="746" y="0"/>
                      </a:lnTo>
                      <a:lnTo>
                        <a:pt x="752" y="0"/>
                      </a:lnTo>
                      <a:lnTo>
                        <a:pt x="754" y="2"/>
                      </a:lnTo>
                      <a:lnTo>
                        <a:pt x="758" y="4"/>
                      </a:lnTo>
                      <a:lnTo>
                        <a:pt x="760" y="6"/>
                      </a:lnTo>
                      <a:lnTo>
                        <a:pt x="764" y="8"/>
                      </a:lnTo>
                      <a:lnTo>
                        <a:pt x="767" y="12"/>
                      </a:lnTo>
                      <a:lnTo>
                        <a:pt x="773" y="14"/>
                      </a:lnTo>
                      <a:lnTo>
                        <a:pt x="777" y="18"/>
                      </a:lnTo>
                      <a:lnTo>
                        <a:pt x="783" y="21"/>
                      </a:lnTo>
                      <a:lnTo>
                        <a:pt x="790" y="25"/>
                      </a:lnTo>
                      <a:lnTo>
                        <a:pt x="796" y="29"/>
                      </a:lnTo>
                      <a:lnTo>
                        <a:pt x="804" y="35"/>
                      </a:lnTo>
                      <a:lnTo>
                        <a:pt x="811" y="40"/>
                      </a:lnTo>
                      <a:lnTo>
                        <a:pt x="827" y="52"/>
                      </a:lnTo>
                      <a:lnTo>
                        <a:pt x="836" y="60"/>
                      </a:lnTo>
                      <a:lnTo>
                        <a:pt x="846" y="65"/>
                      </a:lnTo>
                      <a:lnTo>
                        <a:pt x="854" y="75"/>
                      </a:lnTo>
                      <a:lnTo>
                        <a:pt x="861" y="83"/>
                      </a:lnTo>
                      <a:lnTo>
                        <a:pt x="869" y="90"/>
                      </a:lnTo>
                      <a:lnTo>
                        <a:pt x="877" y="98"/>
                      </a:lnTo>
                      <a:lnTo>
                        <a:pt x="882" y="104"/>
                      </a:lnTo>
                      <a:lnTo>
                        <a:pt x="888" y="109"/>
                      </a:lnTo>
                      <a:lnTo>
                        <a:pt x="894" y="115"/>
                      </a:lnTo>
                      <a:lnTo>
                        <a:pt x="899" y="121"/>
                      </a:lnTo>
                      <a:lnTo>
                        <a:pt x="903" y="127"/>
                      </a:lnTo>
                      <a:lnTo>
                        <a:pt x="907" y="131"/>
                      </a:lnTo>
                      <a:lnTo>
                        <a:pt x="911" y="134"/>
                      </a:lnTo>
                      <a:lnTo>
                        <a:pt x="913" y="138"/>
                      </a:lnTo>
                      <a:lnTo>
                        <a:pt x="915" y="142"/>
                      </a:lnTo>
                      <a:lnTo>
                        <a:pt x="917" y="146"/>
                      </a:lnTo>
                      <a:lnTo>
                        <a:pt x="919" y="148"/>
                      </a:lnTo>
                      <a:lnTo>
                        <a:pt x="919" y="152"/>
                      </a:lnTo>
                      <a:lnTo>
                        <a:pt x="917" y="157"/>
                      </a:lnTo>
                      <a:lnTo>
                        <a:pt x="915" y="165"/>
                      </a:lnTo>
                      <a:lnTo>
                        <a:pt x="911" y="171"/>
                      </a:lnTo>
                      <a:lnTo>
                        <a:pt x="909" y="176"/>
                      </a:lnTo>
                      <a:lnTo>
                        <a:pt x="905" y="180"/>
                      </a:lnTo>
                      <a:lnTo>
                        <a:pt x="901" y="184"/>
                      </a:lnTo>
                      <a:lnTo>
                        <a:pt x="898" y="188"/>
                      </a:lnTo>
                      <a:lnTo>
                        <a:pt x="892" y="190"/>
                      </a:lnTo>
                      <a:lnTo>
                        <a:pt x="890" y="192"/>
                      </a:lnTo>
                      <a:lnTo>
                        <a:pt x="886" y="194"/>
                      </a:lnTo>
                      <a:lnTo>
                        <a:pt x="884" y="198"/>
                      </a:lnTo>
                      <a:lnTo>
                        <a:pt x="880" y="201"/>
                      </a:lnTo>
                      <a:lnTo>
                        <a:pt x="878" y="205"/>
                      </a:lnTo>
                      <a:lnTo>
                        <a:pt x="875" y="211"/>
                      </a:lnTo>
                      <a:lnTo>
                        <a:pt x="873" y="219"/>
                      </a:lnTo>
                      <a:lnTo>
                        <a:pt x="871" y="224"/>
                      </a:lnTo>
                      <a:lnTo>
                        <a:pt x="867" y="232"/>
                      </a:lnTo>
                      <a:lnTo>
                        <a:pt x="865" y="242"/>
                      </a:lnTo>
                      <a:lnTo>
                        <a:pt x="863" y="249"/>
                      </a:lnTo>
                      <a:lnTo>
                        <a:pt x="861" y="261"/>
                      </a:lnTo>
                      <a:lnTo>
                        <a:pt x="859" y="270"/>
                      </a:lnTo>
                      <a:lnTo>
                        <a:pt x="859" y="282"/>
                      </a:lnTo>
                      <a:lnTo>
                        <a:pt x="857" y="295"/>
                      </a:lnTo>
                      <a:lnTo>
                        <a:pt x="855" y="309"/>
                      </a:lnTo>
                      <a:lnTo>
                        <a:pt x="855" y="322"/>
                      </a:lnTo>
                      <a:lnTo>
                        <a:pt x="854" y="337"/>
                      </a:lnTo>
                      <a:lnTo>
                        <a:pt x="852" y="355"/>
                      </a:lnTo>
                      <a:lnTo>
                        <a:pt x="850" y="372"/>
                      </a:lnTo>
                      <a:lnTo>
                        <a:pt x="848" y="391"/>
                      </a:lnTo>
                      <a:lnTo>
                        <a:pt x="846" y="410"/>
                      </a:lnTo>
                      <a:lnTo>
                        <a:pt x="844" y="433"/>
                      </a:lnTo>
                      <a:lnTo>
                        <a:pt x="840" y="454"/>
                      </a:lnTo>
                      <a:lnTo>
                        <a:pt x="836" y="479"/>
                      </a:lnTo>
                      <a:lnTo>
                        <a:pt x="834" y="504"/>
                      </a:lnTo>
                      <a:lnTo>
                        <a:pt x="831" y="531"/>
                      </a:lnTo>
                      <a:lnTo>
                        <a:pt x="827" y="558"/>
                      </a:lnTo>
                      <a:lnTo>
                        <a:pt x="823" y="586"/>
                      </a:lnTo>
                      <a:lnTo>
                        <a:pt x="819" y="617"/>
                      </a:lnTo>
                      <a:lnTo>
                        <a:pt x="813" y="648"/>
                      </a:lnTo>
                      <a:lnTo>
                        <a:pt x="810" y="680"/>
                      </a:lnTo>
                      <a:lnTo>
                        <a:pt x="804" y="713"/>
                      </a:lnTo>
                      <a:lnTo>
                        <a:pt x="800" y="743"/>
                      </a:lnTo>
                      <a:lnTo>
                        <a:pt x="794" y="772"/>
                      </a:lnTo>
                      <a:lnTo>
                        <a:pt x="790" y="801"/>
                      </a:lnTo>
                      <a:lnTo>
                        <a:pt x="785" y="826"/>
                      </a:lnTo>
                      <a:lnTo>
                        <a:pt x="781" y="851"/>
                      </a:lnTo>
                      <a:lnTo>
                        <a:pt x="775" y="874"/>
                      </a:lnTo>
                      <a:lnTo>
                        <a:pt x="771" y="895"/>
                      </a:lnTo>
                      <a:lnTo>
                        <a:pt x="766" y="914"/>
                      </a:lnTo>
                      <a:lnTo>
                        <a:pt x="760" y="931"/>
                      </a:lnTo>
                      <a:lnTo>
                        <a:pt x="756" y="948"/>
                      </a:lnTo>
                      <a:lnTo>
                        <a:pt x="750" y="962"/>
                      </a:lnTo>
                      <a:lnTo>
                        <a:pt x="746" y="973"/>
                      </a:lnTo>
                      <a:lnTo>
                        <a:pt x="741" y="985"/>
                      </a:lnTo>
                      <a:lnTo>
                        <a:pt x="737" y="994"/>
                      </a:lnTo>
                      <a:lnTo>
                        <a:pt x="731" y="1000"/>
                      </a:lnTo>
                      <a:lnTo>
                        <a:pt x="727" y="1008"/>
                      </a:lnTo>
                      <a:lnTo>
                        <a:pt x="722" y="1015"/>
                      </a:lnTo>
                      <a:lnTo>
                        <a:pt x="718" y="1021"/>
                      </a:lnTo>
                      <a:lnTo>
                        <a:pt x="714" y="1027"/>
                      </a:lnTo>
                      <a:lnTo>
                        <a:pt x="708" y="1033"/>
                      </a:lnTo>
                      <a:lnTo>
                        <a:pt x="704" y="1036"/>
                      </a:lnTo>
                      <a:lnTo>
                        <a:pt x="701" y="1040"/>
                      </a:lnTo>
                      <a:lnTo>
                        <a:pt x="697" y="1044"/>
                      </a:lnTo>
                      <a:lnTo>
                        <a:pt x="693" y="1048"/>
                      </a:lnTo>
                      <a:lnTo>
                        <a:pt x="691" y="1050"/>
                      </a:lnTo>
                      <a:lnTo>
                        <a:pt x="687" y="1052"/>
                      </a:lnTo>
                      <a:lnTo>
                        <a:pt x="683" y="1054"/>
                      </a:lnTo>
                      <a:lnTo>
                        <a:pt x="681" y="1054"/>
                      </a:lnTo>
                      <a:lnTo>
                        <a:pt x="679" y="1054"/>
                      </a:lnTo>
                      <a:lnTo>
                        <a:pt x="676" y="1054"/>
                      </a:lnTo>
                      <a:lnTo>
                        <a:pt x="674" y="1054"/>
                      </a:lnTo>
                      <a:lnTo>
                        <a:pt x="672" y="1052"/>
                      </a:lnTo>
                      <a:lnTo>
                        <a:pt x="670" y="1052"/>
                      </a:lnTo>
                      <a:lnTo>
                        <a:pt x="668" y="1050"/>
                      </a:lnTo>
                      <a:lnTo>
                        <a:pt x="666" y="1048"/>
                      </a:lnTo>
                      <a:lnTo>
                        <a:pt x="666" y="1044"/>
                      </a:lnTo>
                      <a:lnTo>
                        <a:pt x="664" y="1042"/>
                      </a:lnTo>
                      <a:lnTo>
                        <a:pt x="664" y="1038"/>
                      </a:lnTo>
                      <a:lnTo>
                        <a:pt x="662" y="1033"/>
                      </a:lnTo>
                      <a:lnTo>
                        <a:pt x="662" y="1029"/>
                      </a:lnTo>
                      <a:lnTo>
                        <a:pt x="662" y="1023"/>
                      </a:lnTo>
                      <a:lnTo>
                        <a:pt x="662" y="1017"/>
                      </a:lnTo>
                      <a:lnTo>
                        <a:pt x="662" y="1012"/>
                      </a:lnTo>
                      <a:lnTo>
                        <a:pt x="662" y="1004"/>
                      </a:lnTo>
                      <a:lnTo>
                        <a:pt x="664" y="996"/>
                      </a:lnTo>
                      <a:lnTo>
                        <a:pt x="664" y="989"/>
                      </a:lnTo>
                      <a:lnTo>
                        <a:pt x="664" y="981"/>
                      </a:lnTo>
                      <a:lnTo>
                        <a:pt x="664" y="971"/>
                      </a:lnTo>
                      <a:lnTo>
                        <a:pt x="662" y="962"/>
                      </a:lnTo>
                      <a:lnTo>
                        <a:pt x="660" y="952"/>
                      </a:lnTo>
                      <a:lnTo>
                        <a:pt x="657" y="941"/>
                      </a:lnTo>
                      <a:lnTo>
                        <a:pt x="653" y="927"/>
                      </a:lnTo>
                      <a:lnTo>
                        <a:pt x="647" y="914"/>
                      </a:lnTo>
                      <a:lnTo>
                        <a:pt x="641" y="901"/>
                      </a:lnTo>
                      <a:lnTo>
                        <a:pt x="635" y="885"/>
                      </a:lnTo>
                      <a:lnTo>
                        <a:pt x="628" y="870"/>
                      </a:lnTo>
                      <a:lnTo>
                        <a:pt x="618" y="855"/>
                      </a:lnTo>
                      <a:lnTo>
                        <a:pt x="611" y="837"/>
                      </a:lnTo>
                      <a:lnTo>
                        <a:pt x="599" y="818"/>
                      </a:lnTo>
                      <a:lnTo>
                        <a:pt x="590" y="799"/>
                      </a:lnTo>
                      <a:lnTo>
                        <a:pt x="578" y="780"/>
                      </a:lnTo>
                      <a:lnTo>
                        <a:pt x="567" y="759"/>
                      </a:lnTo>
                      <a:lnTo>
                        <a:pt x="567" y="75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56"/>
                <p:cNvSpPr/>
                <p:nvPr/>
              </p:nvSpPr>
              <p:spPr bwMode="auto">
                <a:xfrm>
                  <a:off x="2598738" y="2840037"/>
                  <a:ext cx="401638" cy="119063"/>
                </a:xfrm>
                <a:custGeom>
                  <a:avLst/>
                  <a:gdLst>
                    <a:gd name="T0" fmla="*/ 26 w 507"/>
                    <a:gd name="T1" fmla="*/ 134 h 149"/>
                    <a:gd name="T2" fmla="*/ 17 w 507"/>
                    <a:gd name="T3" fmla="*/ 128 h 149"/>
                    <a:gd name="T4" fmla="*/ 9 w 507"/>
                    <a:gd name="T5" fmla="*/ 120 h 149"/>
                    <a:gd name="T6" fmla="*/ 3 w 507"/>
                    <a:gd name="T7" fmla="*/ 113 h 149"/>
                    <a:gd name="T8" fmla="*/ 0 w 507"/>
                    <a:gd name="T9" fmla="*/ 109 h 149"/>
                    <a:gd name="T10" fmla="*/ 0 w 507"/>
                    <a:gd name="T11" fmla="*/ 107 h 149"/>
                    <a:gd name="T12" fmla="*/ 3 w 507"/>
                    <a:gd name="T13" fmla="*/ 103 h 149"/>
                    <a:gd name="T14" fmla="*/ 9 w 507"/>
                    <a:gd name="T15" fmla="*/ 99 h 149"/>
                    <a:gd name="T16" fmla="*/ 15 w 507"/>
                    <a:gd name="T17" fmla="*/ 96 h 149"/>
                    <a:gd name="T18" fmla="*/ 24 w 507"/>
                    <a:gd name="T19" fmla="*/ 92 h 149"/>
                    <a:gd name="T20" fmla="*/ 36 w 507"/>
                    <a:gd name="T21" fmla="*/ 88 h 149"/>
                    <a:gd name="T22" fmla="*/ 49 w 507"/>
                    <a:gd name="T23" fmla="*/ 86 h 149"/>
                    <a:gd name="T24" fmla="*/ 65 w 507"/>
                    <a:gd name="T25" fmla="*/ 82 h 149"/>
                    <a:gd name="T26" fmla="*/ 82 w 507"/>
                    <a:gd name="T27" fmla="*/ 80 h 149"/>
                    <a:gd name="T28" fmla="*/ 101 w 507"/>
                    <a:gd name="T29" fmla="*/ 74 h 149"/>
                    <a:gd name="T30" fmla="*/ 122 w 507"/>
                    <a:gd name="T31" fmla="*/ 69 h 149"/>
                    <a:gd name="T32" fmla="*/ 147 w 507"/>
                    <a:gd name="T33" fmla="*/ 63 h 149"/>
                    <a:gd name="T34" fmla="*/ 174 w 507"/>
                    <a:gd name="T35" fmla="*/ 55 h 149"/>
                    <a:gd name="T36" fmla="*/ 202 w 507"/>
                    <a:gd name="T37" fmla="*/ 46 h 149"/>
                    <a:gd name="T38" fmla="*/ 233 w 507"/>
                    <a:gd name="T39" fmla="*/ 36 h 149"/>
                    <a:gd name="T40" fmla="*/ 265 w 507"/>
                    <a:gd name="T41" fmla="*/ 29 h 149"/>
                    <a:gd name="T42" fmla="*/ 296 w 507"/>
                    <a:gd name="T43" fmla="*/ 21 h 149"/>
                    <a:gd name="T44" fmla="*/ 325 w 507"/>
                    <a:gd name="T45" fmla="*/ 15 h 149"/>
                    <a:gd name="T46" fmla="*/ 350 w 507"/>
                    <a:gd name="T47" fmla="*/ 11 h 149"/>
                    <a:gd name="T48" fmla="*/ 375 w 507"/>
                    <a:gd name="T49" fmla="*/ 6 h 149"/>
                    <a:gd name="T50" fmla="*/ 396 w 507"/>
                    <a:gd name="T51" fmla="*/ 4 h 149"/>
                    <a:gd name="T52" fmla="*/ 413 w 507"/>
                    <a:gd name="T53" fmla="*/ 0 h 149"/>
                    <a:gd name="T54" fmla="*/ 430 w 507"/>
                    <a:gd name="T55" fmla="*/ 0 h 149"/>
                    <a:gd name="T56" fmla="*/ 449 w 507"/>
                    <a:gd name="T57" fmla="*/ 0 h 149"/>
                    <a:gd name="T58" fmla="*/ 470 w 507"/>
                    <a:gd name="T59" fmla="*/ 2 h 149"/>
                    <a:gd name="T60" fmla="*/ 487 w 507"/>
                    <a:gd name="T61" fmla="*/ 7 h 149"/>
                    <a:gd name="T62" fmla="*/ 499 w 507"/>
                    <a:gd name="T63" fmla="*/ 15 h 149"/>
                    <a:gd name="T64" fmla="*/ 505 w 507"/>
                    <a:gd name="T65" fmla="*/ 25 h 149"/>
                    <a:gd name="T66" fmla="*/ 507 w 507"/>
                    <a:gd name="T67" fmla="*/ 34 h 149"/>
                    <a:gd name="T68" fmla="*/ 505 w 507"/>
                    <a:gd name="T69" fmla="*/ 44 h 149"/>
                    <a:gd name="T70" fmla="*/ 499 w 507"/>
                    <a:gd name="T71" fmla="*/ 53 h 149"/>
                    <a:gd name="T72" fmla="*/ 487 w 507"/>
                    <a:gd name="T73" fmla="*/ 63 h 149"/>
                    <a:gd name="T74" fmla="*/ 476 w 507"/>
                    <a:gd name="T75" fmla="*/ 71 h 149"/>
                    <a:gd name="T76" fmla="*/ 463 w 507"/>
                    <a:gd name="T77" fmla="*/ 74 h 149"/>
                    <a:gd name="T78" fmla="*/ 449 w 507"/>
                    <a:gd name="T79" fmla="*/ 78 h 149"/>
                    <a:gd name="T80" fmla="*/ 432 w 507"/>
                    <a:gd name="T81" fmla="*/ 80 h 149"/>
                    <a:gd name="T82" fmla="*/ 403 w 507"/>
                    <a:gd name="T83" fmla="*/ 84 h 149"/>
                    <a:gd name="T84" fmla="*/ 373 w 507"/>
                    <a:gd name="T85" fmla="*/ 88 h 149"/>
                    <a:gd name="T86" fmla="*/ 359 w 507"/>
                    <a:gd name="T87" fmla="*/ 92 h 149"/>
                    <a:gd name="T88" fmla="*/ 346 w 507"/>
                    <a:gd name="T89" fmla="*/ 96 h 149"/>
                    <a:gd name="T90" fmla="*/ 332 w 507"/>
                    <a:gd name="T91" fmla="*/ 97 h 149"/>
                    <a:gd name="T92" fmla="*/ 315 w 507"/>
                    <a:gd name="T93" fmla="*/ 101 h 149"/>
                    <a:gd name="T94" fmla="*/ 298 w 507"/>
                    <a:gd name="T95" fmla="*/ 105 h 149"/>
                    <a:gd name="T96" fmla="*/ 265 w 507"/>
                    <a:gd name="T97" fmla="*/ 111 h 149"/>
                    <a:gd name="T98" fmla="*/ 218 w 507"/>
                    <a:gd name="T99" fmla="*/ 124 h 149"/>
                    <a:gd name="T100" fmla="*/ 195 w 507"/>
                    <a:gd name="T101" fmla="*/ 130 h 149"/>
                    <a:gd name="T102" fmla="*/ 172 w 507"/>
                    <a:gd name="T103" fmla="*/ 136 h 149"/>
                    <a:gd name="T104" fmla="*/ 153 w 507"/>
                    <a:gd name="T105" fmla="*/ 142 h 149"/>
                    <a:gd name="T106" fmla="*/ 133 w 507"/>
                    <a:gd name="T107" fmla="*/ 143 h 149"/>
                    <a:gd name="T108" fmla="*/ 118 w 507"/>
                    <a:gd name="T109" fmla="*/ 147 h 149"/>
                    <a:gd name="T110" fmla="*/ 107 w 507"/>
                    <a:gd name="T111" fmla="*/ 149 h 149"/>
                    <a:gd name="T112" fmla="*/ 95 w 507"/>
                    <a:gd name="T113" fmla="*/ 149 h 149"/>
                    <a:gd name="T114" fmla="*/ 89 w 507"/>
                    <a:gd name="T115" fmla="*/ 149 h 149"/>
                    <a:gd name="T116" fmla="*/ 76 w 507"/>
                    <a:gd name="T117" fmla="*/ 149 h 149"/>
                    <a:gd name="T118" fmla="*/ 47 w 507"/>
                    <a:gd name="T119" fmla="*/ 142 h 149"/>
                    <a:gd name="T120" fmla="*/ 32 w 507"/>
                    <a:gd name="T121" fmla="*/ 13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07" h="149">
                      <a:moveTo>
                        <a:pt x="32" y="138"/>
                      </a:moveTo>
                      <a:lnTo>
                        <a:pt x="26" y="134"/>
                      </a:lnTo>
                      <a:lnTo>
                        <a:pt x="21" y="130"/>
                      </a:lnTo>
                      <a:lnTo>
                        <a:pt x="17" y="128"/>
                      </a:lnTo>
                      <a:lnTo>
                        <a:pt x="13" y="124"/>
                      </a:lnTo>
                      <a:lnTo>
                        <a:pt x="9" y="120"/>
                      </a:lnTo>
                      <a:lnTo>
                        <a:pt x="5" y="117"/>
                      </a:lnTo>
                      <a:lnTo>
                        <a:pt x="3" y="113"/>
                      </a:lnTo>
                      <a:lnTo>
                        <a:pt x="1" y="111"/>
                      </a:lnTo>
                      <a:lnTo>
                        <a:pt x="0" y="109"/>
                      </a:lnTo>
                      <a:lnTo>
                        <a:pt x="0" y="107"/>
                      </a:lnTo>
                      <a:lnTo>
                        <a:pt x="0" y="107"/>
                      </a:lnTo>
                      <a:lnTo>
                        <a:pt x="1" y="105"/>
                      </a:lnTo>
                      <a:lnTo>
                        <a:pt x="3" y="103"/>
                      </a:lnTo>
                      <a:lnTo>
                        <a:pt x="5" y="101"/>
                      </a:lnTo>
                      <a:lnTo>
                        <a:pt x="9" y="99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4"/>
                      </a:lnTo>
                      <a:lnTo>
                        <a:pt x="24" y="92"/>
                      </a:lnTo>
                      <a:lnTo>
                        <a:pt x="30" y="90"/>
                      </a:lnTo>
                      <a:lnTo>
                        <a:pt x="36" y="88"/>
                      </a:lnTo>
                      <a:lnTo>
                        <a:pt x="44" y="88"/>
                      </a:lnTo>
                      <a:lnTo>
                        <a:pt x="49" y="86"/>
                      </a:lnTo>
                      <a:lnTo>
                        <a:pt x="57" y="84"/>
                      </a:lnTo>
                      <a:lnTo>
                        <a:pt x="65" y="82"/>
                      </a:lnTo>
                      <a:lnTo>
                        <a:pt x="72" y="82"/>
                      </a:lnTo>
                      <a:lnTo>
                        <a:pt x="82" y="80"/>
                      </a:lnTo>
                      <a:lnTo>
                        <a:pt x="91" y="76"/>
                      </a:lnTo>
                      <a:lnTo>
                        <a:pt x="101" y="74"/>
                      </a:lnTo>
                      <a:lnTo>
                        <a:pt x="111" y="73"/>
                      </a:lnTo>
                      <a:lnTo>
                        <a:pt x="122" y="69"/>
                      </a:lnTo>
                      <a:lnTo>
                        <a:pt x="133" y="65"/>
                      </a:lnTo>
                      <a:lnTo>
                        <a:pt x="147" y="63"/>
                      </a:lnTo>
                      <a:lnTo>
                        <a:pt x="160" y="59"/>
                      </a:lnTo>
                      <a:lnTo>
                        <a:pt x="174" y="55"/>
                      </a:lnTo>
                      <a:lnTo>
                        <a:pt x="187" y="51"/>
                      </a:lnTo>
                      <a:lnTo>
                        <a:pt x="202" y="46"/>
                      </a:lnTo>
                      <a:lnTo>
                        <a:pt x="218" y="42"/>
                      </a:lnTo>
                      <a:lnTo>
                        <a:pt x="233" y="36"/>
                      </a:lnTo>
                      <a:lnTo>
                        <a:pt x="250" y="32"/>
                      </a:lnTo>
                      <a:lnTo>
                        <a:pt x="265" y="29"/>
                      </a:lnTo>
                      <a:lnTo>
                        <a:pt x="281" y="25"/>
                      </a:lnTo>
                      <a:lnTo>
                        <a:pt x="296" y="21"/>
                      </a:lnTo>
                      <a:lnTo>
                        <a:pt x="311" y="19"/>
                      </a:lnTo>
                      <a:lnTo>
                        <a:pt x="325" y="15"/>
                      </a:lnTo>
                      <a:lnTo>
                        <a:pt x="338" y="13"/>
                      </a:lnTo>
                      <a:lnTo>
                        <a:pt x="350" y="11"/>
                      </a:lnTo>
                      <a:lnTo>
                        <a:pt x="363" y="7"/>
                      </a:lnTo>
                      <a:lnTo>
                        <a:pt x="375" y="6"/>
                      </a:lnTo>
                      <a:lnTo>
                        <a:pt x="384" y="4"/>
                      </a:lnTo>
                      <a:lnTo>
                        <a:pt x="396" y="4"/>
                      </a:lnTo>
                      <a:lnTo>
                        <a:pt x="403" y="2"/>
                      </a:lnTo>
                      <a:lnTo>
                        <a:pt x="413" y="0"/>
                      </a:lnTo>
                      <a:lnTo>
                        <a:pt x="422" y="0"/>
                      </a:lnTo>
                      <a:lnTo>
                        <a:pt x="430" y="0"/>
                      </a:lnTo>
                      <a:lnTo>
                        <a:pt x="436" y="0"/>
                      </a:lnTo>
                      <a:lnTo>
                        <a:pt x="449" y="0"/>
                      </a:lnTo>
                      <a:lnTo>
                        <a:pt x="461" y="0"/>
                      </a:lnTo>
                      <a:lnTo>
                        <a:pt x="470" y="2"/>
                      </a:lnTo>
                      <a:lnTo>
                        <a:pt x="480" y="4"/>
                      </a:lnTo>
                      <a:lnTo>
                        <a:pt x="487" y="7"/>
                      </a:lnTo>
                      <a:lnTo>
                        <a:pt x="493" y="11"/>
                      </a:lnTo>
                      <a:lnTo>
                        <a:pt x="499" y="15"/>
                      </a:lnTo>
                      <a:lnTo>
                        <a:pt x="505" y="19"/>
                      </a:lnTo>
                      <a:lnTo>
                        <a:pt x="505" y="25"/>
                      </a:lnTo>
                      <a:lnTo>
                        <a:pt x="507" y="29"/>
                      </a:lnTo>
                      <a:lnTo>
                        <a:pt x="507" y="34"/>
                      </a:lnTo>
                      <a:lnTo>
                        <a:pt x="507" y="38"/>
                      </a:lnTo>
                      <a:lnTo>
                        <a:pt x="505" y="44"/>
                      </a:lnTo>
                      <a:lnTo>
                        <a:pt x="503" y="48"/>
                      </a:lnTo>
                      <a:lnTo>
                        <a:pt x="499" y="53"/>
                      </a:lnTo>
                      <a:lnTo>
                        <a:pt x="493" y="59"/>
                      </a:lnTo>
                      <a:lnTo>
                        <a:pt x="487" y="63"/>
                      </a:lnTo>
                      <a:lnTo>
                        <a:pt x="482" y="67"/>
                      </a:lnTo>
                      <a:lnTo>
                        <a:pt x="476" y="71"/>
                      </a:lnTo>
                      <a:lnTo>
                        <a:pt x="470" y="73"/>
                      </a:lnTo>
                      <a:lnTo>
                        <a:pt x="463" y="74"/>
                      </a:lnTo>
                      <a:lnTo>
                        <a:pt x="457" y="76"/>
                      </a:lnTo>
                      <a:lnTo>
                        <a:pt x="449" y="78"/>
                      </a:lnTo>
                      <a:lnTo>
                        <a:pt x="441" y="78"/>
                      </a:lnTo>
                      <a:lnTo>
                        <a:pt x="432" y="80"/>
                      </a:lnTo>
                      <a:lnTo>
                        <a:pt x="422" y="82"/>
                      </a:lnTo>
                      <a:lnTo>
                        <a:pt x="403" y="84"/>
                      </a:lnTo>
                      <a:lnTo>
                        <a:pt x="382" y="88"/>
                      </a:lnTo>
                      <a:lnTo>
                        <a:pt x="373" y="88"/>
                      </a:lnTo>
                      <a:lnTo>
                        <a:pt x="363" y="92"/>
                      </a:lnTo>
                      <a:lnTo>
                        <a:pt x="359" y="92"/>
                      </a:lnTo>
                      <a:lnTo>
                        <a:pt x="353" y="94"/>
                      </a:lnTo>
                      <a:lnTo>
                        <a:pt x="346" y="96"/>
                      </a:lnTo>
                      <a:lnTo>
                        <a:pt x="340" y="96"/>
                      </a:lnTo>
                      <a:lnTo>
                        <a:pt x="332" y="97"/>
                      </a:lnTo>
                      <a:lnTo>
                        <a:pt x="325" y="99"/>
                      </a:lnTo>
                      <a:lnTo>
                        <a:pt x="315" y="101"/>
                      </a:lnTo>
                      <a:lnTo>
                        <a:pt x="306" y="103"/>
                      </a:lnTo>
                      <a:lnTo>
                        <a:pt x="298" y="105"/>
                      </a:lnTo>
                      <a:lnTo>
                        <a:pt x="287" y="107"/>
                      </a:lnTo>
                      <a:lnTo>
                        <a:pt x="265" y="111"/>
                      </a:lnTo>
                      <a:lnTo>
                        <a:pt x="243" y="117"/>
                      </a:lnTo>
                      <a:lnTo>
                        <a:pt x="218" y="124"/>
                      </a:lnTo>
                      <a:lnTo>
                        <a:pt x="206" y="128"/>
                      </a:lnTo>
                      <a:lnTo>
                        <a:pt x="195" y="130"/>
                      </a:lnTo>
                      <a:lnTo>
                        <a:pt x="183" y="134"/>
                      </a:lnTo>
                      <a:lnTo>
                        <a:pt x="172" y="136"/>
                      </a:lnTo>
                      <a:lnTo>
                        <a:pt x="162" y="138"/>
                      </a:lnTo>
                      <a:lnTo>
                        <a:pt x="153" y="142"/>
                      </a:lnTo>
                      <a:lnTo>
                        <a:pt x="143" y="143"/>
                      </a:lnTo>
                      <a:lnTo>
                        <a:pt x="133" y="143"/>
                      </a:lnTo>
                      <a:lnTo>
                        <a:pt x="126" y="145"/>
                      </a:lnTo>
                      <a:lnTo>
                        <a:pt x="118" y="147"/>
                      </a:lnTo>
                      <a:lnTo>
                        <a:pt x="112" y="147"/>
                      </a:lnTo>
                      <a:lnTo>
                        <a:pt x="107" y="149"/>
                      </a:lnTo>
                      <a:lnTo>
                        <a:pt x="101" y="149"/>
                      </a:lnTo>
                      <a:lnTo>
                        <a:pt x="95" y="149"/>
                      </a:lnTo>
                      <a:lnTo>
                        <a:pt x="91" y="149"/>
                      </a:lnTo>
                      <a:lnTo>
                        <a:pt x="89" y="149"/>
                      </a:lnTo>
                      <a:lnTo>
                        <a:pt x="82" y="149"/>
                      </a:lnTo>
                      <a:lnTo>
                        <a:pt x="76" y="149"/>
                      </a:lnTo>
                      <a:lnTo>
                        <a:pt x="63" y="145"/>
                      </a:lnTo>
                      <a:lnTo>
                        <a:pt x="47" y="142"/>
                      </a:lnTo>
                      <a:lnTo>
                        <a:pt x="32" y="138"/>
                      </a:lnTo>
                      <a:lnTo>
                        <a:pt x="32" y="138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57"/>
                <p:cNvSpPr/>
                <p:nvPr/>
              </p:nvSpPr>
              <p:spPr bwMode="auto">
                <a:xfrm>
                  <a:off x="2747963" y="2638425"/>
                  <a:ext cx="87313" cy="555625"/>
                </a:xfrm>
                <a:custGeom>
                  <a:avLst/>
                  <a:gdLst>
                    <a:gd name="T0" fmla="*/ 111 w 111"/>
                    <a:gd name="T1" fmla="*/ 84 h 699"/>
                    <a:gd name="T2" fmla="*/ 111 w 111"/>
                    <a:gd name="T3" fmla="*/ 100 h 699"/>
                    <a:gd name="T4" fmla="*/ 107 w 111"/>
                    <a:gd name="T5" fmla="*/ 123 h 699"/>
                    <a:gd name="T6" fmla="*/ 101 w 111"/>
                    <a:gd name="T7" fmla="*/ 142 h 699"/>
                    <a:gd name="T8" fmla="*/ 100 w 111"/>
                    <a:gd name="T9" fmla="*/ 153 h 699"/>
                    <a:gd name="T10" fmla="*/ 96 w 111"/>
                    <a:gd name="T11" fmla="*/ 167 h 699"/>
                    <a:gd name="T12" fmla="*/ 94 w 111"/>
                    <a:gd name="T13" fmla="*/ 182 h 699"/>
                    <a:gd name="T14" fmla="*/ 90 w 111"/>
                    <a:gd name="T15" fmla="*/ 201 h 699"/>
                    <a:gd name="T16" fmla="*/ 88 w 111"/>
                    <a:gd name="T17" fmla="*/ 220 h 699"/>
                    <a:gd name="T18" fmla="*/ 86 w 111"/>
                    <a:gd name="T19" fmla="*/ 243 h 699"/>
                    <a:gd name="T20" fmla="*/ 84 w 111"/>
                    <a:gd name="T21" fmla="*/ 268 h 699"/>
                    <a:gd name="T22" fmla="*/ 82 w 111"/>
                    <a:gd name="T23" fmla="*/ 295 h 699"/>
                    <a:gd name="T24" fmla="*/ 80 w 111"/>
                    <a:gd name="T25" fmla="*/ 328 h 699"/>
                    <a:gd name="T26" fmla="*/ 80 w 111"/>
                    <a:gd name="T27" fmla="*/ 368 h 699"/>
                    <a:gd name="T28" fmla="*/ 78 w 111"/>
                    <a:gd name="T29" fmla="*/ 414 h 699"/>
                    <a:gd name="T30" fmla="*/ 78 w 111"/>
                    <a:gd name="T31" fmla="*/ 465 h 699"/>
                    <a:gd name="T32" fmla="*/ 77 w 111"/>
                    <a:gd name="T33" fmla="*/ 523 h 699"/>
                    <a:gd name="T34" fmla="*/ 75 w 111"/>
                    <a:gd name="T35" fmla="*/ 588 h 699"/>
                    <a:gd name="T36" fmla="*/ 75 w 111"/>
                    <a:gd name="T37" fmla="*/ 661 h 699"/>
                    <a:gd name="T38" fmla="*/ 15 w 111"/>
                    <a:gd name="T39" fmla="*/ 699 h 699"/>
                    <a:gd name="T40" fmla="*/ 15 w 111"/>
                    <a:gd name="T41" fmla="*/ 636 h 699"/>
                    <a:gd name="T42" fmla="*/ 15 w 111"/>
                    <a:gd name="T43" fmla="*/ 577 h 699"/>
                    <a:gd name="T44" fmla="*/ 15 w 111"/>
                    <a:gd name="T45" fmla="*/ 519 h 699"/>
                    <a:gd name="T46" fmla="*/ 15 w 111"/>
                    <a:gd name="T47" fmla="*/ 464 h 699"/>
                    <a:gd name="T48" fmla="*/ 13 w 111"/>
                    <a:gd name="T49" fmla="*/ 412 h 699"/>
                    <a:gd name="T50" fmla="*/ 13 w 111"/>
                    <a:gd name="T51" fmla="*/ 360 h 699"/>
                    <a:gd name="T52" fmla="*/ 13 w 111"/>
                    <a:gd name="T53" fmla="*/ 314 h 699"/>
                    <a:gd name="T54" fmla="*/ 12 w 111"/>
                    <a:gd name="T55" fmla="*/ 268 h 699"/>
                    <a:gd name="T56" fmla="*/ 12 w 111"/>
                    <a:gd name="T57" fmla="*/ 226 h 699"/>
                    <a:gd name="T58" fmla="*/ 10 w 111"/>
                    <a:gd name="T59" fmla="*/ 186 h 699"/>
                    <a:gd name="T60" fmla="*/ 8 w 111"/>
                    <a:gd name="T61" fmla="*/ 148 h 699"/>
                    <a:gd name="T62" fmla="*/ 8 w 111"/>
                    <a:gd name="T63" fmla="*/ 113 h 699"/>
                    <a:gd name="T64" fmla="*/ 6 w 111"/>
                    <a:gd name="T65" fmla="*/ 80 h 699"/>
                    <a:gd name="T66" fmla="*/ 4 w 111"/>
                    <a:gd name="T67" fmla="*/ 52 h 699"/>
                    <a:gd name="T68" fmla="*/ 2 w 111"/>
                    <a:gd name="T69" fmla="*/ 25 h 699"/>
                    <a:gd name="T70" fmla="*/ 0 w 111"/>
                    <a:gd name="T71" fmla="*/ 0 h 699"/>
                    <a:gd name="T72" fmla="*/ 25 w 111"/>
                    <a:gd name="T73" fmla="*/ 12 h 699"/>
                    <a:gd name="T74" fmla="*/ 44 w 111"/>
                    <a:gd name="T75" fmla="*/ 23 h 699"/>
                    <a:gd name="T76" fmla="*/ 63 w 111"/>
                    <a:gd name="T77" fmla="*/ 34 h 699"/>
                    <a:gd name="T78" fmla="*/ 78 w 111"/>
                    <a:gd name="T79" fmla="*/ 44 h 699"/>
                    <a:gd name="T80" fmla="*/ 90 w 111"/>
                    <a:gd name="T81" fmla="*/ 54 h 699"/>
                    <a:gd name="T82" fmla="*/ 100 w 111"/>
                    <a:gd name="T83" fmla="*/ 61 h 699"/>
                    <a:gd name="T84" fmla="*/ 105 w 111"/>
                    <a:gd name="T85" fmla="*/ 71 h 699"/>
                    <a:gd name="T86" fmla="*/ 109 w 111"/>
                    <a:gd name="T87" fmla="*/ 79 h 6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1" h="699">
                      <a:moveTo>
                        <a:pt x="109" y="79"/>
                      </a:moveTo>
                      <a:lnTo>
                        <a:pt x="111" y="84"/>
                      </a:lnTo>
                      <a:lnTo>
                        <a:pt x="111" y="92"/>
                      </a:lnTo>
                      <a:lnTo>
                        <a:pt x="111" y="100"/>
                      </a:lnTo>
                      <a:lnTo>
                        <a:pt x="111" y="107"/>
                      </a:lnTo>
                      <a:lnTo>
                        <a:pt x="107" y="123"/>
                      </a:lnTo>
                      <a:lnTo>
                        <a:pt x="103" y="136"/>
                      </a:lnTo>
                      <a:lnTo>
                        <a:pt x="101" y="142"/>
                      </a:lnTo>
                      <a:lnTo>
                        <a:pt x="100" y="148"/>
                      </a:lnTo>
                      <a:lnTo>
                        <a:pt x="100" y="153"/>
                      </a:lnTo>
                      <a:lnTo>
                        <a:pt x="98" y="161"/>
                      </a:lnTo>
                      <a:lnTo>
                        <a:pt x="96" y="167"/>
                      </a:lnTo>
                      <a:lnTo>
                        <a:pt x="94" y="174"/>
                      </a:lnTo>
                      <a:lnTo>
                        <a:pt x="94" y="182"/>
                      </a:lnTo>
                      <a:lnTo>
                        <a:pt x="92" y="192"/>
                      </a:lnTo>
                      <a:lnTo>
                        <a:pt x="90" y="201"/>
                      </a:lnTo>
                      <a:lnTo>
                        <a:pt x="90" y="211"/>
                      </a:lnTo>
                      <a:lnTo>
                        <a:pt x="88" y="220"/>
                      </a:lnTo>
                      <a:lnTo>
                        <a:pt x="88" y="232"/>
                      </a:lnTo>
                      <a:lnTo>
                        <a:pt x="86" y="243"/>
                      </a:lnTo>
                      <a:lnTo>
                        <a:pt x="86" y="255"/>
                      </a:lnTo>
                      <a:lnTo>
                        <a:pt x="84" y="268"/>
                      </a:lnTo>
                      <a:lnTo>
                        <a:pt x="84" y="280"/>
                      </a:lnTo>
                      <a:lnTo>
                        <a:pt x="82" y="295"/>
                      </a:lnTo>
                      <a:lnTo>
                        <a:pt x="82" y="310"/>
                      </a:lnTo>
                      <a:lnTo>
                        <a:pt x="80" y="328"/>
                      </a:lnTo>
                      <a:lnTo>
                        <a:pt x="80" y="347"/>
                      </a:lnTo>
                      <a:lnTo>
                        <a:pt x="80" y="368"/>
                      </a:lnTo>
                      <a:lnTo>
                        <a:pt x="78" y="389"/>
                      </a:lnTo>
                      <a:lnTo>
                        <a:pt x="78" y="414"/>
                      </a:lnTo>
                      <a:lnTo>
                        <a:pt x="78" y="439"/>
                      </a:lnTo>
                      <a:lnTo>
                        <a:pt x="78" y="465"/>
                      </a:lnTo>
                      <a:lnTo>
                        <a:pt x="77" y="494"/>
                      </a:lnTo>
                      <a:lnTo>
                        <a:pt x="77" y="523"/>
                      </a:lnTo>
                      <a:lnTo>
                        <a:pt x="77" y="555"/>
                      </a:lnTo>
                      <a:lnTo>
                        <a:pt x="75" y="588"/>
                      </a:lnTo>
                      <a:lnTo>
                        <a:pt x="75" y="624"/>
                      </a:lnTo>
                      <a:lnTo>
                        <a:pt x="75" y="661"/>
                      </a:lnTo>
                      <a:lnTo>
                        <a:pt x="73" y="699"/>
                      </a:lnTo>
                      <a:lnTo>
                        <a:pt x="15" y="699"/>
                      </a:lnTo>
                      <a:lnTo>
                        <a:pt x="15" y="667"/>
                      </a:lnTo>
                      <a:lnTo>
                        <a:pt x="15" y="636"/>
                      </a:lnTo>
                      <a:lnTo>
                        <a:pt x="15" y="605"/>
                      </a:lnTo>
                      <a:lnTo>
                        <a:pt x="15" y="577"/>
                      </a:lnTo>
                      <a:lnTo>
                        <a:pt x="15" y="548"/>
                      </a:lnTo>
                      <a:lnTo>
                        <a:pt x="15" y="519"/>
                      </a:lnTo>
                      <a:lnTo>
                        <a:pt x="15" y="490"/>
                      </a:lnTo>
                      <a:lnTo>
                        <a:pt x="15" y="464"/>
                      </a:lnTo>
                      <a:lnTo>
                        <a:pt x="15" y="437"/>
                      </a:lnTo>
                      <a:lnTo>
                        <a:pt x="13" y="412"/>
                      </a:lnTo>
                      <a:lnTo>
                        <a:pt x="13" y="385"/>
                      </a:lnTo>
                      <a:lnTo>
                        <a:pt x="13" y="360"/>
                      </a:lnTo>
                      <a:lnTo>
                        <a:pt x="13" y="337"/>
                      </a:lnTo>
                      <a:lnTo>
                        <a:pt x="13" y="314"/>
                      </a:lnTo>
                      <a:lnTo>
                        <a:pt x="12" y="291"/>
                      </a:lnTo>
                      <a:lnTo>
                        <a:pt x="12" y="268"/>
                      </a:lnTo>
                      <a:lnTo>
                        <a:pt x="12" y="247"/>
                      </a:lnTo>
                      <a:lnTo>
                        <a:pt x="12" y="226"/>
                      </a:lnTo>
                      <a:lnTo>
                        <a:pt x="10" y="205"/>
                      </a:lnTo>
                      <a:lnTo>
                        <a:pt x="10" y="186"/>
                      </a:lnTo>
                      <a:lnTo>
                        <a:pt x="10" y="167"/>
                      </a:lnTo>
                      <a:lnTo>
                        <a:pt x="8" y="148"/>
                      </a:lnTo>
                      <a:lnTo>
                        <a:pt x="8" y="130"/>
                      </a:lnTo>
                      <a:lnTo>
                        <a:pt x="8" y="113"/>
                      </a:lnTo>
                      <a:lnTo>
                        <a:pt x="6" y="98"/>
                      </a:lnTo>
                      <a:lnTo>
                        <a:pt x="6" y="80"/>
                      </a:lnTo>
                      <a:lnTo>
                        <a:pt x="4" y="65"/>
                      </a:lnTo>
                      <a:lnTo>
                        <a:pt x="4" y="52"/>
                      </a:lnTo>
                      <a:lnTo>
                        <a:pt x="4" y="38"/>
                      </a:lnTo>
                      <a:lnTo>
                        <a:pt x="2" y="25"/>
                      </a:lnTo>
                      <a:lnTo>
                        <a:pt x="2" y="12"/>
                      </a:lnTo>
                      <a:lnTo>
                        <a:pt x="0" y="0"/>
                      </a:lnTo>
                      <a:lnTo>
                        <a:pt x="13" y="6"/>
                      </a:lnTo>
                      <a:lnTo>
                        <a:pt x="25" y="12"/>
                      </a:lnTo>
                      <a:lnTo>
                        <a:pt x="34" y="17"/>
                      </a:lnTo>
                      <a:lnTo>
                        <a:pt x="44" y="23"/>
                      </a:lnTo>
                      <a:lnTo>
                        <a:pt x="54" y="29"/>
                      </a:lnTo>
                      <a:lnTo>
                        <a:pt x="63" y="34"/>
                      </a:lnTo>
                      <a:lnTo>
                        <a:pt x="71" y="38"/>
                      </a:lnTo>
                      <a:lnTo>
                        <a:pt x="78" y="44"/>
                      </a:lnTo>
                      <a:lnTo>
                        <a:pt x="84" y="48"/>
                      </a:lnTo>
                      <a:lnTo>
                        <a:pt x="90" y="54"/>
                      </a:lnTo>
                      <a:lnTo>
                        <a:pt x="96" y="57"/>
                      </a:lnTo>
                      <a:lnTo>
                        <a:pt x="100" y="61"/>
                      </a:lnTo>
                      <a:lnTo>
                        <a:pt x="103" y="67"/>
                      </a:lnTo>
                      <a:lnTo>
                        <a:pt x="105" y="71"/>
                      </a:lnTo>
                      <a:lnTo>
                        <a:pt x="107" y="75"/>
                      </a:lnTo>
                      <a:lnTo>
                        <a:pt x="109" y="79"/>
                      </a:lnTo>
                      <a:lnTo>
                        <a:pt x="109" y="7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58"/>
                <p:cNvSpPr/>
                <p:nvPr/>
              </p:nvSpPr>
              <p:spPr bwMode="auto">
                <a:xfrm>
                  <a:off x="2544763" y="3130550"/>
                  <a:ext cx="495300" cy="103188"/>
                </a:xfrm>
                <a:custGeom>
                  <a:avLst/>
                  <a:gdLst>
                    <a:gd name="T0" fmla="*/ 17 w 623"/>
                    <a:gd name="T1" fmla="*/ 63 h 130"/>
                    <a:gd name="T2" fmla="*/ 49 w 623"/>
                    <a:gd name="T3" fmla="*/ 59 h 130"/>
                    <a:gd name="T4" fmla="*/ 80 w 623"/>
                    <a:gd name="T5" fmla="*/ 57 h 130"/>
                    <a:gd name="T6" fmla="*/ 105 w 623"/>
                    <a:gd name="T7" fmla="*/ 53 h 130"/>
                    <a:gd name="T8" fmla="*/ 120 w 623"/>
                    <a:gd name="T9" fmla="*/ 51 h 130"/>
                    <a:gd name="T10" fmla="*/ 132 w 623"/>
                    <a:gd name="T11" fmla="*/ 51 h 130"/>
                    <a:gd name="T12" fmla="*/ 147 w 623"/>
                    <a:gd name="T13" fmla="*/ 49 h 130"/>
                    <a:gd name="T14" fmla="*/ 166 w 623"/>
                    <a:gd name="T15" fmla="*/ 47 h 130"/>
                    <a:gd name="T16" fmla="*/ 187 w 623"/>
                    <a:gd name="T17" fmla="*/ 44 h 130"/>
                    <a:gd name="T18" fmla="*/ 212 w 623"/>
                    <a:gd name="T19" fmla="*/ 40 h 130"/>
                    <a:gd name="T20" fmla="*/ 239 w 623"/>
                    <a:gd name="T21" fmla="*/ 36 h 130"/>
                    <a:gd name="T22" fmla="*/ 269 w 623"/>
                    <a:gd name="T23" fmla="*/ 28 h 130"/>
                    <a:gd name="T24" fmla="*/ 302 w 623"/>
                    <a:gd name="T25" fmla="*/ 23 h 130"/>
                    <a:gd name="T26" fmla="*/ 332 w 623"/>
                    <a:gd name="T27" fmla="*/ 15 h 130"/>
                    <a:gd name="T28" fmla="*/ 361 w 623"/>
                    <a:gd name="T29" fmla="*/ 11 h 130"/>
                    <a:gd name="T30" fmla="*/ 386 w 623"/>
                    <a:gd name="T31" fmla="*/ 7 h 130"/>
                    <a:gd name="T32" fmla="*/ 411 w 623"/>
                    <a:gd name="T33" fmla="*/ 3 h 130"/>
                    <a:gd name="T34" fmla="*/ 432 w 623"/>
                    <a:gd name="T35" fmla="*/ 2 h 130"/>
                    <a:gd name="T36" fmla="*/ 451 w 623"/>
                    <a:gd name="T37" fmla="*/ 0 h 130"/>
                    <a:gd name="T38" fmla="*/ 470 w 623"/>
                    <a:gd name="T39" fmla="*/ 0 h 130"/>
                    <a:gd name="T40" fmla="*/ 486 w 623"/>
                    <a:gd name="T41" fmla="*/ 0 h 130"/>
                    <a:gd name="T42" fmla="*/ 501 w 623"/>
                    <a:gd name="T43" fmla="*/ 2 h 130"/>
                    <a:gd name="T44" fmla="*/ 518 w 623"/>
                    <a:gd name="T45" fmla="*/ 7 h 130"/>
                    <a:gd name="T46" fmla="*/ 535 w 623"/>
                    <a:gd name="T47" fmla="*/ 15 h 130"/>
                    <a:gd name="T48" fmla="*/ 554 w 623"/>
                    <a:gd name="T49" fmla="*/ 25 h 130"/>
                    <a:gd name="T50" fmla="*/ 572 w 623"/>
                    <a:gd name="T51" fmla="*/ 36 h 130"/>
                    <a:gd name="T52" fmla="*/ 593 w 623"/>
                    <a:gd name="T53" fmla="*/ 51 h 130"/>
                    <a:gd name="T54" fmla="*/ 612 w 623"/>
                    <a:gd name="T55" fmla="*/ 69 h 130"/>
                    <a:gd name="T56" fmla="*/ 604 w 623"/>
                    <a:gd name="T57" fmla="*/ 78 h 130"/>
                    <a:gd name="T58" fmla="*/ 549 w 623"/>
                    <a:gd name="T59" fmla="*/ 80 h 130"/>
                    <a:gd name="T60" fmla="*/ 468 w 623"/>
                    <a:gd name="T61" fmla="*/ 84 h 130"/>
                    <a:gd name="T62" fmla="*/ 380 w 623"/>
                    <a:gd name="T63" fmla="*/ 92 h 130"/>
                    <a:gd name="T64" fmla="*/ 285 w 623"/>
                    <a:gd name="T65" fmla="*/ 105 h 130"/>
                    <a:gd name="T66" fmla="*/ 237 w 623"/>
                    <a:gd name="T67" fmla="*/ 111 h 130"/>
                    <a:gd name="T68" fmla="*/ 193 w 623"/>
                    <a:gd name="T69" fmla="*/ 116 h 130"/>
                    <a:gd name="T70" fmla="*/ 151 w 623"/>
                    <a:gd name="T71" fmla="*/ 120 h 130"/>
                    <a:gd name="T72" fmla="*/ 114 w 623"/>
                    <a:gd name="T73" fmla="*/ 124 h 130"/>
                    <a:gd name="T74" fmla="*/ 80 w 623"/>
                    <a:gd name="T75" fmla="*/ 128 h 130"/>
                    <a:gd name="T76" fmla="*/ 49 w 623"/>
                    <a:gd name="T77" fmla="*/ 128 h 130"/>
                    <a:gd name="T78" fmla="*/ 23 w 623"/>
                    <a:gd name="T79" fmla="*/ 130 h 130"/>
                    <a:gd name="T80" fmla="*/ 0 w 623"/>
                    <a:gd name="T81" fmla="*/ 130 h 130"/>
                    <a:gd name="T82" fmla="*/ 0 w 623"/>
                    <a:gd name="T83" fmla="*/ 65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23" h="130">
                      <a:moveTo>
                        <a:pt x="0" y="65"/>
                      </a:moveTo>
                      <a:lnTo>
                        <a:pt x="17" y="63"/>
                      </a:lnTo>
                      <a:lnTo>
                        <a:pt x="34" y="61"/>
                      </a:lnTo>
                      <a:lnTo>
                        <a:pt x="49" y="59"/>
                      </a:lnTo>
                      <a:lnTo>
                        <a:pt x="65" y="59"/>
                      </a:lnTo>
                      <a:lnTo>
                        <a:pt x="80" y="57"/>
                      </a:lnTo>
                      <a:lnTo>
                        <a:pt x="91" y="55"/>
                      </a:lnTo>
                      <a:lnTo>
                        <a:pt x="105" y="53"/>
                      </a:lnTo>
                      <a:lnTo>
                        <a:pt x="114" y="51"/>
                      </a:lnTo>
                      <a:lnTo>
                        <a:pt x="120" y="51"/>
                      </a:lnTo>
                      <a:lnTo>
                        <a:pt x="126" y="51"/>
                      </a:lnTo>
                      <a:lnTo>
                        <a:pt x="132" y="51"/>
                      </a:lnTo>
                      <a:lnTo>
                        <a:pt x="139" y="49"/>
                      </a:lnTo>
                      <a:lnTo>
                        <a:pt x="147" y="49"/>
                      </a:lnTo>
                      <a:lnTo>
                        <a:pt x="156" y="49"/>
                      </a:lnTo>
                      <a:lnTo>
                        <a:pt x="166" y="47"/>
                      </a:lnTo>
                      <a:lnTo>
                        <a:pt x="178" y="46"/>
                      </a:lnTo>
                      <a:lnTo>
                        <a:pt x="187" y="44"/>
                      </a:lnTo>
                      <a:lnTo>
                        <a:pt x="199" y="42"/>
                      </a:lnTo>
                      <a:lnTo>
                        <a:pt x="212" y="40"/>
                      </a:lnTo>
                      <a:lnTo>
                        <a:pt x="225" y="38"/>
                      </a:lnTo>
                      <a:lnTo>
                        <a:pt x="239" y="36"/>
                      </a:lnTo>
                      <a:lnTo>
                        <a:pt x="254" y="32"/>
                      </a:lnTo>
                      <a:lnTo>
                        <a:pt x="269" y="28"/>
                      </a:lnTo>
                      <a:lnTo>
                        <a:pt x="285" y="26"/>
                      </a:lnTo>
                      <a:lnTo>
                        <a:pt x="302" y="23"/>
                      </a:lnTo>
                      <a:lnTo>
                        <a:pt x="317" y="19"/>
                      </a:lnTo>
                      <a:lnTo>
                        <a:pt x="332" y="15"/>
                      </a:lnTo>
                      <a:lnTo>
                        <a:pt x="346" y="13"/>
                      </a:lnTo>
                      <a:lnTo>
                        <a:pt x="361" y="11"/>
                      </a:lnTo>
                      <a:lnTo>
                        <a:pt x="375" y="9"/>
                      </a:lnTo>
                      <a:lnTo>
                        <a:pt x="386" y="7"/>
                      </a:lnTo>
                      <a:lnTo>
                        <a:pt x="399" y="5"/>
                      </a:lnTo>
                      <a:lnTo>
                        <a:pt x="411" y="3"/>
                      </a:lnTo>
                      <a:lnTo>
                        <a:pt x="422" y="2"/>
                      </a:lnTo>
                      <a:lnTo>
                        <a:pt x="432" y="2"/>
                      </a:lnTo>
                      <a:lnTo>
                        <a:pt x="442" y="2"/>
                      </a:lnTo>
                      <a:lnTo>
                        <a:pt x="451" y="0"/>
                      </a:lnTo>
                      <a:lnTo>
                        <a:pt x="461" y="0"/>
                      </a:lnTo>
                      <a:lnTo>
                        <a:pt x="470" y="0"/>
                      </a:lnTo>
                      <a:lnTo>
                        <a:pt x="478" y="0"/>
                      </a:lnTo>
                      <a:lnTo>
                        <a:pt x="486" y="0"/>
                      </a:lnTo>
                      <a:lnTo>
                        <a:pt x="493" y="2"/>
                      </a:lnTo>
                      <a:lnTo>
                        <a:pt x="501" y="2"/>
                      </a:lnTo>
                      <a:lnTo>
                        <a:pt x="510" y="3"/>
                      </a:lnTo>
                      <a:lnTo>
                        <a:pt x="518" y="7"/>
                      </a:lnTo>
                      <a:lnTo>
                        <a:pt x="528" y="11"/>
                      </a:lnTo>
                      <a:lnTo>
                        <a:pt x="535" y="15"/>
                      </a:lnTo>
                      <a:lnTo>
                        <a:pt x="545" y="19"/>
                      </a:lnTo>
                      <a:lnTo>
                        <a:pt x="554" y="25"/>
                      </a:lnTo>
                      <a:lnTo>
                        <a:pt x="562" y="30"/>
                      </a:lnTo>
                      <a:lnTo>
                        <a:pt x="572" y="36"/>
                      </a:lnTo>
                      <a:lnTo>
                        <a:pt x="581" y="44"/>
                      </a:lnTo>
                      <a:lnTo>
                        <a:pt x="593" y="51"/>
                      </a:lnTo>
                      <a:lnTo>
                        <a:pt x="602" y="59"/>
                      </a:lnTo>
                      <a:lnTo>
                        <a:pt x="612" y="69"/>
                      </a:lnTo>
                      <a:lnTo>
                        <a:pt x="623" y="78"/>
                      </a:lnTo>
                      <a:lnTo>
                        <a:pt x="604" y="78"/>
                      </a:lnTo>
                      <a:lnTo>
                        <a:pt x="587" y="78"/>
                      </a:lnTo>
                      <a:lnTo>
                        <a:pt x="549" y="80"/>
                      </a:lnTo>
                      <a:lnTo>
                        <a:pt x="508" y="80"/>
                      </a:lnTo>
                      <a:lnTo>
                        <a:pt x="468" y="84"/>
                      </a:lnTo>
                      <a:lnTo>
                        <a:pt x="424" y="88"/>
                      </a:lnTo>
                      <a:lnTo>
                        <a:pt x="380" y="92"/>
                      </a:lnTo>
                      <a:lnTo>
                        <a:pt x="332" y="97"/>
                      </a:lnTo>
                      <a:lnTo>
                        <a:pt x="285" y="105"/>
                      </a:lnTo>
                      <a:lnTo>
                        <a:pt x="260" y="107"/>
                      </a:lnTo>
                      <a:lnTo>
                        <a:pt x="237" y="111"/>
                      </a:lnTo>
                      <a:lnTo>
                        <a:pt x="214" y="115"/>
                      </a:lnTo>
                      <a:lnTo>
                        <a:pt x="193" y="116"/>
                      </a:lnTo>
                      <a:lnTo>
                        <a:pt x="172" y="118"/>
                      </a:lnTo>
                      <a:lnTo>
                        <a:pt x="151" y="120"/>
                      </a:lnTo>
                      <a:lnTo>
                        <a:pt x="132" y="122"/>
                      </a:lnTo>
                      <a:lnTo>
                        <a:pt x="114" y="124"/>
                      </a:lnTo>
                      <a:lnTo>
                        <a:pt x="97" y="126"/>
                      </a:lnTo>
                      <a:lnTo>
                        <a:pt x="80" y="128"/>
                      </a:lnTo>
                      <a:lnTo>
                        <a:pt x="65" y="128"/>
                      </a:lnTo>
                      <a:lnTo>
                        <a:pt x="49" y="128"/>
                      </a:lnTo>
                      <a:lnTo>
                        <a:pt x="36" y="130"/>
                      </a:lnTo>
                      <a:lnTo>
                        <a:pt x="23" y="130"/>
                      </a:lnTo>
                      <a:lnTo>
                        <a:pt x="11" y="130"/>
                      </a:lnTo>
                      <a:lnTo>
                        <a:pt x="0" y="130"/>
                      </a:lnTo>
                      <a:lnTo>
                        <a:pt x="0" y="65"/>
                      </a:lnTo>
                      <a:lnTo>
                        <a:pt x="0" y="65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4" name="组合 93"/>
            <p:cNvGrpSpPr/>
            <p:nvPr/>
          </p:nvGrpSpPr>
          <p:grpSpPr>
            <a:xfrm>
              <a:off x="4429605" y="3957057"/>
              <a:ext cx="450807" cy="453063"/>
              <a:chOff x="2232553" y="3616682"/>
              <a:chExt cx="450807" cy="453063"/>
            </a:xfrm>
          </p:grpSpPr>
          <p:pic>
            <p:nvPicPr>
              <p:cNvPr id="109" name="图片 108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553" y="361668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0" name="组合 109"/>
              <p:cNvGrpSpPr/>
              <p:nvPr/>
            </p:nvGrpSpPr>
            <p:grpSpPr>
              <a:xfrm>
                <a:off x="2324524" y="3721862"/>
                <a:ext cx="266865" cy="242703"/>
                <a:chOff x="2433638" y="2544762"/>
                <a:chExt cx="774700" cy="835025"/>
              </a:xfrm>
              <a:solidFill>
                <a:srgbClr val="FF0000"/>
              </a:solidFill>
            </p:grpSpPr>
            <p:sp>
              <p:nvSpPr>
                <p:cNvPr id="111" name="Freeform 54"/>
                <p:cNvSpPr/>
                <p:nvPr/>
              </p:nvSpPr>
              <p:spPr bwMode="auto">
                <a:xfrm>
                  <a:off x="2433638" y="2630487"/>
                  <a:ext cx="139700" cy="703263"/>
                </a:xfrm>
                <a:custGeom>
                  <a:avLst/>
                  <a:gdLst>
                    <a:gd name="T0" fmla="*/ 122 w 178"/>
                    <a:gd name="T1" fmla="*/ 77 h 885"/>
                    <a:gd name="T2" fmla="*/ 132 w 178"/>
                    <a:gd name="T3" fmla="*/ 190 h 885"/>
                    <a:gd name="T4" fmla="*/ 142 w 178"/>
                    <a:gd name="T5" fmla="*/ 305 h 885"/>
                    <a:gd name="T6" fmla="*/ 153 w 178"/>
                    <a:gd name="T7" fmla="*/ 426 h 885"/>
                    <a:gd name="T8" fmla="*/ 161 w 178"/>
                    <a:gd name="T9" fmla="*/ 518 h 885"/>
                    <a:gd name="T10" fmla="*/ 165 w 178"/>
                    <a:gd name="T11" fmla="*/ 575 h 885"/>
                    <a:gd name="T12" fmla="*/ 170 w 178"/>
                    <a:gd name="T13" fmla="*/ 629 h 885"/>
                    <a:gd name="T14" fmla="*/ 172 w 178"/>
                    <a:gd name="T15" fmla="*/ 675 h 885"/>
                    <a:gd name="T16" fmla="*/ 174 w 178"/>
                    <a:gd name="T17" fmla="*/ 717 h 885"/>
                    <a:gd name="T18" fmla="*/ 176 w 178"/>
                    <a:gd name="T19" fmla="*/ 751 h 885"/>
                    <a:gd name="T20" fmla="*/ 178 w 178"/>
                    <a:gd name="T21" fmla="*/ 782 h 885"/>
                    <a:gd name="T22" fmla="*/ 178 w 178"/>
                    <a:gd name="T23" fmla="*/ 805 h 885"/>
                    <a:gd name="T24" fmla="*/ 178 w 178"/>
                    <a:gd name="T25" fmla="*/ 822 h 885"/>
                    <a:gd name="T26" fmla="*/ 178 w 178"/>
                    <a:gd name="T27" fmla="*/ 839 h 885"/>
                    <a:gd name="T28" fmla="*/ 176 w 178"/>
                    <a:gd name="T29" fmla="*/ 855 h 885"/>
                    <a:gd name="T30" fmla="*/ 176 w 178"/>
                    <a:gd name="T31" fmla="*/ 866 h 885"/>
                    <a:gd name="T32" fmla="*/ 174 w 178"/>
                    <a:gd name="T33" fmla="*/ 876 h 885"/>
                    <a:gd name="T34" fmla="*/ 170 w 178"/>
                    <a:gd name="T35" fmla="*/ 882 h 885"/>
                    <a:gd name="T36" fmla="*/ 168 w 178"/>
                    <a:gd name="T37" fmla="*/ 885 h 885"/>
                    <a:gd name="T38" fmla="*/ 165 w 178"/>
                    <a:gd name="T39" fmla="*/ 885 h 885"/>
                    <a:gd name="T40" fmla="*/ 161 w 178"/>
                    <a:gd name="T41" fmla="*/ 885 h 885"/>
                    <a:gd name="T42" fmla="*/ 157 w 178"/>
                    <a:gd name="T43" fmla="*/ 882 h 885"/>
                    <a:gd name="T44" fmla="*/ 153 w 178"/>
                    <a:gd name="T45" fmla="*/ 874 h 885"/>
                    <a:gd name="T46" fmla="*/ 149 w 178"/>
                    <a:gd name="T47" fmla="*/ 862 h 885"/>
                    <a:gd name="T48" fmla="*/ 145 w 178"/>
                    <a:gd name="T49" fmla="*/ 849 h 885"/>
                    <a:gd name="T50" fmla="*/ 140 w 178"/>
                    <a:gd name="T51" fmla="*/ 830 h 885"/>
                    <a:gd name="T52" fmla="*/ 134 w 178"/>
                    <a:gd name="T53" fmla="*/ 807 h 885"/>
                    <a:gd name="T54" fmla="*/ 130 w 178"/>
                    <a:gd name="T55" fmla="*/ 782 h 885"/>
                    <a:gd name="T56" fmla="*/ 115 w 178"/>
                    <a:gd name="T57" fmla="*/ 709 h 885"/>
                    <a:gd name="T58" fmla="*/ 100 w 178"/>
                    <a:gd name="T59" fmla="*/ 621 h 885"/>
                    <a:gd name="T60" fmla="*/ 94 w 178"/>
                    <a:gd name="T61" fmla="*/ 562 h 885"/>
                    <a:gd name="T62" fmla="*/ 88 w 178"/>
                    <a:gd name="T63" fmla="*/ 504 h 885"/>
                    <a:gd name="T64" fmla="*/ 82 w 178"/>
                    <a:gd name="T65" fmla="*/ 443 h 885"/>
                    <a:gd name="T66" fmla="*/ 75 w 178"/>
                    <a:gd name="T67" fmla="*/ 376 h 885"/>
                    <a:gd name="T68" fmla="*/ 65 w 178"/>
                    <a:gd name="T69" fmla="*/ 303 h 885"/>
                    <a:gd name="T70" fmla="*/ 57 w 178"/>
                    <a:gd name="T71" fmla="*/ 246 h 885"/>
                    <a:gd name="T72" fmla="*/ 52 w 178"/>
                    <a:gd name="T73" fmla="*/ 209 h 885"/>
                    <a:gd name="T74" fmla="*/ 46 w 178"/>
                    <a:gd name="T75" fmla="*/ 177 h 885"/>
                    <a:gd name="T76" fmla="*/ 40 w 178"/>
                    <a:gd name="T77" fmla="*/ 150 h 885"/>
                    <a:gd name="T78" fmla="*/ 36 w 178"/>
                    <a:gd name="T79" fmla="*/ 125 h 885"/>
                    <a:gd name="T80" fmla="*/ 31 w 178"/>
                    <a:gd name="T81" fmla="*/ 102 h 885"/>
                    <a:gd name="T82" fmla="*/ 27 w 178"/>
                    <a:gd name="T83" fmla="*/ 83 h 885"/>
                    <a:gd name="T84" fmla="*/ 21 w 178"/>
                    <a:gd name="T85" fmla="*/ 67 h 885"/>
                    <a:gd name="T86" fmla="*/ 13 w 178"/>
                    <a:gd name="T87" fmla="*/ 52 h 885"/>
                    <a:gd name="T88" fmla="*/ 4 w 178"/>
                    <a:gd name="T89" fmla="*/ 35 h 885"/>
                    <a:gd name="T90" fmla="*/ 0 w 178"/>
                    <a:gd name="T91" fmla="*/ 20 h 885"/>
                    <a:gd name="T92" fmla="*/ 0 w 178"/>
                    <a:gd name="T93" fmla="*/ 8 h 885"/>
                    <a:gd name="T94" fmla="*/ 4 w 178"/>
                    <a:gd name="T95" fmla="*/ 2 h 885"/>
                    <a:gd name="T96" fmla="*/ 10 w 178"/>
                    <a:gd name="T97" fmla="*/ 0 h 885"/>
                    <a:gd name="T98" fmla="*/ 17 w 178"/>
                    <a:gd name="T99" fmla="*/ 0 h 885"/>
                    <a:gd name="T100" fmla="*/ 29 w 178"/>
                    <a:gd name="T101" fmla="*/ 2 h 885"/>
                    <a:gd name="T102" fmla="*/ 44 w 178"/>
                    <a:gd name="T103" fmla="*/ 4 h 885"/>
                    <a:gd name="T104" fmla="*/ 61 w 178"/>
                    <a:gd name="T105" fmla="*/ 8 h 885"/>
                    <a:gd name="T106" fmla="*/ 80 w 178"/>
                    <a:gd name="T107" fmla="*/ 12 h 885"/>
                    <a:gd name="T108" fmla="*/ 103 w 178"/>
                    <a:gd name="T109" fmla="*/ 20 h 885"/>
                    <a:gd name="T110" fmla="*/ 117 w 178"/>
                    <a:gd name="T111" fmla="*/ 23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78" h="885">
                      <a:moveTo>
                        <a:pt x="117" y="23"/>
                      </a:moveTo>
                      <a:lnTo>
                        <a:pt x="122" y="77"/>
                      </a:lnTo>
                      <a:lnTo>
                        <a:pt x="126" y="133"/>
                      </a:lnTo>
                      <a:lnTo>
                        <a:pt x="132" y="190"/>
                      </a:lnTo>
                      <a:lnTo>
                        <a:pt x="138" y="248"/>
                      </a:lnTo>
                      <a:lnTo>
                        <a:pt x="142" y="305"/>
                      </a:lnTo>
                      <a:lnTo>
                        <a:pt x="147" y="366"/>
                      </a:lnTo>
                      <a:lnTo>
                        <a:pt x="153" y="426"/>
                      </a:lnTo>
                      <a:lnTo>
                        <a:pt x="159" y="487"/>
                      </a:lnTo>
                      <a:lnTo>
                        <a:pt x="161" y="518"/>
                      </a:lnTo>
                      <a:lnTo>
                        <a:pt x="163" y="548"/>
                      </a:lnTo>
                      <a:lnTo>
                        <a:pt x="165" y="575"/>
                      </a:lnTo>
                      <a:lnTo>
                        <a:pt x="168" y="604"/>
                      </a:lnTo>
                      <a:lnTo>
                        <a:pt x="170" y="629"/>
                      </a:lnTo>
                      <a:lnTo>
                        <a:pt x="170" y="654"/>
                      </a:lnTo>
                      <a:lnTo>
                        <a:pt x="172" y="675"/>
                      </a:lnTo>
                      <a:lnTo>
                        <a:pt x="174" y="696"/>
                      </a:lnTo>
                      <a:lnTo>
                        <a:pt x="174" y="717"/>
                      </a:lnTo>
                      <a:lnTo>
                        <a:pt x="176" y="734"/>
                      </a:lnTo>
                      <a:lnTo>
                        <a:pt x="176" y="751"/>
                      </a:lnTo>
                      <a:lnTo>
                        <a:pt x="178" y="767"/>
                      </a:lnTo>
                      <a:lnTo>
                        <a:pt x="178" y="782"/>
                      </a:lnTo>
                      <a:lnTo>
                        <a:pt x="178" y="793"/>
                      </a:lnTo>
                      <a:lnTo>
                        <a:pt x="178" y="805"/>
                      </a:lnTo>
                      <a:lnTo>
                        <a:pt x="178" y="814"/>
                      </a:lnTo>
                      <a:lnTo>
                        <a:pt x="178" y="822"/>
                      </a:lnTo>
                      <a:lnTo>
                        <a:pt x="178" y="832"/>
                      </a:lnTo>
                      <a:lnTo>
                        <a:pt x="178" y="839"/>
                      </a:lnTo>
                      <a:lnTo>
                        <a:pt x="178" y="847"/>
                      </a:lnTo>
                      <a:lnTo>
                        <a:pt x="176" y="855"/>
                      </a:lnTo>
                      <a:lnTo>
                        <a:pt x="176" y="860"/>
                      </a:lnTo>
                      <a:lnTo>
                        <a:pt x="176" y="866"/>
                      </a:lnTo>
                      <a:lnTo>
                        <a:pt x="174" y="872"/>
                      </a:lnTo>
                      <a:lnTo>
                        <a:pt x="174" y="876"/>
                      </a:lnTo>
                      <a:lnTo>
                        <a:pt x="172" y="880"/>
                      </a:lnTo>
                      <a:lnTo>
                        <a:pt x="170" y="882"/>
                      </a:lnTo>
                      <a:lnTo>
                        <a:pt x="170" y="883"/>
                      </a:lnTo>
                      <a:lnTo>
                        <a:pt x="168" y="885"/>
                      </a:lnTo>
                      <a:lnTo>
                        <a:pt x="166" y="885"/>
                      </a:lnTo>
                      <a:lnTo>
                        <a:pt x="165" y="885"/>
                      </a:lnTo>
                      <a:lnTo>
                        <a:pt x="163" y="885"/>
                      </a:lnTo>
                      <a:lnTo>
                        <a:pt x="161" y="885"/>
                      </a:lnTo>
                      <a:lnTo>
                        <a:pt x="159" y="883"/>
                      </a:lnTo>
                      <a:lnTo>
                        <a:pt x="157" y="882"/>
                      </a:lnTo>
                      <a:lnTo>
                        <a:pt x="155" y="878"/>
                      </a:lnTo>
                      <a:lnTo>
                        <a:pt x="153" y="874"/>
                      </a:lnTo>
                      <a:lnTo>
                        <a:pt x="151" y="868"/>
                      </a:lnTo>
                      <a:lnTo>
                        <a:pt x="149" y="862"/>
                      </a:lnTo>
                      <a:lnTo>
                        <a:pt x="147" y="857"/>
                      </a:lnTo>
                      <a:lnTo>
                        <a:pt x="145" y="849"/>
                      </a:lnTo>
                      <a:lnTo>
                        <a:pt x="142" y="839"/>
                      </a:lnTo>
                      <a:lnTo>
                        <a:pt x="140" y="830"/>
                      </a:lnTo>
                      <a:lnTo>
                        <a:pt x="138" y="818"/>
                      </a:lnTo>
                      <a:lnTo>
                        <a:pt x="134" y="807"/>
                      </a:lnTo>
                      <a:lnTo>
                        <a:pt x="132" y="795"/>
                      </a:lnTo>
                      <a:lnTo>
                        <a:pt x="130" y="782"/>
                      </a:lnTo>
                      <a:lnTo>
                        <a:pt x="126" y="769"/>
                      </a:lnTo>
                      <a:lnTo>
                        <a:pt x="115" y="709"/>
                      </a:lnTo>
                      <a:lnTo>
                        <a:pt x="105" y="650"/>
                      </a:lnTo>
                      <a:lnTo>
                        <a:pt x="100" y="621"/>
                      </a:lnTo>
                      <a:lnTo>
                        <a:pt x="96" y="590"/>
                      </a:lnTo>
                      <a:lnTo>
                        <a:pt x="94" y="562"/>
                      </a:lnTo>
                      <a:lnTo>
                        <a:pt x="90" y="533"/>
                      </a:lnTo>
                      <a:lnTo>
                        <a:pt x="88" y="504"/>
                      </a:lnTo>
                      <a:lnTo>
                        <a:pt x="86" y="475"/>
                      </a:lnTo>
                      <a:lnTo>
                        <a:pt x="82" y="443"/>
                      </a:lnTo>
                      <a:lnTo>
                        <a:pt x="78" y="410"/>
                      </a:lnTo>
                      <a:lnTo>
                        <a:pt x="75" y="376"/>
                      </a:lnTo>
                      <a:lnTo>
                        <a:pt x="69" y="339"/>
                      </a:lnTo>
                      <a:lnTo>
                        <a:pt x="65" y="303"/>
                      </a:lnTo>
                      <a:lnTo>
                        <a:pt x="59" y="265"/>
                      </a:lnTo>
                      <a:lnTo>
                        <a:pt x="57" y="246"/>
                      </a:lnTo>
                      <a:lnTo>
                        <a:pt x="54" y="226"/>
                      </a:lnTo>
                      <a:lnTo>
                        <a:pt x="52" y="209"/>
                      </a:lnTo>
                      <a:lnTo>
                        <a:pt x="48" y="194"/>
                      </a:lnTo>
                      <a:lnTo>
                        <a:pt x="46" y="177"/>
                      </a:lnTo>
                      <a:lnTo>
                        <a:pt x="44" y="163"/>
                      </a:lnTo>
                      <a:lnTo>
                        <a:pt x="40" y="150"/>
                      </a:lnTo>
                      <a:lnTo>
                        <a:pt x="38" y="136"/>
                      </a:lnTo>
                      <a:lnTo>
                        <a:pt x="36" y="125"/>
                      </a:lnTo>
                      <a:lnTo>
                        <a:pt x="34" y="113"/>
                      </a:lnTo>
                      <a:lnTo>
                        <a:pt x="31" y="102"/>
                      </a:lnTo>
                      <a:lnTo>
                        <a:pt x="29" y="92"/>
                      </a:lnTo>
                      <a:lnTo>
                        <a:pt x="27" y="83"/>
                      </a:lnTo>
                      <a:lnTo>
                        <a:pt x="23" y="75"/>
                      </a:lnTo>
                      <a:lnTo>
                        <a:pt x="21" y="67"/>
                      </a:lnTo>
                      <a:lnTo>
                        <a:pt x="17" y="62"/>
                      </a:lnTo>
                      <a:lnTo>
                        <a:pt x="13" y="52"/>
                      </a:lnTo>
                      <a:lnTo>
                        <a:pt x="8" y="43"/>
                      </a:lnTo>
                      <a:lnTo>
                        <a:pt x="4" y="35"/>
                      </a:lnTo>
                      <a:lnTo>
                        <a:pt x="2" y="27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6" y="2"/>
                      </a:lnTo>
                      <a:lnTo>
                        <a:pt x="44" y="4"/>
                      </a:lnTo>
                      <a:lnTo>
                        <a:pt x="52" y="6"/>
                      </a:lnTo>
                      <a:lnTo>
                        <a:pt x="61" y="8"/>
                      </a:lnTo>
                      <a:lnTo>
                        <a:pt x="71" y="10"/>
                      </a:lnTo>
                      <a:lnTo>
                        <a:pt x="80" y="12"/>
                      </a:lnTo>
                      <a:lnTo>
                        <a:pt x="92" y="16"/>
                      </a:lnTo>
                      <a:lnTo>
                        <a:pt x="103" y="20"/>
                      </a:lnTo>
                      <a:lnTo>
                        <a:pt x="117" y="23"/>
                      </a:lnTo>
                      <a:lnTo>
                        <a:pt x="117" y="2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55"/>
                <p:cNvSpPr/>
                <p:nvPr/>
              </p:nvSpPr>
              <p:spPr bwMode="auto">
                <a:xfrm>
                  <a:off x="2479675" y="2544762"/>
                  <a:ext cx="728663" cy="835025"/>
                </a:xfrm>
                <a:custGeom>
                  <a:avLst/>
                  <a:gdLst>
                    <a:gd name="T0" fmla="*/ 611 w 919"/>
                    <a:gd name="T1" fmla="*/ 776 h 1054"/>
                    <a:gd name="T2" fmla="*/ 653 w 919"/>
                    <a:gd name="T3" fmla="*/ 791 h 1054"/>
                    <a:gd name="T4" fmla="*/ 676 w 919"/>
                    <a:gd name="T5" fmla="*/ 797 h 1054"/>
                    <a:gd name="T6" fmla="*/ 683 w 919"/>
                    <a:gd name="T7" fmla="*/ 797 h 1054"/>
                    <a:gd name="T8" fmla="*/ 689 w 919"/>
                    <a:gd name="T9" fmla="*/ 784 h 1054"/>
                    <a:gd name="T10" fmla="*/ 695 w 919"/>
                    <a:gd name="T11" fmla="*/ 757 h 1054"/>
                    <a:gd name="T12" fmla="*/ 704 w 919"/>
                    <a:gd name="T13" fmla="*/ 715 h 1054"/>
                    <a:gd name="T14" fmla="*/ 718 w 919"/>
                    <a:gd name="T15" fmla="*/ 644 h 1054"/>
                    <a:gd name="T16" fmla="*/ 733 w 919"/>
                    <a:gd name="T17" fmla="*/ 531 h 1054"/>
                    <a:gd name="T18" fmla="*/ 750 w 919"/>
                    <a:gd name="T19" fmla="*/ 381 h 1054"/>
                    <a:gd name="T20" fmla="*/ 760 w 919"/>
                    <a:gd name="T21" fmla="*/ 255 h 1054"/>
                    <a:gd name="T22" fmla="*/ 762 w 919"/>
                    <a:gd name="T23" fmla="*/ 171 h 1054"/>
                    <a:gd name="T24" fmla="*/ 752 w 919"/>
                    <a:gd name="T25" fmla="*/ 132 h 1054"/>
                    <a:gd name="T26" fmla="*/ 722 w 919"/>
                    <a:gd name="T27" fmla="*/ 108 h 1054"/>
                    <a:gd name="T28" fmla="*/ 679 w 919"/>
                    <a:gd name="T29" fmla="*/ 106 h 1054"/>
                    <a:gd name="T30" fmla="*/ 601 w 919"/>
                    <a:gd name="T31" fmla="*/ 109 h 1054"/>
                    <a:gd name="T32" fmla="*/ 544 w 919"/>
                    <a:gd name="T33" fmla="*/ 117 h 1054"/>
                    <a:gd name="T34" fmla="*/ 461 w 919"/>
                    <a:gd name="T35" fmla="*/ 131 h 1054"/>
                    <a:gd name="T36" fmla="*/ 350 w 919"/>
                    <a:gd name="T37" fmla="*/ 146 h 1054"/>
                    <a:gd name="T38" fmla="*/ 217 w 919"/>
                    <a:gd name="T39" fmla="*/ 165 h 1054"/>
                    <a:gd name="T40" fmla="*/ 106 w 919"/>
                    <a:gd name="T41" fmla="*/ 178 h 1054"/>
                    <a:gd name="T42" fmla="*/ 33 w 919"/>
                    <a:gd name="T43" fmla="*/ 188 h 1054"/>
                    <a:gd name="T44" fmla="*/ 0 w 919"/>
                    <a:gd name="T45" fmla="*/ 132 h 1054"/>
                    <a:gd name="T46" fmla="*/ 48 w 919"/>
                    <a:gd name="T47" fmla="*/ 127 h 1054"/>
                    <a:gd name="T48" fmla="*/ 140 w 919"/>
                    <a:gd name="T49" fmla="*/ 115 h 1054"/>
                    <a:gd name="T50" fmla="*/ 278 w 919"/>
                    <a:gd name="T51" fmla="*/ 92 h 1054"/>
                    <a:gd name="T52" fmla="*/ 435 w 919"/>
                    <a:gd name="T53" fmla="*/ 65 h 1054"/>
                    <a:gd name="T54" fmla="*/ 549 w 919"/>
                    <a:gd name="T55" fmla="*/ 46 h 1054"/>
                    <a:gd name="T56" fmla="*/ 624 w 919"/>
                    <a:gd name="T57" fmla="*/ 37 h 1054"/>
                    <a:gd name="T58" fmla="*/ 679 w 919"/>
                    <a:gd name="T59" fmla="*/ 25 h 1054"/>
                    <a:gd name="T60" fmla="*/ 716 w 919"/>
                    <a:gd name="T61" fmla="*/ 14 h 1054"/>
                    <a:gd name="T62" fmla="*/ 752 w 919"/>
                    <a:gd name="T63" fmla="*/ 0 h 1054"/>
                    <a:gd name="T64" fmla="*/ 767 w 919"/>
                    <a:gd name="T65" fmla="*/ 12 h 1054"/>
                    <a:gd name="T66" fmla="*/ 796 w 919"/>
                    <a:gd name="T67" fmla="*/ 29 h 1054"/>
                    <a:gd name="T68" fmla="*/ 846 w 919"/>
                    <a:gd name="T69" fmla="*/ 65 h 1054"/>
                    <a:gd name="T70" fmla="*/ 882 w 919"/>
                    <a:gd name="T71" fmla="*/ 104 h 1054"/>
                    <a:gd name="T72" fmla="*/ 907 w 919"/>
                    <a:gd name="T73" fmla="*/ 131 h 1054"/>
                    <a:gd name="T74" fmla="*/ 919 w 919"/>
                    <a:gd name="T75" fmla="*/ 148 h 1054"/>
                    <a:gd name="T76" fmla="*/ 909 w 919"/>
                    <a:gd name="T77" fmla="*/ 176 h 1054"/>
                    <a:gd name="T78" fmla="*/ 890 w 919"/>
                    <a:gd name="T79" fmla="*/ 192 h 1054"/>
                    <a:gd name="T80" fmla="*/ 875 w 919"/>
                    <a:gd name="T81" fmla="*/ 211 h 1054"/>
                    <a:gd name="T82" fmla="*/ 863 w 919"/>
                    <a:gd name="T83" fmla="*/ 249 h 1054"/>
                    <a:gd name="T84" fmla="*/ 855 w 919"/>
                    <a:gd name="T85" fmla="*/ 309 h 1054"/>
                    <a:gd name="T86" fmla="*/ 848 w 919"/>
                    <a:gd name="T87" fmla="*/ 391 h 1054"/>
                    <a:gd name="T88" fmla="*/ 834 w 919"/>
                    <a:gd name="T89" fmla="*/ 504 h 1054"/>
                    <a:gd name="T90" fmla="*/ 813 w 919"/>
                    <a:gd name="T91" fmla="*/ 648 h 1054"/>
                    <a:gd name="T92" fmla="*/ 790 w 919"/>
                    <a:gd name="T93" fmla="*/ 801 h 1054"/>
                    <a:gd name="T94" fmla="*/ 766 w 919"/>
                    <a:gd name="T95" fmla="*/ 914 h 1054"/>
                    <a:gd name="T96" fmla="*/ 741 w 919"/>
                    <a:gd name="T97" fmla="*/ 985 h 1054"/>
                    <a:gd name="T98" fmla="*/ 718 w 919"/>
                    <a:gd name="T99" fmla="*/ 1021 h 1054"/>
                    <a:gd name="T100" fmla="*/ 697 w 919"/>
                    <a:gd name="T101" fmla="*/ 1044 h 1054"/>
                    <a:gd name="T102" fmla="*/ 681 w 919"/>
                    <a:gd name="T103" fmla="*/ 1054 h 1054"/>
                    <a:gd name="T104" fmla="*/ 670 w 919"/>
                    <a:gd name="T105" fmla="*/ 1052 h 1054"/>
                    <a:gd name="T106" fmla="*/ 664 w 919"/>
                    <a:gd name="T107" fmla="*/ 1038 h 1054"/>
                    <a:gd name="T108" fmla="*/ 662 w 919"/>
                    <a:gd name="T109" fmla="*/ 1012 h 1054"/>
                    <a:gd name="T110" fmla="*/ 664 w 919"/>
                    <a:gd name="T111" fmla="*/ 971 h 1054"/>
                    <a:gd name="T112" fmla="*/ 647 w 919"/>
                    <a:gd name="T113" fmla="*/ 914 h 1054"/>
                    <a:gd name="T114" fmla="*/ 611 w 919"/>
                    <a:gd name="T115" fmla="*/ 837 h 1054"/>
                    <a:gd name="T116" fmla="*/ 567 w 919"/>
                    <a:gd name="T117" fmla="*/ 759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19" h="1054">
                      <a:moveTo>
                        <a:pt x="567" y="759"/>
                      </a:moveTo>
                      <a:lnTo>
                        <a:pt x="578" y="765"/>
                      </a:lnTo>
                      <a:lnTo>
                        <a:pt x="590" y="768"/>
                      </a:lnTo>
                      <a:lnTo>
                        <a:pt x="601" y="772"/>
                      </a:lnTo>
                      <a:lnTo>
                        <a:pt x="611" y="776"/>
                      </a:lnTo>
                      <a:lnTo>
                        <a:pt x="620" y="780"/>
                      </a:lnTo>
                      <a:lnTo>
                        <a:pt x="630" y="784"/>
                      </a:lnTo>
                      <a:lnTo>
                        <a:pt x="637" y="786"/>
                      </a:lnTo>
                      <a:lnTo>
                        <a:pt x="645" y="789"/>
                      </a:lnTo>
                      <a:lnTo>
                        <a:pt x="653" y="791"/>
                      </a:lnTo>
                      <a:lnTo>
                        <a:pt x="658" y="793"/>
                      </a:lnTo>
                      <a:lnTo>
                        <a:pt x="664" y="795"/>
                      </a:lnTo>
                      <a:lnTo>
                        <a:pt x="670" y="795"/>
                      </a:lnTo>
                      <a:lnTo>
                        <a:pt x="674" y="797"/>
                      </a:lnTo>
                      <a:lnTo>
                        <a:pt x="676" y="797"/>
                      </a:lnTo>
                      <a:lnTo>
                        <a:pt x="678" y="799"/>
                      </a:lnTo>
                      <a:lnTo>
                        <a:pt x="679" y="799"/>
                      </a:lnTo>
                      <a:lnTo>
                        <a:pt x="681" y="799"/>
                      </a:lnTo>
                      <a:lnTo>
                        <a:pt x="681" y="797"/>
                      </a:lnTo>
                      <a:lnTo>
                        <a:pt x="683" y="797"/>
                      </a:lnTo>
                      <a:lnTo>
                        <a:pt x="683" y="795"/>
                      </a:lnTo>
                      <a:lnTo>
                        <a:pt x="685" y="793"/>
                      </a:lnTo>
                      <a:lnTo>
                        <a:pt x="685" y="789"/>
                      </a:lnTo>
                      <a:lnTo>
                        <a:pt x="687" y="786"/>
                      </a:lnTo>
                      <a:lnTo>
                        <a:pt x="689" y="784"/>
                      </a:lnTo>
                      <a:lnTo>
                        <a:pt x="689" y="778"/>
                      </a:lnTo>
                      <a:lnTo>
                        <a:pt x="691" y="774"/>
                      </a:lnTo>
                      <a:lnTo>
                        <a:pt x="693" y="768"/>
                      </a:lnTo>
                      <a:lnTo>
                        <a:pt x="693" y="763"/>
                      </a:lnTo>
                      <a:lnTo>
                        <a:pt x="695" y="757"/>
                      </a:lnTo>
                      <a:lnTo>
                        <a:pt x="697" y="749"/>
                      </a:lnTo>
                      <a:lnTo>
                        <a:pt x="699" y="742"/>
                      </a:lnTo>
                      <a:lnTo>
                        <a:pt x="701" y="734"/>
                      </a:lnTo>
                      <a:lnTo>
                        <a:pt x="702" y="724"/>
                      </a:lnTo>
                      <a:lnTo>
                        <a:pt x="704" y="715"/>
                      </a:lnTo>
                      <a:lnTo>
                        <a:pt x="706" y="703"/>
                      </a:lnTo>
                      <a:lnTo>
                        <a:pt x="708" y="692"/>
                      </a:lnTo>
                      <a:lnTo>
                        <a:pt x="712" y="676"/>
                      </a:lnTo>
                      <a:lnTo>
                        <a:pt x="714" y="661"/>
                      </a:lnTo>
                      <a:lnTo>
                        <a:pt x="718" y="644"/>
                      </a:lnTo>
                      <a:lnTo>
                        <a:pt x="720" y="625"/>
                      </a:lnTo>
                      <a:lnTo>
                        <a:pt x="723" y="604"/>
                      </a:lnTo>
                      <a:lnTo>
                        <a:pt x="725" y="581"/>
                      </a:lnTo>
                      <a:lnTo>
                        <a:pt x="729" y="558"/>
                      </a:lnTo>
                      <a:lnTo>
                        <a:pt x="733" y="531"/>
                      </a:lnTo>
                      <a:lnTo>
                        <a:pt x="737" y="504"/>
                      </a:lnTo>
                      <a:lnTo>
                        <a:pt x="739" y="475"/>
                      </a:lnTo>
                      <a:lnTo>
                        <a:pt x="743" y="445"/>
                      </a:lnTo>
                      <a:lnTo>
                        <a:pt x="746" y="412"/>
                      </a:lnTo>
                      <a:lnTo>
                        <a:pt x="750" y="381"/>
                      </a:lnTo>
                      <a:lnTo>
                        <a:pt x="752" y="353"/>
                      </a:lnTo>
                      <a:lnTo>
                        <a:pt x="754" y="326"/>
                      </a:lnTo>
                      <a:lnTo>
                        <a:pt x="756" y="299"/>
                      </a:lnTo>
                      <a:lnTo>
                        <a:pt x="758" y="276"/>
                      </a:lnTo>
                      <a:lnTo>
                        <a:pt x="760" y="255"/>
                      </a:lnTo>
                      <a:lnTo>
                        <a:pt x="760" y="234"/>
                      </a:lnTo>
                      <a:lnTo>
                        <a:pt x="762" y="215"/>
                      </a:lnTo>
                      <a:lnTo>
                        <a:pt x="762" y="199"/>
                      </a:lnTo>
                      <a:lnTo>
                        <a:pt x="762" y="184"/>
                      </a:lnTo>
                      <a:lnTo>
                        <a:pt x="762" y="171"/>
                      </a:lnTo>
                      <a:lnTo>
                        <a:pt x="760" y="159"/>
                      </a:lnTo>
                      <a:lnTo>
                        <a:pt x="758" y="150"/>
                      </a:lnTo>
                      <a:lnTo>
                        <a:pt x="758" y="142"/>
                      </a:lnTo>
                      <a:lnTo>
                        <a:pt x="754" y="136"/>
                      </a:lnTo>
                      <a:lnTo>
                        <a:pt x="752" y="132"/>
                      </a:lnTo>
                      <a:lnTo>
                        <a:pt x="746" y="125"/>
                      </a:lnTo>
                      <a:lnTo>
                        <a:pt x="741" y="119"/>
                      </a:lnTo>
                      <a:lnTo>
                        <a:pt x="735" y="115"/>
                      </a:lnTo>
                      <a:lnTo>
                        <a:pt x="729" y="111"/>
                      </a:lnTo>
                      <a:lnTo>
                        <a:pt x="722" y="108"/>
                      </a:lnTo>
                      <a:lnTo>
                        <a:pt x="716" y="108"/>
                      </a:lnTo>
                      <a:lnTo>
                        <a:pt x="708" y="106"/>
                      </a:lnTo>
                      <a:lnTo>
                        <a:pt x="701" y="106"/>
                      </a:lnTo>
                      <a:lnTo>
                        <a:pt x="691" y="106"/>
                      </a:lnTo>
                      <a:lnTo>
                        <a:pt x="679" y="106"/>
                      </a:lnTo>
                      <a:lnTo>
                        <a:pt x="666" y="106"/>
                      </a:lnTo>
                      <a:lnTo>
                        <a:pt x="653" y="106"/>
                      </a:lnTo>
                      <a:lnTo>
                        <a:pt x="637" y="108"/>
                      </a:lnTo>
                      <a:lnTo>
                        <a:pt x="620" y="108"/>
                      </a:lnTo>
                      <a:lnTo>
                        <a:pt x="601" y="109"/>
                      </a:lnTo>
                      <a:lnTo>
                        <a:pt x="591" y="111"/>
                      </a:lnTo>
                      <a:lnTo>
                        <a:pt x="582" y="111"/>
                      </a:lnTo>
                      <a:lnTo>
                        <a:pt x="570" y="113"/>
                      </a:lnTo>
                      <a:lnTo>
                        <a:pt x="557" y="115"/>
                      </a:lnTo>
                      <a:lnTo>
                        <a:pt x="544" y="117"/>
                      </a:lnTo>
                      <a:lnTo>
                        <a:pt x="530" y="119"/>
                      </a:lnTo>
                      <a:lnTo>
                        <a:pt x="513" y="121"/>
                      </a:lnTo>
                      <a:lnTo>
                        <a:pt x="498" y="125"/>
                      </a:lnTo>
                      <a:lnTo>
                        <a:pt x="479" y="127"/>
                      </a:lnTo>
                      <a:lnTo>
                        <a:pt x="461" y="131"/>
                      </a:lnTo>
                      <a:lnTo>
                        <a:pt x="440" y="132"/>
                      </a:lnTo>
                      <a:lnTo>
                        <a:pt x="419" y="136"/>
                      </a:lnTo>
                      <a:lnTo>
                        <a:pt x="396" y="140"/>
                      </a:lnTo>
                      <a:lnTo>
                        <a:pt x="373" y="144"/>
                      </a:lnTo>
                      <a:lnTo>
                        <a:pt x="350" y="146"/>
                      </a:lnTo>
                      <a:lnTo>
                        <a:pt x="324" y="150"/>
                      </a:lnTo>
                      <a:lnTo>
                        <a:pt x="297" y="153"/>
                      </a:lnTo>
                      <a:lnTo>
                        <a:pt x="270" y="157"/>
                      </a:lnTo>
                      <a:lnTo>
                        <a:pt x="243" y="161"/>
                      </a:lnTo>
                      <a:lnTo>
                        <a:pt x="217" y="165"/>
                      </a:lnTo>
                      <a:lnTo>
                        <a:pt x="192" y="169"/>
                      </a:lnTo>
                      <a:lnTo>
                        <a:pt x="169" y="171"/>
                      </a:lnTo>
                      <a:lnTo>
                        <a:pt x="146" y="175"/>
                      </a:lnTo>
                      <a:lnTo>
                        <a:pt x="125" y="176"/>
                      </a:lnTo>
                      <a:lnTo>
                        <a:pt x="106" y="178"/>
                      </a:lnTo>
                      <a:lnTo>
                        <a:pt x="88" y="182"/>
                      </a:lnTo>
                      <a:lnTo>
                        <a:pt x="73" y="184"/>
                      </a:lnTo>
                      <a:lnTo>
                        <a:pt x="58" y="186"/>
                      </a:lnTo>
                      <a:lnTo>
                        <a:pt x="44" y="186"/>
                      </a:lnTo>
                      <a:lnTo>
                        <a:pt x="33" y="188"/>
                      </a:lnTo>
                      <a:lnTo>
                        <a:pt x="21" y="190"/>
                      </a:lnTo>
                      <a:lnTo>
                        <a:pt x="14" y="190"/>
                      </a:lnTo>
                      <a:lnTo>
                        <a:pt x="6" y="190"/>
                      </a:lnTo>
                      <a:lnTo>
                        <a:pt x="0" y="190"/>
                      </a:lnTo>
                      <a:lnTo>
                        <a:pt x="0" y="132"/>
                      </a:lnTo>
                      <a:lnTo>
                        <a:pt x="6" y="131"/>
                      </a:lnTo>
                      <a:lnTo>
                        <a:pt x="14" y="131"/>
                      </a:lnTo>
                      <a:lnTo>
                        <a:pt x="23" y="131"/>
                      </a:lnTo>
                      <a:lnTo>
                        <a:pt x="35" y="129"/>
                      </a:lnTo>
                      <a:lnTo>
                        <a:pt x="48" y="127"/>
                      </a:lnTo>
                      <a:lnTo>
                        <a:pt x="62" y="127"/>
                      </a:lnTo>
                      <a:lnTo>
                        <a:pt x="79" y="123"/>
                      </a:lnTo>
                      <a:lnTo>
                        <a:pt x="98" y="121"/>
                      </a:lnTo>
                      <a:lnTo>
                        <a:pt x="117" y="119"/>
                      </a:lnTo>
                      <a:lnTo>
                        <a:pt x="140" y="115"/>
                      </a:lnTo>
                      <a:lnTo>
                        <a:pt x="165" y="111"/>
                      </a:lnTo>
                      <a:lnTo>
                        <a:pt x="190" y="108"/>
                      </a:lnTo>
                      <a:lnTo>
                        <a:pt x="218" y="102"/>
                      </a:lnTo>
                      <a:lnTo>
                        <a:pt x="247" y="98"/>
                      </a:lnTo>
                      <a:lnTo>
                        <a:pt x="278" y="92"/>
                      </a:lnTo>
                      <a:lnTo>
                        <a:pt x="312" y="86"/>
                      </a:lnTo>
                      <a:lnTo>
                        <a:pt x="345" y="81"/>
                      </a:lnTo>
                      <a:lnTo>
                        <a:pt x="375" y="75"/>
                      </a:lnTo>
                      <a:lnTo>
                        <a:pt x="406" y="69"/>
                      </a:lnTo>
                      <a:lnTo>
                        <a:pt x="435" y="65"/>
                      </a:lnTo>
                      <a:lnTo>
                        <a:pt x="459" y="60"/>
                      </a:lnTo>
                      <a:lnTo>
                        <a:pt x="484" y="56"/>
                      </a:lnTo>
                      <a:lnTo>
                        <a:pt x="509" y="52"/>
                      </a:lnTo>
                      <a:lnTo>
                        <a:pt x="530" y="50"/>
                      </a:lnTo>
                      <a:lnTo>
                        <a:pt x="549" y="46"/>
                      </a:lnTo>
                      <a:lnTo>
                        <a:pt x="569" y="44"/>
                      </a:lnTo>
                      <a:lnTo>
                        <a:pt x="584" y="42"/>
                      </a:lnTo>
                      <a:lnTo>
                        <a:pt x="599" y="40"/>
                      </a:lnTo>
                      <a:lnTo>
                        <a:pt x="613" y="39"/>
                      </a:lnTo>
                      <a:lnTo>
                        <a:pt x="624" y="37"/>
                      </a:lnTo>
                      <a:lnTo>
                        <a:pt x="635" y="35"/>
                      </a:lnTo>
                      <a:lnTo>
                        <a:pt x="643" y="33"/>
                      </a:lnTo>
                      <a:lnTo>
                        <a:pt x="657" y="31"/>
                      </a:lnTo>
                      <a:lnTo>
                        <a:pt x="668" y="29"/>
                      </a:lnTo>
                      <a:lnTo>
                        <a:pt x="679" y="25"/>
                      </a:lnTo>
                      <a:lnTo>
                        <a:pt x="689" y="23"/>
                      </a:lnTo>
                      <a:lnTo>
                        <a:pt x="699" y="21"/>
                      </a:lnTo>
                      <a:lnTo>
                        <a:pt x="704" y="19"/>
                      </a:lnTo>
                      <a:lnTo>
                        <a:pt x="712" y="16"/>
                      </a:lnTo>
                      <a:lnTo>
                        <a:pt x="716" y="14"/>
                      </a:lnTo>
                      <a:lnTo>
                        <a:pt x="723" y="10"/>
                      </a:lnTo>
                      <a:lnTo>
                        <a:pt x="733" y="4"/>
                      </a:lnTo>
                      <a:lnTo>
                        <a:pt x="741" y="2"/>
                      </a:lnTo>
                      <a:lnTo>
                        <a:pt x="746" y="0"/>
                      </a:lnTo>
                      <a:lnTo>
                        <a:pt x="752" y="0"/>
                      </a:lnTo>
                      <a:lnTo>
                        <a:pt x="754" y="2"/>
                      </a:lnTo>
                      <a:lnTo>
                        <a:pt x="758" y="4"/>
                      </a:lnTo>
                      <a:lnTo>
                        <a:pt x="760" y="6"/>
                      </a:lnTo>
                      <a:lnTo>
                        <a:pt x="764" y="8"/>
                      </a:lnTo>
                      <a:lnTo>
                        <a:pt x="767" y="12"/>
                      </a:lnTo>
                      <a:lnTo>
                        <a:pt x="773" y="14"/>
                      </a:lnTo>
                      <a:lnTo>
                        <a:pt x="777" y="18"/>
                      </a:lnTo>
                      <a:lnTo>
                        <a:pt x="783" y="21"/>
                      </a:lnTo>
                      <a:lnTo>
                        <a:pt x="790" y="25"/>
                      </a:lnTo>
                      <a:lnTo>
                        <a:pt x="796" y="29"/>
                      </a:lnTo>
                      <a:lnTo>
                        <a:pt x="804" y="35"/>
                      </a:lnTo>
                      <a:lnTo>
                        <a:pt x="811" y="40"/>
                      </a:lnTo>
                      <a:lnTo>
                        <a:pt x="827" y="52"/>
                      </a:lnTo>
                      <a:lnTo>
                        <a:pt x="836" y="60"/>
                      </a:lnTo>
                      <a:lnTo>
                        <a:pt x="846" y="65"/>
                      </a:lnTo>
                      <a:lnTo>
                        <a:pt x="854" y="75"/>
                      </a:lnTo>
                      <a:lnTo>
                        <a:pt x="861" y="83"/>
                      </a:lnTo>
                      <a:lnTo>
                        <a:pt x="869" y="90"/>
                      </a:lnTo>
                      <a:lnTo>
                        <a:pt x="877" y="98"/>
                      </a:lnTo>
                      <a:lnTo>
                        <a:pt x="882" y="104"/>
                      </a:lnTo>
                      <a:lnTo>
                        <a:pt x="888" y="109"/>
                      </a:lnTo>
                      <a:lnTo>
                        <a:pt x="894" y="115"/>
                      </a:lnTo>
                      <a:lnTo>
                        <a:pt x="899" y="121"/>
                      </a:lnTo>
                      <a:lnTo>
                        <a:pt x="903" y="127"/>
                      </a:lnTo>
                      <a:lnTo>
                        <a:pt x="907" y="131"/>
                      </a:lnTo>
                      <a:lnTo>
                        <a:pt x="911" y="134"/>
                      </a:lnTo>
                      <a:lnTo>
                        <a:pt x="913" y="138"/>
                      </a:lnTo>
                      <a:lnTo>
                        <a:pt x="915" y="142"/>
                      </a:lnTo>
                      <a:lnTo>
                        <a:pt x="917" y="146"/>
                      </a:lnTo>
                      <a:lnTo>
                        <a:pt x="919" y="148"/>
                      </a:lnTo>
                      <a:lnTo>
                        <a:pt x="919" y="152"/>
                      </a:lnTo>
                      <a:lnTo>
                        <a:pt x="917" y="157"/>
                      </a:lnTo>
                      <a:lnTo>
                        <a:pt x="915" y="165"/>
                      </a:lnTo>
                      <a:lnTo>
                        <a:pt x="911" y="171"/>
                      </a:lnTo>
                      <a:lnTo>
                        <a:pt x="909" y="176"/>
                      </a:lnTo>
                      <a:lnTo>
                        <a:pt x="905" y="180"/>
                      </a:lnTo>
                      <a:lnTo>
                        <a:pt x="901" y="184"/>
                      </a:lnTo>
                      <a:lnTo>
                        <a:pt x="898" y="188"/>
                      </a:lnTo>
                      <a:lnTo>
                        <a:pt x="892" y="190"/>
                      </a:lnTo>
                      <a:lnTo>
                        <a:pt x="890" y="192"/>
                      </a:lnTo>
                      <a:lnTo>
                        <a:pt x="886" y="194"/>
                      </a:lnTo>
                      <a:lnTo>
                        <a:pt x="884" y="198"/>
                      </a:lnTo>
                      <a:lnTo>
                        <a:pt x="880" y="201"/>
                      </a:lnTo>
                      <a:lnTo>
                        <a:pt x="878" y="205"/>
                      </a:lnTo>
                      <a:lnTo>
                        <a:pt x="875" y="211"/>
                      </a:lnTo>
                      <a:lnTo>
                        <a:pt x="873" y="219"/>
                      </a:lnTo>
                      <a:lnTo>
                        <a:pt x="871" y="224"/>
                      </a:lnTo>
                      <a:lnTo>
                        <a:pt x="867" y="232"/>
                      </a:lnTo>
                      <a:lnTo>
                        <a:pt x="865" y="242"/>
                      </a:lnTo>
                      <a:lnTo>
                        <a:pt x="863" y="249"/>
                      </a:lnTo>
                      <a:lnTo>
                        <a:pt x="861" y="261"/>
                      </a:lnTo>
                      <a:lnTo>
                        <a:pt x="859" y="270"/>
                      </a:lnTo>
                      <a:lnTo>
                        <a:pt x="859" y="282"/>
                      </a:lnTo>
                      <a:lnTo>
                        <a:pt x="857" y="295"/>
                      </a:lnTo>
                      <a:lnTo>
                        <a:pt x="855" y="309"/>
                      </a:lnTo>
                      <a:lnTo>
                        <a:pt x="855" y="322"/>
                      </a:lnTo>
                      <a:lnTo>
                        <a:pt x="854" y="337"/>
                      </a:lnTo>
                      <a:lnTo>
                        <a:pt x="852" y="355"/>
                      </a:lnTo>
                      <a:lnTo>
                        <a:pt x="850" y="372"/>
                      </a:lnTo>
                      <a:lnTo>
                        <a:pt x="848" y="391"/>
                      </a:lnTo>
                      <a:lnTo>
                        <a:pt x="846" y="410"/>
                      </a:lnTo>
                      <a:lnTo>
                        <a:pt x="844" y="433"/>
                      </a:lnTo>
                      <a:lnTo>
                        <a:pt x="840" y="454"/>
                      </a:lnTo>
                      <a:lnTo>
                        <a:pt x="836" y="479"/>
                      </a:lnTo>
                      <a:lnTo>
                        <a:pt x="834" y="504"/>
                      </a:lnTo>
                      <a:lnTo>
                        <a:pt x="831" y="531"/>
                      </a:lnTo>
                      <a:lnTo>
                        <a:pt x="827" y="558"/>
                      </a:lnTo>
                      <a:lnTo>
                        <a:pt x="823" y="586"/>
                      </a:lnTo>
                      <a:lnTo>
                        <a:pt x="819" y="617"/>
                      </a:lnTo>
                      <a:lnTo>
                        <a:pt x="813" y="648"/>
                      </a:lnTo>
                      <a:lnTo>
                        <a:pt x="810" y="680"/>
                      </a:lnTo>
                      <a:lnTo>
                        <a:pt x="804" y="713"/>
                      </a:lnTo>
                      <a:lnTo>
                        <a:pt x="800" y="743"/>
                      </a:lnTo>
                      <a:lnTo>
                        <a:pt x="794" y="772"/>
                      </a:lnTo>
                      <a:lnTo>
                        <a:pt x="790" y="801"/>
                      </a:lnTo>
                      <a:lnTo>
                        <a:pt x="785" y="826"/>
                      </a:lnTo>
                      <a:lnTo>
                        <a:pt x="781" y="851"/>
                      </a:lnTo>
                      <a:lnTo>
                        <a:pt x="775" y="874"/>
                      </a:lnTo>
                      <a:lnTo>
                        <a:pt x="771" y="895"/>
                      </a:lnTo>
                      <a:lnTo>
                        <a:pt x="766" y="914"/>
                      </a:lnTo>
                      <a:lnTo>
                        <a:pt x="760" y="931"/>
                      </a:lnTo>
                      <a:lnTo>
                        <a:pt x="756" y="948"/>
                      </a:lnTo>
                      <a:lnTo>
                        <a:pt x="750" y="962"/>
                      </a:lnTo>
                      <a:lnTo>
                        <a:pt x="746" y="973"/>
                      </a:lnTo>
                      <a:lnTo>
                        <a:pt x="741" y="985"/>
                      </a:lnTo>
                      <a:lnTo>
                        <a:pt x="737" y="994"/>
                      </a:lnTo>
                      <a:lnTo>
                        <a:pt x="731" y="1000"/>
                      </a:lnTo>
                      <a:lnTo>
                        <a:pt x="727" y="1008"/>
                      </a:lnTo>
                      <a:lnTo>
                        <a:pt x="722" y="1015"/>
                      </a:lnTo>
                      <a:lnTo>
                        <a:pt x="718" y="1021"/>
                      </a:lnTo>
                      <a:lnTo>
                        <a:pt x="714" y="1027"/>
                      </a:lnTo>
                      <a:lnTo>
                        <a:pt x="708" y="1033"/>
                      </a:lnTo>
                      <a:lnTo>
                        <a:pt x="704" y="1036"/>
                      </a:lnTo>
                      <a:lnTo>
                        <a:pt x="701" y="1040"/>
                      </a:lnTo>
                      <a:lnTo>
                        <a:pt x="697" y="1044"/>
                      </a:lnTo>
                      <a:lnTo>
                        <a:pt x="693" y="1048"/>
                      </a:lnTo>
                      <a:lnTo>
                        <a:pt x="691" y="1050"/>
                      </a:lnTo>
                      <a:lnTo>
                        <a:pt x="687" y="1052"/>
                      </a:lnTo>
                      <a:lnTo>
                        <a:pt x="683" y="1054"/>
                      </a:lnTo>
                      <a:lnTo>
                        <a:pt x="681" y="1054"/>
                      </a:lnTo>
                      <a:lnTo>
                        <a:pt x="679" y="1054"/>
                      </a:lnTo>
                      <a:lnTo>
                        <a:pt x="676" y="1054"/>
                      </a:lnTo>
                      <a:lnTo>
                        <a:pt x="674" y="1054"/>
                      </a:lnTo>
                      <a:lnTo>
                        <a:pt x="672" y="1052"/>
                      </a:lnTo>
                      <a:lnTo>
                        <a:pt x="670" y="1052"/>
                      </a:lnTo>
                      <a:lnTo>
                        <a:pt x="668" y="1050"/>
                      </a:lnTo>
                      <a:lnTo>
                        <a:pt x="666" y="1048"/>
                      </a:lnTo>
                      <a:lnTo>
                        <a:pt x="666" y="1044"/>
                      </a:lnTo>
                      <a:lnTo>
                        <a:pt x="664" y="1042"/>
                      </a:lnTo>
                      <a:lnTo>
                        <a:pt x="664" y="1038"/>
                      </a:lnTo>
                      <a:lnTo>
                        <a:pt x="662" y="1033"/>
                      </a:lnTo>
                      <a:lnTo>
                        <a:pt x="662" y="1029"/>
                      </a:lnTo>
                      <a:lnTo>
                        <a:pt x="662" y="1023"/>
                      </a:lnTo>
                      <a:lnTo>
                        <a:pt x="662" y="1017"/>
                      </a:lnTo>
                      <a:lnTo>
                        <a:pt x="662" y="1012"/>
                      </a:lnTo>
                      <a:lnTo>
                        <a:pt x="662" y="1004"/>
                      </a:lnTo>
                      <a:lnTo>
                        <a:pt x="664" y="996"/>
                      </a:lnTo>
                      <a:lnTo>
                        <a:pt x="664" y="989"/>
                      </a:lnTo>
                      <a:lnTo>
                        <a:pt x="664" y="981"/>
                      </a:lnTo>
                      <a:lnTo>
                        <a:pt x="664" y="971"/>
                      </a:lnTo>
                      <a:lnTo>
                        <a:pt x="662" y="962"/>
                      </a:lnTo>
                      <a:lnTo>
                        <a:pt x="660" y="952"/>
                      </a:lnTo>
                      <a:lnTo>
                        <a:pt x="657" y="941"/>
                      </a:lnTo>
                      <a:lnTo>
                        <a:pt x="653" y="927"/>
                      </a:lnTo>
                      <a:lnTo>
                        <a:pt x="647" y="914"/>
                      </a:lnTo>
                      <a:lnTo>
                        <a:pt x="641" y="901"/>
                      </a:lnTo>
                      <a:lnTo>
                        <a:pt x="635" y="885"/>
                      </a:lnTo>
                      <a:lnTo>
                        <a:pt x="628" y="870"/>
                      </a:lnTo>
                      <a:lnTo>
                        <a:pt x="618" y="855"/>
                      </a:lnTo>
                      <a:lnTo>
                        <a:pt x="611" y="837"/>
                      </a:lnTo>
                      <a:lnTo>
                        <a:pt x="599" y="818"/>
                      </a:lnTo>
                      <a:lnTo>
                        <a:pt x="590" y="799"/>
                      </a:lnTo>
                      <a:lnTo>
                        <a:pt x="578" y="780"/>
                      </a:lnTo>
                      <a:lnTo>
                        <a:pt x="567" y="759"/>
                      </a:lnTo>
                      <a:lnTo>
                        <a:pt x="567" y="75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56"/>
                <p:cNvSpPr/>
                <p:nvPr/>
              </p:nvSpPr>
              <p:spPr bwMode="auto">
                <a:xfrm>
                  <a:off x="2598738" y="2840037"/>
                  <a:ext cx="401638" cy="119063"/>
                </a:xfrm>
                <a:custGeom>
                  <a:avLst/>
                  <a:gdLst>
                    <a:gd name="T0" fmla="*/ 26 w 507"/>
                    <a:gd name="T1" fmla="*/ 134 h 149"/>
                    <a:gd name="T2" fmla="*/ 17 w 507"/>
                    <a:gd name="T3" fmla="*/ 128 h 149"/>
                    <a:gd name="T4" fmla="*/ 9 w 507"/>
                    <a:gd name="T5" fmla="*/ 120 h 149"/>
                    <a:gd name="T6" fmla="*/ 3 w 507"/>
                    <a:gd name="T7" fmla="*/ 113 h 149"/>
                    <a:gd name="T8" fmla="*/ 0 w 507"/>
                    <a:gd name="T9" fmla="*/ 109 h 149"/>
                    <a:gd name="T10" fmla="*/ 0 w 507"/>
                    <a:gd name="T11" fmla="*/ 107 h 149"/>
                    <a:gd name="T12" fmla="*/ 3 w 507"/>
                    <a:gd name="T13" fmla="*/ 103 h 149"/>
                    <a:gd name="T14" fmla="*/ 9 w 507"/>
                    <a:gd name="T15" fmla="*/ 99 h 149"/>
                    <a:gd name="T16" fmla="*/ 15 w 507"/>
                    <a:gd name="T17" fmla="*/ 96 h 149"/>
                    <a:gd name="T18" fmla="*/ 24 w 507"/>
                    <a:gd name="T19" fmla="*/ 92 h 149"/>
                    <a:gd name="T20" fmla="*/ 36 w 507"/>
                    <a:gd name="T21" fmla="*/ 88 h 149"/>
                    <a:gd name="T22" fmla="*/ 49 w 507"/>
                    <a:gd name="T23" fmla="*/ 86 h 149"/>
                    <a:gd name="T24" fmla="*/ 65 w 507"/>
                    <a:gd name="T25" fmla="*/ 82 h 149"/>
                    <a:gd name="T26" fmla="*/ 82 w 507"/>
                    <a:gd name="T27" fmla="*/ 80 h 149"/>
                    <a:gd name="T28" fmla="*/ 101 w 507"/>
                    <a:gd name="T29" fmla="*/ 74 h 149"/>
                    <a:gd name="T30" fmla="*/ 122 w 507"/>
                    <a:gd name="T31" fmla="*/ 69 h 149"/>
                    <a:gd name="T32" fmla="*/ 147 w 507"/>
                    <a:gd name="T33" fmla="*/ 63 h 149"/>
                    <a:gd name="T34" fmla="*/ 174 w 507"/>
                    <a:gd name="T35" fmla="*/ 55 h 149"/>
                    <a:gd name="T36" fmla="*/ 202 w 507"/>
                    <a:gd name="T37" fmla="*/ 46 h 149"/>
                    <a:gd name="T38" fmla="*/ 233 w 507"/>
                    <a:gd name="T39" fmla="*/ 36 h 149"/>
                    <a:gd name="T40" fmla="*/ 265 w 507"/>
                    <a:gd name="T41" fmla="*/ 29 h 149"/>
                    <a:gd name="T42" fmla="*/ 296 w 507"/>
                    <a:gd name="T43" fmla="*/ 21 h 149"/>
                    <a:gd name="T44" fmla="*/ 325 w 507"/>
                    <a:gd name="T45" fmla="*/ 15 h 149"/>
                    <a:gd name="T46" fmla="*/ 350 w 507"/>
                    <a:gd name="T47" fmla="*/ 11 h 149"/>
                    <a:gd name="T48" fmla="*/ 375 w 507"/>
                    <a:gd name="T49" fmla="*/ 6 h 149"/>
                    <a:gd name="T50" fmla="*/ 396 w 507"/>
                    <a:gd name="T51" fmla="*/ 4 h 149"/>
                    <a:gd name="T52" fmla="*/ 413 w 507"/>
                    <a:gd name="T53" fmla="*/ 0 h 149"/>
                    <a:gd name="T54" fmla="*/ 430 w 507"/>
                    <a:gd name="T55" fmla="*/ 0 h 149"/>
                    <a:gd name="T56" fmla="*/ 449 w 507"/>
                    <a:gd name="T57" fmla="*/ 0 h 149"/>
                    <a:gd name="T58" fmla="*/ 470 w 507"/>
                    <a:gd name="T59" fmla="*/ 2 h 149"/>
                    <a:gd name="T60" fmla="*/ 487 w 507"/>
                    <a:gd name="T61" fmla="*/ 7 h 149"/>
                    <a:gd name="T62" fmla="*/ 499 w 507"/>
                    <a:gd name="T63" fmla="*/ 15 h 149"/>
                    <a:gd name="T64" fmla="*/ 505 w 507"/>
                    <a:gd name="T65" fmla="*/ 25 h 149"/>
                    <a:gd name="T66" fmla="*/ 507 w 507"/>
                    <a:gd name="T67" fmla="*/ 34 h 149"/>
                    <a:gd name="T68" fmla="*/ 505 w 507"/>
                    <a:gd name="T69" fmla="*/ 44 h 149"/>
                    <a:gd name="T70" fmla="*/ 499 w 507"/>
                    <a:gd name="T71" fmla="*/ 53 h 149"/>
                    <a:gd name="T72" fmla="*/ 487 w 507"/>
                    <a:gd name="T73" fmla="*/ 63 h 149"/>
                    <a:gd name="T74" fmla="*/ 476 w 507"/>
                    <a:gd name="T75" fmla="*/ 71 h 149"/>
                    <a:gd name="T76" fmla="*/ 463 w 507"/>
                    <a:gd name="T77" fmla="*/ 74 h 149"/>
                    <a:gd name="T78" fmla="*/ 449 w 507"/>
                    <a:gd name="T79" fmla="*/ 78 h 149"/>
                    <a:gd name="T80" fmla="*/ 432 w 507"/>
                    <a:gd name="T81" fmla="*/ 80 h 149"/>
                    <a:gd name="T82" fmla="*/ 403 w 507"/>
                    <a:gd name="T83" fmla="*/ 84 h 149"/>
                    <a:gd name="T84" fmla="*/ 373 w 507"/>
                    <a:gd name="T85" fmla="*/ 88 h 149"/>
                    <a:gd name="T86" fmla="*/ 359 w 507"/>
                    <a:gd name="T87" fmla="*/ 92 h 149"/>
                    <a:gd name="T88" fmla="*/ 346 w 507"/>
                    <a:gd name="T89" fmla="*/ 96 h 149"/>
                    <a:gd name="T90" fmla="*/ 332 w 507"/>
                    <a:gd name="T91" fmla="*/ 97 h 149"/>
                    <a:gd name="T92" fmla="*/ 315 w 507"/>
                    <a:gd name="T93" fmla="*/ 101 h 149"/>
                    <a:gd name="T94" fmla="*/ 298 w 507"/>
                    <a:gd name="T95" fmla="*/ 105 h 149"/>
                    <a:gd name="T96" fmla="*/ 265 w 507"/>
                    <a:gd name="T97" fmla="*/ 111 h 149"/>
                    <a:gd name="T98" fmla="*/ 218 w 507"/>
                    <a:gd name="T99" fmla="*/ 124 h 149"/>
                    <a:gd name="T100" fmla="*/ 195 w 507"/>
                    <a:gd name="T101" fmla="*/ 130 h 149"/>
                    <a:gd name="T102" fmla="*/ 172 w 507"/>
                    <a:gd name="T103" fmla="*/ 136 h 149"/>
                    <a:gd name="T104" fmla="*/ 153 w 507"/>
                    <a:gd name="T105" fmla="*/ 142 h 149"/>
                    <a:gd name="T106" fmla="*/ 133 w 507"/>
                    <a:gd name="T107" fmla="*/ 143 h 149"/>
                    <a:gd name="T108" fmla="*/ 118 w 507"/>
                    <a:gd name="T109" fmla="*/ 147 h 149"/>
                    <a:gd name="T110" fmla="*/ 107 w 507"/>
                    <a:gd name="T111" fmla="*/ 149 h 149"/>
                    <a:gd name="T112" fmla="*/ 95 w 507"/>
                    <a:gd name="T113" fmla="*/ 149 h 149"/>
                    <a:gd name="T114" fmla="*/ 89 w 507"/>
                    <a:gd name="T115" fmla="*/ 149 h 149"/>
                    <a:gd name="T116" fmla="*/ 76 w 507"/>
                    <a:gd name="T117" fmla="*/ 149 h 149"/>
                    <a:gd name="T118" fmla="*/ 47 w 507"/>
                    <a:gd name="T119" fmla="*/ 142 h 149"/>
                    <a:gd name="T120" fmla="*/ 32 w 507"/>
                    <a:gd name="T121" fmla="*/ 13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07" h="149">
                      <a:moveTo>
                        <a:pt x="32" y="138"/>
                      </a:moveTo>
                      <a:lnTo>
                        <a:pt x="26" y="134"/>
                      </a:lnTo>
                      <a:lnTo>
                        <a:pt x="21" y="130"/>
                      </a:lnTo>
                      <a:lnTo>
                        <a:pt x="17" y="128"/>
                      </a:lnTo>
                      <a:lnTo>
                        <a:pt x="13" y="124"/>
                      </a:lnTo>
                      <a:lnTo>
                        <a:pt x="9" y="120"/>
                      </a:lnTo>
                      <a:lnTo>
                        <a:pt x="5" y="117"/>
                      </a:lnTo>
                      <a:lnTo>
                        <a:pt x="3" y="113"/>
                      </a:lnTo>
                      <a:lnTo>
                        <a:pt x="1" y="111"/>
                      </a:lnTo>
                      <a:lnTo>
                        <a:pt x="0" y="109"/>
                      </a:lnTo>
                      <a:lnTo>
                        <a:pt x="0" y="107"/>
                      </a:lnTo>
                      <a:lnTo>
                        <a:pt x="0" y="107"/>
                      </a:lnTo>
                      <a:lnTo>
                        <a:pt x="1" y="105"/>
                      </a:lnTo>
                      <a:lnTo>
                        <a:pt x="3" y="103"/>
                      </a:lnTo>
                      <a:lnTo>
                        <a:pt x="5" y="101"/>
                      </a:lnTo>
                      <a:lnTo>
                        <a:pt x="9" y="99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4"/>
                      </a:lnTo>
                      <a:lnTo>
                        <a:pt x="24" y="92"/>
                      </a:lnTo>
                      <a:lnTo>
                        <a:pt x="30" y="90"/>
                      </a:lnTo>
                      <a:lnTo>
                        <a:pt x="36" y="88"/>
                      </a:lnTo>
                      <a:lnTo>
                        <a:pt x="44" y="88"/>
                      </a:lnTo>
                      <a:lnTo>
                        <a:pt x="49" y="86"/>
                      </a:lnTo>
                      <a:lnTo>
                        <a:pt x="57" y="84"/>
                      </a:lnTo>
                      <a:lnTo>
                        <a:pt x="65" y="82"/>
                      </a:lnTo>
                      <a:lnTo>
                        <a:pt x="72" y="82"/>
                      </a:lnTo>
                      <a:lnTo>
                        <a:pt x="82" y="80"/>
                      </a:lnTo>
                      <a:lnTo>
                        <a:pt x="91" y="76"/>
                      </a:lnTo>
                      <a:lnTo>
                        <a:pt x="101" y="74"/>
                      </a:lnTo>
                      <a:lnTo>
                        <a:pt x="111" y="73"/>
                      </a:lnTo>
                      <a:lnTo>
                        <a:pt x="122" y="69"/>
                      </a:lnTo>
                      <a:lnTo>
                        <a:pt x="133" y="65"/>
                      </a:lnTo>
                      <a:lnTo>
                        <a:pt x="147" y="63"/>
                      </a:lnTo>
                      <a:lnTo>
                        <a:pt x="160" y="59"/>
                      </a:lnTo>
                      <a:lnTo>
                        <a:pt x="174" y="55"/>
                      </a:lnTo>
                      <a:lnTo>
                        <a:pt x="187" y="51"/>
                      </a:lnTo>
                      <a:lnTo>
                        <a:pt x="202" y="46"/>
                      </a:lnTo>
                      <a:lnTo>
                        <a:pt x="218" y="42"/>
                      </a:lnTo>
                      <a:lnTo>
                        <a:pt x="233" y="36"/>
                      </a:lnTo>
                      <a:lnTo>
                        <a:pt x="250" y="32"/>
                      </a:lnTo>
                      <a:lnTo>
                        <a:pt x="265" y="29"/>
                      </a:lnTo>
                      <a:lnTo>
                        <a:pt x="281" y="25"/>
                      </a:lnTo>
                      <a:lnTo>
                        <a:pt x="296" y="21"/>
                      </a:lnTo>
                      <a:lnTo>
                        <a:pt x="311" y="19"/>
                      </a:lnTo>
                      <a:lnTo>
                        <a:pt x="325" y="15"/>
                      </a:lnTo>
                      <a:lnTo>
                        <a:pt x="338" y="13"/>
                      </a:lnTo>
                      <a:lnTo>
                        <a:pt x="350" y="11"/>
                      </a:lnTo>
                      <a:lnTo>
                        <a:pt x="363" y="7"/>
                      </a:lnTo>
                      <a:lnTo>
                        <a:pt x="375" y="6"/>
                      </a:lnTo>
                      <a:lnTo>
                        <a:pt x="384" y="4"/>
                      </a:lnTo>
                      <a:lnTo>
                        <a:pt x="396" y="4"/>
                      </a:lnTo>
                      <a:lnTo>
                        <a:pt x="403" y="2"/>
                      </a:lnTo>
                      <a:lnTo>
                        <a:pt x="413" y="0"/>
                      </a:lnTo>
                      <a:lnTo>
                        <a:pt x="422" y="0"/>
                      </a:lnTo>
                      <a:lnTo>
                        <a:pt x="430" y="0"/>
                      </a:lnTo>
                      <a:lnTo>
                        <a:pt x="436" y="0"/>
                      </a:lnTo>
                      <a:lnTo>
                        <a:pt x="449" y="0"/>
                      </a:lnTo>
                      <a:lnTo>
                        <a:pt x="461" y="0"/>
                      </a:lnTo>
                      <a:lnTo>
                        <a:pt x="470" y="2"/>
                      </a:lnTo>
                      <a:lnTo>
                        <a:pt x="480" y="4"/>
                      </a:lnTo>
                      <a:lnTo>
                        <a:pt x="487" y="7"/>
                      </a:lnTo>
                      <a:lnTo>
                        <a:pt x="493" y="11"/>
                      </a:lnTo>
                      <a:lnTo>
                        <a:pt x="499" y="15"/>
                      </a:lnTo>
                      <a:lnTo>
                        <a:pt x="505" y="19"/>
                      </a:lnTo>
                      <a:lnTo>
                        <a:pt x="505" y="25"/>
                      </a:lnTo>
                      <a:lnTo>
                        <a:pt x="507" y="29"/>
                      </a:lnTo>
                      <a:lnTo>
                        <a:pt x="507" y="34"/>
                      </a:lnTo>
                      <a:lnTo>
                        <a:pt x="507" y="38"/>
                      </a:lnTo>
                      <a:lnTo>
                        <a:pt x="505" y="44"/>
                      </a:lnTo>
                      <a:lnTo>
                        <a:pt x="503" y="48"/>
                      </a:lnTo>
                      <a:lnTo>
                        <a:pt x="499" y="53"/>
                      </a:lnTo>
                      <a:lnTo>
                        <a:pt x="493" y="59"/>
                      </a:lnTo>
                      <a:lnTo>
                        <a:pt x="487" y="63"/>
                      </a:lnTo>
                      <a:lnTo>
                        <a:pt x="482" y="67"/>
                      </a:lnTo>
                      <a:lnTo>
                        <a:pt x="476" y="71"/>
                      </a:lnTo>
                      <a:lnTo>
                        <a:pt x="470" y="73"/>
                      </a:lnTo>
                      <a:lnTo>
                        <a:pt x="463" y="74"/>
                      </a:lnTo>
                      <a:lnTo>
                        <a:pt x="457" y="76"/>
                      </a:lnTo>
                      <a:lnTo>
                        <a:pt x="449" y="78"/>
                      </a:lnTo>
                      <a:lnTo>
                        <a:pt x="441" y="78"/>
                      </a:lnTo>
                      <a:lnTo>
                        <a:pt x="432" y="80"/>
                      </a:lnTo>
                      <a:lnTo>
                        <a:pt x="422" y="82"/>
                      </a:lnTo>
                      <a:lnTo>
                        <a:pt x="403" y="84"/>
                      </a:lnTo>
                      <a:lnTo>
                        <a:pt x="382" y="88"/>
                      </a:lnTo>
                      <a:lnTo>
                        <a:pt x="373" y="88"/>
                      </a:lnTo>
                      <a:lnTo>
                        <a:pt x="363" y="92"/>
                      </a:lnTo>
                      <a:lnTo>
                        <a:pt x="359" y="92"/>
                      </a:lnTo>
                      <a:lnTo>
                        <a:pt x="353" y="94"/>
                      </a:lnTo>
                      <a:lnTo>
                        <a:pt x="346" y="96"/>
                      </a:lnTo>
                      <a:lnTo>
                        <a:pt x="340" y="96"/>
                      </a:lnTo>
                      <a:lnTo>
                        <a:pt x="332" y="97"/>
                      </a:lnTo>
                      <a:lnTo>
                        <a:pt x="325" y="99"/>
                      </a:lnTo>
                      <a:lnTo>
                        <a:pt x="315" y="101"/>
                      </a:lnTo>
                      <a:lnTo>
                        <a:pt x="306" y="103"/>
                      </a:lnTo>
                      <a:lnTo>
                        <a:pt x="298" y="105"/>
                      </a:lnTo>
                      <a:lnTo>
                        <a:pt x="287" y="107"/>
                      </a:lnTo>
                      <a:lnTo>
                        <a:pt x="265" y="111"/>
                      </a:lnTo>
                      <a:lnTo>
                        <a:pt x="243" y="117"/>
                      </a:lnTo>
                      <a:lnTo>
                        <a:pt x="218" y="124"/>
                      </a:lnTo>
                      <a:lnTo>
                        <a:pt x="206" y="128"/>
                      </a:lnTo>
                      <a:lnTo>
                        <a:pt x="195" y="130"/>
                      </a:lnTo>
                      <a:lnTo>
                        <a:pt x="183" y="134"/>
                      </a:lnTo>
                      <a:lnTo>
                        <a:pt x="172" y="136"/>
                      </a:lnTo>
                      <a:lnTo>
                        <a:pt x="162" y="138"/>
                      </a:lnTo>
                      <a:lnTo>
                        <a:pt x="153" y="142"/>
                      </a:lnTo>
                      <a:lnTo>
                        <a:pt x="143" y="143"/>
                      </a:lnTo>
                      <a:lnTo>
                        <a:pt x="133" y="143"/>
                      </a:lnTo>
                      <a:lnTo>
                        <a:pt x="126" y="145"/>
                      </a:lnTo>
                      <a:lnTo>
                        <a:pt x="118" y="147"/>
                      </a:lnTo>
                      <a:lnTo>
                        <a:pt x="112" y="147"/>
                      </a:lnTo>
                      <a:lnTo>
                        <a:pt x="107" y="149"/>
                      </a:lnTo>
                      <a:lnTo>
                        <a:pt x="101" y="149"/>
                      </a:lnTo>
                      <a:lnTo>
                        <a:pt x="95" y="149"/>
                      </a:lnTo>
                      <a:lnTo>
                        <a:pt x="91" y="149"/>
                      </a:lnTo>
                      <a:lnTo>
                        <a:pt x="89" y="149"/>
                      </a:lnTo>
                      <a:lnTo>
                        <a:pt x="82" y="149"/>
                      </a:lnTo>
                      <a:lnTo>
                        <a:pt x="76" y="149"/>
                      </a:lnTo>
                      <a:lnTo>
                        <a:pt x="63" y="145"/>
                      </a:lnTo>
                      <a:lnTo>
                        <a:pt x="47" y="142"/>
                      </a:lnTo>
                      <a:lnTo>
                        <a:pt x="32" y="138"/>
                      </a:lnTo>
                      <a:lnTo>
                        <a:pt x="32" y="138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57"/>
                <p:cNvSpPr/>
                <p:nvPr/>
              </p:nvSpPr>
              <p:spPr bwMode="auto">
                <a:xfrm>
                  <a:off x="2747963" y="2638425"/>
                  <a:ext cx="87313" cy="555625"/>
                </a:xfrm>
                <a:custGeom>
                  <a:avLst/>
                  <a:gdLst>
                    <a:gd name="T0" fmla="*/ 111 w 111"/>
                    <a:gd name="T1" fmla="*/ 84 h 699"/>
                    <a:gd name="T2" fmla="*/ 111 w 111"/>
                    <a:gd name="T3" fmla="*/ 100 h 699"/>
                    <a:gd name="T4" fmla="*/ 107 w 111"/>
                    <a:gd name="T5" fmla="*/ 123 h 699"/>
                    <a:gd name="T6" fmla="*/ 101 w 111"/>
                    <a:gd name="T7" fmla="*/ 142 h 699"/>
                    <a:gd name="T8" fmla="*/ 100 w 111"/>
                    <a:gd name="T9" fmla="*/ 153 h 699"/>
                    <a:gd name="T10" fmla="*/ 96 w 111"/>
                    <a:gd name="T11" fmla="*/ 167 h 699"/>
                    <a:gd name="T12" fmla="*/ 94 w 111"/>
                    <a:gd name="T13" fmla="*/ 182 h 699"/>
                    <a:gd name="T14" fmla="*/ 90 w 111"/>
                    <a:gd name="T15" fmla="*/ 201 h 699"/>
                    <a:gd name="T16" fmla="*/ 88 w 111"/>
                    <a:gd name="T17" fmla="*/ 220 h 699"/>
                    <a:gd name="T18" fmla="*/ 86 w 111"/>
                    <a:gd name="T19" fmla="*/ 243 h 699"/>
                    <a:gd name="T20" fmla="*/ 84 w 111"/>
                    <a:gd name="T21" fmla="*/ 268 h 699"/>
                    <a:gd name="T22" fmla="*/ 82 w 111"/>
                    <a:gd name="T23" fmla="*/ 295 h 699"/>
                    <a:gd name="T24" fmla="*/ 80 w 111"/>
                    <a:gd name="T25" fmla="*/ 328 h 699"/>
                    <a:gd name="T26" fmla="*/ 80 w 111"/>
                    <a:gd name="T27" fmla="*/ 368 h 699"/>
                    <a:gd name="T28" fmla="*/ 78 w 111"/>
                    <a:gd name="T29" fmla="*/ 414 h 699"/>
                    <a:gd name="T30" fmla="*/ 78 w 111"/>
                    <a:gd name="T31" fmla="*/ 465 h 699"/>
                    <a:gd name="T32" fmla="*/ 77 w 111"/>
                    <a:gd name="T33" fmla="*/ 523 h 699"/>
                    <a:gd name="T34" fmla="*/ 75 w 111"/>
                    <a:gd name="T35" fmla="*/ 588 h 699"/>
                    <a:gd name="T36" fmla="*/ 75 w 111"/>
                    <a:gd name="T37" fmla="*/ 661 h 699"/>
                    <a:gd name="T38" fmla="*/ 15 w 111"/>
                    <a:gd name="T39" fmla="*/ 699 h 699"/>
                    <a:gd name="T40" fmla="*/ 15 w 111"/>
                    <a:gd name="T41" fmla="*/ 636 h 699"/>
                    <a:gd name="T42" fmla="*/ 15 w 111"/>
                    <a:gd name="T43" fmla="*/ 577 h 699"/>
                    <a:gd name="T44" fmla="*/ 15 w 111"/>
                    <a:gd name="T45" fmla="*/ 519 h 699"/>
                    <a:gd name="T46" fmla="*/ 15 w 111"/>
                    <a:gd name="T47" fmla="*/ 464 h 699"/>
                    <a:gd name="T48" fmla="*/ 13 w 111"/>
                    <a:gd name="T49" fmla="*/ 412 h 699"/>
                    <a:gd name="T50" fmla="*/ 13 w 111"/>
                    <a:gd name="T51" fmla="*/ 360 h 699"/>
                    <a:gd name="T52" fmla="*/ 13 w 111"/>
                    <a:gd name="T53" fmla="*/ 314 h 699"/>
                    <a:gd name="T54" fmla="*/ 12 w 111"/>
                    <a:gd name="T55" fmla="*/ 268 h 699"/>
                    <a:gd name="T56" fmla="*/ 12 w 111"/>
                    <a:gd name="T57" fmla="*/ 226 h 699"/>
                    <a:gd name="T58" fmla="*/ 10 w 111"/>
                    <a:gd name="T59" fmla="*/ 186 h 699"/>
                    <a:gd name="T60" fmla="*/ 8 w 111"/>
                    <a:gd name="T61" fmla="*/ 148 h 699"/>
                    <a:gd name="T62" fmla="*/ 8 w 111"/>
                    <a:gd name="T63" fmla="*/ 113 h 699"/>
                    <a:gd name="T64" fmla="*/ 6 w 111"/>
                    <a:gd name="T65" fmla="*/ 80 h 699"/>
                    <a:gd name="T66" fmla="*/ 4 w 111"/>
                    <a:gd name="T67" fmla="*/ 52 h 699"/>
                    <a:gd name="T68" fmla="*/ 2 w 111"/>
                    <a:gd name="T69" fmla="*/ 25 h 699"/>
                    <a:gd name="T70" fmla="*/ 0 w 111"/>
                    <a:gd name="T71" fmla="*/ 0 h 699"/>
                    <a:gd name="T72" fmla="*/ 25 w 111"/>
                    <a:gd name="T73" fmla="*/ 12 h 699"/>
                    <a:gd name="T74" fmla="*/ 44 w 111"/>
                    <a:gd name="T75" fmla="*/ 23 h 699"/>
                    <a:gd name="T76" fmla="*/ 63 w 111"/>
                    <a:gd name="T77" fmla="*/ 34 h 699"/>
                    <a:gd name="T78" fmla="*/ 78 w 111"/>
                    <a:gd name="T79" fmla="*/ 44 h 699"/>
                    <a:gd name="T80" fmla="*/ 90 w 111"/>
                    <a:gd name="T81" fmla="*/ 54 h 699"/>
                    <a:gd name="T82" fmla="*/ 100 w 111"/>
                    <a:gd name="T83" fmla="*/ 61 h 699"/>
                    <a:gd name="T84" fmla="*/ 105 w 111"/>
                    <a:gd name="T85" fmla="*/ 71 h 699"/>
                    <a:gd name="T86" fmla="*/ 109 w 111"/>
                    <a:gd name="T87" fmla="*/ 79 h 6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1" h="699">
                      <a:moveTo>
                        <a:pt x="109" y="79"/>
                      </a:moveTo>
                      <a:lnTo>
                        <a:pt x="111" y="84"/>
                      </a:lnTo>
                      <a:lnTo>
                        <a:pt x="111" y="92"/>
                      </a:lnTo>
                      <a:lnTo>
                        <a:pt x="111" y="100"/>
                      </a:lnTo>
                      <a:lnTo>
                        <a:pt x="111" y="107"/>
                      </a:lnTo>
                      <a:lnTo>
                        <a:pt x="107" y="123"/>
                      </a:lnTo>
                      <a:lnTo>
                        <a:pt x="103" y="136"/>
                      </a:lnTo>
                      <a:lnTo>
                        <a:pt x="101" y="142"/>
                      </a:lnTo>
                      <a:lnTo>
                        <a:pt x="100" y="148"/>
                      </a:lnTo>
                      <a:lnTo>
                        <a:pt x="100" y="153"/>
                      </a:lnTo>
                      <a:lnTo>
                        <a:pt x="98" y="161"/>
                      </a:lnTo>
                      <a:lnTo>
                        <a:pt x="96" y="167"/>
                      </a:lnTo>
                      <a:lnTo>
                        <a:pt x="94" y="174"/>
                      </a:lnTo>
                      <a:lnTo>
                        <a:pt x="94" y="182"/>
                      </a:lnTo>
                      <a:lnTo>
                        <a:pt x="92" y="192"/>
                      </a:lnTo>
                      <a:lnTo>
                        <a:pt x="90" y="201"/>
                      </a:lnTo>
                      <a:lnTo>
                        <a:pt x="90" y="211"/>
                      </a:lnTo>
                      <a:lnTo>
                        <a:pt x="88" y="220"/>
                      </a:lnTo>
                      <a:lnTo>
                        <a:pt x="88" y="232"/>
                      </a:lnTo>
                      <a:lnTo>
                        <a:pt x="86" y="243"/>
                      </a:lnTo>
                      <a:lnTo>
                        <a:pt x="86" y="255"/>
                      </a:lnTo>
                      <a:lnTo>
                        <a:pt x="84" y="268"/>
                      </a:lnTo>
                      <a:lnTo>
                        <a:pt x="84" y="280"/>
                      </a:lnTo>
                      <a:lnTo>
                        <a:pt x="82" y="295"/>
                      </a:lnTo>
                      <a:lnTo>
                        <a:pt x="82" y="310"/>
                      </a:lnTo>
                      <a:lnTo>
                        <a:pt x="80" y="328"/>
                      </a:lnTo>
                      <a:lnTo>
                        <a:pt x="80" y="347"/>
                      </a:lnTo>
                      <a:lnTo>
                        <a:pt x="80" y="368"/>
                      </a:lnTo>
                      <a:lnTo>
                        <a:pt x="78" y="389"/>
                      </a:lnTo>
                      <a:lnTo>
                        <a:pt x="78" y="414"/>
                      </a:lnTo>
                      <a:lnTo>
                        <a:pt x="78" y="439"/>
                      </a:lnTo>
                      <a:lnTo>
                        <a:pt x="78" y="465"/>
                      </a:lnTo>
                      <a:lnTo>
                        <a:pt x="77" y="494"/>
                      </a:lnTo>
                      <a:lnTo>
                        <a:pt x="77" y="523"/>
                      </a:lnTo>
                      <a:lnTo>
                        <a:pt x="77" y="555"/>
                      </a:lnTo>
                      <a:lnTo>
                        <a:pt x="75" y="588"/>
                      </a:lnTo>
                      <a:lnTo>
                        <a:pt x="75" y="624"/>
                      </a:lnTo>
                      <a:lnTo>
                        <a:pt x="75" y="661"/>
                      </a:lnTo>
                      <a:lnTo>
                        <a:pt x="73" y="699"/>
                      </a:lnTo>
                      <a:lnTo>
                        <a:pt x="15" y="699"/>
                      </a:lnTo>
                      <a:lnTo>
                        <a:pt x="15" y="667"/>
                      </a:lnTo>
                      <a:lnTo>
                        <a:pt x="15" y="636"/>
                      </a:lnTo>
                      <a:lnTo>
                        <a:pt x="15" y="605"/>
                      </a:lnTo>
                      <a:lnTo>
                        <a:pt x="15" y="577"/>
                      </a:lnTo>
                      <a:lnTo>
                        <a:pt x="15" y="548"/>
                      </a:lnTo>
                      <a:lnTo>
                        <a:pt x="15" y="519"/>
                      </a:lnTo>
                      <a:lnTo>
                        <a:pt x="15" y="490"/>
                      </a:lnTo>
                      <a:lnTo>
                        <a:pt x="15" y="464"/>
                      </a:lnTo>
                      <a:lnTo>
                        <a:pt x="15" y="437"/>
                      </a:lnTo>
                      <a:lnTo>
                        <a:pt x="13" y="412"/>
                      </a:lnTo>
                      <a:lnTo>
                        <a:pt x="13" y="385"/>
                      </a:lnTo>
                      <a:lnTo>
                        <a:pt x="13" y="360"/>
                      </a:lnTo>
                      <a:lnTo>
                        <a:pt x="13" y="337"/>
                      </a:lnTo>
                      <a:lnTo>
                        <a:pt x="13" y="314"/>
                      </a:lnTo>
                      <a:lnTo>
                        <a:pt x="12" y="291"/>
                      </a:lnTo>
                      <a:lnTo>
                        <a:pt x="12" y="268"/>
                      </a:lnTo>
                      <a:lnTo>
                        <a:pt x="12" y="247"/>
                      </a:lnTo>
                      <a:lnTo>
                        <a:pt x="12" y="226"/>
                      </a:lnTo>
                      <a:lnTo>
                        <a:pt x="10" y="205"/>
                      </a:lnTo>
                      <a:lnTo>
                        <a:pt x="10" y="186"/>
                      </a:lnTo>
                      <a:lnTo>
                        <a:pt x="10" y="167"/>
                      </a:lnTo>
                      <a:lnTo>
                        <a:pt x="8" y="148"/>
                      </a:lnTo>
                      <a:lnTo>
                        <a:pt x="8" y="130"/>
                      </a:lnTo>
                      <a:lnTo>
                        <a:pt x="8" y="113"/>
                      </a:lnTo>
                      <a:lnTo>
                        <a:pt x="6" y="98"/>
                      </a:lnTo>
                      <a:lnTo>
                        <a:pt x="6" y="80"/>
                      </a:lnTo>
                      <a:lnTo>
                        <a:pt x="4" y="65"/>
                      </a:lnTo>
                      <a:lnTo>
                        <a:pt x="4" y="52"/>
                      </a:lnTo>
                      <a:lnTo>
                        <a:pt x="4" y="38"/>
                      </a:lnTo>
                      <a:lnTo>
                        <a:pt x="2" y="25"/>
                      </a:lnTo>
                      <a:lnTo>
                        <a:pt x="2" y="12"/>
                      </a:lnTo>
                      <a:lnTo>
                        <a:pt x="0" y="0"/>
                      </a:lnTo>
                      <a:lnTo>
                        <a:pt x="13" y="6"/>
                      </a:lnTo>
                      <a:lnTo>
                        <a:pt x="25" y="12"/>
                      </a:lnTo>
                      <a:lnTo>
                        <a:pt x="34" y="17"/>
                      </a:lnTo>
                      <a:lnTo>
                        <a:pt x="44" y="23"/>
                      </a:lnTo>
                      <a:lnTo>
                        <a:pt x="54" y="29"/>
                      </a:lnTo>
                      <a:lnTo>
                        <a:pt x="63" y="34"/>
                      </a:lnTo>
                      <a:lnTo>
                        <a:pt x="71" y="38"/>
                      </a:lnTo>
                      <a:lnTo>
                        <a:pt x="78" y="44"/>
                      </a:lnTo>
                      <a:lnTo>
                        <a:pt x="84" y="48"/>
                      </a:lnTo>
                      <a:lnTo>
                        <a:pt x="90" y="54"/>
                      </a:lnTo>
                      <a:lnTo>
                        <a:pt x="96" y="57"/>
                      </a:lnTo>
                      <a:lnTo>
                        <a:pt x="100" y="61"/>
                      </a:lnTo>
                      <a:lnTo>
                        <a:pt x="103" y="67"/>
                      </a:lnTo>
                      <a:lnTo>
                        <a:pt x="105" y="71"/>
                      </a:lnTo>
                      <a:lnTo>
                        <a:pt x="107" y="75"/>
                      </a:lnTo>
                      <a:lnTo>
                        <a:pt x="109" y="79"/>
                      </a:lnTo>
                      <a:lnTo>
                        <a:pt x="109" y="7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5" name="组合 94"/>
            <p:cNvGrpSpPr/>
            <p:nvPr/>
          </p:nvGrpSpPr>
          <p:grpSpPr>
            <a:xfrm>
              <a:off x="3982088" y="3957057"/>
              <a:ext cx="450807" cy="453063"/>
              <a:chOff x="2232553" y="3616682"/>
              <a:chExt cx="450807" cy="453063"/>
            </a:xfrm>
          </p:grpSpPr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553" y="361668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05" name="组合 104"/>
              <p:cNvGrpSpPr/>
              <p:nvPr/>
            </p:nvGrpSpPr>
            <p:grpSpPr>
              <a:xfrm>
                <a:off x="2324524" y="3721862"/>
                <a:ext cx="266865" cy="242703"/>
                <a:chOff x="2433638" y="2544762"/>
                <a:chExt cx="774700" cy="835025"/>
              </a:xfrm>
              <a:solidFill>
                <a:srgbClr val="FF0000"/>
              </a:solidFill>
            </p:grpSpPr>
            <p:sp>
              <p:nvSpPr>
                <p:cNvPr id="106" name="Freeform 54"/>
                <p:cNvSpPr/>
                <p:nvPr/>
              </p:nvSpPr>
              <p:spPr bwMode="auto">
                <a:xfrm>
                  <a:off x="2433638" y="2630487"/>
                  <a:ext cx="139700" cy="703263"/>
                </a:xfrm>
                <a:custGeom>
                  <a:avLst/>
                  <a:gdLst>
                    <a:gd name="T0" fmla="*/ 122 w 178"/>
                    <a:gd name="T1" fmla="*/ 77 h 885"/>
                    <a:gd name="T2" fmla="*/ 132 w 178"/>
                    <a:gd name="T3" fmla="*/ 190 h 885"/>
                    <a:gd name="T4" fmla="*/ 142 w 178"/>
                    <a:gd name="T5" fmla="*/ 305 h 885"/>
                    <a:gd name="T6" fmla="*/ 153 w 178"/>
                    <a:gd name="T7" fmla="*/ 426 h 885"/>
                    <a:gd name="T8" fmla="*/ 161 w 178"/>
                    <a:gd name="T9" fmla="*/ 518 h 885"/>
                    <a:gd name="T10" fmla="*/ 165 w 178"/>
                    <a:gd name="T11" fmla="*/ 575 h 885"/>
                    <a:gd name="T12" fmla="*/ 170 w 178"/>
                    <a:gd name="T13" fmla="*/ 629 h 885"/>
                    <a:gd name="T14" fmla="*/ 172 w 178"/>
                    <a:gd name="T15" fmla="*/ 675 h 885"/>
                    <a:gd name="T16" fmla="*/ 174 w 178"/>
                    <a:gd name="T17" fmla="*/ 717 h 885"/>
                    <a:gd name="T18" fmla="*/ 176 w 178"/>
                    <a:gd name="T19" fmla="*/ 751 h 885"/>
                    <a:gd name="T20" fmla="*/ 178 w 178"/>
                    <a:gd name="T21" fmla="*/ 782 h 885"/>
                    <a:gd name="T22" fmla="*/ 178 w 178"/>
                    <a:gd name="T23" fmla="*/ 805 h 885"/>
                    <a:gd name="T24" fmla="*/ 178 w 178"/>
                    <a:gd name="T25" fmla="*/ 822 h 885"/>
                    <a:gd name="T26" fmla="*/ 178 w 178"/>
                    <a:gd name="T27" fmla="*/ 839 h 885"/>
                    <a:gd name="T28" fmla="*/ 176 w 178"/>
                    <a:gd name="T29" fmla="*/ 855 h 885"/>
                    <a:gd name="T30" fmla="*/ 176 w 178"/>
                    <a:gd name="T31" fmla="*/ 866 h 885"/>
                    <a:gd name="T32" fmla="*/ 174 w 178"/>
                    <a:gd name="T33" fmla="*/ 876 h 885"/>
                    <a:gd name="T34" fmla="*/ 170 w 178"/>
                    <a:gd name="T35" fmla="*/ 882 h 885"/>
                    <a:gd name="T36" fmla="*/ 168 w 178"/>
                    <a:gd name="T37" fmla="*/ 885 h 885"/>
                    <a:gd name="T38" fmla="*/ 165 w 178"/>
                    <a:gd name="T39" fmla="*/ 885 h 885"/>
                    <a:gd name="T40" fmla="*/ 161 w 178"/>
                    <a:gd name="T41" fmla="*/ 885 h 885"/>
                    <a:gd name="T42" fmla="*/ 157 w 178"/>
                    <a:gd name="T43" fmla="*/ 882 h 885"/>
                    <a:gd name="T44" fmla="*/ 153 w 178"/>
                    <a:gd name="T45" fmla="*/ 874 h 885"/>
                    <a:gd name="T46" fmla="*/ 149 w 178"/>
                    <a:gd name="T47" fmla="*/ 862 h 885"/>
                    <a:gd name="T48" fmla="*/ 145 w 178"/>
                    <a:gd name="T49" fmla="*/ 849 h 885"/>
                    <a:gd name="T50" fmla="*/ 140 w 178"/>
                    <a:gd name="T51" fmla="*/ 830 h 885"/>
                    <a:gd name="T52" fmla="*/ 134 w 178"/>
                    <a:gd name="T53" fmla="*/ 807 h 885"/>
                    <a:gd name="T54" fmla="*/ 130 w 178"/>
                    <a:gd name="T55" fmla="*/ 782 h 885"/>
                    <a:gd name="T56" fmla="*/ 115 w 178"/>
                    <a:gd name="T57" fmla="*/ 709 h 885"/>
                    <a:gd name="T58" fmla="*/ 100 w 178"/>
                    <a:gd name="T59" fmla="*/ 621 h 885"/>
                    <a:gd name="T60" fmla="*/ 94 w 178"/>
                    <a:gd name="T61" fmla="*/ 562 h 885"/>
                    <a:gd name="T62" fmla="*/ 88 w 178"/>
                    <a:gd name="T63" fmla="*/ 504 h 885"/>
                    <a:gd name="T64" fmla="*/ 82 w 178"/>
                    <a:gd name="T65" fmla="*/ 443 h 885"/>
                    <a:gd name="T66" fmla="*/ 75 w 178"/>
                    <a:gd name="T67" fmla="*/ 376 h 885"/>
                    <a:gd name="T68" fmla="*/ 65 w 178"/>
                    <a:gd name="T69" fmla="*/ 303 h 885"/>
                    <a:gd name="T70" fmla="*/ 57 w 178"/>
                    <a:gd name="T71" fmla="*/ 246 h 885"/>
                    <a:gd name="T72" fmla="*/ 52 w 178"/>
                    <a:gd name="T73" fmla="*/ 209 h 885"/>
                    <a:gd name="T74" fmla="*/ 46 w 178"/>
                    <a:gd name="T75" fmla="*/ 177 h 885"/>
                    <a:gd name="T76" fmla="*/ 40 w 178"/>
                    <a:gd name="T77" fmla="*/ 150 h 885"/>
                    <a:gd name="T78" fmla="*/ 36 w 178"/>
                    <a:gd name="T79" fmla="*/ 125 h 885"/>
                    <a:gd name="T80" fmla="*/ 31 w 178"/>
                    <a:gd name="T81" fmla="*/ 102 h 885"/>
                    <a:gd name="T82" fmla="*/ 27 w 178"/>
                    <a:gd name="T83" fmla="*/ 83 h 885"/>
                    <a:gd name="T84" fmla="*/ 21 w 178"/>
                    <a:gd name="T85" fmla="*/ 67 h 885"/>
                    <a:gd name="T86" fmla="*/ 13 w 178"/>
                    <a:gd name="T87" fmla="*/ 52 h 885"/>
                    <a:gd name="T88" fmla="*/ 4 w 178"/>
                    <a:gd name="T89" fmla="*/ 35 h 885"/>
                    <a:gd name="T90" fmla="*/ 0 w 178"/>
                    <a:gd name="T91" fmla="*/ 20 h 885"/>
                    <a:gd name="T92" fmla="*/ 0 w 178"/>
                    <a:gd name="T93" fmla="*/ 8 h 885"/>
                    <a:gd name="T94" fmla="*/ 4 w 178"/>
                    <a:gd name="T95" fmla="*/ 2 h 885"/>
                    <a:gd name="T96" fmla="*/ 10 w 178"/>
                    <a:gd name="T97" fmla="*/ 0 h 885"/>
                    <a:gd name="T98" fmla="*/ 17 w 178"/>
                    <a:gd name="T99" fmla="*/ 0 h 885"/>
                    <a:gd name="T100" fmla="*/ 29 w 178"/>
                    <a:gd name="T101" fmla="*/ 2 h 885"/>
                    <a:gd name="T102" fmla="*/ 44 w 178"/>
                    <a:gd name="T103" fmla="*/ 4 h 885"/>
                    <a:gd name="T104" fmla="*/ 61 w 178"/>
                    <a:gd name="T105" fmla="*/ 8 h 885"/>
                    <a:gd name="T106" fmla="*/ 80 w 178"/>
                    <a:gd name="T107" fmla="*/ 12 h 885"/>
                    <a:gd name="T108" fmla="*/ 103 w 178"/>
                    <a:gd name="T109" fmla="*/ 20 h 885"/>
                    <a:gd name="T110" fmla="*/ 117 w 178"/>
                    <a:gd name="T111" fmla="*/ 23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78" h="885">
                      <a:moveTo>
                        <a:pt x="117" y="23"/>
                      </a:moveTo>
                      <a:lnTo>
                        <a:pt x="122" y="77"/>
                      </a:lnTo>
                      <a:lnTo>
                        <a:pt x="126" y="133"/>
                      </a:lnTo>
                      <a:lnTo>
                        <a:pt x="132" y="190"/>
                      </a:lnTo>
                      <a:lnTo>
                        <a:pt x="138" y="248"/>
                      </a:lnTo>
                      <a:lnTo>
                        <a:pt x="142" y="305"/>
                      </a:lnTo>
                      <a:lnTo>
                        <a:pt x="147" y="366"/>
                      </a:lnTo>
                      <a:lnTo>
                        <a:pt x="153" y="426"/>
                      </a:lnTo>
                      <a:lnTo>
                        <a:pt x="159" y="487"/>
                      </a:lnTo>
                      <a:lnTo>
                        <a:pt x="161" y="518"/>
                      </a:lnTo>
                      <a:lnTo>
                        <a:pt x="163" y="548"/>
                      </a:lnTo>
                      <a:lnTo>
                        <a:pt x="165" y="575"/>
                      </a:lnTo>
                      <a:lnTo>
                        <a:pt x="168" y="604"/>
                      </a:lnTo>
                      <a:lnTo>
                        <a:pt x="170" y="629"/>
                      </a:lnTo>
                      <a:lnTo>
                        <a:pt x="170" y="654"/>
                      </a:lnTo>
                      <a:lnTo>
                        <a:pt x="172" y="675"/>
                      </a:lnTo>
                      <a:lnTo>
                        <a:pt x="174" y="696"/>
                      </a:lnTo>
                      <a:lnTo>
                        <a:pt x="174" y="717"/>
                      </a:lnTo>
                      <a:lnTo>
                        <a:pt x="176" y="734"/>
                      </a:lnTo>
                      <a:lnTo>
                        <a:pt x="176" y="751"/>
                      </a:lnTo>
                      <a:lnTo>
                        <a:pt x="178" y="767"/>
                      </a:lnTo>
                      <a:lnTo>
                        <a:pt x="178" y="782"/>
                      </a:lnTo>
                      <a:lnTo>
                        <a:pt x="178" y="793"/>
                      </a:lnTo>
                      <a:lnTo>
                        <a:pt x="178" y="805"/>
                      </a:lnTo>
                      <a:lnTo>
                        <a:pt x="178" y="814"/>
                      </a:lnTo>
                      <a:lnTo>
                        <a:pt x="178" y="822"/>
                      </a:lnTo>
                      <a:lnTo>
                        <a:pt x="178" y="832"/>
                      </a:lnTo>
                      <a:lnTo>
                        <a:pt x="178" y="839"/>
                      </a:lnTo>
                      <a:lnTo>
                        <a:pt x="178" y="847"/>
                      </a:lnTo>
                      <a:lnTo>
                        <a:pt x="176" y="855"/>
                      </a:lnTo>
                      <a:lnTo>
                        <a:pt x="176" y="860"/>
                      </a:lnTo>
                      <a:lnTo>
                        <a:pt x="176" y="866"/>
                      </a:lnTo>
                      <a:lnTo>
                        <a:pt x="174" y="872"/>
                      </a:lnTo>
                      <a:lnTo>
                        <a:pt x="174" y="876"/>
                      </a:lnTo>
                      <a:lnTo>
                        <a:pt x="172" y="880"/>
                      </a:lnTo>
                      <a:lnTo>
                        <a:pt x="170" y="882"/>
                      </a:lnTo>
                      <a:lnTo>
                        <a:pt x="170" y="883"/>
                      </a:lnTo>
                      <a:lnTo>
                        <a:pt x="168" y="885"/>
                      </a:lnTo>
                      <a:lnTo>
                        <a:pt x="166" y="885"/>
                      </a:lnTo>
                      <a:lnTo>
                        <a:pt x="165" y="885"/>
                      </a:lnTo>
                      <a:lnTo>
                        <a:pt x="163" y="885"/>
                      </a:lnTo>
                      <a:lnTo>
                        <a:pt x="161" y="885"/>
                      </a:lnTo>
                      <a:lnTo>
                        <a:pt x="159" y="883"/>
                      </a:lnTo>
                      <a:lnTo>
                        <a:pt x="157" y="882"/>
                      </a:lnTo>
                      <a:lnTo>
                        <a:pt x="155" y="878"/>
                      </a:lnTo>
                      <a:lnTo>
                        <a:pt x="153" y="874"/>
                      </a:lnTo>
                      <a:lnTo>
                        <a:pt x="151" y="868"/>
                      </a:lnTo>
                      <a:lnTo>
                        <a:pt x="149" y="862"/>
                      </a:lnTo>
                      <a:lnTo>
                        <a:pt x="147" y="857"/>
                      </a:lnTo>
                      <a:lnTo>
                        <a:pt x="145" y="849"/>
                      </a:lnTo>
                      <a:lnTo>
                        <a:pt x="142" y="839"/>
                      </a:lnTo>
                      <a:lnTo>
                        <a:pt x="140" y="830"/>
                      </a:lnTo>
                      <a:lnTo>
                        <a:pt x="138" y="818"/>
                      </a:lnTo>
                      <a:lnTo>
                        <a:pt x="134" y="807"/>
                      </a:lnTo>
                      <a:lnTo>
                        <a:pt x="132" y="795"/>
                      </a:lnTo>
                      <a:lnTo>
                        <a:pt x="130" y="782"/>
                      </a:lnTo>
                      <a:lnTo>
                        <a:pt x="126" y="769"/>
                      </a:lnTo>
                      <a:lnTo>
                        <a:pt x="115" y="709"/>
                      </a:lnTo>
                      <a:lnTo>
                        <a:pt x="105" y="650"/>
                      </a:lnTo>
                      <a:lnTo>
                        <a:pt x="100" y="621"/>
                      </a:lnTo>
                      <a:lnTo>
                        <a:pt x="96" y="590"/>
                      </a:lnTo>
                      <a:lnTo>
                        <a:pt x="94" y="562"/>
                      </a:lnTo>
                      <a:lnTo>
                        <a:pt x="90" y="533"/>
                      </a:lnTo>
                      <a:lnTo>
                        <a:pt x="88" y="504"/>
                      </a:lnTo>
                      <a:lnTo>
                        <a:pt x="86" y="475"/>
                      </a:lnTo>
                      <a:lnTo>
                        <a:pt x="82" y="443"/>
                      </a:lnTo>
                      <a:lnTo>
                        <a:pt x="78" y="410"/>
                      </a:lnTo>
                      <a:lnTo>
                        <a:pt x="75" y="376"/>
                      </a:lnTo>
                      <a:lnTo>
                        <a:pt x="69" y="339"/>
                      </a:lnTo>
                      <a:lnTo>
                        <a:pt x="65" y="303"/>
                      </a:lnTo>
                      <a:lnTo>
                        <a:pt x="59" y="265"/>
                      </a:lnTo>
                      <a:lnTo>
                        <a:pt x="57" y="246"/>
                      </a:lnTo>
                      <a:lnTo>
                        <a:pt x="54" y="226"/>
                      </a:lnTo>
                      <a:lnTo>
                        <a:pt x="52" y="209"/>
                      </a:lnTo>
                      <a:lnTo>
                        <a:pt x="48" y="194"/>
                      </a:lnTo>
                      <a:lnTo>
                        <a:pt x="46" y="177"/>
                      </a:lnTo>
                      <a:lnTo>
                        <a:pt x="44" y="163"/>
                      </a:lnTo>
                      <a:lnTo>
                        <a:pt x="40" y="150"/>
                      </a:lnTo>
                      <a:lnTo>
                        <a:pt x="38" y="136"/>
                      </a:lnTo>
                      <a:lnTo>
                        <a:pt x="36" y="125"/>
                      </a:lnTo>
                      <a:lnTo>
                        <a:pt x="34" y="113"/>
                      </a:lnTo>
                      <a:lnTo>
                        <a:pt x="31" y="102"/>
                      </a:lnTo>
                      <a:lnTo>
                        <a:pt x="29" y="92"/>
                      </a:lnTo>
                      <a:lnTo>
                        <a:pt x="27" y="83"/>
                      </a:lnTo>
                      <a:lnTo>
                        <a:pt x="23" y="75"/>
                      </a:lnTo>
                      <a:lnTo>
                        <a:pt x="21" y="67"/>
                      </a:lnTo>
                      <a:lnTo>
                        <a:pt x="17" y="62"/>
                      </a:lnTo>
                      <a:lnTo>
                        <a:pt x="13" y="52"/>
                      </a:lnTo>
                      <a:lnTo>
                        <a:pt x="8" y="43"/>
                      </a:lnTo>
                      <a:lnTo>
                        <a:pt x="4" y="35"/>
                      </a:lnTo>
                      <a:lnTo>
                        <a:pt x="2" y="27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6" y="2"/>
                      </a:lnTo>
                      <a:lnTo>
                        <a:pt x="44" y="4"/>
                      </a:lnTo>
                      <a:lnTo>
                        <a:pt x="52" y="6"/>
                      </a:lnTo>
                      <a:lnTo>
                        <a:pt x="61" y="8"/>
                      </a:lnTo>
                      <a:lnTo>
                        <a:pt x="71" y="10"/>
                      </a:lnTo>
                      <a:lnTo>
                        <a:pt x="80" y="12"/>
                      </a:lnTo>
                      <a:lnTo>
                        <a:pt x="92" y="16"/>
                      </a:lnTo>
                      <a:lnTo>
                        <a:pt x="103" y="20"/>
                      </a:lnTo>
                      <a:lnTo>
                        <a:pt x="117" y="23"/>
                      </a:lnTo>
                      <a:lnTo>
                        <a:pt x="117" y="2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55"/>
                <p:cNvSpPr/>
                <p:nvPr/>
              </p:nvSpPr>
              <p:spPr bwMode="auto">
                <a:xfrm>
                  <a:off x="2479675" y="2544762"/>
                  <a:ext cx="728663" cy="835025"/>
                </a:xfrm>
                <a:custGeom>
                  <a:avLst/>
                  <a:gdLst>
                    <a:gd name="T0" fmla="*/ 611 w 919"/>
                    <a:gd name="T1" fmla="*/ 776 h 1054"/>
                    <a:gd name="T2" fmla="*/ 653 w 919"/>
                    <a:gd name="T3" fmla="*/ 791 h 1054"/>
                    <a:gd name="T4" fmla="*/ 676 w 919"/>
                    <a:gd name="T5" fmla="*/ 797 h 1054"/>
                    <a:gd name="T6" fmla="*/ 683 w 919"/>
                    <a:gd name="T7" fmla="*/ 797 h 1054"/>
                    <a:gd name="T8" fmla="*/ 689 w 919"/>
                    <a:gd name="T9" fmla="*/ 784 h 1054"/>
                    <a:gd name="T10" fmla="*/ 695 w 919"/>
                    <a:gd name="T11" fmla="*/ 757 h 1054"/>
                    <a:gd name="T12" fmla="*/ 704 w 919"/>
                    <a:gd name="T13" fmla="*/ 715 h 1054"/>
                    <a:gd name="T14" fmla="*/ 718 w 919"/>
                    <a:gd name="T15" fmla="*/ 644 h 1054"/>
                    <a:gd name="T16" fmla="*/ 733 w 919"/>
                    <a:gd name="T17" fmla="*/ 531 h 1054"/>
                    <a:gd name="T18" fmla="*/ 750 w 919"/>
                    <a:gd name="T19" fmla="*/ 381 h 1054"/>
                    <a:gd name="T20" fmla="*/ 760 w 919"/>
                    <a:gd name="T21" fmla="*/ 255 h 1054"/>
                    <a:gd name="T22" fmla="*/ 762 w 919"/>
                    <a:gd name="T23" fmla="*/ 171 h 1054"/>
                    <a:gd name="T24" fmla="*/ 752 w 919"/>
                    <a:gd name="T25" fmla="*/ 132 h 1054"/>
                    <a:gd name="T26" fmla="*/ 722 w 919"/>
                    <a:gd name="T27" fmla="*/ 108 h 1054"/>
                    <a:gd name="T28" fmla="*/ 679 w 919"/>
                    <a:gd name="T29" fmla="*/ 106 h 1054"/>
                    <a:gd name="T30" fmla="*/ 601 w 919"/>
                    <a:gd name="T31" fmla="*/ 109 h 1054"/>
                    <a:gd name="T32" fmla="*/ 544 w 919"/>
                    <a:gd name="T33" fmla="*/ 117 h 1054"/>
                    <a:gd name="T34" fmla="*/ 461 w 919"/>
                    <a:gd name="T35" fmla="*/ 131 h 1054"/>
                    <a:gd name="T36" fmla="*/ 350 w 919"/>
                    <a:gd name="T37" fmla="*/ 146 h 1054"/>
                    <a:gd name="T38" fmla="*/ 217 w 919"/>
                    <a:gd name="T39" fmla="*/ 165 h 1054"/>
                    <a:gd name="T40" fmla="*/ 106 w 919"/>
                    <a:gd name="T41" fmla="*/ 178 h 1054"/>
                    <a:gd name="T42" fmla="*/ 33 w 919"/>
                    <a:gd name="T43" fmla="*/ 188 h 1054"/>
                    <a:gd name="T44" fmla="*/ 0 w 919"/>
                    <a:gd name="T45" fmla="*/ 132 h 1054"/>
                    <a:gd name="T46" fmla="*/ 48 w 919"/>
                    <a:gd name="T47" fmla="*/ 127 h 1054"/>
                    <a:gd name="T48" fmla="*/ 140 w 919"/>
                    <a:gd name="T49" fmla="*/ 115 h 1054"/>
                    <a:gd name="T50" fmla="*/ 278 w 919"/>
                    <a:gd name="T51" fmla="*/ 92 h 1054"/>
                    <a:gd name="T52" fmla="*/ 435 w 919"/>
                    <a:gd name="T53" fmla="*/ 65 h 1054"/>
                    <a:gd name="T54" fmla="*/ 549 w 919"/>
                    <a:gd name="T55" fmla="*/ 46 h 1054"/>
                    <a:gd name="T56" fmla="*/ 624 w 919"/>
                    <a:gd name="T57" fmla="*/ 37 h 1054"/>
                    <a:gd name="T58" fmla="*/ 679 w 919"/>
                    <a:gd name="T59" fmla="*/ 25 h 1054"/>
                    <a:gd name="T60" fmla="*/ 716 w 919"/>
                    <a:gd name="T61" fmla="*/ 14 h 1054"/>
                    <a:gd name="T62" fmla="*/ 752 w 919"/>
                    <a:gd name="T63" fmla="*/ 0 h 1054"/>
                    <a:gd name="T64" fmla="*/ 767 w 919"/>
                    <a:gd name="T65" fmla="*/ 12 h 1054"/>
                    <a:gd name="T66" fmla="*/ 796 w 919"/>
                    <a:gd name="T67" fmla="*/ 29 h 1054"/>
                    <a:gd name="T68" fmla="*/ 846 w 919"/>
                    <a:gd name="T69" fmla="*/ 65 h 1054"/>
                    <a:gd name="T70" fmla="*/ 882 w 919"/>
                    <a:gd name="T71" fmla="*/ 104 h 1054"/>
                    <a:gd name="T72" fmla="*/ 907 w 919"/>
                    <a:gd name="T73" fmla="*/ 131 h 1054"/>
                    <a:gd name="T74" fmla="*/ 919 w 919"/>
                    <a:gd name="T75" fmla="*/ 148 h 1054"/>
                    <a:gd name="T76" fmla="*/ 909 w 919"/>
                    <a:gd name="T77" fmla="*/ 176 h 1054"/>
                    <a:gd name="T78" fmla="*/ 890 w 919"/>
                    <a:gd name="T79" fmla="*/ 192 h 1054"/>
                    <a:gd name="T80" fmla="*/ 875 w 919"/>
                    <a:gd name="T81" fmla="*/ 211 h 1054"/>
                    <a:gd name="T82" fmla="*/ 863 w 919"/>
                    <a:gd name="T83" fmla="*/ 249 h 1054"/>
                    <a:gd name="T84" fmla="*/ 855 w 919"/>
                    <a:gd name="T85" fmla="*/ 309 h 1054"/>
                    <a:gd name="T86" fmla="*/ 848 w 919"/>
                    <a:gd name="T87" fmla="*/ 391 h 1054"/>
                    <a:gd name="T88" fmla="*/ 834 w 919"/>
                    <a:gd name="T89" fmla="*/ 504 h 1054"/>
                    <a:gd name="T90" fmla="*/ 813 w 919"/>
                    <a:gd name="T91" fmla="*/ 648 h 1054"/>
                    <a:gd name="T92" fmla="*/ 790 w 919"/>
                    <a:gd name="T93" fmla="*/ 801 h 1054"/>
                    <a:gd name="T94" fmla="*/ 766 w 919"/>
                    <a:gd name="T95" fmla="*/ 914 h 1054"/>
                    <a:gd name="T96" fmla="*/ 741 w 919"/>
                    <a:gd name="T97" fmla="*/ 985 h 1054"/>
                    <a:gd name="T98" fmla="*/ 718 w 919"/>
                    <a:gd name="T99" fmla="*/ 1021 h 1054"/>
                    <a:gd name="T100" fmla="*/ 697 w 919"/>
                    <a:gd name="T101" fmla="*/ 1044 h 1054"/>
                    <a:gd name="T102" fmla="*/ 681 w 919"/>
                    <a:gd name="T103" fmla="*/ 1054 h 1054"/>
                    <a:gd name="T104" fmla="*/ 670 w 919"/>
                    <a:gd name="T105" fmla="*/ 1052 h 1054"/>
                    <a:gd name="T106" fmla="*/ 664 w 919"/>
                    <a:gd name="T107" fmla="*/ 1038 h 1054"/>
                    <a:gd name="T108" fmla="*/ 662 w 919"/>
                    <a:gd name="T109" fmla="*/ 1012 h 1054"/>
                    <a:gd name="T110" fmla="*/ 664 w 919"/>
                    <a:gd name="T111" fmla="*/ 971 h 1054"/>
                    <a:gd name="T112" fmla="*/ 647 w 919"/>
                    <a:gd name="T113" fmla="*/ 914 h 1054"/>
                    <a:gd name="T114" fmla="*/ 611 w 919"/>
                    <a:gd name="T115" fmla="*/ 837 h 1054"/>
                    <a:gd name="T116" fmla="*/ 567 w 919"/>
                    <a:gd name="T117" fmla="*/ 759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19" h="1054">
                      <a:moveTo>
                        <a:pt x="567" y="759"/>
                      </a:moveTo>
                      <a:lnTo>
                        <a:pt x="578" y="765"/>
                      </a:lnTo>
                      <a:lnTo>
                        <a:pt x="590" y="768"/>
                      </a:lnTo>
                      <a:lnTo>
                        <a:pt x="601" y="772"/>
                      </a:lnTo>
                      <a:lnTo>
                        <a:pt x="611" y="776"/>
                      </a:lnTo>
                      <a:lnTo>
                        <a:pt x="620" y="780"/>
                      </a:lnTo>
                      <a:lnTo>
                        <a:pt x="630" y="784"/>
                      </a:lnTo>
                      <a:lnTo>
                        <a:pt x="637" y="786"/>
                      </a:lnTo>
                      <a:lnTo>
                        <a:pt x="645" y="789"/>
                      </a:lnTo>
                      <a:lnTo>
                        <a:pt x="653" y="791"/>
                      </a:lnTo>
                      <a:lnTo>
                        <a:pt x="658" y="793"/>
                      </a:lnTo>
                      <a:lnTo>
                        <a:pt x="664" y="795"/>
                      </a:lnTo>
                      <a:lnTo>
                        <a:pt x="670" y="795"/>
                      </a:lnTo>
                      <a:lnTo>
                        <a:pt x="674" y="797"/>
                      </a:lnTo>
                      <a:lnTo>
                        <a:pt x="676" y="797"/>
                      </a:lnTo>
                      <a:lnTo>
                        <a:pt x="678" y="799"/>
                      </a:lnTo>
                      <a:lnTo>
                        <a:pt x="679" y="799"/>
                      </a:lnTo>
                      <a:lnTo>
                        <a:pt x="681" y="799"/>
                      </a:lnTo>
                      <a:lnTo>
                        <a:pt x="681" y="797"/>
                      </a:lnTo>
                      <a:lnTo>
                        <a:pt x="683" y="797"/>
                      </a:lnTo>
                      <a:lnTo>
                        <a:pt x="683" y="795"/>
                      </a:lnTo>
                      <a:lnTo>
                        <a:pt x="685" y="793"/>
                      </a:lnTo>
                      <a:lnTo>
                        <a:pt x="685" y="789"/>
                      </a:lnTo>
                      <a:lnTo>
                        <a:pt x="687" y="786"/>
                      </a:lnTo>
                      <a:lnTo>
                        <a:pt x="689" y="784"/>
                      </a:lnTo>
                      <a:lnTo>
                        <a:pt x="689" y="778"/>
                      </a:lnTo>
                      <a:lnTo>
                        <a:pt x="691" y="774"/>
                      </a:lnTo>
                      <a:lnTo>
                        <a:pt x="693" y="768"/>
                      </a:lnTo>
                      <a:lnTo>
                        <a:pt x="693" y="763"/>
                      </a:lnTo>
                      <a:lnTo>
                        <a:pt x="695" y="757"/>
                      </a:lnTo>
                      <a:lnTo>
                        <a:pt x="697" y="749"/>
                      </a:lnTo>
                      <a:lnTo>
                        <a:pt x="699" y="742"/>
                      </a:lnTo>
                      <a:lnTo>
                        <a:pt x="701" y="734"/>
                      </a:lnTo>
                      <a:lnTo>
                        <a:pt x="702" y="724"/>
                      </a:lnTo>
                      <a:lnTo>
                        <a:pt x="704" y="715"/>
                      </a:lnTo>
                      <a:lnTo>
                        <a:pt x="706" y="703"/>
                      </a:lnTo>
                      <a:lnTo>
                        <a:pt x="708" y="692"/>
                      </a:lnTo>
                      <a:lnTo>
                        <a:pt x="712" y="676"/>
                      </a:lnTo>
                      <a:lnTo>
                        <a:pt x="714" y="661"/>
                      </a:lnTo>
                      <a:lnTo>
                        <a:pt x="718" y="644"/>
                      </a:lnTo>
                      <a:lnTo>
                        <a:pt x="720" y="625"/>
                      </a:lnTo>
                      <a:lnTo>
                        <a:pt x="723" y="604"/>
                      </a:lnTo>
                      <a:lnTo>
                        <a:pt x="725" y="581"/>
                      </a:lnTo>
                      <a:lnTo>
                        <a:pt x="729" y="558"/>
                      </a:lnTo>
                      <a:lnTo>
                        <a:pt x="733" y="531"/>
                      </a:lnTo>
                      <a:lnTo>
                        <a:pt x="737" y="504"/>
                      </a:lnTo>
                      <a:lnTo>
                        <a:pt x="739" y="475"/>
                      </a:lnTo>
                      <a:lnTo>
                        <a:pt x="743" y="445"/>
                      </a:lnTo>
                      <a:lnTo>
                        <a:pt x="746" y="412"/>
                      </a:lnTo>
                      <a:lnTo>
                        <a:pt x="750" y="381"/>
                      </a:lnTo>
                      <a:lnTo>
                        <a:pt x="752" y="353"/>
                      </a:lnTo>
                      <a:lnTo>
                        <a:pt x="754" y="326"/>
                      </a:lnTo>
                      <a:lnTo>
                        <a:pt x="756" y="299"/>
                      </a:lnTo>
                      <a:lnTo>
                        <a:pt x="758" y="276"/>
                      </a:lnTo>
                      <a:lnTo>
                        <a:pt x="760" y="255"/>
                      </a:lnTo>
                      <a:lnTo>
                        <a:pt x="760" y="234"/>
                      </a:lnTo>
                      <a:lnTo>
                        <a:pt x="762" y="215"/>
                      </a:lnTo>
                      <a:lnTo>
                        <a:pt x="762" y="199"/>
                      </a:lnTo>
                      <a:lnTo>
                        <a:pt x="762" y="184"/>
                      </a:lnTo>
                      <a:lnTo>
                        <a:pt x="762" y="171"/>
                      </a:lnTo>
                      <a:lnTo>
                        <a:pt x="760" y="159"/>
                      </a:lnTo>
                      <a:lnTo>
                        <a:pt x="758" y="150"/>
                      </a:lnTo>
                      <a:lnTo>
                        <a:pt x="758" y="142"/>
                      </a:lnTo>
                      <a:lnTo>
                        <a:pt x="754" y="136"/>
                      </a:lnTo>
                      <a:lnTo>
                        <a:pt x="752" y="132"/>
                      </a:lnTo>
                      <a:lnTo>
                        <a:pt x="746" y="125"/>
                      </a:lnTo>
                      <a:lnTo>
                        <a:pt x="741" y="119"/>
                      </a:lnTo>
                      <a:lnTo>
                        <a:pt x="735" y="115"/>
                      </a:lnTo>
                      <a:lnTo>
                        <a:pt x="729" y="111"/>
                      </a:lnTo>
                      <a:lnTo>
                        <a:pt x="722" y="108"/>
                      </a:lnTo>
                      <a:lnTo>
                        <a:pt x="716" y="108"/>
                      </a:lnTo>
                      <a:lnTo>
                        <a:pt x="708" y="106"/>
                      </a:lnTo>
                      <a:lnTo>
                        <a:pt x="701" y="106"/>
                      </a:lnTo>
                      <a:lnTo>
                        <a:pt x="691" y="106"/>
                      </a:lnTo>
                      <a:lnTo>
                        <a:pt x="679" y="106"/>
                      </a:lnTo>
                      <a:lnTo>
                        <a:pt x="666" y="106"/>
                      </a:lnTo>
                      <a:lnTo>
                        <a:pt x="653" y="106"/>
                      </a:lnTo>
                      <a:lnTo>
                        <a:pt x="637" y="108"/>
                      </a:lnTo>
                      <a:lnTo>
                        <a:pt x="620" y="108"/>
                      </a:lnTo>
                      <a:lnTo>
                        <a:pt x="601" y="109"/>
                      </a:lnTo>
                      <a:lnTo>
                        <a:pt x="591" y="111"/>
                      </a:lnTo>
                      <a:lnTo>
                        <a:pt x="582" y="111"/>
                      </a:lnTo>
                      <a:lnTo>
                        <a:pt x="570" y="113"/>
                      </a:lnTo>
                      <a:lnTo>
                        <a:pt x="557" y="115"/>
                      </a:lnTo>
                      <a:lnTo>
                        <a:pt x="544" y="117"/>
                      </a:lnTo>
                      <a:lnTo>
                        <a:pt x="530" y="119"/>
                      </a:lnTo>
                      <a:lnTo>
                        <a:pt x="513" y="121"/>
                      </a:lnTo>
                      <a:lnTo>
                        <a:pt x="498" y="125"/>
                      </a:lnTo>
                      <a:lnTo>
                        <a:pt x="479" y="127"/>
                      </a:lnTo>
                      <a:lnTo>
                        <a:pt x="461" y="131"/>
                      </a:lnTo>
                      <a:lnTo>
                        <a:pt x="440" y="132"/>
                      </a:lnTo>
                      <a:lnTo>
                        <a:pt x="419" y="136"/>
                      </a:lnTo>
                      <a:lnTo>
                        <a:pt x="396" y="140"/>
                      </a:lnTo>
                      <a:lnTo>
                        <a:pt x="373" y="144"/>
                      </a:lnTo>
                      <a:lnTo>
                        <a:pt x="350" y="146"/>
                      </a:lnTo>
                      <a:lnTo>
                        <a:pt x="324" y="150"/>
                      </a:lnTo>
                      <a:lnTo>
                        <a:pt x="297" y="153"/>
                      </a:lnTo>
                      <a:lnTo>
                        <a:pt x="270" y="157"/>
                      </a:lnTo>
                      <a:lnTo>
                        <a:pt x="243" y="161"/>
                      </a:lnTo>
                      <a:lnTo>
                        <a:pt x="217" y="165"/>
                      </a:lnTo>
                      <a:lnTo>
                        <a:pt x="192" y="169"/>
                      </a:lnTo>
                      <a:lnTo>
                        <a:pt x="169" y="171"/>
                      </a:lnTo>
                      <a:lnTo>
                        <a:pt x="146" y="175"/>
                      </a:lnTo>
                      <a:lnTo>
                        <a:pt x="125" y="176"/>
                      </a:lnTo>
                      <a:lnTo>
                        <a:pt x="106" y="178"/>
                      </a:lnTo>
                      <a:lnTo>
                        <a:pt x="88" y="182"/>
                      </a:lnTo>
                      <a:lnTo>
                        <a:pt x="73" y="184"/>
                      </a:lnTo>
                      <a:lnTo>
                        <a:pt x="58" y="186"/>
                      </a:lnTo>
                      <a:lnTo>
                        <a:pt x="44" y="186"/>
                      </a:lnTo>
                      <a:lnTo>
                        <a:pt x="33" y="188"/>
                      </a:lnTo>
                      <a:lnTo>
                        <a:pt x="21" y="190"/>
                      </a:lnTo>
                      <a:lnTo>
                        <a:pt x="14" y="190"/>
                      </a:lnTo>
                      <a:lnTo>
                        <a:pt x="6" y="190"/>
                      </a:lnTo>
                      <a:lnTo>
                        <a:pt x="0" y="190"/>
                      </a:lnTo>
                      <a:lnTo>
                        <a:pt x="0" y="132"/>
                      </a:lnTo>
                      <a:lnTo>
                        <a:pt x="6" y="131"/>
                      </a:lnTo>
                      <a:lnTo>
                        <a:pt x="14" y="131"/>
                      </a:lnTo>
                      <a:lnTo>
                        <a:pt x="23" y="131"/>
                      </a:lnTo>
                      <a:lnTo>
                        <a:pt x="35" y="129"/>
                      </a:lnTo>
                      <a:lnTo>
                        <a:pt x="48" y="127"/>
                      </a:lnTo>
                      <a:lnTo>
                        <a:pt x="62" y="127"/>
                      </a:lnTo>
                      <a:lnTo>
                        <a:pt x="79" y="123"/>
                      </a:lnTo>
                      <a:lnTo>
                        <a:pt x="98" y="121"/>
                      </a:lnTo>
                      <a:lnTo>
                        <a:pt x="117" y="119"/>
                      </a:lnTo>
                      <a:lnTo>
                        <a:pt x="140" y="115"/>
                      </a:lnTo>
                      <a:lnTo>
                        <a:pt x="165" y="111"/>
                      </a:lnTo>
                      <a:lnTo>
                        <a:pt x="190" y="108"/>
                      </a:lnTo>
                      <a:lnTo>
                        <a:pt x="218" y="102"/>
                      </a:lnTo>
                      <a:lnTo>
                        <a:pt x="247" y="98"/>
                      </a:lnTo>
                      <a:lnTo>
                        <a:pt x="278" y="92"/>
                      </a:lnTo>
                      <a:lnTo>
                        <a:pt x="312" y="86"/>
                      </a:lnTo>
                      <a:lnTo>
                        <a:pt x="345" y="81"/>
                      </a:lnTo>
                      <a:lnTo>
                        <a:pt x="375" y="75"/>
                      </a:lnTo>
                      <a:lnTo>
                        <a:pt x="406" y="69"/>
                      </a:lnTo>
                      <a:lnTo>
                        <a:pt x="435" y="65"/>
                      </a:lnTo>
                      <a:lnTo>
                        <a:pt x="459" y="60"/>
                      </a:lnTo>
                      <a:lnTo>
                        <a:pt x="484" y="56"/>
                      </a:lnTo>
                      <a:lnTo>
                        <a:pt x="509" y="52"/>
                      </a:lnTo>
                      <a:lnTo>
                        <a:pt x="530" y="50"/>
                      </a:lnTo>
                      <a:lnTo>
                        <a:pt x="549" y="46"/>
                      </a:lnTo>
                      <a:lnTo>
                        <a:pt x="569" y="44"/>
                      </a:lnTo>
                      <a:lnTo>
                        <a:pt x="584" y="42"/>
                      </a:lnTo>
                      <a:lnTo>
                        <a:pt x="599" y="40"/>
                      </a:lnTo>
                      <a:lnTo>
                        <a:pt x="613" y="39"/>
                      </a:lnTo>
                      <a:lnTo>
                        <a:pt x="624" y="37"/>
                      </a:lnTo>
                      <a:lnTo>
                        <a:pt x="635" y="35"/>
                      </a:lnTo>
                      <a:lnTo>
                        <a:pt x="643" y="33"/>
                      </a:lnTo>
                      <a:lnTo>
                        <a:pt x="657" y="31"/>
                      </a:lnTo>
                      <a:lnTo>
                        <a:pt x="668" y="29"/>
                      </a:lnTo>
                      <a:lnTo>
                        <a:pt x="679" y="25"/>
                      </a:lnTo>
                      <a:lnTo>
                        <a:pt x="689" y="23"/>
                      </a:lnTo>
                      <a:lnTo>
                        <a:pt x="699" y="21"/>
                      </a:lnTo>
                      <a:lnTo>
                        <a:pt x="704" y="19"/>
                      </a:lnTo>
                      <a:lnTo>
                        <a:pt x="712" y="16"/>
                      </a:lnTo>
                      <a:lnTo>
                        <a:pt x="716" y="14"/>
                      </a:lnTo>
                      <a:lnTo>
                        <a:pt x="723" y="10"/>
                      </a:lnTo>
                      <a:lnTo>
                        <a:pt x="733" y="4"/>
                      </a:lnTo>
                      <a:lnTo>
                        <a:pt x="741" y="2"/>
                      </a:lnTo>
                      <a:lnTo>
                        <a:pt x="746" y="0"/>
                      </a:lnTo>
                      <a:lnTo>
                        <a:pt x="752" y="0"/>
                      </a:lnTo>
                      <a:lnTo>
                        <a:pt x="754" y="2"/>
                      </a:lnTo>
                      <a:lnTo>
                        <a:pt x="758" y="4"/>
                      </a:lnTo>
                      <a:lnTo>
                        <a:pt x="760" y="6"/>
                      </a:lnTo>
                      <a:lnTo>
                        <a:pt x="764" y="8"/>
                      </a:lnTo>
                      <a:lnTo>
                        <a:pt x="767" y="12"/>
                      </a:lnTo>
                      <a:lnTo>
                        <a:pt x="773" y="14"/>
                      </a:lnTo>
                      <a:lnTo>
                        <a:pt x="777" y="18"/>
                      </a:lnTo>
                      <a:lnTo>
                        <a:pt x="783" y="21"/>
                      </a:lnTo>
                      <a:lnTo>
                        <a:pt x="790" y="25"/>
                      </a:lnTo>
                      <a:lnTo>
                        <a:pt x="796" y="29"/>
                      </a:lnTo>
                      <a:lnTo>
                        <a:pt x="804" y="35"/>
                      </a:lnTo>
                      <a:lnTo>
                        <a:pt x="811" y="40"/>
                      </a:lnTo>
                      <a:lnTo>
                        <a:pt x="827" y="52"/>
                      </a:lnTo>
                      <a:lnTo>
                        <a:pt x="836" y="60"/>
                      </a:lnTo>
                      <a:lnTo>
                        <a:pt x="846" y="65"/>
                      </a:lnTo>
                      <a:lnTo>
                        <a:pt x="854" y="75"/>
                      </a:lnTo>
                      <a:lnTo>
                        <a:pt x="861" y="83"/>
                      </a:lnTo>
                      <a:lnTo>
                        <a:pt x="869" y="90"/>
                      </a:lnTo>
                      <a:lnTo>
                        <a:pt x="877" y="98"/>
                      </a:lnTo>
                      <a:lnTo>
                        <a:pt x="882" y="104"/>
                      </a:lnTo>
                      <a:lnTo>
                        <a:pt x="888" y="109"/>
                      </a:lnTo>
                      <a:lnTo>
                        <a:pt x="894" y="115"/>
                      </a:lnTo>
                      <a:lnTo>
                        <a:pt x="899" y="121"/>
                      </a:lnTo>
                      <a:lnTo>
                        <a:pt x="903" y="127"/>
                      </a:lnTo>
                      <a:lnTo>
                        <a:pt x="907" y="131"/>
                      </a:lnTo>
                      <a:lnTo>
                        <a:pt x="911" y="134"/>
                      </a:lnTo>
                      <a:lnTo>
                        <a:pt x="913" y="138"/>
                      </a:lnTo>
                      <a:lnTo>
                        <a:pt x="915" y="142"/>
                      </a:lnTo>
                      <a:lnTo>
                        <a:pt x="917" y="146"/>
                      </a:lnTo>
                      <a:lnTo>
                        <a:pt x="919" y="148"/>
                      </a:lnTo>
                      <a:lnTo>
                        <a:pt x="919" y="152"/>
                      </a:lnTo>
                      <a:lnTo>
                        <a:pt x="917" y="157"/>
                      </a:lnTo>
                      <a:lnTo>
                        <a:pt x="915" y="165"/>
                      </a:lnTo>
                      <a:lnTo>
                        <a:pt x="911" y="171"/>
                      </a:lnTo>
                      <a:lnTo>
                        <a:pt x="909" y="176"/>
                      </a:lnTo>
                      <a:lnTo>
                        <a:pt x="905" y="180"/>
                      </a:lnTo>
                      <a:lnTo>
                        <a:pt x="901" y="184"/>
                      </a:lnTo>
                      <a:lnTo>
                        <a:pt x="898" y="188"/>
                      </a:lnTo>
                      <a:lnTo>
                        <a:pt x="892" y="190"/>
                      </a:lnTo>
                      <a:lnTo>
                        <a:pt x="890" y="192"/>
                      </a:lnTo>
                      <a:lnTo>
                        <a:pt x="886" y="194"/>
                      </a:lnTo>
                      <a:lnTo>
                        <a:pt x="884" y="198"/>
                      </a:lnTo>
                      <a:lnTo>
                        <a:pt x="880" y="201"/>
                      </a:lnTo>
                      <a:lnTo>
                        <a:pt x="878" y="205"/>
                      </a:lnTo>
                      <a:lnTo>
                        <a:pt x="875" y="211"/>
                      </a:lnTo>
                      <a:lnTo>
                        <a:pt x="873" y="219"/>
                      </a:lnTo>
                      <a:lnTo>
                        <a:pt x="871" y="224"/>
                      </a:lnTo>
                      <a:lnTo>
                        <a:pt x="867" y="232"/>
                      </a:lnTo>
                      <a:lnTo>
                        <a:pt x="865" y="242"/>
                      </a:lnTo>
                      <a:lnTo>
                        <a:pt x="863" y="249"/>
                      </a:lnTo>
                      <a:lnTo>
                        <a:pt x="861" y="261"/>
                      </a:lnTo>
                      <a:lnTo>
                        <a:pt x="859" y="270"/>
                      </a:lnTo>
                      <a:lnTo>
                        <a:pt x="859" y="282"/>
                      </a:lnTo>
                      <a:lnTo>
                        <a:pt x="857" y="295"/>
                      </a:lnTo>
                      <a:lnTo>
                        <a:pt x="855" y="309"/>
                      </a:lnTo>
                      <a:lnTo>
                        <a:pt x="855" y="322"/>
                      </a:lnTo>
                      <a:lnTo>
                        <a:pt x="854" y="337"/>
                      </a:lnTo>
                      <a:lnTo>
                        <a:pt x="852" y="355"/>
                      </a:lnTo>
                      <a:lnTo>
                        <a:pt x="850" y="372"/>
                      </a:lnTo>
                      <a:lnTo>
                        <a:pt x="848" y="391"/>
                      </a:lnTo>
                      <a:lnTo>
                        <a:pt x="846" y="410"/>
                      </a:lnTo>
                      <a:lnTo>
                        <a:pt x="844" y="433"/>
                      </a:lnTo>
                      <a:lnTo>
                        <a:pt x="840" y="454"/>
                      </a:lnTo>
                      <a:lnTo>
                        <a:pt x="836" y="479"/>
                      </a:lnTo>
                      <a:lnTo>
                        <a:pt x="834" y="504"/>
                      </a:lnTo>
                      <a:lnTo>
                        <a:pt x="831" y="531"/>
                      </a:lnTo>
                      <a:lnTo>
                        <a:pt x="827" y="558"/>
                      </a:lnTo>
                      <a:lnTo>
                        <a:pt x="823" y="586"/>
                      </a:lnTo>
                      <a:lnTo>
                        <a:pt x="819" y="617"/>
                      </a:lnTo>
                      <a:lnTo>
                        <a:pt x="813" y="648"/>
                      </a:lnTo>
                      <a:lnTo>
                        <a:pt x="810" y="680"/>
                      </a:lnTo>
                      <a:lnTo>
                        <a:pt x="804" y="713"/>
                      </a:lnTo>
                      <a:lnTo>
                        <a:pt x="800" y="743"/>
                      </a:lnTo>
                      <a:lnTo>
                        <a:pt x="794" y="772"/>
                      </a:lnTo>
                      <a:lnTo>
                        <a:pt x="790" y="801"/>
                      </a:lnTo>
                      <a:lnTo>
                        <a:pt x="785" y="826"/>
                      </a:lnTo>
                      <a:lnTo>
                        <a:pt x="781" y="851"/>
                      </a:lnTo>
                      <a:lnTo>
                        <a:pt x="775" y="874"/>
                      </a:lnTo>
                      <a:lnTo>
                        <a:pt x="771" y="895"/>
                      </a:lnTo>
                      <a:lnTo>
                        <a:pt x="766" y="914"/>
                      </a:lnTo>
                      <a:lnTo>
                        <a:pt x="760" y="931"/>
                      </a:lnTo>
                      <a:lnTo>
                        <a:pt x="756" y="948"/>
                      </a:lnTo>
                      <a:lnTo>
                        <a:pt x="750" y="962"/>
                      </a:lnTo>
                      <a:lnTo>
                        <a:pt x="746" y="973"/>
                      </a:lnTo>
                      <a:lnTo>
                        <a:pt x="741" y="985"/>
                      </a:lnTo>
                      <a:lnTo>
                        <a:pt x="737" y="994"/>
                      </a:lnTo>
                      <a:lnTo>
                        <a:pt x="731" y="1000"/>
                      </a:lnTo>
                      <a:lnTo>
                        <a:pt x="727" y="1008"/>
                      </a:lnTo>
                      <a:lnTo>
                        <a:pt x="722" y="1015"/>
                      </a:lnTo>
                      <a:lnTo>
                        <a:pt x="718" y="1021"/>
                      </a:lnTo>
                      <a:lnTo>
                        <a:pt x="714" y="1027"/>
                      </a:lnTo>
                      <a:lnTo>
                        <a:pt x="708" y="1033"/>
                      </a:lnTo>
                      <a:lnTo>
                        <a:pt x="704" y="1036"/>
                      </a:lnTo>
                      <a:lnTo>
                        <a:pt x="701" y="1040"/>
                      </a:lnTo>
                      <a:lnTo>
                        <a:pt x="697" y="1044"/>
                      </a:lnTo>
                      <a:lnTo>
                        <a:pt x="693" y="1048"/>
                      </a:lnTo>
                      <a:lnTo>
                        <a:pt x="691" y="1050"/>
                      </a:lnTo>
                      <a:lnTo>
                        <a:pt x="687" y="1052"/>
                      </a:lnTo>
                      <a:lnTo>
                        <a:pt x="683" y="1054"/>
                      </a:lnTo>
                      <a:lnTo>
                        <a:pt x="681" y="1054"/>
                      </a:lnTo>
                      <a:lnTo>
                        <a:pt x="679" y="1054"/>
                      </a:lnTo>
                      <a:lnTo>
                        <a:pt x="676" y="1054"/>
                      </a:lnTo>
                      <a:lnTo>
                        <a:pt x="674" y="1054"/>
                      </a:lnTo>
                      <a:lnTo>
                        <a:pt x="672" y="1052"/>
                      </a:lnTo>
                      <a:lnTo>
                        <a:pt x="670" y="1052"/>
                      </a:lnTo>
                      <a:lnTo>
                        <a:pt x="668" y="1050"/>
                      </a:lnTo>
                      <a:lnTo>
                        <a:pt x="666" y="1048"/>
                      </a:lnTo>
                      <a:lnTo>
                        <a:pt x="666" y="1044"/>
                      </a:lnTo>
                      <a:lnTo>
                        <a:pt x="664" y="1042"/>
                      </a:lnTo>
                      <a:lnTo>
                        <a:pt x="664" y="1038"/>
                      </a:lnTo>
                      <a:lnTo>
                        <a:pt x="662" y="1033"/>
                      </a:lnTo>
                      <a:lnTo>
                        <a:pt x="662" y="1029"/>
                      </a:lnTo>
                      <a:lnTo>
                        <a:pt x="662" y="1023"/>
                      </a:lnTo>
                      <a:lnTo>
                        <a:pt x="662" y="1017"/>
                      </a:lnTo>
                      <a:lnTo>
                        <a:pt x="662" y="1012"/>
                      </a:lnTo>
                      <a:lnTo>
                        <a:pt x="662" y="1004"/>
                      </a:lnTo>
                      <a:lnTo>
                        <a:pt x="664" y="996"/>
                      </a:lnTo>
                      <a:lnTo>
                        <a:pt x="664" y="989"/>
                      </a:lnTo>
                      <a:lnTo>
                        <a:pt x="664" y="981"/>
                      </a:lnTo>
                      <a:lnTo>
                        <a:pt x="664" y="971"/>
                      </a:lnTo>
                      <a:lnTo>
                        <a:pt x="662" y="962"/>
                      </a:lnTo>
                      <a:lnTo>
                        <a:pt x="660" y="952"/>
                      </a:lnTo>
                      <a:lnTo>
                        <a:pt x="657" y="941"/>
                      </a:lnTo>
                      <a:lnTo>
                        <a:pt x="653" y="927"/>
                      </a:lnTo>
                      <a:lnTo>
                        <a:pt x="647" y="914"/>
                      </a:lnTo>
                      <a:lnTo>
                        <a:pt x="641" y="901"/>
                      </a:lnTo>
                      <a:lnTo>
                        <a:pt x="635" y="885"/>
                      </a:lnTo>
                      <a:lnTo>
                        <a:pt x="628" y="870"/>
                      </a:lnTo>
                      <a:lnTo>
                        <a:pt x="618" y="855"/>
                      </a:lnTo>
                      <a:lnTo>
                        <a:pt x="611" y="837"/>
                      </a:lnTo>
                      <a:lnTo>
                        <a:pt x="599" y="818"/>
                      </a:lnTo>
                      <a:lnTo>
                        <a:pt x="590" y="799"/>
                      </a:lnTo>
                      <a:lnTo>
                        <a:pt x="578" y="780"/>
                      </a:lnTo>
                      <a:lnTo>
                        <a:pt x="567" y="759"/>
                      </a:lnTo>
                      <a:lnTo>
                        <a:pt x="567" y="75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56"/>
                <p:cNvSpPr/>
                <p:nvPr/>
              </p:nvSpPr>
              <p:spPr bwMode="auto">
                <a:xfrm>
                  <a:off x="2598738" y="2840037"/>
                  <a:ext cx="401638" cy="119063"/>
                </a:xfrm>
                <a:custGeom>
                  <a:avLst/>
                  <a:gdLst>
                    <a:gd name="T0" fmla="*/ 26 w 507"/>
                    <a:gd name="T1" fmla="*/ 134 h 149"/>
                    <a:gd name="T2" fmla="*/ 17 w 507"/>
                    <a:gd name="T3" fmla="*/ 128 h 149"/>
                    <a:gd name="T4" fmla="*/ 9 w 507"/>
                    <a:gd name="T5" fmla="*/ 120 h 149"/>
                    <a:gd name="T6" fmla="*/ 3 w 507"/>
                    <a:gd name="T7" fmla="*/ 113 h 149"/>
                    <a:gd name="T8" fmla="*/ 0 w 507"/>
                    <a:gd name="T9" fmla="*/ 109 h 149"/>
                    <a:gd name="T10" fmla="*/ 0 w 507"/>
                    <a:gd name="T11" fmla="*/ 107 h 149"/>
                    <a:gd name="T12" fmla="*/ 3 w 507"/>
                    <a:gd name="T13" fmla="*/ 103 h 149"/>
                    <a:gd name="T14" fmla="*/ 9 w 507"/>
                    <a:gd name="T15" fmla="*/ 99 h 149"/>
                    <a:gd name="T16" fmla="*/ 15 w 507"/>
                    <a:gd name="T17" fmla="*/ 96 h 149"/>
                    <a:gd name="T18" fmla="*/ 24 w 507"/>
                    <a:gd name="T19" fmla="*/ 92 h 149"/>
                    <a:gd name="T20" fmla="*/ 36 w 507"/>
                    <a:gd name="T21" fmla="*/ 88 h 149"/>
                    <a:gd name="T22" fmla="*/ 49 w 507"/>
                    <a:gd name="T23" fmla="*/ 86 h 149"/>
                    <a:gd name="T24" fmla="*/ 65 w 507"/>
                    <a:gd name="T25" fmla="*/ 82 h 149"/>
                    <a:gd name="T26" fmla="*/ 82 w 507"/>
                    <a:gd name="T27" fmla="*/ 80 h 149"/>
                    <a:gd name="T28" fmla="*/ 101 w 507"/>
                    <a:gd name="T29" fmla="*/ 74 h 149"/>
                    <a:gd name="T30" fmla="*/ 122 w 507"/>
                    <a:gd name="T31" fmla="*/ 69 h 149"/>
                    <a:gd name="T32" fmla="*/ 147 w 507"/>
                    <a:gd name="T33" fmla="*/ 63 h 149"/>
                    <a:gd name="T34" fmla="*/ 174 w 507"/>
                    <a:gd name="T35" fmla="*/ 55 h 149"/>
                    <a:gd name="T36" fmla="*/ 202 w 507"/>
                    <a:gd name="T37" fmla="*/ 46 h 149"/>
                    <a:gd name="T38" fmla="*/ 233 w 507"/>
                    <a:gd name="T39" fmla="*/ 36 h 149"/>
                    <a:gd name="T40" fmla="*/ 265 w 507"/>
                    <a:gd name="T41" fmla="*/ 29 h 149"/>
                    <a:gd name="T42" fmla="*/ 296 w 507"/>
                    <a:gd name="T43" fmla="*/ 21 h 149"/>
                    <a:gd name="T44" fmla="*/ 325 w 507"/>
                    <a:gd name="T45" fmla="*/ 15 h 149"/>
                    <a:gd name="T46" fmla="*/ 350 w 507"/>
                    <a:gd name="T47" fmla="*/ 11 h 149"/>
                    <a:gd name="T48" fmla="*/ 375 w 507"/>
                    <a:gd name="T49" fmla="*/ 6 h 149"/>
                    <a:gd name="T50" fmla="*/ 396 w 507"/>
                    <a:gd name="T51" fmla="*/ 4 h 149"/>
                    <a:gd name="T52" fmla="*/ 413 w 507"/>
                    <a:gd name="T53" fmla="*/ 0 h 149"/>
                    <a:gd name="T54" fmla="*/ 430 w 507"/>
                    <a:gd name="T55" fmla="*/ 0 h 149"/>
                    <a:gd name="T56" fmla="*/ 449 w 507"/>
                    <a:gd name="T57" fmla="*/ 0 h 149"/>
                    <a:gd name="T58" fmla="*/ 470 w 507"/>
                    <a:gd name="T59" fmla="*/ 2 h 149"/>
                    <a:gd name="T60" fmla="*/ 487 w 507"/>
                    <a:gd name="T61" fmla="*/ 7 h 149"/>
                    <a:gd name="T62" fmla="*/ 499 w 507"/>
                    <a:gd name="T63" fmla="*/ 15 h 149"/>
                    <a:gd name="T64" fmla="*/ 505 w 507"/>
                    <a:gd name="T65" fmla="*/ 25 h 149"/>
                    <a:gd name="T66" fmla="*/ 507 w 507"/>
                    <a:gd name="T67" fmla="*/ 34 h 149"/>
                    <a:gd name="T68" fmla="*/ 505 w 507"/>
                    <a:gd name="T69" fmla="*/ 44 h 149"/>
                    <a:gd name="T70" fmla="*/ 499 w 507"/>
                    <a:gd name="T71" fmla="*/ 53 h 149"/>
                    <a:gd name="T72" fmla="*/ 487 w 507"/>
                    <a:gd name="T73" fmla="*/ 63 h 149"/>
                    <a:gd name="T74" fmla="*/ 476 w 507"/>
                    <a:gd name="T75" fmla="*/ 71 h 149"/>
                    <a:gd name="T76" fmla="*/ 463 w 507"/>
                    <a:gd name="T77" fmla="*/ 74 h 149"/>
                    <a:gd name="T78" fmla="*/ 449 w 507"/>
                    <a:gd name="T79" fmla="*/ 78 h 149"/>
                    <a:gd name="T80" fmla="*/ 432 w 507"/>
                    <a:gd name="T81" fmla="*/ 80 h 149"/>
                    <a:gd name="T82" fmla="*/ 403 w 507"/>
                    <a:gd name="T83" fmla="*/ 84 h 149"/>
                    <a:gd name="T84" fmla="*/ 373 w 507"/>
                    <a:gd name="T85" fmla="*/ 88 h 149"/>
                    <a:gd name="T86" fmla="*/ 359 w 507"/>
                    <a:gd name="T87" fmla="*/ 92 h 149"/>
                    <a:gd name="T88" fmla="*/ 346 w 507"/>
                    <a:gd name="T89" fmla="*/ 96 h 149"/>
                    <a:gd name="T90" fmla="*/ 332 w 507"/>
                    <a:gd name="T91" fmla="*/ 97 h 149"/>
                    <a:gd name="T92" fmla="*/ 315 w 507"/>
                    <a:gd name="T93" fmla="*/ 101 h 149"/>
                    <a:gd name="T94" fmla="*/ 298 w 507"/>
                    <a:gd name="T95" fmla="*/ 105 h 149"/>
                    <a:gd name="T96" fmla="*/ 265 w 507"/>
                    <a:gd name="T97" fmla="*/ 111 h 149"/>
                    <a:gd name="T98" fmla="*/ 218 w 507"/>
                    <a:gd name="T99" fmla="*/ 124 h 149"/>
                    <a:gd name="T100" fmla="*/ 195 w 507"/>
                    <a:gd name="T101" fmla="*/ 130 h 149"/>
                    <a:gd name="T102" fmla="*/ 172 w 507"/>
                    <a:gd name="T103" fmla="*/ 136 h 149"/>
                    <a:gd name="T104" fmla="*/ 153 w 507"/>
                    <a:gd name="T105" fmla="*/ 142 h 149"/>
                    <a:gd name="T106" fmla="*/ 133 w 507"/>
                    <a:gd name="T107" fmla="*/ 143 h 149"/>
                    <a:gd name="T108" fmla="*/ 118 w 507"/>
                    <a:gd name="T109" fmla="*/ 147 h 149"/>
                    <a:gd name="T110" fmla="*/ 107 w 507"/>
                    <a:gd name="T111" fmla="*/ 149 h 149"/>
                    <a:gd name="T112" fmla="*/ 95 w 507"/>
                    <a:gd name="T113" fmla="*/ 149 h 149"/>
                    <a:gd name="T114" fmla="*/ 89 w 507"/>
                    <a:gd name="T115" fmla="*/ 149 h 149"/>
                    <a:gd name="T116" fmla="*/ 76 w 507"/>
                    <a:gd name="T117" fmla="*/ 149 h 149"/>
                    <a:gd name="T118" fmla="*/ 47 w 507"/>
                    <a:gd name="T119" fmla="*/ 142 h 149"/>
                    <a:gd name="T120" fmla="*/ 32 w 507"/>
                    <a:gd name="T121" fmla="*/ 138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07" h="149">
                      <a:moveTo>
                        <a:pt x="32" y="138"/>
                      </a:moveTo>
                      <a:lnTo>
                        <a:pt x="26" y="134"/>
                      </a:lnTo>
                      <a:lnTo>
                        <a:pt x="21" y="130"/>
                      </a:lnTo>
                      <a:lnTo>
                        <a:pt x="17" y="128"/>
                      </a:lnTo>
                      <a:lnTo>
                        <a:pt x="13" y="124"/>
                      </a:lnTo>
                      <a:lnTo>
                        <a:pt x="9" y="120"/>
                      </a:lnTo>
                      <a:lnTo>
                        <a:pt x="5" y="117"/>
                      </a:lnTo>
                      <a:lnTo>
                        <a:pt x="3" y="113"/>
                      </a:lnTo>
                      <a:lnTo>
                        <a:pt x="1" y="111"/>
                      </a:lnTo>
                      <a:lnTo>
                        <a:pt x="0" y="109"/>
                      </a:lnTo>
                      <a:lnTo>
                        <a:pt x="0" y="107"/>
                      </a:lnTo>
                      <a:lnTo>
                        <a:pt x="0" y="107"/>
                      </a:lnTo>
                      <a:lnTo>
                        <a:pt x="1" y="105"/>
                      </a:lnTo>
                      <a:lnTo>
                        <a:pt x="3" y="103"/>
                      </a:lnTo>
                      <a:lnTo>
                        <a:pt x="5" y="101"/>
                      </a:lnTo>
                      <a:lnTo>
                        <a:pt x="9" y="99"/>
                      </a:lnTo>
                      <a:lnTo>
                        <a:pt x="11" y="97"/>
                      </a:lnTo>
                      <a:lnTo>
                        <a:pt x="15" y="96"/>
                      </a:lnTo>
                      <a:lnTo>
                        <a:pt x="21" y="94"/>
                      </a:lnTo>
                      <a:lnTo>
                        <a:pt x="24" y="92"/>
                      </a:lnTo>
                      <a:lnTo>
                        <a:pt x="30" y="90"/>
                      </a:lnTo>
                      <a:lnTo>
                        <a:pt x="36" y="88"/>
                      </a:lnTo>
                      <a:lnTo>
                        <a:pt x="44" y="88"/>
                      </a:lnTo>
                      <a:lnTo>
                        <a:pt x="49" y="86"/>
                      </a:lnTo>
                      <a:lnTo>
                        <a:pt x="57" y="84"/>
                      </a:lnTo>
                      <a:lnTo>
                        <a:pt x="65" y="82"/>
                      </a:lnTo>
                      <a:lnTo>
                        <a:pt x="72" y="82"/>
                      </a:lnTo>
                      <a:lnTo>
                        <a:pt x="82" y="80"/>
                      </a:lnTo>
                      <a:lnTo>
                        <a:pt x="91" y="76"/>
                      </a:lnTo>
                      <a:lnTo>
                        <a:pt x="101" y="74"/>
                      </a:lnTo>
                      <a:lnTo>
                        <a:pt x="111" y="73"/>
                      </a:lnTo>
                      <a:lnTo>
                        <a:pt x="122" y="69"/>
                      </a:lnTo>
                      <a:lnTo>
                        <a:pt x="133" y="65"/>
                      </a:lnTo>
                      <a:lnTo>
                        <a:pt x="147" y="63"/>
                      </a:lnTo>
                      <a:lnTo>
                        <a:pt x="160" y="59"/>
                      </a:lnTo>
                      <a:lnTo>
                        <a:pt x="174" y="55"/>
                      </a:lnTo>
                      <a:lnTo>
                        <a:pt x="187" y="51"/>
                      </a:lnTo>
                      <a:lnTo>
                        <a:pt x="202" y="46"/>
                      </a:lnTo>
                      <a:lnTo>
                        <a:pt x="218" y="42"/>
                      </a:lnTo>
                      <a:lnTo>
                        <a:pt x="233" y="36"/>
                      </a:lnTo>
                      <a:lnTo>
                        <a:pt x="250" y="32"/>
                      </a:lnTo>
                      <a:lnTo>
                        <a:pt x="265" y="29"/>
                      </a:lnTo>
                      <a:lnTo>
                        <a:pt x="281" y="25"/>
                      </a:lnTo>
                      <a:lnTo>
                        <a:pt x="296" y="21"/>
                      </a:lnTo>
                      <a:lnTo>
                        <a:pt x="311" y="19"/>
                      </a:lnTo>
                      <a:lnTo>
                        <a:pt x="325" y="15"/>
                      </a:lnTo>
                      <a:lnTo>
                        <a:pt x="338" y="13"/>
                      </a:lnTo>
                      <a:lnTo>
                        <a:pt x="350" y="11"/>
                      </a:lnTo>
                      <a:lnTo>
                        <a:pt x="363" y="7"/>
                      </a:lnTo>
                      <a:lnTo>
                        <a:pt x="375" y="6"/>
                      </a:lnTo>
                      <a:lnTo>
                        <a:pt x="384" y="4"/>
                      </a:lnTo>
                      <a:lnTo>
                        <a:pt x="396" y="4"/>
                      </a:lnTo>
                      <a:lnTo>
                        <a:pt x="403" y="2"/>
                      </a:lnTo>
                      <a:lnTo>
                        <a:pt x="413" y="0"/>
                      </a:lnTo>
                      <a:lnTo>
                        <a:pt x="422" y="0"/>
                      </a:lnTo>
                      <a:lnTo>
                        <a:pt x="430" y="0"/>
                      </a:lnTo>
                      <a:lnTo>
                        <a:pt x="436" y="0"/>
                      </a:lnTo>
                      <a:lnTo>
                        <a:pt x="449" y="0"/>
                      </a:lnTo>
                      <a:lnTo>
                        <a:pt x="461" y="0"/>
                      </a:lnTo>
                      <a:lnTo>
                        <a:pt x="470" y="2"/>
                      </a:lnTo>
                      <a:lnTo>
                        <a:pt x="480" y="4"/>
                      </a:lnTo>
                      <a:lnTo>
                        <a:pt x="487" y="7"/>
                      </a:lnTo>
                      <a:lnTo>
                        <a:pt x="493" y="11"/>
                      </a:lnTo>
                      <a:lnTo>
                        <a:pt x="499" y="15"/>
                      </a:lnTo>
                      <a:lnTo>
                        <a:pt x="505" y="19"/>
                      </a:lnTo>
                      <a:lnTo>
                        <a:pt x="505" y="25"/>
                      </a:lnTo>
                      <a:lnTo>
                        <a:pt x="507" y="29"/>
                      </a:lnTo>
                      <a:lnTo>
                        <a:pt x="507" y="34"/>
                      </a:lnTo>
                      <a:lnTo>
                        <a:pt x="507" y="38"/>
                      </a:lnTo>
                      <a:lnTo>
                        <a:pt x="505" y="44"/>
                      </a:lnTo>
                      <a:lnTo>
                        <a:pt x="503" y="48"/>
                      </a:lnTo>
                      <a:lnTo>
                        <a:pt x="499" y="53"/>
                      </a:lnTo>
                      <a:lnTo>
                        <a:pt x="493" y="59"/>
                      </a:lnTo>
                      <a:lnTo>
                        <a:pt x="487" y="63"/>
                      </a:lnTo>
                      <a:lnTo>
                        <a:pt x="482" y="67"/>
                      </a:lnTo>
                      <a:lnTo>
                        <a:pt x="476" y="71"/>
                      </a:lnTo>
                      <a:lnTo>
                        <a:pt x="470" y="73"/>
                      </a:lnTo>
                      <a:lnTo>
                        <a:pt x="463" y="74"/>
                      </a:lnTo>
                      <a:lnTo>
                        <a:pt x="457" y="76"/>
                      </a:lnTo>
                      <a:lnTo>
                        <a:pt x="449" y="78"/>
                      </a:lnTo>
                      <a:lnTo>
                        <a:pt x="441" y="78"/>
                      </a:lnTo>
                      <a:lnTo>
                        <a:pt x="432" y="80"/>
                      </a:lnTo>
                      <a:lnTo>
                        <a:pt x="422" y="82"/>
                      </a:lnTo>
                      <a:lnTo>
                        <a:pt x="403" y="84"/>
                      </a:lnTo>
                      <a:lnTo>
                        <a:pt x="382" y="88"/>
                      </a:lnTo>
                      <a:lnTo>
                        <a:pt x="373" y="88"/>
                      </a:lnTo>
                      <a:lnTo>
                        <a:pt x="363" y="92"/>
                      </a:lnTo>
                      <a:lnTo>
                        <a:pt x="359" y="92"/>
                      </a:lnTo>
                      <a:lnTo>
                        <a:pt x="353" y="94"/>
                      </a:lnTo>
                      <a:lnTo>
                        <a:pt x="346" y="96"/>
                      </a:lnTo>
                      <a:lnTo>
                        <a:pt x="340" y="96"/>
                      </a:lnTo>
                      <a:lnTo>
                        <a:pt x="332" y="97"/>
                      </a:lnTo>
                      <a:lnTo>
                        <a:pt x="325" y="99"/>
                      </a:lnTo>
                      <a:lnTo>
                        <a:pt x="315" y="101"/>
                      </a:lnTo>
                      <a:lnTo>
                        <a:pt x="306" y="103"/>
                      </a:lnTo>
                      <a:lnTo>
                        <a:pt x="298" y="105"/>
                      </a:lnTo>
                      <a:lnTo>
                        <a:pt x="287" y="107"/>
                      </a:lnTo>
                      <a:lnTo>
                        <a:pt x="265" y="111"/>
                      </a:lnTo>
                      <a:lnTo>
                        <a:pt x="243" y="117"/>
                      </a:lnTo>
                      <a:lnTo>
                        <a:pt x="218" y="124"/>
                      </a:lnTo>
                      <a:lnTo>
                        <a:pt x="206" y="128"/>
                      </a:lnTo>
                      <a:lnTo>
                        <a:pt x="195" y="130"/>
                      </a:lnTo>
                      <a:lnTo>
                        <a:pt x="183" y="134"/>
                      </a:lnTo>
                      <a:lnTo>
                        <a:pt x="172" y="136"/>
                      </a:lnTo>
                      <a:lnTo>
                        <a:pt x="162" y="138"/>
                      </a:lnTo>
                      <a:lnTo>
                        <a:pt x="153" y="142"/>
                      </a:lnTo>
                      <a:lnTo>
                        <a:pt x="143" y="143"/>
                      </a:lnTo>
                      <a:lnTo>
                        <a:pt x="133" y="143"/>
                      </a:lnTo>
                      <a:lnTo>
                        <a:pt x="126" y="145"/>
                      </a:lnTo>
                      <a:lnTo>
                        <a:pt x="118" y="147"/>
                      </a:lnTo>
                      <a:lnTo>
                        <a:pt x="112" y="147"/>
                      </a:lnTo>
                      <a:lnTo>
                        <a:pt x="107" y="149"/>
                      </a:lnTo>
                      <a:lnTo>
                        <a:pt x="101" y="149"/>
                      </a:lnTo>
                      <a:lnTo>
                        <a:pt x="95" y="149"/>
                      </a:lnTo>
                      <a:lnTo>
                        <a:pt x="91" y="149"/>
                      </a:lnTo>
                      <a:lnTo>
                        <a:pt x="89" y="149"/>
                      </a:lnTo>
                      <a:lnTo>
                        <a:pt x="82" y="149"/>
                      </a:lnTo>
                      <a:lnTo>
                        <a:pt x="76" y="149"/>
                      </a:lnTo>
                      <a:lnTo>
                        <a:pt x="63" y="145"/>
                      </a:lnTo>
                      <a:lnTo>
                        <a:pt x="47" y="142"/>
                      </a:lnTo>
                      <a:lnTo>
                        <a:pt x="32" y="138"/>
                      </a:lnTo>
                      <a:lnTo>
                        <a:pt x="32" y="138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6" name="组合 95"/>
            <p:cNvGrpSpPr/>
            <p:nvPr/>
          </p:nvGrpSpPr>
          <p:grpSpPr>
            <a:xfrm>
              <a:off x="3534571" y="3957057"/>
              <a:ext cx="450807" cy="453063"/>
              <a:chOff x="2232553" y="3616682"/>
              <a:chExt cx="450807" cy="453063"/>
            </a:xfrm>
          </p:grpSpPr>
          <p:pic>
            <p:nvPicPr>
              <p:cNvPr id="100" name="图片 9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553" y="3616682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01" name="组合 100"/>
              <p:cNvGrpSpPr/>
              <p:nvPr/>
            </p:nvGrpSpPr>
            <p:grpSpPr>
              <a:xfrm>
                <a:off x="2324524" y="3721862"/>
                <a:ext cx="266865" cy="242703"/>
                <a:chOff x="2433638" y="2544762"/>
                <a:chExt cx="774700" cy="835025"/>
              </a:xfrm>
              <a:solidFill>
                <a:srgbClr val="FF0000"/>
              </a:solidFill>
            </p:grpSpPr>
            <p:sp>
              <p:nvSpPr>
                <p:cNvPr id="102" name="Freeform 54"/>
                <p:cNvSpPr/>
                <p:nvPr/>
              </p:nvSpPr>
              <p:spPr bwMode="auto">
                <a:xfrm>
                  <a:off x="2433638" y="2630487"/>
                  <a:ext cx="139700" cy="703263"/>
                </a:xfrm>
                <a:custGeom>
                  <a:avLst/>
                  <a:gdLst>
                    <a:gd name="T0" fmla="*/ 122 w 178"/>
                    <a:gd name="T1" fmla="*/ 77 h 885"/>
                    <a:gd name="T2" fmla="*/ 132 w 178"/>
                    <a:gd name="T3" fmla="*/ 190 h 885"/>
                    <a:gd name="T4" fmla="*/ 142 w 178"/>
                    <a:gd name="T5" fmla="*/ 305 h 885"/>
                    <a:gd name="T6" fmla="*/ 153 w 178"/>
                    <a:gd name="T7" fmla="*/ 426 h 885"/>
                    <a:gd name="T8" fmla="*/ 161 w 178"/>
                    <a:gd name="T9" fmla="*/ 518 h 885"/>
                    <a:gd name="T10" fmla="*/ 165 w 178"/>
                    <a:gd name="T11" fmla="*/ 575 h 885"/>
                    <a:gd name="T12" fmla="*/ 170 w 178"/>
                    <a:gd name="T13" fmla="*/ 629 h 885"/>
                    <a:gd name="T14" fmla="*/ 172 w 178"/>
                    <a:gd name="T15" fmla="*/ 675 h 885"/>
                    <a:gd name="T16" fmla="*/ 174 w 178"/>
                    <a:gd name="T17" fmla="*/ 717 h 885"/>
                    <a:gd name="T18" fmla="*/ 176 w 178"/>
                    <a:gd name="T19" fmla="*/ 751 h 885"/>
                    <a:gd name="T20" fmla="*/ 178 w 178"/>
                    <a:gd name="T21" fmla="*/ 782 h 885"/>
                    <a:gd name="T22" fmla="*/ 178 w 178"/>
                    <a:gd name="T23" fmla="*/ 805 h 885"/>
                    <a:gd name="T24" fmla="*/ 178 w 178"/>
                    <a:gd name="T25" fmla="*/ 822 h 885"/>
                    <a:gd name="T26" fmla="*/ 178 w 178"/>
                    <a:gd name="T27" fmla="*/ 839 h 885"/>
                    <a:gd name="T28" fmla="*/ 176 w 178"/>
                    <a:gd name="T29" fmla="*/ 855 h 885"/>
                    <a:gd name="T30" fmla="*/ 176 w 178"/>
                    <a:gd name="T31" fmla="*/ 866 h 885"/>
                    <a:gd name="T32" fmla="*/ 174 w 178"/>
                    <a:gd name="T33" fmla="*/ 876 h 885"/>
                    <a:gd name="T34" fmla="*/ 170 w 178"/>
                    <a:gd name="T35" fmla="*/ 882 h 885"/>
                    <a:gd name="T36" fmla="*/ 168 w 178"/>
                    <a:gd name="T37" fmla="*/ 885 h 885"/>
                    <a:gd name="T38" fmla="*/ 165 w 178"/>
                    <a:gd name="T39" fmla="*/ 885 h 885"/>
                    <a:gd name="T40" fmla="*/ 161 w 178"/>
                    <a:gd name="T41" fmla="*/ 885 h 885"/>
                    <a:gd name="T42" fmla="*/ 157 w 178"/>
                    <a:gd name="T43" fmla="*/ 882 h 885"/>
                    <a:gd name="T44" fmla="*/ 153 w 178"/>
                    <a:gd name="T45" fmla="*/ 874 h 885"/>
                    <a:gd name="T46" fmla="*/ 149 w 178"/>
                    <a:gd name="T47" fmla="*/ 862 h 885"/>
                    <a:gd name="T48" fmla="*/ 145 w 178"/>
                    <a:gd name="T49" fmla="*/ 849 h 885"/>
                    <a:gd name="T50" fmla="*/ 140 w 178"/>
                    <a:gd name="T51" fmla="*/ 830 h 885"/>
                    <a:gd name="T52" fmla="*/ 134 w 178"/>
                    <a:gd name="T53" fmla="*/ 807 h 885"/>
                    <a:gd name="T54" fmla="*/ 130 w 178"/>
                    <a:gd name="T55" fmla="*/ 782 h 885"/>
                    <a:gd name="T56" fmla="*/ 115 w 178"/>
                    <a:gd name="T57" fmla="*/ 709 h 885"/>
                    <a:gd name="T58" fmla="*/ 100 w 178"/>
                    <a:gd name="T59" fmla="*/ 621 h 885"/>
                    <a:gd name="T60" fmla="*/ 94 w 178"/>
                    <a:gd name="T61" fmla="*/ 562 h 885"/>
                    <a:gd name="T62" fmla="*/ 88 w 178"/>
                    <a:gd name="T63" fmla="*/ 504 h 885"/>
                    <a:gd name="T64" fmla="*/ 82 w 178"/>
                    <a:gd name="T65" fmla="*/ 443 h 885"/>
                    <a:gd name="T66" fmla="*/ 75 w 178"/>
                    <a:gd name="T67" fmla="*/ 376 h 885"/>
                    <a:gd name="T68" fmla="*/ 65 w 178"/>
                    <a:gd name="T69" fmla="*/ 303 h 885"/>
                    <a:gd name="T70" fmla="*/ 57 w 178"/>
                    <a:gd name="T71" fmla="*/ 246 h 885"/>
                    <a:gd name="T72" fmla="*/ 52 w 178"/>
                    <a:gd name="T73" fmla="*/ 209 h 885"/>
                    <a:gd name="T74" fmla="*/ 46 w 178"/>
                    <a:gd name="T75" fmla="*/ 177 h 885"/>
                    <a:gd name="T76" fmla="*/ 40 w 178"/>
                    <a:gd name="T77" fmla="*/ 150 h 885"/>
                    <a:gd name="T78" fmla="*/ 36 w 178"/>
                    <a:gd name="T79" fmla="*/ 125 h 885"/>
                    <a:gd name="T80" fmla="*/ 31 w 178"/>
                    <a:gd name="T81" fmla="*/ 102 h 885"/>
                    <a:gd name="T82" fmla="*/ 27 w 178"/>
                    <a:gd name="T83" fmla="*/ 83 h 885"/>
                    <a:gd name="T84" fmla="*/ 21 w 178"/>
                    <a:gd name="T85" fmla="*/ 67 h 885"/>
                    <a:gd name="T86" fmla="*/ 13 w 178"/>
                    <a:gd name="T87" fmla="*/ 52 h 885"/>
                    <a:gd name="T88" fmla="*/ 4 w 178"/>
                    <a:gd name="T89" fmla="*/ 35 h 885"/>
                    <a:gd name="T90" fmla="*/ 0 w 178"/>
                    <a:gd name="T91" fmla="*/ 20 h 885"/>
                    <a:gd name="T92" fmla="*/ 0 w 178"/>
                    <a:gd name="T93" fmla="*/ 8 h 885"/>
                    <a:gd name="T94" fmla="*/ 4 w 178"/>
                    <a:gd name="T95" fmla="*/ 2 h 885"/>
                    <a:gd name="T96" fmla="*/ 10 w 178"/>
                    <a:gd name="T97" fmla="*/ 0 h 885"/>
                    <a:gd name="T98" fmla="*/ 17 w 178"/>
                    <a:gd name="T99" fmla="*/ 0 h 885"/>
                    <a:gd name="T100" fmla="*/ 29 w 178"/>
                    <a:gd name="T101" fmla="*/ 2 h 885"/>
                    <a:gd name="T102" fmla="*/ 44 w 178"/>
                    <a:gd name="T103" fmla="*/ 4 h 885"/>
                    <a:gd name="T104" fmla="*/ 61 w 178"/>
                    <a:gd name="T105" fmla="*/ 8 h 885"/>
                    <a:gd name="T106" fmla="*/ 80 w 178"/>
                    <a:gd name="T107" fmla="*/ 12 h 885"/>
                    <a:gd name="T108" fmla="*/ 103 w 178"/>
                    <a:gd name="T109" fmla="*/ 20 h 885"/>
                    <a:gd name="T110" fmla="*/ 117 w 178"/>
                    <a:gd name="T111" fmla="*/ 23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78" h="885">
                      <a:moveTo>
                        <a:pt x="117" y="23"/>
                      </a:moveTo>
                      <a:lnTo>
                        <a:pt x="122" y="77"/>
                      </a:lnTo>
                      <a:lnTo>
                        <a:pt x="126" y="133"/>
                      </a:lnTo>
                      <a:lnTo>
                        <a:pt x="132" y="190"/>
                      </a:lnTo>
                      <a:lnTo>
                        <a:pt x="138" y="248"/>
                      </a:lnTo>
                      <a:lnTo>
                        <a:pt x="142" y="305"/>
                      </a:lnTo>
                      <a:lnTo>
                        <a:pt x="147" y="366"/>
                      </a:lnTo>
                      <a:lnTo>
                        <a:pt x="153" y="426"/>
                      </a:lnTo>
                      <a:lnTo>
                        <a:pt x="159" y="487"/>
                      </a:lnTo>
                      <a:lnTo>
                        <a:pt x="161" y="518"/>
                      </a:lnTo>
                      <a:lnTo>
                        <a:pt x="163" y="548"/>
                      </a:lnTo>
                      <a:lnTo>
                        <a:pt x="165" y="575"/>
                      </a:lnTo>
                      <a:lnTo>
                        <a:pt x="168" y="604"/>
                      </a:lnTo>
                      <a:lnTo>
                        <a:pt x="170" y="629"/>
                      </a:lnTo>
                      <a:lnTo>
                        <a:pt x="170" y="654"/>
                      </a:lnTo>
                      <a:lnTo>
                        <a:pt x="172" y="675"/>
                      </a:lnTo>
                      <a:lnTo>
                        <a:pt x="174" y="696"/>
                      </a:lnTo>
                      <a:lnTo>
                        <a:pt x="174" y="717"/>
                      </a:lnTo>
                      <a:lnTo>
                        <a:pt x="176" y="734"/>
                      </a:lnTo>
                      <a:lnTo>
                        <a:pt x="176" y="751"/>
                      </a:lnTo>
                      <a:lnTo>
                        <a:pt x="178" y="767"/>
                      </a:lnTo>
                      <a:lnTo>
                        <a:pt x="178" y="782"/>
                      </a:lnTo>
                      <a:lnTo>
                        <a:pt x="178" y="793"/>
                      </a:lnTo>
                      <a:lnTo>
                        <a:pt x="178" y="805"/>
                      </a:lnTo>
                      <a:lnTo>
                        <a:pt x="178" y="814"/>
                      </a:lnTo>
                      <a:lnTo>
                        <a:pt x="178" y="822"/>
                      </a:lnTo>
                      <a:lnTo>
                        <a:pt x="178" y="832"/>
                      </a:lnTo>
                      <a:lnTo>
                        <a:pt x="178" y="839"/>
                      </a:lnTo>
                      <a:lnTo>
                        <a:pt x="178" y="847"/>
                      </a:lnTo>
                      <a:lnTo>
                        <a:pt x="176" y="855"/>
                      </a:lnTo>
                      <a:lnTo>
                        <a:pt x="176" y="860"/>
                      </a:lnTo>
                      <a:lnTo>
                        <a:pt x="176" y="866"/>
                      </a:lnTo>
                      <a:lnTo>
                        <a:pt x="174" y="872"/>
                      </a:lnTo>
                      <a:lnTo>
                        <a:pt x="174" y="876"/>
                      </a:lnTo>
                      <a:lnTo>
                        <a:pt x="172" y="880"/>
                      </a:lnTo>
                      <a:lnTo>
                        <a:pt x="170" y="882"/>
                      </a:lnTo>
                      <a:lnTo>
                        <a:pt x="170" y="883"/>
                      </a:lnTo>
                      <a:lnTo>
                        <a:pt x="168" y="885"/>
                      </a:lnTo>
                      <a:lnTo>
                        <a:pt x="166" y="885"/>
                      </a:lnTo>
                      <a:lnTo>
                        <a:pt x="165" y="885"/>
                      </a:lnTo>
                      <a:lnTo>
                        <a:pt x="163" y="885"/>
                      </a:lnTo>
                      <a:lnTo>
                        <a:pt x="161" y="885"/>
                      </a:lnTo>
                      <a:lnTo>
                        <a:pt x="159" y="883"/>
                      </a:lnTo>
                      <a:lnTo>
                        <a:pt x="157" y="882"/>
                      </a:lnTo>
                      <a:lnTo>
                        <a:pt x="155" y="878"/>
                      </a:lnTo>
                      <a:lnTo>
                        <a:pt x="153" y="874"/>
                      </a:lnTo>
                      <a:lnTo>
                        <a:pt x="151" y="868"/>
                      </a:lnTo>
                      <a:lnTo>
                        <a:pt x="149" y="862"/>
                      </a:lnTo>
                      <a:lnTo>
                        <a:pt x="147" y="857"/>
                      </a:lnTo>
                      <a:lnTo>
                        <a:pt x="145" y="849"/>
                      </a:lnTo>
                      <a:lnTo>
                        <a:pt x="142" y="839"/>
                      </a:lnTo>
                      <a:lnTo>
                        <a:pt x="140" y="830"/>
                      </a:lnTo>
                      <a:lnTo>
                        <a:pt x="138" y="818"/>
                      </a:lnTo>
                      <a:lnTo>
                        <a:pt x="134" y="807"/>
                      </a:lnTo>
                      <a:lnTo>
                        <a:pt x="132" y="795"/>
                      </a:lnTo>
                      <a:lnTo>
                        <a:pt x="130" y="782"/>
                      </a:lnTo>
                      <a:lnTo>
                        <a:pt x="126" y="769"/>
                      </a:lnTo>
                      <a:lnTo>
                        <a:pt x="115" y="709"/>
                      </a:lnTo>
                      <a:lnTo>
                        <a:pt x="105" y="650"/>
                      </a:lnTo>
                      <a:lnTo>
                        <a:pt x="100" y="621"/>
                      </a:lnTo>
                      <a:lnTo>
                        <a:pt x="96" y="590"/>
                      </a:lnTo>
                      <a:lnTo>
                        <a:pt x="94" y="562"/>
                      </a:lnTo>
                      <a:lnTo>
                        <a:pt x="90" y="533"/>
                      </a:lnTo>
                      <a:lnTo>
                        <a:pt x="88" y="504"/>
                      </a:lnTo>
                      <a:lnTo>
                        <a:pt x="86" y="475"/>
                      </a:lnTo>
                      <a:lnTo>
                        <a:pt x="82" y="443"/>
                      </a:lnTo>
                      <a:lnTo>
                        <a:pt x="78" y="410"/>
                      </a:lnTo>
                      <a:lnTo>
                        <a:pt x="75" y="376"/>
                      </a:lnTo>
                      <a:lnTo>
                        <a:pt x="69" y="339"/>
                      </a:lnTo>
                      <a:lnTo>
                        <a:pt x="65" y="303"/>
                      </a:lnTo>
                      <a:lnTo>
                        <a:pt x="59" y="265"/>
                      </a:lnTo>
                      <a:lnTo>
                        <a:pt x="57" y="246"/>
                      </a:lnTo>
                      <a:lnTo>
                        <a:pt x="54" y="226"/>
                      </a:lnTo>
                      <a:lnTo>
                        <a:pt x="52" y="209"/>
                      </a:lnTo>
                      <a:lnTo>
                        <a:pt x="48" y="194"/>
                      </a:lnTo>
                      <a:lnTo>
                        <a:pt x="46" y="177"/>
                      </a:lnTo>
                      <a:lnTo>
                        <a:pt x="44" y="163"/>
                      </a:lnTo>
                      <a:lnTo>
                        <a:pt x="40" y="150"/>
                      </a:lnTo>
                      <a:lnTo>
                        <a:pt x="38" y="136"/>
                      </a:lnTo>
                      <a:lnTo>
                        <a:pt x="36" y="125"/>
                      </a:lnTo>
                      <a:lnTo>
                        <a:pt x="34" y="113"/>
                      </a:lnTo>
                      <a:lnTo>
                        <a:pt x="31" y="102"/>
                      </a:lnTo>
                      <a:lnTo>
                        <a:pt x="29" y="92"/>
                      </a:lnTo>
                      <a:lnTo>
                        <a:pt x="27" y="83"/>
                      </a:lnTo>
                      <a:lnTo>
                        <a:pt x="23" y="75"/>
                      </a:lnTo>
                      <a:lnTo>
                        <a:pt x="21" y="67"/>
                      </a:lnTo>
                      <a:lnTo>
                        <a:pt x="17" y="62"/>
                      </a:lnTo>
                      <a:lnTo>
                        <a:pt x="13" y="52"/>
                      </a:lnTo>
                      <a:lnTo>
                        <a:pt x="8" y="43"/>
                      </a:lnTo>
                      <a:lnTo>
                        <a:pt x="4" y="35"/>
                      </a:lnTo>
                      <a:lnTo>
                        <a:pt x="2" y="27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6" y="2"/>
                      </a:lnTo>
                      <a:lnTo>
                        <a:pt x="44" y="4"/>
                      </a:lnTo>
                      <a:lnTo>
                        <a:pt x="52" y="6"/>
                      </a:lnTo>
                      <a:lnTo>
                        <a:pt x="61" y="8"/>
                      </a:lnTo>
                      <a:lnTo>
                        <a:pt x="71" y="10"/>
                      </a:lnTo>
                      <a:lnTo>
                        <a:pt x="80" y="12"/>
                      </a:lnTo>
                      <a:lnTo>
                        <a:pt x="92" y="16"/>
                      </a:lnTo>
                      <a:lnTo>
                        <a:pt x="103" y="20"/>
                      </a:lnTo>
                      <a:lnTo>
                        <a:pt x="117" y="23"/>
                      </a:lnTo>
                      <a:lnTo>
                        <a:pt x="117" y="23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55"/>
                <p:cNvSpPr/>
                <p:nvPr/>
              </p:nvSpPr>
              <p:spPr bwMode="auto">
                <a:xfrm>
                  <a:off x="2479675" y="2544762"/>
                  <a:ext cx="728663" cy="835025"/>
                </a:xfrm>
                <a:custGeom>
                  <a:avLst/>
                  <a:gdLst>
                    <a:gd name="T0" fmla="*/ 611 w 919"/>
                    <a:gd name="T1" fmla="*/ 776 h 1054"/>
                    <a:gd name="T2" fmla="*/ 653 w 919"/>
                    <a:gd name="T3" fmla="*/ 791 h 1054"/>
                    <a:gd name="T4" fmla="*/ 676 w 919"/>
                    <a:gd name="T5" fmla="*/ 797 h 1054"/>
                    <a:gd name="T6" fmla="*/ 683 w 919"/>
                    <a:gd name="T7" fmla="*/ 797 h 1054"/>
                    <a:gd name="T8" fmla="*/ 689 w 919"/>
                    <a:gd name="T9" fmla="*/ 784 h 1054"/>
                    <a:gd name="T10" fmla="*/ 695 w 919"/>
                    <a:gd name="T11" fmla="*/ 757 h 1054"/>
                    <a:gd name="T12" fmla="*/ 704 w 919"/>
                    <a:gd name="T13" fmla="*/ 715 h 1054"/>
                    <a:gd name="T14" fmla="*/ 718 w 919"/>
                    <a:gd name="T15" fmla="*/ 644 h 1054"/>
                    <a:gd name="T16" fmla="*/ 733 w 919"/>
                    <a:gd name="T17" fmla="*/ 531 h 1054"/>
                    <a:gd name="T18" fmla="*/ 750 w 919"/>
                    <a:gd name="T19" fmla="*/ 381 h 1054"/>
                    <a:gd name="T20" fmla="*/ 760 w 919"/>
                    <a:gd name="T21" fmla="*/ 255 h 1054"/>
                    <a:gd name="T22" fmla="*/ 762 w 919"/>
                    <a:gd name="T23" fmla="*/ 171 h 1054"/>
                    <a:gd name="T24" fmla="*/ 752 w 919"/>
                    <a:gd name="T25" fmla="*/ 132 h 1054"/>
                    <a:gd name="T26" fmla="*/ 722 w 919"/>
                    <a:gd name="T27" fmla="*/ 108 h 1054"/>
                    <a:gd name="T28" fmla="*/ 679 w 919"/>
                    <a:gd name="T29" fmla="*/ 106 h 1054"/>
                    <a:gd name="T30" fmla="*/ 601 w 919"/>
                    <a:gd name="T31" fmla="*/ 109 h 1054"/>
                    <a:gd name="T32" fmla="*/ 544 w 919"/>
                    <a:gd name="T33" fmla="*/ 117 h 1054"/>
                    <a:gd name="T34" fmla="*/ 461 w 919"/>
                    <a:gd name="T35" fmla="*/ 131 h 1054"/>
                    <a:gd name="T36" fmla="*/ 350 w 919"/>
                    <a:gd name="T37" fmla="*/ 146 h 1054"/>
                    <a:gd name="T38" fmla="*/ 217 w 919"/>
                    <a:gd name="T39" fmla="*/ 165 h 1054"/>
                    <a:gd name="T40" fmla="*/ 106 w 919"/>
                    <a:gd name="T41" fmla="*/ 178 h 1054"/>
                    <a:gd name="T42" fmla="*/ 33 w 919"/>
                    <a:gd name="T43" fmla="*/ 188 h 1054"/>
                    <a:gd name="T44" fmla="*/ 0 w 919"/>
                    <a:gd name="T45" fmla="*/ 132 h 1054"/>
                    <a:gd name="T46" fmla="*/ 48 w 919"/>
                    <a:gd name="T47" fmla="*/ 127 h 1054"/>
                    <a:gd name="T48" fmla="*/ 140 w 919"/>
                    <a:gd name="T49" fmla="*/ 115 h 1054"/>
                    <a:gd name="T50" fmla="*/ 278 w 919"/>
                    <a:gd name="T51" fmla="*/ 92 h 1054"/>
                    <a:gd name="T52" fmla="*/ 435 w 919"/>
                    <a:gd name="T53" fmla="*/ 65 h 1054"/>
                    <a:gd name="T54" fmla="*/ 549 w 919"/>
                    <a:gd name="T55" fmla="*/ 46 h 1054"/>
                    <a:gd name="T56" fmla="*/ 624 w 919"/>
                    <a:gd name="T57" fmla="*/ 37 h 1054"/>
                    <a:gd name="T58" fmla="*/ 679 w 919"/>
                    <a:gd name="T59" fmla="*/ 25 h 1054"/>
                    <a:gd name="T60" fmla="*/ 716 w 919"/>
                    <a:gd name="T61" fmla="*/ 14 h 1054"/>
                    <a:gd name="T62" fmla="*/ 752 w 919"/>
                    <a:gd name="T63" fmla="*/ 0 h 1054"/>
                    <a:gd name="T64" fmla="*/ 767 w 919"/>
                    <a:gd name="T65" fmla="*/ 12 h 1054"/>
                    <a:gd name="T66" fmla="*/ 796 w 919"/>
                    <a:gd name="T67" fmla="*/ 29 h 1054"/>
                    <a:gd name="T68" fmla="*/ 846 w 919"/>
                    <a:gd name="T69" fmla="*/ 65 h 1054"/>
                    <a:gd name="T70" fmla="*/ 882 w 919"/>
                    <a:gd name="T71" fmla="*/ 104 h 1054"/>
                    <a:gd name="T72" fmla="*/ 907 w 919"/>
                    <a:gd name="T73" fmla="*/ 131 h 1054"/>
                    <a:gd name="T74" fmla="*/ 919 w 919"/>
                    <a:gd name="T75" fmla="*/ 148 h 1054"/>
                    <a:gd name="T76" fmla="*/ 909 w 919"/>
                    <a:gd name="T77" fmla="*/ 176 h 1054"/>
                    <a:gd name="T78" fmla="*/ 890 w 919"/>
                    <a:gd name="T79" fmla="*/ 192 h 1054"/>
                    <a:gd name="T80" fmla="*/ 875 w 919"/>
                    <a:gd name="T81" fmla="*/ 211 h 1054"/>
                    <a:gd name="T82" fmla="*/ 863 w 919"/>
                    <a:gd name="T83" fmla="*/ 249 h 1054"/>
                    <a:gd name="T84" fmla="*/ 855 w 919"/>
                    <a:gd name="T85" fmla="*/ 309 h 1054"/>
                    <a:gd name="T86" fmla="*/ 848 w 919"/>
                    <a:gd name="T87" fmla="*/ 391 h 1054"/>
                    <a:gd name="T88" fmla="*/ 834 w 919"/>
                    <a:gd name="T89" fmla="*/ 504 h 1054"/>
                    <a:gd name="T90" fmla="*/ 813 w 919"/>
                    <a:gd name="T91" fmla="*/ 648 h 1054"/>
                    <a:gd name="T92" fmla="*/ 790 w 919"/>
                    <a:gd name="T93" fmla="*/ 801 h 1054"/>
                    <a:gd name="T94" fmla="*/ 766 w 919"/>
                    <a:gd name="T95" fmla="*/ 914 h 1054"/>
                    <a:gd name="T96" fmla="*/ 741 w 919"/>
                    <a:gd name="T97" fmla="*/ 985 h 1054"/>
                    <a:gd name="T98" fmla="*/ 718 w 919"/>
                    <a:gd name="T99" fmla="*/ 1021 h 1054"/>
                    <a:gd name="T100" fmla="*/ 697 w 919"/>
                    <a:gd name="T101" fmla="*/ 1044 h 1054"/>
                    <a:gd name="T102" fmla="*/ 681 w 919"/>
                    <a:gd name="T103" fmla="*/ 1054 h 1054"/>
                    <a:gd name="T104" fmla="*/ 670 w 919"/>
                    <a:gd name="T105" fmla="*/ 1052 h 1054"/>
                    <a:gd name="T106" fmla="*/ 664 w 919"/>
                    <a:gd name="T107" fmla="*/ 1038 h 1054"/>
                    <a:gd name="T108" fmla="*/ 662 w 919"/>
                    <a:gd name="T109" fmla="*/ 1012 h 1054"/>
                    <a:gd name="T110" fmla="*/ 664 w 919"/>
                    <a:gd name="T111" fmla="*/ 971 h 1054"/>
                    <a:gd name="T112" fmla="*/ 647 w 919"/>
                    <a:gd name="T113" fmla="*/ 914 h 1054"/>
                    <a:gd name="T114" fmla="*/ 611 w 919"/>
                    <a:gd name="T115" fmla="*/ 837 h 1054"/>
                    <a:gd name="T116" fmla="*/ 567 w 919"/>
                    <a:gd name="T117" fmla="*/ 759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19" h="1054">
                      <a:moveTo>
                        <a:pt x="567" y="759"/>
                      </a:moveTo>
                      <a:lnTo>
                        <a:pt x="578" y="765"/>
                      </a:lnTo>
                      <a:lnTo>
                        <a:pt x="590" y="768"/>
                      </a:lnTo>
                      <a:lnTo>
                        <a:pt x="601" y="772"/>
                      </a:lnTo>
                      <a:lnTo>
                        <a:pt x="611" y="776"/>
                      </a:lnTo>
                      <a:lnTo>
                        <a:pt x="620" y="780"/>
                      </a:lnTo>
                      <a:lnTo>
                        <a:pt x="630" y="784"/>
                      </a:lnTo>
                      <a:lnTo>
                        <a:pt x="637" y="786"/>
                      </a:lnTo>
                      <a:lnTo>
                        <a:pt x="645" y="789"/>
                      </a:lnTo>
                      <a:lnTo>
                        <a:pt x="653" y="791"/>
                      </a:lnTo>
                      <a:lnTo>
                        <a:pt x="658" y="793"/>
                      </a:lnTo>
                      <a:lnTo>
                        <a:pt x="664" y="795"/>
                      </a:lnTo>
                      <a:lnTo>
                        <a:pt x="670" y="795"/>
                      </a:lnTo>
                      <a:lnTo>
                        <a:pt x="674" y="797"/>
                      </a:lnTo>
                      <a:lnTo>
                        <a:pt x="676" y="797"/>
                      </a:lnTo>
                      <a:lnTo>
                        <a:pt x="678" y="799"/>
                      </a:lnTo>
                      <a:lnTo>
                        <a:pt x="679" y="799"/>
                      </a:lnTo>
                      <a:lnTo>
                        <a:pt x="681" y="799"/>
                      </a:lnTo>
                      <a:lnTo>
                        <a:pt x="681" y="797"/>
                      </a:lnTo>
                      <a:lnTo>
                        <a:pt x="683" y="797"/>
                      </a:lnTo>
                      <a:lnTo>
                        <a:pt x="683" y="795"/>
                      </a:lnTo>
                      <a:lnTo>
                        <a:pt x="685" y="793"/>
                      </a:lnTo>
                      <a:lnTo>
                        <a:pt x="685" y="789"/>
                      </a:lnTo>
                      <a:lnTo>
                        <a:pt x="687" y="786"/>
                      </a:lnTo>
                      <a:lnTo>
                        <a:pt x="689" y="784"/>
                      </a:lnTo>
                      <a:lnTo>
                        <a:pt x="689" y="778"/>
                      </a:lnTo>
                      <a:lnTo>
                        <a:pt x="691" y="774"/>
                      </a:lnTo>
                      <a:lnTo>
                        <a:pt x="693" y="768"/>
                      </a:lnTo>
                      <a:lnTo>
                        <a:pt x="693" y="763"/>
                      </a:lnTo>
                      <a:lnTo>
                        <a:pt x="695" y="757"/>
                      </a:lnTo>
                      <a:lnTo>
                        <a:pt x="697" y="749"/>
                      </a:lnTo>
                      <a:lnTo>
                        <a:pt x="699" y="742"/>
                      </a:lnTo>
                      <a:lnTo>
                        <a:pt x="701" y="734"/>
                      </a:lnTo>
                      <a:lnTo>
                        <a:pt x="702" y="724"/>
                      </a:lnTo>
                      <a:lnTo>
                        <a:pt x="704" y="715"/>
                      </a:lnTo>
                      <a:lnTo>
                        <a:pt x="706" y="703"/>
                      </a:lnTo>
                      <a:lnTo>
                        <a:pt x="708" y="692"/>
                      </a:lnTo>
                      <a:lnTo>
                        <a:pt x="712" y="676"/>
                      </a:lnTo>
                      <a:lnTo>
                        <a:pt x="714" y="661"/>
                      </a:lnTo>
                      <a:lnTo>
                        <a:pt x="718" y="644"/>
                      </a:lnTo>
                      <a:lnTo>
                        <a:pt x="720" y="625"/>
                      </a:lnTo>
                      <a:lnTo>
                        <a:pt x="723" y="604"/>
                      </a:lnTo>
                      <a:lnTo>
                        <a:pt x="725" y="581"/>
                      </a:lnTo>
                      <a:lnTo>
                        <a:pt x="729" y="558"/>
                      </a:lnTo>
                      <a:lnTo>
                        <a:pt x="733" y="531"/>
                      </a:lnTo>
                      <a:lnTo>
                        <a:pt x="737" y="504"/>
                      </a:lnTo>
                      <a:lnTo>
                        <a:pt x="739" y="475"/>
                      </a:lnTo>
                      <a:lnTo>
                        <a:pt x="743" y="445"/>
                      </a:lnTo>
                      <a:lnTo>
                        <a:pt x="746" y="412"/>
                      </a:lnTo>
                      <a:lnTo>
                        <a:pt x="750" y="381"/>
                      </a:lnTo>
                      <a:lnTo>
                        <a:pt x="752" y="353"/>
                      </a:lnTo>
                      <a:lnTo>
                        <a:pt x="754" y="326"/>
                      </a:lnTo>
                      <a:lnTo>
                        <a:pt x="756" y="299"/>
                      </a:lnTo>
                      <a:lnTo>
                        <a:pt x="758" y="276"/>
                      </a:lnTo>
                      <a:lnTo>
                        <a:pt x="760" y="255"/>
                      </a:lnTo>
                      <a:lnTo>
                        <a:pt x="760" y="234"/>
                      </a:lnTo>
                      <a:lnTo>
                        <a:pt x="762" y="215"/>
                      </a:lnTo>
                      <a:lnTo>
                        <a:pt x="762" y="199"/>
                      </a:lnTo>
                      <a:lnTo>
                        <a:pt x="762" y="184"/>
                      </a:lnTo>
                      <a:lnTo>
                        <a:pt x="762" y="171"/>
                      </a:lnTo>
                      <a:lnTo>
                        <a:pt x="760" y="159"/>
                      </a:lnTo>
                      <a:lnTo>
                        <a:pt x="758" y="150"/>
                      </a:lnTo>
                      <a:lnTo>
                        <a:pt x="758" y="142"/>
                      </a:lnTo>
                      <a:lnTo>
                        <a:pt x="754" y="136"/>
                      </a:lnTo>
                      <a:lnTo>
                        <a:pt x="752" y="132"/>
                      </a:lnTo>
                      <a:lnTo>
                        <a:pt x="746" y="125"/>
                      </a:lnTo>
                      <a:lnTo>
                        <a:pt x="741" y="119"/>
                      </a:lnTo>
                      <a:lnTo>
                        <a:pt x="735" y="115"/>
                      </a:lnTo>
                      <a:lnTo>
                        <a:pt x="729" y="111"/>
                      </a:lnTo>
                      <a:lnTo>
                        <a:pt x="722" y="108"/>
                      </a:lnTo>
                      <a:lnTo>
                        <a:pt x="716" y="108"/>
                      </a:lnTo>
                      <a:lnTo>
                        <a:pt x="708" y="106"/>
                      </a:lnTo>
                      <a:lnTo>
                        <a:pt x="701" y="106"/>
                      </a:lnTo>
                      <a:lnTo>
                        <a:pt x="691" y="106"/>
                      </a:lnTo>
                      <a:lnTo>
                        <a:pt x="679" y="106"/>
                      </a:lnTo>
                      <a:lnTo>
                        <a:pt x="666" y="106"/>
                      </a:lnTo>
                      <a:lnTo>
                        <a:pt x="653" y="106"/>
                      </a:lnTo>
                      <a:lnTo>
                        <a:pt x="637" y="108"/>
                      </a:lnTo>
                      <a:lnTo>
                        <a:pt x="620" y="108"/>
                      </a:lnTo>
                      <a:lnTo>
                        <a:pt x="601" y="109"/>
                      </a:lnTo>
                      <a:lnTo>
                        <a:pt x="591" y="111"/>
                      </a:lnTo>
                      <a:lnTo>
                        <a:pt x="582" y="111"/>
                      </a:lnTo>
                      <a:lnTo>
                        <a:pt x="570" y="113"/>
                      </a:lnTo>
                      <a:lnTo>
                        <a:pt x="557" y="115"/>
                      </a:lnTo>
                      <a:lnTo>
                        <a:pt x="544" y="117"/>
                      </a:lnTo>
                      <a:lnTo>
                        <a:pt x="530" y="119"/>
                      </a:lnTo>
                      <a:lnTo>
                        <a:pt x="513" y="121"/>
                      </a:lnTo>
                      <a:lnTo>
                        <a:pt x="498" y="125"/>
                      </a:lnTo>
                      <a:lnTo>
                        <a:pt x="479" y="127"/>
                      </a:lnTo>
                      <a:lnTo>
                        <a:pt x="461" y="131"/>
                      </a:lnTo>
                      <a:lnTo>
                        <a:pt x="440" y="132"/>
                      </a:lnTo>
                      <a:lnTo>
                        <a:pt x="419" y="136"/>
                      </a:lnTo>
                      <a:lnTo>
                        <a:pt x="396" y="140"/>
                      </a:lnTo>
                      <a:lnTo>
                        <a:pt x="373" y="144"/>
                      </a:lnTo>
                      <a:lnTo>
                        <a:pt x="350" y="146"/>
                      </a:lnTo>
                      <a:lnTo>
                        <a:pt x="324" y="150"/>
                      </a:lnTo>
                      <a:lnTo>
                        <a:pt x="297" y="153"/>
                      </a:lnTo>
                      <a:lnTo>
                        <a:pt x="270" y="157"/>
                      </a:lnTo>
                      <a:lnTo>
                        <a:pt x="243" y="161"/>
                      </a:lnTo>
                      <a:lnTo>
                        <a:pt x="217" y="165"/>
                      </a:lnTo>
                      <a:lnTo>
                        <a:pt x="192" y="169"/>
                      </a:lnTo>
                      <a:lnTo>
                        <a:pt x="169" y="171"/>
                      </a:lnTo>
                      <a:lnTo>
                        <a:pt x="146" y="175"/>
                      </a:lnTo>
                      <a:lnTo>
                        <a:pt x="125" y="176"/>
                      </a:lnTo>
                      <a:lnTo>
                        <a:pt x="106" y="178"/>
                      </a:lnTo>
                      <a:lnTo>
                        <a:pt x="88" y="182"/>
                      </a:lnTo>
                      <a:lnTo>
                        <a:pt x="73" y="184"/>
                      </a:lnTo>
                      <a:lnTo>
                        <a:pt x="58" y="186"/>
                      </a:lnTo>
                      <a:lnTo>
                        <a:pt x="44" y="186"/>
                      </a:lnTo>
                      <a:lnTo>
                        <a:pt x="33" y="188"/>
                      </a:lnTo>
                      <a:lnTo>
                        <a:pt x="21" y="190"/>
                      </a:lnTo>
                      <a:lnTo>
                        <a:pt x="14" y="190"/>
                      </a:lnTo>
                      <a:lnTo>
                        <a:pt x="6" y="190"/>
                      </a:lnTo>
                      <a:lnTo>
                        <a:pt x="0" y="190"/>
                      </a:lnTo>
                      <a:lnTo>
                        <a:pt x="0" y="132"/>
                      </a:lnTo>
                      <a:lnTo>
                        <a:pt x="6" y="131"/>
                      </a:lnTo>
                      <a:lnTo>
                        <a:pt x="14" y="131"/>
                      </a:lnTo>
                      <a:lnTo>
                        <a:pt x="23" y="131"/>
                      </a:lnTo>
                      <a:lnTo>
                        <a:pt x="35" y="129"/>
                      </a:lnTo>
                      <a:lnTo>
                        <a:pt x="48" y="127"/>
                      </a:lnTo>
                      <a:lnTo>
                        <a:pt x="62" y="127"/>
                      </a:lnTo>
                      <a:lnTo>
                        <a:pt x="79" y="123"/>
                      </a:lnTo>
                      <a:lnTo>
                        <a:pt x="98" y="121"/>
                      </a:lnTo>
                      <a:lnTo>
                        <a:pt x="117" y="119"/>
                      </a:lnTo>
                      <a:lnTo>
                        <a:pt x="140" y="115"/>
                      </a:lnTo>
                      <a:lnTo>
                        <a:pt x="165" y="111"/>
                      </a:lnTo>
                      <a:lnTo>
                        <a:pt x="190" y="108"/>
                      </a:lnTo>
                      <a:lnTo>
                        <a:pt x="218" y="102"/>
                      </a:lnTo>
                      <a:lnTo>
                        <a:pt x="247" y="98"/>
                      </a:lnTo>
                      <a:lnTo>
                        <a:pt x="278" y="92"/>
                      </a:lnTo>
                      <a:lnTo>
                        <a:pt x="312" y="86"/>
                      </a:lnTo>
                      <a:lnTo>
                        <a:pt x="345" y="81"/>
                      </a:lnTo>
                      <a:lnTo>
                        <a:pt x="375" y="75"/>
                      </a:lnTo>
                      <a:lnTo>
                        <a:pt x="406" y="69"/>
                      </a:lnTo>
                      <a:lnTo>
                        <a:pt x="435" y="65"/>
                      </a:lnTo>
                      <a:lnTo>
                        <a:pt x="459" y="60"/>
                      </a:lnTo>
                      <a:lnTo>
                        <a:pt x="484" y="56"/>
                      </a:lnTo>
                      <a:lnTo>
                        <a:pt x="509" y="52"/>
                      </a:lnTo>
                      <a:lnTo>
                        <a:pt x="530" y="50"/>
                      </a:lnTo>
                      <a:lnTo>
                        <a:pt x="549" y="46"/>
                      </a:lnTo>
                      <a:lnTo>
                        <a:pt x="569" y="44"/>
                      </a:lnTo>
                      <a:lnTo>
                        <a:pt x="584" y="42"/>
                      </a:lnTo>
                      <a:lnTo>
                        <a:pt x="599" y="40"/>
                      </a:lnTo>
                      <a:lnTo>
                        <a:pt x="613" y="39"/>
                      </a:lnTo>
                      <a:lnTo>
                        <a:pt x="624" y="37"/>
                      </a:lnTo>
                      <a:lnTo>
                        <a:pt x="635" y="35"/>
                      </a:lnTo>
                      <a:lnTo>
                        <a:pt x="643" y="33"/>
                      </a:lnTo>
                      <a:lnTo>
                        <a:pt x="657" y="31"/>
                      </a:lnTo>
                      <a:lnTo>
                        <a:pt x="668" y="29"/>
                      </a:lnTo>
                      <a:lnTo>
                        <a:pt x="679" y="25"/>
                      </a:lnTo>
                      <a:lnTo>
                        <a:pt x="689" y="23"/>
                      </a:lnTo>
                      <a:lnTo>
                        <a:pt x="699" y="21"/>
                      </a:lnTo>
                      <a:lnTo>
                        <a:pt x="704" y="19"/>
                      </a:lnTo>
                      <a:lnTo>
                        <a:pt x="712" y="16"/>
                      </a:lnTo>
                      <a:lnTo>
                        <a:pt x="716" y="14"/>
                      </a:lnTo>
                      <a:lnTo>
                        <a:pt x="723" y="10"/>
                      </a:lnTo>
                      <a:lnTo>
                        <a:pt x="733" y="4"/>
                      </a:lnTo>
                      <a:lnTo>
                        <a:pt x="741" y="2"/>
                      </a:lnTo>
                      <a:lnTo>
                        <a:pt x="746" y="0"/>
                      </a:lnTo>
                      <a:lnTo>
                        <a:pt x="752" y="0"/>
                      </a:lnTo>
                      <a:lnTo>
                        <a:pt x="754" y="2"/>
                      </a:lnTo>
                      <a:lnTo>
                        <a:pt x="758" y="4"/>
                      </a:lnTo>
                      <a:lnTo>
                        <a:pt x="760" y="6"/>
                      </a:lnTo>
                      <a:lnTo>
                        <a:pt x="764" y="8"/>
                      </a:lnTo>
                      <a:lnTo>
                        <a:pt x="767" y="12"/>
                      </a:lnTo>
                      <a:lnTo>
                        <a:pt x="773" y="14"/>
                      </a:lnTo>
                      <a:lnTo>
                        <a:pt x="777" y="18"/>
                      </a:lnTo>
                      <a:lnTo>
                        <a:pt x="783" y="21"/>
                      </a:lnTo>
                      <a:lnTo>
                        <a:pt x="790" y="25"/>
                      </a:lnTo>
                      <a:lnTo>
                        <a:pt x="796" y="29"/>
                      </a:lnTo>
                      <a:lnTo>
                        <a:pt x="804" y="35"/>
                      </a:lnTo>
                      <a:lnTo>
                        <a:pt x="811" y="40"/>
                      </a:lnTo>
                      <a:lnTo>
                        <a:pt x="827" y="52"/>
                      </a:lnTo>
                      <a:lnTo>
                        <a:pt x="836" y="60"/>
                      </a:lnTo>
                      <a:lnTo>
                        <a:pt x="846" y="65"/>
                      </a:lnTo>
                      <a:lnTo>
                        <a:pt x="854" y="75"/>
                      </a:lnTo>
                      <a:lnTo>
                        <a:pt x="861" y="83"/>
                      </a:lnTo>
                      <a:lnTo>
                        <a:pt x="869" y="90"/>
                      </a:lnTo>
                      <a:lnTo>
                        <a:pt x="877" y="98"/>
                      </a:lnTo>
                      <a:lnTo>
                        <a:pt x="882" y="104"/>
                      </a:lnTo>
                      <a:lnTo>
                        <a:pt x="888" y="109"/>
                      </a:lnTo>
                      <a:lnTo>
                        <a:pt x="894" y="115"/>
                      </a:lnTo>
                      <a:lnTo>
                        <a:pt x="899" y="121"/>
                      </a:lnTo>
                      <a:lnTo>
                        <a:pt x="903" y="127"/>
                      </a:lnTo>
                      <a:lnTo>
                        <a:pt x="907" y="131"/>
                      </a:lnTo>
                      <a:lnTo>
                        <a:pt x="911" y="134"/>
                      </a:lnTo>
                      <a:lnTo>
                        <a:pt x="913" y="138"/>
                      </a:lnTo>
                      <a:lnTo>
                        <a:pt x="915" y="142"/>
                      </a:lnTo>
                      <a:lnTo>
                        <a:pt x="917" y="146"/>
                      </a:lnTo>
                      <a:lnTo>
                        <a:pt x="919" y="148"/>
                      </a:lnTo>
                      <a:lnTo>
                        <a:pt x="919" y="152"/>
                      </a:lnTo>
                      <a:lnTo>
                        <a:pt x="917" y="157"/>
                      </a:lnTo>
                      <a:lnTo>
                        <a:pt x="915" y="165"/>
                      </a:lnTo>
                      <a:lnTo>
                        <a:pt x="911" y="171"/>
                      </a:lnTo>
                      <a:lnTo>
                        <a:pt x="909" y="176"/>
                      </a:lnTo>
                      <a:lnTo>
                        <a:pt x="905" y="180"/>
                      </a:lnTo>
                      <a:lnTo>
                        <a:pt x="901" y="184"/>
                      </a:lnTo>
                      <a:lnTo>
                        <a:pt x="898" y="188"/>
                      </a:lnTo>
                      <a:lnTo>
                        <a:pt x="892" y="190"/>
                      </a:lnTo>
                      <a:lnTo>
                        <a:pt x="890" y="192"/>
                      </a:lnTo>
                      <a:lnTo>
                        <a:pt x="886" y="194"/>
                      </a:lnTo>
                      <a:lnTo>
                        <a:pt x="884" y="198"/>
                      </a:lnTo>
                      <a:lnTo>
                        <a:pt x="880" y="201"/>
                      </a:lnTo>
                      <a:lnTo>
                        <a:pt x="878" y="205"/>
                      </a:lnTo>
                      <a:lnTo>
                        <a:pt x="875" y="211"/>
                      </a:lnTo>
                      <a:lnTo>
                        <a:pt x="873" y="219"/>
                      </a:lnTo>
                      <a:lnTo>
                        <a:pt x="871" y="224"/>
                      </a:lnTo>
                      <a:lnTo>
                        <a:pt x="867" y="232"/>
                      </a:lnTo>
                      <a:lnTo>
                        <a:pt x="865" y="242"/>
                      </a:lnTo>
                      <a:lnTo>
                        <a:pt x="863" y="249"/>
                      </a:lnTo>
                      <a:lnTo>
                        <a:pt x="861" y="261"/>
                      </a:lnTo>
                      <a:lnTo>
                        <a:pt x="859" y="270"/>
                      </a:lnTo>
                      <a:lnTo>
                        <a:pt x="859" y="282"/>
                      </a:lnTo>
                      <a:lnTo>
                        <a:pt x="857" y="295"/>
                      </a:lnTo>
                      <a:lnTo>
                        <a:pt x="855" y="309"/>
                      </a:lnTo>
                      <a:lnTo>
                        <a:pt x="855" y="322"/>
                      </a:lnTo>
                      <a:lnTo>
                        <a:pt x="854" y="337"/>
                      </a:lnTo>
                      <a:lnTo>
                        <a:pt x="852" y="355"/>
                      </a:lnTo>
                      <a:lnTo>
                        <a:pt x="850" y="372"/>
                      </a:lnTo>
                      <a:lnTo>
                        <a:pt x="848" y="391"/>
                      </a:lnTo>
                      <a:lnTo>
                        <a:pt x="846" y="410"/>
                      </a:lnTo>
                      <a:lnTo>
                        <a:pt x="844" y="433"/>
                      </a:lnTo>
                      <a:lnTo>
                        <a:pt x="840" y="454"/>
                      </a:lnTo>
                      <a:lnTo>
                        <a:pt x="836" y="479"/>
                      </a:lnTo>
                      <a:lnTo>
                        <a:pt x="834" y="504"/>
                      </a:lnTo>
                      <a:lnTo>
                        <a:pt x="831" y="531"/>
                      </a:lnTo>
                      <a:lnTo>
                        <a:pt x="827" y="558"/>
                      </a:lnTo>
                      <a:lnTo>
                        <a:pt x="823" y="586"/>
                      </a:lnTo>
                      <a:lnTo>
                        <a:pt x="819" y="617"/>
                      </a:lnTo>
                      <a:lnTo>
                        <a:pt x="813" y="648"/>
                      </a:lnTo>
                      <a:lnTo>
                        <a:pt x="810" y="680"/>
                      </a:lnTo>
                      <a:lnTo>
                        <a:pt x="804" y="713"/>
                      </a:lnTo>
                      <a:lnTo>
                        <a:pt x="800" y="743"/>
                      </a:lnTo>
                      <a:lnTo>
                        <a:pt x="794" y="772"/>
                      </a:lnTo>
                      <a:lnTo>
                        <a:pt x="790" y="801"/>
                      </a:lnTo>
                      <a:lnTo>
                        <a:pt x="785" y="826"/>
                      </a:lnTo>
                      <a:lnTo>
                        <a:pt x="781" y="851"/>
                      </a:lnTo>
                      <a:lnTo>
                        <a:pt x="775" y="874"/>
                      </a:lnTo>
                      <a:lnTo>
                        <a:pt x="771" y="895"/>
                      </a:lnTo>
                      <a:lnTo>
                        <a:pt x="766" y="914"/>
                      </a:lnTo>
                      <a:lnTo>
                        <a:pt x="760" y="931"/>
                      </a:lnTo>
                      <a:lnTo>
                        <a:pt x="756" y="948"/>
                      </a:lnTo>
                      <a:lnTo>
                        <a:pt x="750" y="962"/>
                      </a:lnTo>
                      <a:lnTo>
                        <a:pt x="746" y="973"/>
                      </a:lnTo>
                      <a:lnTo>
                        <a:pt x="741" y="985"/>
                      </a:lnTo>
                      <a:lnTo>
                        <a:pt x="737" y="994"/>
                      </a:lnTo>
                      <a:lnTo>
                        <a:pt x="731" y="1000"/>
                      </a:lnTo>
                      <a:lnTo>
                        <a:pt x="727" y="1008"/>
                      </a:lnTo>
                      <a:lnTo>
                        <a:pt x="722" y="1015"/>
                      </a:lnTo>
                      <a:lnTo>
                        <a:pt x="718" y="1021"/>
                      </a:lnTo>
                      <a:lnTo>
                        <a:pt x="714" y="1027"/>
                      </a:lnTo>
                      <a:lnTo>
                        <a:pt x="708" y="1033"/>
                      </a:lnTo>
                      <a:lnTo>
                        <a:pt x="704" y="1036"/>
                      </a:lnTo>
                      <a:lnTo>
                        <a:pt x="701" y="1040"/>
                      </a:lnTo>
                      <a:lnTo>
                        <a:pt x="697" y="1044"/>
                      </a:lnTo>
                      <a:lnTo>
                        <a:pt x="693" y="1048"/>
                      </a:lnTo>
                      <a:lnTo>
                        <a:pt x="691" y="1050"/>
                      </a:lnTo>
                      <a:lnTo>
                        <a:pt x="687" y="1052"/>
                      </a:lnTo>
                      <a:lnTo>
                        <a:pt x="683" y="1054"/>
                      </a:lnTo>
                      <a:lnTo>
                        <a:pt x="681" y="1054"/>
                      </a:lnTo>
                      <a:lnTo>
                        <a:pt x="679" y="1054"/>
                      </a:lnTo>
                      <a:lnTo>
                        <a:pt x="676" y="1054"/>
                      </a:lnTo>
                      <a:lnTo>
                        <a:pt x="674" y="1054"/>
                      </a:lnTo>
                      <a:lnTo>
                        <a:pt x="672" y="1052"/>
                      </a:lnTo>
                      <a:lnTo>
                        <a:pt x="670" y="1052"/>
                      </a:lnTo>
                      <a:lnTo>
                        <a:pt x="668" y="1050"/>
                      </a:lnTo>
                      <a:lnTo>
                        <a:pt x="666" y="1048"/>
                      </a:lnTo>
                      <a:lnTo>
                        <a:pt x="666" y="1044"/>
                      </a:lnTo>
                      <a:lnTo>
                        <a:pt x="664" y="1042"/>
                      </a:lnTo>
                      <a:lnTo>
                        <a:pt x="664" y="1038"/>
                      </a:lnTo>
                      <a:lnTo>
                        <a:pt x="662" y="1033"/>
                      </a:lnTo>
                      <a:lnTo>
                        <a:pt x="662" y="1029"/>
                      </a:lnTo>
                      <a:lnTo>
                        <a:pt x="662" y="1023"/>
                      </a:lnTo>
                      <a:lnTo>
                        <a:pt x="662" y="1017"/>
                      </a:lnTo>
                      <a:lnTo>
                        <a:pt x="662" y="1012"/>
                      </a:lnTo>
                      <a:lnTo>
                        <a:pt x="662" y="1004"/>
                      </a:lnTo>
                      <a:lnTo>
                        <a:pt x="664" y="996"/>
                      </a:lnTo>
                      <a:lnTo>
                        <a:pt x="664" y="989"/>
                      </a:lnTo>
                      <a:lnTo>
                        <a:pt x="664" y="981"/>
                      </a:lnTo>
                      <a:lnTo>
                        <a:pt x="664" y="971"/>
                      </a:lnTo>
                      <a:lnTo>
                        <a:pt x="662" y="962"/>
                      </a:lnTo>
                      <a:lnTo>
                        <a:pt x="660" y="952"/>
                      </a:lnTo>
                      <a:lnTo>
                        <a:pt x="657" y="941"/>
                      </a:lnTo>
                      <a:lnTo>
                        <a:pt x="653" y="927"/>
                      </a:lnTo>
                      <a:lnTo>
                        <a:pt x="647" y="914"/>
                      </a:lnTo>
                      <a:lnTo>
                        <a:pt x="641" y="901"/>
                      </a:lnTo>
                      <a:lnTo>
                        <a:pt x="635" y="885"/>
                      </a:lnTo>
                      <a:lnTo>
                        <a:pt x="628" y="870"/>
                      </a:lnTo>
                      <a:lnTo>
                        <a:pt x="618" y="855"/>
                      </a:lnTo>
                      <a:lnTo>
                        <a:pt x="611" y="837"/>
                      </a:lnTo>
                      <a:lnTo>
                        <a:pt x="599" y="818"/>
                      </a:lnTo>
                      <a:lnTo>
                        <a:pt x="590" y="799"/>
                      </a:lnTo>
                      <a:lnTo>
                        <a:pt x="578" y="780"/>
                      </a:lnTo>
                      <a:lnTo>
                        <a:pt x="567" y="759"/>
                      </a:lnTo>
                      <a:lnTo>
                        <a:pt x="567" y="759"/>
                      </a:lnTo>
                    </a:path>
                  </a:pathLst>
                </a:custGeom>
                <a:grpFill/>
                <a:ln w="6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7" name="组合 96"/>
            <p:cNvGrpSpPr/>
            <p:nvPr/>
          </p:nvGrpSpPr>
          <p:grpSpPr>
            <a:xfrm>
              <a:off x="3087054" y="3957057"/>
              <a:ext cx="450807" cy="453063"/>
              <a:chOff x="2232553" y="3616682"/>
              <a:chExt cx="450807" cy="453063"/>
            </a:xfrm>
          </p:grpSpPr>
          <p:pic>
            <p:nvPicPr>
              <p:cNvPr id="98" name="图片 97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2553" y="3616682"/>
                <a:ext cx="450807" cy="453063"/>
              </a:xfrm>
              <a:prstGeom prst="rect">
                <a:avLst/>
              </a:prstGeom>
            </p:spPr>
          </p:pic>
          <p:sp>
            <p:nvSpPr>
              <p:cNvPr id="99" name="Freeform 54"/>
              <p:cNvSpPr/>
              <p:nvPr/>
            </p:nvSpPr>
            <p:spPr bwMode="auto">
              <a:xfrm>
                <a:off x="2324521" y="3746779"/>
                <a:ext cx="48123" cy="204406"/>
              </a:xfrm>
              <a:custGeom>
                <a:avLst/>
                <a:gdLst>
                  <a:gd name="T0" fmla="*/ 122 w 178"/>
                  <a:gd name="T1" fmla="*/ 77 h 885"/>
                  <a:gd name="T2" fmla="*/ 132 w 178"/>
                  <a:gd name="T3" fmla="*/ 190 h 885"/>
                  <a:gd name="T4" fmla="*/ 142 w 178"/>
                  <a:gd name="T5" fmla="*/ 305 h 885"/>
                  <a:gd name="T6" fmla="*/ 153 w 178"/>
                  <a:gd name="T7" fmla="*/ 426 h 885"/>
                  <a:gd name="T8" fmla="*/ 161 w 178"/>
                  <a:gd name="T9" fmla="*/ 518 h 885"/>
                  <a:gd name="T10" fmla="*/ 165 w 178"/>
                  <a:gd name="T11" fmla="*/ 575 h 885"/>
                  <a:gd name="T12" fmla="*/ 170 w 178"/>
                  <a:gd name="T13" fmla="*/ 629 h 885"/>
                  <a:gd name="T14" fmla="*/ 172 w 178"/>
                  <a:gd name="T15" fmla="*/ 675 h 885"/>
                  <a:gd name="T16" fmla="*/ 174 w 178"/>
                  <a:gd name="T17" fmla="*/ 717 h 885"/>
                  <a:gd name="T18" fmla="*/ 176 w 178"/>
                  <a:gd name="T19" fmla="*/ 751 h 885"/>
                  <a:gd name="T20" fmla="*/ 178 w 178"/>
                  <a:gd name="T21" fmla="*/ 782 h 885"/>
                  <a:gd name="T22" fmla="*/ 178 w 178"/>
                  <a:gd name="T23" fmla="*/ 805 h 885"/>
                  <a:gd name="T24" fmla="*/ 178 w 178"/>
                  <a:gd name="T25" fmla="*/ 822 h 885"/>
                  <a:gd name="T26" fmla="*/ 178 w 178"/>
                  <a:gd name="T27" fmla="*/ 839 h 885"/>
                  <a:gd name="T28" fmla="*/ 176 w 178"/>
                  <a:gd name="T29" fmla="*/ 855 h 885"/>
                  <a:gd name="T30" fmla="*/ 176 w 178"/>
                  <a:gd name="T31" fmla="*/ 866 h 885"/>
                  <a:gd name="T32" fmla="*/ 174 w 178"/>
                  <a:gd name="T33" fmla="*/ 876 h 885"/>
                  <a:gd name="T34" fmla="*/ 170 w 178"/>
                  <a:gd name="T35" fmla="*/ 882 h 885"/>
                  <a:gd name="T36" fmla="*/ 168 w 178"/>
                  <a:gd name="T37" fmla="*/ 885 h 885"/>
                  <a:gd name="T38" fmla="*/ 165 w 178"/>
                  <a:gd name="T39" fmla="*/ 885 h 885"/>
                  <a:gd name="T40" fmla="*/ 161 w 178"/>
                  <a:gd name="T41" fmla="*/ 885 h 885"/>
                  <a:gd name="T42" fmla="*/ 157 w 178"/>
                  <a:gd name="T43" fmla="*/ 882 h 885"/>
                  <a:gd name="T44" fmla="*/ 153 w 178"/>
                  <a:gd name="T45" fmla="*/ 874 h 885"/>
                  <a:gd name="T46" fmla="*/ 149 w 178"/>
                  <a:gd name="T47" fmla="*/ 862 h 885"/>
                  <a:gd name="T48" fmla="*/ 145 w 178"/>
                  <a:gd name="T49" fmla="*/ 849 h 885"/>
                  <a:gd name="T50" fmla="*/ 140 w 178"/>
                  <a:gd name="T51" fmla="*/ 830 h 885"/>
                  <a:gd name="T52" fmla="*/ 134 w 178"/>
                  <a:gd name="T53" fmla="*/ 807 h 885"/>
                  <a:gd name="T54" fmla="*/ 130 w 178"/>
                  <a:gd name="T55" fmla="*/ 782 h 885"/>
                  <a:gd name="T56" fmla="*/ 115 w 178"/>
                  <a:gd name="T57" fmla="*/ 709 h 885"/>
                  <a:gd name="T58" fmla="*/ 100 w 178"/>
                  <a:gd name="T59" fmla="*/ 621 h 885"/>
                  <a:gd name="T60" fmla="*/ 94 w 178"/>
                  <a:gd name="T61" fmla="*/ 562 h 885"/>
                  <a:gd name="T62" fmla="*/ 88 w 178"/>
                  <a:gd name="T63" fmla="*/ 504 h 885"/>
                  <a:gd name="T64" fmla="*/ 82 w 178"/>
                  <a:gd name="T65" fmla="*/ 443 h 885"/>
                  <a:gd name="T66" fmla="*/ 75 w 178"/>
                  <a:gd name="T67" fmla="*/ 376 h 885"/>
                  <a:gd name="T68" fmla="*/ 65 w 178"/>
                  <a:gd name="T69" fmla="*/ 303 h 885"/>
                  <a:gd name="T70" fmla="*/ 57 w 178"/>
                  <a:gd name="T71" fmla="*/ 246 h 885"/>
                  <a:gd name="T72" fmla="*/ 52 w 178"/>
                  <a:gd name="T73" fmla="*/ 209 h 885"/>
                  <a:gd name="T74" fmla="*/ 46 w 178"/>
                  <a:gd name="T75" fmla="*/ 177 h 885"/>
                  <a:gd name="T76" fmla="*/ 40 w 178"/>
                  <a:gd name="T77" fmla="*/ 150 h 885"/>
                  <a:gd name="T78" fmla="*/ 36 w 178"/>
                  <a:gd name="T79" fmla="*/ 125 h 885"/>
                  <a:gd name="T80" fmla="*/ 31 w 178"/>
                  <a:gd name="T81" fmla="*/ 102 h 885"/>
                  <a:gd name="T82" fmla="*/ 27 w 178"/>
                  <a:gd name="T83" fmla="*/ 83 h 885"/>
                  <a:gd name="T84" fmla="*/ 21 w 178"/>
                  <a:gd name="T85" fmla="*/ 67 h 885"/>
                  <a:gd name="T86" fmla="*/ 13 w 178"/>
                  <a:gd name="T87" fmla="*/ 52 h 885"/>
                  <a:gd name="T88" fmla="*/ 4 w 178"/>
                  <a:gd name="T89" fmla="*/ 35 h 885"/>
                  <a:gd name="T90" fmla="*/ 0 w 178"/>
                  <a:gd name="T91" fmla="*/ 20 h 885"/>
                  <a:gd name="T92" fmla="*/ 0 w 178"/>
                  <a:gd name="T93" fmla="*/ 8 h 885"/>
                  <a:gd name="T94" fmla="*/ 4 w 178"/>
                  <a:gd name="T95" fmla="*/ 2 h 885"/>
                  <a:gd name="T96" fmla="*/ 10 w 178"/>
                  <a:gd name="T97" fmla="*/ 0 h 885"/>
                  <a:gd name="T98" fmla="*/ 17 w 178"/>
                  <a:gd name="T99" fmla="*/ 0 h 885"/>
                  <a:gd name="T100" fmla="*/ 29 w 178"/>
                  <a:gd name="T101" fmla="*/ 2 h 885"/>
                  <a:gd name="T102" fmla="*/ 44 w 178"/>
                  <a:gd name="T103" fmla="*/ 4 h 885"/>
                  <a:gd name="T104" fmla="*/ 61 w 178"/>
                  <a:gd name="T105" fmla="*/ 8 h 885"/>
                  <a:gd name="T106" fmla="*/ 80 w 178"/>
                  <a:gd name="T107" fmla="*/ 12 h 885"/>
                  <a:gd name="T108" fmla="*/ 103 w 178"/>
                  <a:gd name="T109" fmla="*/ 20 h 885"/>
                  <a:gd name="T110" fmla="*/ 117 w 178"/>
                  <a:gd name="T111" fmla="*/ 23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8" h="885">
                    <a:moveTo>
                      <a:pt x="117" y="23"/>
                    </a:moveTo>
                    <a:lnTo>
                      <a:pt x="122" y="77"/>
                    </a:lnTo>
                    <a:lnTo>
                      <a:pt x="126" y="133"/>
                    </a:lnTo>
                    <a:lnTo>
                      <a:pt x="132" y="190"/>
                    </a:lnTo>
                    <a:lnTo>
                      <a:pt x="138" y="248"/>
                    </a:lnTo>
                    <a:lnTo>
                      <a:pt x="142" y="305"/>
                    </a:lnTo>
                    <a:lnTo>
                      <a:pt x="147" y="366"/>
                    </a:lnTo>
                    <a:lnTo>
                      <a:pt x="153" y="426"/>
                    </a:lnTo>
                    <a:lnTo>
                      <a:pt x="159" y="487"/>
                    </a:lnTo>
                    <a:lnTo>
                      <a:pt x="161" y="518"/>
                    </a:lnTo>
                    <a:lnTo>
                      <a:pt x="163" y="548"/>
                    </a:lnTo>
                    <a:lnTo>
                      <a:pt x="165" y="575"/>
                    </a:lnTo>
                    <a:lnTo>
                      <a:pt x="168" y="604"/>
                    </a:lnTo>
                    <a:lnTo>
                      <a:pt x="170" y="629"/>
                    </a:lnTo>
                    <a:lnTo>
                      <a:pt x="170" y="654"/>
                    </a:lnTo>
                    <a:lnTo>
                      <a:pt x="172" y="675"/>
                    </a:lnTo>
                    <a:lnTo>
                      <a:pt x="174" y="696"/>
                    </a:lnTo>
                    <a:lnTo>
                      <a:pt x="174" y="717"/>
                    </a:lnTo>
                    <a:lnTo>
                      <a:pt x="176" y="734"/>
                    </a:lnTo>
                    <a:lnTo>
                      <a:pt x="176" y="751"/>
                    </a:lnTo>
                    <a:lnTo>
                      <a:pt x="178" y="767"/>
                    </a:lnTo>
                    <a:lnTo>
                      <a:pt x="178" y="782"/>
                    </a:lnTo>
                    <a:lnTo>
                      <a:pt x="178" y="793"/>
                    </a:lnTo>
                    <a:lnTo>
                      <a:pt x="178" y="805"/>
                    </a:lnTo>
                    <a:lnTo>
                      <a:pt x="178" y="814"/>
                    </a:lnTo>
                    <a:lnTo>
                      <a:pt x="178" y="822"/>
                    </a:lnTo>
                    <a:lnTo>
                      <a:pt x="178" y="832"/>
                    </a:lnTo>
                    <a:lnTo>
                      <a:pt x="178" y="839"/>
                    </a:lnTo>
                    <a:lnTo>
                      <a:pt x="178" y="847"/>
                    </a:lnTo>
                    <a:lnTo>
                      <a:pt x="176" y="855"/>
                    </a:lnTo>
                    <a:lnTo>
                      <a:pt x="176" y="860"/>
                    </a:lnTo>
                    <a:lnTo>
                      <a:pt x="176" y="866"/>
                    </a:lnTo>
                    <a:lnTo>
                      <a:pt x="174" y="872"/>
                    </a:lnTo>
                    <a:lnTo>
                      <a:pt x="174" y="876"/>
                    </a:lnTo>
                    <a:lnTo>
                      <a:pt x="172" y="880"/>
                    </a:lnTo>
                    <a:lnTo>
                      <a:pt x="170" y="882"/>
                    </a:lnTo>
                    <a:lnTo>
                      <a:pt x="170" y="883"/>
                    </a:lnTo>
                    <a:lnTo>
                      <a:pt x="168" y="885"/>
                    </a:lnTo>
                    <a:lnTo>
                      <a:pt x="166" y="885"/>
                    </a:lnTo>
                    <a:lnTo>
                      <a:pt x="165" y="885"/>
                    </a:lnTo>
                    <a:lnTo>
                      <a:pt x="163" y="885"/>
                    </a:lnTo>
                    <a:lnTo>
                      <a:pt x="161" y="885"/>
                    </a:lnTo>
                    <a:lnTo>
                      <a:pt x="159" y="883"/>
                    </a:lnTo>
                    <a:lnTo>
                      <a:pt x="157" y="882"/>
                    </a:lnTo>
                    <a:lnTo>
                      <a:pt x="155" y="878"/>
                    </a:lnTo>
                    <a:lnTo>
                      <a:pt x="153" y="874"/>
                    </a:lnTo>
                    <a:lnTo>
                      <a:pt x="151" y="868"/>
                    </a:lnTo>
                    <a:lnTo>
                      <a:pt x="149" y="862"/>
                    </a:lnTo>
                    <a:lnTo>
                      <a:pt x="147" y="857"/>
                    </a:lnTo>
                    <a:lnTo>
                      <a:pt x="145" y="849"/>
                    </a:lnTo>
                    <a:lnTo>
                      <a:pt x="142" y="839"/>
                    </a:lnTo>
                    <a:lnTo>
                      <a:pt x="140" y="830"/>
                    </a:lnTo>
                    <a:lnTo>
                      <a:pt x="138" y="818"/>
                    </a:lnTo>
                    <a:lnTo>
                      <a:pt x="134" y="807"/>
                    </a:lnTo>
                    <a:lnTo>
                      <a:pt x="132" y="795"/>
                    </a:lnTo>
                    <a:lnTo>
                      <a:pt x="130" y="782"/>
                    </a:lnTo>
                    <a:lnTo>
                      <a:pt x="126" y="769"/>
                    </a:lnTo>
                    <a:lnTo>
                      <a:pt x="115" y="709"/>
                    </a:lnTo>
                    <a:lnTo>
                      <a:pt x="105" y="650"/>
                    </a:lnTo>
                    <a:lnTo>
                      <a:pt x="100" y="621"/>
                    </a:lnTo>
                    <a:lnTo>
                      <a:pt x="96" y="590"/>
                    </a:lnTo>
                    <a:lnTo>
                      <a:pt x="94" y="562"/>
                    </a:lnTo>
                    <a:lnTo>
                      <a:pt x="90" y="533"/>
                    </a:lnTo>
                    <a:lnTo>
                      <a:pt x="88" y="504"/>
                    </a:lnTo>
                    <a:lnTo>
                      <a:pt x="86" y="475"/>
                    </a:lnTo>
                    <a:lnTo>
                      <a:pt x="82" y="443"/>
                    </a:lnTo>
                    <a:lnTo>
                      <a:pt x="78" y="410"/>
                    </a:lnTo>
                    <a:lnTo>
                      <a:pt x="75" y="376"/>
                    </a:lnTo>
                    <a:lnTo>
                      <a:pt x="69" y="339"/>
                    </a:lnTo>
                    <a:lnTo>
                      <a:pt x="65" y="303"/>
                    </a:lnTo>
                    <a:lnTo>
                      <a:pt x="59" y="265"/>
                    </a:lnTo>
                    <a:lnTo>
                      <a:pt x="57" y="246"/>
                    </a:lnTo>
                    <a:lnTo>
                      <a:pt x="54" y="226"/>
                    </a:lnTo>
                    <a:lnTo>
                      <a:pt x="52" y="209"/>
                    </a:lnTo>
                    <a:lnTo>
                      <a:pt x="48" y="194"/>
                    </a:lnTo>
                    <a:lnTo>
                      <a:pt x="46" y="177"/>
                    </a:lnTo>
                    <a:lnTo>
                      <a:pt x="44" y="163"/>
                    </a:lnTo>
                    <a:lnTo>
                      <a:pt x="40" y="150"/>
                    </a:lnTo>
                    <a:lnTo>
                      <a:pt x="38" y="136"/>
                    </a:lnTo>
                    <a:lnTo>
                      <a:pt x="36" y="125"/>
                    </a:lnTo>
                    <a:lnTo>
                      <a:pt x="34" y="113"/>
                    </a:lnTo>
                    <a:lnTo>
                      <a:pt x="31" y="102"/>
                    </a:lnTo>
                    <a:lnTo>
                      <a:pt x="29" y="92"/>
                    </a:lnTo>
                    <a:lnTo>
                      <a:pt x="27" y="83"/>
                    </a:lnTo>
                    <a:lnTo>
                      <a:pt x="23" y="75"/>
                    </a:lnTo>
                    <a:lnTo>
                      <a:pt x="21" y="67"/>
                    </a:lnTo>
                    <a:lnTo>
                      <a:pt x="17" y="62"/>
                    </a:lnTo>
                    <a:lnTo>
                      <a:pt x="13" y="52"/>
                    </a:lnTo>
                    <a:lnTo>
                      <a:pt x="8" y="43"/>
                    </a:lnTo>
                    <a:lnTo>
                      <a:pt x="4" y="35"/>
                    </a:lnTo>
                    <a:lnTo>
                      <a:pt x="2" y="27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6" y="2"/>
                    </a:lnTo>
                    <a:lnTo>
                      <a:pt x="44" y="4"/>
                    </a:lnTo>
                    <a:lnTo>
                      <a:pt x="52" y="6"/>
                    </a:lnTo>
                    <a:lnTo>
                      <a:pt x="61" y="8"/>
                    </a:lnTo>
                    <a:lnTo>
                      <a:pt x="71" y="10"/>
                    </a:lnTo>
                    <a:lnTo>
                      <a:pt x="80" y="12"/>
                    </a:lnTo>
                    <a:lnTo>
                      <a:pt x="92" y="16"/>
                    </a:lnTo>
                    <a:lnTo>
                      <a:pt x="103" y="20"/>
                    </a:lnTo>
                    <a:lnTo>
                      <a:pt x="117" y="23"/>
                    </a:lnTo>
                    <a:lnTo>
                      <a:pt x="117" y="23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22" name="任意多边形 121"/>
          <p:cNvSpPr/>
          <p:nvPr/>
        </p:nvSpPr>
        <p:spPr>
          <a:xfrm>
            <a:off x="6857900" y="1844399"/>
            <a:ext cx="568720" cy="1230891"/>
          </a:xfrm>
          <a:custGeom>
            <a:avLst/>
            <a:gdLst>
              <a:gd name="connsiteX0" fmla="*/ 323921 w 568720"/>
              <a:gd name="connsiteY0" fmla="*/ 0 h 1230891"/>
              <a:gd name="connsiteX1" fmla="*/ 568720 w 568720"/>
              <a:gd name="connsiteY1" fmla="*/ 0 h 1230891"/>
              <a:gd name="connsiteX2" fmla="*/ 568108 w 568720"/>
              <a:gd name="connsiteY2" fmla="*/ 1289 h 1230891"/>
              <a:gd name="connsiteX3" fmla="*/ 561463 w 568720"/>
              <a:gd name="connsiteY3" fmla="*/ 6891 h 1230891"/>
              <a:gd name="connsiteX4" fmla="*/ 554819 w 568720"/>
              <a:gd name="connsiteY4" fmla="*/ 12492 h 1230891"/>
              <a:gd name="connsiteX5" fmla="*/ 549835 w 568720"/>
              <a:gd name="connsiteY5" fmla="*/ 18094 h 1230891"/>
              <a:gd name="connsiteX6" fmla="*/ 539869 w 568720"/>
              <a:gd name="connsiteY6" fmla="*/ 20895 h 1230891"/>
              <a:gd name="connsiteX7" fmla="*/ 536546 w 568720"/>
              <a:gd name="connsiteY7" fmla="*/ 23696 h 1230891"/>
              <a:gd name="connsiteX8" fmla="*/ 529902 w 568720"/>
              <a:gd name="connsiteY8" fmla="*/ 26497 h 1230891"/>
              <a:gd name="connsiteX9" fmla="*/ 526580 w 568720"/>
              <a:gd name="connsiteY9" fmla="*/ 32099 h 1230891"/>
              <a:gd name="connsiteX10" fmla="*/ 519935 w 568720"/>
              <a:gd name="connsiteY10" fmla="*/ 36300 h 1230891"/>
              <a:gd name="connsiteX11" fmla="*/ 516613 w 568720"/>
              <a:gd name="connsiteY11" fmla="*/ 41902 h 1230891"/>
              <a:gd name="connsiteX12" fmla="*/ 511629 w 568720"/>
              <a:gd name="connsiteY12" fmla="*/ 50305 h 1230891"/>
              <a:gd name="connsiteX13" fmla="*/ 508307 w 568720"/>
              <a:gd name="connsiteY13" fmla="*/ 61508 h 1230891"/>
              <a:gd name="connsiteX14" fmla="*/ 504985 w 568720"/>
              <a:gd name="connsiteY14" fmla="*/ 68511 h 1230891"/>
              <a:gd name="connsiteX15" fmla="*/ 498340 w 568720"/>
              <a:gd name="connsiteY15" fmla="*/ 79714 h 1230891"/>
              <a:gd name="connsiteX16" fmla="*/ 495018 w 568720"/>
              <a:gd name="connsiteY16" fmla="*/ 93719 h 1230891"/>
              <a:gd name="connsiteX17" fmla="*/ 491696 w 568720"/>
              <a:gd name="connsiteY17" fmla="*/ 103522 h 1230891"/>
              <a:gd name="connsiteX18" fmla="*/ 488373 w 568720"/>
              <a:gd name="connsiteY18" fmla="*/ 120328 h 1230891"/>
              <a:gd name="connsiteX19" fmla="*/ 485051 w 568720"/>
              <a:gd name="connsiteY19" fmla="*/ 132932 h 1230891"/>
              <a:gd name="connsiteX20" fmla="*/ 485051 w 568720"/>
              <a:gd name="connsiteY20" fmla="*/ 149737 h 1230891"/>
              <a:gd name="connsiteX21" fmla="*/ 481729 w 568720"/>
              <a:gd name="connsiteY21" fmla="*/ 167943 h 1230891"/>
              <a:gd name="connsiteX22" fmla="*/ 478407 w 568720"/>
              <a:gd name="connsiteY22" fmla="*/ 187550 h 1230891"/>
              <a:gd name="connsiteX23" fmla="*/ 478407 w 568720"/>
              <a:gd name="connsiteY23" fmla="*/ 205756 h 1230891"/>
              <a:gd name="connsiteX24" fmla="*/ 476746 w 568720"/>
              <a:gd name="connsiteY24" fmla="*/ 226763 h 1230891"/>
              <a:gd name="connsiteX25" fmla="*/ 473423 w 568720"/>
              <a:gd name="connsiteY25" fmla="*/ 251971 h 1230891"/>
              <a:gd name="connsiteX26" fmla="*/ 470101 w 568720"/>
              <a:gd name="connsiteY26" fmla="*/ 275779 h 1230891"/>
              <a:gd name="connsiteX27" fmla="*/ 466779 w 568720"/>
              <a:gd name="connsiteY27" fmla="*/ 302387 h 1230891"/>
              <a:gd name="connsiteX28" fmla="*/ 463456 w 568720"/>
              <a:gd name="connsiteY28" fmla="*/ 328996 h 1230891"/>
              <a:gd name="connsiteX29" fmla="*/ 460134 w 568720"/>
              <a:gd name="connsiteY29" fmla="*/ 361207 h 1230891"/>
              <a:gd name="connsiteX30" fmla="*/ 453490 w 568720"/>
              <a:gd name="connsiteY30" fmla="*/ 390616 h 1230891"/>
              <a:gd name="connsiteX31" fmla="*/ 446845 w 568720"/>
              <a:gd name="connsiteY31" fmla="*/ 425628 h 1230891"/>
              <a:gd name="connsiteX32" fmla="*/ 443523 w 568720"/>
              <a:gd name="connsiteY32" fmla="*/ 460639 h 1230891"/>
              <a:gd name="connsiteX33" fmla="*/ 438540 w 568720"/>
              <a:gd name="connsiteY33" fmla="*/ 498451 h 1230891"/>
              <a:gd name="connsiteX34" fmla="*/ 431895 w 568720"/>
              <a:gd name="connsiteY34" fmla="*/ 536264 h 1230891"/>
              <a:gd name="connsiteX35" fmla="*/ 425250 w 568720"/>
              <a:gd name="connsiteY35" fmla="*/ 575477 h 1230891"/>
              <a:gd name="connsiteX36" fmla="*/ 418606 w 568720"/>
              <a:gd name="connsiteY36" fmla="*/ 618891 h 1230891"/>
              <a:gd name="connsiteX37" fmla="*/ 408639 w 568720"/>
              <a:gd name="connsiteY37" fmla="*/ 662305 h 1230891"/>
              <a:gd name="connsiteX38" fmla="*/ 403656 w 568720"/>
              <a:gd name="connsiteY38" fmla="*/ 707120 h 1230891"/>
              <a:gd name="connsiteX39" fmla="*/ 393689 w 568720"/>
              <a:gd name="connsiteY39" fmla="*/ 753335 h 1230891"/>
              <a:gd name="connsiteX40" fmla="*/ 387044 w 568720"/>
              <a:gd name="connsiteY40" fmla="*/ 795349 h 1230891"/>
              <a:gd name="connsiteX41" fmla="*/ 377078 w 568720"/>
              <a:gd name="connsiteY41" fmla="*/ 835962 h 1230891"/>
              <a:gd name="connsiteX42" fmla="*/ 370433 w 568720"/>
              <a:gd name="connsiteY42" fmla="*/ 876575 h 1230891"/>
              <a:gd name="connsiteX43" fmla="*/ 362127 w 568720"/>
              <a:gd name="connsiteY43" fmla="*/ 911587 h 1230891"/>
              <a:gd name="connsiteX44" fmla="*/ 355483 w 568720"/>
              <a:gd name="connsiteY44" fmla="*/ 946598 h 1230891"/>
              <a:gd name="connsiteX45" fmla="*/ 345516 w 568720"/>
              <a:gd name="connsiteY45" fmla="*/ 978809 h 1230891"/>
              <a:gd name="connsiteX46" fmla="*/ 338872 w 568720"/>
              <a:gd name="connsiteY46" fmla="*/ 1008218 h 1230891"/>
              <a:gd name="connsiteX47" fmla="*/ 330566 w 568720"/>
              <a:gd name="connsiteY47" fmla="*/ 1034827 h 1230891"/>
              <a:gd name="connsiteX48" fmla="*/ 320599 w 568720"/>
              <a:gd name="connsiteY48" fmla="*/ 1058635 h 1230891"/>
              <a:gd name="connsiteX49" fmla="*/ 313955 w 568720"/>
              <a:gd name="connsiteY49" fmla="*/ 1082443 h 1230891"/>
              <a:gd name="connsiteX50" fmla="*/ 303988 w 568720"/>
              <a:gd name="connsiteY50" fmla="*/ 1102049 h 1230891"/>
              <a:gd name="connsiteX51" fmla="*/ 297343 w 568720"/>
              <a:gd name="connsiteY51" fmla="*/ 1117454 h 1230891"/>
              <a:gd name="connsiteX52" fmla="*/ 289038 w 568720"/>
              <a:gd name="connsiteY52" fmla="*/ 1134260 h 1230891"/>
              <a:gd name="connsiteX53" fmla="*/ 282393 w 568720"/>
              <a:gd name="connsiteY53" fmla="*/ 1146864 h 1230891"/>
              <a:gd name="connsiteX54" fmla="*/ 272426 w 568720"/>
              <a:gd name="connsiteY54" fmla="*/ 1155266 h 1230891"/>
              <a:gd name="connsiteX55" fmla="*/ 265782 w 568720"/>
              <a:gd name="connsiteY55" fmla="*/ 1166470 h 1230891"/>
              <a:gd name="connsiteX56" fmla="*/ 257476 w 568720"/>
              <a:gd name="connsiteY56" fmla="*/ 1176273 h 1230891"/>
              <a:gd name="connsiteX57" fmla="*/ 250832 w 568720"/>
              <a:gd name="connsiteY57" fmla="*/ 1184676 h 1230891"/>
              <a:gd name="connsiteX58" fmla="*/ 244187 w 568720"/>
              <a:gd name="connsiteY58" fmla="*/ 1193079 h 1230891"/>
              <a:gd name="connsiteX59" fmla="*/ 234220 w 568720"/>
              <a:gd name="connsiteY59" fmla="*/ 1201482 h 1230891"/>
              <a:gd name="connsiteX60" fmla="*/ 227576 w 568720"/>
              <a:gd name="connsiteY60" fmla="*/ 1205683 h 1230891"/>
              <a:gd name="connsiteX61" fmla="*/ 222592 w 568720"/>
              <a:gd name="connsiteY61" fmla="*/ 1211285 h 1230891"/>
              <a:gd name="connsiteX62" fmla="*/ 215948 w 568720"/>
              <a:gd name="connsiteY62" fmla="*/ 1216887 h 1230891"/>
              <a:gd name="connsiteX63" fmla="*/ 209303 w 568720"/>
              <a:gd name="connsiteY63" fmla="*/ 1222488 h 1230891"/>
              <a:gd name="connsiteX64" fmla="*/ 205981 w 568720"/>
              <a:gd name="connsiteY64" fmla="*/ 1225289 h 1230891"/>
              <a:gd name="connsiteX65" fmla="*/ 199336 w 568720"/>
              <a:gd name="connsiteY65" fmla="*/ 1228090 h 1230891"/>
              <a:gd name="connsiteX66" fmla="*/ 192692 w 568720"/>
              <a:gd name="connsiteY66" fmla="*/ 1230891 h 1230891"/>
              <a:gd name="connsiteX67" fmla="*/ 189370 w 568720"/>
              <a:gd name="connsiteY67" fmla="*/ 1230891 h 1230891"/>
              <a:gd name="connsiteX68" fmla="*/ 186047 w 568720"/>
              <a:gd name="connsiteY68" fmla="*/ 1230891 h 1230891"/>
              <a:gd name="connsiteX69" fmla="*/ 181064 w 568720"/>
              <a:gd name="connsiteY69" fmla="*/ 1230891 h 1230891"/>
              <a:gd name="connsiteX70" fmla="*/ 177742 w 568720"/>
              <a:gd name="connsiteY70" fmla="*/ 1230891 h 1230891"/>
              <a:gd name="connsiteX71" fmla="*/ 174419 w 568720"/>
              <a:gd name="connsiteY71" fmla="*/ 1228090 h 1230891"/>
              <a:gd name="connsiteX72" fmla="*/ 171097 w 568720"/>
              <a:gd name="connsiteY72" fmla="*/ 1228090 h 1230891"/>
              <a:gd name="connsiteX73" fmla="*/ 167775 w 568720"/>
              <a:gd name="connsiteY73" fmla="*/ 1225289 h 1230891"/>
              <a:gd name="connsiteX74" fmla="*/ 164453 w 568720"/>
              <a:gd name="connsiteY74" fmla="*/ 1222488 h 1230891"/>
              <a:gd name="connsiteX75" fmla="*/ 164453 w 568720"/>
              <a:gd name="connsiteY75" fmla="*/ 1216887 h 1230891"/>
              <a:gd name="connsiteX76" fmla="*/ 161130 w 568720"/>
              <a:gd name="connsiteY76" fmla="*/ 1214086 h 1230891"/>
              <a:gd name="connsiteX77" fmla="*/ 161130 w 568720"/>
              <a:gd name="connsiteY77" fmla="*/ 1208484 h 1230891"/>
              <a:gd name="connsiteX78" fmla="*/ 157808 w 568720"/>
              <a:gd name="connsiteY78" fmla="*/ 1201482 h 1230891"/>
              <a:gd name="connsiteX79" fmla="*/ 157808 w 568720"/>
              <a:gd name="connsiteY79" fmla="*/ 1195880 h 1230891"/>
              <a:gd name="connsiteX80" fmla="*/ 157808 w 568720"/>
              <a:gd name="connsiteY80" fmla="*/ 1187477 h 1230891"/>
              <a:gd name="connsiteX81" fmla="*/ 157808 w 568720"/>
              <a:gd name="connsiteY81" fmla="*/ 1179074 h 1230891"/>
              <a:gd name="connsiteX82" fmla="*/ 157808 w 568720"/>
              <a:gd name="connsiteY82" fmla="*/ 1172072 h 1230891"/>
              <a:gd name="connsiteX83" fmla="*/ 157808 w 568720"/>
              <a:gd name="connsiteY83" fmla="*/ 1160868 h 1230891"/>
              <a:gd name="connsiteX84" fmla="*/ 161130 w 568720"/>
              <a:gd name="connsiteY84" fmla="*/ 1149665 h 1230891"/>
              <a:gd name="connsiteX85" fmla="*/ 161130 w 568720"/>
              <a:gd name="connsiteY85" fmla="*/ 1139861 h 1230891"/>
              <a:gd name="connsiteX86" fmla="*/ 161130 w 568720"/>
              <a:gd name="connsiteY86" fmla="*/ 1128658 h 1230891"/>
              <a:gd name="connsiteX87" fmla="*/ 161130 w 568720"/>
              <a:gd name="connsiteY87" fmla="*/ 1114653 h 1230891"/>
              <a:gd name="connsiteX88" fmla="*/ 157808 w 568720"/>
              <a:gd name="connsiteY88" fmla="*/ 1102049 h 1230891"/>
              <a:gd name="connsiteX89" fmla="*/ 154486 w 568720"/>
              <a:gd name="connsiteY89" fmla="*/ 1088044 h 1230891"/>
              <a:gd name="connsiteX90" fmla="*/ 149502 w 568720"/>
              <a:gd name="connsiteY90" fmla="*/ 1072639 h 1230891"/>
              <a:gd name="connsiteX91" fmla="*/ 142858 w 568720"/>
              <a:gd name="connsiteY91" fmla="*/ 1053033 h 1230891"/>
              <a:gd name="connsiteX92" fmla="*/ 132891 w 568720"/>
              <a:gd name="connsiteY92" fmla="*/ 1034827 h 1230891"/>
              <a:gd name="connsiteX93" fmla="*/ 122924 w 568720"/>
              <a:gd name="connsiteY93" fmla="*/ 1016621 h 1230891"/>
              <a:gd name="connsiteX94" fmla="*/ 112957 w 568720"/>
              <a:gd name="connsiteY94" fmla="*/ 994214 h 1230891"/>
              <a:gd name="connsiteX95" fmla="*/ 101330 w 568720"/>
              <a:gd name="connsiteY95" fmla="*/ 973207 h 1230891"/>
              <a:gd name="connsiteX96" fmla="*/ 84718 w 568720"/>
              <a:gd name="connsiteY96" fmla="*/ 952200 h 1230891"/>
              <a:gd name="connsiteX97" fmla="*/ 73090 w 568720"/>
              <a:gd name="connsiteY97" fmla="*/ 926992 h 1230891"/>
              <a:gd name="connsiteX98" fmla="*/ 53157 w 568720"/>
              <a:gd name="connsiteY98" fmla="*/ 900383 h 1230891"/>
              <a:gd name="connsiteX99" fmla="*/ 38206 w 568720"/>
              <a:gd name="connsiteY99" fmla="*/ 873774 h 1230891"/>
              <a:gd name="connsiteX100" fmla="*/ 18273 w 568720"/>
              <a:gd name="connsiteY100" fmla="*/ 847166 h 1230891"/>
              <a:gd name="connsiteX101" fmla="*/ 0 w 568720"/>
              <a:gd name="connsiteY101" fmla="*/ 817756 h 1230891"/>
              <a:gd name="connsiteX102" fmla="*/ 18273 w 568720"/>
              <a:gd name="connsiteY102" fmla="*/ 826159 h 1230891"/>
              <a:gd name="connsiteX103" fmla="*/ 38206 w 568720"/>
              <a:gd name="connsiteY103" fmla="*/ 830360 h 1230891"/>
              <a:gd name="connsiteX104" fmla="*/ 56479 w 568720"/>
              <a:gd name="connsiteY104" fmla="*/ 835962 h 1230891"/>
              <a:gd name="connsiteX105" fmla="*/ 73090 w 568720"/>
              <a:gd name="connsiteY105" fmla="*/ 841564 h 1230891"/>
              <a:gd name="connsiteX106" fmla="*/ 88040 w 568720"/>
              <a:gd name="connsiteY106" fmla="*/ 847166 h 1230891"/>
              <a:gd name="connsiteX107" fmla="*/ 104652 w 568720"/>
              <a:gd name="connsiteY107" fmla="*/ 852767 h 1230891"/>
              <a:gd name="connsiteX108" fmla="*/ 116280 w 568720"/>
              <a:gd name="connsiteY108" fmla="*/ 855568 h 1230891"/>
              <a:gd name="connsiteX109" fmla="*/ 129569 w 568720"/>
              <a:gd name="connsiteY109" fmla="*/ 859770 h 1230891"/>
              <a:gd name="connsiteX110" fmla="*/ 142858 w 568720"/>
              <a:gd name="connsiteY110" fmla="*/ 862571 h 1230891"/>
              <a:gd name="connsiteX111" fmla="*/ 151164 w 568720"/>
              <a:gd name="connsiteY111" fmla="*/ 865372 h 1230891"/>
              <a:gd name="connsiteX112" fmla="*/ 161130 w 568720"/>
              <a:gd name="connsiteY112" fmla="*/ 868172 h 1230891"/>
              <a:gd name="connsiteX113" fmla="*/ 171097 w 568720"/>
              <a:gd name="connsiteY113" fmla="*/ 868172 h 1230891"/>
              <a:gd name="connsiteX114" fmla="*/ 177742 w 568720"/>
              <a:gd name="connsiteY114" fmla="*/ 870973 h 1230891"/>
              <a:gd name="connsiteX115" fmla="*/ 181064 w 568720"/>
              <a:gd name="connsiteY115" fmla="*/ 870973 h 1230891"/>
              <a:gd name="connsiteX116" fmla="*/ 184386 w 568720"/>
              <a:gd name="connsiteY116" fmla="*/ 873774 h 1230891"/>
              <a:gd name="connsiteX117" fmla="*/ 186047 w 568720"/>
              <a:gd name="connsiteY117" fmla="*/ 873774 h 1230891"/>
              <a:gd name="connsiteX118" fmla="*/ 189370 w 568720"/>
              <a:gd name="connsiteY118" fmla="*/ 873774 h 1230891"/>
              <a:gd name="connsiteX119" fmla="*/ 189370 w 568720"/>
              <a:gd name="connsiteY119" fmla="*/ 870973 h 1230891"/>
              <a:gd name="connsiteX120" fmla="*/ 192692 w 568720"/>
              <a:gd name="connsiteY120" fmla="*/ 870973 h 1230891"/>
              <a:gd name="connsiteX121" fmla="*/ 192692 w 568720"/>
              <a:gd name="connsiteY121" fmla="*/ 868172 h 1230891"/>
              <a:gd name="connsiteX122" fmla="*/ 196014 w 568720"/>
              <a:gd name="connsiteY122" fmla="*/ 865372 h 1230891"/>
              <a:gd name="connsiteX123" fmla="*/ 196014 w 568720"/>
              <a:gd name="connsiteY123" fmla="*/ 859770 h 1230891"/>
              <a:gd name="connsiteX124" fmla="*/ 199336 w 568720"/>
              <a:gd name="connsiteY124" fmla="*/ 855568 h 1230891"/>
              <a:gd name="connsiteX125" fmla="*/ 202659 w 568720"/>
              <a:gd name="connsiteY125" fmla="*/ 852767 h 1230891"/>
              <a:gd name="connsiteX126" fmla="*/ 202659 w 568720"/>
              <a:gd name="connsiteY126" fmla="*/ 844365 h 1230891"/>
              <a:gd name="connsiteX127" fmla="*/ 205981 w 568720"/>
              <a:gd name="connsiteY127" fmla="*/ 838763 h 1230891"/>
              <a:gd name="connsiteX128" fmla="*/ 209303 w 568720"/>
              <a:gd name="connsiteY128" fmla="*/ 830360 h 1230891"/>
              <a:gd name="connsiteX129" fmla="*/ 209303 w 568720"/>
              <a:gd name="connsiteY129" fmla="*/ 823358 h 1230891"/>
              <a:gd name="connsiteX130" fmla="*/ 212625 w 568720"/>
              <a:gd name="connsiteY130" fmla="*/ 814955 h 1230891"/>
              <a:gd name="connsiteX131" fmla="*/ 215948 w 568720"/>
              <a:gd name="connsiteY131" fmla="*/ 803751 h 1230891"/>
              <a:gd name="connsiteX132" fmla="*/ 219270 w 568720"/>
              <a:gd name="connsiteY132" fmla="*/ 793948 h 1230891"/>
              <a:gd name="connsiteX133" fmla="*/ 222592 w 568720"/>
              <a:gd name="connsiteY133" fmla="*/ 782745 h 1230891"/>
              <a:gd name="connsiteX134" fmla="*/ 224253 w 568720"/>
              <a:gd name="connsiteY134" fmla="*/ 768740 h 1230891"/>
              <a:gd name="connsiteX135" fmla="*/ 227576 w 568720"/>
              <a:gd name="connsiteY135" fmla="*/ 756136 h 1230891"/>
              <a:gd name="connsiteX136" fmla="*/ 230898 w 568720"/>
              <a:gd name="connsiteY136" fmla="*/ 739330 h 1230891"/>
              <a:gd name="connsiteX137" fmla="*/ 234220 w 568720"/>
              <a:gd name="connsiteY137" fmla="*/ 723925 h 1230891"/>
              <a:gd name="connsiteX138" fmla="*/ 240865 w 568720"/>
              <a:gd name="connsiteY138" fmla="*/ 701518 h 1230891"/>
              <a:gd name="connsiteX139" fmla="*/ 244187 w 568720"/>
              <a:gd name="connsiteY139" fmla="*/ 680511 h 1230891"/>
              <a:gd name="connsiteX140" fmla="*/ 250832 w 568720"/>
              <a:gd name="connsiteY140" fmla="*/ 656703 h 1230891"/>
              <a:gd name="connsiteX141" fmla="*/ 254154 w 568720"/>
              <a:gd name="connsiteY141" fmla="*/ 630095 h 1230891"/>
              <a:gd name="connsiteX142" fmla="*/ 259137 w 568720"/>
              <a:gd name="connsiteY142" fmla="*/ 600685 h 1230891"/>
              <a:gd name="connsiteX143" fmla="*/ 262459 w 568720"/>
              <a:gd name="connsiteY143" fmla="*/ 568474 h 1230891"/>
              <a:gd name="connsiteX144" fmla="*/ 269104 w 568720"/>
              <a:gd name="connsiteY144" fmla="*/ 536264 h 1230891"/>
              <a:gd name="connsiteX145" fmla="*/ 275748 w 568720"/>
              <a:gd name="connsiteY145" fmla="*/ 498451 h 1230891"/>
              <a:gd name="connsiteX146" fmla="*/ 282393 w 568720"/>
              <a:gd name="connsiteY146" fmla="*/ 460639 h 1230891"/>
              <a:gd name="connsiteX147" fmla="*/ 285715 w 568720"/>
              <a:gd name="connsiteY147" fmla="*/ 420026 h 1230891"/>
              <a:gd name="connsiteX148" fmla="*/ 292360 w 568720"/>
              <a:gd name="connsiteY148" fmla="*/ 378012 h 1230891"/>
              <a:gd name="connsiteX149" fmla="*/ 297343 w 568720"/>
              <a:gd name="connsiteY149" fmla="*/ 331797 h 1230891"/>
              <a:gd name="connsiteX150" fmla="*/ 303988 w 568720"/>
              <a:gd name="connsiteY150" fmla="*/ 288383 h 1230891"/>
              <a:gd name="connsiteX151" fmla="*/ 307310 w 568720"/>
              <a:gd name="connsiteY151" fmla="*/ 249170 h 1230891"/>
              <a:gd name="connsiteX152" fmla="*/ 310632 w 568720"/>
              <a:gd name="connsiteY152" fmla="*/ 211358 h 1230891"/>
              <a:gd name="connsiteX153" fmla="*/ 313955 w 568720"/>
              <a:gd name="connsiteY153" fmla="*/ 173545 h 1230891"/>
              <a:gd name="connsiteX154" fmla="*/ 317277 w 568720"/>
              <a:gd name="connsiteY154" fmla="*/ 141335 h 1230891"/>
              <a:gd name="connsiteX155" fmla="*/ 320599 w 568720"/>
              <a:gd name="connsiteY155" fmla="*/ 111925 h 1230891"/>
              <a:gd name="connsiteX156" fmla="*/ 320599 w 568720"/>
              <a:gd name="connsiteY156" fmla="*/ 82515 h 1230891"/>
              <a:gd name="connsiteX157" fmla="*/ 323921 w 568720"/>
              <a:gd name="connsiteY157" fmla="*/ 55907 h 1230891"/>
              <a:gd name="connsiteX158" fmla="*/ 323921 w 568720"/>
              <a:gd name="connsiteY158" fmla="*/ 33499 h 1230891"/>
              <a:gd name="connsiteX159" fmla="*/ 323921 w 568720"/>
              <a:gd name="connsiteY159" fmla="*/ 12492 h 1230891"/>
              <a:gd name="connsiteX160" fmla="*/ 323921 w 568720"/>
              <a:gd name="connsiteY160" fmla="*/ 0 h 123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568720" h="1230891">
                <a:moveTo>
                  <a:pt x="323921" y="0"/>
                </a:moveTo>
                <a:lnTo>
                  <a:pt x="568720" y="0"/>
                </a:lnTo>
                <a:lnTo>
                  <a:pt x="568108" y="1289"/>
                </a:lnTo>
                <a:lnTo>
                  <a:pt x="561463" y="6891"/>
                </a:lnTo>
                <a:lnTo>
                  <a:pt x="554819" y="12492"/>
                </a:lnTo>
                <a:lnTo>
                  <a:pt x="549835" y="18094"/>
                </a:lnTo>
                <a:lnTo>
                  <a:pt x="539869" y="20895"/>
                </a:lnTo>
                <a:lnTo>
                  <a:pt x="536546" y="23696"/>
                </a:lnTo>
                <a:lnTo>
                  <a:pt x="529902" y="26497"/>
                </a:lnTo>
                <a:lnTo>
                  <a:pt x="526580" y="32099"/>
                </a:lnTo>
                <a:lnTo>
                  <a:pt x="519935" y="36300"/>
                </a:lnTo>
                <a:lnTo>
                  <a:pt x="516613" y="41902"/>
                </a:lnTo>
                <a:lnTo>
                  <a:pt x="511629" y="50305"/>
                </a:lnTo>
                <a:lnTo>
                  <a:pt x="508307" y="61508"/>
                </a:lnTo>
                <a:lnTo>
                  <a:pt x="504985" y="68511"/>
                </a:lnTo>
                <a:lnTo>
                  <a:pt x="498340" y="79714"/>
                </a:lnTo>
                <a:lnTo>
                  <a:pt x="495018" y="93719"/>
                </a:lnTo>
                <a:lnTo>
                  <a:pt x="491696" y="103522"/>
                </a:lnTo>
                <a:lnTo>
                  <a:pt x="488373" y="120328"/>
                </a:lnTo>
                <a:lnTo>
                  <a:pt x="485051" y="132932"/>
                </a:lnTo>
                <a:lnTo>
                  <a:pt x="485051" y="149737"/>
                </a:lnTo>
                <a:lnTo>
                  <a:pt x="481729" y="167943"/>
                </a:lnTo>
                <a:lnTo>
                  <a:pt x="478407" y="187550"/>
                </a:lnTo>
                <a:lnTo>
                  <a:pt x="478407" y="205756"/>
                </a:lnTo>
                <a:lnTo>
                  <a:pt x="476746" y="226763"/>
                </a:lnTo>
                <a:lnTo>
                  <a:pt x="473423" y="251971"/>
                </a:lnTo>
                <a:lnTo>
                  <a:pt x="470101" y="275779"/>
                </a:lnTo>
                <a:lnTo>
                  <a:pt x="466779" y="302387"/>
                </a:lnTo>
                <a:lnTo>
                  <a:pt x="463456" y="328996"/>
                </a:lnTo>
                <a:lnTo>
                  <a:pt x="460134" y="361207"/>
                </a:lnTo>
                <a:lnTo>
                  <a:pt x="453490" y="390616"/>
                </a:lnTo>
                <a:lnTo>
                  <a:pt x="446845" y="425628"/>
                </a:lnTo>
                <a:lnTo>
                  <a:pt x="443523" y="460639"/>
                </a:lnTo>
                <a:lnTo>
                  <a:pt x="438540" y="498451"/>
                </a:lnTo>
                <a:lnTo>
                  <a:pt x="431895" y="536264"/>
                </a:lnTo>
                <a:lnTo>
                  <a:pt x="425250" y="575477"/>
                </a:lnTo>
                <a:lnTo>
                  <a:pt x="418606" y="618891"/>
                </a:lnTo>
                <a:lnTo>
                  <a:pt x="408639" y="662305"/>
                </a:lnTo>
                <a:lnTo>
                  <a:pt x="403656" y="707120"/>
                </a:lnTo>
                <a:lnTo>
                  <a:pt x="393689" y="753335"/>
                </a:lnTo>
                <a:lnTo>
                  <a:pt x="387044" y="795349"/>
                </a:lnTo>
                <a:lnTo>
                  <a:pt x="377078" y="835962"/>
                </a:lnTo>
                <a:lnTo>
                  <a:pt x="370433" y="876575"/>
                </a:lnTo>
                <a:lnTo>
                  <a:pt x="362127" y="911587"/>
                </a:lnTo>
                <a:lnTo>
                  <a:pt x="355483" y="946598"/>
                </a:lnTo>
                <a:lnTo>
                  <a:pt x="345516" y="978809"/>
                </a:lnTo>
                <a:lnTo>
                  <a:pt x="338872" y="1008218"/>
                </a:lnTo>
                <a:lnTo>
                  <a:pt x="330566" y="1034827"/>
                </a:lnTo>
                <a:lnTo>
                  <a:pt x="320599" y="1058635"/>
                </a:lnTo>
                <a:lnTo>
                  <a:pt x="313955" y="1082443"/>
                </a:lnTo>
                <a:lnTo>
                  <a:pt x="303988" y="1102049"/>
                </a:lnTo>
                <a:lnTo>
                  <a:pt x="297343" y="1117454"/>
                </a:lnTo>
                <a:lnTo>
                  <a:pt x="289038" y="1134260"/>
                </a:lnTo>
                <a:lnTo>
                  <a:pt x="282393" y="1146864"/>
                </a:lnTo>
                <a:lnTo>
                  <a:pt x="272426" y="1155266"/>
                </a:lnTo>
                <a:lnTo>
                  <a:pt x="265782" y="1166470"/>
                </a:lnTo>
                <a:lnTo>
                  <a:pt x="257476" y="1176273"/>
                </a:lnTo>
                <a:lnTo>
                  <a:pt x="250832" y="1184676"/>
                </a:lnTo>
                <a:lnTo>
                  <a:pt x="244187" y="1193079"/>
                </a:lnTo>
                <a:lnTo>
                  <a:pt x="234220" y="1201482"/>
                </a:lnTo>
                <a:lnTo>
                  <a:pt x="227576" y="1205683"/>
                </a:lnTo>
                <a:lnTo>
                  <a:pt x="222592" y="1211285"/>
                </a:lnTo>
                <a:lnTo>
                  <a:pt x="215948" y="1216887"/>
                </a:lnTo>
                <a:lnTo>
                  <a:pt x="209303" y="1222488"/>
                </a:lnTo>
                <a:lnTo>
                  <a:pt x="205981" y="1225289"/>
                </a:lnTo>
                <a:lnTo>
                  <a:pt x="199336" y="1228090"/>
                </a:lnTo>
                <a:lnTo>
                  <a:pt x="192692" y="1230891"/>
                </a:lnTo>
                <a:lnTo>
                  <a:pt x="189370" y="1230891"/>
                </a:lnTo>
                <a:lnTo>
                  <a:pt x="186047" y="1230891"/>
                </a:lnTo>
                <a:lnTo>
                  <a:pt x="181064" y="1230891"/>
                </a:lnTo>
                <a:lnTo>
                  <a:pt x="177742" y="1230891"/>
                </a:lnTo>
                <a:lnTo>
                  <a:pt x="174419" y="1228090"/>
                </a:lnTo>
                <a:lnTo>
                  <a:pt x="171097" y="1228090"/>
                </a:lnTo>
                <a:lnTo>
                  <a:pt x="167775" y="1225289"/>
                </a:lnTo>
                <a:lnTo>
                  <a:pt x="164453" y="1222488"/>
                </a:lnTo>
                <a:lnTo>
                  <a:pt x="164453" y="1216887"/>
                </a:lnTo>
                <a:lnTo>
                  <a:pt x="161130" y="1214086"/>
                </a:lnTo>
                <a:lnTo>
                  <a:pt x="161130" y="1208484"/>
                </a:lnTo>
                <a:lnTo>
                  <a:pt x="157808" y="1201482"/>
                </a:lnTo>
                <a:lnTo>
                  <a:pt x="157808" y="1195880"/>
                </a:lnTo>
                <a:lnTo>
                  <a:pt x="157808" y="1187477"/>
                </a:lnTo>
                <a:lnTo>
                  <a:pt x="157808" y="1179074"/>
                </a:lnTo>
                <a:lnTo>
                  <a:pt x="157808" y="1172072"/>
                </a:lnTo>
                <a:lnTo>
                  <a:pt x="157808" y="1160868"/>
                </a:lnTo>
                <a:lnTo>
                  <a:pt x="161130" y="1149665"/>
                </a:lnTo>
                <a:lnTo>
                  <a:pt x="161130" y="1139861"/>
                </a:lnTo>
                <a:lnTo>
                  <a:pt x="161130" y="1128658"/>
                </a:lnTo>
                <a:lnTo>
                  <a:pt x="161130" y="1114653"/>
                </a:lnTo>
                <a:lnTo>
                  <a:pt x="157808" y="1102049"/>
                </a:lnTo>
                <a:lnTo>
                  <a:pt x="154486" y="1088044"/>
                </a:lnTo>
                <a:lnTo>
                  <a:pt x="149502" y="1072639"/>
                </a:lnTo>
                <a:lnTo>
                  <a:pt x="142858" y="1053033"/>
                </a:lnTo>
                <a:lnTo>
                  <a:pt x="132891" y="1034827"/>
                </a:lnTo>
                <a:lnTo>
                  <a:pt x="122924" y="1016621"/>
                </a:lnTo>
                <a:lnTo>
                  <a:pt x="112957" y="994214"/>
                </a:lnTo>
                <a:lnTo>
                  <a:pt x="101330" y="973207"/>
                </a:lnTo>
                <a:lnTo>
                  <a:pt x="84718" y="952200"/>
                </a:lnTo>
                <a:lnTo>
                  <a:pt x="73090" y="926992"/>
                </a:lnTo>
                <a:lnTo>
                  <a:pt x="53157" y="900383"/>
                </a:lnTo>
                <a:lnTo>
                  <a:pt x="38206" y="873774"/>
                </a:lnTo>
                <a:lnTo>
                  <a:pt x="18273" y="847166"/>
                </a:lnTo>
                <a:lnTo>
                  <a:pt x="0" y="817756"/>
                </a:lnTo>
                <a:lnTo>
                  <a:pt x="18273" y="826159"/>
                </a:lnTo>
                <a:lnTo>
                  <a:pt x="38206" y="830360"/>
                </a:lnTo>
                <a:lnTo>
                  <a:pt x="56479" y="835962"/>
                </a:lnTo>
                <a:lnTo>
                  <a:pt x="73090" y="841564"/>
                </a:lnTo>
                <a:lnTo>
                  <a:pt x="88040" y="847166"/>
                </a:lnTo>
                <a:lnTo>
                  <a:pt x="104652" y="852767"/>
                </a:lnTo>
                <a:lnTo>
                  <a:pt x="116280" y="855568"/>
                </a:lnTo>
                <a:lnTo>
                  <a:pt x="129569" y="859770"/>
                </a:lnTo>
                <a:lnTo>
                  <a:pt x="142858" y="862571"/>
                </a:lnTo>
                <a:lnTo>
                  <a:pt x="151164" y="865372"/>
                </a:lnTo>
                <a:lnTo>
                  <a:pt x="161130" y="868172"/>
                </a:lnTo>
                <a:lnTo>
                  <a:pt x="171097" y="868172"/>
                </a:lnTo>
                <a:lnTo>
                  <a:pt x="177742" y="870973"/>
                </a:lnTo>
                <a:lnTo>
                  <a:pt x="181064" y="870973"/>
                </a:lnTo>
                <a:lnTo>
                  <a:pt x="184386" y="873774"/>
                </a:lnTo>
                <a:lnTo>
                  <a:pt x="186047" y="873774"/>
                </a:lnTo>
                <a:lnTo>
                  <a:pt x="189370" y="873774"/>
                </a:lnTo>
                <a:lnTo>
                  <a:pt x="189370" y="870973"/>
                </a:lnTo>
                <a:lnTo>
                  <a:pt x="192692" y="870973"/>
                </a:lnTo>
                <a:lnTo>
                  <a:pt x="192692" y="868172"/>
                </a:lnTo>
                <a:lnTo>
                  <a:pt x="196014" y="865372"/>
                </a:lnTo>
                <a:lnTo>
                  <a:pt x="196014" y="859770"/>
                </a:lnTo>
                <a:lnTo>
                  <a:pt x="199336" y="855568"/>
                </a:lnTo>
                <a:lnTo>
                  <a:pt x="202659" y="852767"/>
                </a:lnTo>
                <a:lnTo>
                  <a:pt x="202659" y="844365"/>
                </a:lnTo>
                <a:lnTo>
                  <a:pt x="205981" y="838763"/>
                </a:lnTo>
                <a:lnTo>
                  <a:pt x="209303" y="830360"/>
                </a:lnTo>
                <a:lnTo>
                  <a:pt x="209303" y="823358"/>
                </a:lnTo>
                <a:lnTo>
                  <a:pt x="212625" y="814955"/>
                </a:lnTo>
                <a:lnTo>
                  <a:pt x="215948" y="803751"/>
                </a:lnTo>
                <a:lnTo>
                  <a:pt x="219270" y="793948"/>
                </a:lnTo>
                <a:lnTo>
                  <a:pt x="222592" y="782745"/>
                </a:lnTo>
                <a:lnTo>
                  <a:pt x="224253" y="768740"/>
                </a:lnTo>
                <a:lnTo>
                  <a:pt x="227576" y="756136"/>
                </a:lnTo>
                <a:lnTo>
                  <a:pt x="230898" y="739330"/>
                </a:lnTo>
                <a:lnTo>
                  <a:pt x="234220" y="723925"/>
                </a:lnTo>
                <a:lnTo>
                  <a:pt x="240865" y="701518"/>
                </a:lnTo>
                <a:lnTo>
                  <a:pt x="244187" y="680511"/>
                </a:lnTo>
                <a:lnTo>
                  <a:pt x="250832" y="656703"/>
                </a:lnTo>
                <a:lnTo>
                  <a:pt x="254154" y="630095"/>
                </a:lnTo>
                <a:lnTo>
                  <a:pt x="259137" y="600685"/>
                </a:lnTo>
                <a:lnTo>
                  <a:pt x="262459" y="568474"/>
                </a:lnTo>
                <a:lnTo>
                  <a:pt x="269104" y="536264"/>
                </a:lnTo>
                <a:lnTo>
                  <a:pt x="275748" y="498451"/>
                </a:lnTo>
                <a:lnTo>
                  <a:pt x="282393" y="460639"/>
                </a:lnTo>
                <a:lnTo>
                  <a:pt x="285715" y="420026"/>
                </a:lnTo>
                <a:lnTo>
                  <a:pt x="292360" y="378012"/>
                </a:lnTo>
                <a:lnTo>
                  <a:pt x="297343" y="331797"/>
                </a:lnTo>
                <a:lnTo>
                  <a:pt x="303988" y="288383"/>
                </a:lnTo>
                <a:lnTo>
                  <a:pt x="307310" y="249170"/>
                </a:lnTo>
                <a:lnTo>
                  <a:pt x="310632" y="211358"/>
                </a:lnTo>
                <a:lnTo>
                  <a:pt x="313955" y="173545"/>
                </a:lnTo>
                <a:lnTo>
                  <a:pt x="317277" y="141335"/>
                </a:lnTo>
                <a:lnTo>
                  <a:pt x="320599" y="111925"/>
                </a:lnTo>
                <a:lnTo>
                  <a:pt x="320599" y="82515"/>
                </a:lnTo>
                <a:lnTo>
                  <a:pt x="323921" y="55907"/>
                </a:lnTo>
                <a:lnTo>
                  <a:pt x="323921" y="33499"/>
                </a:lnTo>
                <a:lnTo>
                  <a:pt x="323921" y="12492"/>
                </a:lnTo>
                <a:lnTo>
                  <a:pt x="32392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任意多边形 122"/>
          <p:cNvSpPr/>
          <p:nvPr/>
        </p:nvSpPr>
        <p:spPr>
          <a:xfrm>
            <a:off x="5916038" y="1599207"/>
            <a:ext cx="1526581" cy="266087"/>
          </a:xfrm>
          <a:custGeom>
            <a:avLst/>
            <a:gdLst>
              <a:gd name="connsiteX0" fmla="*/ 1239205 w 1526581"/>
              <a:gd name="connsiteY0" fmla="*/ 0 h 266087"/>
              <a:gd name="connsiteX1" fmla="*/ 1249172 w 1526581"/>
              <a:gd name="connsiteY1" fmla="*/ 0 h 266087"/>
              <a:gd name="connsiteX2" fmla="*/ 1252494 w 1526581"/>
              <a:gd name="connsiteY2" fmla="*/ 2801 h 266087"/>
              <a:gd name="connsiteX3" fmla="*/ 1259139 w 1526581"/>
              <a:gd name="connsiteY3" fmla="*/ 5602 h 266087"/>
              <a:gd name="connsiteX4" fmla="*/ 1262461 w 1526581"/>
              <a:gd name="connsiteY4" fmla="*/ 8403 h 266087"/>
              <a:gd name="connsiteX5" fmla="*/ 1269106 w 1526581"/>
              <a:gd name="connsiteY5" fmla="*/ 11204 h 266087"/>
              <a:gd name="connsiteX6" fmla="*/ 1274089 w 1526581"/>
              <a:gd name="connsiteY6" fmla="*/ 16806 h 266087"/>
              <a:gd name="connsiteX7" fmla="*/ 1284056 w 1526581"/>
              <a:gd name="connsiteY7" fmla="*/ 19606 h 266087"/>
              <a:gd name="connsiteX8" fmla="*/ 1290700 w 1526581"/>
              <a:gd name="connsiteY8" fmla="*/ 25208 h 266087"/>
              <a:gd name="connsiteX9" fmla="*/ 1300667 w 1526581"/>
              <a:gd name="connsiteY9" fmla="*/ 29410 h 266087"/>
              <a:gd name="connsiteX10" fmla="*/ 1312295 w 1526581"/>
              <a:gd name="connsiteY10" fmla="*/ 35012 h 266087"/>
              <a:gd name="connsiteX11" fmla="*/ 1322262 w 1526581"/>
              <a:gd name="connsiteY11" fmla="*/ 40613 h 266087"/>
              <a:gd name="connsiteX12" fmla="*/ 1335551 w 1526581"/>
              <a:gd name="connsiteY12" fmla="*/ 49016 h 266087"/>
              <a:gd name="connsiteX13" fmla="*/ 1347179 w 1526581"/>
              <a:gd name="connsiteY13" fmla="*/ 56018 h 266087"/>
              <a:gd name="connsiteX14" fmla="*/ 1373757 w 1526581"/>
              <a:gd name="connsiteY14" fmla="*/ 72824 h 266087"/>
              <a:gd name="connsiteX15" fmla="*/ 1388707 w 1526581"/>
              <a:gd name="connsiteY15" fmla="*/ 84028 h 266087"/>
              <a:gd name="connsiteX16" fmla="*/ 1405318 w 1526581"/>
              <a:gd name="connsiteY16" fmla="*/ 91030 h 266087"/>
              <a:gd name="connsiteX17" fmla="*/ 1418608 w 1526581"/>
              <a:gd name="connsiteY17" fmla="*/ 105034 h 266087"/>
              <a:gd name="connsiteX18" fmla="*/ 1430235 w 1526581"/>
              <a:gd name="connsiteY18" fmla="*/ 116238 h 266087"/>
              <a:gd name="connsiteX19" fmla="*/ 1443525 w 1526581"/>
              <a:gd name="connsiteY19" fmla="*/ 126041 h 266087"/>
              <a:gd name="connsiteX20" fmla="*/ 1456814 w 1526581"/>
              <a:gd name="connsiteY20" fmla="*/ 137245 h 266087"/>
              <a:gd name="connsiteX21" fmla="*/ 1465119 w 1526581"/>
              <a:gd name="connsiteY21" fmla="*/ 145648 h 266087"/>
              <a:gd name="connsiteX22" fmla="*/ 1475086 w 1526581"/>
              <a:gd name="connsiteY22" fmla="*/ 152650 h 266087"/>
              <a:gd name="connsiteX23" fmla="*/ 1485053 w 1526581"/>
              <a:gd name="connsiteY23" fmla="*/ 161053 h 266087"/>
              <a:gd name="connsiteX24" fmla="*/ 1493359 w 1526581"/>
              <a:gd name="connsiteY24" fmla="*/ 169456 h 266087"/>
              <a:gd name="connsiteX25" fmla="*/ 1500003 w 1526581"/>
              <a:gd name="connsiteY25" fmla="*/ 177858 h 266087"/>
              <a:gd name="connsiteX26" fmla="*/ 1506648 w 1526581"/>
              <a:gd name="connsiteY26" fmla="*/ 183460 h 266087"/>
              <a:gd name="connsiteX27" fmla="*/ 1513292 w 1526581"/>
              <a:gd name="connsiteY27" fmla="*/ 187662 h 266087"/>
              <a:gd name="connsiteX28" fmla="*/ 1516614 w 1526581"/>
              <a:gd name="connsiteY28" fmla="*/ 193263 h 266087"/>
              <a:gd name="connsiteX29" fmla="*/ 1519937 w 1526581"/>
              <a:gd name="connsiteY29" fmla="*/ 198865 h 266087"/>
              <a:gd name="connsiteX30" fmla="*/ 1523259 w 1526581"/>
              <a:gd name="connsiteY30" fmla="*/ 204467 h 266087"/>
              <a:gd name="connsiteX31" fmla="*/ 1526581 w 1526581"/>
              <a:gd name="connsiteY31" fmla="*/ 207268 h 266087"/>
              <a:gd name="connsiteX32" fmla="*/ 1526581 w 1526581"/>
              <a:gd name="connsiteY32" fmla="*/ 212870 h 266087"/>
              <a:gd name="connsiteX33" fmla="*/ 1523259 w 1526581"/>
              <a:gd name="connsiteY33" fmla="*/ 219872 h 266087"/>
              <a:gd name="connsiteX34" fmla="*/ 1519937 w 1526581"/>
              <a:gd name="connsiteY34" fmla="*/ 231076 h 266087"/>
              <a:gd name="connsiteX35" fmla="*/ 1513292 w 1526581"/>
              <a:gd name="connsiteY35" fmla="*/ 239478 h 266087"/>
              <a:gd name="connsiteX36" fmla="*/ 1510582 w 1526581"/>
              <a:gd name="connsiteY36" fmla="*/ 245192 h 266087"/>
              <a:gd name="connsiteX37" fmla="*/ 1265783 w 1526581"/>
              <a:gd name="connsiteY37" fmla="*/ 245192 h 266087"/>
              <a:gd name="connsiteX38" fmla="*/ 1265783 w 1526581"/>
              <a:gd name="connsiteY38" fmla="*/ 239478 h 266087"/>
              <a:gd name="connsiteX39" fmla="*/ 1262461 w 1526581"/>
              <a:gd name="connsiteY39" fmla="*/ 222673 h 266087"/>
              <a:gd name="connsiteX40" fmla="*/ 1259139 w 1526581"/>
              <a:gd name="connsiteY40" fmla="*/ 210069 h 266087"/>
              <a:gd name="connsiteX41" fmla="*/ 1259139 w 1526581"/>
              <a:gd name="connsiteY41" fmla="*/ 198865 h 266087"/>
              <a:gd name="connsiteX42" fmla="*/ 1252494 w 1526581"/>
              <a:gd name="connsiteY42" fmla="*/ 190462 h 266087"/>
              <a:gd name="connsiteX43" fmla="*/ 1249172 w 1526581"/>
              <a:gd name="connsiteY43" fmla="*/ 184861 h 266087"/>
              <a:gd name="connsiteX44" fmla="*/ 1239205 w 1526581"/>
              <a:gd name="connsiteY44" fmla="*/ 175057 h 266087"/>
              <a:gd name="connsiteX45" fmla="*/ 1230900 w 1526581"/>
              <a:gd name="connsiteY45" fmla="*/ 166655 h 266087"/>
              <a:gd name="connsiteX46" fmla="*/ 1220933 w 1526581"/>
              <a:gd name="connsiteY46" fmla="*/ 161053 h 266087"/>
              <a:gd name="connsiteX47" fmla="*/ 1210966 w 1526581"/>
              <a:gd name="connsiteY47" fmla="*/ 155451 h 266087"/>
              <a:gd name="connsiteX48" fmla="*/ 1199338 w 1526581"/>
              <a:gd name="connsiteY48" fmla="*/ 151250 h 266087"/>
              <a:gd name="connsiteX49" fmla="*/ 1189371 w 1526581"/>
              <a:gd name="connsiteY49" fmla="*/ 151250 h 266087"/>
              <a:gd name="connsiteX50" fmla="*/ 1176082 w 1526581"/>
              <a:gd name="connsiteY50" fmla="*/ 148449 h 266087"/>
              <a:gd name="connsiteX51" fmla="*/ 1164454 w 1526581"/>
              <a:gd name="connsiteY51" fmla="*/ 148449 h 266087"/>
              <a:gd name="connsiteX52" fmla="*/ 1147843 w 1526581"/>
              <a:gd name="connsiteY52" fmla="*/ 148449 h 266087"/>
              <a:gd name="connsiteX53" fmla="*/ 1127909 w 1526581"/>
              <a:gd name="connsiteY53" fmla="*/ 148449 h 266087"/>
              <a:gd name="connsiteX54" fmla="*/ 1106315 w 1526581"/>
              <a:gd name="connsiteY54" fmla="*/ 148449 h 266087"/>
              <a:gd name="connsiteX55" fmla="*/ 1084720 w 1526581"/>
              <a:gd name="connsiteY55" fmla="*/ 148449 h 266087"/>
              <a:gd name="connsiteX56" fmla="*/ 1058142 w 1526581"/>
              <a:gd name="connsiteY56" fmla="*/ 151250 h 266087"/>
              <a:gd name="connsiteX57" fmla="*/ 1029902 w 1526581"/>
              <a:gd name="connsiteY57" fmla="*/ 151250 h 266087"/>
              <a:gd name="connsiteX58" fmla="*/ 998341 w 1526581"/>
              <a:gd name="connsiteY58" fmla="*/ 152650 h 266087"/>
              <a:gd name="connsiteX59" fmla="*/ 981730 w 1526581"/>
              <a:gd name="connsiteY59" fmla="*/ 155451 h 266087"/>
              <a:gd name="connsiteX60" fmla="*/ 966779 w 1526581"/>
              <a:gd name="connsiteY60" fmla="*/ 155451 h 266087"/>
              <a:gd name="connsiteX61" fmla="*/ 946846 w 1526581"/>
              <a:gd name="connsiteY61" fmla="*/ 158252 h 266087"/>
              <a:gd name="connsiteX62" fmla="*/ 925251 w 1526581"/>
              <a:gd name="connsiteY62" fmla="*/ 161053 h 266087"/>
              <a:gd name="connsiteX63" fmla="*/ 903656 w 1526581"/>
              <a:gd name="connsiteY63" fmla="*/ 163854 h 266087"/>
              <a:gd name="connsiteX64" fmla="*/ 880401 w 1526581"/>
              <a:gd name="connsiteY64" fmla="*/ 166655 h 266087"/>
              <a:gd name="connsiteX65" fmla="*/ 852161 w 1526581"/>
              <a:gd name="connsiteY65" fmla="*/ 169456 h 266087"/>
              <a:gd name="connsiteX66" fmla="*/ 827244 w 1526581"/>
              <a:gd name="connsiteY66" fmla="*/ 175057 h 266087"/>
              <a:gd name="connsiteX67" fmla="*/ 795683 w 1526581"/>
              <a:gd name="connsiteY67" fmla="*/ 177858 h 266087"/>
              <a:gd name="connsiteX68" fmla="*/ 765782 w 1526581"/>
              <a:gd name="connsiteY68" fmla="*/ 183460 h 266087"/>
              <a:gd name="connsiteX69" fmla="*/ 730899 w 1526581"/>
              <a:gd name="connsiteY69" fmla="*/ 184861 h 266087"/>
              <a:gd name="connsiteX70" fmla="*/ 696015 w 1526581"/>
              <a:gd name="connsiteY70" fmla="*/ 190462 h 266087"/>
              <a:gd name="connsiteX71" fmla="*/ 657809 w 1526581"/>
              <a:gd name="connsiteY71" fmla="*/ 196064 h 266087"/>
              <a:gd name="connsiteX72" fmla="*/ 619603 w 1526581"/>
              <a:gd name="connsiteY72" fmla="*/ 201666 h 266087"/>
              <a:gd name="connsiteX73" fmla="*/ 581397 w 1526581"/>
              <a:gd name="connsiteY73" fmla="*/ 204467 h 266087"/>
              <a:gd name="connsiteX74" fmla="*/ 538207 w 1526581"/>
              <a:gd name="connsiteY74" fmla="*/ 210069 h 266087"/>
              <a:gd name="connsiteX75" fmla="*/ 493357 w 1526581"/>
              <a:gd name="connsiteY75" fmla="*/ 214270 h 266087"/>
              <a:gd name="connsiteX76" fmla="*/ 448506 w 1526581"/>
              <a:gd name="connsiteY76" fmla="*/ 219872 h 266087"/>
              <a:gd name="connsiteX77" fmla="*/ 403655 w 1526581"/>
              <a:gd name="connsiteY77" fmla="*/ 225474 h 266087"/>
              <a:gd name="connsiteX78" fmla="*/ 360466 w 1526581"/>
              <a:gd name="connsiteY78" fmla="*/ 231076 h 266087"/>
              <a:gd name="connsiteX79" fmla="*/ 318938 w 1526581"/>
              <a:gd name="connsiteY79" fmla="*/ 236678 h 266087"/>
              <a:gd name="connsiteX80" fmla="*/ 280732 w 1526581"/>
              <a:gd name="connsiteY80" fmla="*/ 239478 h 266087"/>
              <a:gd name="connsiteX81" fmla="*/ 242525 w 1526581"/>
              <a:gd name="connsiteY81" fmla="*/ 245080 h 266087"/>
              <a:gd name="connsiteX82" fmla="*/ 207642 w 1526581"/>
              <a:gd name="connsiteY82" fmla="*/ 246481 h 266087"/>
              <a:gd name="connsiteX83" fmla="*/ 176080 w 1526581"/>
              <a:gd name="connsiteY83" fmla="*/ 249282 h 266087"/>
              <a:gd name="connsiteX84" fmla="*/ 146180 w 1526581"/>
              <a:gd name="connsiteY84" fmla="*/ 254884 h 266087"/>
              <a:gd name="connsiteX85" fmla="*/ 121263 w 1526581"/>
              <a:gd name="connsiteY85" fmla="*/ 257684 h 266087"/>
              <a:gd name="connsiteX86" fmla="*/ 96346 w 1526581"/>
              <a:gd name="connsiteY86" fmla="*/ 260485 h 266087"/>
              <a:gd name="connsiteX87" fmla="*/ 73090 w 1526581"/>
              <a:gd name="connsiteY87" fmla="*/ 260485 h 266087"/>
              <a:gd name="connsiteX88" fmla="*/ 54817 w 1526581"/>
              <a:gd name="connsiteY88" fmla="*/ 263286 h 266087"/>
              <a:gd name="connsiteX89" fmla="*/ 34884 w 1526581"/>
              <a:gd name="connsiteY89" fmla="*/ 266087 h 266087"/>
              <a:gd name="connsiteX90" fmla="*/ 23256 w 1526581"/>
              <a:gd name="connsiteY90" fmla="*/ 266087 h 266087"/>
              <a:gd name="connsiteX91" fmla="*/ 9967 w 1526581"/>
              <a:gd name="connsiteY91" fmla="*/ 266087 h 266087"/>
              <a:gd name="connsiteX92" fmla="*/ 0 w 1526581"/>
              <a:gd name="connsiteY92" fmla="*/ 266087 h 266087"/>
              <a:gd name="connsiteX93" fmla="*/ 0 w 1526581"/>
              <a:gd name="connsiteY93" fmla="*/ 184861 h 266087"/>
              <a:gd name="connsiteX94" fmla="*/ 9967 w 1526581"/>
              <a:gd name="connsiteY94" fmla="*/ 183460 h 266087"/>
              <a:gd name="connsiteX95" fmla="*/ 23256 w 1526581"/>
              <a:gd name="connsiteY95" fmla="*/ 183460 h 266087"/>
              <a:gd name="connsiteX96" fmla="*/ 38206 w 1526581"/>
              <a:gd name="connsiteY96" fmla="*/ 183460 h 266087"/>
              <a:gd name="connsiteX97" fmla="*/ 58140 w 1526581"/>
              <a:gd name="connsiteY97" fmla="*/ 180659 h 266087"/>
              <a:gd name="connsiteX98" fmla="*/ 79734 w 1526581"/>
              <a:gd name="connsiteY98" fmla="*/ 177858 h 266087"/>
              <a:gd name="connsiteX99" fmla="*/ 102990 w 1526581"/>
              <a:gd name="connsiteY99" fmla="*/ 177858 h 266087"/>
              <a:gd name="connsiteX100" fmla="*/ 131230 w 1526581"/>
              <a:gd name="connsiteY100" fmla="*/ 172256 h 266087"/>
              <a:gd name="connsiteX101" fmla="*/ 162791 w 1526581"/>
              <a:gd name="connsiteY101" fmla="*/ 169456 h 266087"/>
              <a:gd name="connsiteX102" fmla="*/ 194353 w 1526581"/>
              <a:gd name="connsiteY102" fmla="*/ 166655 h 266087"/>
              <a:gd name="connsiteX103" fmla="*/ 232559 w 1526581"/>
              <a:gd name="connsiteY103" fmla="*/ 161053 h 266087"/>
              <a:gd name="connsiteX104" fmla="*/ 274087 w 1526581"/>
              <a:gd name="connsiteY104" fmla="*/ 155451 h 266087"/>
              <a:gd name="connsiteX105" fmla="*/ 315615 w 1526581"/>
              <a:gd name="connsiteY105" fmla="*/ 151250 h 266087"/>
              <a:gd name="connsiteX106" fmla="*/ 362127 w 1526581"/>
              <a:gd name="connsiteY106" fmla="*/ 142847 h 266087"/>
              <a:gd name="connsiteX107" fmla="*/ 410300 w 1526581"/>
              <a:gd name="connsiteY107" fmla="*/ 137245 h 266087"/>
              <a:gd name="connsiteX108" fmla="*/ 461795 w 1526581"/>
              <a:gd name="connsiteY108" fmla="*/ 128842 h 266087"/>
              <a:gd name="connsiteX109" fmla="*/ 518273 w 1526581"/>
              <a:gd name="connsiteY109" fmla="*/ 120439 h 266087"/>
              <a:gd name="connsiteX110" fmla="*/ 573091 w 1526581"/>
              <a:gd name="connsiteY110" fmla="*/ 113437 h 266087"/>
              <a:gd name="connsiteX111" fmla="*/ 622925 w 1526581"/>
              <a:gd name="connsiteY111" fmla="*/ 105034 h 266087"/>
              <a:gd name="connsiteX112" fmla="*/ 674420 w 1526581"/>
              <a:gd name="connsiteY112" fmla="*/ 96632 h 266087"/>
              <a:gd name="connsiteX113" fmla="*/ 722593 w 1526581"/>
              <a:gd name="connsiteY113" fmla="*/ 91030 h 266087"/>
              <a:gd name="connsiteX114" fmla="*/ 762460 w 1526581"/>
              <a:gd name="connsiteY114" fmla="*/ 84028 h 266087"/>
              <a:gd name="connsiteX115" fmla="*/ 803988 w 1526581"/>
              <a:gd name="connsiteY115" fmla="*/ 78426 h 266087"/>
              <a:gd name="connsiteX116" fmla="*/ 845517 w 1526581"/>
              <a:gd name="connsiteY116" fmla="*/ 72824 h 266087"/>
              <a:gd name="connsiteX117" fmla="*/ 880401 w 1526581"/>
              <a:gd name="connsiteY117" fmla="*/ 70023 h 266087"/>
              <a:gd name="connsiteX118" fmla="*/ 911962 w 1526581"/>
              <a:gd name="connsiteY118" fmla="*/ 64421 h 266087"/>
              <a:gd name="connsiteX119" fmla="*/ 945185 w 1526581"/>
              <a:gd name="connsiteY119" fmla="*/ 61620 h 266087"/>
              <a:gd name="connsiteX120" fmla="*/ 970102 w 1526581"/>
              <a:gd name="connsiteY120" fmla="*/ 58819 h 266087"/>
              <a:gd name="connsiteX121" fmla="*/ 995019 w 1526581"/>
              <a:gd name="connsiteY121" fmla="*/ 56018 h 266087"/>
              <a:gd name="connsiteX122" fmla="*/ 1018275 w 1526581"/>
              <a:gd name="connsiteY122" fmla="*/ 54618 h 266087"/>
              <a:gd name="connsiteX123" fmla="*/ 1036547 w 1526581"/>
              <a:gd name="connsiteY123" fmla="*/ 51817 h 266087"/>
              <a:gd name="connsiteX124" fmla="*/ 1054819 w 1526581"/>
              <a:gd name="connsiteY124" fmla="*/ 49016 h 266087"/>
              <a:gd name="connsiteX125" fmla="*/ 1068109 w 1526581"/>
              <a:gd name="connsiteY125" fmla="*/ 46215 h 266087"/>
              <a:gd name="connsiteX126" fmla="*/ 1091364 w 1526581"/>
              <a:gd name="connsiteY126" fmla="*/ 43414 h 266087"/>
              <a:gd name="connsiteX127" fmla="*/ 1109637 w 1526581"/>
              <a:gd name="connsiteY127" fmla="*/ 40613 h 266087"/>
              <a:gd name="connsiteX128" fmla="*/ 1127909 w 1526581"/>
              <a:gd name="connsiteY128" fmla="*/ 35012 h 266087"/>
              <a:gd name="connsiteX129" fmla="*/ 1144521 w 1526581"/>
              <a:gd name="connsiteY129" fmla="*/ 32211 h 266087"/>
              <a:gd name="connsiteX130" fmla="*/ 1161132 w 1526581"/>
              <a:gd name="connsiteY130" fmla="*/ 29410 h 266087"/>
              <a:gd name="connsiteX131" fmla="*/ 1169438 w 1526581"/>
              <a:gd name="connsiteY131" fmla="*/ 26609 h 266087"/>
              <a:gd name="connsiteX132" fmla="*/ 1182727 w 1526581"/>
              <a:gd name="connsiteY132" fmla="*/ 22407 h 266087"/>
              <a:gd name="connsiteX133" fmla="*/ 1189371 w 1526581"/>
              <a:gd name="connsiteY133" fmla="*/ 19606 h 266087"/>
              <a:gd name="connsiteX134" fmla="*/ 1200999 w 1526581"/>
              <a:gd name="connsiteY134" fmla="*/ 14005 h 266087"/>
              <a:gd name="connsiteX135" fmla="*/ 1217610 w 1526581"/>
              <a:gd name="connsiteY135" fmla="*/ 5602 h 266087"/>
              <a:gd name="connsiteX136" fmla="*/ 1230900 w 1526581"/>
              <a:gd name="connsiteY136" fmla="*/ 2801 h 266087"/>
              <a:gd name="connsiteX137" fmla="*/ 1239205 w 1526581"/>
              <a:gd name="connsiteY137" fmla="*/ 0 h 26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526581" h="266087">
                <a:moveTo>
                  <a:pt x="1239205" y="0"/>
                </a:moveTo>
                <a:lnTo>
                  <a:pt x="1249172" y="0"/>
                </a:lnTo>
                <a:lnTo>
                  <a:pt x="1252494" y="2801"/>
                </a:lnTo>
                <a:lnTo>
                  <a:pt x="1259139" y="5602"/>
                </a:lnTo>
                <a:lnTo>
                  <a:pt x="1262461" y="8403"/>
                </a:lnTo>
                <a:lnTo>
                  <a:pt x="1269106" y="11204"/>
                </a:lnTo>
                <a:lnTo>
                  <a:pt x="1274089" y="16806"/>
                </a:lnTo>
                <a:lnTo>
                  <a:pt x="1284056" y="19606"/>
                </a:lnTo>
                <a:lnTo>
                  <a:pt x="1290700" y="25208"/>
                </a:lnTo>
                <a:lnTo>
                  <a:pt x="1300667" y="29410"/>
                </a:lnTo>
                <a:lnTo>
                  <a:pt x="1312295" y="35012"/>
                </a:lnTo>
                <a:lnTo>
                  <a:pt x="1322262" y="40613"/>
                </a:lnTo>
                <a:lnTo>
                  <a:pt x="1335551" y="49016"/>
                </a:lnTo>
                <a:lnTo>
                  <a:pt x="1347179" y="56018"/>
                </a:lnTo>
                <a:lnTo>
                  <a:pt x="1373757" y="72824"/>
                </a:lnTo>
                <a:lnTo>
                  <a:pt x="1388707" y="84028"/>
                </a:lnTo>
                <a:lnTo>
                  <a:pt x="1405318" y="91030"/>
                </a:lnTo>
                <a:lnTo>
                  <a:pt x="1418608" y="105034"/>
                </a:lnTo>
                <a:lnTo>
                  <a:pt x="1430235" y="116238"/>
                </a:lnTo>
                <a:lnTo>
                  <a:pt x="1443525" y="126041"/>
                </a:lnTo>
                <a:lnTo>
                  <a:pt x="1456814" y="137245"/>
                </a:lnTo>
                <a:lnTo>
                  <a:pt x="1465119" y="145648"/>
                </a:lnTo>
                <a:lnTo>
                  <a:pt x="1475086" y="152650"/>
                </a:lnTo>
                <a:lnTo>
                  <a:pt x="1485053" y="161053"/>
                </a:lnTo>
                <a:lnTo>
                  <a:pt x="1493359" y="169456"/>
                </a:lnTo>
                <a:lnTo>
                  <a:pt x="1500003" y="177858"/>
                </a:lnTo>
                <a:lnTo>
                  <a:pt x="1506648" y="183460"/>
                </a:lnTo>
                <a:lnTo>
                  <a:pt x="1513292" y="187662"/>
                </a:lnTo>
                <a:lnTo>
                  <a:pt x="1516614" y="193263"/>
                </a:lnTo>
                <a:lnTo>
                  <a:pt x="1519937" y="198865"/>
                </a:lnTo>
                <a:lnTo>
                  <a:pt x="1523259" y="204467"/>
                </a:lnTo>
                <a:lnTo>
                  <a:pt x="1526581" y="207268"/>
                </a:lnTo>
                <a:lnTo>
                  <a:pt x="1526581" y="212870"/>
                </a:lnTo>
                <a:lnTo>
                  <a:pt x="1523259" y="219872"/>
                </a:lnTo>
                <a:lnTo>
                  <a:pt x="1519937" y="231076"/>
                </a:lnTo>
                <a:lnTo>
                  <a:pt x="1513292" y="239478"/>
                </a:lnTo>
                <a:lnTo>
                  <a:pt x="1510582" y="245192"/>
                </a:lnTo>
                <a:lnTo>
                  <a:pt x="1265783" y="245192"/>
                </a:lnTo>
                <a:lnTo>
                  <a:pt x="1265783" y="239478"/>
                </a:lnTo>
                <a:lnTo>
                  <a:pt x="1262461" y="222673"/>
                </a:lnTo>
                <a:lnTo>
                  <a:pt x="1259139" y="210069"/>
                </a:lnTo>
                <a:lnTo>
                  <a:pt x="1259139" y="198865"/>
                </a:lnTo>
                <a:lnTo>
                  <a:pt x="1252494" y="190462"/>
                </a:lnTo>
                <a:lnTo>
                  <a:pt x="1249172" y="184861"/>
                </a:lnTo>
                <a:lnTo>
                  <a:pt x="1239205" y="175057"/>
                </a:lnTo>
                <a:lnTo>
                  <a:pt x="1230900" y="166655"/>
                </a:lnTo>
                <a:lnTo>
                  <a:pt x="1220933" y="161053"/>
                </a:lnTo>
                <a:lnTo>
                  <a:pt x="1210966" y="155451"/>
                </a:lnTo>
                <a:lnTo>
                  <a:pt x="1199338" y="151250"/>
                </a:lnTo>
                <a:lnTo>
                  <a:pt x="1189371" y="151250"/>
                </a:lnTo>
                <a:lnTo>
                  <a:pt x="1176082" y="148449"/>
                </a:lnTo>
                <a:lnTo>
                  <a:pt x="1164454" y="148449"/>
                </a:lnTo>
                <a:lnTo>
                  <a:pt x="1147843" y="148449"/>
                </a:lnTo>
                <a:lnTo>
                  <a:pt x="1127909" y="148449"/>
                </a:lnTo>
                <a:lnTo>
                  <a:pt x="1106315" y="148449"/>
                </a:lnTo>
                <a:lnTo>
                  <a:pt x="1084720" y="148449"/>
                </a:lnTo>
                <a:lnTo>
                  <a:pt x="1058142" y="151250"/>
                </a:lnTo>
                <a:lnTo>
                  <a:pt x="1029902" y="151250"/>
                </a:lnTo>
                <a:lnTo>
                  <a:pt x="998341" y="152650"/>
                </a:lnTo>
                <a:lnTo>
                  <a:pt x="981730" y="155451"/>
                </a:lnTo>
                <a:lnTo>
                  <a:pt x="966779" y="155451"/>
                </a:lnTo>
                <a:lnTo>
                  <a:pt x="946846" y="158252"/>
                </a:lnTo>
                <a:lnTo>
                  <a:pt x="925251" y="161053"/>
                </a:lnTo>
                <a:lnTo>
                  <a:pt x="903656" y="163854"/>
                </a:lnTo>
                <a:lnTo>
                  <a:pt x="880401" y="166655"/>
                </a:lnTo>
                <a:lnTo>
                  <a:pt x="852161" y="169456"/>
                </a:lnTo>
                <a:lnTo>
                  <a:pt x="827244" y="175057"/>
                </a:lnTo>
                <a:lnTo>
                  <a:pt x="795683" y="177858"/>
                </a:lnTo>
                <a:lnTo>
                  <a:pt x="765782" y="183460"/>
                </a:lnTo>
                <a:lnTo>
                  <a:pt x="730899" y="184861"/>
                </a:lnTo>
                <a:lnTo>
                  <a:pt x="696015" y="190462"/>
                </a:lnTo>
                <a:lnTo>
                  <a:pt x="657809" y="196064"/>
                </a:lnTo>
                <a:lnTo>
                  <a:pt x="619603" y="201666"/>
                </a:lnTo>
                <a:lnTo>
                  <a:pt x="581397" y="204467"/>
                </a:lnTo>
                <a:lnTo>
                  <a:pt x="538207" y="210069"/>
                </a:lnTo>
                <a:lnTo>
                  <a:pt x="493357" y="214270"/>
                </a:lnTo>
                <a:lnTo>
                  <a:pt x="448506" y="219872"/>
                </a:lnTo>
                <a:lnTo>
                  <a:pt x="403655" y="225474"/>
                </a:lnTo>
                <a:lnTo>
                  <a:pt x="360466" y="231076"/>
                </a:lnTo>
                <a:lnTo>
                  <a:pt x="318938" y="236678"/>
                </a:lnTo>
                <a:lnTo>
                  <a:pt x="280732" y="239478"/>
                </a:lnTo>
                <a:lnTo>
                  <a:pt x="242525" y="245080"/>
                </a:lnTo>
                <a:lnTo>
                  <a:pt x="207642" y="246481"/>
                </a:lnTo>
                <a:lnTo>
                  <a:pt x="176080" y="249282"/>
                </a:lnTo>
                <a:lnTo>
                  <a:pt x="146180" y="254884"/>
                </a:lnTo>
                <a:lnTo>
                  <a:pt x="121263" y="257684"/>
                </a:lnTo>
                <a:lnTo>
                  <a:pt x="96346" y="260485"/>
                </a:lnTo>
                <a:lnTo>
                  <a:pt x="73090" y="260485"/>
                </a:lnTo>
                <a:lnTo>
                  <a:pt x="54817" y="263286"/>
                </a:lnTo>
                <a:lnTo>
                  <a:pt x="34884" y="266087"/>
                </a:lnTo>
                <a:lnTo>
                  <a:pt x="23256" y="266087"/>
                </a:lnTo>
                <a:lnTo>
                  <a:pt x="9967" y="266087"/>
                </a:lnTo>
                <a:lnTo>
                  <a:pt x="0" y="266087"/>
                </a:lnTo>
                <a:lnTo>
                  <a:pt x="0" y="184861"/>
                </a:lnTo>
                <a:lnTo>
                  <a:pt x="9967" y="183460"/>
                </a:lnTo>
                <a:lnTo>
                  <a:pt x="23256" y="183460"/>
                </a:lnTo>
                <a:lnTo>
                  <a:pt x="38206" y="183460"/>
                </a:lnTo>
                <a:lnTo>
                  <a:pt x="58140" y="180659"/>
                </a:lnTo>
                <a:lnTo>
                  <a:pt x="79734" y="177858"/>
                </a:lnTo>
                <a:lnTo>
                  <a:pt x="102990" y="177858"/>
                </a:lnTo>
                <a:lnTo>
                  <a:pt x="131230" y="172256"/>
                </a:lnTo>
                <a:lnTo>
                  <a:pt x="162791" y="169456"/>
                </a:lnTo>
                <a:lnTo>
                  <a:pt x="194353" y="166655"/>
                </a:lnTo>
                <a:lnTo>
                  <a:pt x="232559" y="161053"/>
                </a:lnTo>
                <a:lnTo>
                  <a:pt x="274087" y="155451"/>
                </a:lnTo>
                <a:lnTo>
                  <a:pt x="315615" y="151250"/>
                </a:lnTo>
                <a:lnTo>
                  <a:pt x="362127" y="142847"/>
                </a:lnTo>
                <a:lnTo>
                  <a:pt x="410300" y="137245"/>
                </a:lnTo>
                <a:lnTo>
                  <a:pt x="461795" y="128842"/>
                </a:lnTo>
                <a:lnTo>
                  <a:pt x="518273" y="120439"/>
                </a:lnTo>
                <a:lnTo>
                  <a:pt x="573091" y="113437"/>
                </a:lnTo>
                <a:lnTo>
                  <a:pt x="622925" y="105034"/>
                </a:lnTo>
                <a:lnTo>
                  <a:pt x="674420" y="96632"/>
                </a:lnTo>
                <a:lnTo>
                  <a:pt x="722593" y="91030"/>
                </a:lnTo>
                <a:lnTo>
                  <a:pt x="762460" y="84028"/>
                </a:lnTo>
                <a:lnTo>
                  <a:pt x="803988" y="78426"/>
                </a:lnTo>
                <a:lnTo>
                  <a:pt x="845517" y="72824"/>
                </a:lnTo>
                <a:lnTo>
                  <a:pt x="880401" y="70023"/>
                </a:lnTo>
                <a:lnTo>
                  <a:pt x="911962" y="64421"/>
                </a:lnTo>
                <a:lnTo>
                  <a:pt x="945185" y="61620"/>
                </a:lnTo>
                <a:lnTo>
                  <a:pt x="970102" y="58819"/>
                </a:lnTo>
                <a:lnTo>
                  <a:pt x="995019" y="56018"/>
                </a:lnTo>
                <a:lnTo>
                  <a:pt x="1018275" y="54618"/>
                </a:lnTo>
                <a:lnTo>
                  <a:pt x="1036547" y="51817"/>
                </a:lnTo>
                <a:lnTo>
                  <a:pt x="1054819" y="49016"/>
                </a:lnTo>
                <a:lnTo>
                  <a:pt x="1068109" y="46215"/>
                </a:lnTo>
                <a:lnTo>
                  <a:pt x="1091364" y="43414"/>
                </a:lnTo>
                <a:lnTo>
                  <a:pt x="1109637" y="40613"/>
                </a:lnTo>
                <a:lnTo>
                  <a:pt x="1127909" y="35012"/>
                </a:lnTo>
                <a:lnTo>
                  <a:pt x="1144521" y="32211"/>
                </a:lnTo>
                <a:lnTo>
                  <a:pt x="1161132" y="29410"/>
                </a:lnTo>
                <a:lnTo>
                  <a:pt x="1169438" y="26609"/>
                </a:lnTo>
                <a:lnTo>
                  <a:pt x="1182727" y="22407"/>
                </a:lnTo>
                <a:lnTo>
                  <a:pt x="1189371" y="19606"/>
                </a:lnTo>
                <a:lnTo>
                  <a:pt x="1200999" y="14005"/>
                </a:lnTo>
                <a:lnTo>
                  <a:pt x="1217610" y="5602"/>
                </a:lnTo>
                <a:lnTo>
                  <a:pt x="1230900" y="2801"/>
                </a:lnTo>
                <a:lnTo>
                  <a:pt x="1239205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TextBox 123"/>
          <p:cNvSpPr txBox="1"/>
          <p:nvPr/>
        </p:nvSpPr>
        <p:spPr>
          <a:xfrm>
            <a:off x="4612867" y="4086397"/>
            <a:ext cx="4322684" cy="5539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中间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的横、竖写在“口”中间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88" grpId="0" animBg="1"/>
      <p:bldP spid="89" grpId="0" animBg="1"/>
      <p:bldP spid="90" grpId="0" animBg="1"/>
      <p:bldP spid="91" grpId="0" animBg="1"/>
      <p:bldP spid="122" grpId="0" animBg="1"/>
      <p:bldP spid="1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51720" y="2228817"/>
            <a:ext cx="5544616" cy="1567069"/>
            <a:chOff x="2987824" y="1652753"/>
            <a:chExt cx="5544616" cy="1567069"/>
          </a:xfrm>
        </p:grpSpPr>
        <p:sp>
          <p:nvSpPr>
            <p:cNvPr id="9" name="文本框 3">
              <a:hlinkClick r:id="rId1" action="ppaction://hlinkfile"/>
            </p:cNvPr>
            <p:cNvSpPr txBox="1"/>
            <p:nvPr/>
          </p:nvSpPr>
          <p:spPr>
            <a:xfrm>
              <a:off x="3131840" y="2111826"/>
              <a:ext cx="460851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r>
                <a:rPr lang="zh-CN" altLang="en-US" sz="6600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鸟</a:t>
              </a:r>
              <a:r>
                <a:rPr lang="zh-CN" altLang="en-US" sz="6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念</a:t>
              </a:r>
              <a:r>
                <a:rPr lang="zh-CN" altLang="en-US" sz="6600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</a:t>
              </a:r>
              <a:endParaRPr lang="zh-CN" altLang="en-US" sz="6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>
              <a:off x="2987824" y="1652753"/>
              <a:ext cx="554461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zh-CN" sz="3600" b="1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xiǎo</a:t>
              </a:r>
              <a:r>
                <a:rPr lang="en-US" altLang="zh-CN" sz="3600" b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</a:t>
              </a:r>
              <a:r>
                <a:rPr lang="en-US" altLang="zh-CN" sz="3600" b="1" smtClean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niǎo  niàn   shū </a:t>
              </a:r>
              <a:endParaRPr lang="zh-CN" altLang="en-US" sz="36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164416" y="51470"/>
            <a:ext cx="2816764" cy="646331"/>
            <a:chOff x="5499652" y="3435846"/>
            <a:chExt cx="2816764" cy="646331"/>
          </a:xfrm>
        </p:grpSpPr>
        <p:sp>
          <p:nvSpPr>
            <p:cNvPr id="12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第三课时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  <p:sp>
          <p:nvSpPr>
            <p:cNvPr id="17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BF53">
                <a:lumMod val="75000"/>
              </a:srgbClr>
            </a:solidFill>
            <a:ln>
              <a:noFill/>
            </a:ln>
          </p:spPr>
        </p:sp>
      </p:grpSp>
      <p:grpSp>
        <p:nvGrpSpPr>
          <p:cNvPr id="19" name="组合 18"/>
          <p:cNvGrpSpPr/>
          <p:nvPr/>
        </p:nvGrpSpPr>
        <p:grpSpPr>
          <a:xfrm>
            <a:off x="323528" y="762839"/>
            <a:ext cx="2790901" cy="584775"/>
            <a:chOff x="340939" y="378869"/>
            <a:chExt cx="2790901" cy="584775"/>
          </a:xfrm>
        </p:grpSpPr>
        <p:sp>
          <p:nvSpPr>
            <p:cNvPr id="20" name="矩形 19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 Box 9"/>
            <p:cNvSpPr txBox="1"/>
            <p:nvPr/>
          </p:nvSpPr>
          <p:spPr>
            <a:xfrm>
              <a:off x="340939" y="378869"/>
              <a:ext cx="279090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和大人一起读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974681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07902" y="1345153"/>
            <a:ext cx="2088233" cy="1008913"/>
            <a:chOff x="4389099" y="354851"/>
            <a:chExt cx="2252881" cy="1008913"/>
          </a:xfrm>
        </p:grpSpPr>
        <p:sp>
          <p:nvSpPr>
            <p:cNvPr id="24" name="云形标注 1"/>
            <p:cNvSpPr/>
            <p:nvPr/>
          </p:nvSpPr>
          <p:spPr>
            <a:xfrm>
              <a:off x="4389099" y="354851"/>
              <a:ext cx="1942138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4621983" y="429320"/>
              <a:ext cx="2019997" cy="49285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600" b="1">
                  <a:latin typeface="+mj-ea"/>
                  <a:ea typeface="+mj-ea"/>
                </a:rPr>
                <a:t>第三声</a:t>
              </a:r>
              <a:endParaRPr lang="zh-CN" altLang="en-US" sz="3600" b="1" dirty="0"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28187" y="1313405"/>
            <a:ext cx="1800197" cy="1008913"/>
            <a:chOff x="4389098" y="354851"/>
            <a:chExt cx="1942132" cy="1008913"/>
          </a:xfrm>
        </p:grpSpPr>
        <p:sp>
          <p:nvSpPr>
            <p:cNvPr id="27" name="云形标注 1"/>
            <p:cNvSpPr/>
            <p:nvPr/>
          </p:nvSpPr>
          <p:spPr>
            <a:xfrm>
              <a:off x="4389098" y="354851"/>
              <a:ext cx="1942132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4676548" y="411460"/>
              <a:ext cx="1576996" cy="55366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200" b="1" smtClean="0">
                  <a:latin typeface="+mj-ea"/>
                  <a:ea typeface="+mj-ea"/>
                </a:rPr>
                <a:t>翘舌音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79512" y="771550"/>
            <a:ext cx="2756304" cy="1010541"/>
            <a:chOff x="251520" y="1948810"/>
            <a:chExt cx="2756304" cy="1010541"/>
          </a:xfrm>
        </p:grpSpPr>
        <p:grpSp>
          <p:nvGrpSpPr>
            <p:cNvPr id="48" name="组合 47"/>
            <p:cNvGrpSpPr/>
            <p:nvPr/>
          </p:nvGrpSpPr>
          <p:grpSpPr>
            <a:xfrm>
              <a:off x="251520" y="1948810"/>
              <a:ext cx="1438374" cy="980809"/>
              <a:chOff x="408112" y="1398385"/>
              <a:chExt cx="1438374" cy="1321577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51" name="组合 50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57" name="直接连接符 5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直接连接符 5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接连接符 5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组合 51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54" name="直接连接符 5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直接连接符 5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3" name="直接连接符 52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391072" y="1978542"/>
              <a:ext cx="1616752" cy="980809"/>
              <a:chOff x="1547664" y="1978542"/>
              <a:chExt cx="1438374" cy="980809"/>
            </a:xfrm>
          </p:grpSpPr>
          <p:grpSp>
            <p:nvGrpSpPr>
              <p:cNvPr id="223" name="组合 222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25" name="组合 224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31" name="直接连接符 230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直接连接符 231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直接连接符 232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6" name="组合 225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28" name="直接连接符 22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直接连接符 22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0" name="直接连接符 22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7" name="直接连接符 226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4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yuǎn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149972" y="771550"/>
            <a:ext cx="2756304" cy="1010541"/>
            <a:chOff x="3234624" y="1966945"/>
            <a:chExt cx="2756304" cy="1010541"/>
          </a:xfrm>
        </p:grpSpPr>
        <p:grpSp>
          <p:nvGrpSpPr>
            <p:cNvPr id="235" name="组合 234"/>
            <p:cNvGrpSpPr/>
            <p:nvPr/>
          </p:nvGrpSpPr>
          <p:grpSpPr>
            <a:xfrm>
              <a:off x="3234624" y="1966945"/>
              <a:ext cx="1438374" cy="980809"/>
              <a:chOff x="408112" y="1398385"/>
              <a:chExt cx="1438374" cy="1321577"/>
            </a:xfrm>
          </p:grpSpPr>
          <p:grpSp>
            <p:nvGrpSpPr>
              <p:cNvPr id="236" name="组合 235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238" name="组合 237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44" name="直接连接符 24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直接连接符 24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直接连接符 24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9" name="组合 238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41" name="直接连接符 240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直接连接符 241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直接连接符 242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40" name="直接连接符 239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7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yīn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4374176" y="1996677"/>
              <a:ext cx="1616752" cy="980809"/>
              <a:chOff x="1547664" y="1978542"/>
              <a:chExt cx="1438374" cy="980809"/>
            </a:xfrm>
          </p:grpSpPr>
          <p:grpSp>
            <p:nvGrpSpPr>
              <p:cNvPr id="248" name="组合 247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50" name="组合 249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56" name="直接连接符 255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直接连接符 256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直接连接符 257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1" name="组合 250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53" name="直接连接符 252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直接连接符 253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直接连接符 254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2" name="直接连接符 251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9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yīng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120433" y="771550"/>
            <a:ext cx="2844055" cy="1010541"/>
            <a:chOff x="6192441" y="2078258"/>
            <a:chExt cx="2844055" cy="1010541"/>
          </a:xfrm>
        </p:grpSpPr>
        <p:grpSp>
          <p:nvGrpSpPr>
            <p:cNvPr id="259" name="组合 258"/>
            <p:cNvGrpSpPr/>
            <p:nvPr/>
          </p:nvGrpSpPr>
          <p:grpSpPr>
            <a:xfrm>
              <a:off x="6192441" y="2078258"/>
              <a:ext cx="1481051" cy="980809"/>
              <a:chOff x="365435" y="1398385"/>
              <a:chExt cx="1481051" cy="1321577"/>
            </a:xfrm>
          </p:grpSpPr>
          <p:grpSp>
            <p:nvGrpSpPr>
              <p:cNvPr id="260" name="组合 259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262" name="组合 261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68" name="直接连接符 26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直接连接符 26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3" name="组合 262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65" name="直接连接符 264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直接连接符 265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直接连接符 266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64" name="直接连接符 263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1" name="梯形 46"/>
              <p:cNvSpPr/>
              <p:nvPr/>
            </p:nvSpPr>
            <p:spPr>
              <a:xfrm>
                <a:off x="365435" y="1398385"/>
                <a:ext cx="1481051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jiǎn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71" name="组合 270"/>
            <p:cNvGrpSpPr/>
            <p:nvPr/>
          </p:nvGrpSpPr>
          <p:grpSpPr>
            <a:xfrm>
              <a:off x="7374670" y="2107990"/>
              <a:ext cx="1661826" cy="980809"/>
              <a:chOff x="1547664" y="1978542"/>
              <a:chExt cx="1478475" cy="980809"/>
            </a:xfrm>
          </p:grpSpPr>
          <p:grpSp>
            <p:nvGrpSpPr>
              <p:cNvPr id="272" name="组合 271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74" name="组合 273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80" name="直接连接符 279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直接连接符 280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直接连接符 281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5" name="组合 274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77" name="直接连接符 27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接连接符 27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直接连接符 27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6" name="直接连接符 275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梯形 46"/>
              <p:cNvSpPr/>
              <p:nvPr/>
            </p:nvSpPr>
            <p:spPr>
              <a:xfrm>
                <a:off x="1547664" y="1978542"/>
                <a:ext cx="1478475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juǎn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sp>
        <p:nvSpPr>
          <p:cNvPr id="149" name="Text Box 9"/>
          <p:cNvSpPr txBox="1"/>
          <p:nvPr/>
        </p:nvSpPr>
        <p:spPr>
          <a:xfrm>
            <a:off x="215752" y="1976550"/>
            <a:ext cx="1100611" cy="540725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没有</a:t>
            </a:r>
            <a:r>
              <a:rPr lang="en-US" altLang="zh-CN"/>
              <a:t>ü</a:t>
            </a:r>
            <a:endParaRPr lang="zh-CN" altLang="en-US" dirty="0"/>
          </a:p>
        </p:txBody>
      </p:sp>
      <p:sp>
        <p:nvSpPr>
          <p:cNvPr id="151" name="Text Box 9"/>
          <p:cNvSpPr txBox="1"/>
          <p:nvPr/>
        </p:nvSpPr>
        <p:spPr>
          <a:xfrm>
            <a:off x="215752" y="2797095"/>
            <a:ext cx="1018599" cy="105779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两拼音节</a:t>
            </a:r>
            <a:endParaRPr lang="zh-CN" altLang="en-US" dirty="0"/>
          </a:p>
        </p:txBody>
      </p:sp>
      <p:sp>
        <p:nvSpPr>
          <p:cNvPr id="152" name="Text Box 9"/>
          <p:cNvSpPr txBox="1"/>
          <p:nvPr/>
        </p:nvSpPr>
        <p:spPr>
          <a:xfrm>
            <a:off x="1663587" y="1976550"/>
            <a:ext cx="1018599" cy="609398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有</a:t>
            </a:r>
            <a:r>
              <a:rPr lang="en-US" altLang="zh-CN"/>
              <a:t>ü</a:t>
            </a:r>
            <a:endParaRPr lang="zh-CN" altLang="en-US" dirty="0"/>
          </a:p>
        </p:txBody>
      </p:sp>
      <p:sp>
        <p:nvSpPr>
          <p:cNvPr id="153" name="Text Box 9"/>
          <p:cNvSpPr txBox="1"/>
          <p:nvPr/>
        </p:nvSpPr>
        <p:spPr>
          <a:xfrm>
            <a:off x="1663587" y="2797095"/>
            <a:ext cx="1018599" cy="1574855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整体认读音节</a:t>
            </a:r>
            <a:endParaRPr lang="zh-CN" altLang="en-US" dirty="0"/>
          </a:p>
        </p:txBody>
      </p:sp>
      <p:sp>
        <p:nvSpPr>
          <p:cNvPr id="154" name="Text Box 9"/>
          <p:cNvSpPr txBox="1"/>
          <p:nvPr/>
        </p:nvSpPr>
        <p:spPr>
          <a:xfrm>
            <a:off x="3329702" y="1976550"/>
            <a:ext cx="1100611" cy="540725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没有</a:t>
            </a:r>
            <a:r>
              <a:rPr lang="en-US" altLang="zh-CN" smtClean="0"/>
              <a:t>ɡ</a:t>
            </a:r>
            <a:endParaRPr lang="zh-CN" altLang="en-US" dirty="0"/>
          </a:p>
        </p:txBody>
      </p:sp>
      <p:sp>
        <p:nvSpPr>
          <p:cNvPr id="155" name="Text Box 9"/>
          <p:cNvSpPr txBox="1"/>
          <p:nvPr/>
        </p:nvSpPr>
        <p:spPr>
          <a:xfrm>
            <a:off x="3329702" y="2797095"/>
            <a:ext cx="1018599" cy="105779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两拼音节</a:t>
            </a:r>
            <a:endParaRPr lang="zh-CN" altLang="en-US" dirty="0"/>
          </a:p>
        </p:txBody>
      </p:sp>
      <p:sp>
        <p:nvSpPr>
          <p:cNvPr id="156" name="Text Box 9"/>
          <p:cNvSpPr txBox="1"/>
          <p:nvPr/>
        </p:nvSpPr>
        <p:spPr>
          <a:xfrm>
            <a:off x="4777537" y="1976550"/>
            <a:ext cx="1018599" cy="540725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有</a:t>
            </a:r>
            <a:r>
              <a:rPr lang="en-US" altLang="zh-CN"/>
              <a:t>ɡ</a:t>
            </a:r>
            <a:endParaRPr lang="zh-CN" altLang="en-US" dirty="0"/>
          </a:p>
        </p:txBody>
      </p:sp>
      <p:sp>
        <p:nvSpPr>
          <p:cNvPr id="157" name="Text Box 9"/>
          <p:cNvSpPr txBox="1"/>
          <p:nvPr/>
        </p:nvSpPr>
        <p:spPr>
          <a:xfrm>
            <a:off x="4777537" y="2797095"/>
            <a:ext cx="1018599" cy="1574855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/>
              <a:t>整体认读音节</a:t>
            </a:r>
            <a:endParaRPr lang="zh-CN" altLang="en-US" dirty="0"/>
          </a:p>
        </p:txBody>
      </p:sp>
      <p:sp>
        <p:nvSpPr>
          <p:cNvPr id="158" name="Text Box 9"/>
          <p:cNvSpPr txBox="1"/>
          <p:nvPr/>
        </p:nvSpPr>
        <p:spPr>
          <a:xfrm>
            <a:off x="6354038" y="1976550"/>
            <a:ext cx="1100611" cy="609398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有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i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0" name="Text Box 9"/>
          <p:cNvSpPr txBox="1"/>
          <p:nvPr/>
        </p:nvSpPr>
        <p:spPr>
          <a:xfrm>
            <a:off x="7801873" y="1976550"/>
            <a:ext cx="1018599" cy="540725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有</a:t>
            </a:r>
            <a:r>
              <a:rPr lang="en-US" altLang="zh-CN" smtClean="0"/>
              <a:t>ü</a:t>
            </a:r>
            <a:endParaRPr lang="zh-CN" altLang="en-US" dirty="0"/>
          </a:p>
        </p:txBody>
      </p:sp>
      <p:sp>
        <p:nvSpPr>
          <p:cNvPr id="162" name="Text Box 9"/>
          <p:cNvSpPr txBox="1"/>
          <p:nvPr/>
        </p:nvSpPr>
        <p:spPr>
          <a:xfrm>
            <a:off x="2349048" y="151192"/>
            <a:ext cx="458052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DD6409"/>
              </a:buClr>
              <a:buSzPct val="80000"/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观察每组音节的区别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6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4743" y="2084477"/>
            <a:ext cx="2895245" cy="2304256"/>
          </a:xfrm>
          <a:prstGeom prst="rect">
            <a:avLst/>
          </a:prstGeom>
        </p:spPr>
      </p:pic>
      <p:pic>
        <p:nvPicPr>
          <p:cNvPr id="1026" name="Picture 2" descr="https://timgsa.baidu.com/timg?image&amp;quality=80&amp;size=b9999_10000&amp;sec=1587649459740&amp;di=30946be2357b4f207c016624ac0b1e57&amp;imgtype=0&amp;src=http%3A%2F%2Fpic.51yuansu.com%2Fpic3%2Fcover%2F01%2F32%2F34%2F5924322b91aee_610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16" y="2372509"/>
            <a:ext cx="2687740" cy="1790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6073056" y="4377205"/>
            <a:ext cx="245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点击图片 欣赏朗诵</a:t>
            </a:r>
            <a:endParaRPr lang="zh-CN" altLang="en-US" sz="2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5148958" y="3705388"/>
            <a:ext cx="1059582" cy="1059582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95536" y="267494"/>
            <a:ext cx="8496944" cy="162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zh-CN" altLang="en-US" sz="3600" b="1" smtClean="0">
                <a:latin typeface="+mn-ea"/>
                <a:ea typeface="+mn-ea"/>
              </a:rPr>
              <a:t>    思考</a:t>
            </a:r>
            <a:r>
              <a:rPr lang="zh-CN" altLang="en-US" sz="3600" b="1">
                <a:latin typeface="+mn-ea"/>
                <a:ea typeface="+mn-ea"/>
              </a:rPr>
              <a:t>：为什么说小鸟念错了？窗外的风念了什么？小鸟念了什么？</a:t>
            </a:r>
            <a:endParaRPr lang="zh-CN" altLang="en-US" sz="36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7694"/>
            <a:ext cx="8928992" cy="15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7236296" y="2848521"/>
            <a:ext cx="15841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95536" y="3677520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004048" y="3629349"/>
            <a:ext cx="2016224" cy="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95536" y="267494"/>
            <a:ext cx="8496944" cy="162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zh-CN" altLang="en-US" sz="3600" b="1" smtClean="0">
                <a:latin typeface="+mn-ea"/>
                <a:ea typeface="+mn-ea"/>
              </a:rPr>
              <a:t>    思考</a:t>
            </a:r>
            <a:r>
              <a:rPr lang="zh-CN" altLang="en-US" sz="3600" b="1">
                <a:latin typeface="+mn-ea"/>
                <a:ea typeface="+mn-ea"/>
              </a:rPr>
              <a:t>：为什么说小鸟念错了？窗外的风念了什么？小鸟念了什么？</a:t>
            </a:r>
            <a:endParaRPr lang="zh-CN" altLang="en-US" sz="36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80542"/>
            <a:ext cx="8987550" cy="22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868143" y="289069"/>
            <a:ext cx="2160240" cy="1008913"/>
            <a:chOff x="3358481" y="335454"/>
            <a:chExt cx="2330565" cy="1008913"/>
          </a:xfrm>
        </p:grpSpPr>
        <p:sp>
          <p:nvSpPr>
            <p:cNvPr id="10" name="云形标注 1"/>
            <p:cNvSpPr/>
            <p:nvPr/>
          </p:nvSpPr>
          <p:spPr>
            <a:xfrm>
              <a:off x="3358481" y="335454"/>
              <a:ext cx="1942138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3669048" y="429320"/>
              <a:ext cx="2019998" cy="49285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200" b="1" smtClean="0">
                  <a:latin typeface="+mj-ea"/>
                  <a:ea typeface="+mj-ea"/>
                </a:rPr>
                <a:t>第</a:t>
              </a:r>
              <a:r>
                <a:rPr lang="zh-CN" altLang="en-US" sz="3200" b="1">
                  <a:latin typeface="+mj-ea"/>
                  <a:ea typeface="+mj-ea"/>
                </a:rPr>
                <a:t>二</a:t>
              </a:r>
              <a:r>
                <a:rPr lang="zh-CN" altLang="en-US" sz="3200" b="1" smtClean="0">
                  <a:latin typeface="+mj-ea"/>
                  <a:ea typeface="+mj-ea"/>
                </a:rPr>
                <a:t>声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6444208" y="1370831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526568" y="2090911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059751" y="461429"/>
            <a:ext cx="2160240" cy="1008913"/>
            <a:chOff x="3358481" y="335454"/>
            <a:chExt cx="2330565" cy="1008913"/>
          </a:xfrm>
        </p:grpSpPr>
        <p:sp>
          <p:nvSpPr>
            <p:cNvPr id="16" name="云形标注 1"/>
            <p:cNvSpPr/>
            <p:nvPr/>
          </p:nvSpPr>
          <p:spPr>
            <a:xfrm>
              <a:off x="3358481" y="335454"/>
              <a:ext cx="1942138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669048" y="429320"/>
              <a:ext cx="2019998" cy="49285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200" b="1" smtClean="0">
                  <a:latin typeface="+mj-ea"/>
                  <a:ea typeface="+mj-ea"/>
                </a:rPr>
                <a:t>轻声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7020272" y="2810991"/>
            <a:ext cx="15841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95537" y="3507854"/>
            <a:ext cx="5040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526567" y="3467869"/>
            <a:ext cx="1989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899592" y="3795886"/>
            <a:ext cx="6624736" cy="1584176"/>
            <a:chOff x="-262939" y="479470"/>
            <a:chExt cx="7147066" cy="1584176"/>
          </a:xfrm>
        </p:grpSpPr>
        <p:sp>
          <p:nvSpPr>
            <p:cNvPr id="23" name="云形标注 1"/>
            <p:cNvSpPr/>
            <p:nvPr/>
          </p:nvSpPr>
          <p:spPr>
            <a:xfrm flipV="1">
              <a:off x="-262939" y="479470"/>
              <a:ext cx="7147066" cy="1152128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513916" y="861368"/>
              <a:ext cx="5826413" cy="120227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200" b="1" smtClean="0">
                  <a:latin typeface="+mj-ea"/>
                  <a:ea typeface="+mj-ea"/>
                </a:rPr>
                <a:t>读出</a:t>
              </a:r>
              <a:r>
                <a:rPr lang="zh-CN" altLang="en-US" sz="3200" b="1">
                  <a:latin typeface="+mj-ea"/>
                  <a:ea typeface="+mj-ea"/>
                </a:rPr>
                <a:t>词语的和谐美和节奏美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323529" y="206769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59633" y="206769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23729" y="278777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491881" y="278777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195736" y="206769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395536" y="156577"/>
            <a:ext cx="21602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909639"/>
            <a:ext cx="8748464" cy="292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/>
          <p:nvPr/>
        </p:nvSpPr>
        <p:spPr>
          <a:xfrm>
            <a:off x="7164289" y="909639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25735" y="162210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671898" y="3836977"/>
            <a:ext cx="2268253" cy="1008913"/>
            <a:chOff x="3358481" y="335454"/>
            <a:chExt cx="2447095" cy="1008913"/>
          </a:xfrm>
        </p:grpSpPr>
        <p:sp>
          <p:nvSpPr>
            <p:cNvPr id="16" name="云形标注 1"/>
            <p:cNvSpPr/>
            <p:nvPr/>
          </p:nvSpPr>
          <p:spPr>
            <a:xfrm flipV="1">
              <a:off x="3358481" y="335454"/>
              <a:ext cx="1942138" cy="1008913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586766 w 4067944"/>
                <a:gd name="connsiteY0-2" fmla="*/ 989020 h 811510"/>
                <a:gd name="connsiteX1-3" fmla="*/ 564224 w 4067944"/>
                <a:gd name="connsiteY1-4" fmla="*/ 1011562 h 811510"/>
                <a:gd name="connsiteX2-5" fmla="*/ 541682 w 4067944"/>
                <a:gd name="connsiteY2-6" fmla="*/ 989020 h 811510"/>
                <a:gd name="connsiteX3-7" fmla="*/ 564224 w 4067944"/>
                <a:gd name="connsiteY3-8" fmla="*/ 966478 h 811510"/>
                <a:gd name="connsiteX4-9" fmla="*/ 586766 w 4067944"/>
                <a:gd name="connsiteY4-10" fmla="*/ 989020 h 811510"/>
                <a:gd name="connsiteX0-11" fmla="*/ 780748 w 4067944"/>
                <a:gd name="connsiteY0-12" fmla="*/ 920984 h 811510"/>
                <a:gd name="connsiteX1-13" fmla="*/ 735664 w 4067944"/>
                <a:gd name="connsiteY1-14" fmla="*/ 966068 h 811510"/>
                <a:gd name="connsiteX2-15" fmla="*/ 690580 w 4067944"/>
                <a:gd name="connsiteY2-16" fmla="*/ 920984 h 811510"/>
                <a:gd name="connsiteX3-17" fmla="*/ 735664 w 4067944"/>
                <a:gd name="connsiteY3-18" fmla="*/ 875900 h 811510"/>
                <a:gd name="connsiteX4-19" fmla="*/ 780748 w 4067944"/>
                <a:gd name="connsiteY4-20" fmla="*/ 920984 h 811510"/>
                <a:gd name="connsiteX0-21" fmla="*/ 1016636 w 4067944"/>
                <a:gd name="connsiteY0-22" fmla="*/ 836319 h 811510"/>
                <a:gd name="connsiteX1-23" fmla="*/ 949010 w 4067944"/>
                <a:gd name="connsiteY1-24" fmla="*/ 903945 h 811510"/>
                <a:gd name="connsiteX2-25" fmla="*/ 881384 w 4067944"/>
                <a:gd name="connsiteY2-26" fmla="*/ 836319 h 811510"/>
                <a:gd name="connsiteX3-27" fmla="*/ 949010 w 4067944"/>
                <a:gd name="connsiteY3-28" fmla="*/ 768693 h 811510"/>
                <a:gd name="connsiteX4-29" fmla="*/ 1016636 w 4067944"/>
                <a:gd name="connsiteY4-30" fmla="*/ 836319 h 811510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3709"/>
                <a:gd name="connsiteX1-77" fmla="*/ 5659 w 43256"/>
                <a:gd name="connsiteY1-78" fmla="*/ 6766 h 53709"/>
                <a:gd name="connsiteX2-79" fmla="*/ 14041 w 43256"/>
                <a:gd name="connsiteY2-80" fmla="*/ 5061 h 53709"/>
                <a:gd name="connsiteX3-81" fmla="*/ 22492 w 43256"/>
                <a:gd name="connsiteY3-82" fmla="*/ 3291 h 53709"/>
                <a:gd name="connsiteX4-83" fmla="*/ 25785 w 43256"/>
                <a:gd name="connsiteY4-84" fmla="*/ 59 h 53709"/>
                <a:gd name="connsiteX5-85" fmla="*/ 29869 w 43256"/>
                <a:gd name="connsiteY5-86" fmla="*/ 2340 h 53709"/>
                <a:gd name="connsiteX6-87" fmla="*/ 35499 w 43256"/>
                <a:gd name="connsiteY6-88" fmla="*/ 549 h 53709"/>
                <a:gd name="connsiteX7-89" fmla="*/ 38354 w 43256"/>
                <a:gd name="connsiteY7-90" fmla="*/ 5435 h 53709"/>
                <a:gd name="connsiteX8-91" fmla="*/ 42018 w 43256"/>
                <a:gd name="connsiteY8-92" fmla="*/ 10177 h 53709"/>
                <a:gd name="connsiteX9-93" fmla="*/ 41854 w 43256"/>
                <a:gd name="connsiteY9-94" fmla="*/ 15319 h 53709"/>
                <a:gd name="connsiteX10-95" fmla="*/ 43052 w 43256"/>
                <a:gd name="connsiteY10-96" fmla="*/ 23181 h 53709"/>
                <a:gd name="connsiteX11-97" fmla="*/ 37440 w 43256"/>
                <a:gd name="connsiteY11-98" fmla="*/ 30063 h 53709"/>
                <a:gd name="connsiteX12-99" fmla="*/ 35431 w 43256"/>
                <a:gd name="connsiteY12-100" fmla="*/ 35960 h 53709"/>
                <a:gd name="connsiteX13-101" fmla="*/ 28591 w 43256"/>
                <a:gd name="connsiteY13-102" fmla="*/ 36674 h 53709"/>
                <a:gd name="connsiteX14-103" fmla="*/ 23703 w 43256"/>
                <a:gd name="connsiteY14-104" fmla="*/ 42965 h 53709"/>
                <a:gd name="connsiteX15-105" fmla="*/ 16516 w 43256"/>
                <a:gd name="connsiteY15-106" fmla="*/ 39125 h 53709"/>
                <a:gd name="connsiteX16-107" fmla="*/ 5840 w 43256"/>
                <a:gd name="connsiteY16-108" fmla="*/ 35331 h 53709"/>
                <a:gd name="connsiteX17-109" fmla="*/ 1146 w 43256"/>
                <a:gd name="connsiteY17-110" fmla="*/ 31109 h 53709"/>
                <a:gd name="connsiteX18-111" fmla="*/ 2149 w 43256"/>
                <a:gd name="connsiteY18-112" fmla="*/ 25410 h 53709"/>
                <a:gd name="connsiteX19-113" fmla="*/ 31 w 43256"/>
                <a:gd name="connsiteY19-114" fmla="*/ 19563 h 53709"/>
                <a:gd name="connsiteX20-115" fmla="*/ 3899 w 43256"/>
                <a:gd name="connsiteY20-116" fmla="*/ 14366 h 53709"/>
                <a:gd name="connsiteX21-117" fmla="*/ 3936 w 43256"/>
                <a:gd name="connsiteY21-118" fmla="*/ 14229 h 53709"/>
                <a:gd name="connsiteX0-119" fmla="*/ 590156 w 4073217"/>
                <a:gd name="connsiteY0-120" fmla="*/ 986371 h 1008913"/>
                <a:gd name="connsiteX1-121" fmla="*/ 567614 w 4073217"/>
                <a:gd name="connsiteY1-122" fmla="*/ 1008913 h 1008913"/>
                <a:gd name="connsiteX2-123" fmla="*/ 545072 w 4073217"/>
                <a:gd name="connsiteY2-124" fmla="*/ 986371 h 1008913"/>
                <a:gd name="connsiteX3-125" fmla="*/ 567614 w 4073217"/>
                <a:gd name="connsiteY3-126" fmla="*/ 963829 h 1008913"/>
                <a:gd name="connsiteX4-127" fmla="*/ 590156 w 4073217"/>
                <a:gd name="connsiteY4-128" fmla="*/ 986371 h 1008913"/>
                <a:gd name="connsiteX0-129" fmla="*/ 784138 w 4073217"/>
                <a:gd name="connsiteY0-130" fmla="*/ 918335 h 1008913"/>
                <a:gd name="connsiteX1-131" fmla="*/ 739054 w 4073217"/>
                <a:gd name="connsiteY1-132" fmla="*/ 963419 h 1008913"/>
                <a:gd name="connsiteX2-133" fmla="*/ 693970 w 4073217"/>
                <a:gd name="connsiteY2-134" fmla="*/ 918335 h 1008913"/>
                <a:gd name="connsiteX3-135" fmla="*/ 739054 w 4073217"/>
                <a:gd name="connsiteY3-136" fmla="*/ 873251 h 1008913"/>
                <a:gd name="connsiteX4-137" fmla="*/ 784138 w 4073217"/>
                <a:gd name="connsiteY4-138" fmla="*/ 918335 h 1008913"/>
                <a:gd name="connsiteX0-139" fmla="*/ 1020026 w 4073217"/>
                <a:gd name="connsiteY0-140" fmla="*/ 833670 h 1008913"/>
                <a:gd name="connsiteX1-141" fmla="*/ 952400 w 4073217"/>
                <a:gd name="connsiteY1-142" fmla="*/ 901296 h 1008913"/>
                <a:gd name="connsiteX2-143" fmla="*/ 884774 w 4073217"/>
                <a:gd name="connsiteY2-144" fmla="*/ 833670 h 1008913"/>
                <a:gd name="connsiteX3-145" fmla="*/ 952400 w 4073217"/>
                <a:gd name="connsiteY3-146" fmla="*/ 766044 h 1008913"/>
                <a:gd name="connsiteX4-147" fmla="*/ 1020026 w 4073217"/>
                <a:gd name="connsiteY4-148" fmla="*/ 833670 h 1008913"/>
                <a:gd name="connsiteX0-149" fmla="*/ 4729 w 43256"/>
                <a:gd name="connsiteY0-150" fmla="*/ 26036 h 53709"/>
                <a:gd name="connsiteX1-151" fmla="*/ 2196 w 43256"/>
                <a:gd name="connsiteY1-152" fmla="*/ 25239 h 53709"/>
                <a:gd name="connsiteX2-153" fmla="*/ 6964 w 43256"/>
                <a:gd name="connsiteY2-154" fmla="*/ 34758 h 53709"/>
                <a:gd name="connsiteX3-155" fmla="*/ 5856 w 43256"/>
                <a:gd name="connsiteY3-156" fmla="*/ 35139 h 53709"/>
                <a:gd name="connsiteX4-157" fmla="*/ 16514 w 43256"/>
                <a:gd name="connsiteY4-158" fmla="*/ 38949 h 53709"/>
                <a:gd name="connsiteX5-159" fmla="*/ 15846 w 43256"/>
                <a:gd name="connsiteY5-160" fmla="*/ 37209 h 53709"/>
                <a:gd name="connsiteX6-161" fmla="*/ 28863 w 43256"/>
                <a:gd name="connsiteY6-162" fmla="*/ 34610 h 53709"/>
                <a:gd name="connsiteX7-163" fmla="*/ 28596 w 43256"/>
                <a:gd name="connsiteY7-164" fmla="*/ 36519 h 53709"/>
                <a:gd name="connsiteX8-165" fmla="*/ 41834 w 43256"/>
                <a:gd name="connsiteY8-166" fmla="*/ 15213 h 53709"/>
                <a:gd name="connsiteX9-167" fmla="*/ 40386 w 43256"/>
                <a:gd name="connsiteY9-168" fmla="*/ 17889 h 53709"/>
                <a:gd name="connsiteX10-169" fmla="*/ 38360 w 43256"/>
                <a:gd name="connsiteY10-170" fmla="*/ 5285 h 53709"/>
                <a:gd name="connsiteX11-171" fmla="*/ 38436 w 43256"/>
                <a:gd name="connsiteY11-172" fmla="*/ 6549 h 53709"/>
                <a:gd name="connsiteX12-173" fmla="*/ 29114 w 43256"/>
                <a:gd name="connsiteY12-174" fmla="*/ 3811 h 53709"/>
                <a:gd name="connsiteX13-175" fmla="*/ 29856 w 43256"/>
                <a:gd name="connsiteY13-176" fmla="*/ 2199 h 53709"/>
                <a:gd name="connsiteX14-177" fmla="*/ 22177 w 43256"/>
                <a:gd name="connsiteY14-178" fmla="*/ 4579 h 53709"/>
                <a:gd name="connsiteX15-179" fmla="*/ 22536 w 43256"/>
                <a:gd name="connsiteY15-180" fmla="*/ 3189 h 53709"/>
                <a:gd name="connsiteX16-181" fmla="*/ 14036 w 43256"/>
                <a:gd name="connsiteY16-182" fmla="*/ 5051 h 53709"/>
                <a:gd name="connsiteX17-183" fmla="*/ 15336 w 43256"/>
                <a:gd name="connsiteY17-184" fmla="*/ 6399 h 53709"/>
                <a:gd name="connsiteX18-185" fmla="*/ 4163 w 43256"/>
                <a:gd name="connsiteY18-186" fmla="*/ 15648 h 53709"/>
                <a:gd name="connsiteX19-187" fmla="*/ 3936 w 43256"/>
                <a:gd name="connsiteY19-188" fmla="*/ 14229 h 537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  <a:cxn ang="0">
                  <a:pos x="connsiteX14-59" y="connsiteY14-60"/>
                </a:cxn>
                <a:cxn ang="0">
                  <a:pos x="connsiteX15-61" y="connsiteY15-62"/>
                </a:cxn>
                <a:cxn ang="0">
                  <a:pos x="connsiteX16-63" y="connsiteY16-64"/>
                </a:cxn>
                <a:cxn ang="0">
                  <a:pos x="connsiteX17-65" y="connsiteY17-66"/>
                </a:cxn>
                <a:cxn ang="0">
                  <a:pos x="connsiteX18-67" y="connsiteY18-68"/>
                </a:cxn>
                <a:cxn ang="0">
                  <a:pos x="connsiteX19-69" y="connsiteY19-70"/>
                </a:cxn>
              </a:cxnLst>
              <a:rect l="l" t="t" r="r" b="b"/>
              <a:pathLst>
                <a:path w="43256" h="5370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4073217" h="1008913">
                  <a:moveTo>
                    <a:pt x="590156" y="986371"/>
                  </a:moveTo>
                  <a:cubicBezTo>
                    <a:pt x="590156" y="998821"/>
                    <a:pt x="580064" y="1008913"/>
                    <a:pt x="567614" y="1008913"/>
                  </a:cubicBezTo>
                  <a:cubicBezTo>
                    <a:pt x="555164" y="1008913"/>
                    <a:pt x="545072" y="998821"/>
                    <a:pt x="545072" y="986371"/>
                  </a:cubicBezTo>
                  <a:cubicBezTo>
                    <a:pt x="545072" y="973921"/>
                    <a:pt x="555164" y="963829"/>
                    <a:pt x="567614" y="963829"/>
                  </a:cubicBezTo>
                  <a:cubicBezTo>
                    <a:pt x="580064" y="963829"/>
                    <a:pt x="590156" y="973921"/>
                    <a:pt x="590156" y="986371"/>
                  </a:cubicBezTo>
                  <a:close/>
                </a:path>
                <a:path w="4073217" h="1008913">
                  <a:moveTo>
                    <a:pt x="784138" y="918335"/>
                  </a:moveTo>
                  <a:cubicBezTo>
                    <a:pt x="784138" y="943234"/>
                    <a:pt x="763953" y="963419"/>
                    <a:pt x="739054" y="963419"/>
                  </a:cubicBezTo>
                  <a:cubicBezTo>
                    <a:pt x="714155" y="963419"/>
                    <a:pt x="693970" y="943234"/>
                    <a:pt x="693970" y="918335"/>
                  </a:cubicBezTo>
                  <a:cubicBezTo>
                    <a:pt x="693970" y="893436"/>
                    <a:pt x="714155" y="873251"/>
                    <a:pt x="739054" y="873251"/>
                  </a:cubicBezTo>
                  <a:cubicBezTo>
                    <a:pt x="763953" y="873251"/>
                    <a:pt x="784138" y="893436"/>
                    <a:pt x="784138" y="918335"/>
                  </a:cubicBezTo>
                  <a:close/>
                </a:path>
                <a:path w="4073217" h="1008913">
                  <a:moveTo>
                    <a:pt x="1020026" y="833670"/>
                  </a:moveTo>
                  <a:cubicBezTo>
                    <a:pt x="1020026" y="871019"/>
                    <a:pt x="989749" y="901296"/>
                    <a:pt x="952400" y="901296"/>
                  </a:cubicBezTo>
                  <a:cubicBezTo>
                    <a:pt x="915051" y="901296"/>
                    <a:pt x="884774" y="871019"/>
                    <a:pt x="884774" y="833670"/>
                  </a:cubicBezTo>
                  <a:cubicBezTo>
                    <a:pt x="884774" y="796321"/>
                    <a:pt x="915051" y="766044"/>
                    <a:pt x="952400" y="766044"/>
                  </a:cubicBezTo>
                  <a:cubicBezTo>
                    <a:pt x="989749" y="766044"/>
                    <a:pt x="1020026" y="796321"/>
                    <a:pt x="1020026" y="833670"/>
                  </a:cubicBezTo>
                  <a:close/>
                </a:path>
                <a:path w="43256" h="53709" fill="none" extrusionOk="0">
                  <a:moveTo>
                    <a:pt x="4729" y="26036"/>
                  </a:moveTo>
                  <a:cubicBezTo>
                    <a:pt x="3845" y="26130"/>
                    <a:pt x="2961" y="25852"/>
                    <a:pt x="2196" y="25239"/>
                  </a:cubicBezTo>
                  <a:moveTo>
                    <a:pt x="6964" y="34758"/>
                  </a:moveTo>
                  <a:cubicBezTo>
                    <a:pt x="6609" y="34951"/>
                    <a:pt x="6236" y="35079"/>
                    <a:pt x="5856" y="35139"/>
                  </a:cubicBezTo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14036" y="5051"/>
                  </a:moveTo>
                  <a:cubicBezTo>
                    <a:pt x="14508" y="5427"/>
                    <a:pt x="14944" y="5880"/>
                    <a:pt x="15336" y="639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ln w="15875">
              <a:solidFill>
                <a:srgbClr val="00B0F0">
                  <a:alpha val="52000"/>
                </a:srgb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85578" y="665603"/>
              <a:ext cx="2019998" cy="49285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zh-CN" altLang="en-US" sz="3200" b="1" smtClean="0">
                  <a:latin typeface="+mj-ea"/>
                  <a:ea typeface="+mj-ea"/>
                </a:rPr>
                <a:t>轻声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4499992" y="1615433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32140" y="1590678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411760" y="2310758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707904" y="2283718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059833" y="3003798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7020273" y="3003798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70595" y="1565526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724730" y="2969124"/>
            <a:ext cx="504055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51520" y="339502"/>
            <a:ext cx="8496944" cy="162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zh-CN" altLang="en-US" sz="3600" b="1" smtClean="0">
                <a:latin typeface="+mn-ea"/>
                <a:ea typeface="+mn-ea"/>
              </a:rPr>
              <a:t>    回家和大人一起读一读</a:t>
            </a:r>
            <a:r>
              <a:rPr lang="en-US" altLang="zh-CN" sz="3600" b="1" smtClean="0">
                <a:latin typeface="+mn-ea"/>
                <a:ea typeface="+mn-ea"/>
              </a:rPr>
              <a:t>《</a:t>
            </a:r>
            <a:r>
              <a:rPr lang="zh-CN" altLang="en-US" sz="3600" b="1" smtClean="0">
                <a:latin typeface="+mn-ea"/>
                <a:ea typeface="+mn-ea"/>
              </a:rPr>
              <a:t>小鸟念书</a:t>
            </a:r>
            <a:r>
              <a:rPr lang="en-US" altLang="zh-CN" sz="3600" b="1" smtClean="0">
                <a:latin typeface="+mn-ea"/>
                <a:ea typeface="+mn-ea"/>
              </a:rPr>
              <a:t>》</a:t>
            </a:r>
            <a:r>
              <a:rPr lang="zh-CN" altLang="en-US" sz="3600" b="1" smtClean="0">
                <a:latin typeface="+mn-ea"/>
                <a:ea typeface="+mn-ea"/>
              </a:rPr>
              <a:t>，分享阅读的快乐！</a:t>
            </a:r>
            <a:endParaRPr lang="zh-CN" altLang="en-US" sz="3600" b="1" dirty="0">
              <a:latin typeface="+mn-ea"/>
              <a:ea typeface="+mn-ea"/>
            </a:endParaRPr>
          </a:p>
        </p:txBody>
      </p:sp>
      <p:pic>
        <p:nvPicPr>
          <p:cNvPr id="5122" name="Picture 2" descr="C:\Users\Administrator\Desktop\5b587cc7071be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7654"/>
            <a:ext cx="33337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组合 285"/>
          <p:cNvGrpSpPr/>
          <p:nvPr/>
        </p:nvGrpSpPr>
        <p:grpSpPr>
          <a:xfrm>
            <a:off x="179512" y="617862"/>
            <a:ext cx="3211975" cy="1010541"/>
            <a:chOff x="251520" y="1948810"/>
            <a:chExt cx="2756304" cy="1010541"/>
          </a:xfrm>
        </p:grpSpPr>
        <p:grpSp>
          <p:nvGrpSpPr>
            <p:cNvPr id="287" name="组合 286"/>
            <p:cNvGrpSpPr/>
            <p:nvPr/>
          </p:nvGrpSpPr>
          <p:grpSpPr>
            <a:xfrm>
              <a:off x="251520" y="1948810"/>
              <a:ext cx="1438374" cy="980809"/>
              <a:chOff x="408112" y="1398385"/>
              <a:chExt cx="1438374" cy="1321577"/>
            </a:xfrm>
          </p:grpSpPr>
          <p:grpSp>
            <p:nvGrpSpPr>
              <p:cNvPr id="300" name="组合 299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302" name="组合 301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08" name="直接连接符 307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直接连接符 308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直接连接符 309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3" name="组合 302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05" name="直接连接符 304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直接连接符 305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" name="直接连接符 306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4" name="直接连接符 303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1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zuān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391072" y="1978542"/>
              <a:ext cx="1616752" cy="980809"/>
              <a:chOff x="1547664" y="1978542"/>
              <a:chExt cx="1438374" cy="980809"/>
            </a:xfrm>
          </p:grpSpPr>
          <p:grpSp>
            <p:nvGrpSpPr>
              <p:cNvPr id="289" name="组合 288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291" name="组合 290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97" name="直接连接符 296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直接连接符 297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9" name="直接连接符 298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2" name="组合 291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294" name="直接连接符 293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直接连接符 294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直接连接符 295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3" name="直接连接符 292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0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zhuān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1025" name="组合 1024"/>
          <p:cNvGrpSpPr/>
          <p:nvPr/>
        </p:nvGrpSpPr>
        <p:grpSpPr>
          <a:xfrm>
            <a:off x="3543887" y="617862"/>
            <a:ext cx="3410654" cy="1226565"/>
            <a:chOff x="3615895" y="3505425"/>
            <a:chExt cx="3410654" cy="1226565"/>
          </a:xfrm>
        </p:grpSpPr>
        <p:grpSp>
          <p:nvGrpSpPr>
            <p:cNvPr id="312" name="组合 311"/>
            <p:cNvGrpSpPr/>
            <p:nvPr/>
          </p:nvGrpSpPr>
          <p:grpSpPr>
            <a:xfrm>
              <a:off x="3615895" y="3505425"/>
              <a:ext cx="1735639" cy="1103812"/>
              <a:chOff x="408112" y="1398385"/>
              <a:chExt cx="1438374" cy="1321577"/>
            </a:xfrm>
          </p:grpSpPr>
          <p:grpSp>
            <p:nvGrpSpPr>
              <p:cNvPr id="325" name="组合 324"/>
              <p:cNvGrpSpPr/>
              <p:nvPr/>
            </p:nvGrpSpPr>
            <p:grpSpPr>
              <a:xfrm>
                <a:off x="938432" y="2360026"/>
                <a:ext cx="350971" cy="359936"/>
                <a:chOff x="1151921" y="2926256"/>
                <a:chExt cx="350971" cy="150895"/>
              </a:xfrm>
            </p:grpSpPr>
            <p:grpSp>
              <p:nvGrpSpPr>
                <p:cNvPr id="327" name="组合 326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33" name="直接连接符 332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直接连接符 333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直接连接符 334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8" name="组合 327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30" name="直接连接符 329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直接连接符 330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直接连接符 331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9" name="直接连接符 328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6" name="梯形 46"/>
              <p:cNvSpPr/>
              <p:nvPr/>
            </p:nvSpPr>
            <p:spPr>
              <a:xfrm>
                <a:off x="408112" y="1398385"/>
                <a:ext cx="1438374" cy="109719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chán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  <p:grpSp>
          <p:nvGrpSpPr>
            <p:cNvPr id="313" name="组合 312"/>
            <p:cNvGrpSpPr/>
            <p:nvPr/>
          </p:nvGrpSpPr>
          <p:grpSpPr>
            <a:xfrm>
              <a:off x="5004047" y="3535157"/>
              <a:ext cx="2022502" cy="1196833"/>
              <a:chOff x="1547664" y="1978542"/>
              <a:chExt cx="1438374" cy="980809"/>
            </a:xfrm>
          </p:grpSpPr>
          <p:grpSp>
            <p:nvGrpSpPr>
              <p:cNvPr id="314" name="组合 313"/>
              <p:cNvGrpSpPr/>
              <p:nvPr/>
            </p:nvGrpSpPr>
            <p:grpSpPr>
              <a:xfrm>
                <a:off x="2077984" y="2692224"/>
                <a:ext cx="350971" cy="267127"/>
                <a:chOff x="1151921" y="2926256"/>
                <a:chExt cx="350971" cy="150895"/>
              </a:xfrm>
            </p:grpSpPr>
            <p:grpSp>
              <p:nvGrpSpPr>
                <p:cNvPr id="316" name="组合 315"/>
                <p:cNvGrpSpPr/>
                <p:nvPr/>
              </p:nvGrpSpPr>
              <p:grpSpPr>
                <a:xfrm>
                  <a:off x="1151921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22" name="直接连接符 321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直接连接符 322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直接连接符 323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7" name="组合 316"/>
                <p:cNvGrpSpPr/>
                <p:nvPr/>
              </p:nvGrpSpPr>
              <p:grpSpPr>
                <a:xfrm flipH="1">
                  <a:off x="1323173" y="2937024"/>
                  <a:ext cx="179719" cy="140127"/>
                  <a:chOff x="1107442" y="2937024"/>
                  <a:chExt cx="179719" cy="140127"/>
                </a:xfrm>
              </p:grpSpPr>
              <p:cxnSp>
                <p:nvCxnSpPr>
                  <p:cNvPr id="319" name="直接连接符 318"/>
                  <p:cNvCxnSpPr/>
                  <p:nvPr/>
                </p:nvCxnSpPr>
                <p:spPr>
                  <a:xfrm>
                    <a:off x="1107442" y="2963501"/>
                    <a:ext cx="179719" cy="11365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直接连接符 319"/>
                  <p:cNvCxnSpPr/>
                  <p:nvPr/>
                </p:nvCxnSpPr>
                <p:spPr>
                  <a:xfrm>
                    <a:off x="1225359" y="2937024"/>
                    <a:ext cx="61802" cy="14012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直接连接符 320"/>
                  <p:cNvCxnSpPr/>
                  <p:nvPr/>
                </p:nvCxnSpPr>
                <p:spPr>
                  <a:xfrm>
                    <a:off x="1171065" y="2948318"/>
                    <a:ext cx="116096" cy="12883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8" name="直接连接符 317"/>
                <p:cNvCxnSpPr/>
                <p:nvPr/>
              </p:nvCxnSpPr>
              <p:spPr>
                <a:xfrm>
                  <a:off x="1323173" y="2926256"/>
                  <a:ext cx="8467" cy="14955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5" name="梯形 46"/>
              <p:cNvSpPr/>
              <p:nvPr/>
            </p:nvSpPr>
            <p:spPr>
              <a:xfrm>
                <a:off x="1547664" y="1978542"/>
                <a:ext cx="1438374" cy="814280"/>
              </a:xfrm>
              <a:custGeom>
                <a:avLst/>
                <a:gdLst>
                  <a:gd name="connsiteX0" fmla="*/ 0 w 1872208"/>
                  <a:gd name="connsiteY0" fmla="*/ 1271726 h 1271726"/>
                  <a:gd name="connsiteX1" fmla="*/ 317932 w 1872208"/>
                  <a:gd name="connsiteY1" fmla="*/ 0 h 1271726"/>
                  <a:gd name="connsiteX2" fmla="*/ 1554277 w 1872208"/>
                  <a:gd name="connsiteY2" fmla="*/ 0 h 1271726"/>
                  <a:gd name="connsiteX3" fmla="*/ 1872208 w 1872208"/>
                  <a:gd name="connsiteY3" fmla="*/ 1271726 h 1271726"/>
                  <a:gd name="connsiteX4" fmla="*/ 0 w 1872208"/>
                  <a:gd name="connsiteY4" fmla="*/ 1271726 h 1271726"/>
                  <a:gd name="connsiteX0-1" fmla="*/ 272618 w 2144826"/>
                  <a:gd name="connsiteY0-2" fmla="*/ 1271726 h 1271726"/>
                  <a:gd name="connsiteX1-3" fmla="*/ 0 w 2144826"/>
                  <a:gd name="connsiteY1-4" fmla="*/ 9525 h 1271726"/>
                  <a:gd name="connsiteX2-5" fmla="*/ 1826895 w 2144826"/>
                  <a:gd name="connsiteY2-6" fmla="*/ 0 h 1271726"/>
                  <a:gd name="connsiteX3-7" fmla="*/ 2144826 w 2144826"/>
                  <a:gd name="connsiteY3-8" fmla="*/ 1271726 h 1271726"/>
                  <a:gd name="connsiteX4-9" fmla="*/ 272618 w 2144826"/>
                  <a:gd name="connsiteY4-10" fmla="*/ 1271726 h 1271726"/>
                  <a:gd name="connsiteX0-11" fmla="*/ 272618 w 2731770"/>
                  <a:gd name="connsiteY0-12" fmla="*/ 1271726 h 1271726"/>
                  <a:gd name="connsiteX1-13" fmla="*/ 0 w 2731770"/>
                  <a:gd name="connsiteY1-14" fmla="*/ 9525 h 1271726"/>
                  <a:gd name="connsiteX2-15" fmla="*/ 2731770 w 2731770"/>
                  <a:gd name="connsiteY2-16" fmla="*/ 0 h 1271726"/>
                  <a:gd name="connsiteX3-17" fmla="*/ 2144826 w 2731770"/>
                  <a:gd name="connsiteY3-18" fmla="*/ 1271726 h 1271726"/>
                  <a:gd name="connsiteX4-19" fmla="*/ 272618 w 2731770"/>
                  <a:gd name="connsiteY4-20" fmla="*/ 1271726 h 1271726"/>
                  <a:gd name="connsiteX0-21" fmla="*/ 977468 w 2731770"/>
                  <a:gd name="connsiteY0-22" fmla="*/ 1271726 h 1271726"/>
                  <a:gd name="connsiteX1-23" fmla="*/ 0 w 2731770"/>
                  <a:gd name="connsiteY1-24" fmla="*/ 9525 h 1271726"/>
                  <a:gd name="connsiteX2-25" fmla="*/ 2731770 w 2731770"/>
                  <a:gd name="connsiteY2-26" fmla="*/ 0 h 1271726"/>
                  <a:gd name="connsiteX3-27" fmla="*/ 2144826 w 2731770"/>
                  <a:gd name="connsiteY3-28" fmla="*/ 1271726 h 1271726"/>
                  <a:gd name="connsiteX4-29" fmla="*/ 977468 w 2731770"/>
                  <a:gd name="connsiteY4-30" fmla="*/ 1271726 h 1271726"/>
                  <a:gd name="connsiteX0-31" fmla="*/ 977468 w 2731770"/>
                  <a:gd name="connsiteY0-32" fmla="*/ 1271726 h 1281251"/>
                  <a:gd name="connsiteX1-33" fmla="*/ 0 w 2731770"/>
                  <a:gd name="connsiteY1-34" fmla="*/ 9525 h 1281251"/>
                  <a:gd name="connsiteX2-35" fmla="*/ 2731770 w 2731770"/>
                  <a:gd name="connsiteY2-36" fmla="*/ 0 h 1281251"/>
                  <a:gd name="connsiteX3-37" fmla="*/ 1582851 w 2731770"/>
                  <a:gd name="connsiteY3-38" fmla="*/ 1281251 h 1281251"/>
                  <a:gd name="connsiteX4-39" fmla="*/ 977468 w 2731770"/>
                  <a:gd name="connsiteY4-40" fmla="*/ 1271726 h 1281251"/>
                  <a:gd name="connsiteX0-41" fmla="*/ 977468 w 2731770"/>
                  <a:gd name="connsiteY0-42" fmla="*/ 1426009 h 1435534"/>
                  <a:gd name="connsiteX1-43" fmla="*/ 0 w 2731770"/>
                  <a:gd name="connsiteY1-44" fmla="*/ 163808 h 1435534"/>
                  <a:gd name="connsiteX2-45" fmla="*/ 2731770 w 2731770"/>
                  <a:gd name="connsiteY2-46" fmla="*/ 154283 h 1435534"/>
                  <a:gd name="connsiteX3-47" fmla="*/ 1582851 w 2731770"/>
                  <a:gd name="connsiteY3-48" fmla="*/ 1435534 h 1435534"/>
                  <a:gd name="connsiteX4-49" fmla="*/ 977468 w 2731770"/>
                  <a:gd name="connsiteY4-50" fmla="*/ 1426009 h 1435534"/>
                  <a:gd name="connsiteX0-51" fmla="*/ 977468 w 2560320"/>
                  <a:gd name="connsiteY0-52" fmla="*/ 1426009 h 1435534"/>
                  <a:gd name="connsiteX1-53" fmla="*/ 0 w 2560320"/>
                  <a:gd name="connsiteY1-54" fmla="*/ 163808 h 1435534"/>
                  <a:gd name="connsiteX2-55" fmla="*/ 2560320 w 2560320"/>
                  <a:gd name="connsiteY2-56" fmla="*/ 154283 h 1435534"/>
                  <a:gd name="connsiteX3-57" fmla="*/ 1582851 w 2560320"/>
                  <a:gd name="connsiteY3-58" fmla="*/ 1435534 h 1435534"/>
                  <a:gd name="connsiteX4-59" fmla="*/ 977468 w 2560320"/>
                  <a:gd name="connsiteY4-60" fmla="*/ 1426009 h 1435534"/>
                  <a:gd name="connsiteX0-61" fmla="*/ 853643 w 2436495"/>
                  <a:gd name="connsiteY0-62" fmla="*/ 1426009 h 1435534"/>
                  <a:gd name="connsiteX1-63" fmla="*/ 0 w 2436495"/>
                  <a:gd name="connsiteY1-64" fmla="*/ 163808 h 1435534"/>
                  <a:gd name="connsiteX2-65" fmla="*/ 2436495 w 2436495"/>
                  <a:gd name="connsiteY2-66" fmla="*/ 154283 h 1435534"/>
                  <a:gd name="connsiteX3-67" fmla="*/ 1459026 w 2436495"/>
                  <a:gd name="connsiteY3-68" fmla="*/ 1435534 h 1435534"/>
                  <a:gd name="connsiteX4-69" fmla="*/ 853643 w 2436495"/>
                  <a:gd name="connsiteY4-70" fmla="*/ 1426009 h 1435534"/>
                  <a:gd name="connsiteX0-71" fmla="*/ 853643 w 2436495"/>
                  <a:gd name="connsiteY0-72" fmla="*/ 1426009 h 1473254"/>
                  <a:gd name="connsiteX1-73" fmla="*/ 0 w 2436495"/>
                  <a:gd name="connsiteY1-74" fmla="*/ 163808 h 1473254"/>
                  <a:gd name="connsiteX2-75" fmla="*/ 2436495 w 2436495"/>
                  <a:gd name="connsiteY2-76" fmla="*/ 154283 h 1473254"/>
                  <a:gd name="connsiteX3-77" fmla="*/ 1335201 w 2436495"/>
                  <a:gd name="connsiteY3-78" fmla="*/ 1473254 h 1473254"/>
                  <a:gd name="connsiteX4-79" fmla="*/ 853643 w 2436495"/>
                  <a:gd name="connsiteY4-80" fmla="*/ 1426009 h 1473254"/>
                  <a:gd name="connsiteX0-81" fmla="*/ 920318 w 2436495"/>
                  <a:gd name="connsiteY0-82" fmla="*/ 1514022 h 1514022"/>
                  <a:gd name="connsiteX1-83" fmla="*/ 0 w 2436495"/>
                  <a:gd name="connsiteY1-84" fmla="*/ 163808 h 1514022"/>
                  <a:gd name="connsiteX2-85" fmla="*/ 2436495 w 2436495"/>
                  <a:gd name="connsiteY2-86" fmla="*/ 154283 h 1514022"/>
                  <a:gd name="connsiteX3-87" fmla="*/ 1335201 w 2436495"/>
                  <a:gd name="connsiteY3-88" fmla="*/ 1473254 h 1514022"/>
                  <a:gd name="connsiteX4-89" fmla="*/ 920318 w 2436495"/>
                  <a:gd name="connsiteY4-90" fmla="*/ 1514022 h 1514022"/>
                  <a:gd name="connsiteX0-91" fmla="*/ 920318 w 2436495"/>
                  <a:gd name="connsiteY0-92" fmla="*/ 1514022 h 1523547"/>
                  <a:gd name="connsiteX1-93" fmla="*/ 0 w 2436495"/>
                  <a:gd name="connsiteY1-94" fmla="*/ 163808 h 1523547"/>
                  <a:gd name="connsiteX2-95" fmla="*/ 2436495 w 2436495"/>
                  <a:gd name="connsiteY2-96" fmla="*/ 154283 h 1523547"/>
                  <a:gd name="connsiteX3-97" fmla="*/ 1335201 w 2436495"/>
                  <a:gd name="connsiteY3-98" fmla="*/ 1523547 h 1523547"/>
                  <a:gd name="connsiteX4-99" fmla="*/ 920318 w 2436495"/>
                  <a:gd name="connsiteY4-100" fmla="*/ 1514022 h 1523547"/>
                  <a:gd name="connsiteX0-101" fmla="*/ 920318 w 2436495"/>
                  <a:gd name="connsiteY0-102" fmla="*/ 1775481 h 1785006"/>
                  <a:gd name="connsiteX1-103" fmla="*/ 0 w 2436495"/>
                  <a:gd name="connsiteY1-104" fmla="*/ 425267 h 1785006"/>
                  <a:gd name="connsiteX2-105" fmla="*/ 2436495 w 2436495"/>
                  <a:gd name="connsiteY2-106" fmla="*/ 415742 h 1785006"/>
                  <a:gd name="connsiteX3-107" fmla="*/ 1335201 w 2436495"/>
                  <a:gd name="connsiteY3-108" fmla="*/ 1785006 h 1785006"/>
                  <a:gd name="connsiteX4-109" fmla="*/ 920318 w 2436495"/>
                  <a:gd name="connsiteY4-110" fmla="*/ 1775481 h 1785006"/>
                  <a:gd name="connsiteX0-111" fmla="*/ 920318 w 2436495"/>
                  <a:gd name="connsiteY0-112" fmla="*/ 1775481 h 1785006"/>
                  <a:gd name="connsiteX1-113" fmla="*/ 0 w 2436495"/>
                  <a:gd name="connsiteY1-114" fmla="*/ 425267 h 1785006"/>
                  <a:gd name="connsiteX2-115" fmla="*/ 2436495 w 2436495"/>
                  <a:gd name="connsiteY2-116" fmla="*/ 415743 h 1785006"/>
                  <a:gd name="connsiteX3-117" fmla="*/ 1335201 w 2436495"/>
                  <a:gd name="connsiteY3-118" fmla="*/ 1785006 h 1785006"/>
                  <a:gd name="connsiteX4-119" fmla="*/ 920318 w 2436495"/>
                  <a:gd name="connsiteY4-120" fmla="*/ 1775481 h 1785006"/>
                  <a:gd name="connsiteX0-121" fmla="*/ 920318 w 2183265"/>
                  <a:gd name="connsiteY0-122" fmla="*/ 1706918 h 1716443"/>
                  <a:gd name="connsiteX1-123" fmla="*/ 0 w 2183265"/>
                  <a:gd name="connsiteY1-124" fmla="*/ 356704 h 1716443"/>
                  <a:gd name="connsiteX2-125" fmla="*/ 2183265 w 2183265"/>
                  <a:gd name="connsiteY2-126" fmla="*/ 595297 h 1716443"/>
                  <a:gd name="connsiteX3-127" fmla="*/ 1335201 w 2183265"/>
                  <a:gd name="connsiteY3-128" fmla="*/ 1716443 h 1716443"/>
                  <a:gd name="connsiteX4-129" fmla="*/ 920318 w 2183265"/>
                  <a:gd name="connsiteY4-130" fmla="*/ 1706918 h 1716443"/>
                  <a:gd name="connsiteX0-131" fmla="*/ 812887 w 2075834"/>
                  <a:gd name="connsiteY0-132" fmla="*/ 1629062 h 1638587"/>
                  <a:gd name="connsiteX1-133" fmla="*/ 0 w 2075834"/>
                  <a:gd name="connsiteY1-134" fmla="*/ 382725 h 1638587"/>
                  <a:gd name="connsiteX2-135" fmla="*/ 2075834 w 2075834"/>
                  <a:gd name="connsiteY2-136" fmla="*/ 517441 h 1638587"/>
                  <a:gd name="connsiteX3-137" fmla="*/ 1227770 w 2075834"/>
                  <a:gd name="connsiteY3-138" fmla="*/ 1638587 h 1638587"/>
                  <a:gd name="connsiteX4-139" fmla="*/ 812887 w 2075834"/>
                  <a:gd name="connsiteY4-140" fmla="*/ 1629062 h 1638587"/>
                  <a:gd name="connsiteX0-141" fmla="*/ 644067 w 1907014"/>
                  <a:gd name="connsiteY0-142" fmla="*/ 1629062 h 1638587"/>
                  <a:gd name="connsiteX1-143" fmla="*/ 0 w 1907014"/>
                  <a:gd name="connsiteY1-144" fmla="*/ 382725 h 1638587"/>
                  <a:gd name="connsiteX2-145" fmla="*/ 1907014 w 1907014"/>
                  <a:gd name="connsiteY2-146" fmla="*/ 517441 h 1638587"/>
                  <a:gd name="connsiteX3-147" fmla="*/ 1058950 w 1907014"/>
                  <a:gd name="connsiteY3-148" fmla="*/ 1638587 h 1638587"/>
                  <a:gd name="connsiteX4-149" fmla="*/ 644067 w 1907014"/>
                  <a:gd name="connsiteY4-150" fmla="*/ 1629062 h 1638587"/>
                  <a:gd name="connsiteX0-151" fmla="*/ 644067 w 1738194"/>
                  <a:gd name="connsiteY0-152" fmla="*/ 1658853 h 1668378"/>
                  <a:gd name="connsiteX1-153" fmla="*/ 0 w 1738194"/>
                  <a:gd name="connsiteY1-154" fmla="*/ 412516 h 1668378"/>
                  <a:gd name="connsiteX2-155" fmla="*/ 1738194 w 1738194"/>
                  <a:gd name="connsiteY2-156" fmla="*/ 443356 h 1668378"/>
                  <a:gd name="connsiteX3-157" fmla="*/ 1058950 w 1738194"/>
                  <a:gd name="connsiteY3-158" fmla="*/ 1668378 h 1668378"/>
                  <a:gd name="connsiteX4-159" fmla="*/ 644067 w 1738194"/>
                  <a:gd name="connsiteY4-160" fmla="*/ 1658853 h 1668378"/>
                  <a:gd name="connsiteX0-161" fmla="*/ 644067 w 1738194"/>
                  <a:gd name="connsiteY0-162" fmla="*/ 1655530 h 1665055"/>
                  <a:gd name="connsiteX1-163" fmla="*/ 0 w 1738194"/>
                  <a:gd name="connsiteY1-164" fmla="*/ 409193 h 1665055"/>
                  <a:gd name="connsiteX2-165" fmla="*/ 1738194 w 1738194"/>
                  <a:gd name="connsiteY2-166" fmla="*/ 440033 h 1665055"/>
                  <a:gd name="connsiteX3-167" fmla="*/ 1058950 w 1738194"/>
                  <a:gd name="connsiteY3-168" fmla="*/ 1665055 h 1665055"/>
                  <a:gd name="connsiteX4-169" fmla="*/ 644067 w 1738194"/>
                  <a:gd name="connsiteY4-170" fmla="*/ 1655530 h 16650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738194" h="1665055">
                    <a:moveTo>
                      <a:pt x="644067" y="1655530"/>
                    </a:moveTo>
                    <a:lnTo>
                      <a:pt x="0" y="409193"/>
                    </a:lnTo>
                    <a:cubicBezTo>
                      <a:pt x="1121136" y="-424317"/>
                      <a:pt x="1290218" y="241064"/>
                      <a:pt x="1738194" y="440033"/>
                    </a:cubicBezTo>
                    <a:lnTo>
                      <a:pt x="1058950" y="1665055"/>
                    </a:lnTo>
                    <a:lnTo>
                      <a:pt x="644067" y="165553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smtClean="0">
                    <a:solidFill>
                      <a:schemeClr val="tx1"/>
                    </a:solidFill>
                    <a:latin typeface="汉语拼音" panose="020B0604020202020204" pitchFamily="34" charset="0"/>
                    <a:cs typeface="汉语拼音" panose="020B0604020202020204" pitchFamily="34" charset="0"/>
                  </a:rPr>
                  <a:t>chuán</a:t>
                </a:r>
                <a:endParaRPr lang="zh-CN" altLang="en-US" sz="3600" b="1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endParaRPr>
              </a:p>
            </p:txBody>
          </p:sp>
        </p:grpSp>
      </p:grpSp>
      <p:grpSp>
        <p:nvGrpSpPr>
          <p:cNvPr id="1024" name="组合 1023"/>
          <p:cNvGrpSpPr/>
          <p:nvPr/>
        </p:nvGrpSpPr>
        <p:grpSpPr>
          <a:xfrm>
            <a:off x="6654590" y="647594"/>
            <a:ext cx="2309898" cy="1196833"/>
            <a:chOff x="6726598" y="3535157"/>
            <a:chExt cx="2309898" cy="1196833"/>
          </a:xfrm>
        </p:grpSpPr>
        <p:grpSp>
          <p:nvGrpSpPr>
            <p:cNvPr id="339" name="组合 338"/>
            <p:cNvGrpSpPr/>
            <p:nvPr/>
          </p:nvGrpSpPr>
          <p:grpSpPr>
            <a:xfrm>
              <a:off x="7555144" y="4406028"/>
              <a:ext cx="548340" cy="325962"/>
              <a:chOff x="1151921" y="2926256"/>
              <a:chExt cx="350971" cy="150895"/>
            </a:xfrm>
          </p:grpSpPr>
          <p:grpSp>
            <p:nvGrpSpPr>
              <p:cNvPr id="341" name="组合 340"/>
              <p:cNvGrpSpPr/>
              <p:nvPr/>
            </p:nvGrpSpPr>
            <p:grpSpPr>
              <a:xfrm>
                <a:off x="1151921" y="2937024"/>
                <a:ext cx="179719" cy="140127"/>
                <a:chOff x="1107442" y="2937024"/>
                <a:chExt cx="179719" cy="140127"/>
              </a:xfrm>
            </p:grpSpPr>
            <p:cxnSp>
              <p:nvCxnSpPr>
                <p:cNvPr id="347" name="直接连接符 346"/>
                <p:cNvCxnSpPr/>
                <p:nvPr/>
              </p:nvCxnSpPr>
              <p:spPr>
                <a:xfrm>
                  <a:off x="1107442" y="2963501"/>
                  <a:ext cx="179719" cy="11365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直接连接符 347"/>
                <p:cNvCxnSpPr/>
                <p:nvPr/>
              </p:nvCxnSpPr>
              <p:spPr>
                <a:xfrm>
                  <a:off x="1225359" y="2937024"/>
                  <a:ext cx="61802" cy="140127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直接连接符 348"/>
                <p:cNvCxnSpPr/>
                <p:nvPr/>
              </p:nvCxnSpPr>
              <p:spPr>
                <a:xfrm>
                  <a:off x="1171065" y="2948318"/>
                  <a:ext cx="116096" cy="128833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2" name="组合 341"/>
              <p:cNvGrpSpPr/>
              <p:nvPr/>
            </p:nvGrpSpPr>
            <p:grpSpPr>
              <a:xfrm flipH="1">
                <a:off x="1323173" y="2937024"/>
                <a:ext cx="179719" cy="140127"/>
                <a:chOff x="1107442" y="2937024"/>
                <a:chExt cx="179719" cy="140127"/>
              </a:xfrm>
            </p:grpSpPr>
            <p:cxnSp>
              <p:nvCxnSpPr>
                <p:cNvPr id="344" name="直接连接符 343"/>
                <p:cNvCxnSpPr/>
                <p:nvPr/>
              </p:nvCxnSpPr>
              <p:spPr>
                <a:xfrm>
                  <a:off x="1107442" y="2963501"/>
                  <a:ext cx="179719" cy="11365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直接连接符 344"/>
                <p:cNvCxnSpPr/>
                <p:nvPr/>
              </p:nvCxnSpPr>
              <p:spPr>
                <a:xfrm>
                  <a:off x="1225359" y="2937024"/>
                  <a:ext cx="61802" cy="140127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直接连接符 345"/>
                <p:cNvCxnSpPr/>
                <p:nvPr/>
              </p:nvCxnSpPr>
              <p:spPr>
                <a:xfrm>
                  <a:off x="1171065" y="2948318"/>
                  <a:ext cx="116096" cy="128833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3" name="直接连接符 342"/>
              <p:cNvCxnSpPr/>
              <p:nvPr/>
            </p:nvCxnSpPr>
            <p:spPr>
              <a:xfrm>
                <a:off x="1323173" y="2926256"/>
                <a:ext cx="8467" cy="14955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梯形 46"/>
            <p:cNvSpPr/>
            <p:nvPr/>
          </p:nvSpPr>
          <p:spPr>
            <a:xfrm>
              <a:off x="6726598" y="3535157"/>
              <a:ext cx="2309898" cy="993626"/>
            </a:xfrm>
            <a:custGeom>
              <a:avLst/>
              <a:gdLst>
                <a:gd name="connsiteX0" fmla="*/ 0 w 1872208"/>
                <a:gd name="connsiteY0" fmla="*/ 1271726 h 1271726"/>
                <a:gd name="connsiteX1" fmla="*/ 317932 w 1872208"/>
                <a:gd name="connsiteY1" fmla="*/ 0 h 1271726"/>
                <a:gd name="connsiteX2" fmla="*/ 1554277 w 1872208"/>
                <a:gd name="connsiteY2" fmla="*/ 0 h 1271726"/>
                <a:gd name="connsiteX3" fmla="*/ 1872208 w 1872208"/>
                <a:gd name="connsiteY3" fmla="*/ 1271726 h 1271726"/>
                <a:gd name="connsiteX4" fmla="*/ 0 w 1872208"/>
                <a:gd name="connsiteY4" fmla="*/ 1271726 h 1271726"/>
                <a:gd name="connsiteX0-1" fmla="*/ 272618 w 2144826"/>
                <a:gd name="connsiteY0-2" fmla="*/ 1271726 h 1271726"/>
                <a:gd name="connsiteX1-3" fmla="*/ 0 w 2144826"/>
                <a:gd name="connsiteY1-4" fmla="*/ 9525 h 1271726"/>
                <a:gd name="connsiteX2-5" fmla="*/ 1826895 w 2144826"/>
                <a:gd name="connsiteY2-6" fmla="*/ 0 h 1271726"/>
                <a:gd name="connsiteX3-7" fmla="*/ 2144826 w 2144826"/>
                <a:gd name="connsiteY3-8" fmla="*/ 1271726 h 1271726"/>
                <a:gd name="connsiteX4-9" fmla="*/ 272618 w 2144826"/>
                <a:gd name="connsiteY4-10" fmla="*/ 1271726 h 1271726"/>
                <a:gd name="connsiteX0-11" fmla="*/ 272618 w 2731770"/>
                <a:gd name="connsiteY0-12" fmla="*/ 1271726 h 1271726"/>
                <a:gd name="connsiteX1-13" fmla="*/ 0 w 2731770"/>
                <a:gd name="connsiteY1-14" fmla="*/ 9525 h 1271726"/>
                <a:gd name="connsiteX2-15" fmla="*/ 2731770 w 2731770"/>
                <a:gd name="connsiteY2-16" fmla="*/ 0 h 1271726"/>
                <a:gd name="connsiteX3-17" fmla="*/ 2144826 w 2731770"/>
                <a:gd name="connsiteY3-18" fmla="*/ 1271726 h 1271726"/>
                <a:gd name="connsiteX4-19" fmla="*/ 272618 w 2731770"/>
                <a:gd name="connsiteY4-20" fmla="*/ 1271726 h 1271726"/>
                <a:gd name="connsiteX0-21" fmla="*/ 977468 w 2731770"/>
                <a:gd name="connsiteY0-22" fmla="*/ 1271726 h 1271726"/>
                <a:gd name="connsiteX1-23" fmla="*/ 0 w 2731770"/>
                <a:gd name="connsiteY1-24" fmla="*/ 9525 h 1271726"/>
                <a:gd name="connsiteX2-25" fmla="*/ 2731770 w 2731770"/>
                <a:gd name="connsiteY2-26" fmla="*/ 0 h 1271726"/>
                <a:gd name="connsiteX3-27" fmla="*/ 2144826 w 2731770"/>
                <a:gd name="connsiteY3-28" fmla="*/ 1271726 h 1271726"/>
                <a:gd name="connsiteX4-29" fmla="*/ 977468 w 2731770"/>
                <a:gd name="connsiteY4-30" fmla="*/ 1271726 h 1271726"/>
                <a:gd name="connsiteX0-31" fmla="*/ 977468 w 2731770"/>
                <a:gd name="connsiteY0-32" fmla="*/ 1271726 h 1281251"/>
                <a:gd name="connsiteX1-33" fmla="*/ 0 w 2731770"/>
                <a:gd name="connsiteY1-34" fmla="*/ 9525 h 1281251"/>
                <a:gd name="connsiteX2-35" fmla="*/ 2731770 w 2731770"/>
                <a:gd name="connsiteY2-36" fmla="*/ 0 h 1281251"/>
                <a:gd name="connsiteX3-37" fmla="*/ 1582851 w 2731770"/>
                <a:gd name="connsiteY3-38" fmla="*/ 1281251 h 1281251"/>
                <a:gd name="connsiteX4-39" fmla="*/ 977468 w 2731770"/>
                <a:gd name="connsiteY4-40" fmla="*/ 1271726 h 1281251"/>
                <a:gd name="connsiteX0-41" fmla="*/ 977468 w 2731770"/>
                <a:gd name="connsiteY0-42" fmla="*/ 1426009 h 1435534"/>
                <a:gd name="connsiteX1-43" fmla="*/ 0 w 2731770"/>
                <a:gd name="connsiteY1-44" fmla="*/ 163808 h 1435534"/>
                <a:gd name="connsiteX2-45" fmla="*/ 2731770 w 2731770"/>
                <a:gd name="connsiteY2-46" fmla="*/ 154283 h 1435534"/>
                <a:gd name="connsiteX3-47" fmla="*/ 1582851 w 2731770"/>
                <a:gd name="connsiteY3-48" fmla="*/ 1435534 h 1435534"/>
                <a:gd name="connsiteX4-49" fmla="*/ 977468 w 2731770"/>
                <a:gd name="connsiteY4-50" fmla="*/ 1426009 h 1435534"/>
                <a:gd name="connsiteX0-51" fmla="*/ 977468 w 2560320"/>
                <a:gd name="connsiteY0-52" fmla="*/ 1426009 h 1435534"/>
                <a:gd name="connsiteX1-53" fmla="*/ 0 w 2560320"/>
                <a:gd name="connsiteY1-54" fmla="*/ 163808 h 1435534"/>
                <a:gd name="connsiteX2-55" fmla="*/ 2560320 w 2560320"/>
                <a:gd name="connsiteY2-56" fmla="*/ 154283 h 1435534"/>
                <a:gd name="connsiteX3-57" fmla="*/ 1582851 w 2560320"/>
                <a:gd name="connsiteY3-58" fmla="*/ 1435534 h 1435534"/>
                <a:gd name="connsiteX4-59" fmla="*/ 977468 w 2560320"/>
                <a:gd name="connsiteY4-60" fmla="*/ 1426009 h 1435534"/>
                <a:gd name="connsiteX0-61" fmla="*/ 853643 w 2436495"/>
                <a:gd name="connsiteY0-62" fmla="*/ 1426009 h 1435534"/>
                <a:gd name="connsiteX1-63" fmla="*/ 0 w 2436495"/>
                <a:gd name="connsiteY1-64" fmla="*/ 163808 h 1435534"/>
                <a:gd name="connsiteX2-65" fmla="*/ 2436495 w 2436495"/>
                <a:gd name="connsiteY2-66" fmla="*/ 154283 h 1435534"/>
                <a:gd name="connsiteX3-67" fmla="*/ 1459026 w 2436495"/>
                <a:gd name="connsiteY3-68" fmla="*/ 1435534 h 1435534"/>
                <a:gd name="connsiteX4-69" fmla="*/ 853643 w 2436495"/>
                <a:gd name="connsiteY4-70" fmla="*/ 1426009 h 1435534"/>
                <a:gd name="connsiteX0-71" fmla="*/ 853643 w 2436495"/>
                <a:gd name="connsiteY0-72" fmla="*/ 1426009 h 1473254"/>
                <a:gd name="connsiteX1-73" fmla="*/ 0 w 2436495"/>
                <a:gd name="connsiteY1-74" fmla="*/ 163808 h 1473254"/>
                <a:gd name="connsiteX2-75" fmla="*/ 2436495 w 2436495"/>
                <a:gd name="connsiteY2-76" fmla="*/ 154283 h 1473254"/>
                <a:gd name="connsiteX3-77" fmla="*/ 1335201 w 2436495"/>
                <a:gd name="connsiteY3-78" fmla="*/ 1473254 h 1473254"/>
                <a:gd name="connsiteX4-79" fmla="*/ 853643 w 2436495"/>
                <a:gd name="connsiteY4-80" fmla="*/ 1426009 h 1473254"/>
                <a:gd name="connsiteX0-81" fmla="*/ 920318 w 2436495"/>
                <a:gd name="connsiteY0-82" fmla="*/ 1514022 h 1514022"/>
                <a:gd name="connsiteX1-83" fmla="*/ 0 w 2436495"/>
                <a:gd name="connsiteY1-84" fmla="*/ 163808 h 1514022"/>
                <a:gd name="connsiteX2-85" fmla="*/ 2436495 w 2436495"/>
                <a:gd name="connsiteY2-86" fmla="*/ 154283 h 1514022"/>
                <a:gd name="connsiteX3-87" fmla="*/ 1335201 w 2436495"/>
                <a:gd name="connsiteY3-88" fmla="*/ 1473254 h 1514022"/>
                <a:gd name="connsiteX4-89" fmla="*/ 920318 w 2436495"/>
                <a:gd name="connsiteY4-90" fmla="*/ 1514022 h 1514022"/>
                <a:gd name="connsiteX0-91" fmla="*/ 920318 w 2436495"/>
                <a:gd name="connsiteY0-92" fmla="*/ 1514022 h 1523547"/>
                <a:gd name="connsiteX1-93" fmla="*/ 0 w 2436495"/>
                <a:gd name="connsiteY1-94" fmla="*/ 163808 h 1523547"/>
                <a:gd name="connsiteX2-95" fmla="*/ 2436495 w 2436495"/>
                <a:gd name="connsiteY2-96" fmla="*/ 154283 h 1523547"/>
                <a:gd name="connsiteX3-97" fmla="*/ 1335201 w 2436495"/>
                <a:gd name="connsiteY3-98" fmla="*/ 1523547 h 1523547"/>
                <a:gd name="connsiteX4-99" fmla="*/ 920318 w 2436495"/>
                <a:gd name="connsiteY4-100" fmla="*/ 1514022 h 1523547"/>
                <a:gd name="connsiteX0-101" fmla="*/ 920318 w 2436495"/>
                <a:gd name="connsiteY0-102" fmla="*/ 1775481 h 1785006"/>
                <a:gd name="connsiteX1-103" fmla="*/ 0 w 2436495"/>
                <a:gd name="connsiteY1-104" fmla="*/ 425267 h 1785006"/>
                <a:gd name="connsiteX2-105" fmla="*/ 2436495 w 2436495"/>
                <a:gd name="connsiteY2-106" fmla="*/ 415742 h 1785006"/>
                <a:gd name="connsiteX3-107" fmla="*/ 1335201 w 2436495"/>
                <a:gd name="connsiteY3-108" fmla="*/ 1785006 h 1785006"/>
                <a:gd name="connsiteX4-109" fmla="*/ 920318 w 2436495"/>
                <a:gd name="connsiteY4-110" fmla="*/ 1775481 h 1785006"/>
                <a:gd name="connsiteX0-111" fmla="*/ 920318 w 2436495"/>
                <a:gd name="connsiteY0-112" fmla="*/ 1775481 h 1785006"/>
                <a:gd name="connsiteX1-113" fmla="*/ 0 w 2436495"/>
                <a:gd name="connsiteY1-114" fmla="*/ 425267 h 1785006"/>
                <a:gd name="connsiteX2-115" fmla="*/ 2436495 w 2436495"/>
                <a:gd name="connsiteY2-116" fmla="*/ 415743 h 1785006"/>
                <a:gd name="connsiteX3-117" fmla="*/ 1335201 w 2436495"/>
                <a:gd name="connsiteY3-118" fmla="*/ 1785006 h 1785006"/>
                <a:gd name="connsiteX4-119" fmla="*/ 920318 w 2436495"/>
                <a:gd name="connsiteY4-120" fmla="*/ 1775481 h 1785006"/>
                <a:gd name="connsiteX0-121" fmla="*/ 920318 w 2183265"/>
                <a:gd name="connsiteY0-122" fmla="*/ 1706918 h 1716443"/>
                <a:gd name="connsiteX1-123" fmla="*/ 0 w 2183265"/>
                <a:gd name="connsiteY1-124" fmla="*/ 356704 h 1716443"/>
                <a:gd name="connsiteX2-125" fmla="*/ 2183265 w 2183265"/>
                <a:gd name="connsiteY2-126" fmla="*/ 595297 h 1716443"/>
                <a:gd name="connsiteX3-127" fmla="*/ 1335201 w 2183265"/>
                <a:gd name="connsiteY3-128" fmla="*/ 1716443 h 1716443"/>
                <a:gd name="connsiteX4-129" fmla="*/ 920318 w 2183265"/>
                <a:gd name="connsiteY4-130" fmla="*/ 1706918 h 1716443"/>
                <a:gd name="connsiteX0-131" fmla="*/ 812887 w 2075834"/>
                <a:gd name="connsiteY0-132" fmla="*/ 1629062 h 1638587"/>
                <a:gd name="connsiteX1-133" fmla="*/ 0 w 2075834"/>
                <a:gd name="connsiteY1-134" fmla="*/ 382725 h 1638587"/>
                <a:gd name="connsiteX2-135" fmla="*/ 2075834 w 2075834"/>
                <a:gd name="connsiteY2-136" fmla="*/ 517441 h 1638587"/>
                <a:gd name="connsiteX3-137" fmla="*/ 1227770 w 2075834"/>
                <a:gd name="connsiteY3-138" fmla="*/ 1638587 h 1638587"/>
                <a:gd name="connsiteX4-139" fmla="*/ 812887 w 2075834"/>
                <a:gd name="connsiteY4-140" fmla="*/ 1629062 h 1638587"/>
                <a:gd name="connsiteX0-141" fmla="*/ 644067 w 1907014"/>
                <a:gd name="connsiteY0-142" fmla="*/ 1629062 h 1638587"/>
                <a:gd name="connsiteX1-143" fmla="*/ 0 w 1907014"/>
                <a:gd name="connsiteY1-144" fmla="*/ 382725 h 1638587"/>
                <a:gd name="connsiteX2-145" fmla="*/ 1907014 w 1907014"/>
                <a:gd name="connsiteY2-146" fmla="*/ 517441 h 1638587"/>
                <a:gd name="connsiteX3-147" fmla="*/ 1058950 w 1907014"/>
                <a:gd name="connsiteY3-148" fmla="*/ 1638587 h 1638587"/>
                <a:gd name="connsiteX4-149" fmla="*/ 644067 w 1907014"/>
                <a:gd name="connsiteY4-150" fmla="*/ 1629062 h 1638587"/>
                <a:gd name="connsiteX0-151" fmla="*/ 644067 w 1738194"/>
                <a:gd name="connsiteY0-152" fmla="*/ 1658853 h 1668378"/>
                <a:gd name="connsiteX1-153" fmla="*/ 0 w 1738194"/>
                <a:gd name="connsiteY1-154" fmla="*/ 412516 h 1668378"/>
                <a:gd name="connsiteX2-155" fmla="*/ 1738194 w 1738194"/>
                <a:gd name="connsiteY2-156" fmla="*/ 443356 h 1668378"/>
                <a:gd name="connsiteX3-157" fmla="*/ 1058950 w 1738194"/>
                <a:gd name="connsiteY3-158" fmla="*/ 1668378 h 1668378"/>
                <a:gd name="connsiteX4-159" fmla="*/ 644067 w 1738194"/>
                <a:gd name="connsiteY4-160" fmla="*/ 1658853 h 1668378"/>
                <a:gd name="connsiteX0-161" fmla="*/ 644067 w 1738194"/>
                <a:gd name="connsiteY0-162" fmla="*/ 1655530 h 1665055"/>
                <a:gd name="connsiteX1-163" fmla="*/ 0 w 1738194"/>
                <a:gd name="connsiteY1-164" fmla="*/ 409193 h 1665055"/>
                <a:gd name="connsiteX2-165" fmla="*/ 1738194 w 1738194"/>
                <a:gd name="connsiteY2-166" fmla="*/ 440033 h 1665055"/>
                <a:gd name="connsiteX3-167" fmla="*/ 1058950 w 1738194"/>
                <a:gd name="connsiteY3-168" fmla="*/ 1665055 h 1665055"/>
                <a:gd name="connsiteX4-169" fmla="*/ 644067 w 1738194"/>
                <a:gd name="connsiteY4-170" fmla="*/ 1655530 h 16650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738194" h="1665055">
                  <a:moveTo>
                    <a:pt x="644067" y="1655530"/>
                  </a:moveTo>
                  <a:lnTo>
                    <a:pt x="0" y="409193"/>
                  </a:lnTo>
                  <a:cubicBezTo>
                    <a:pt x="1121136" y="-424317"/>
                    <a:pt x="1290218" y="241064"/>
                    <a:pt x="1738194" y="440033"/>
                  </a:cubicBezTo>
                  <a:lnTo>
                    <a:pt x="1058950" y="1665055"/>
                  </a:lnTo>
                  <a:lnTo>
                    <a:pt x="644067" y="1655530"/>
                  </a:lnTo>
                  <a:close/>
                </a:path>
              </a:pathLst>
            </a:custGeom>
            <a:solidFill>
              <a:srgbClr val="D1FBE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chuáng</a:t>
              </a:r>
              <a:endParaRPr lang="zh-CN" altLang="en-US" sz="3600" b="1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  <p:sp>
        <p:nvSpPr>
          <p:cNvPr id="149" name="Text Box 9"/>
          <p:cNvSpPr txBox="1"/>
          <p:nvPr/>
        </p:nvSpPr>
        <p:spPr>
          <a:xfrm>
            <a:off x="467544" y="1986014"/>
            <a:ext cx="1244891" cy="558038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没有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h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0" name="Text Box 9"/>
          <p:cNvSpPr txBox="1"/>
          <p:nvPr/>
        </p:nvSpPr>
        <p:spPr>
          <a:xfrm>
            <a:off x="467544" y="2806559"/>
            <a:ext cx="1152128" cy="105779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平舌音</a:t>
            </a:r>
            <a:endParaRPr lang="zh-CN" altLang="en-US" dirty="0"/>
          </a:p>
        </p:txBody>
      </p:sp>
      <p:sp>
        <p:nvSpPr>
          <p:cNvPr id="151" name="Text Box 9"/>
          <p:cNvSpPr txBox="1"/>
          <p:nvPr/>
        </p:nvSpPr>
        <p:spPr>
          <a:xfrm>
            <a:off x="1915379" y="1986014"/>
            <a:ext cx="1018599" cy="558038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有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h</a:t>
            </a:r>
            <a:endParaRPr lang="zh-CN" altLang="en-US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2" name="Text Box 9"/>
          <p:cNvSpPr txBox="1"/>
          <p:nvPr/>
        </p:nvSpPr>
        <p:spPr>
          <a:xfrm>
            <a:off x="1915379" y="2806559"/>
            <a:ext cx="1018599" cy="1057790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翘舌音</a:t>
            </a:r>
            <a:endParaRPr lang="zh-CN" altLang="en-US" dirty="0"/>
          </a:p>
        </p:txBody>
      </p:sp>
      <p:sp>
        <p:nvSpPr>
          <p:cNvPr id="153" name="Text Box 9"/>
          <p:cNvSpPr txBox="1"/>
          <p:nvPr/>
        </p:nvSpPr>
        <p:spPr>
          <a:xfrm>
            <a:off x="3419872" y="1966878"/>
            <a:ext cx="1893508" cy="609398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没有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u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、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4" name="Text Box 9"/>
          <p:cNvSpPr txBox="1"/>
          <p:nvPr/>
        </p:nvSpPr>
        <p:spPr>
          <a:xfrm>
            <a:off x="3419871" y="2787423"/>
            <a:ext cx="1893509" cy="1643527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r>
              <a:rPr lang="zh-CN" altLang="en-US"/>
              <a:t>前</a:t>
            </a:r>
            <a:r>
              <a:rPr lang="zh-CN" altLang="en-US" smtClean="0"/>
              <a:t>鼻韵母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an</a:t>
            </a:r>
            <a:r>
              <a:rPr lang="zh-CN" altLang="en-US" smtClean="0"/>
              <a:t>；两</a:t>
            </a:r>
            <a:r>
              <a:rPr lang="zh-CN" altLang="en-US"/>
              <a:t>拼音节</a:t>
            </a:r>
            <a:endParaRPr lang="zh-CN" altLang="en-US" dirty="0"/>
          </a:p>
        </p:txBody>
      </p:sp>
      <p:sp>
        <p:nvSpPr>
          <p:cNvPr id="155" name="Text Box 9"/>
          <p:cNvSpPr txBox="1"/>
          <p:nvPr/>
        </p:nvSpPr>
        <p:spPr>
          <a:xfrm>
            <a:off x="5374901" y="1966878"/>
            <a:ext cx="2084920" cy="609398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/>
              <a:t>有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u</a:t>
            </a:r>
            <a:r>
              <a:rPr lang="zh-CN" altLang="en-US" smtClean="0"/>
              <a:t>，没有</a:t>
            </a:r>
            <a:r>
              <a:rPr lang="en-US" altLang="zh-CN"/>
              <a:t>ɡ</a:t>
            </a:r>
            <a:endParaRPr lang="zh-CN" altLang="en-US" dirty="0"/>
          </a:p>
        </p:txBody>
      </p:sp>
      <p:sp>
        <p:nvSpPr>
          <p:cNvPr id="156" name="Text Box 9"/>
          <p:cNvSpPr txBox="1"/>
          <p:nvPr/>
        </p:nvSpPr>
        <p:spPr>
          <a:xfrm>
            <a:off x="5374901" y="2787423"/>
            <a:ext cx="2084920" cy="1057790"/>
          </a:xfrm>
          <a:prstGeom prst="rect">
            <a:avLst/>
          </a:prstGeom>
          <a:solidFill>
            <a:schemeClr val="accent6">
              <a:lumMod val="20000"/>
              <a:lumOff val="80000"/>
              <a:alpha val="24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前鼻韵母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an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；三拼音节</a:t>
            </a:r>
            <a:endParaRPr lang="zh-CN" altLang="en-US" dirty="0"/>
          </a:p>
        </p:txBody>
      </p:sp>
      <p:sp>
        <p:nvSpPr>
          <p:cNvPr id="157" name="Text Box 9"/>
          <p:cNvSpPr txBox="1"/>
          <p:nvPr/>
        </p:nvSpPr>
        <p:spPr>
          <a:xfrm>
            <a:off x="7473620" y="1966878"/>
            <a:ext cx="1496147" cy="609398"/>
          </a:xfrm>
          <a:prstGeom prst="rect">
            <a:avLst/>
          </a:prstGeom>
          <a:solidFill>
            <a:srgbClr val="D1FBE2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有</a:t>
            </a:r>
            <a:r>
              <a:rPr lang="en-US" altLang="zh-CN">
                <a:latin typeface="汉语拼音" panose="020B0604020202020204" pitchFamily="34" charset="0"/>
                <a:cs typeface="汉语拼音" panose="020B0604020202020204" pitchFamily="34" charset="0"/>
              </a:rPr>
              <a:t>u</a:t>
            </a:r>
            <a:r>
              <a:rPr lang="zh-CN" altLang="en-US">
                <a:latin typeface="汉语拼音" panose="020B0604020202020204" pitchFamily="34" charset="0"/>
                <a:cs typeface="汉语拼音" panose="020B0604020202020204" pitchFamily="34" charset="0"/>
              </a:rPr>
              <a:t>、</a:t>
            </a:r>
            <a:r>
              <a:rPr lang="en-US" altLang="zh-CN">
                <a:latin typeface="汉语拼音" panose="020B0604020202020204" pitchFamily="34" charset="0"/>
                <a:cs typeface="汉语拼音" panose="020B0604020202020204" pitchFamily="34" charset="0"/>
              </a:rPr>
              <a:t>ɡ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9" name="Text Box 9"/>
          <p:cNvSpPr txBox="1"/>
          <p:nvPr/>
        </p:nvSpPr>
        <p:spPr>
          <a:xfrm>
            <a:off x="7483136" y="2750260"/>
            <a:ext cx="1486631" cy="2160591"/>
          </a:xfrm>
          <a:prstGeom prst="rect">
            <a:avLst/>
          </a:prstGeom>
          <a:solidFill>
            <a:srgbClr val="D1FBE2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l"/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后鼻韵母</a:t>
            </a:r>
            <a:r>
              <a:rPr lang="en-US" altLang="zh-CN" smtClean="0">
                <a:latin typeface="汉语拼音" panose="020B0604020202020204" pitchFamily="34" charset="0"/>
                <a:cs typeface="汉语拼音" panose="020B0604020202020204" pitchFamily="34" charset="0"/>
              </a:rPr>
              <a:t>ang</a:t>
            </a:r>
            <a:r>
              <a:rPr lang="zh-CN" altLang="en-US" smtClean="0">
                <a:latin typeface="汉语拼音" panose="020B0604020202020204" pitchFamily="34" charset="0"/>
                <a:cs typeface="汉语拼音" panose="020B0604020202020204" pitchFamily="34" charset="0"/>
              </a:rPr>
              <a:t>；三拼音节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23528" y="524520"/>
            <a:ext cx="3574554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比一比，读一读。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8000"/>
                    </a14:imgEffect>
                    <a14:imgEffect>
                      <a14:saturation sat="18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35" y="1275606"/>
            <a:ext cx="8323263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1913324" cy="1324351"/>
          </a:xfrm>
          <a:prstGeom prst="rect">
            <a:avLst/>
          </a:prstGeom>
        </p:spPr>
      </p:pic>
      <p:sp>
        <p:nvSpPr>
          <p:cNvPr id="21" name="矩形 9"/>
          <p:cNvSpPr>
            <a:spLocks noChangeArrowheads="1"/>
          </p:cNvSpPr>
          <p:nvPr/>
        </p:nvSpPr>
        <p:spPr bwMode="auto">
          <a:xfrm>
            <a:off x="215468" y="441766"/>
            <a:ext cx="144020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CC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巧辨析</a:t>
            </a:r>
            <a:endParaRPr lang="zh-CN" altLang="en-US" sz="3000" b="1" dirty="0">
              <a:solidFill>
                <a:srgbClr val="CC66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3709" l="309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452" y="972681"/>
            <a:ext cx="2173292" cy="3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9"/>
          <p:cNvSpPr txBox="1"/>
          <p:nvPr/>
        </p:nvSpPr>
        <p:spPr>
          <a:xfrm>
            <a:off x="969108" y="4155926"/>
            <a:ext cx="7776863" cy="683264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zh-CN" altLang="en-US" sz="3200" smtClean="0"/>
              <a:t>借助复韵母中第一个字母的读音来辨别</a:t>
            </a:r>
            <a:endParaRPr lang="zh-CN" alt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4853" y1="56573" x2="36808" y2="76291"/>
                        <a14:foregroundMark x1="28339" y1="46479" x2="47231" y2="60563"/>
                        <a14:foregroundMark x1="19218" y1="42723" x2="54723" y2="51878"/>
                        <a14:foregroundMark x1="13029" y1="42019" x2="17590" y2="51408"/>
                        <a14:foregroundMark x1="33550" y1="82394" x2="18241" y2="89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34522"/>
            <a:ext cx="2356883" cy="32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5047"/>
            <a:ext cx="2135676" cy="1324351"/>
          </a:xfrm>
          <a:prstGeom prst="rect">
            <a:avLst/>
          </a:prstGeom>
        </p:spPr>
      </p:pic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-36512" y="486813"/>
            <a:ext cx="187220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 dirty="0" smtClean="0">
                <a:solidFill>
                  <a:srgbClr val="CC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</a:t>
            </a:r>
            <a:r>
              <a:rPr lang="zh-CN" altLang="en-US" sz="3000" b="1" dirty="0" smtClean="0">
                <a:solidFill>
                  <a:srgbClr val="CC66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读一读</a:t>
            </a:r>
            <a:endParaRPr lang="zh-CN" altLang="en-US" sz="3000" b="1" dirty="0">
              <a:solidFill>
                <a:srgbClr val="CC66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Text Box 9"/>
          <p:cNvSpPr txBox="1"/>
          <p:nvPr/>
        </p:nvSpPr>
        <p:spPr>
          <a:xfrm>
            <a:off x="2652348" y="1787555"/>
            <a:ext cx="1631620" cy="763094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  <a:effectLst>
            <a:softEdge rad="3810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4000" smtClean="0">
                <a:latin typeface="汉语拼音" panose="020B0604020202020204" pitchFamily="34" charset="0"/>
                <a:cs typeface="汉语拼音" panose="020B0604020202020204" pitchFamily="34" charset="0"/>
              </a:rPr>
              <a:t>xiě  zì</a:t>
            </a:r>
            <a:endParaRPr lang="zh-CN" altLang="en-US" sz="40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Text Box 9"/>
          <p:cNvSpPr txBox="1"/>
          <p:nvPr/>
        </p:nvSpPr>
        <p:spPr>
          <a:xfrm>
            <a:off x="4326192" y="1787555"/>
            <a:ext cx="1631620" cy="763094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  <a:effectLst>
            <a:softEdge rad="3810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4000" smtClean="0">
                <a:latin typeface="汉语拼音" panose="020B0604020202020204" pitchFamily="34" charset="0"/>
                <a:cs typeface="汉语拼音" panose="020B0604020202020204" pitchFamily="34" charset="0"/>
              </a:rPr>
              <a:t>dǎ  léi</a:t>
            </a:r>
            <a:endParaRPr lang="zh-CN" altLang="en-US" sz="40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6" name="Text Box 9"/>
          <p:cNvSpPr txBox="1"/>
          <p:nvPr/>
        </p:nvSpPr>
        <p:spPr>
          <a:xfrm>
            <a:off x="2652348" y="3645272"/>
            <a:ext cx="1631620" cy="763094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  <a:effectLst>
            <a:softEdge rad="3810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4000" smtClean="0">
                <a:latin typeface="汉语拼音" panose="020B0604020202020204" pitchFamily="34" charset="0"/>
                <a:cs typeface="汉语拼音" panose="020B0604020202020204" pitchFamily="34" charset="0"/>
              </a:rPr>
              <a:t>dǎ  liè</a:t>
            </a:r>
            <a:endParaRPr lang="zh-CN" altLang="en-US" sz="40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Text Box 9"/>
          <p:cNvSpPr txBox="1"/>
          <p:nvPr/>
        </p:nvSpPr>
        <p:spPr>
          <a:xfrm>
            <a:off x="4326192" y="3651236"/>
            <a:ext cx="2622072" cy="757130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  <a:effectLst>
            <a:softEdge rad="3810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4000" smtClean="0">
                <a:latin typeface="汉语拼音" panose="020B0604020202020204" pitchFamily="34" charset="0"/>
                <a:cs typeface="汉语拼音" panose="020B0604020202020204" pitchFamily="34" charset="0"/>
              </a:rPr>
              <a:t>dié  bèi  zi</a:t>
            </a:r>
            <a:endParaRPr lang="zh-CN" altLang="en-US" sz="40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026" name="Picture 2" descr="C:\Users\Administrator\Desktop\5d12c72f9ca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55030"/>
            <a:ext cx="1800200" cy="15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Desktop\5bed63e90385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77929" y="2901933"/>
            <a:ext cx="1914550" cy="190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strator\Desktop\包图网_19728721卡通手绘射击打猎猎手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5909" y="3155902"/>
            <a:ext cx="1741833" cy="174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3419872" y="339502"/>
            <a:ext cx="1944216" cy="936104"/>
            <a:chOff x="3419872" y="339502"/>
            <a:chExt cx="1944216" cy="936104"/>
          </a:xfrm>
        </p:grpSpPr>
        <p:sp>
          <p:nvSpPr>
            <p:cNvPr id="2" name="圆角矩形 1"/>
            <p:cNvSpPr/>
            <p:nvPr/>
          </p:nvSpPr>
          <p:spPr>
            <a:xfrm>
              <a:off x="3419872" y="339502"/>
              <a:ext cx="1944216" cy="936104"/>
            </a:xfrm>
            <a:prstGeom prst="roundRect">
              <a:avLst/>
            </a:prstGeom>
            <a:solidFill>
              <a:srgbClr val="CC99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ie   ei</a:t>
              </a:r>
              <a:endParaRPr lang="en-US" altLang="zh-CN" sz="48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355976" y="339502"/>
              <a:ext cx="45719" cy="93610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Picture 2" descr="C:\Users\Administrator\Desktop\图片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90" y="1215508"/>
            <a:ext cx="1919652" cy="179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19872" y="339502"/>
            <a:ext cx="1944216" cy="936104"/>
            <a:chOff x="3419872" y="339502"/>
            <a:chExt cx="1944216" cy="936104"/>
          </a:xfrm>
        </p:grpSpPr>
        <p:sp>
          <p:nvSpPr>
            <p:cNvPr id="2" name="圆角矩形 1"/>
            <p:cNvSpPr/>
            <p:nvPr/>
          </p:nvSpPr>
          <p:spPr>
            <a:xfrm>
              <a:off x="3419872" y="339502"/>
              <a:ext cx="1944216" cy="936104"/>
            </a:xfrm>
            <a:prstGeom prst="roundRect">
              <a:avLst/>
            </a:prstGeom>
            <a:solidFill>
              <a:srgbClr val="CC99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iu  ui</a:t>
              </a:r>
              <a:endParaRPr lang="en-US" altLang="zh-CN" sz="48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355976" y="339502"/>
              <a:ext cx="45719" cy="93610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 Box 9"/>
          <p:cNvSpPr txBox="1"/>
          <p:nvPr/>
        </p:nvSpPr>
        <p:spPr>
          <a:xfrm>
            <a:off x="2040607" y="1719652"/>
            <a:ext cx="2253685" cy="757130"/>
          </a:xfrm>
          <a:prstGeom prst="rect">
            <a:avLst/>
          </a:prstGeom>
          <a:solidFill>
            <a:srgbClr val="FFF3FF">
              <a:alpha val="51000"/>
            </a:srgbClr>
          </a:solidFill>
          <a:ln w="15875">
            <a:solidFill>
              <a:schemeClr val="bg1"/>
            </a:solidFill>
          </a:ln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hē  shuǐ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Text Box 9"/>
          <p:cNvSpPr txBox="1"/>
          <p:nvPr/>
        </p:nvSpPr>
        <p:spPr>
          <a:xfrm>
            <a:off x="4572000" y="1719652"/>
            <a:ext cx="2637133" cy="757130"/>
          </a:xfrm>
          <a:prstGeom prst="rect">
            <a:avLst/>
          </a:prstGeom>
          <a:solidFill>
            <a:srgbClr val="FFF3FF">
              <a:alpha val="51000"/>
            </a:srgbClr>
          </a:solidFill>
          <a:ln w="15875">
            <a:solidFill>
              <a:schemeClr val="bg1"/>
            </a:solidFill>
          </a:ln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chuī  qì  qiú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7" name="Text Box 9"/>
          <p:cNvSpPr txBox="1"/>
          <p:nvPr/>
        </p:nvSpPr>
        <p:spPr>
          <a:xfrm>
            <a:off x="1619672" y="2715766"/>
            <a:ext cx="2991430" cy="757130"/>
          </a:xfrm>
          <a:prstGeom prst="rect">
            <a:avLst/>
          </a:prstGeom>
          <a:solidFill>
            <a:srgbClr val="FFF3FF">
              <a:alpha val="51000"/>
            </a:srgbClr>
          </a:solidFill>
          <a:ln w="15875">
            <a:solidFill>
              <a:schemeClr val="bg1"/>
            </a:solidFill>
          </a:ln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duī  xuě  rén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Text Box 9"/>
          <p:cNvSpPr txBox="1"/>
          <p:nvPr/>
        </p:nvSpPr>
        <p:spPr>
          <a:xfrm>
            <a:off x="4644007" y="2715766"/>
            <a:ext cx="3312368" cy="757130"/>
          </a:xfrm>
          <a:prstGeom prst="rect">
            <a:avLst/>
          </a:prstGeom>
          <a:solidFill>
            <a:srgbClr val="FFF3FF">
              <a:alpha val="51000"/>
            </a:srgbClr>
          </a:solidFill>
          <a:ln w="15875">
            <a:solidFill>
              <a:schemeClr val="bg1"/>
            </a:solidFill>
          </a:ln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 algn="ctr"/>
            <a:r>
              <a:rPr lang="en-US" altLang="zh-CN" sz="3600" smtClean="0">
                <a:latin typeface="汉语拼音" panose="020B0604020202020204" pitchFamily="34" charset="0"/>
                <a:cs typeface="汉语拼音" panose="020B0604020202020204" pitchFamily="34" charset="0"/>
              </a:rPr>
              <a:t>diū  shǒu juàn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28674"/>
          <a:stretch>
            <a:fillRect/>
          </a:stretch>
        </p:blipFill>
        <p:spPr bwMode="auto">
          <a:xfrm flipH="1">
            <a:off x="377421" y="1049828"/>
            <a:ext cx="1406146" cy="158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3553" y1="29707" x2="0" y2="334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041268"/>
            <a:ext cx="1198888" cy="145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istrator\Desktop\5bcd6077dd5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965018"/>
            <a:ext cx="1960705" cy="193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istrator\Desktop\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63838"/>
            <a:ext cx="2160240" cy="162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6"/>
          <p:cNvSpPr>
            <a:spLocks noChangeArrowheads="1"/>
          </p:cNvSpPr>
          <p:nvPr/>
        </p:nvSpPr>
        <p:spPr bwMode="auto">
          <a:xfrm>
            <a:off x="395536" y="411510"/>
            <a:ext cx="655272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秋游的时候，你想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带些什么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7504" y="1419622"/>
            <a:ext cx="2376264" cy="576064"/>
            <a:chOff x="899592" y="1059582"/>
            <a:chExt cx="2376264" cy="576064"/>
          </a:xfrm>
        </p:grpSpPr>
        <p:sp>
          <p:nvSpPr>
            <p:cNvPr id="3" name="圆角矩形 2"/>
            <p:cNvSpPr/>
            <p:nvPr/>
          </p:nvSpPr>
          <p:spPr>
            <a:xfrm>
              <a:off x="899592" y="1059582"/>
              <a:ext cx="2376264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mào  zi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26077" y="1419622"/>
            <a:ext cx="2376264" cy="576064"/>
            <a:chOff x="899592" y="1059582"/>
            <a:chExt cx="2376264" cy="576064"/>
          </a:xfrm>
        </p:grpSpPr>
        <p:sp>
          <p:nvSpPr>
            <p:cNvPr id="12" name="圆角矩形 11"/>
            <p:cNvSpPr/>
            <p:nvPr/>
          </p:nvSpPr>
          <p:spPr>
            <a:xfrm>
              <a:off x="899592" y="1059582"/>
              <a:ext cx="2376264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shuǐ  hú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6136" y="1419622"/>
            <a:ext cx="2592288" cy="576064"/>
            <a:chOff x="899592" y="1059582"/>
            <a:chExt cx="2592288" cy="576064"/>
          </a:xfrm>
        </p:grpSpPr>
        <p:sp>
          <p:nvSpPr>
            <p:cNvPr id="15" name="圆角矩形 14"/>
            <p:cNvSpPr/>
            <p:nvPr/>
          </p:nvSpPr>
          <p:spPr>
            <a:xfrm>
              <a:off x="899592" y="1059582"/>
              <a:ext cx="2592288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píng guǒ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7504" y="2596552"/>
            <a:ext cx="2376264" cy="576064"/>
            <a:chOff x="899592" y="1059582"/>
            <a:chExt cx="2376264" cy="576064"/>
          </a:xfrm>
        </p:grpSpPr>
        <p:sp>
          <p:nvSpPr>
            <p:cNvPr id="18" name="圆角矩形 17"/>
            <p:cNvSpPr/>
            <p:nvPr/>
          </p:nvSpPr>
          <p:spPr>
            <a:xfrm>
              <a:off x="899592" y="1059582"/>
              <a:ext cx="2376264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tiào  qí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06516" y="2596552"/>
            <a:ext cx="2826043" cy="576064"/>
            <a:chOff x="899591" y="1059582"/>
            <a:chExt cx="2826043" cy="576064"/>
          </a:xfrm>
        </p:grpSpPr>
        <p:sp>
          <p:nvSpPr>
            <p:cNvPr id="21" name="圆角矩形 20"/>
            <p:cNvSpPr/>
            <p:nvPr/>
          </p:nvSpPr>
          <p:spPr>
            <a:xfrm>
              <a:off x="899591" y="1059582"/>
              <a:ext cx="2826043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miàn  bāo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755307" y="2596552"/>
            <a:ext cx="3137173" cy="576064"/>
            <a:chOff x="899591" y="1059582"/>
            <a:chExt cx="3137173" cy="576064"/>
          </a:xfrm>
        </p:grpSpPr>
        <p:sp>
          <p:nvSpPr>
            <p:cNvPr id="24" name="圆角矩形 23"/>
            <p:cNvSpPr/>
            <p:nvPr/>
          </p:nvSpPr>
          <p:spPr>
            <a:xfrm>
              <a:off x="899591" y="1059582"/>
              <a:ext cx="3137173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shuǐ </a:t>
              </a:r>
              <a:r>
                <a:rPr lang="zh-CN" altLang="en-US" sz="360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cǎi  bǐ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7504" y="3795886"/>
            <a:ext cx="2694757" cy="576064"/>
            <a:chOff x="899592" y="1059582"/>
            <a:chExt cx="2615498" cy="576064"/>
          </a:xfrm>
        </p:grpSpPr>
        <p:sp>
          <p:nvSpPr>
            <p:cNvPr id="27" name="圆角矩形 26"/>
            <p:cNvSpPr/>
            <p:nvPr/>
          </p:nvSpPr>
          <p:spPr>
            <a:xfrm>
              <a:off x="899592" y="1059582"/>
              <a:ext cx="2615498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bǐng  gān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26077" y="3773481"/>
            <a:ext cx="2262157" cy="576064"/>
            <a:chOff x="899591" y="1037177"/>
            <a:chExt cx="2262157" cy="576064"/>
          </a:xfrm>
        </p:grpSpPr>
        <p:sp>
          <p:nvSpPr>
            <p:cNvPr id="30" name="圆角矩形 29"/>
            <p:cNvSpPr/>
            <p:nvPr/>
          </p:nvSpPr>
          <p:spPr>
            <a:xfrm>
              <a:off x="899591" y="1037177"/>
              <a:ext cx="2262157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6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yǔ  sǎn</a:t>
              </a:r>
              <a:endParaRPr lang="zh-CN" altLang="en-US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48064" y="3795886"/>
            <a:ext cx="3960440" cy="576064"/>
            <a:chOff x="899591" y="1059582"/>
            <a:chExt cx="3960440" cy="576064"/>
          </a:xfrm>
        </p:grpSpPr>
        <p:sp>
          <p:nvSpPr>
            <p:cNvPr id="33" name="圆角矩形 32"/>
            <p:cNvSpPr/>
            <p:nvPr/>
          </p:nvSpPr>
          <p:spPr>
            <a:xfrm>
              <a:off x="899591" y="1059582"/>
              <a:ext cx="3960440" cy="576064"/>
            </a:xfrm>
            <a:prstGeom prst="roundRect">
              <a:avLst/>
            </a:prstGeom>
            <a:solidFill>
              <a:srgbClr val="C7F7A7">
                <a:alpha val="85000"/>
              </a:srgbClr>
            </a:solidFill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r>
                <a:rPr lang="en-US" altLang="zh-CN" sz="3200" smtClean="0">
                  <a:solidFill>
                    <a:schemeClr val="tx1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wàng  yuǎn  jìng</a:t>
              </a:r>
              <a:endParaRPr lang="zh-CN" altLang="en-US" sz="32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71600" y="1203598"/>
              <a:ext cx="324036" cy="3240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349121" y="186775"/>
            <a:ext cx="4078417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DD6409"/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读一读，记一记。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Text Box 9"/>
          <p:cNvSpPr txBox="1"/>
          <p:nvPr/>
        </p:nvSpPr>
        <p:spPr>
          <a:xfrm>
            <a:off x="395536" y="843558"/>
            <a:ext cx="8424936" cy="1569660"/>
          </a:xfrm>
          <a:prstGeom prst="rect">
            <a:avLst/>
          </a:prstGeom>
          <a:solidFill>
            <a:srgbClr val="FFCC99">
              <a:alpha val="24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b  p  m  f     d  t  n  l     g  k  h     j  q  x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  ch  sh  r      z  c  s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zh-CN" altLang="en-US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（</a:t>
            </a:r>
            <a:r>
              <a:rPr lang="en-US" altLang="zh-CN" sz="3200">
                <a:latin typeface="汉语拼音" panose="020B0604020202020204" pitchFamily="34" charset="0"/>
                <a:cs typeface="汉语拼音" panose="020B0604020202020204" pitchFamily="34" charset="0"/>
              </a:rPr>
              <a:t>y  w</a:t>
            </a:r>
            <a:r>
              <a:rPr lang="zh-CN" altLang="en-US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）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395536" y="2427734"/>
            <a:ext cx="8424936" cy="1569660"/>
          </a:xfrm>
          <a:prstGeom prst="rect">
            <a:avLst/>
          </a:prstGeom>
          <a:solidFill>
            <a:srgbClr val="FFE5FF">
              <a:alpha val="23000"/>
            </a:srgb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  o  e     i  u  v  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ai  ei  ui     ao  ou  iu     ie  ve  er 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an  en  in  un  vn     ang  eng  ing  ong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Text Box 9"/>
          <p:cNvSpPr txBox="1"/>
          <p:nvPr/>
        </p:nvSpPr>
        <p:spPr>
          <a:xfrm>
            <a:off x="395536" y="4011910"/>
            <a:ext cx="8424936" cy="1077218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+mn-ea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zhi  chi  shi  ri    zi  ci  si</a:t>
            </a:r>
            <a:endParaRPr lang="en-US" altLang="zh-CN" sz="320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3200" smtClean="0">
                <a:latin typeface="汉语拼音" panose="020B0604020202020204" pitchFamily="34" charset="0"/>
                <a:cs typeface="汉语拼音" panose="020B0604020202020204" pitchFamily="34" charset="0"/>
              </a:rPr>
              <a:t> yi  wu  yu    ye  yue  yuan    yin  yun  ying </a:t>
            </a:r>
            <a:endParaRPr lang="zh-CN" altLang="en-US" sz="32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29449" y="1825975"/>
            <a:ext cx="2184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个声母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29448" y="2463009"/>
            <a:ext cx="2184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个韵母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61297" y="4007944"/>
            <a:ext cx="3575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个整体认读音节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KSO_WM_DOC_GUID" val="{e6da1093-942a-4ae6-96c9-5de2b87aca2a}"/>
  <p:tag name="KSO_WPP_MARK_KEY" val="aa2735c0-c133-4363-8d48-ed30a19428d6"/>
  <p:tag name="COMMONDATA" val="eyJoZGlkIjoiMDUzMmRhYzhkNzM3Y2ZlODExZjhhYzliMDJjYzA0ZGIifQ==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1844</Words>
  <Application>WPS 演示</Application>
  <PresentationFormat>全屏显示(16:9)</PresentationFormat>
  <Paragraphs>311</Paragraphs>
  <Slides>24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楷体</vt:lpstr>
      <vt:lpstr>黑体</vt:lpstr>
      <vt:lpstr>汉语拼音</vt:lpstr>
      <vt:lpstr>Calibri</vt:lpstr>
      <vt:lpstr>幼圆</vt:lpstr>
      <vt:lpstr>微软雅黑</vt:lpstr>
      <vt:lpstr>Arial Unicode MS</vt:lpstr>
      <vt:lpstr>PinYinok</vt:lpstr>
      <vt:lpstr>仿宋_GB2312</vt:lpstr>
      <vt:lpstr>楷体_GB2312</vt:lpstr>
      <vt:lpstr>新宋体</vt:lpstr>
      <vt:lpstr>Xingkai SC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355</cp:revision>
  <dcterms:created xsi:type="dcterms:W3CDTF">2017-03-17T02:28:00Z</dcterms:created>
  <dcterms:modified xsi:type="dcterms:W3CDTF">2022-11-28T13:01:23Z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F86F70AB13E049808995F45DCF97E64F</vt:lpwstr>
  </property>
</Properties>
</file>