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emf" ContentType="image/x-emf"/>
  <Default Extension="png" ContentType="image/png"/>
  <Default Extension="gif" ContentType="image/gif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462" r:id="rId3"/>
    <p:sldId id="1005" r:id="rId5"/>
    <p:sldId id="1172" r:id="rId6"/>
    <p:sldId id="1207" r:id="rId7"/>
    <p:sldId id="1319" r:id="rId8"/>
    <p:sldId id="1322" r:id="rId9"/>
    <p:sldId id="1337" r:id="rId10"/>
    <p:sldId id="1335" r:id="rId11"/>
    <p:sldId id="1336" r:id="rId12"/>
    <p:sldId id="1375" r:id="rId13"/>
    <p:sldId id="1338" r:id="rId14"/>
    <p:sldId id="1367" r:id="rId15"/>
    <p:sldId id="1377" r:id="rId16"/>
    <p:sldId id="1333" r:id="rId17"/>
    <p:sldId id="1370" r:id="rId18"/>
    <p:sldId id="1342" r:id="rId19"/>
    <p:sldId id="1368" r:id="rId20"/>
    <p:sldId id="1239" r:id="rId21"/>
    <p:sldId id="1361" r:id="rId22"/>
    <p:sldId id="1365" r:id="rId23"/>
    <p:sldId id="1376" r:id="rId24"/>
    <p:sldId id="1366" r:id="rId25"/>
    <p:sldId id="1084" r:id="rId26"/>
    <p:sldId id="1171" r:id="rId27"/>
  </p:sldIdLst>
  <p:sldSz cx="9144000" cy="5143500" type="screen16x9"/>
  <p:notesSz cx="6858000" cy="9144000"/>
  <p:embeddedFontLst>
    <p:embeddedFont>
      <p:font typeface="汉语拼音" panose="020B0604020202020204" pitchFamily="34" charset="0"/>
      <p:regular r:id="rId31"/>
    </p:embeddedFont>
    <p:embeddedFont>
      <p:font typeface="楷体" panose="02010609060101010101" pitchFamily="49" charset="-122"/>
      <p:regular r:id="rId32"/>
    </p:embeddedFont>
    <p:embeddedFont>
      <p:font typeface="黑体" panose="02010609060101010101" pitchFamily="49" charset="-12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</p:embeddedFontLst>
  <p:custDataLst>
    <p:tags r:id="rId3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0000FF"/>
    <a:srgbClr val="FFCC99"/>
    <a:srgbClr val="CCFFCC"/>
    <a:srgbClr val="FF9900"/>
    <a:srgbClr val="F8DA6E"/>
    <a:srgbClr val="FFFFCC"/>
    <a:srgbClr val="CCFFFF"/>
    <a:srgbClr val="FFFF99"/>
    <a:srgbClr val="005C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05" autoAdjust="0"/>
    <p:restoredTop sz="99221" autoAdjust="0"/>
  </p:normalViewPr>
  <p:slideViewPr>
    <p:cSldViewPr>
      <p:cViewPr>
        <p:scale>
          <a:sx n="100" d="100"/>
          <a:sy n="100" d="100"/>
        </p:scale>
        <p:origin x="-750" y="-402"/>
      </p:cViewPr>
      <p:guideLst>
        <p:guide orient="horz" pos="1197"/>
        <p:guide pos="28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gs" Target="tags/tag11.xml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png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istrator\Desktop\610811d33b0ed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677" y="82271"/>
            <a:ext cx="1020819" cy="40124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slide" Target="slide17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microsoft.com/office/2007/relationships/hdphoto" Target="../media/image29.wdp"/><Relationship Id="rId3" Type="http://schemas.openxmlformats.org/officeDocument/2006/relationships/image" Target="../media/image28.png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4.xml"/><Relationship Id="rId4" Type="http://schemas.microsoft.com/office/2007/relationships/hdphoto" Target="../media/image29.wdp"/><Relationship Id="rId3" Type="http://schemas.openxmlformats.org/officeDocument/2006/relationships/image" Target="../media/image28.png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36.png"/><Relationship Id="rId6" Type="http://schemas.microsoft.com/office/2007/relationships/hdphoto" Target="../media/image35.wdp"/><Relationship Id="rId5" Type="http://schemas.openxmlformats.org/officeDocument/2006/relationships/image" Target="../media/image34.png"/><Relationship Id="rId4" Type="http://schemas.microsoft.com/office/2007/relationships/hdphoto" Target="../media/image33.wdp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.xml"/><Relationship Id="rId5" Type="http://schemas.openxmlformats.org/officeDocument/2006/relationships/image" Target="../media/image41.png"/><Relationship Id="rId4" Type="http://schemas.openxmlformats.org/officeDocument/2006/relationships/tags" Target="../tags/tag1.xml"/><Relationship Id="rId3" Type="http://schemas.openxmlformats.org/officeDocument/2006/relationships/image" Target="../media/image40.png"/><Relationship Id="rId2" Type="http://schemas.openxmlformats.org/officeDocument/2006/relationships/hyperlink" Target="&#36164;&#26009;&#38142;&#25509;/&#35270;&#39057;/&#20102;.mp4" TargetMode="External"/><Relationship Id="rId1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41.png"/><Relationship Id="rId4" Type="http://schemas.openxmlformats.org/officeDocument/2006/relationships/tags" Target="../tags/tag3.xml"/><Relationship Id="rId3" Type="http://schemas.openxmlformats.org/officeDocument/2006/relationships/image" Target="../media/image40.png"/><Relationship Id="rId2" Type="http://schemas.openxmlformats.org/officeDocument/2006/relationships/hyperlink" Target="&#36164;&#26009;&#38142;&#25509;/&#35270;&#39057;/&#23376;.mp4" TargetMode="External"/><Relationship Id="rId1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4.xml"/><Relationship Id="rId4" Type="http://schemas.openxmlformats.org/officeDocument/2006/relationships/audio" Target="../media/audio1.wav"/><Relationship Id="rId3" Type="http://schemas.microsoft.com/office/2007/relationships/hdphoto" Target="../media/image44.wdp"/><Relationship Id="rId2" Type="http://schemas.openxmlformats.org/officeDocument/2006/relationships/image" Target="../media/image43.png"/><Relationship Id="rId1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microsoft.com/office/2007/relationships/hdphoto" Target="../media/image54.wdp"/><Relationship Id="rId7" Type="http://schemas.openxmlformats.org/officeDocument/2006/relationships/image" Target="../media/image53.png"/><Relationship Id="rId6" Type="http://schemas.microsoft.com/office/2007/relationships/hdphoto" Target="../media/image52.wdp"/><Relationship Id="rId5" Type="http://schemas.openxmlformats.org/officeDocument/2006/relationships/image" Target="../media/image51.png"/><Relationship Id="rId4" Type="http://schemas.microsoft.com/office/2007/relationships/hdphoto" Target="../media/image50.wdp"/><Relationship Id="rId3" Type="http://schemas.openxmlformats.org/officeDocument/2006/relationships/image" Target="../media/image49.png"/><Relationship Id="rId2" Type="http://schemas.microsoft.com/office/2007/relationships/hdphoto" Target="../media/image48.wdp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GIF"/><Relationship Id="rId1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8.png"/><Relationship Id="rId6" Type="http://schemas.openxmlformats.org/officeDocument/2006/relationships/tags" Target="../tags/tag7.xml"/><Relationship Id="rId5" Type="http://schemas.openxmlformats.org/officeDocument/2006/relationships/image" Target="../media/image41.png"/><Relationship Id="rId4" Type="http://schemas.openxmlformats.org/officeDocument/2006/relationships/tags" Target="../tags/tag6.xml"/><Relationship Id="rId3" Type="http://schemas.openxmlformats.org/officeDocument/2006/relationships/image" Target="../media/image40.png"/><Relationship Id="rId2" Type="http://schemas.openxmlformats.org/officeDocument/2006/relationships/hyperlink" Target="&#36164;&#26009;&#38142;&#25509;/&#35270;&#39057;/&#20154;.mp4" TargetMode="External"/><Relationship Id="rId1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image" Target="../media/image41.png"/><Relationship Id="rId4" Type="http://schemas.openxmlformats.org/officeDocument/2006/relationships/tags" Target="../tags/tag8.xml"/><Relationship Id="rId3" Type="http://schemas.openxmlformats.org/officeDocument/2006/relationships/image" Target="../media/image40.png"/><Relationship Id="rId2" Type="http://schemas.openxmlformats.org/officeDocument/2006/relationships/hyperlink" Target="&#36164;&#26009;&#38142;&#25509;/&#35270;&#39057;/&#22823;.mp4" TargetMode="External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1" Type="http://schemas.openxmlformats.org/officeDocument/2006/relationships/image" Target="../media/image56.emf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GIF"/><Relationship Id="rId2" Type="http://schemas.openxmlformats.org/officeDocument/2006/relationships/image" Target="../media/image58.png"/><Relationship Id="rId1" Type="http://schemas.openxmlformats.org/officeDocument/2006/relationships/hyperlink" Target="&#36164;&#26009;&#38142;&#25509;/&#35270;&#39057;/&#23383;&#35789;&#21548;&#20889;1&#31179;&#22825;.mp4" TargetMode="Externa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microsoft.com/office/2007/relationships/hdphoto" Target="../media/image16.wdp"/><Relationship Id="rId5" Type="http://schemas.openxmlformats.org/officeDocument/2006/relationships/image" Target="../media/image15.png"/><Relationship Id="rId4" Type="http://schemas.openxmlformats.org/officeDocument/2006/relationships/image" Target="../media/image14.GIF"/><Relationship Id="rId3" Type="http://schemas.openxmlformats.org/officeDocument/2006/relationships/image" Target="../media/image13.png"/><Relationship Id="rId2" Type="http://schemas.openxmlformats.org/officeDocument/2006/relationships/hyperlink" Target="&#36164;&#26009;&#38142;&#25509;/&#35270;&#39057;/&#35838;&#25991;&#26391;&#35835;1&#31179;&#22825;.mp4" TargetMode="External"/><Relationship Id="rId1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25.wdp"/><Relationship Id="rId5" Type="http://schemas.openxmlformats.org/officeDocument/2006/relationships/image" Target="../media/image24.png"/><Relationship Id="rId4" Type="http://schemas.microsoft.com/office/2007/relationships/hdphoto" Target="../media/image23.wdp"/><Relationship Id="rId3" Type="http://schemas.openxmlformats.org/officeDocument/2006/relationships/image" Target="../media/image22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1年级小学语文第4单元1.jp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6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9144000" cy="518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文本框 1"/>
          <p:cNvSpPr txBox="1"/>
          <p:nvPr/>
        </p:nvSpPr>
        <p:spPr>
          <a:xfrm>
            <a:off x="4716016" y="555526"/>
            <a:ext cx="3384376" cy="14616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87000"/>
              </a:lnSpc>
            </a:pPr>
            <a:r>
              <a:rPr lang="en-US" altLang="zh-CN" sz="3200" b="1" smtClean="0">
                <a:ln w="9525">
                  <a:noFill/>
                  <a:prstDash val="solid"/>
                </a:ln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qiū       tiān</a:t>
            </a:r>
            <a:endParaRPr lang="en-US" altLang="zh-CN" sz="3200" b="1" smtClean="0">
              <a:ln w="9525">
                <a:noFill/>
                <a:prstDash val="solid"/>
              </a:ln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>
              <a:lnSpc>
                <a:spcPct val="87000"/>
              </a:lnSpc>
            </a:pPr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秋 天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211960" y="1095610"/>
            <a:ext cx="807171" cy="828068"/>
            <a:chOff x="1683888" y="851414"/>
            <a:chExt cx="975013" cy="100025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21" name="文本框 6"/>
            <p:cNvSpPr txBox="1"/>
            <p:nvPr/>
          </p:nvSpPr>
          <p:spPr>
            <a:xfrm>
              <a:off x="1920753" y="851414"/>
              <a:ext cx="565796" cy="929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kumimoji="1" lang="zh-CN" altLang="en-US" sz="44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07504" y="51470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31100" y="3507854"/>
            <a:ext cx="2816764" cy="646331"/>
            <a:chOff x="5499652" y="3435846"/>
            <a:chExt cx="2816764" cy="646331"/>
          </a:xfrm>
        </p:grpSpPr>
        <p:sp>
          <p:nvSpPr>
            <p:cNvPr id="35" name="文本框 15">
              <a:hlinkClick r:id="rId4" action="ppaction://hlinksldjump"/>
            </p:cNvPr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6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BF53">
                <a:lumMod val="75000"/>
              </a:srgbClr>
            </a:solidFill>
            <a:ln>
              <a:noFill/>
            </a:ln>
          </p:spPr>
        </p:sp>
        <p:sp>
          <p:nvSpPr>
            <p:cNvPr id="37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BF53">
                <a:lumMod val="75000"/>
              </a:srgbClr>
            </a:solidFill>
            <a:ln>
              <a:noFill/>
            </a:ln>
          </p:spPr>
        </p:sp>
      </p:grpSp>
      <p:grpSp>
        <p:nvGrpSpPr>
          <p:cNvPr id="41" name="组合 40"/>
          <p:cNvGrpSpPr/>
          <p:nvPr/>
        </p:nvGrpSpPr>
        <p:grpSpPr>
          <a:xfrm>
            <a:off x="531100" y="4269917"/>
            <a:ext cx="2816764" cy="646331"/>
            <a:chOff x="5499652" y="4197909"/>
            <a:chExt cx="2816764" cy="646331"/>
          </a:xfrm>
        </p:grpSpPr>
        <p:sp>
          <p:nvSpPr>
            <p:cNvPr id="42" name="文本框 15">
              <a:hlinkClick r:id="rId5" action="ppaction://hlinksldjump"/>
            </p:cNvPr>
            <p:cNvSpPr txBox="1"/>
            <p:nvPr/>
          </p:nvSpPr>
          <p:spPr>
            <a:xfrm>
              <a:off x="5634111" y="4197909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3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BF53">
                <a:lumMod val="75000"/>
              </a:srgbClr>
            </a:solidFill>
            <a:ln>
              <a:noFill/>
            </a:ln>
          </p:spPr>
        </p:sp>
        <p:sp>
          <p:nvSpPr>
            <p:cNvPr id="44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BF53">
                <a:lumMod val="75000"/>
              </a:srgbClr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359821" y="652429"/>
            <a:ext cx="1925590" cy="1448473"/>
          </a:xfrm>
          <a:prstGeom prst="rect">
            <a:avLst/>
          </a:prstGeom>
          <a:noFill/>
          <a:ln w="15875" cmpd="dbl">
            <a:solidFill>
              <a:schemeClr val="accent6">
                <a:lumMod val="75000"/>
              </a:schemeClr>
            </a:solidFill>
            <a:prstDash val="sysDot"/>
            <a:miter lim="800000"/>
          </a:ln>
          <a:effectLst>
            <a:glow rad="25400">
              <a:schemeClr val="accent6">
                <a:lumMod val="40000"/>
                <a:lumOff val="60000"/>
              </a:schemeClr>
            </a:glo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4000" b="1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mtClean="0"/>
              <a:t>熟字</a:t>
            </a:r>
            <a:endParaRPr lang="en-US" altLang="zh-CN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mtClean="0"/>
              <a:t>加一加</a:t>
            </a:r>
            <a:endParaRPr lang="zh-CN" altLang="en-US" dirty="0"/>
          </a:p>
        </p:txBody>
      </p:sp>
      <p:sp>
        <p:nvSpPr>
          <p:cNvPr id="59" name="矩形 58"/>
          <p:cNvSpPr/>
          <p:nvPr/>
        </p:nvSpPr>
        <p:spPr>
          <a:xfrm>
            <a:off x="7563225" y="948665"/>
            <a:ext cx="8034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6"/>
          <p:cNvSpPr txBox="1">
            <a:spLocks noChangeArrowheads="1"/>
          </p:cNvSpPr>
          <p:nvPr/>
        </p:nvSpPr>
        <p:spPr bwMode="auto">
          <a:xfrm>
            <a:off x="7216403" y="579334"/>
            <a:ext cx="1316037" cy="561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smtClean="0"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huì</a:t>
            </a:r>
            <a:endParaRPr lang="zh-CN" altLang="en-US" sz="2800" b="1" dirty="0"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61" name="TextBox 95"/>
          <p:cNvSpPr txBox="1">
            <a:spLocks noChangeArrowheads="1"/>
          </p:cNvSpPr>
          <p:nvPr/>
        </p:nvSpPr>
        <p:spPr bwMode="auto">
          <a:xfrm>
            <a:off x="5592441" y="987574"/>
            <a:ext cx="2087489" cy="790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48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kumimoji="0" lang="en-US" altLang="zh-CN" sz="48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kumimoji="0" lang="zh-CN" altLang="en-US" sz="48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云</a:t>
            </a:r>
            <a:r>
              <a:rPr kumimoji="0" lang="en-US" altLang="zh-CN" sz="48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90898" y="2394074"/>
            <a:ext cx="9017606" cy="393700"/>
            <a:chOff x="35496" y="2931790"/>
            <a:chExt cx="9017606" cy="393700"/>
          </a:xfrm>
        </p:grpSpPr>
        <p:pic>
          <p:nvPicPr>
            <p:cNvPr id="63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5496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80452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25408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70364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415320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760276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105232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450188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795144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140100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485056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830012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174968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519924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864880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209836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554792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99748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244704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89660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934616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279572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624528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969484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314440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659402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9" name="Text Box 4"/>
          <p:cNvSpPr txBox="1">
            <a:spLocks noChangeArrowheads="1"/>
          </p:cNvSpPr>
          <p:nvPr/>
        </p:nvSpPr>
        <p:spPr bwMode="auto">
          <a:xfrm>
            <a:off x="251520" y="3678397"/>
            <a:ext cx="2232956" cy="684803"/>
          </a:xfrm>
          <a:prstGeom prst="rect">
            <a:avLst/>
          </a:prstGeom>
          <a:noFill/>
          <a:ln w="15875" cmpd="dbl">
            <a:solidFill>
              <a:schemeClr val="accent6">
                <a:lumMod val="75000"/>
              </a:schemeClr>
            </a:solidFill>
            <a:prstDash val="sysDot"/>
            <a:miter lim="800000"/>
          </a:ln>
          <a:effectLst>
            <a:glow rad="25400">
              <a:schemeClr val="accent6">
                <a:lumMod val="40000"/>
                <a:lumOff val="60000"/>
              </a:schemeClr>
            </a:glo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4000" b="1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图</a:t>
            </a:r>
            <a:r>
              <a:rPr lang="zh-CN" altLang="en-US" smtClean="0"/>
              <a:t>文结合</a:t>
            </a:r>
            <a:endParaRPr lang="zh-CN" altLang="en-US" dirty="0"/>
          </a:p>
        </p:txBody>
      </p:sp>
      <p:sp>
        <p:nvSpPr>
          <p:cNvPr id="90" name="矩形 89"/>
          <p:cNvSpPr/>
          <p:nvPr/>
        </p:nvSpPr>
        <p:spPr>
          <a:xfrm>
            <a:off x="2771800" y="3756977"/>
            <a:ext cx="26597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树叶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黄了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6"/>
          <p:cNvSpPr txBox="1">
            <a:spLocks noChangeArrowheads="1"/>
          </p:cNvSpPr>
          <p:nvPr/>
        </p:nvSpPr>
        <p:spPr bwMode="auto">
          <a:xfrm>
            <a:off x="2844516" y="3391823"/>
            <a:ext cx="1747377" cy="561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smtClean="0"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shù  yè</a:t>
            </a:r>
            <a:endParaRPr lang="zh-CN" altLang="en-US" sz="2800" b="1" dirty="0"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8"/>
          <a:stretch>
            <a:fillRect/>
          </a:stretch>
        </p:blipFill>
        <p:spPr bwMode="auto">
          <a:xfrm>
            <a:off x="6094114" y="2895085"/>
            <a:ext cx="2654350" cy="2002165"/>
          </a:xfrm>
          <a:prstGeom prst="rect">
            <a:avLst/>
          </a:prstGeom>
          <a:ln w="31750">
            <a:solidFill>
              <a:schemeClr val="accent6">
                <a:lumMod val="40000"/>
                <a:lumOff val="60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7" name="矩形 36"/>
          <p:cNvSpPr/>
          <p:nvPr/>
        </p:nvSpPr>
        <p:spPr>
          <a:xfrm>
            <a:off x="4468762" y="980023"/>
            <a:ext cx="8034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6"/>
          <p:cNvSpPr txBox="1">
            <a:spLocks noChangeArrowheads="1"/>
          </p:cNvSpPr>
          <p:nvPr/>
        </p:nvSpPr>
        <p:spPr bwMode="auto">
          <a:xfrm>
            <a:off x="4120059" y="555526"/>
            <a:ext cx="1316037" cy="561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yè</a:t>
            </a:r>
            <a:endParaRPr lang="zh-CN" altLang="en-US" sz="2800" b="1" dirty="0"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9" name="TextBox 95"/>
          <p:cNvSpPr txBox="1">
            <a:spLocks noChangeArrowheads="1"/>
          </p:cNvSpPr>
          <p:nvPr/>
        </p:nvSpPr>
        <p:spPr bwMode="auto">
          <a:xfrm>
            <a:off x="2568106" y="1018932"/>
            <a:ext cx="2209972" cy="790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r>
              <a:rPr kumimoji="0" lang="en-US" altLang="zh-CN" sz="48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kumimoji="0" lang="en-US" altLang="zh-CN" sz="48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/>
      <p:bldP spid="60" grpId="0"/>
      <p:bldP spid="61" grpId="0"/>
      <p:bldP spid="89" grpId="0" animBg="1"/>
      <p:bldP spid="90" grpId="0"/>
      <p:bldP spid="91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3851920" y="51470"/>
            <a:ext cx="218635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>
                <a:solidFill>
                  <a:srgbClr val="0000FF"/>
                </a:solidFill>
                <a:latin typeface="+mn-ea"/>
                <a:ea typeface="+mn-ea"/>
              </a:rPr>
              <a:t>易错音</a:t>
            </a:r>
            <a:endParaRPr kumimoji="1" lang="zh-CN" altLang="en-US" sz="3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9" name="TextBox 7"/>
          <p:cNvSpPr txBox="1">
            <a:spLocks noChangeArrowheads="1"/>
          </p:cNvSpPr>
          <p:nvPr/>
        </p:nvSpPr>
        <p:spPr bwMode="auto">
          <a:xfrm>
            <a:off x="-357581" y="1830130"/>
            <a:ext cx="10081120" cy="87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7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片片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群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会儿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排成个“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6961658" y="1443678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yī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107504" y="1443678"/>
            <a:ext cx="13160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yí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3" name="TextBox 6"/>
          <p:cNvSpPr txBox="1">
            <a:spLocks noChangeArrowheads="1"/>
          </p:cNvSpPr>
          <p:nvPr/>
        </p:nvSpPr>
        <p:spPr bwMode="auto">
          <a:xfrm>
            <a:off x="1907704" y="1443678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yì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3544367" y="1443678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yí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907704" y="3723878"/>
            <a:ext cx="935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le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6156176" y="3776769"/>
            <a:ext cx="936625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le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4716016" y="3776769"/>
            <a:ext cx="936625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8" name="TextBox 7"/>
          <p:cNvSpPr txBox="1">
            <a:spLocks noChangeArrowheads="1"/>
          </p:cNvSpPr>
          <p:nvPr/>
        </p:nvSpPr>
        <p:spPr bwMode="auto">
          <a:xfrm>
            <a:off x="322783" y="4038784"/>
            <a:ext cx="7921625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凉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黄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叶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496" y="2859782"/>
            <a:ext cx="9017606" cy="393700"/>
            <a:chOff x="35496" y="2931790"/>
            <a:chExt cx="9017606" cy="39370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5496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80452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25408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70364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415320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760276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105232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450188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795144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140100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485056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830012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174968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519924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864880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209836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554792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99748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244704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89660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934616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279572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624528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969484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314440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77" b="100000" l="967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659402" y="2931790"/>
              <a:ext cx="393700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9" name="TextBox 7"/>
          <p:cNvSpPr txBox="1">
            <a:spLocks noChangeArrowheads="1"/>
          </p:cNvSpPr>
          <p:nvPr/>
        </p:nvSpPr>
        <p:spPr bwMode="auto">
          <a:xfrm>
            <a:off x="188443" y="483518"/>
            <a:ext cx="32191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 smtClean="0">
                <a:latin typeface="+mn-ea"/>
                <a:ea typeface="+mn-ea"/>
              </a:rPr>
              <a:t>“一”字变调</a:t>
            </a:r>
            <a:endParaRPr lang="en-US" altLang="zh-CN" sz="3200" b="1" dirty="0" smtClean="0">
              <a:latin typeface="+mn-ea"/>
              <a:ea typeface="+mn-ea"/>
            </a:endParaRPr>
          </a:p>
        </p:txBody>
      </p:sp>
      <p:sp>
        <p:nvSpPr>
          <p:cNvPr id="50" name="TextBox 7"/>
          <p:cNvSpPr txBox="1">
            <a:spLocks noChangeArrowheads="1"/>
          </p:cNvSpPr>
          <p:nvPr/>
        </p:nvSpPr>
        <p:spPr bwMode="auto">
          <a:xfrm>
            <a:off x="322783" y="3003798"/>
            <a:ext cx="2292744" cy="78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70000"/>
              </a:lnSpc>
            </a:pPr>
            <a:r>
              <a:rPr lang="zh-CN" altLang="en-US" sz="3200" b="1">
                <a:latin typeface="+mn-ea"/>
                <a:ea typeface="+mn-ea"/>
              </a:rPr>
              <a:t>轻声</a:t>
            </a:r>
            <a:r>
              <a:rPr lang="zh-CN" altLang="en-US" sz="3200" b="1" smtClean="0">
                <a:latin typeface="+mn-ea"/>
                <a:ea typeface="+mn-ea"/>
              </a:rPr>
              <a:t>词</a:t>
            </a:r>
            <a:endParaRPr lang="en-US" altLang="zh-CN" sz="3200" b="1" dirty="0" smtClean="0">
              <a:latin typeface="+mn-ea"/>
              <a:ea typeface="+mn-ea"/>
            </a:endParaRPr>
          </a:p>
        </p:txBody>
      </p:sp>
      <p:sp>
        <p:nvSpPr>
          <p:cNvPr id="51" name="TextBox 6"/>
          <p:cNvSpPr txBox="1">
            <a:spLocks noChangeArrowheads="1"/>
          </p:cNvSpPr>
          <p:nvPr/>
        </p:nvSpPr>
        <p:spPr bwMode="auto">
          <a:xfrm>
            <a:off x="3347864" y="3776769"/>
            <a:ext cx="936625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le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5" grpId="1"/>
      <p:bldP spid="26" grpId="0"/>
      <p:bldP spid="26" grpId="1"/>
      <p:bldP spid="27" grpId="0"/>
      <p:bldP spid="27" grpId="1"/>
      <p:bldP spid="28" grpId="0"/>
      <p:bldP spid="50" grpId="0"/>
      <p:bldP spid="51" grpId="0"/>
      <p:bldP spid="5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67544" y="1203598"/>
            <a:ext cx="2736304" cy="339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思考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：课文是从哪几个方面来写秋天的？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7" r="7719"/>
          <a:stretch>
            <a:fillRect/>
          </a:stretch>
        </p:blipFill>
        <p:spPr bwMode="auto">
          <a:xfrm>
            <a:off x="3491880" y="609994"/>
            <a:ext cx="5256585" cy="4261301"/>
          </a:xfrm>
          <a:prstGeom prst="rect">
            <a:avLst/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307151" y="1995686"/>
            <a:ext cx="57606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47311" y="1995686"/>
            <a:ext cx="57606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07151" y="3003798"/>
            <a:ext cx="57606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763535" y="2931790"/>
            <a:ext cx="57606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883215" y="2153804"/>
            <a:ext cx="1445317" cy="994010"/>
            <a:chOff x="5110137" y="3723878"/>
            <a:chExt cx="1648011" cy="1282042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0137" y="3723878"/>
              <a:ext cx="1648011" cy="1282042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5327245" y="3913409"/>
              <a:ext cx="11112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天空</a:t>
              </a:r>
              <a:endParaRPr lang="zh-CN" altLang="en-US" sz="40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742154" y="1066633"/>
            <a:ext cx="1445317" cy="994010"/>
            <a:chOff x="2724285" y="3723878"/>
            <a:chExt cx="1648011" cy="1282042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4285" y="3723878"/>
              <a:ext cx="1648011" cy="1282042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2941393" y="3913409"/>
              <a:ext cx="11112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树叶</a:t>
              </a:r>
              <a:endParaRPr lang="zh-CN" altLang="en-US" sz="40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869946" y="1066633"/>
            <a:ext cx="1445317" cy="994010"/>
            <a:chOff x="338433" y="3723878"/>
            <a:chExt cx="1648011" cy="1282042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433" y="3723878"/>
              <a:ext cx="1648011" cy="1282042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555541" y="3988095"/>
              <a:ext cx="11112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天气</a:t>
              </a:r>
              <a:endParaRPr lang="zh-CN" altLang="en-US" sz="40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328908" y="2009788"/>
            <a:ext cx="1445317" cy="994010"/>
            <a:chOff x="7495989" y="3723878"/>
            <a:chExt cx="1648011" cy="128204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5989" y="3723878"/>
              <a:ext cx="1648011" cy="1282042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7713097" y="3913409"/>
              <a:ext cx="11112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大雁</a:t>
              </a:r>
              <a:endParaRPr lang="zh-CN" altLang="en-US" sz="40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59090" y="195486"/>
            <a:ext cx="2612710" cy="724589"/>
            <a:chOff x="337765" y="364326"/>
            <a:chExt cx="2612710" cy="724589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47816" y="396338"/>
              <a:ext cx="2268000" cy="692577"/>
            </a:xfrm>
            <a:prstGeom prst="rect">
              <a:avLst/>
            </a:prstGeom>
          </p:spPr>
        </p:pic>
        <p:sp>
          <p:nvSpPr>
            <p:cNvPr id="41" name="文本框 14"/>
            <p:cNvSpPr txBox="1"/>
            <p:nvPr/>
          </p:nvSpPr>
          <p:spPr>
            <a:xfrm>
              <a:off x="827584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8"/>
          <p:cNvSpPr txBox="1"/>
          <p:nvPr/>
        </p:nvSpPr>
        <p:spPr>
          <a:xfrm>
            <a:off x="3563888" y="1851670"/>
            <a:ext cx="4680520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从左到右，起笔时稍重，折时顿笔，轻轻往左下方撇。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05790" y="1957536"/>
            <a:ext cx="2110026" cy="817842"/>
            <a:chOff x="882429" y="1158948"/>
            <a:chExt cx="2110026" cy="817842"/>
          </a:xfrm>
        </p:grpSpPr>
        <p:pic>
          <p:nvPicPr>
            <p:cNvPr id="45" name="Picture 7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499157" y="721310"/>
              <a:ext cx="817842" cy="16931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矩形 45"/>
            <p:cNvSpPr/>
            <p:nvPr/>
          </p:nvSpPr>
          <p:spPr>
            <a:xfrm>
              <a:off x="882429" y="1230956"/>
              <a:ext cx="211002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b="1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横撇</a:t>
              </a:r>
              <a:endPara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7" name="文本框 15"/>
          <p:cNvSpPr txBox="1"/>
          <p:nvPr/>
        </p:nvSpPr>
        <p:spPr>
          <a:xfrm>
            <a:off x="3563888" y="32903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+mn-ea"/>
              </a:rPr>
              <a:t>笔画学习</a:t>
            </a:r>
            <a:endParaRPr kumimoji="1"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3" name="任意多边形 12"/>
          <p:cNvSpPr/>
          <p:nvPr/>
        </p:nvSpPr>
        <p:spPr bwMode="auto">
          <a:xfrm>
            <a:off x="1719738" y="3583805"/>
            <a:ext cx="420928" cy="356097"/>
          </a:xfrm>
          <a:custGeom>
            <a:avLst/>
            <a:gdLst>
              <a:gd name="connsiteX0" fmla="*/ 285648 w 420928"/>
              <a:gd name="connsiteY0" fmla="*/ 0 h 356097"/>
              <a:gd name="connsiteX1" fmla="*/ 377132 w 420928"/>
              <a:gd name="connsiteY1" fmla="*/ 8408 h 356097"/>
              <a:gd name="connsiteX2" fmla="*/ 420928 w 420928"/>
              <a:gd name="connsiteY2" fmla="*/ 20802 h 356097"/>
              <a:gd name="connsiteX3" fmla="*/ 417344 w 420928"/>
              <a:gd name="connsiteY3" fmla="*/ 22594 h 356097"/>
              <a:gd name="connsiteX4" fmla="*/ 406165 w 420928"/>
              <a:gd name="connsiteY4" fmla="*/ 28184 h 356097"/>
              <a:gd name="connsiteX5" fmla="*/ 391260 w 420928"/>
              <a:gd name="connsiteY5" fmla="*/ 33773 h 356097"/>
              <a:gd name="connsiteX6" fmla="*/ 380081 w 420928"/>
              <a:gd name="connsiteY6" fmla="*/ 39363 h 356097"/>
              <a:gd name="connsiteX7" fmla="*/ 370766 w 420928"/>
              <a:gd name="connsiteY7" fmla="*/ 44952 h 356097"/>
              <a:gd name="connsiteX8" fmla="*/ 359587 w 420928"/>
              <a:gd name="connsiteY8" fmla="*/ 54268 h 356097"/>
              <a:gd name="connsiteX9" fmla="*/ 342819 w 420928"/>
              <a:gd name="connsiteY9" fmla="*/ 59857 h 356097"/>
              <a:gd name="connsiteX10" fmla="*/ 327913 w 420928"/>
              <a:gd name="connsiteY10" fmla="*/ 76626 h 356097"/>
              <a:gd name="connsiteX11" fmla="*/ 311145 w 420928"/>
              <a:gd name="connsiteY11" fmla="*/ 91531 h 356097"/>
              <a:gd name="connsiteX12" fmla="*/ 290651 w 420928"/>
              <a:gd name="connsiteY12" fmla="*/ 108299 h 356097"/>
              <a:gd name="connsiteX13" fmla="*/ 270156 w 420928"/>
              <a:gd name="connsiteY13" fmla="*/ 123204 h 356097"/>
              <a:gd name="connsiteX14" fmla="*/ 247798 w 420928"/>
              <a:gd name="connsiteY14" fmla="*/ 143699 h 356097"/>
              <a:gd name="connsiteX15" fmla="*/ 221714 w 420928"/>
              <a:gd name="connsiteY15" fmla="*/ 171646 h 356097"/>
              <a:gd name="connsiteX16" fmla="*/ 195630 w 420928"/>
              <a:gd name="connsiteY16" fmla="*/ 197730 h 356097"/>
              <a:gd name="connsiteX17" fmla="*/ 169546 w 420928"/>
              <a:gd name="connsiteY17" fmla="*/ 223814 h 356097"/>
              <a:gd name="connsiteX18" fmla="*/ 137873 w 420928"/>
              <a:gd name="connsiteY18" fmla="*/ 255487 h 356097"/>
              <a:gd name="connsiteX19" fmla="*/ 106199 w 420928"/>
              <a:gd name="connsiteY19" fmla="*/ 287161 h 356097"/>
              <a:gd name="connsiteX20" fmla="*/ 74526 w 420928"/>
              <a:gd name="connsiteY20" fmla="*/ 318834 h 356097"/>
              <a:gd name="connsiteX21" fmla="*/ 37263 w 420928"/>
              <a:gd name="connsiteY21" fmla="*/ 356097 h 356097"/>
              <a:gd name="connsiteX22" fmla="*/ 27947 w 420928"/>
              <a:gd name="connsiteY22" fmla="*/ 344918 h 356097"/>
              <a:gd name="connsiteX23" fmla="*/ 22358 w 420928"/>
              <a:gd name="connsiteY23" fmla="*/ 333740 h 356097"/>
              <a:gd name="connsiteX24" fmla="*/ 11179 w 420928"/>
              <a:gd name="connsiteY24" fmla="*/ 324424 h 356097"/>
              <a:gd name="connsiteX25" fmla="*/ 0 w 420928"/>
              <a:gd name="connsiteY25" fmla="*/ 313245 h 356097"/>
              <a:gd name="connsiteX26" fmla="*/ 27947 w 420928"/>
              <a:gd name="connsiteY26" fmla="*/ 275982 h 356097"/>
              <a:gd name="connsiteX27" fmla="*/ 54031 w 420928"/>
              <a:gd name="connsiteY27" fmla="*/ 244309 h 356097"/>
              <a:gd name="connsiteX28" fmla="*/ 74526 w 420928"/>
              <a:gd name="connsiteY28" fmla="*/ 207046 h 356097"/>
              <a:gd name="connsiteX29" fmla="*/ 100610 w 420928"/>
              <a:gd name="connsiteY29" fmla="*/ 180962 h 356097"/>
              <a:gd name="connsiteX30" fmla="*/ 117378 w 420928"/>
              <a:gd name="connsiteY30" fmla="*/ 149288 h 356097"/>
              <a:gd name="connsiteX31" fmla="*/ 137873 w 420928"/>
              <a:gd name="connsiteY31" fmla="*/ 128794 h 356097"/>
              <a:gd name="connsiteX32" fmla="*/ 152778 w 420928"/>
              <a:gd name="connsiteY32" fmla="*/ 102710 h 356097"/>
              <a:gd name="connsiteX33" fmla="*/ 169546 w 420928"/>
              <a:gd name="connsiteY33" fmla="*/ 80352 h 356097"/>
              <a:gd name="connsiteX34" fmla="*/ 180725 w 420928"/>
              <a:gd name="connsiteY34" fmla="*/ 65447 h 356097"/>
              <a:gd name="connsiteX35" fmla="*/ 195630 w 420928"/>
              <a:gd name="connsiteY35" fmla="*/ 44952 h 356097"/>
              <a:gd name="connsiteX36" fmla="*/ 201220 w 420928"/>
              <a:gd name="connsiteY36" fmla="*/ 33773 h 356097"/>
              <a:gd name="connsiteX37" fmla="*/ 212398 w 420928"/>
              <a:gd name="connsiteY37" fmla="*/ 17005 h 356097"/>
              <a:gd name="connsiteX38" fmla="*/ 216125 w 420928"/>
              <a:gd name="connsiteY38" fmla="*/ 13279 h 356097"/>
              <a:gd name="connsiteX39" fmla="*/ 219736 w 420928"/>
              <a:gd name="connsiteY39" fmla="*/ 6058 h 356097"/>
              <a:gd name="connsiteX40" fmla="*/ 285648 w 420928"/>
              <a:gd name="connsiteY40" fmla="*/ 0 h 356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20928" h="356097">
                <a:moveTo>
                  <a:pt x="285648" y="0"/>
                </a:moveTo>
                <a:cubicBezTo>
                  <a:pt x="316986" y="0"/>
                  <a:pt x="347582" y="2895"/>
                  <a:pt x="377132" y="8408"/>
                </a:cubicBezTo>
                <a:lnTo>
                  <a:pt x="420928" y="20802"/>
                </a:lnTo>
                <a:lnTo>
                  <a:pt x="417344" y="22594"/>
                </a:lnTo>
                <a:lnTo>
                  <a:pt x="406165" y="28184"/>
                </a:lnTo>
                <a:lnTo>
                  <a:pt x="391260" y="33773"/>
                </a:lnTo>
                <a:lnTo>
                  <a:pt x="380081" y="39363"/>
                </a:lnTo>
                <a:lnTo>
                  <a:pt x="370766" y="44952"/>
                </a:lnTo>
                <a:lnTo>
                  <a:pt x="359587" y="54268"/>
                </a:lnTo>
                <a:lnTo>
                  <a:pt x="342819" y="59857"/>
                </a:lnTo>
                <a:lnTo>
                  <a:pt x="327913" y="76626"/>
                </a:lnTo>
                <a:lnTo>
                  <a:pt x="311145" y="91531"/>
                </a:lnTo>
                <a:lnTo>
                  <a:pt x="290651" y="108299"/>
                </a:lnTo>
                <a:lnTo>
                  <a:pt x="270156" y="123204"/>
                </a:lnTo>
                <a:lnTo>
                  <a:pt x="247798" y="143699"/>
                </a:lnTo>
                <a:lnTo>
                  <a:pt x="221714" y="171646"/>
                </a:lnTo>
                <a:lnTo>
                  <a:pt x="195630" y="197730"/>
                </a:lnTo>
                <a:lnTo>
                  <a:pt x="169546" y="223814"/>
                </a:lnTo>
                <a:lnTo>
                  <a:pt x="137873" y="255487"/>
                </a:lnTo>
                <a:lnTo>
                  <a:pt x="106199" y="287161"/>
                </a:lnTo>
                <a:lnTo>
                  <a:pt x="74526" y="318834"/>
                </a:lnTo>
                <a:lnTo>
                  <a:pt x="37263" y="356097"/>
                </a:lnTo>
                <a:lnTo>
                  <a:pt x="27947" y="344918"/>
                </a:lnTo>
                <a:lnTo>
                  <a:pt x="22358" y="333740"/>
                </a:lnTo>
                <a:lnTo>
                  <a:pt x="11179" y="324424"/>
                </a:lnTo>
                <a:lnTo>
                  <a:pt x="0" y="313245"/>
                </a:lnTo>
                <a:lnTo>
                  <a:pt x="27947" y="275982"/>
                </a:lnTo>
                <a:lnTo>
                  <a:pt x="54031" y="244309"/>
                </a:lnTo>
                <a:lnTo>
                  <a:pt x="74526" y="207046"/>
                </a:lnTo>
                <a:lnTo>
                  <a:pt x="100610" y="180962"/>
                </a:lnTo>
                <a:lnTo>
                  <a:pt x="117378" y="149288"/>
                </a:lnTo>
                <a:lnTo>
                  <a:pt x="137873" y="128794"/>
                </a:lnTo>
                <a:lnTo>
                  <a:pt x="152778" y="102710"/>
                </a:lnTo>
                <a:lnTo>
                  <a:pt x="169546" y="80352"/>
                </a:lnTo>
                <a:lnTo>
                  <a:pt x="180725" y="65447"/>
                </a:lnTo>
                <a:lnTo>
                  <a:pt x="195630" y="44952"/>
                </a:lnTo>
                <a:lnTo>
                  <a:pt x="201220" y="33773"/>
                </a:lnTo>
                <a:lnTo>
                  <a:pt x="212398" y="17005"/>
                </a:lnTo>
                <a:lnTo>
                  <a:pt x="216125" y="13279"/>
                </a:lnTo>
                <a:lnTo>
                  <a:pt x="219736" y="6058"/>
                </a:lnTo>
                <a:lnTo>
                  <a:pt x="285648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 13"/>
          <p:cNvSpPr/>
          <p:nvPr/>
        </p:nvSpPr>
        <p:spPr bwMode="auto">
          <a:xfrm>
            <a:off x="1309846" y="3459211"/>
            <a:ext cx="864499" cy="227304"/>
          </a:xfrm>
          <a:custGeom>
            <a:avLst/>
            <a:gdLst>
              <a:gd name="connsiteX0" fmla="*/ 648374 w 864499"/>
              <a:gd name="connsiteY0" fmla="*/ 0 h 227304"/>
              <a:gd name="connsiteX1" fmla="*/ 663280 w 864499"/>
              <a:gd name="connsiteY1" fmla="*/ 0 h 227304"/>
              <a:gd name="connsiteX2" fmla="*/ 674458 w 864499"/>
              <a:gd name="connsiteY2" fmla="*/ 0 h 227304"/>
              <a:gd name="connsiteX3" fmla="*/ 685637 w 864499"/>
              <a:gd name="connsiteY3" fmla="*/ 5590 h 227304"/>
              <a:gd name="connsiteX4" fmla="*/ 694953 w 864499"/>
              <a:gd name="connsiteY4" fmla="*/ 5590 h 227304"/>
              <a:gd name="connsiteX5" fmla="*/ 706132 w 864499"/>
              <a:gd name="connsiteY5" fmla="*/ 11179 h 227304"/>
              <a:gd name="connsiteX6" fmla="*/ 721037 w 864499"/>
              <a:gd name="connsiteY6" fmla="*/ 14905 h 227304"/>
              <a:gd name="connsiteX7" fmla="*/ 743395 w 864499"/>
              <a:gd name="connsiteY7" fmla="*/ 26084 h 227304"/>
              <a:gd name="connsiteX8" fmla="*/ 758300 w 864499"/>
              <a:gd name="connsiteY8" fmla="*/ 31674 h 227304"/>
              <a:gd name="connsiteX9" fmla="*/ 780658 w 864499"/>
              <a:gd name="connsiteY9" fmla="*/ 42852 h 227304"/>
              <a:gd name="connsiteX10" fmla="*/ 801152 w 864499"/>
              <a:gd name="connsiteY10" fmla="*/ 57758 h 227304"/>
              <a:gd name="connsiteX11" fmla="*/ 816057 w 864499"/>
              <a:gd name="connsiteY11" fmla="*/ 68936 h 227304"/>
              <a:gd name="connsiteX12" fmla="*/ 827236 w 864499"/>
              <a:gd name="connsiteY12" fmla="*/ 78252 h 227304"/>
              <a:gd name="connsiteX13" fmla="*/ 844005 w 864499"/>
              <a:gd name="connsiteY13" fmla="*/ 89431 h 227304"/>
              <a:gd name="connsiteX14" fmla="*/ 853320 w 864499"/>
              <a:gd name="connsiteY14" fmla="*/ 95020 h 227304"/>
              <a:gd name="connsiteX15" fmla="*/ 858910 w 864499"/>
              <a:gd name="connsiteY15" fmla="*/ 106199 h 227304"/>
              <a:gd name="connsiteX16" fmla="*/ 864499 w 864499"/>
              <a:gd name="connsiteY16" fmla="*/ 109926 h 227304"/>
              <a:gd name="connsiteX17" fmla="*/ 864499 w 864499"/>
              <a:gd name="connsiteY17" fmla="*/ 115515 h 227304"/>
              <a:gd name="connsiteX18" fmla="*/ 864499 w 864499"/>
              <a:gd name="connsiteY18" fmla="*/ 121104 h 227304"/>
              <a:gd name="connsiteX19" fmla="*/ 858910 w 864499"/>
              <a:gd name="connsiteY19" fmla="*/ 126694 h 227304"/>
              <a:gd name="connsiteX20" fmla="*/ 853320 w 864499"/>
              <a:gd name="connsiteY20" fmla="*/ 132283 h 227304"/>
              <a:gd name="connsiteX21" fmla="*/ 847731 w 864499"/>
              <a:gd name="connsiteY21" fmla="*/ 137873 h 227304"/>
              <a:gd name="connsiteX22" fmla="*/ 838415 w 864499"/>
              <a:gd name="connsiteY22" fmla="*/ 141599 h 227304"/>
              <a:gd name="connsiteX23" fmla="*/ 830820 w 864499"/>
              <a:gd name="connsiteY23" fmla="*/ 145396 h 227304"/>
              <a:gd name="connsiteX24" fmla="*/ 787024 w 864499"/>
              <a:gd name="connsiteY24" fmla="*/ 133002 h 227304"/>
              <a:gd name="connsiteX25" fmla="*/ 695540 w 864499"/>
              <a:gd name="connsiteY25" fmla="*/ 124594 h 227304"/>
              <a:gd name="connsiteX26" fmla="*/ 629628 w 864499"/>
              <a:gd name="connsiteY26" fmla="*/ 130652 h 227304"/>
              <a:gd name="connsiteX27" fmla="*/ 631606 w 864499"/>
              <a:gd name="connsiteY27" fmla="*/ 126694 h 227304"/>
              <a:gd name="connsiteX28" fmla="*/ 631606 w 864499"/>
              <a:gd name="connsiteY28" fmla="*/ 121104 h 227304"/>
              <a:gd name="connsiteX29" fmla="*/ 622290 w 864499"/>
              <a:gd name="connsiteY29" fmla="*/ 115515 h 227304"/>
              <a:gd name="connsiteX30" fmla="*/ 616701 w 864499"/>
              <a:gd name="connsiteY30" fmla="*/ 115515 h 227304"/>
              <a:gd name="connsiteX31" fmla="*/ 605522 w 864499"/>
              <a:gd name="connsiteY31" fmla="*/ 115515 h 227304"/>
              <a:gd name="connsiteX32" fmla="*/ 590617 w 864499"/>
              <a:gd name="connsiteY32" fmla="*/ 115515 h 227304"/>
              <a:gd name="connsiteX33" fmla="*/ 585028 w 864499"/>
              <a:gd name="connsiteY33" fmla="*/ 115515 h 227304"/>
              <a:gd name="connsiteX34" fmla="*/ 579438 w 864499"/>
              <a:gd name="connsiteY34" fmla="*/ 115515 h 227304"/>
              <a:gd name="connsiteX35" fmla="*/ 573849 w 864499"/>
              <a:gd name="connsiteY35" fmla="*/ 115515 h 227304"/>
              <a:gd name="connsiteX36" fmla="*/ 562670 w 864499"/>
              <a:gd name="connsiteY36" fmla="*/ 121104 h 227304"/>
              <a:gd name="connsiteX37" fmla="*/ 553354 w 864499"/>
              <a:gd name="connsiteY37" fmla="*/ 121104 h 227304"/>
              <a:gd name="connsiteX38" fmla="*/ 542175 w 864499"/>
              <a:gd name="connsiteY38" fmla="*/ 126694 h 227304"/>
              <a:gd name="connsiteX39" fmla="*/ 527270 w 864499"/>
              <a:gd name="connsiteY39" fmla="*/ 126694 h 227304"/>
              <a:gd name="connsiteX40" fmla="*/ 516091 w 864499"/>
              <a:gd name="connsiteY40" fmla="*/ 132283 h 227304"/>
              <a:gd name="connsiteX41" fmla="*/ 499323 w 864499"/>
              <a:gd name="connsiteY41" fmla="*/ 137873 h 227304"/>
              <a:gd name="connsiteX42" fmla="*/ 478828 w 864499"/>
              <a:gd name="connsiteY42" fmla="*/ 137873 h 227304"/>
              <a:gd name="connsiteX43" fmla="*/ 463923 w 864499"/>
              <a:gd name="connsiteY43" fmla="*/ 141599 h 227304"/>
              <a:gd name="connsiteX44" fmla="*/ 441565 w 864499"/>
              <a:gd name="connsiteY44" fmla="*/ 147188 h 227304"/>
              <a:gd name="connsiteX45" fmla="*/ 421071 w 864499"/>
              <a:gd name="connsiteY45" fmla="*/ 152778 h 227304"/>
              <a:gd name="connsiteX46" fmla="*/ 400576 w 864499"/>
              <a:gd name="connsiteY46" fmla="*/ 163957 h 227304"/>
              <a:gd name="connsiteX47" fmla="*/ 374492 w 864499"/>
              <a:gd name="connsiteY47" fmla="*/ 169546 h 227304"/>
              <a:gd name="connsiteX48" fmla="*/ 346545 w 864499"/>
              <a:gd name="connsiteY48" fmla="*/ 173272 h 227304"/>
              <a:gd name="connsiteX49" fmla="*/ 320461 w 864499"/>
              <a:gd name="connsiteY49" fmla="*/ 178862 h 227304"/>
              <a:gd name="connsiteX50" fmla="*/ 294377 w 864499"/>
              <a:gd name="connsiteY50" fmla="*/ 184451 h 227304"/>
              <a:gd name="connsiteX51" fmla="*/ 273882 w 864499"/>
              <a:gd name="connsiteY51" fmla="*/ 190041 h 227304"/>
              <a:gd name="connsiteX52" fmla="*/ 251525 w 864499"/>
              <a:gd name="connsiteY52" fmla="*/ 195630 h 227304"/>
              <a:gd name="connsiteX53" fmla="*/ 231030 w 864499"/>
              <a:gd name="connsiteY53" fmla="*/ 201220 h 227304"/>
              <a:gd name="connsiteX54" fmla="*/ 210536 w 864499"/>
              <a:gd name="connsiteY54" fmla="*/ 204946 h 227304"/>
              <a:gd name="connsiteX55" fmla="*/ 193767 w 864499"/>
              <a:gd name="connsiteY55" fmla="*/ 210535 h 227304"/>
              <a:gd name="connsiteX56" fmla="*/ 178862 w 864499"/>
              <a:gd name="connsiteY56" fmla="*/ 210535 h 227304"/>
              <a:gd name="connsiteX57" fmla="*/ 167683 w 864499"/>
              <a:gd name="connsiteY57" fmla="*/ 216125 h 227304"/>
              <a:gd name="connsiteX58" fmla="*/ 152778 w 864499"/>
              <a:gd name="connsiteY58" fmla="*/ 216125 h 227304"/>
              <a:gd name="connsiteX59" fmla="*/ 141599 w 864499"/>
              <a:gd name="connsiteY59" fmla="*/ 221714 h 227304"/>
              <a:gd name="connsiteX60" fmla="*/ 130420 w 864499"/>
              <a:gd name="connsiteY60" fmla="*/ 221714 h 227304"/>
              <a:gd name="connsiteX61" fmla="*/ 124831 w 864499"/>
              <a:gd name="connsiteY61" fmla="*/ 227304 h 227304"/>
              <a:gd name="connsiteX62" fmla="*/ 121105 w 864499"/>
              <a:gd name="connsiteY62" fmla="*/ 227304 h 227304"/>
              <a:gd name="connsiteX63" fmla="*/ 115515 w 864499"/>
              <a:gd name="connsiteY63" fmla="*/ 227304 h 227304"/>
              <a:gd name="connsiteX64" fmla="*/ 109926 w 864499"/>
              <a:gd name="connsiteY64" fmla="*/ 227304 h 227304"/>
              <a:gd name="connsiteX65" fmla="*/ 98747 w 864499"/>
              <a:gd name="connsiteY65" fmla="*/ 227304 h 227304"/>
              <a:gd name="connsiteX66" fmla="*/ 89431 w 864499"/>
              <a:gd name="connsiteY66" fmla="*/ 221714 h 227304"/>
              <a:gd name="connsiteX67" fmla="*/ 83842 w 864499"/>
              <a:gd name="connsiteY67" fmla="*/ 216125 h 227304"/>
              <a:gd name="connsiteX68" fmla="*/ 72663 w 864499"/>
              <a:gd name="connsiteY68" fmla="*/ 210535 h 227304"/>
              <a:gd name="connsiteX69" fmla="*/ 67073 w 864499"/>
              <a:gd name="connsiteY69" fmla="*/ 204946 h 227304"/>
              <a:gd name="connsiteX70" fmla="*/ 57758 w 864499"/>
              <a:gd name="connsiteY70" fmla="*/ 195630 h 227304"/>
              <a:gd name="connsiteX71" fmla="*/ 46579 w 864499"/>
              <a:gd name="connsiteY71" fmla="*/ 184451 h 227304"/>
              <a:gd name="connsiteX72" fmla="*/ 35400 w 864499"/>
              <a:gd name="connsiteY72" fmla="*/ 178862 h 227304"/>
              <a:gd name="connsiteX73" fmla="*/ 26084 w 864499"/>
              <a:gd name="connsiteY73" fmla="*/ 169546 h 227304"/>
              <a:gd name="connsiteX74" fmla="*/ 14905 w 864499"/>
              <a:gd name="connsiteY74" fmla="*/ 163957 h 227304"/>
              <a:gd name="connsiteX75" fmla="*/ 9316 w 864499"/>
              <a:gd name="connsiteY75" fmla="*/ 152778 h 227304"/>
              <a:gd name="connsiteX76" fmla="*/ 3727 w 864499"/>
              <a:gd name="connsiteY76" fmla="*/ 147188 h 227304"/>
              <a:gd name="connsiteX77" fmla="*/ 0 w 864499"/>
              <a:gd name="connsiteY77" fmla="*/ 141599 h 227304"/>
              <a:gd name="connsiteX78" fmla="*/ 0 w 864499"/>
              <a:gd name="connsiteY78" fmla="*/ 137873 h 227304"/>
              <a:gd name="connsiteX79" fmla="*/ 35400 w 864499"/>
              <a:gd name="connsiteY79" fmla="*/ 137873 h 227304"/>
              <a:gd name="connsiteX80" fmla="*/ 78252 w 864499"/>
              <a:gd name="connsiteY80" fmla="*/ 132283 h 227304"/>
              <a:gd name="connsiteX81" fmla="*/ 115515 w 864499"/>
              <a:gd name="connsiteY81" fmla="*/ 126694 h 227304"/>
              <a:gd name="connsiteX82" fmla="*/ 156504 w 864499"/>
              <a:gd name="connsiteY82" fmla="*/ 121104 h 227304"/>
              <a:gd name="connsiteX83" fmla="*/ 178862 w 864499"/>
              <a:gd name="connsiteY83" fmla="*/ 121104 h 227304"/>
              <a:gd name="connsiteX84" fmla="*/ 204946 w 864499"/>
              <a:gd name="connsiteY84" fmla="*/ 115515 h 227304"/>
              <a:gd name="connsiteX85" fmla="*/ 236620 w 864499"/>
              <a:gd name="connsiteY85" fmla="*/ 109926 h 227304"/>
              <a:gd name="connsiteX86" fmla="*/ 268293 w 864499"/>
              <a:gd name="connsiteY86" fmla="*/ 106199 h 227304"/>
              <a:gd name="connsiteX87" fmla="*/ 299966 w 864499"/>
              <a:gd name="connsiteY87" fmla="*/ 100610 h 227304"/>
              <a:gd name="connsiteX88" fmla="*/ 337229 w 864499"/>
              <a:gd name="connsiteY88" fmla="*/ 95020 h 227304"/>
              <a:gd name="connsiteX89" fmla="*/ 378219 w 864499"/>
              <a:gd name="connsiteY89" fmla="*/ 83842 h 227304"/>
              <a:gd name="connsiteX90" fmla="*/ 421071 w 864499"/>
              <a:gd name="connsiteY90" fmla="*/ 78252 h 227304"/>
              <a:gd name="connsiteX91" fmla="*/ 458334 w 864499"/>
              <a:gd name="connsiteY91" fmla="*/ 74526 h 227304"/>
              <a:gd name="connsiteX92" fmla="*/ 495597 w 864499"/>
              <a:gd name="connsiteY92" fmla="*/ 63347 h 227304"/>
              <a:gd name="connsiteX93" fmla="*/ 527270 w 864499"/>
              <a:gd name="connsiteY93" fmla="*/ 57758 h 227304"/>
              <a:gd name="connsiteX94" fmla="*/ 553354 w 864499"/>
              <a:gd name="connsiteY94" fmla="*/ 46579 h 227304"/>
              <a:gd name="connsiteX95" fmla="*/ 573849 w 864499"/>
              <a:gd name="connsiteY95" fmla="*/ 42852 h 227304"/>
              <a:gd name="connsiteX96" fmla="*/ 594343 w 864499"/>
              <a:gd name="connsiteY96" fmla="*/ 31674 h 227304"/>
              <a:gd name="connsiteX97" fmla="*/ 605522 w 864499"/>
              <a:gd name="connsiteY97" fmla="*/ 26084 h 227304"/>
              <a:gd name="connsiteX98" fmla="*/ 616701 w 864499"/>
              <a:gd name="connsiteY98" fmla="*/ 20495 h 227304"/>
              <a:gd name="connsiteX99" fmla="*/ 626017 w 864499"/>
              <a:gd name="connsiteY99" fmla="*/ 11179 h 227304"/>
              <a:gd name="connsiteX100" fmla="*/ 637196 w 864499"/>
              <a:gd name="connsiteY100" fmla="*/ 5590 h 227304"/>
              <a:gd name="connsiteX101" fmla="*/ 648374 w 864499"/>
              <a:gd name="connsiteY101" fmla="*/ 0 h 22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864499" h="227304">
                <a:moveTo>
                  <a:pt x="648374" y="0"/>
                </a:moveTo>
                <a:lnTo>
                  <a:pt x="663280" y="0"/>
                </a:lnTo>
                <a:lnTo>
                  <a:pt x="674458" y="0"/>
                </a:lnTo>
                <a:lnTo>
                  <a:pt x="685637" y="5590"/>
                </a:lnTo>
                <a:lnTo>
                  <a:pt x="694953" y="5590"/>
                </a:lnTo>
                <a:lnTo>
                  <a:pt x="706132" y="11179"/>
                </a:lnTo>
                <a:lnTo>
                  <a:pt x="721037" y="14905"/>
                </a:lnTo>
                <a:lnTo>
                  <a:pt x="743395" y="26084"/>
                </a:lnTo>
                <a:lnTo>
                  <a:pt x="758300" y="31674"/>
                </a:lnTo>
                <a:lnTo>
                  <a:pt x="780658" y="42852"/>
                </a:lnTo>
                <a:lnTo>
                  <a:pt x="801152" y="57758"/>
                </a:lnTo>
                <a:lnTo>
                  <a:pt x="816057" y="68936"/>
                </a:lnTo>
                <a:lnTo>
                  <a:pt x="827236" y="78252"/>
                </a:lnTo>
                <a:lnTo>
                  <a:pt x="844005" y="89431"/>
                </a:lnTo>
                <a:lnTo>
                  <a:pt x="853320" y="95020"/>
                </a:lnTo>
                <a:lnTo>
                  <a:pt x="858910" y="106199"/>
                </a:lnTo>
                <a:lnTo>
                  <a:pt x="864499" y="109926"/>
                </a:lnTo>
                <a:lnTo>
                  <a:pt x="864499" y="115515"/>
                </a:lnTo>
                <a:lnTo>
                  <a:pt x="864499" y="121104"/>
                </a:lnTo>
                <a:lnTo>
                  <a:pt x="858910" y="126694"/>
                </a:lnTo>
                <a:lnTo>
                  <a:pt x="853320" y="132283"/>
                </a:lnTo>
                <a:lnTo>
                  <a:pt x="847731" y="137873"/>
                </a:lnTo>
                <a:lnTo>
                  <a:pt x="838415" y="141599"/>
                </a:lnTo>
                <a:lnTo>
                  <a:pt x="830820" y="145396"/>
                </a:lnTo>
                <a:lnTo>
                  <a:pt x="787024" y="133002"/>
                </a:lnTo>
                <a:cubicBezTo>
                  <a:pt x="757474" y="127489"/>
                  <a:pt x="726878" y="124594"/>
                  <a:pt x="695540" y="124594"/>
                </a:cubicBezTo>
                <a:lnTo>
                  <a:pt x="629628" y="130652"/>
                </a:lnTo>
                <a:lnTo>
                  <a:pt x="631606" y="126694"/>
                </a:lnTo>
                <a:lnTo>
                  <a:pt x="631606" y="121104"/>
                </a:lnTo>
                <a:lnTo>
                  <a:pt x="622290" y="115515"/>
                </a:lnTo>
                <a:lnTo>
                  <a:pt x="616701" y="115515"/>
                </a:lnTo>
                <a:lnTo>
                  <a:pt x="605522" y="115515"/>
                </a:lnTo>
                <a:lnTo>
                  <a:pt x="590617" y="115515"/>
                </a:lnTo>
                <a:lnTo>
                  <a:pt x="585028" y="115515"/>
                </a:lnTo>
                <a:lnTo>
                  <a:pt x="579438" y="115515"/>
                </a:lnTo>
                <a:lnTo>
                  <a:pt x="573849" y="115515"/>
                </a:lnTo>
                <a:lnTo>
                  <a:pt x="562670" y="121104"/>
                </a:lnTo>
                <a:lnTo>
                  <a:pt x="553354" y="121104"/>
                </a:lnTo>
                <a:lnTo>
                  <a:pt x="542175" y="126694"/>
                </a:lnTo>
                <a:lnTo>
                  <a:pt x="527270" y="126694"/>
                </a:lnTo>
                <a:lnTo>
                  <a:pt x="516091" y="132283"/>
                </a:lnTo>
                <a:lnTo>
                  <a:pt x="499323" y="137873"/>
                </a:lnTo>
                <a:lnTo>
                  <a:pt x="478828" y="137873"/>
                </a:lnTo>
                <a:lnTo>
                  <a:pt x="463923" y="141599"/>
                </a:lnTo>
                <a:lnTo>
                  <a:pt x="441565" y="147188"/>
                </a:lnTo>
                <a:lnTo>
                  <a:pt x="421071" y="152778"/>
                </a:lnTo>
                <a:lnTo>
                  <a:pt x="400576" y="163957"/>
                </a:lnTo>
                <a:lnTo>
                  <a:pt x="374492" y="169546"/>
                </a:lnTo>
                <a:lnTo>
                  <a:pt x="346545" y="173272"/>
                </a:lnTo>
                <a:lnTo>
                  <a:pt x="320461" y="178862"/>
                </a:lnTo>
                <a:lnTo>
                  <a:pt x="294377" y="184451"/>
                </a:lnTo>
                <a:lnTo>
                  <a:pt x="273882" y="190041"/>
                </a:lnTo>
                <a:lnTo>
                  <a:pt x="251525" y="195630"/>
                </a:lnTo>
                <a:lnTo>
                  <a:pt x="231030" y="201220"/>
                </a:lnTo>
                <a:lnTo>
                  <a:pt x="210536" y="204946"/>
                </a:lnTo>
                <a:lnTo>
                  <a:pt x="193767" y="210535"/>
                </a:lnTo>
                <a:lnTo>
                  <a:pt x="178862" y="210535"/>
                </a:lnTo>
                <a:lnTo>
                  <a:pt x="167683" y="216125"/>
                </a:lnTo>
                <a:lnTo>
                  <a:pt x="152778" y="216125"/>
                </a:lnTo>
                <a:lnTo>
                  <a:pt x="141599" y="221714"/>
                </a:lnTo>
                <a:lnTo>
                  <a:pt x="130420" y="221714"/>
                </a:lnTo>
                <a:lnTo>
                  <a:pt x="124831" y="227304"/>
                </a:lnTo>
                <a:lnTo>
                  <a:pt x="121105" y="227304"/>
                </a:lnTo>
                <a:lnTo>
                  <a:pt x="115515" y="227304"/>
                </a:lnTo>
                <a:lnTo>
                  <a:pt x="109926" y="227304"/>
                </a:lnTo>
                <a:lnTo>
                  <a:pt x="98747" y="227304"/>
                </a:lnTo>
                <a:lnTo>
                  <a:pt x="89431" y="221714"/>
                </a:lnTo>
                <a:lnTo>
                  <a:pt x="83842" y="216125"/>
                </a:lnTo>
                <a:lnTo>
                  <a:pt x="72663" y="210535"/>
                </a:lnTo>
                <a:lnTo>
                  <a:pt x="67073" y="204946"/>
                </a:lnTo>
                <a:lnTo>
                  <a:pt x="57758" y="195630"/>
                </a:lnTo>
                <a:lnTo>
                  <a:pt x="46579" y="184451"/>
                </a:lnTo>
                <a:lnTo>
                  <a:pt x="35400" y="178862"/>
                </a:lnTo>
                <a:lnTo>
                  <a:pt x="26084" y="169546"/>
                </a:lnTo>
                <a:lnTo>
                  <a:pt x="14905" y="163957"/>
                </a:lnTo>
                <a:lnTo>
                  <a:pt x="9316" y="152778"/>
                </a:lnTo>
                <a:lnTo>
                  <a:pt x="3727" y="147188"/>
                </a:lnTo>
                <a:lnTo>
                  <a:pt x="0" y="141599"/>
                </a:lnTo>
                <a:lnTo>
                  <a:pt x="0" y="137873"/>
                </a:lnTo>
                <a:lnTo>
                  <a:pt x="35400" y="137873"/>
                </a:lnTo>
                <a:lnTo>
                  <a:pt x="78252" y="132283"/>
                </a:lnTo>
                <a:lnTo>
                  <a:pt x="115515" y="126694"/>
                </a:lnTo>
                <a:lnTo>
                  <a:pt x="156504" y="121104"/>
                </a:lnTo>
                <a:lnTo>
                  <a:pt x="178862" y="121104"/>
                </a:lnTo>
                <a:lnTo>
                  <a:pt x="204946" y="115515"/>
                </a:lnTo>
                <a:lnTo>
                  <a:pt x="236620" y="109926"/>
                </a:lnTo>
                <a:lnTo>
                  <a:pt x="268293" y="106199"/>
                </a:lnTo>
                <a:lnTo>
                  <a:pt x="299966" y="100610"/>
                </a:lnTo>
                <a:lnTo>
                  <a:pt x="337229" y="95020"/>
                </a:lnTo>
                <a:lnTo>
                  <a:pt x="378219" y="83842"/>
                </a:lnTo>
                <a:lnTo>
                  <a:pt x="421071" y="78252"/>
                </a:lnTo>
                <a:lnTo>
                  <a:pt x="458334" y="74526"/>
                </a:lnTo>
                <a:lnTo>
                  <a:pt x="495597" y="63347"/>
                </a:lnTo>
                <a:lnTo>
                  <a:pt x="527270" y="57758"/>
                </a:lnTo>
                <a:lnTo>
                  <a:pt x="553354" y="46579"/>
                </a:lnTo>
                <a:lnTo>
                  <a:pt x="573849" y="42852"/>
                </a:lnTo>
                <a:lnTo>
                  <a:pt x="594343" y="31674"/>
                </a:lnTo>
                <a:lnTo>
                  <a:pt x="605522" y="26084"/>
                </a:lnTo>
                <a:lnTo>
                  <a:pt x="616701" y="20495"/>
                </a:lnTo>
                <a:lnTo>
                  <a:pt x="626017" y="11179"/>
                </a:lnTo>
                <a:lnTo>
                  <a:pt x="637196" y="5590"/>
                </a:lnTo>
                <a:lnTo>
                  <a:pt x="648374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56323" y="311807"/>
            <a:ext cx="2261416" cy="819783"/>
            <a:chOff x="156323" y="1107604"/>
            <a:chExt cx="2261416" cy="819783"/>
          </a:xfrm>
        </p:grpSpPr>
        <p:sp>
          <p:nvSpPr>
            <p:cNvPr id="15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+mn-ea"/>
                </a:rPr>
                <a:t>学写字</a:t>
              </a:r>
              <a:endParaRPr kumimoji="1" lang="zh-CN" altLang="en-US" sz="3600" b="1" dirty="0">
                <a:latin typeface="+mn-ea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67" y="1355029"/>
            <a:ext cx="2360613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" name="Group 4"/>
          <p:cNvGrpSpPr>
            <a:grpSpLocks noChangeAspect="1"/>
          </p:cNvGrpSpPr>
          <p:nvPr/>
        </p:nvGrpSpPr>
        <p:grpSpPr bwMode="auto">
          <a:xfrm>
            <a:off x="917244" y="1914764"/>
            <a:ext cx="1224086" cy="1578084"/>
            <a:chOff x="3071" y="2051"/>
            <a:chExt cx="657" cy="847"/>
          </a:xfrm>
        </p:grpSpPr>
        <p:sp>
          <p:nvSpPr>
            <p:cNvPr id="52" name="Rectangle 5"/>
            <p:cNvSpPr>
              <a:spLocks noChangeArrowheads="1"/>
            </p:cNvSpPr>
            <p:nvPr/>
          </p:nvSpPr>
          <p:spPr bwMode="auto">
            <a:xfrm>
              <a:off x="3071" y="2082"/>
              <a:ext cx="190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3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" name="Freeform 10"/>
            <p:cNvSpPr/>
            <p:nvPr/>
          </p:nvSpPr>
          <p:spPr bwMode="auto">
            <a:xfrm>
              <a:off x="3264" y="2051"/>
              <a:ext cx="464" cy="258"/>
            </a:xfrm>
            <a:custGeom>
              <a:avLst/>
              <a:gdLst>
                <a:gd name="T0" fmla="*/ 419 w 464"/>
                <a:gd name="T1" fmla="*/ 91 h 258"/>
                <a:gd name="T2" fmla="*/ 396 w 464"/>
                <a:gd name="T3" fmla="*/ 108 h 258"/>
                <a:gd name="T4" fmla="*/ 365 w 464"/>
                <a:gd name="T5" fmla="*/ 133 h 258"/>
                <a:gd name="T6" fmla="*/ 325 w 464"/>
                <a:gd name="T7" fmla="*/ 173 h 258"/>
                <a:gd name="T8" fmla="*/ 277 w 464"/>
                <a:gd name="T9" fmla="*/ 221 h 258"/>
                <a:gd name="T10" fmla="*/ 235 w 464"/>
                <a:gd name="T11" fmla="*/ 252 h 258"/>
                <a:gd name="T12" fmla="*/ 220 w 464"/>
                <a:gd name="T13" fmla="*/ 235 h 258"/>
                <a:gd name="T14" fmla="*/ 260 w 464"/>
                <a:gd name="T15" fmla="*/ 178 h 258"/>
                <a:gd name="T16" fmla="*/ 294 w 464"/>
                <a:gd name="T17" fmla="*/ 136 h 258"/>
                <a:gd name="T18" fmla="*/ 317 w 464"/>
                <a:gd name="T19" fmla="*/ 102 h 258"/>
                <a:gd name="T20" fmla="*/ 334 w 464"/>
                <a:gd name="T21" fmla="*/ 76 h 258"/>
                <a:gd name="T22" fmla="*/ 339 w 464"/>
                <a:gd name="T23" fmla="*/ 65 h 258"/>
                <a:gd name="T24" fmla="*/ 331 w 464"/>
                <a:gd name="T25" fmla="*/ 62 h 258"/>
                <a:gd name="T26" fmla="*/ 314 w 464"/>
                <a:gd name="T27" fmla="*/ 62 h 258"/>
                <a:gd name="T28" fmla="*/ 302 w 464"/>
                <a:gd name="T29" fmla="*/ 65 h 258"/>
                <a:gd name="T30" fmla="*/ 283 w 464"/>
                <a:gd name="T31" fmla="*/ 68 h 258"/>
                <a:gd name="T32" fmla="*/ 257 w 464"/>
                <a:gd name="T33" fmla="*/ 74 h 258"/>
                <a:gd name="T34" fmla="*/ 226 w 464"/>
                <a:gd name="T35" fmla="*/ 82 h 258"/>
                <a:gd name="T36" fmla="*/ 186 w 464"/>
                <a:gd name="T37" fmla="*/ 93 h 258"/>
                <a:gd name="T38" fmla="*/ 147 w 464"/>
                <a:gd name="T39" fmla="*/ 102 h 258"/>
                <a:gd name="T40" fmla="*/ 113 w 464"/>
                <a:gd name="T41" fmla="*/ 110 h 258"/>
                <a:gd name="T42" fmla="*/ 90 w 464"/>
                <a:gd name="T43" fmla="*/ 116 h 258"/>
                <a:gd name="T44" fmla="*/ 70 w 464"/>
                <a:gd name="T45" fmla="*/ 119 h 258"/>
                <a:gd name="T46" fmla="*/ 62 w 464"/>
                <a:gd name="T47" fmla="*/ 122 h 258"/>
                <a:gd name="T48" fmla="*/ 48 w 464"/>
                <a:gd name="T49" fmla="*/ 119 h 258"/>
                <a:gd name="T50" fmla="*/ 36 w 464"/>
                <a:gd name="T51" fmla="*/ 110 h 258"/>
                <a:gd name="T52" fmla="*/ 19 w 464"/>
                <a:gd name="T53" fmla="*/ 96 h 258"/>
                <a:gd name="T54" fmla="*/ 5 w 464"/>
                <a:gd name="T55" fmla="*/ 82 h 258"/>
                <a:gd name="T56" fmla="*/ 0 w 464"/>
                <a:gd name="T57" fmla="*/ 76 h 258"/>
                <a:gd name="T58" fmla="*/ 42 w 464"/>
                <a:gd name="T59" fmla="*/ 71 h 258"/>
                <a:gd name="T60" fmla="*/ 96 w 464"/>
                <a:gd name="T61" fmla="*/ 65 h 258"/>
                <a:gd name="T62" fmla="*/ 144 w 464"/>
                <a:gd name="T63" fmla="*/ 57 h 258"/>
                <a:gd name="T64" fmla="*/ 203 w 464"/>
                <a:gd name="T65" fmla="*/ 45 h 258"/>
                <a:gd name="T66" fmla="*/ 266 w 464"/>
                <a:gd name="T67" fmla="*/ 34 h 258"/>
                <a:gd name="T68" fmla="*/ 308 w 464"/>
                <a:gd name="T69" fmla="*/ 23 h 258"/>
                <a:gd name="T70" fmla="*/ 331 w 464"/>
                <a:gd name="T71" fmla="*/ 11 h 258"/>
                <a:gd name="T72" fmla="*/ 348 w 464"/>
                <a:gd name="T73" fmla="*/ 0 h 258"/>
                <a:gd name="T74" fmla="*/ 368 w 464"/>
                <a:gd name="T75" fmla="*/ 3 h 258"/>
                <a:gd name="T76" fmla="*/ 387 w 464"/>
                <a:gd name="T77" fmla="*/ 8 h 258"/>
                <a:gd name="T78" fmla="*/ 419 w 464"/>
                <a:gd name="T79" fmla="*/ 23 h 258"/>
                <a:gd name="T80" fmla="*/ 444 w 464"/>
                <a:gd name="T81" fmla="*/ 42 h 258"/>
                <a:gd name="T82" fmla="*/ 461 w 464"/>
                <a:gd name="T83" fmla="*/ 57 h 258"/>
                <a:gd name="T84" fmla="*/ 464 w 464"/>
                <a:gd name="T85" fmla="*/ 65 h 258"/>
                <a:gd name="T86" fmla="*/ 455 w 464"/>
                <a:gd name="T87" fmla="*/ 74 h 258"/>
                <a:gd name="T88" fmla="*/ 438 w 464"/>
                <a:gd name="T89" fmla="*/ 8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4" h="258">
                  <a:moveTo>
                    <a:pt x="430" y="85"/>
                  </a:moveTo>
                  <a:lnTo>
                    <a:pt x="424" y="88"/>
                  </a:lnTo>
                  <a:lnTo>
                    <a:pt x="419" y="91"/>
                  </a:lnTo>
                  <a:lnTo>
                    <a:pt x="413" y="96"/>
                  </a:lnTo>
                  <a:lnTo>
                    <a:pt x="404" y="99"/>
                  </a:lnTo>
                  <a:lnTo>
                    <a:pt x="396" y="108"/>
                  </a:lnTo>
                  <a:lnTo>
                    <a:pt x="387" y="116"/>
                  </a:lnTo>
                  <a:lnTo>
                    <a:pt x="376" y="125"/>
                  </a:lnTo>
                  <a:lnTo>
                    <a:pt x="365" y="133"/>
                  </a:lnTo>
                  <a:lnTo>
                    <a:pt x="353" y="144"/>
                  </a:lnTo>
                  <a:lnTo>
                    <a:pt x="339" y="159"/>
                  </a:lnTo>
                  <a:lnTo>
                    <a:pt x="325" y="173"/>
                  </a:lnTo>
                  <a:lnTo>
                    <a:pt x="311" y="187"/>
                  </a:lnTo>
                  <a:lnTo>
                    <a:pt x="294" y="204"/>
                  </a:lnTo>
                  <a:lnTo>
                    <a:pt x="277" y="221"/>
                  </a:lnTo>
                  <a:lnTo>
                    <a:pt x="260" y="238"/>
                  </a:lnTo>
                  <a:lnTo>
                    <a:pt x="240" y="258"/>
                  </a:lnTo>
                  <a:lnTo>
                    <a:pt x="235" y="252"/>
                  </a:lnTo>
                  <a:lnTo>
                    <a:pt x="232" y="246"/>
                  </a:lnTo>
                  <a:lnTo>
                    <a:pt x="226" y="241"/>
                  </a:lnTo>
                  <a:lnTo>
                    <a:pt x="220" y="235"/>
                  </a:lnTo>
                  <a:lnTo>
                    <a:pt x="235" y="215"/>
                  </a:lnTo>
                  <a:lnTo>
                    <a:pt x="249" y="198"/>
                  </a:lnTo>
                  <a:lnTo>
                    <a:pt x="260" y="178"/>
                  </a:lnTo>
                  <a:lnTo>
                    <a:pt x="274" y="164"/>
                  </a:lnTo>
                  <a:lnTo>
                    <a:pt x="283" y="147"/>
                  </a:lnTo>
                  <a:lnTo>
                    <a:pt x="294" y="136"/>
                  </a:lnTo>
                  <a:lnTo>
                    <a:pt x="302" y="122"/>
                  </a:lnTo>
                  <a:lnTo>
                    <a:pt x="311" y="110"/>
                  </a:lnTo>
                  <a:lnTo>
                    <a:pt x="317" y="102"/>
                  </a:lnTo>
                  <a:lnTo>
                    <a:pt x="325" y="91"/>
                  </a:lnTo>
                  <a:lnTo>
                    <a:pt x="328" y="85"/>
                  </a:lnTo>
                  <a:lnTo>
                    <a:pt x="334" y="76"/>
                  </a:lnTo>
                  <a:lnTo>
                    <a:pt x="336" y="74"/>
                  </a:lnTo>
                  <a:lnTo>
                    <a:pt x="339" y="68"/>
                  </a:lnTo>
                  <a:lnTo>
                    <a:pt x="339" y="65"/>
                  </a:lnTo>
                  <a:lnTo>
                    <a:pt x="339" y="65"/>
                  </a:lnTo>
                  <a:lnTo>
                    <a:pt x="334" y="62"/>
                  </a:lnTo>
                  <a:lnTo>
                    <a:pt x="331" y="62"/>
                  </a:lnTo>
                  <a:lnTo>
                    <a:pt x="325" y="62"/>
                  </a:lnTo>
                  <a:lnTo>
                    <a:pt x="317" y="62"/>
                  </a:lnTo>
                  <a:lnTo>
                    <a:pt x="314" y="62"/>
                  </a:lnTo>
                  <a:lnTo>
                    <a:pt x="311" y="62"/>
                  </a:lnTo>
                  <a:lnTo>
                    <a:pt x="308" y="62"/>
                  </a:lnTo>
                  <a:lnTo>
                    <a:pt x="302" y="65"/>
                  </a:lnTo>
                  <a:lnTo>
                    <a:pt x="297" y="65"/>
                  </a:lnTo>
                  <a:lnTo>
                    <a:pt x="291" y="68"/>
                  </a:lnTo>
                  <a:lnTo>
                    <a:pt x="283" y="68"/>
                  </a:lnTo>
                  <a:lnTo>
                    <a:pt x="277" y="71"/>
                  </a:lnTo>
                  <a:lnTo>
                    <a:pt x="268" y="74"/>
                  </a:lnTo>
                  <a:lnTo>
                    <a:pt x="257" y="74"/>
                  </a:lnTo>
                  <a:lnTo>
                    <a:pt x="249" y="76"/>
                  </a:lnTo>
                  <a:lnTo>
                    <a:pt x="237" y="79"/>
                  </a:lnTo>
                  <a:lnTo>
                    <a:pt x="226" y="82"/>
                  </a:lnTo>
                  <a:lnTo>
                    <a:pt x="215" y="88"/>
                  </a:lnTo>
                  <a:lnTo>
                    <a:pt x="201" y="91"/>
                  </a:lnTo>
                  <a:lnTo>
                    <a:pt x="186" y="93"/>
                  </a:lnTo>
                  <a:lnTo>
                    <a:pt x="172" y="96"/>
                  </a:lnTo>
                  <a:lnTo>
                    <a:pt x="158" y="99"/>
                  </a:lnTo>
                  <a:lnTo>
                    <a:pt x="147" y="102"/>
                  </a:lnTo>
                  <a:lnTo>
                    <a:pt x="135" y="105"/>
                  </a:lnTo>
                  <a:lnTo>
                    <a:pt x="124" y="108"/>
                  </a:lnTo>
                  <a:lnTo>
                    <a:pt x="113" y="110"/>
                  </a:lnTo>
                  <a:lnTo>
                    <a:pt x="104" y="113"/>
                  </a:lnTo>
                  <a:lnTo>
                    <a:pt x="96" y="113"/>
                  </a:lnTo>
                  <a:lnTo>
                    <a:pt x="90" y="116"/>
                  </a:lnTo>
                  <a:lnTo>
                    <a:pt x="82" y="116"/>
                  </a:lnTo>
                  <a:lnTo>
                    <a:pt x="76" y="119"/>
                  </a:lnTo>
                  <a:lnTo>
                    <a:pt x="70" y="119"/>
                  </a:lnTo>
                  <a:lnTo>
                    <a:pt x="67" y="122"/>
                  </a:lnTo>
                  <a:lnTo>
                    <a:pt x="65" y="122"/>
                  </a:lnTo>
                  <a:lnTo>
                    <a:pt x="62" y="122"/>
                  </a:lnTo>
                  <a:lnTo>
                    <a:pt x="59" y="122"/>
                  </a:lnTo>
                  <a:lnTo>
                    <a:pt x="53" y="122"/>
                  </a:lnTo>
                  <a:lnTo>
                    <a:pt x="48" y="119"/>
                  </a:lnTo>
                  <a:lnTo>
                    <a:pt x="45" y="116"/>
                  </a:lnTo>
                  <a:lnTo>
                    <a:pt x="39" y="113"/>
                  </a:lnTo>
                  <a:lnTo>
                    <a:pt x="36" y="110"/>
                  </a:lnTo>
                  <a:lnTo>
                    <a:pt x="31" y="105"/>
                  </a:lnTo>
                  <a:lnTo>
                    <a:pt x="25" y="99"/>
                  </a:lnTo>
                  <a:lnTo>
                    <a:pt x="19" y="96"/>
                  </a:lnTo>
                  <a:lnTo>
                    <a:pt x="14" y="91"/>
                  </a:lnTo>
                  <a:lnTo>
                    <a:pt x="8" y="88"/>
                  </a:lnTo>
                  <a:lnTo>
                    <a:pt x="5" y="82"/>
                  </a:lnTo>
                  <a:lnTo>
                    <a:pt x="2" y="79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19" y="74"/>
                  </a:lnTo>
                  <a:lnTo>
                    <a:pt x="42" y="71"/>
                  </a:lnTo>
                  <a:lnTo>
                    <a:pt x="62" y="68"/>
                  </a:lnTo>
                  <a:lnTo>
                    <a:pt x="84" y="65"/>
                  </a:lnTo>
                  <a:lnTo>
                    <a:pt x="96" y="65"/>
                  </a:lnTo>
                  <a:lnTo>
                    <a:pt x="110" y="62"/>
                  </a:lnTo>
                  <a:lnTo>
                    <a:pt x="127" y="59"/>
                  </a:lnTo>
                  <a:lnTo>
                    <a:pt x="144" y="57"/>
                  </a:lnTo>
                  <a:lnTo>
                    <a:pt x="161" y="54"/>
                  </a:lnTo>
                  <a:lnTo>
                    <a:pt x="181" y="51"/>
                  </a:lnTo>
                  <a:lnTo>
                    <a:pt x="203" y="45"/>
                  </a:lnTo>
                  <a:lnTo>
                    <a:pt x="226" y="42"/>
                  </a:lnTo>
                  <a:lnTo>
                    <a:pt x="246" y="40"/>
                  </a:lnTo>
                  <a:lnTo>
                    <a:pt x="266" y="34"/>
                  </a:lnTo>
                  <a:lnTo>
                    <a:pt x="283" y="31"/>
                  </a:lnTo>
                  <a:lnTo>
                    <a:pt x="297" y="25"/>
                  </a:lnTo>
                  <a:lnTo>
                    <a:pt x="308" y="23"/>
                  </a:lnTo>
                  <a:lnTo>
                    <a:pt x="319" y="17"/>
                  </a:lnTo>
                  <a:lnTo>
                    <a:pt x="325" y="14"/>
                  </a:lnTo>
                  <a:lnTo>
                    <a:pt x="331" y="11"/>
                  </a:lnTo>
                  <a:lnTo>
                    <a:pt x="336" y="6"/>
                  </a:lnTo>
                  <a:lnTo>
                    <a:pt x="342" y="3"/>
                  </a:lnTo>
                  <a:lnTo>
                    <a:pt x="348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3"/>
                  </a:lnTo>
                  <a:lnTo>
                    <a:pt x="373" y="3"/>
                  </a:lnTo>
                  <a:lnTo>
                    <a:pt x="379" y="6"/>
                  </a:lnTo>
                  <a:lnTo>
                    <a:pt x="387" y="8"/>
                  </a:lnTo>
                  <a:lnTo>
                    <a:pt x="399" y="14"/>
                  </a:lnTo>
                  <a:lnTo>
                    <a:pt x="407" y="17"/>
                  </a:lnTo>
                  <a:lnTo>
                    <a:pt x="419" y="23"/>
                  </a:lnTo>
                  <a:lnTo>
                    <a:pt x="430" y="31"/>
                  </a:lnTo>
                  <a:lnTo>
                    <a:pt x="438" y="37"/>
                  </a:lnTo>
                  <a:lnTo>
                    <a:pt x="444" y="42"/>
                  </a:lnTo>
                  <a:lnTo>
                    <a:pt x="453" y="48"/>
                  </a:lnTo>
                  <a:lnTo>
                    <a:pt x="458" y="51"/>
                  </a:lnTo>
                  <a:lnTo>
                    <a:pt x="461" y="57"/>
                  </a:lnTo>
                  <a:lnTo>
                    <a:pt x="464" y="59"/>
                  </a:lnTo>
                  <a:lnTo>
                    <a:pt x="464" y="62"/>
                  </a:lnTo>
                  <a:lnTo>
                    <a:pt x="464" y="65"/>
                  </a:lnTo>
                  <a:lnTo>
                    <a:pt x="461" y="68"/>
                  </a:lnTo>
                  <a:lnTo>
                    <a:pt x="458" y="71"/>
                  </a:lnTo>
                  <a:lnTo>
                    <a:pt x="455" y="74"/>
                  </a:lnTo>
                  <a:lnTo>
                    <a:pt x="450" y="76"/>
                  </a:lnTo>
                  <a:lnTo>
                    <a:pt x="444" y="79"/>
                  </a:lnTo>
                  <a:lnTo>
                    <a:pt x="438" y="82"/>
                  </a:lnTo>
                  <a:lnTo>
                    <a:pt x="430" y="85"/>
                  </a:lnTo>
                  <a:lnTo>
                    <a:pt x="430" y="8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3346" y="2258"/>
              <a:ext cx="223" cy="640"/>
            </a:xfrm>
            <a:custGeom>
              <a:avLst/>
              <a:gdLst>
                <a:gd name="T0" fmla="*/ 25 w 223"/>
                <a:gd name="T1" fmla="*/ 515 h 640"/>
                <a:gd name="T2" fmla="*/ 5 w 223"/>
                <a:gd name="T3" fmla="*/ 498 h 640"/>
                <a:gd name="T4" fmla="*/ 0 w 223"/>
                <a:gd name="T5" fmla="*/ 489 h 640"/>
                <a:gd name="T6" fmla="*/ 11 w 223"/>
                <a:gd name="T7" fmla="*/ 487 h 640"/>
                <a:gd name="T8" fmla="*/ 36 w 223"/>
                <a:gd name="T9" fmla="*/ 492 h 640"/>
                <a:gd name="T10" fmla="*/ 79 w 223"/>
                <a:gd name="T11" fmla="*/ 506 h 640"/>
                <a:gd name="T12" fmla="*/ 113 w 223"/>
                <a:gd name="T13" fmla="*/ 515 h 640"/>
                <a:gd name="T14" fmla="*/ 133 w 223"/>
                <a:gd name="T15" fmla="*/ 515 h 640"/>
                <a:gd name="T16" fmla="*/ 144 w 223"/>
                <a:gd name="T17" fmla="*/ 504 h 640"/>
                <a:gd name="T18" fmla="*/ 153 w 223"/>
                <a:gd name="T19" fmla="*/ 475 h 640"/>
                <a:gd name="T20" fmla="*/ 158 w 223"/>
                <a:gd name="T21" fmla="*/ 430 h 640"/>
                <a:gd name="T22" fmla="*/ 161 w 223"/>
                <a:gd name="T23" fmla="*/ 376 h 640"/>
                <a:gd name="T24" fmla="*/ 161 w 223"/>
                <a:gd name="T25" fmla="*/ 308 h 640"/>
                <a:gd name="T26" fmla="*/ 158 w 223"/>
                <a:gd name="T27" fmla="*/ 229 h 640"/>
                <a:gd name="T28" fmla="*/ 150 w 223"/>
                <a:gd name="T29" fmla="*/ 161 h 640"/>
                <a:gd name="T30" fmla="*/ 141 w 223"/>
                <a:gd name="T31" fmla="*/ 113 h 640"/>
                <a:gd name="T32" fmla="*/ 133 w 223"/>
                <a:gd name="T33" fmla="*/ 82 h 640"/>
                <a:gd name="T34" fmla="*/ 110 w 223"/>
                <a:gd name="T35" fmla="*/ 31 h 640"/>
                <a:gd name="T36" fmla="*/ 93 w 223"/>
                <a:gd name="T37" fmla="*/ 8 h 640"/>
                <a:gd name="T38" fmla="*/ 93 w 223"/>
                <a:gd name="T39" fmla="*/ 0 h 640"/>
                <a:gd name="T40" fmla="*/ 99 w 223"/>
                <a:gd name="T41" fmla="*/ 0 h 640"/>
                <a:gd name="T42" fmla="*/ 110 w 223"/>
                <a:gd name="T43" fmla="*/ 3 h 640"/>
                <a:gd name="T44" fmla="*/ 138 w 223"/>
                <a:gd name="T45" fmla="*/ 11 h 640"/>
                <a:gd name="T46" fmla="*/ 170 w 223"/>
                <a:gd name="T47" fmla="*/ 39 h 640"/>
                <a:gd name="T48" fmla="*/ 195 w 223"/>
                <a:gd name="T49" fmla="*/ 87 h 640"/>
                <a:gd name="T50" fmla="*/ 203 w 223"/>
                <a:gd name="T51" fmla="*/ 133 h 640"/>
                <a:gd name="T52" fmla="*/ 212 w 223"/>
                <a:gd name="T53" fmla="*/ 184 h 640"/>
                <a:gd name="T54" fmla="*/ 218 w 223"/>
                <a:gd name="T55" fmla="*/ 254 h 640"/>
                <a:gd name="T56" fmla="*/ 223 w 223"/>
                <a:gd name="T57" fmla="*/ 331 h 640"/>
                <a:gd name="T58" fmla="*/ 223 w 223"/>
                <a:gd name="T59" fmla="*/ 396 h 640"/>
                <a:gd name="T60" fmla="*/ 220 w 223"/>
                <a:gd name="T61" fmla="*/ 453 h 640"/>
                <a:gd name="T62" fmla="*/ 215 w 223"/>
                <a:gd name="T63" fmla="*/ 501 h 640"/>
                <a:gd name="T64" fmla="*/ 206 w 223"/>
                <a:gd name="T65" fmla="*/ 538 h 640"/>
                <a:gd name="T66" fmla="*/ 195 w 223"/>
                <a:gd name="T67" fmla="*/ 572 h 640"/>
                <a:gd name="T68" fmla="*/ 181 w 223"/>
                <a:gd name="T69" fmla="*/ 594 h 640"/>
                <a:gd name="T70" fmla="*/ 161 w 223"/>
                <a:gd name="T71" fmla="*/ 620 h 640"/>
                <a:gd name="T72" fmla="*/ 136 w 223"/>
                <a:gd name="T73" fmla="*/ 634 h 640"/>
                <a:gd name="T74" fmla="*/ 119 w 223"/>
                <a:gd name="T75" fmla="*/ 637 h 640"/>
                <a:gd name="T76" fmla="*/ 113 w 223"/>
                <a:gd name="T77" fmla="*/ 628 h 640"/>
                <a:gd name="T78" fmla="*/ 110 w 223"/>
                <a:gd name="T79" fmla="*/ 608 h 640"/>
                <a:gd name="T80" fmla="*/ 99 w 223"/>
                <a:gd name="T81" fmla="*/ 583 h 640"/>
                <a:gd name="T82" fmla="*/ 73 w 223"/>
                <a:gd name="T83" fmla="*/ 555 h 640"/>
                <a:gd name="T84" fmla="*/ 48 w 223"/>
                <a:gd name="T85" fmla="*/ 535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3" h="640">
                  <a:moveTo>
                    <a:pt x="48" y="535"/>
                  </a:moveTo>
                  <a:lnTo>
                    <a:pt x="36" y="526"/>
                  </a:lnTo>
                  <a:lnTo>
                    <a:pt x="25" y="515"/>
                  </a:lnTo>
                  <a:lnTo>
                    <a:pt x="17" y="509"/>
                  </a:lnTo>
                  <a:lnTo>
                    <a:pt x="8" y="504"/>
                  </a:lnTo>
                  <a:lnTo>
                    <a:pt x="5" y="498"/>
                  </a:lnTo>
                  <a:lnTo>
                    <a:pt x="0" y="495"/>
                  </a:lnTo>
                  <a:lnTo>
                    <a:pt x="0" y="492"/>
                  </a:lnTo>
                  <a:lnTo>
                    <a:pt x="0" y="489"/>
                  </a:lnTo>
                  <a:lnTo>
                    <a:pt x="2" y="487"/>
                  </a:lnTo>
                  <a:lnTo>
                    <a:pt x="5" y="487"/>
                  </a:lnTo>
                  <a:lnTo>
                    <a:pt x="11" y="487"/>
                  </a:lnTo>
                  <a:lnTo>
                    <a:pt x="17" y="489"/>
                  </a:lnTo>
                  <a:lnTo>
                    <a:pt x="25" y="489"/>
                  </a:lnTo>
                  <a:lnTo>
                    <a:pt x="36" y="492"/>
                  </a:lnTo>
                  <a:lnTo>
                    <a:pt x="51" y="498"/>
                  </a:lnTo>
                  <a:lnTo>
                    <a:pt x="65" y="501"/>
                  </a:lnTo>
                  <a:lnTo>
                    <a:pt x="79" y="506"/>
                  </a:lnTo>
                  <a:lnTo>
                    <a:pt x="90" y="509"/>
                  </a:lnTo>
                  <a:lnTo>
                    <a:pt x="102" y="512"/>
                  </a:lnTo>
                  <a:lnTo>
                    <a:pt x="113" y="515"/>
                  </a:lnTo>
                  <a:lnTo>
                    <a:pt x="121" y="515"/>
                  </a:lnTo>
                  <a:lnTo>
                    <a:pt x="127" y="515"/>
                  </a:lnTo>
                  <a:lnTo>
                    <a:pt x="133" y="515"/>
                  </a:lnTo>
                  <a:lnTo>
                    <a:pt x="138" y="512"/>
                  </a:lnTo>
                  <a:lnTo>
                    <a:pt x="141" y="509"/>
                  </a:lnTo>
                  <a:lnTo>
                    <a:pt x="144" y="504"/>
                  </a:lnTo>
                  <a:lnTo>
                    <a:pt x="147" y="495"/>
                  </a:lnTo>
                  <a:lnTo>
                    <a:pt x="150" y="487"/>
                  </a:lnTo>
                  <a:lnTo>
                    <a:pt x="153" y="475"/>
                  </a:lnTo>
                  <a:lnTo>
                    <a:pt x="155" y="461"/>
                  </a:lnTo>
                  <a:lnTo>
                    <a:pt x="158" y="447"/>
                  </a:lnTo>
                  <a:lnTo>
                    <a:pt x="158" y="430"/>
                  </a:lnTo>
                  <a:lnTo>
                    <a:pt x="158" y="413"/>
                  </a:lnTo>
                  <a:lnTo>
                    <a:pt x="161" y="396"/>
                  </a:lnTo>
                  <a:lnTo>
                    <a:pt x="161" y="376"/>
                  </a:lnTo>
                  <a:lnTo>
                    <a:pt x="161" y="354"/>
                  </a:lnTo>
                  <a:lnTo>
                    <a:pt x="161" y="331"/>
                  </a:lnTo>
                  <a:lnTo>
                    <a:pt x="161" y="308"/>
                  </a:lnTo>
                  <a:lnTo>
                    <a:pt x="158" y="283"/>
                  </a:lnTo>
                  <a:lnTo>
                    <a:pt x="158" y="254"/>
                  </a:lnTo>
                  <a:lnTo>
                    <a:pt x="158" y="229"/>
                  </a:lnTo>
                  <a:lnTo>
                    <a:pt x="155" y="204"/>
                  </a:lnTo>
                  <a:lnTo>
                    <a:pt x="153" y="181"/>
                  </a:lnTo>
                  <a:lnTo>
                    <a:pt x="150" y="161"/>
                  </a:lnTo>
                  <a:lnTo>
                    <a:pt x="147" y="144"/>
                  </a:lnTo>
                  <a:lnTo>
                    <a:pt x="144" y="127"/>
                  </a:lnTo>
                  <a:lnTo>
                    <a:pt x="141" y="113"/>
                  </a:lnTo>
                  <a:lnTo>
                    <a:pt x="138" y="102"/>
                  </a:lnTo>
                  <a:lnTo>
                    <a:pt x="136" y="90"/>
                  </a:lnTo>
                  <a:lnTo>
                    <a:pt x="133" y="82"/>
                  </a:lnTo>
                  <a:lnTo>
                    <a:pt x="124" y="62"/>
                  </a:lnTo>
                  <a:lnTo>
                    <a:pt x="119" y="45"/>
                  </a:lnTo>
                  <a:lnTo>
                    <a:pt x="110" y="31"/>
                  </a:lnTo>
                  <a:lnTo>
                    <a:pt x="102" y="20"/>
                  </a:lnTo>
                  <a:lnTo>
                    <a:pt x="96" y="11"/>
                  </a:lnTo>
                  <a:lnTo>
                    <a:pt x="93" y="8"/>
                  </a:lnTo>
                  <a:lnTo>
                    <a:pt x="93" y="5"/>
                  </a:lnTo>
                  <a:lnTo>
                    <a:pt x="93" y="3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6" y="0"/>
                  </a:lnTo>
                  <a:lnTo>
                    <a:pt x="99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10" y="3"/>
                  </a:lnTo>
                  <a:lnTo>
                    <a:pt x="119" y="3"/>
                  </a:lnTo>
                  <a:lnTo>
                    <a:pt x="124" y="5"/>
                  </a:lnTo>
                  <a:lnTo>
                    <a:pt x="138" y="11"/>
                  </a:lnTo>
                  <a:lnTo>
                    <a:pt x="150" y="20"/>
                  </a:lnTo>
                  <a:lnTo>
                    <a:pt x="161" y="28"/>
                  </a:lnTo>
                  <a:lnTo>
                    <a:pt x="170" y="39"/>
                  </a:lnTo>
                  <a:lnTo>
                    <a:pt x="178" y="53"/>
                  </a:lnTo>
                  <a:lnTo>
                    <a:pt x="186" y="70"/>
                  </a:lnTo>
                  <a:lnTo>
                    <a:pt x="195" y="87"/>
                  </a:lnTo>
                  <a:lnTo>
                    <a:pt x="201" y="107"/>
                  </a:lnTo>
                  <a:lnTo>
                    <a:pt x="201" y="119"/>
                  </a:lnTo>
                  <a:lnTo>
                    <a:pt x="203" y="133"/>
                  </a:lnTo>
                  <a:lnTo>
                    <a:pt x="206" y="147"/>
                  </a:lnTo>
                  <a:lnTo>
                    <a:pt x="209" y="164"/>
                  </a:lnTo>
                  <a:lnTo>
                    <a:pt x="212" y="184"/>
                  </a:lnTo>
                  <a:lnTo>
                    <a:pt x="212" y="206"/>
                  </a:lnTo>
                  <a:lnTo>
                    <a:pt x="215" y="229"/>
                  </a:lnTo>
                  <a:lnTo>
                    <a:pt x="218" y="254"/>
                  </a:lnTo>
                  <a:lnTo>
                    <a:pt x="220" y="280"/>
                  </a:lnTo>
                  <a:lnTo>
                    <a:pt x="220" y="305"/>
                  </a:lnTo>
                  <a:lnTo>
                    <a:pt x="223" y="331"/>
                  </a:lnTo>
                  <a:lnTo>
                    <a:pt x="223" y="354"/>
                  </a:lnTo>
                  <a:lnTo>
                    <a:pt x="223" y="376"/>
                  </a:lnTo>
                  <a:lnTo>
                    <a:pt x="223" y="396"/>
                  </a:lnTo>
                  <a:lnTo>
                    <a:pt x="223" y="416"/>
                  </a:lnTo>
                  <a:lnTo>
                    <a:pt x="223" y="436"/>
                  </a:lnTo>
                  <a:lnTo>
                    <a:pt x="220" y="453"/>
                  </a:lnTo>
                  <a:lnTo>
                    <a:pt x="220" y="470"/>
                  </a:lnTo>
                  <a:lnTo>
                    <a:pt x="218" y="487"/>
                  </a:lnTo>
                  <a:lnTo>
                    <a:pt x="215" y="501"/>
                  </a:lnTo>
                  <a:lnTo>
                    <a:pt x="212" y="515"/>
                  </a:lnTo>
                  <a:lnTo>
                    <a:pt x="209" y="526"/>
                  </a:lnTo>
                  <a:lnTo>
                    <a:pt x="206" y="538"/>
                  </a:lnTo>
                  <a:lnTo>
                    <a:pt x="203" y="549"/>
                  </a:lnTo>
                  <a:lnTo>
                    <a:pt x="201" y="560"/>
                  </a:lnTo>
                  <a:lnTo>
                    <a:pt x="195" y="572"/>
                  </a:lnTo>
                  <a:lnTo>
                    <a:pt x="189" y="580"/>
                  </a:lnTo>
                  <a:lnTo>
                    <a:pt x="186" y="589"/>
                  </a:lnTo>
                  <a:lnTo>
                    <a:pt x="181" y="594"/>
                  </a:lnTo>
                  <a:lnTo>
                    <a:pt x="178" y="603"/>
                  </a:lnTo>
                  <a:lnTo>
                    <a:pt x="167" y="614"/>
                  </a:lnTo>
                  <a:lnTo>
                    <a:pt x="161" y="620"/>
                  </a:lnTo>
                  <a:lnTo>
                    <a:pt x="155" y="623"/>
                  </a:lnTo>
                  <a:lnTo>
                    <a:pt x="144" y="631"/>
                  </a:lnTo>
                  <a:lnTo>
                    <a:pt x="136" y="634"/>
                  </a:lnTo>
                  <a:lnTo>
                    <a:pt x="127" y="640"/>
                  </a:lnTo>
                  <a:lnTo>
                    <a:pt x="124" y="640"/>
                  </a:lnTo>
                  <a:lnTo>
                    <a:pt x="119" y="637"/>
                  </a:lnTo>
                  <a:lnTo>
                    <a:pt x="116" y="634"/>
                  </a:lnTo>
                  <a:lnTo>
                    <a:pt x="116" y="631"/>
                  </a:lnTo>
                  <a:lnTo>
                    <a:pt x="113" y="628"/>
                  </a:lnTo>
                  <a:lnTo>
                    <a:pt x="110" y="623"/>
                  </a:lnTo>
                  <a:lnTo>
                    <a:pt x="110" y="617"/>
                  </a:lnTo>
                  <a:lnTo>
                    <a:pt x="110" y="608"/>
                  </a:lnTo>
                  <a:lnTo>
                    <a:pt x="107" y="600"/>
                  </a:lnTo>
                  <a:lnTo>
                    <a:pt x="104" y="591"/>
                  </a:lnTo>
                  <a:lnTo>
                    <a:pt x="99" y="583"/>
                  </a:lnTo>
                  <a:lnTo>
                    <a:pt x="90" y="574"/>
                  </a:lnTo>
                  <a:lnTo>
                    <a:pt x="82" y="566"/>
                  </a:lnTo>
                  <a:lnTo>
                    <a:pt x="73" y="555"/>
                  </a:lnTo>
                  <a:lnTo>
                    <a:pt x="62" y="546"/>
                  </a:lnTo>
                  <a:lnTo>
                    <a:pt x="48" y="535"/>
                  </a:lnTo>
                  <a:lnTo>
                    <a:pt x="48" y="53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任意多边形 54"/>
          <p:cNvSpPr/>
          <p:nvPr/>
        </p:nvSpPr>
        <p:spPr bwMode="auto">
          <a:xfrm>
            <a:off x="1687294" y="2035016"/>
            <a:ext cx="420928" cy="356097"/>
          </a:xfrm>
          <a:custGeom>
            <a:avLst/>
            <a:gdLst>
              <a:gd name="connsiteX0" fmla="*/ 285648 w 420928"/>
              <a:gd name="connsiteY0" fmla="*/ 0 h 356097"/>
              <a:gd name="connsiteX1" fmla="*/ 377132 w 420928"/>
              <a:gd name="connsiteY1" fmla="*/ 8408 h 356097"/>
              <a:gd name="connsiteX2" fmla="*/ 420928 w 420928"/>
              <a:gd name="connsiteY2" fmla="*/ 20802 h 356097"/>
              <a:gd name="connsiteX3" fmla="*/ 417344 w 420928"/>
              <a:gd name="connsiteY3" fmla="*/ 22594 h 356097"/>
              <a:gd name="connsiteX4" fmla="*/ 406165 w 420928"/>
              <a:gd name="connsiteY4" fmla="*/ 28184 h 356097"/>
              <a:gd name="connsiteX5" fmla="*/ 391260 w 420928"/>
              <a:gd name="connsiteY5" fmla="*/ 33773 h 356097"/>
              <a:gd name="connsiteX6" fmla="*/ 380081 w 420928"/>
              <a:gd name="connsiteY6" fmla="*/ 39363 h 356097"/>
              <a:gd name="connsiteX7" fmla="*/ 370766 w 420928"/>
              <a:gd name="connsiteY7" fmla="*/ 44952 h 356097"/>
              <a:gd name="connsiteX8" fmla="*/ 359587 w 420928"/>
              <a:gd name="connsiteY8" fmla="*/ 54268 h 356097"/>
              <a:gd name="connsiteX9" fmla="*/ 342819 w 420928"/>
              <a:gd name="connsiteY9" fmla="*/ 59857 h 356097"/>
              <a:gd name="connsiteX10" fmla="*/ 327913 w 420928"/>
              <a:gd name="connsiteY10" fmla="*/ 76626 h 356097"/>
              <a:gd name="connsiteX11" fmla="*/ 311145 w 420928"/>
              <a:gd name="connsiteY11" fmla="*/ 91531 h 356097"/>
              <a:gd name="connsiteX12" fmla="*/ 290651 w 420928"/>
              <a:gd name="connsiteY12" fmla="*/ 108299 h 356097"/>
              <a:gd name="connsiteX13" fmla="*/ 270156 w 420928"/>
              <a:gd name="connsiteY13" fmla="*/ 123204 h 356097"/>
              <a:gd name="connsiteX14" fmla="*/ 247798 w 420928"/>
              <a:gd name="connsiteY14" fmla="*/ 143699 h 356097"/>
              <a:gd name="connsiteX15" fmla="*/ 221714 w 420928"/>
              <a:gd name="connsiteY15" fmla="*/ 171646 h 356097"/>
              <a:gd name="connsiteX16" fmla="*/ 195630 w 420928"/>
              <a:gd name="connsiteY16" fmla="*/ 197730 h 356097"/>
              <a:gd name="connsiteX17" fmla="*/ 169546 w 420928"/>
              <a:gd name="connsiteY17" fmla="*/ 223814 h 356097"/>
              <a:gd name="connsiteX18" fmla="*/ 137873 w 420928"/>
              <a:gd name="connsiteY18" fmla="*/ 255487 h 356097"/>
              <a:gd name="connsiteX19" fmla="*/ 106199 w 420928"/>
              <a:gd name="connsiteY19" fmla="*/ 287161 h 356097"/>
              <a:gd name="connsiteX20" fmla="*/ 74526 w 420928"/>
              <a:gd name="connsiteY20" fmla="*/ 318834 h 356097"/>
              <a:gd name="connsiteX21" fmla="*/ 37263 w 420928"/>
              <a:gd name="connsiteY21" fmla="*/ 356097 h 356097"/>
              <a:gd name="connsiteX22" fmla="*/ 27947 w 420928"/>
              <a:gd name="connsiteY22" fmla="*/ 344918 h 356097"/>
              <a:gd name="connsiteX23" fmla="*/ 22358 w 420928"/>
              <a:gd name="connsiteY23" fmla="*/ 333740 h 356097"/>
              <a:gd name="connsiteX24" fmla="*/ 11179 w 420928"/>
              <a:gd name="connsiteY24" fmla="*/ 324424 h 356097"/>
              <a:gd name="connsiteX25" fmla="*/ 0 w 420928"/>
              <a:gd name="connsiteY25" fmla="*/ 313245 h 356097"/>
              <a:gd name="connsiteX26" fmla="*/ 27947 w 420928"/>
              <a:gd name="connsiteY26" fmla="*/ 275982 h 356097"/>
              <a:gd name="connsiteX27" fmla="*/ 54031 w 420928"/>
              <a:gd name="connsiteY27" fmla="*/ 244309 h 356097"/>
              <a:gd name="connsiteX28" fmla="*/ 74526 w 420928"/>
              <a:gd name="connsiteY28" fmla="*/ 207046 h 356097"/>
              <a:gd name="connsiteX29" fmla="*/ 100610 w 420928"/>
              <a:gd name="connsiteY29" fmla="*/ 180962 h 356097"/>
              <a:gd name="connsiteX30" fmla="*/ 117378 w 420928"/>
              <a:gd name="connsiteY30" fmla="*/ 149288 h 356097"/>
              <a:gd name="connsiteX31" fmla="*/ 137873 w 420928"/>
              <a:gd name="connsiteY31" fmla="*/ 128794 h 356097"/>
              <a:gd name="connsiteX32" fmla="*/ 152778 w 420928"/>
              <a:gd name="connsiteY32" fmla="*/ 102710 h 356097"/>
              <a:gd name="connsiteX33" fmla="*/ 169546 w 420928"/>
              <a:gd name="connsiteY33" fmla="*/ 80352 h 356097"/>
              <a:gd name="connsiteX34" fmla="*/ 180725 w 420928"/>
              <a:gd name="connsiteY34" fmla="*/ 65447 h 356097"/>
              <a:gd name="connsiteX35" fmla="*/ 195630 w 420928"/>
              <a:gd name="connsiteY35" fmla="*/ 44952 h 356097"/>
              <a:gd name="connsiteX36" fmla="*/ 201220 w 420928"/>
              <a:gd name="connsiteY36" fmla="*/ 33773 h 356097"/>
              <a:gd name="connsiteX37" fmla="*/ 212398 w 420928"/>
              <a:gd name="connsiteY37" fmla="*/ 17005 h 356097"/>
              <a:gd name="connsiteX38" fmla="*/ 216125 w 420928"/>
              <a:gd name="connsiteY38" fmla="*/ 13279 h 356097"/>
              <a:gd name="connsiteX39" fmla="*/ 219736 w 420928"/>
              <a:gd name="connsiteY39" fmla="*/ 6058 h 356097"/>
              <a:gd name="connsiteX40" fmla="*/ 285648 w 420928"/>
              <a:gd name="connsiteY40" fmla="*/ 0 h 356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20928" h="356097">
                <a:moveTo>
                  <a:pt x="285648" y="0"/>
                </a:moveTo>
                <a:cubicBezTo>
                  <a:pt x="316986" y="0"/>
                  <a:pt x="347582" y="2895"/>
                  <a:pt x="377132" y="8408"/>
                </a:cubicBezTo>
                <a:lnTo>
                  <a:pt x="420928" y="20802"/>
                </a:lnTo>
                <a:lnTo>
                  <a:pt x="417344" y="22594"/>
                </a:lnTo>
                <a:lnTo>
                  <a:pt x="406165" y="28184"/>
                </a:lnTo>
                <a:lnTo>
                  <a:pt x="391260" y="33773"/>
                </a:lnTo>
                <a:lnTo>
                  <a:pt x="380081" y="39363"/>
                </a:lnTo>
                <a:lnTo>
                  <a:pt x="370766" y="44952"/>
                </a:lnTo>
                <a:lnTo>
                  <a:pt x="359587" y="54268"/>
                </a:lnTo>
                <a:lnTo>
                  <a:pt x="342819" y="59857"/>
                </a:lnTo>
                <a:lnTo>
                  <a:pt x="327913" y="76626"/>
                </a:lnTo>
                <a:lnTo>
                  <a:pt x="311145" y="91531"/>
                </a:lnTo>
                <a:lnTo>
                  <a:pt x="290651" y="108299"/>
                </a:lnTo>
                <a:lnTo>
                  <a:pt x="270156" y="123204"/>
                </a:lnTo>
                <a:lnTo>
                  <a:pt x="247798" y="143699"/>
                </a:lnTo>
                <a:lnTo>
                  <a:pt x="221714" y="171646"/>
                </a:lnTo>
                <a:lnTo>
                  <a:pt x="195630" y="197730"/>
                </a:lnTo>
                <a:lnTo>
                  <a:pt x="169546" y="223814"/>
                </a:lnTo>
                <a:lnTo>
                  <a:pt x="137873" y="255487"/>
                </a:lnTo>
                <a:lnTo>
                  <a:pt x="106199" y="287161"/>
                </a:lnTo>
                <a:lnTo>
                  <a:pt x="74526" y="318834"/>
                </a:lnTo>
                <a:lnTo>
                  <a:pt x="37263" y="356097"/>
                </a:lnTo>
                <a:lnTo>
                  <a:pt x="27947" y="344918"/>
                </a:lnTo>
                <a:lnTo>
                  <a:pt x="22358" y="333740"/>
                </a:lnTo>
                <a:lnTo>
                  <a:pt x="11179" y="324424"/>
                </a:lnTo>
                <a:lnTo>
                  <a:pt x="0" y="313245"/>
                </a:lnTo>
                <a:lnTo>
                  <a:pt x="27947" y="275982"/>
                </a:lnTo>
                <a:lnTo>
                  <a:pt x="54031" y="244309"/>
                </a:lnTo>
                <a:lnTo>
                  <a:pt x="74526" y="207046"/>
                </a:lnTo>
                <a:lnTo>
                  <a:pt x="100610" y="180962"/>
                </a:lnTo>
                <a:lnTo>
                  <a:pt x="117378" y="149288"/>
                </a:lnTo>
                <a:lnTo>
                  <a:pt x="137873" y="128794"/>
                </a:lnTo>
                <a:lnTo>
                  <a:pt x="152778" y="102710"/>
                </a:lnTo>
                <a:lnTo>
                  <a:pt x="169546" y="80352"/>
                </a:lnTo>
                <a:lnTo>
                  <a:pt x="180725" y="65447"/>
                </a:lnTo>
                <a:lnTo>
                  <a:pt x="195630" y="44952"/>
                </a:lnTo>
                <a:lnTo>
                  <a:pt x="201220" y="33773"/>
                </a:lnTo>
                <a:lnTo>
                  <a:pt x="212398" y="17005"/>
                </a:lnTo>
                <a:lnTo>
                  <a:pt x="216125" y="13279"/>
                </a:lnTo>
                <a:lnTo>
                  <a:pt x="219736" y="6058"/>
                </a:lnTo>
                <a:lnTo>
                  <a:pt x="285648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56" name="任意多边形 55"/>
          <p:cNvSpPr/>
          <p:nvPr/>
        </p:nvSpPr>
        <p:spPr bwMode="auto">
          <a:xfrm>
            <a:off x="1277402" y="1910422"/>
            <a:ext cx="864499" cy="227304"/>
          </a:xfrm>
          <a:custGeom>
            <a:avLst/>
            <a:gdLst>
              <a:gd name="connsiteX0" fmla="*/ 648374 w 864499"/>
              <a:gd name="connsiteY0" fmla="*/ 0 h 227304"/>
              <a:gd name="connsiteX1" fmla="*/ 663280 w 864499"/>
              <a:gd name="connsiteY1" fmla="*/ 0 h 227304"/>
              <a:gd name="connsiteX2" fmla="*/ 674458 w 864499"/>
              <a:gd name="connsiteY2" fmla="*/ 0 h 227304"/>
              <a:gd name="connsiteX3" fmla="*/ 685637 w 864499"/>
              <a:gd name="connsiteY3" fmla="*/ 5590 h 227304"/>
              <a:gd name="connsiteX4" fmla="*/ 694953 w 864499"/>
              <a:gd name="connsiteY4" fmla="*/ 5590 h 227304"/>
              <a:gd name="connsiteX5" fmla="*/ 706132 w 864499"/>
              <a:gd name="connsiteY5" fmla="*/ 11179 h 227304"/>
              <a:gd name="connsiteX6" fmla="*/ 721037 w 864499"/>
              <a:gd name="connsiteY6" fmla="*/ 14905 h 227304"/>
              <a:gd name="connsiteX7" fmla="*/ 743395 w 864499"/>
              <a:gd name="connsiteY7" fmla="*/ 26084 h 227304"/>
              <a:gd name="connsiteX8" fmla="*/ 758300 w 864499"/>
              <a:gd name="connsiteY8" fmla="*/ 31674 h 227304"/>
              <a:gd name="connsiteX9" fmla="*/ 780658 w 864499"/>
              <a:gd name="connsiteY9" fmla="*/ 42852 h 227304"/>
              <a:gd name="connsiteX10" fmla="*/ 801152 w 864499"/>
              <a:gd name="connsiteY10" fmla="*/ 57758 h 227304"/>
              <a:gd name="connsiteX11" fmla="*/ 816057 w 864499"/>
              <a:gd name="connsiteY11" fmla="*/ 68936 h 227304"/>
              <a:gd name="connsiteX12" fmla="*/ 827236 w 864499"/>
              <a:gd name="connsiteY12" fmla="*/ 78252 h 227304"/>
              <a:gd name="connsiteX13" fmla="*/ 844005 w 864499"/>
              <a:gd name="connsiteY13" fmla="*/ 89431 h 227304"/>
              <a:gd name="connsiteX14" fmla="*/ 853320 w 864499"/>
              <a:gd name="connsiteY14" fmla="*/ 95020 h 227304"/>
              <a:gd name="connsiteX15" fmla="*/ 858910 w 864499"/>
              <a:gd name="connsiteY15" fmla="*/ 106199 h 227304"/>
              <a:gd name="connsiteX16" fmla="*/ 864499 w 864499"/>
              <a:gd name="connsiteY16" fmla="*/ 109926 h 227304"/>
              <a:gd name="connsiteX17" fmla="*/ 864499 w 864499"/>
              <a:gd name="connsiteY17" fmla="*/ 115515 h 227304"/>
              <a:gd name="connsiteX18" fmla="*/ 864499 w 864499"/>
              <a:gd name="connsiteY18" fmla="*/ 121104 h 227304"/>
              <a:gd name="connsiteX19" fmla="*/ 858910 w 864499"/>
              <a:gd name="connsiteY19" fmla="*/ 126694 h 227304"/>
              <a:gd name="connsiteX20" fmla="*/ 853320 w 864499"/>
              <a:gd name="connsiteY20" fmla="*/ 132283 h 227304"/>
              <a:gd name="connsiteX21" fmla="*/ 847731 w 864499"/>
              <a:gd name="connsiteY21" fmla="*/ 137873 h 227304"/>
              <a:gd name="connsiteX22" fmla="*/ 838415 w 864499"/>
              <a:gd name="connsiteY22" fmla="*/ 141599 h 227304"/>
              <a:gd name="connsiteX23" fmla="*/ 830820 w 864499"/>
              <a:gd name="connsiteY23" fmla="*/ 145396 h 227304"/>
              <a:gd name="connsiteX24" fmla="*/ 787024 w 864499"/>
              <a:gd name="connsiteY24" fmla="*/ 133002 h 227304"/>
              <a:gd name="connsiteX25" fmla="*/ 695540 w 864499"/>
              <a:gd name="connsiteY25" fmla="*/ 124594 h 227304"/>
              <a:gd name="connsiteX26" fmla="*/ 629628 w 864499"/>
              <a:gd name="connsiteY26" fmla="*/ 130652 h 227304"/>
              <a:gd name="connsiteX27" fmla="*/ 631606 w 864499"/>
              <a:gd name="connsiteY27" fmla="*/ 126694 h 227304"/>
              <a:gd name="connsiteX28" fmla="*/ 631606 w 864499"/>
              <a:gd name="connsiteY28" fmla="*/ 121104 h 227304"/>
              <a:gd name="connsiteX29" fmla="*/ 622290 w 864499"/>
              <a:gd name="connsiteY29" fmla="*/ 115515 h 227304"/>
              <a:gd name="connsiteX30" fmla="*/ 616701 w 864499"/>
              <a:gd name="connsiteY30" fmla="*/ 115515 h 227304"/>
              <a:gd name="connsiteX31" fmla="*/ 605522 w 864499"/>
              <a:gd name="connsiteY31" fmla="*/ 115515 h 227304"/>
              <a:gd name="connsiteX32" fmla="*/ 590617 w 864499"/>
              <a:gd name="connsiteY32" fmla="*/ 115515 h 227304"/>
              <a:gd name="connsiteX33" fmla="*/ 585028 w 864499"/>
              <a:gd name="connsiteY33" fmla="*/ 115515 h 227304"/>
              <a:gd name="connsiteX34" fmla="*/ 579438 w 864499"/>
              <a:gd name="connsiteY34" fmla="*/ 115515 h 227304"/>
              <a:gd name="connsiteX35" fmla="*/ 573849 w 864499"/>
              <a:gd name="connsiteY35" fmla="*/ 115515 h 227304"/>
              <a:gd name="connsiteX36" fmla="*/ 562670 w 864499"/>
              <a:gd name="connsiteY36" fmla="*/ 121104 h 227304"/>
              <a:gd name="connsiteX37" fmla="*/ 553354 w 864499"/>
              <a:gd name="connsiteY37" fmla="*/ 121104 h 227304"/>
              <a:gd name="connsiteX38" fmla="*/ 542175 w 864499"/>
              <a:gd name="connsiteY38" fmla="*/ 126694 h 227304"/>
              <a:gd name="connsiteX39" fmla="*/ 527270 w 864499"/>
              <a:gd name="connsiteY39" fmla="*/ 126694 h 227304"/>
              <a:gd name="connsiteX40" fmla="*/ 516091 w 864499"/>
              <a:gd name="connsiteY40" fmla="*/ 132283 h 227304"/>
              <a:gd name="connsiteX41" fmla="*/ 499323 w 864499"/>
              <a:gd name="connsiteY41" fmla="*/ 137873 h 227304"/>
              <a:gd name="connsiteX42" fmla="*/ 478828 w 864499"/>
              <a:gd name="connsiteY42" fmla="*/ 137873 h 227304"/>
              <a:gd name="connsiteX43" fmla="*/ 463923 w 864499"/>
              <a:gd name="connsiteY43" fmla="*/ 141599 h 227304"/>
              <a:gd name="connsiteX44" fmla="*/ 441565 w 864499"/>
              <a:gd name="connsiteY44" fmla="*/ 147188 h 227304"/>
              <a:gd name="connsiteX45" fmla="*/ 421071 w 864499"/>
              <a:gd name="connsiteY45" fmla="*/ 152778 h 227304"/>
              <a:gd name="connsiteX46" fmla="*/ 400576 w 864499"/>
              <a:gd name="connsiteY46" fmla="*/ 163957 h 227304"/>
              <a:gd name="connsiteX47" fmla="*/ 374492 w 864499"/>
              <a:gd name="connsiteY47" fmla="*/ 169546 h 227304"/>
              <a:gd name="connsiteX48" fmla="*/ 346545 w 864499"/>
              <a:gd name="connsiteY48" fmla="*/ 173272 h 227304"/>
              <a:gd name="connsiteX49" fmla="*/ 320461 w 864499"/>
              <a:gd name="connsiteY49" fmla="*/ 178862 h 227304"/>
              <a:gd name="connsiteX50" fmla="*/ 294377 w 864499"/>
              <a:gd name="connsiteY50" fmla="*/ 184451 h 227304"/>
              <a:gd name="connsiteX51" fmla="*/ 273882 w 864499"/>
              <a:gd name="connsiteY51" fmla="*/ 190041 h 227304"/>
              <a:gd name="connsiteX52" fmla="*/ 251525 w 864499"/>
              <a:gd name="connsiteY52" fmla="*/ 195630 h 227304"/>
              <a:gd name="connsiteX53" fmla="*/ 231030 w 864499"/>
              <a:gd name="connsiteY53" fmla="*/ 201220 h 227304"/>
              <a:gd name="connsiteX54" fmla="*/ 210536 w 864499"/>
              <a:gd name="connsiteY54" fmla="*/ 204946 h 227304"/>
              <a:gd name="connsiteX55" fmla="*/ 193767 w 864499"/>
              <a:gd name="connsiteY55" fmla="*/ 210535 h 227304"/>
              <a:gd name="connsiteX56" fmla="*/ 178862 w 864499"/>
              <a:gd name="connsiteY56" fmla="*/ 210535 h 227304"/>
              <a:gd name="connsiteX57" fmla="*/ 167683 w 864499"/>
              <a:gd name="connsiteY57" fmla="*/ 216125 h 227304"/>
              <a:gd name="connsiteX58" fmla="*/ 152778 w 864499"/>
              <a:gd name="connsiteY58" fmla="*/ 216125 h 227304"/>
              <a:gd name="connsiteX59" fmla="*/ 141599 w 864499"/>
              <a:gd name="connsiteY59" fmla="*/ 221714 h 227304"/>
              <a:gd name="connsiteX60" fmla="*/ 130420 w 864499"/>
              <a:gd name="connsiteY60" fmla="*/ 221714 h 227304"/>
              <a:gd name="connsiteX61" fmla="*/ 124831 w 864499"/>
              <a:gd name="connsiteY61" fmla="*/ 227304 h 227304"/>
              <a:gd name="connsiteX62" fmla="*/ 121105 w 864499"/>
              <a:gd name="connsiteY62" fmla="*/ 227304 h 227304"/>
              <a:gd name="connsiteX63" fmla="*/ 115515 w 864499"/>
              <a:gd name="connsiteY63" fmla="*/ 227304 h 227304"/>
              <a:gd name="connsiteX64" fmla="*/ 109926 w 864499"/>
              <a:gd name="connsiteY64" fmla="*/ 227304 h 227304"/>
              <a:gd name="connsiteX65" fmla="*/ 98747 w 864499"/>
              <a:gd name="connsiteY65" fmla="*/ 227304 h 227304"/>
              <a:gd name="connsiteX66" fmla="*/ 89431 w 864499"/>
              <a:gd name="connsiteY66" fmla="*/ 221714 h 227304"/>
              <a:gd name="connsiteX67" fmla="*/ 83842 w 864499"/>
              <a:gd name="connsiteY67" fmla="*/ 216125 h 227304"/>
              <a:gd name="connsiteX68" fmla="*/ 72663 w 864499"/>
              <a:gd name="connsiteY68" fmla="*/ 210535 h 227304"/>
              <a:gd name="connsiteX69" fmla="*/ 67073 w 864499"/>
              <a:gd name="connsiteY69" fmla="*/ 204946 h 227304"/>
              <a:gd name="connsiteX70" fmla="*/ 57758 w 864499"/>
              <a:gd name="connsiteY70" fmla="*/ 195630 h 227304"/>
              <a:gd name="connsiteX71" fmla="*/ 46579 w 864499"/>
              <a:gd name="connsiteY71" fmla="*/ 184451 h 227304"/>
              <a:gd name="connsiteX72" fmla="*/ 35400 w 864499"/>
              <a:gd name="connsiteY72" fmla="*/ 178862 h 227304"/>
              <a:gd name="connsiteX73" fmla="*/ 26084 w 864499"/>
              <a:gd name="connsiteY73" fmla="*/ 169546 h 227304"/>
              <a:gd name="connsiteX74" fmla="*/ 14905 w 864499"/>
              <a:gd name="connsiteY74" fmla="*/ 163957 h 227304"/>
              <a:gd name="connsiteX75" fmla="*/ 9316 w 864499"/>
              <a:gd name="connsiteY75" fmla="*/ 152778 h 227304"/>
              <a:gd name="connsiteX76" fmla="*/ 3727 w 864499"/>
              <a:gd name="connsiteY76" fmla="*/ 147188 h 227304"/>
              <a:gd name="connsiteX77" fmla="*/ 0 w 864499"/>
              <a:gd name="connsiteY77" fmla="*/ 141599 h 227304"/>
              <a:gd name="connsiteX78" fmla="*/ 0 w 864499"/>
              <a:gd name="connsiteY78" fmla="*/ 137873 h 227304"/>
              <a:gd name="connsiteX79" fmla="*/ 35400 w 864499"/>
              <a:gd name="connsiteY79" fmla="*/ 137873 h 227304"/>
              <a:gd name="connsiteX80" fmla="*/ 78252 w 864499"/>
              <a:gd name="connsiteY80" fmla="*/ 132283 h 227304"/>
              <a:gd name="connsiteX81" fmla="*/ 115515 w 864499"/>
              <a:gd name="connsiteY81" fmla="*/ 126694 h 227304"/>
              <a:gd name="connsiteX82" fmla="*/ 156504 w 864499"/>
              <a:gd name="connsiteY82" fmla="*/ 121104 h 227304"/>
              <a:gd name="connsiteX83" fmla="*/ 178862 w 864499"/>
              <a:gd name="connsiteY83" fmla="*/ 121104 h 227304"/>
              <a:gd name="connsiteX84" fmla="*/ 204946 w 864499"/>
              <a:gd name="connsiteY84" fmla="*/ 115515 h 227304"/>
              <a:gd name="connsiteX85" fmla="*/ 236620 w 864499"/>
              <a:gd name="connsiteY85" fmla="*/ 109926 h 227304"/>
              <a:gd name="connsiteX86" fmla="*/ 268293 w 864499"/>
              <a:gd name="connsiteY86" fmla="*/ 106199 h 227304"/>
              <a:gd name="connsiteX87" fmla="*/ 299966 w 864499"/>
              <a:gd name="connsiteY87" fmla="*/ 100610 h 227304"/>
              <a:gd name="connsiteX88" fmla="*/ 337229 w 864499"/>
              <a:gd name="connsiteY88" fmla="*/ 95020 h 227304"/>
              <a:gd name="connsiteX89" fmla="*/ 378219 w 864499"/>
              <a:gd name="connsiteY89" fmla="*/ 83842 h 227304"/>
              <a:gd name="connsiteX90" fmla="*/ 421071 w 864499"/>
              <a:gd name="connsiteY90" fmla="*/ 78252 h 227304"/>
              <a:gd name="connsiteX91" fmla="*/ 458334 w 864499"/>
              <a:gd name="connsiteY91" fmla="*/ 74526 h 227304"/>
              <a:gd name="connsiteX92" fmla="*/ 495597 w 864499"/>
              <a:gd name="connsiteY92" fmla="*/ 63347 h 227304"/>
              <a:gd name="connsiteX93" fmla="*/ 527270 w 864499"/>
              <a:gd name="connsiteY93" fmla="*/ 57758 h 227304"/>
              <a:gd name="connsiteX94" fmla="*/ 553354 w 864499"/>
              <a:gd name="connsiteY94" fmla="*/ 46579 h 227304"/>
              <a:gd name="connsiteX95" fmla="*/ 573849 w 864499"/>
              <a:gd name="connsiteY95" fmla="*/ 42852 h 227304"/>
              <a:gd name="connsiteX96" fmla="*/ 594343 w 864499"/>
              <a:gd name="connsiteY96" fmla="*/ 31674 h 227304"/>
              <a:gd name="connsiteX97" fmla="*/ 605522 w 864499"/>
              <a:gd name="connsiteY97" fmla="*/ 26084 h 227304"/>
              <a:gd name="connsiteX98" fmla="*/ 616701 w 864499"/>
              <a:gd name="connsiteY98" fmla="*/ 20495 h 227304"/>
              <a:gd name="connsiteX99" fmla="*/ 626017 w 864499"/>
              <a:gd name="connsiteY99" fmla="*/ 11179 h 227304"/>
              <a:gd name="connsiteX100" fmla="*/ 637196 w 864499"/>
              <a:gd name="connsiteY100" fmla="*/ 5590 h 227304"/>
              <a:gd name="connsiteX101" fmla="*/ 648374 w 864499"/>
              <a:gd name="connsiteY101" fmla="*/ 0 h 22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864499" h="227304">
                <a:moveTo>
                  <a:pt x="648374" y="0"/>
                </a:moveTo>
                <a:lnTo>
                  <a:pt x="663280" y="0"/>
                </a:lnTo>
                <a:lnTo>
                  <a:pt x="674458" y="0"/>
                </a:lnTo>
                <a:lnTo>
                  <a:pt x="685637" y="5590"/>
                </a:lnTo>
                <a:lnTo>
                  <a:pt x="694953" y="5590"/>
                </a:lnTo>
                <a:lnTo>
                  <a:pt x="706132" y="11179"/>
                </a:lnTo>
                <a:lnTo>
                  <a:pt x="721037" y="14905"/>
                </a:lnTo>
                <a:lnTo>
                  <a:pt x="743395" y="26084"/>
                </a:lnTo>
                <a:lnTo>
                  <a:pt x="758300" y="31674"/>
                </a:lnTo>
                <a:lnTo>
                  <a:pt x="780658" y="42852"/>
                </a:lnTo>
                <a:lnTo>
                  <a:pt x="801152" y="57758"/>
                </a:lnTo>
                <a:lnTo>
                  <a:pt x="816057" y="68936"/>
                </a:lnTo>
                <a:lnTo>
                  <a:pt x="827236" y="78252"/>
                </a:lnTo>
                <a:lnTo>
                  <a:pt x="844005" y="89431"/>
                </a:lnTo>
                <a:lnTo>
                  <a:pt x="853320" y="95020"/>
                </a:lnTo>
                <a:lnTo>
                  <a:pt x="858910" y="106199"/>
                </a:lnTo>
                <a:lnTo>
                  <a:pt x="864499" y="109926"/>
                </a:lnTo>
                <a:lnTo>
                  <a:pt x="864499" y="115515"/>
                </a:lnTo>
                <a:lnTo>
                  <a:pt x="864499" y="121104"/>
                </a:lnTo>
                <a:lnTo>
                  <a:pt x="858910" y="126694"/>
                </a:lnTo>
                <a:lnTo>
                  <a:pt x="853320" y="132283"/>
                </a:lnTo>
                <a:lnTo>
                  <a:pt x="847731" y="137873"/>
                </a:lnTo>
                <a:lnTo>
                  <a:pt x="838415" y="141599"/>
                </a:lnTo>
                <a:lnTo>
                  <a:pt x="830820" y="145396"/>
                </a:lnTo>
                <a:lnTo>
                  <a:pt x="787024" y="133002"/>
                </a:lnTo>
                <a:cubicBezTo>
                  <a:pt x="757474" y="127489"/>
                  <a:pt x="726878" y="124594"/>
                  <a:pt x="695540" y="124594"/>
                </a:cubicBezTo>
                <a:lnTo>
                  <a:pt x="629628" y="130652"/>
                </a:lnTo>
                <a:lnTo>
                  <a:pt x="631606" y="126694"/>
                </a:lnTo>
                <a:lnTo>
                  <a:pt x="631606" y="121104"/>
                </a:lnTo>
                <a:lnTo>
                  <a:pt x="622290" y="115515"/>
                </a:lnTo>
                <a:lnTo>
                  <a:pt x="616701" y="115515"/>
                </a:lnTo>
                <a:lnTo>
                  <a:pt x="605522" y="115515"/>
                </a:lnTo>
                <a:lnTo>
                  <a:pt x="590617" y="115515"/>
                </a:lnTo>
                <a:lnTo>
                  <a:pt x="585028" y="115515"/>
                </a:lnTo>
                <a:lnTo>
                  <a:pt x="579438" y="115515"/>
                </a:lnTo>
                <a:lnTo>
                  <a:pt x="573849" y="115515"/>
                </a:lnTo>
                <a:lnTo>
                  <a:pt x="562670" y="121104"/>
                </a:lnTo>
                <a:lnTo>
                  <a:pt x="553354" y="121104"/>
                </a:lnTo>
                <a:lnTo>
                  <a:pt x="542175" y="126694"/>
                </a:lnTo>
                <a:lnTo>
                  <a:pt x="527270" y="126694"/>
                </a:lnTo>
                <a:lnTo>
                  <a:pt x="516091" y="132283"/>
                </a:lnTo>
                <a:lnTo>
                  <a:pt x="499323" y="137873"/>
                </a:lnTo>
                <a:lnTo>
                  <a:pt x="478828" y="137873"/>
                </a:lnTo>
                <a:lnTo>
                  <a:pt x="463923" y="141599"/>
                </a:lnTo>
                <a:lnTo>
                  <a:pt x="441565" y="147188"/>
                </a:lnTo>
                <a:lnTo>
                  <a:pt x="421071" y="152778"/>
                </a:lnTo>
                <a:lnTo>
                  <a:pt x="400576" y="163957"/>
                </a:lnTo>
                <a:lnTo>
                  <a:pt x="374492" y="169546"/>
                </a:lnTo>
                <a:lnTo>
                  <a:pt x="346545" y="173272"/>
                </a:lnTo>
                <a:lnTo>
                  <a:pt x="320461" y="178862"/>
                </a:lnTo>
                <a:lnTo>
                  <a:pt x="294377" y="184451"/>
                </a:lnTo>
                <a:lnTo>
                  <a:pt x="273882" y="190041"/>
                </a:lnTo>
                <a:lnTo>
                  <a:pt x="251525" y="195630"/>
                </a:lnTo>
                <a:lnTo>
                  <a:pt x="231030" y="201220"/>
                </a:lnTo>
                <a:lnTo>
                  <a:pt x="210536" y="204946"/>
                </a:lnTo>
                <a:lnTo>
                  <a:pt x="193767" y="210535"/>
                </a:lnTo>
                <a:lnTo>
                  <a:pt x="178862" y="210535"/>
                </a:lnTo>
                <a:lnTo>
                  <a:pt x="167683" y="216125"/>
                </a:lnTo>
                <a:lnTo>
                  <a:pt x="152778" y="216125"/>
                </a:lnTo>
                <a:lnTo>
                  <a:pt x="141599" y="221714"/>
                </a:lnTo>
                <a:lnTo>
                  <a:pt x="130420" y="221714"/>
                </a:lnTo>
                <a:lnTo>
                  <a:pt x="124831" y="227304"/>
                </a:lnTo>
                <a:lnTo>
                  <a:pt x="121105" y="227304"/>
                </a:lnTo>
                <a:lnTo>
                  <a:pt x="115515" y="227304"/>
                </a:lnTo>
                <a:lnTo>
                  <a:pt x="109926" y="227304"/>
                </a:lnTo>
                <a:lnTo>
                  <a:pt x="98747" y="227304"/>
                </a:lnTo>
                <a:lnTo>
                  <a:pt x="89431" y="221714"/>
                </a:lnTo>
                <a:lnTo>
                  <a:pt x="83842" y="216125"/>
                </a:lnTo>
                <a:lnTo>
                  <a:pt x="72663" y="210535"/>
                </a:lnTo>
                <a:lnTo>
                  <a:pt x="67073" y="204946"/>
                </a:lnTo>
                <a:lnTo>
                  <a:pt x="57758" y="195630"/>
                </a:lnTo>
                <a:lnTo>
                  <a:pt x="46579" y="184451"/>
                </a:lnTo>
                <a:lnTo>
                  <a:pt x="35400" y="178862"/>
                </a:lnTo>
                <a:lnTo>
                  <a:pt x="26084" y="169546"/>
                </a:lnTo>
                <a:lnTo>
                  <a:pt x="14905" y="163957"/>
                </a:lnTo>
                <a:lnTo>
                  <a:pt x="9316" y="152778"/>
                </a:lnTo>
                <a:lnTo>
                  <a:pt x="3727" y="147188"/>
                </a:lnTo>
                <a:lnTo>
                  <a:pt x="0" y="141599"/>
                </a:lnTo>
                <a:lnTo>
                  <a:pt x="0" y="137873"/>
                </a:lnTo>
                <a:lnTo>
                  <a:pt x="35400" y="137873"/>
                </a:lnTo>
                <a:lnTo>
                  <a:pt x="78252" y="132283"/>
                </a:lnTo>
                <a:lnTo>
                  <a:pt x="115515" y="126694"/>
                </a:lnTo>
                <a:lnTo>
                  <a:pt x="156504" y="121104"/>
                </a:lnTo>
                <a:lnTo>
                  <a:pt x="178862" y="121104"/>
                </a:lnTo>
                <a:lnTo>
                  <a:pt x="204946" y="115515"/>
                </a:lnTo>
                <a:lnTo>
                  <a:pt x="236620" y="109926"/>
                </a:lnTo>
                <a:lnTo>
                  <a:pt x="268293" y="106199"/>
                </a:lnTo>
                <a:lnTo>
                  <a:pt x="299966" y="100610"/>
                </a:lnTo>
                <a:lnTo>
                  <a:pt x="337229" y="95020"/>
                </a:lnTo>
                <a:lnTo>
                  <a:pt x="378219" y="83842"/>
                </a:lnTo>
                <a:lnTo>
                  <a:pt x="421071" y="78252"/>
                </a:lnTo>
                <a:lnTo>
                  <a:pt x="458334" y="74526"/>
                </a:lnTo>
                <a:lnTo>
                  <a:pt x="495597" y="63347"/>
                </a:lnTo>
                <a:lnTo>
                  <a:pt x="527270" y="57758"/>
                </a:lnTo>
                <a:lnTo>
                  <a:pt x="553354" y="46579"/>
                </a:lnTo>
                <a:lnTo>
                  <a:pt x="573849" y="42852"/>
                </a:lnTo>
                <a:lnTo>
                  <a:pt x="594343" y="31674"/>
                </a:lnTo>
                <a:lnTo>
                  <a:pt x="605522" y="26084"/>
                </a:lnTo>
                <a:lnTo>
                  <a:pt x="616701" y="20495"/>
                </a:lnTo>
                <a:lnTo>
                  <a:pt x="626017" y="11179"/>
                </a:lnTo>
                <a:lnTo>
                  <a:pt x="637196" y="5590"/>
                </a:lnTo>
                <a:lnTo>
                  <a:pt x="648374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57" name="任意多边形 56"/>
          <p:cNvSpPr/>
          <p:nvPr/>
        </p:nvSpPr>
        <p:spPr bwMode="auto">
          <a:xfrm>
            <a:off x="1433455" y="3203451"/>
            <a:ext cx="246933" cy="199907"/>
          </a:xfrm>
          <a:custGeom>
            <a:avLst/>
            <a:gdLst>
              <a:gd name="connsiteX0" fmla="*/ 3727 w 246933"/>
              <a:gd name="connsiteY0" fmla="*/ 0 h 199907"/>
              <a:gd name="connsiteX1" fmla="*/ 9316 w 246933"/>
              <a:gd name="connsiteY1" fmla="*/ 0 h 199907"/>
              <a:gd name="connsiteX2" fmla="*/ 20495 w 246933"/>
              <a:gd name="connsiteY2" fmla="*/ 0 h 199907"/>
              <a:gd name="connsiteX3" fmla="*/ 31674 w 246933"/>
              <a:gd name="connsiteY3" fmla="*/ 3726 h 199907"/>
              <a:gd name="connsiteX4" fmla="*/ 46579 w 246933"/>
              <a:gd name="connsiteY4" fmla="*/ 3726 h 199907"/>
              <a:gd name="connsiteX5" fmla="*/ 67073 w 246933"/>
              <a:gd name="connsiteY5" fmla="*/ 9316 h 199907"/>
              <a:gd name="connsiteX6" fmla="*/ 95021 w 246933"/>
              <a:gd name="connsiteY6" fmla="*/ 20495 h 199907"/>
              <a:gd name="connsiteX7" fmla="*/ 121105 w 246933"/>
              <a:gd name="connsiteY7" fmla="*/ 26084 h 199907"/>
              <a:gd name="connsiteX8" fmla="*/ 147189 w 246933"/>
              <a:gd name="connsiteY8" fmla="*/ 35400 h 199907"/>
              <a:gd name="connsiteX9" fmla="*/ 167683 w 246933"/>
              <a:gd name="connsiteY9" fmla="*/ 40989 h 199907"/>
              <a:gd name="connsiteX10" fmla="*/ 190041 w 246933"/>
              <a:gd name="connsiteY10" fmla="*/ 46579 h 199907"/>
              <a:gd name="connsiteX11" fmla="*/ 210535 w 246933"/>
              <a:gd name="connsiteY11" fmla="*/ 52168 h 199907"/>
              <a:gd name="connsiteX12" fmla="*/ 225441 w 246933"/>
              <a:gd name="connsiteY12" fmla="*/ 52168 h 199907"/>
              <a:gd name="connsiteX13" fmla="*/ 236619 w 246933"/>
              <a:gd name="connsiteY13" fmla="*/ 52168 h 199907"/>
              <a:gd name="connsiteX14" fmla="*/ 246933 w 246933"/>
              <a:gd name="connsiteY14" fmla="*/ 52168 h 199907"/>
              <a:gd name="connsiteX15" fmla="*/ 243491 w 246933"/>
              <a:gd name="connsiteY15" fmla="*/ 82357 h 199907"/>
              <a:gd name="connsiteX16" fmla="*/ 210791 w 246933"/>
              <a:gd name="connsiteY16" fmla="*/ 175507 h 199907"/>
              <a:gd name="connsiteX17" fmla="*/ 195814 w 246933"/>
              <a:gd name="connsiteY17" fmla="*/ 199907 h 199907"/>
              <a:gd name="connsiteX18" fmla="*/ 193767 w 246933"/>
              <a:gd name="connsiteY18" fmla="*/ 193767 h 199907"/>
              <a:gd name="connsiteX19" fmla="*/ 184451 w 246933"/>
              <a:gd name="connsiteY19" fmla="*/ 178862 h 199907"/>
              <a:gd name="connsiteX20" fmla="*/ 167683 w 246933"/>
              <a:gd name="connsiteY20" fmla="*/ 162094 h 199907"/>
              <a:gd name="connsiteX21" fmla="*/ 152778 w 246933"/>
              <a:gd name="connsiteY21" fmla="*/ 147188 h 199907"/>
              <a:gd name="connsiteX22" fmla="*/ 136010 w 246933"/>
              <a:gd name="connsiteY22" fmla="*/ 126694 h 199907"/>
              <a:gd name="connsiteX23" fmla="*/ 115515 w 246933"/>
              <a:gd name="connsiteY23" fmla="*/ 109926 h 199907"/>
              <a:gd name="connsiteX24" fmla="*/ 89431 w 246933"/>
              <a:gd name="connsiteY24" fmla="*/ 89431 h 199907"/>
              <a:gd name="connsiteX25" fmla="*/ 67073 w 246933"/>
              <a:gd name="connsiteY25" fmla="*/ 72663 h 199907"/>
              <a:gd name="connsiteX26" fmla="*/ 46579 w 246933"/>
              <a:gd name="connsiteY26" fmla="*/ 52168 h 199907"/>
              <a:gd name="connsiteX27" fmla="*/ 31674 w 246933"/>
              <a:gd name="connsiteY27" fmla="*/ 40989 h 199907"/>
              <a:gd name="connsiteX28" fmla="*/ 14905 w 246933"/>
              <a:gd name="connsiteY28" fmla="*/ 31673 h 199907"/>
              <a:gd name="connsiteX29" fmla="*/ 9316 w 246933"/>
              <a:gd name="connsiteY29" fmla="*/ 20495 h 199907"/>
              <a:gd name="connsiteX30" fmla="*/ 0 w 246933"/>
              <a:gd name="connsiteY30" fmla="*/ 14905 h 199907"/>
              <a:gd name="connsiteX31" fmla="*/ 0 w 246933"/>
              <a:gd name="connsiteY31" fmla="*/ 9316 h 199907"/>
              <a:gd name="connsiteX32" fmla="*/ 0 w 246933"/>
              <a:gd name="connsiteY32" fmla="*/ 3726 h 199907"/>
              <a:gd name="connsiteX33" fmla="*/ 3727 w 246933"/>
              <a:gd name="connsiteY33" fmla="*/ 0 h 19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46933" h="199907">
                <a:moveTo>
                  <a:pt x="3727" y="0"/>
                </a:moveTo>
                <a:lnTo>
                  <a:pt x="9316" y="0"/>
                </a:lnTo>
                <a:lnTo>
                  <a:pt x="20495" y="0"/>
                </a:lnTo>
                <a:lnTo>
                  <a:pt x="31674" y="3726"/>
                </a:lnTo>
                <a:lnTo>
                  <a:pt x="46579" y="3726"/>
                </a:lnTo>
                <a:lnTo>
                  <a:pt x="67073" y="9316"/>
                </a:lnTo>
                <a:lnTo>
                  <a:pt x="95021" y="20495"/>
                </a:lnTo>
                <a:lnTo>
                  <a:pt x="121105" y="26084"/>
                </a:lnTo>
                <a:lnTo>
                  <a:pt x="147189" y="35400"/>
                </a:lnTo>
                <a:lnTo>
                  <a:pt x="167683" y="40989"/>
                </a:lnTo>
                <a:lnTo>
                  <a:pt x="190041" y="46579"/>
                </a:lnTo>
                <a:lnTo>
                  <a:pt x="210535" y="52168"/>
                </a:lnTo>
                <a:lnTo>
                  <a:pt x="225441" y="52168"/>
                </a:lnTo>
                <a:lnTo>
                  <a:pt x="236619" y="52168"/>
                </a:lnTo>
                <a:lnTo>
                  <a:pt x="246933" y="52168"/>
                </a:lnTo>
                <a:lnTo>
                  <a:pt x="243491" y="82357"/>
                </a:lnTo>
                <a:cubicBezTo>
                  <a:pt x="236016" y="114662"/>
                  <a:pt x="224990" y="145822"/>
                  <a:pt x="210791" y="175507"/>
                </a:cubicBezTo>
                <a:lnTo>
                  <a:pt x="195814" y="199907"/>
                </a:lnTo>
                <a:lnTo>
                  <a:pt x="193767" y="193767"/>
                </a:lnTo>
                <a:lnTo>
                  <a:pt x="184451" y="178862"/>
                </a:lnTo>
                <a:lnTo>
                  <a:pt x="167683" y="162094"/>
                </a:lnTo>
                <a:lnTo>
                  <a:pt x="152778" y="147188"/>
                </a:lnTo>
                <a:lnTo>
                  <a:pt x="136010" y="126694"/>
                </a:lnTo>
                <a:lnTo>
                  <a:pt x="115515" y="109926"/>
                </a:lnTo>
                <a:lnTo>
                  <a:pt x="89431" y="89431"/>
                </a:lnTo>
                <a:lnTo>
                  <a:pt x="67073" y="72663"/>
                </a:lnTo>
                <a:lnTo>
                  <a:pt x="46579" y="52168"/>
                </a:lnTo>
                <a:lnTo>
                  <a:pt x="31674" y="40989"/>
                </a:lnTo>
                <a:lnTo>
                  <a:pt x="14905" y="31673"/>
                </a:lnTo>
                <a:lnTo>
                  <a:pt x="9316" y="20495"/>
                </a:lnTo>
                <a:lnTo>
                  <a:pt x="0" y="14905"/>
                </a:lnTo>
                <a:lnTo>
                  <a:pt x="0" y="9316"/>
                </a:lnTo>
                <a:lnTo>
                  <a:pt x="0" y="3726"/>
                </a:lnTo>
                <a:lnTo>
                  <a:pt x="3727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58" name="任意多边形 57"/>
          <p:cNvSpPr/>
          <p:nvPr/>
        </p:nvSpPr>
        <p:spPr bwMode="auto">
          <a:xfrm>
            <a:off x="1606728" y="2296099"/>
            <a:ext cx="242208" cy="1192413"/>
          </a:xfrm>
          <a:custGeom>
            <a:avLst/>
            <a:gdLst>
              <a:gd name="connsiteX0" fmla="*/ 0 w 242208"/>
              <a:gd name="connsiteY0" fmla="*/ 0 h 1192413"/>
              <a:gd name="connsiteX1" fmla="*/ 5589 w 242208"/>
              <a:gd name="connsiteY1" fmla="*/ 0 h 1192413"/>
              <a:gd name="connsiteX2" fmla="*/ 11178 w 242208"/>
              <a:gd name="connsiteY2" fmla="*/ 0 h 1192413"/>
              <a:gd name="connsiteX3" fmla="*/ 16768 w 242208"/>
              <a:gd name="connsiteY3" fmla="*/ 0 h 1192413"/>
              <a:gd name="connsiteX4" fmla="*/ 20494 w 242208"/>
              <a:gd name="connsiteY4" fmla="*/ 0 h 1192413"/>
              <a:gd name="connsiteX5" fmla="*/ 31673 w 242208"/>
              <a:gd name="connsiteY5" fmla="*/ 5590 h 1192413"/>
              <a:gd name="connsiteX6" fmla="*/ 48441 w 242208"/>
              <a:gd name="connsiteY6" fmla="*/ 5590 h 1192413"/>
              <a:gd name="connsiteX7" fmla="*/ 57757 w 242208"/>
              <a:gd name="connsiteY7" fmla="*/ 9316 h 1192413"/>
              <a:gd name="connsiteX8" fmla="*/ 83841 w 242208"/>
              <a:gd name="connsiteY8" fmla="*/ 20495 h 1192413"/>
              <a:gd name="connsiteX9" fmla="*/ 106199 w 242208"/>
              <a:gd name="connsiteY9" fmla="*/ 37263 h 1192413"/>
              <a:gd name="connsiteX10" fmla="*/ 126693 w 242208"/>
              <a:gd name="connsiteY10" fmla="*/ 52168 h 1192413"/>
              <a:gd name="connsiteX11" fmla="*/ 143462 w 242208"/>
              <a:gd name="connsiteY11" fmla="*/ 72663 h 1192413"/>
              <a:gd name="connsiteX12" fmla="*/ 158367 w 242208"/>
              <a:gd name="connsiteY12" fmla="*/ 98747 h 1192413"/>
              <a:gd name="connsiteX13" fmla="*/ 173272 w 242208"/>
              <a:gd name="connsiteY13" fmla="*/ 130420 h 1192413"/>
              <a:gd name="connsiteX14" fmla="*/ 190040 w 242208"/>
              <a:gd name="connsiteY14" fmla="*/ 162094 h 1192413"/>
              <a:gd name="connsiteX15" fmla="*/ 201219 w 242208"/>
              <a:gd name="connsiteY15" fmla="*/ 199357 h 1192413"/>
              <a:gd name="connsiteX16" fmla="*/ 201219 w 242208"/>
              <a:gd name="connsiteY16" fmla="*/ 221714 h 1192413"/>
              <a:gd name="connsiteX17" fmla="*/ 204945 w 242208"/>
              <a:gd name="connsiteY17" fmla="*/ 247798 h 1192413"/>
              <a:gd name="connsiteX18" fmla="*/ 210535 w 242208"/>
              <a:gd name="connsiteY18" fmla="*/ 273883 h 1192413"/>
              <a:gd name="connsiteX19" fmla="*/ 216124 w 242208"/>
              <a:gd name="connsiteY19" fmla="*/ 305556 h 1192413"/>
              <a:gd name="connsiteX20" fmla="*/ 221714 w 242208"/>
              <a:gd name="connsiteY20" fmla="*/ 342819 h 1192413"/>
              <a:gd name="connsiteX21" fmla="*/ 221714 w 242208"/>
              <a:gd name="connsiteY21" fmla="*/ 383808 h 1192413"/>
              <a:gd name="connsiteX22" fmla="*/ 227303 w 242208"/>
              <a:gd name="connsiteY22" fmla="*/ 426660 h 1192413"/>
              <a:gd name="connsiteX23" fmla="*/ 232893 w 242208"/>
              <a:gd name="connsiteY23" fmla="*/ 473239 h 1192413"/>
              <a:gd name="connsiteX24" fmla="*/ 236619 w 242208"/>
              <a:gd name="connsiteY24" fmla="*/ 521681 h 1192413"/>
              <a:gd name="connsiteX25" fmla="*/ 236619 w 242208"/>
              <a:gd name="connsiteY25" fmla="*/ 568259 h 1192413"/>
              <a:gd name="connsiteX26" fmla="*/ 242208 w 242208"/>
              <a:gd name="connsiteY26" fmla="*/ 616701 h 1192413"/>
              <a:gd name="connsiteX27" fmla="*/ 242208 w 242208"/>
              <a:gd name="connsiteY27" fmla="*/ 659554 h 1192413"/>
              <a:gd name="connsiteX28" fmla="*/ 242208 w 242208"/>
              <a:gd name="connsiteY28" fmla="*/ 700543 h 1192413"/>
              <a:gd name="connsiteX29" fmla="*/ 242208 w 242208"/>
              <a:gd name="connsiteY29" fmla="*/ 737806 h 1192413"/>
              <a:gd name="connsiteX30" fmla="*/ 242208 w 242208"/>
              <a:gd name="connsiteY30" fmla="*/ 775069 h 1192413"/>
              <a:gd name="connsiteX31" fmla="*/ 242208 w 242208"/>
              <a:gd name="connsiteY31" fmla="*/ 812332 h 1192413"/>
              <a:gd name="connsiteX32" fmla="*/ 236619 w 242208"/>
              <a:gd name="connsiteY32" fmla="*/ 844005 h 1192413"/>
              <a:gd name="connsiteX33" fmla="*/ 236619 w 242208"/>
              <a:gd name="connsiteY33" fmla="*/ 875679 h 1192413"/>
              <a:gd name="connsiteX34" fmla="*/ 232893 w 242208"/>
              <a:gd name="connsiteY34" fmla="*/ 907352 h 1192413"/>
              <a:gd name="connsiteX35" fmla="*/ 227303 w 242208"/>
              <a:gd name="connsiteY35" fmla="*/ 933436 h 1192413"/>
              <a:gd name="connsiteX36" fmla="*/ 221714 w 242208"/>
              <a:gd name="connsiteY36" fmla="*/ 959520 h 1192413"/>
              <a:gd name="connsiteX37" fmla="*/ 216124 w 242208"/>
              <a:gd name="connsiteY37" fmla="*/ 980015 h 1192413"/>
              <a:gd name="connsiteX38" fmla="*/ 210535 w 242208"/>
              <a:gd name="connsiteY38" fmla="*/ 1002372 h 1192413"/>
              <a:gd name="connsiteX39" fmla="*/ 204945 w 242208"/>
              <a:gd name="connsiteY39" fmla="*/ 1022867 h 1192413"/>
              <a:gd name="connsiteX40" fmla="*/ 201219 w 242208"/>
              <a:gd name="connsiteY40" fmla="*/ 1043362 h 1192413"/>
              <a:gd name="connsiteX41" fmla="*/ 190040 w 242208"/>
              <a:gd name="connsiteY41" fmla="*/ 1065719 h 1192413"/>
              <a:gd name="connsiteX42" fmla="*/ 178861 w 242208"/>
              <a:gd name="connsiteY42" fmla="*/ 1080624 h 1192413"/>
              <a:gd name="connsiteX43" fmla="*/ 173272 w 242208"/>
              <a:gd name="connsiteY43" fmla="*/ 1097393 h 1192413"/>
              <a:gd name="connsiteX44" fmla="*/ 163956 w 242208"/>
              <a:gd name="connsiteY44" fmla="*/ 1106709 h 1192413"/>
              <a:gd name="connsiteX45" fmla="*/ 158367 w 242208"/>
              <a:gd name="connsiteY45" fmla="*/ 1123477 h 1192413"/>
              <a:gd name="connsiteX46" fmla="*/ 137872 w 242208"/>
              <a:gd name="connsiteY46" fmla="*/ 1143971 h 1192413"/>
              <a:gd name="connsiteX47" fmla="*/ 126693 w 242208"/>
              <a:gd name="connsiteY47" fmla="*/ 1155150 h 1192413"/>
              <a:gd name="connsiteX48" fmla="*/ 115514 w 242208"/>
              <a:gd name="connsiteY48" fmla="*/ 1160740 h 1192413"/>
              <a:gd name="connsiteX49" fmla="*/ 95020 w 242208"/>
              <a:gd name="connsiteY49" fmla="*/ 1175645 h 1192413"/>
              <a:gd name="connsiteX50" fmla="*/ 80115 w 242208"/>
              <a:gd name="connsiteY50" fmla="*/ 1181234 h 1192413"/>
              <a:gd name="connsiteX51" fmla="*/ 63346 w 242208"/>
              <a:gd name="connsiteY51" fmla="*/ 1192413 h 1192413"/>
              <a:gd name="connsiteX52" fmla="*/ 57757 w 242208"/>
              <a:gd name="connsiteY52" fmla="*/ 1192413 h 1192413"/>
              <a:gd name="connsiteX53" fmla="*/ 48441 w 242208"/>
              <a:gd name="connsiteY53" fmla="*/ 1186824 h 1192413"/>
              <a:gd name="connsiteX54" fmla="*/ 42852 w 242208"/>
              <a:gd name="connsiteY54" fmla="*/ 1181234 h 1192413"/>
              <a:gd name="connsiteX55" fmla="*/ 42852 w 242208"/>
              <a:gd name="connsiteY55" fmla="*/ 1175645 h 1192413"/>
              <a:gd name="connsiteX56" fmla="*/ 37262 w 242208"/>
              <a:gd name="connsiteY56" fmla="*/ 1170055 h 1192413"/>
              <a:gd name="connsiteX57" fmla="*/ 31673 w 242208"/>
              <a:gd name="connsiteY57" fmla="*/ 1160740 h 1192413"/>
              <a:gd name="connsiteX58" fmla="*/ 31673 w 242208"/>
              <a:gd name="connsiteY58" fmla="*/ 1149561 h 1192413"/>
              <a:gd name="connsiteX59" fmla="*/ 31673 w 242208"/>
              <a:gd name="connsiteY59" fmla="*/ 1132793 h 1192413"/>
              <a:gd name="connsiteX60" fmla="*/ 26084 w 242208"/>
              <a:gd name="connsiteY60" fmla="*/ 1117887 h 1192413"/>
              <a:gd name="connsiteX61" fmla="*/ 22541 w 242208"/>
              <a:gd name="connsiteY61" fmla="*/ 1107259 h 1192413"/>
              <a:gd name="connsiteX62" fmla="*/ 37518 w 242208"/>
              <a:gd name="connsiteY62" fmla="*/ 1082859 h 1192413"/>
              <a:gd name="connsiteX63" fmla="*/ 70218 w 242208"/>
              <a:gd name="connsiteY63" fmla="*/ 989709 h 1192413"/>
              <a:gd name="connsiteX64" fmla="*/ 73660 w 242208"/>
              <a:gd name="connsiteY64" fmla="*/ 959520 h 1192413"/>
              <a:gd name="connsiteX65" fmla="*/ 74525 w 242208"/>
              <a:gd name="connsiteY65" fmla="*/ 959520 h 1192413"/>
              <a:gd name="connsiteX66" fmla="*/ 83841 w 242208"/>
              <a:gd name="connsiteY66" fmla="*/ 953931 h 1192413"/>
              <a:gd name="connsiteX67" fmla="*/ 89430 w 242208"/>
              <a:gd name="connsiteY67" fmla="*/ 948341 h 1192413"/>
              <a:gd name="connsiteX68" fmla="*/ 95020 w 242208"/>
              <a:gd name="connsiteY68" fmla="*/ 939025 h 1192413"/>
              <a:gd name="connsiteX69" fmla="*/ 100609 w 242208"/>
              <a:gd name="connsiteY69" fmla="*/ 922257 h 1192413"/>
              <a:gd name="connsiteX70" fmla="*/ 106199 w 242208"/>
              <a:gd name="connsiteY70" fmla="*/ 907352 h 1192413"/>
              <a:gd name="connsiteX71" fmla="*/ 111788 w 242208"/>
              <a:gd name="connsiteY71" fmla="*/ 884994 h 1192413"/>
              <a:gd name="connsiteX72" fmla="*/ 115514 w 242208"/>
              <a:gd name="connsiteY72" fmla="*/ 858910 h 1192413"/>
              <a:gd name="connsiteX73" fmla="*/ 121104 w 242208"/>
              <a:gd name="connsiteY73" fmla="*/ 832826 h 1192413"/>
              <a:gd name="connsiteX74" fmla="*/ 121104 w 242208"/>
              <a:gd name="connsiteY74" fmla="*/ 801153 h 1192413"/>
              <a:gd name="connsiteX75" fmla="*/ 121104 w 242208"/>
              <a:gd name="connsiteY75" fmla="*/ 769479 h 1192413"/>
              <a:gd name="connsiteX76" fmla="*/ 126693 w 242208"/>
              <a:gd name="connsiteY76" fmla="*/ 737806 h 1192413"/>
              <a:gd name="connsiteX77" fmla="*/ 126693 w 242208"/>
              <a:gd name="connsiteY77" fmla="*/ 700543 h 1192413"/>
              <a:gd name="connsiteX78" fmla="*/ 126693 w 242208"/>
              <a:gd name="connsiteY78" fmla="*/ 659554 h 1192413"/>
              <a:gd name="connsiteX79" fmla="*/ 126693 w 242208"/>
              <a:gd name="connsiteY79" fmla="*/ 616701 h 1192413"/>
              <a:gd name="connsiteX80" fmla="*/ 126693 w 242208"/>
              <a:gd name="connsiteY80" fmla="*/ 573849 h 1192413"/>
              <a:gd name="connsiteX81" fmla="*/ 121104 w 242208"/>
              <a:gd name="connsiteY81" fmla="*/ 527270 h 1192413"/>
              <a:gd name="connsiteX82" fmla="*/ 121104 w 242208"/>
              <a:gd name="connsiteY82" fmla="*/ 473239 h 1192413"/>
              <a:gd name="connsiteX83" fmla="*/ 121104 w 242208"/>
              <a:gd name="connsiteY83" fmla="*/ 426660 h 1192413"/>
              <a:gd name="connsiteX84" fmla="*/ 115514 w 242208"/>
              <a:gd name="connsiteY84" fmla="*/ 380082 h 1192413"/>
              <a:gd name="connsiteX85" fmla="*/ 111788 w 242208"/>
              <a:gd name="connsiteY85" fmla="*/ 337229 h 1192413"/>
              <a:gd name="connsiteX86" fmla="*/ 106199 w 242208"/>
              <a:gd name="connsiteY86" fmla="*/ 299967 h 1192413"/>
              <a:gd name="connsiteX87" fmla="*/ 100609 w 242208"/>
              <a:gd name="connsiteY87" fmla="*/ 268293 h 1192413"/>
              <a:gd name="connsiteX88" fmla="*/ 95020 w 242208"/>
              <a:gd name="connsiteY88" fmla="*/ 236620 h 1192413"/>
              <a:gd name="connsiteX89" fmla="*/ 89430 w 242208"/>
              <a:gd name="connsiteY89" fmla="*/ 210536 h 1192413"/>
              <a:gd name="connsiteX90" fmla="*/ 83841 w 242208"/>
              <a:gd name="connsiteY90" fmla="*/ 190041 h 1192413"/>
              <a:gd name="connsiteX91" fmla="*/ 80115 w 242208"/>
              <a:gd name="connsiteY91" fmla="*/ 167683 h 1192413"/>
              <a:gd name="connsiteX92" fmla="*/ 74525 w 242208"/>
              <a:gd name="connsiteY92" fmla="*/ 152778 h 1192413"/>
              <a:gd name="connsiteX93" fmla="*/ 57757 w 242208"/>
              <a:gd name="connsiteY93" fmla="*/ 115515 h 1192413"/>
              <a:gd name="connsiteX94" fmla="*/ 48441 w 242208"/>
              <a:gd name="connsiteY94" fmla="*/ 83842 h 1192413"/>
              <a:gd name="connsiteX95" fmla="*/ 31673 w 242208"/>
              <a:gd name="connsiteY95" fmla="*/ 57758 h 1192413"/>
              <a:gd name="connsiteX96" fmla="*/ 16768 w 242208"/>
              <a:gd name="connsiteY96" fmla="*/ 37263 h 1192413"/>
              <a:gd name="connsiteX97" fmla="*/ 5589 w 242208"/>
              <a:gd name="connsiteY97" fmla="*/ 20495 h 1192413"/>
              <a:gd name="connsiteX98" fmla="*/ 0 w 242208"/>
              <a:gd name="connsiteY98" fmla="*/ 14905 h 1192413"/>
              <a:gd name="connsiteX99" fmla="*/ 0 w 242208"/>
              <a:gd name="connsiteY99" fmla="*/ 9316 h 1192413"/>
              <a:gd name="connsiteX100" fmla="*/ 0 w 242208"/>
              <a:gd name="connsiteY100" fmla="*/ 5590 h 1192413"/>
              <a:gd name="connsiteX101" fmla="*/ 0 w 242208"/>
              <a:gd name="connsiteY101" fmla="*/ 0 h 1192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42208" h="1192413">
                <a:moveTo>
                  <a:pt x="0" y="0"/>
                </a:moveTo>
                <a:lnTo>
                  <a:pt x="5589" y="0"/>
                </a:lnTo>
                <a:lnTo>
                  <a:pt x="11178" y="0"/>
                </a:lnTo>
                <a:lnTo>
                  <a:pt x="16768" y="0"/>
                </a:lnTo>
                <a:lnTo>
                  <a:pt x="20494" y="0"/>
                </a:lnTo>
                <a:lnTo>
                  <a:pt x="31673" y="5590"/>
                </a:lnTo>
                <a:lnTo>
                  <a:pt x="48441" y="5590"/>
                </a:lnTo>
                <a:lnTo>
                  <a:pt x="57757" y="9316"/>
                </a:lnTo>
                <a:lnTo>
                  <a:pt x="83841" y="20495"/>
                </a:lnTo>
                <a:lnTo>
                  <a:pt x="106199" y="37263"/>
                </a:lnTo>
                <a:lnTo>
                  <a:pt x="126693" y="52168"/>
                </a:lnTo>
                <a:lnTo>
                  <a:pt x="143462" y="72663"/>
                </a:lnTo>
                <a:lnTo>
                  <a:pt x="158367" y="98747"/>
                </a:lnTo>
                <a:lnTo>
                  <a:pt x="173272" y="130420"/>
                </a:lnTo>
                <a:lnTo>
                  <a:pt x="190040" y="162094"/>
                </a:lnTo>
                <a:lnTo>
                  <a:pt x="201219" y="199357"/>
                </a:lnTo>
                <a:lnTo>
                  <a:pt x="201219" y="221714"/>
                </a:lnTo>
                <a:lnTo>
                  <a:pt x="204945" y="247798"/>
                </a:lnTo>
                <a:lnTo>
                  <a:pt x="210535" y="273883"/>
                </a:lnTo>
                <a:lnTo>
                  <a:pt x="216124" y="305556"/>
                </a:lnTo>
                <a:lnTo>
                  <a:pt x="221714" y="342819"/>
                </a:lnTo>
                <a:lnTo>
                  <a:pt x="221714" y="383808"/>
                </a:lnTo>
                <a:lnTo>
                  <a:pt x="227303" y="426660"/>
                </a:lnTo>
                <a:lnTo>
                  <a:pt x="232893" y="473239"/>
                </a:lnTo>
                <a:lnTo>
                  <a:pt x="236619" y="521681"/>
                </a:lnTo>
                <a:lnTo>
                  <a:pt x="236619" y="568259"/>
                </a:lnTo>
                <a:lnTo>
                  <a:pt x="242208" y="616701"/>
                </a:lnTo>
                <a:lnTo>
                  <a:pt x="242208" y="659554"/>
                </a:lnTo>
                <a:lnTo>
                  <a:pt x="242208" y="700543"/>
                </a:lnTo>
                <a:lnTo>
                  <a:pt x="242208" y="737806"/>
                </a:lnTo>
                <a:lnTo>
                  <a:pt x="242208" y="775069"/>
                </a:lnTo>
                <a:lnTo>
                  <a:pt x="242208" y="812332"/>
                </a:lnTo>
                <a:lnTo>
                  <a:pt x="236619" y="844005"/>
                </a:lnTo>
                <a:lnTo>
                  <a:pt x="236619" y="875679"/>
                </a:lnTo>
                <a:lnTo>
                  <a:pt x="232893" y="907352"/>
                </a:lnTo>
                <a:lnTo>
                  <a:pt x="227303" y="933436"/>
                </a:lnTo>
                <a:lnTo>
                  <a:pt x="221714" y="959520"/>
                </a:lnTo>
                <a:lnTo>
                  <a:pt x="216124" y="980015"/>
                </a:lnTo>
                <a:lnTo>
                  <a:pt x="210535" y="1002372"/>
                </a:lnTo>
                <a:lnTo>
                  <a:pt x="204945" y="1022867"/>
                </a:lnTo>
                <a:lnTo>
                  <a:pt x="201219" y="1043362"/>
                </a:lnTo>
                <a:lnTo>
                  <a:pt x="190040" y="1065719"/>
                </a:lnTo>
                <a:lnTo>
                  <a:pt x="178861" y="1080624"/>
                </a:lnTo>
                <a:lnTo>
                  <a:pt x="173272" y="1097393"/>
                </a:lnTo>
                <a:lnTo>
                  <a:pt x="163956" y="1106709"/>
                </a:lnTo>
                <a:lnTo>
                  <a:pt x="158367" y="1123477"/>
                </a:lnTo>
                <a:lnTo>
                  <a:pt x="137872" y="1143971"/>
                </a:lnTo>
                <a:lnTo>
                  <a:pt x="126693" y="1155150"/>
                </a:lnTo>
                <a:lnTo>
                  <a:pt x="115514" y="1160740"/>
                </a:lnTo>
                <a:lnTo>
                  <a:pt x="95020" y="1175645"/>
                </a:lnTo>
                <a:lnTo>
                  <a:pt x="80115" y="1181234"/>
                </a:lnTo>
                <a:lnTo>
                  <a:pt x="63346" y="1192413"/>
                </a:lnTo>
                <a:lnTo>
                  <a:pt x="57757" y="1192413"/>
                </a:lnTo>
                <a:lnTo>
                  <a:pt x="48441" y="1186824"/>
                </a:lnTo>
                <a:lnTo>
                  <a:pt x="42852" y="1181234"/>
                </a:lnTo>
                <a:lnTo>
                  <a:pt x="42852" y="1175645"/>
                </a:lnTo>
                <a:lnTo>
                  <a:pt x="37262" y="1170055"/>
                </a:lnTo>
                <a:lnTo>
                  <a:pt x="31673" y="1160740"/>
                </a:lnTo>
                <a:lnTo>
                  <a:pt x="31673" y="1149561"/>
                </a:lnTo>
                <a:lnTo>
                  <a:pt x="31673" y="1132793"/>
                </a:lnTo>
                <a:lnTo>
                  <a:pt x="26084" y="1117887"/>
                </a:lnTo>
                <a:lnTo>
                  <a:pt x="22541" y="1107259"/>
                </a:lnTo>
                <a:lnTo>
                  <a:pt x="37518" y="1082859"/>
                </a:lnTo>
                <a:cubicBezTo>
                  <a:pt x="51717" y="1053174"/>
                  <a:pt x="62743" y="1022014"/>
                  <a:pt x="70218" y="989709"/>
                </a:cubicBezTo>
                <a:lnTo>
                  <a:pt x="73660" y="959520"/>
                </a:lnTo>
                <a:lnTo>
                  <a:pt x="74525" y="959520"/>
                </a:lnTo>
                <a:lnTo>
                  <a:pt x="83841" y="953931"/>
                </a:lnTo>
                <a:lnTo>
                  <a:pt x="89430" y="948341"/>
                </a:lnTo>
                <a:lnTo>
                  <a:pt x="95020" y="939025"/>
                </a:lnTo>
                <a:lnTo>
                  <a:pt x="100609" y="922257"/>
                </a:lnTo>
                <a:lnTo>
                  <a:pt x="106199" y="907352"/>
                </a:lnTo>
                <a:lnTo>
                  <a:pt x="111788" y="884994"/>
                </a:lnTo>
                <a:lnTo>
                  <a:pt x="115514" y="858910"/>
                </a:lnTo>
                <a:lnTo>
                  <a:pt x="121104" y="832826"/>
                </a:lnTo>
                <a:lnTo>
                  <a:pt x="121104" y="801153"/>
                </a:lnTo>
                <a:lnTo>
                  <a:pt x="121104" y="769479"/>
                </a:lnTo>
                <a:lnTo>
                  <a:pt x="126693" y="737806"/>
                </a:lnTo>
                <a:lnTo>
                  <a:pt x="126693" y="700543"/>
                </a:lnTo>
                <a:lnTo>
                  <a:pt x="126693" y="659554"/>
                </a:lnTo>
                <a:lnTo>
                  <a:pt x="126693" y="616701"/>
                </a:lnTo>
                <a:lnTo>
                  <a:pt x="126693" y="573849"/>
                </a:lnTo>
                <a:lnTo>
                  <a:pt x="121104" y="527270"/>
                </a:lnTo>
                <a:lnTo>
                  <a:pt x="121104" y="473239"/>
                </a:lnTo>
                <a:lnTo>
                  <a:pt x="121104" y="426660"/>
                </a:lnTo>
                <a:lnTo>
                  <a:pt x="115514" y="380082"/>
                </a:lnTo>
                <a:lnTo>
                  <a:pt x="111788" y="337229"/>
                </a:lnTo>
                <a:lnTo>
                  <a:pt x="106199" y="299967"/>
                </a:lnTo>
                <a:lnTo>
                  <a:pt x="100609" y="268293"/>
                </a:lnTo>
                <a:lnTo>
                  <a:pt x="95020" y="236620"/>
                </a:lnTo>
                <a:lnTo>
                  <a:pt x="89430" y="210536"/>
                </a:lnTo>
                <a:lnTo>
                  <a:pt x="83841" y="190041"/>
                </a:lnTo>
                <a:lnTo>
                  <a:pt x="80115" y="167683"/>
                </a:lnTo>
                <a:lnTo>
                  <a:pt x="74525" y="152778"/>
                </a:lnTo>
                <a:lnTo>
                  <a:pt x="57757" y="115515"/>
                </a:lnTo>
                <a:lnTo>
                  <a:pt x="48441" y="83842"/>
                </a:lnTo>
                <a:lnTo>
                  <a:pt x="31673" y="57758"/>
                </a:lnTo>
                <a:lnTo>
                  <a:pt x="16768" y="37263"/>
                </a:lnTo>
                <a:lnTo>
                  <a:pt x="5589" y="20495"/>
                </a:lnTo>
                <a:lnTo>
                  <a:pt x="0" y="14905"/>
                </a:lnTo>
                <a:lnTo>
                  <a:pt x="0" y="9316"/>
                </a:lnTo>
                <a:lnTo>
                  <a:pt x="0" y="559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79" name="文本框 8"/>
          <p:cNvSpPr txBox="1"/>
          <p:nvPr/>
        </p:nvSpPr>
        <p:spPr>
          <a:xfrm>
            <a:off x="3563888" y="1899031"/>
            <a:ext cx="5256584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书写：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横撇：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从左到右，起笔时稍重，折时顿笔，轻轻往左下方撇。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ea"/>
              </a:rPr>
              <a:t> </a:t>
            </a:r>
            <a:r>
              <a:rPr lang="en-US" altLang="zh-CN" sz="2400" b="1" dirty="0" smtClean="0">
                <a:latin typeface="+mn-ea"/>
              </a:rPr>
              <a:t>   </a:t>
            </a:r>
            <a:r>
              <a:rPr lang="zh-CN" altLang="en-US" sz="2400" b="1" dirty="0">
                <a:latin typeface="+mn-ea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钩：沿着竖中线写，稍微弯一点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880" y="2209520"/>
            <a:ext cx="640784" cy="64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6"/>
          <p:cNvSpPr txBox="1"/>
          <p:nvPr/>
        </p:nvSpPr>
        <p:spPr>
          <a:xfrm>
            <a:off x="4283968" y="1057502"/>
            <a:ext cx="388843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组词：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凉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了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黄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了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7" name="文本框 14"/>
          <p:cNvSpPr txBox="1">
            <a:spLocks noChangeArrowheads="1"/>
          </p:cNvSpPr>
          <p:nvPr/>
        </p:nvSpPr>
        <p:spPr bwMode="auto">
          <a:xfrm>
            <a:off x="1168177" y="627534"/>
            <a:ext cx="11715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le</a:t>
            </a:r>
            <a:endParaRPr lang="en-US" altLang="zh-CN" sz="4000" b="1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27584" y="3982028"/>
            <a:ext cx="1724422" cy="832193"/>
            <a:chOff x="2226190" y="4089325"/>
            <a:chExt cx="1056595" cy="509905"/>
          </a:xfrm>
        </p:grpSpPr>
        <p:grpSp>
          <p:nvGrpSpPr>
            <p:cNvPr id="27" name="组合 26"/>
            <p:cNvGrpSpPr/>
            <p:nvPr/>
          </p:nvGrpSpPr>
          <p:grpSpPr>
            <a:xfrm>
              <a:off x="2775420" y="4089325"/>
              <a:ext cx="507365" cy="509905"/>
              <a:chOff x="1836057" y="3623447"/>
              <a:chExt cx="507365" cy="509905"/>
            </a:xfrm>
          </p:grpSpPr>
          <p:pic>
            <p:nvPicPr>
              <p:cNvPr id="32" name="图片 3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36057" y="3623447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33" name="组合 32"/>
              <p:cNvGrpSpPr/>
              <p:nvPr/>
            </p:nvGrpSpPr>
            <p:grpSpPr>
              <a:xfrm>
                <a:off x="1976050" y="3727129"/>
                <a:ext cx="227379" cy="302540"/>
                <a:chOff x="1557338" y="593725"/>
                <a:chExt cx="571500" cy="760413"/>
              </a:xfrm>
              <a:solidFill>
                <a:srgbClr val="FF0000"/>
              </a:solidFill>
            </p:grpSpPr>
            <p:sp>
              <p:nvSpPr>
                <p:cNvPr id="34" name="Freeform 20"/>
                <p:cNvSpPr/>
                <p:nvPr/>
              </p:nvSpPr>
              <p:spPr bwMode="auto">
                <a:xfrm>
                  <a:off x="1557338" y="593725"/>
                  <a:ext cx="571500" cy="273050"/>
                </a:xfrm>
                <a:custGeom>
                  <a:avLst/>
                  <a:gdLst>
                    <a:gd name="T0" fmla="*/ 584 w 720"/>
                    <a:gd name="T1" fmla="*/ 3 h 342"/>
                    <a:gd name="T2" fmla="*/ 601 w 720"/>
                    <a:gd name="T3" fmla="*/ 0 h 342"/>
                    <a:gd name="T4" fmla="*/ 624 w 720"/>
                    <a:gd name="T5" fmla="*/ 11 h 342"/>
                    <a:gd name="T6" fmla="*/ 662 w 720"/>
                    <a:gd name="T7" fmla="*/ 39 h 342"/>
                    <a:gd name="T8" fmla="*/ 695 w 720"/>
                    <a:gd name="T9" fmla="*/ 64 h 342"/>
                    <a:gd name="T10" fmla="*/ 717 w 720"/>
                    <a:gd name="T11" fmla="*/ 88 h 342"/>
                    <a:gd name="T12" fmla="*/ 719 w 720"/>
                    <a:gd name="T13" fmla="*/ 97 h 342"/>
                    <a:gd name="T14" fmla="*/ 712 w 720"/>
                    <a:gd name="T15" fmla="*/ 103 h 342"/>
                    <a:gd name="T16" fmla="*/ 699 w 720"/>
                    <a:gd name="T17" fmla="*/ 110 h 342"/>
                    <a:gd name="T18" fmla="*/ 677 w 720"/>
                    <a:gd name="T19" fmla="*/ 114 h 342"/>
                    <a:gd name="T20" fmla="*/ 657 w 720"/>
                    <a:gd name="T21" fmla="*/ 120 h 342"/>
                    <a:gd name="T22" fmla="*/ 637 w 720"/>
                    <a:gd name="T23" fmla="*/ 128 h 342"/>
                    <a:gd name="T24" fmla="*/ 612 w 720"/>
                    <a:gd name="T25" fmla="*/ 145 h 342"/>
                    <a:gd name="T26" fmla="*/ 582 w 720"/>
                    <a:gd name="T27" fmla="*/ 166 h 342"/>
                    <a:gd name="T28" fmla="*/ 546 w 720"/>
                    <a:gd name="T29" fmla="*/ 193 h 342"/>
                    <a:gd name="T30" fmla="*/ 506 w 720"/>
                    <a:gd name="T31" fmla="*/ 228 h 342"/>
                    <a:gd name="T32" fmla="*/ 460 w 720"/>
                    <a:gd name="T33" fmla="*/ 269 h 342"/>
                    <a:gd name="T34" fmla="*/ 408 w 720"/>
                    <a:gd name="T35" fmla="*/ 316 h 342"/>
                    <a:gd name="T36" fmla="*/ 353 w 720"/>
                    <a:gd name="T37" fmla="*/ 315 h 342"/>
                    <a:gd name="T38" fmla="*/ 401 w 720"/>
                    <a:gd name="T39" fmla="*/ 260 h 342"/>
                    <a:gd name="T40" fmla="*/ 445 w 720"/>
                    <a:gd name="T41" fmla="*/ 213 h 342"/>
                    <a:gd name="T42" fmla="*/ 481 w 720"/>
                    <a:gd name="T43" fmla="*/ 172 h 342"/>
                    <a:gd name="T44" fmla="*/ 511 w 720"/>
                    <a:gd name="T45" fmla="*/ 139 h 342"/>
                    <a:gd name="T46" fmla="*/ 533 w 720"/>
                    <a:gd name="T47" fmla="*/ 113 h 342"/>
                    <a:gd name="T48" fmla="*/ 549 w 720"/>
                    <a:gd name="T49" fmla="*/ 93 h 342"/>
                    <a:gd name="T50" fmla="*/ 557 w 720"/>
                    <a:gd name="T51" fmla="*/ 81 h 342"/>
                    <a:gd name="T52" fmla="*/ 559 w 720"/>
                    <a:gd name="T53" fmla="*/ 75 h 342"/>
                    <a:gd name="T54" fmla="*/ 549 w 720"/>
                    <a:gd name="T55" fmla="*/ 71 h 342"/>
                    <a:gd name="T56" fmla="*/ 533 w 720"/>
                    <a:gd name="T57" fmla="*/ 71 h 342"/>
                    <a:gd name="T58" fmla="*/ 516 w 720"/>
                    <a:gd name="T59" fmla="*/ 72 h 342"/>
                    <a:gd name="T60" fmla="*/ 488 w 720"/>
                    <a:gd name="T61" fmla="*/ 76 h 342"/>
                    <a:gd name="T62" fmla="*/ 446 w 720"/>
                    <a:gd name="T63" fmla="*/ 83 h 342"/>
                    <a:gd name="T64" fmla="*/ 395 w 720"/>
                    <a:gd name="T65" fmla="*/ 93 h 342"/>
                    <a:gd name="T66" fmla="*/ 282 w 720"/>
                    <a:gd name="T67" fmla="*/ 118 h 342"/>
                    <a:gd name="T68" fmla="*/ 212 w 720"/>
                    <a:gd name="T69" fmla="*/ 135 h 342"/>
                    <a:gd name="T70" fmla="*/ 172 w 720"/>
                    <a:gd name="T71" fmla="*/ 145 h 342"/>
                    <a:gd name="T72" fmla="*/ 139 w 720"/>
                    <a:gd name="T73" fmla="*/ 152 h 342"/>
                    <a:gd name="T74" fmla="*/ 111 w 720"/>
                    <a:gd name="T75" fmla="*/ 154 h 342"/>
                    <a:gd name="T76" fmla="*/ 93 w 720"/>
                    <a:gd name="T77" fmla="*/ 154 h 342"/>
                    <a:gd name="T78" fmla="*/ 76 w 720"/>
                    <a:gd name="T79" fmla="*/ 153 h 342"/>
                    <a:gd name="T80" fmla="*/ 49 w 720"/>
                    <a:gd name="T81" fmla="*/ 143 h 342"/>
                    <a:gd name="T82" fmla="*/ 23 w 720"/>
                    <a:gd name="T83" fmla="*/ 125 h 342"/>
                    <a:gd name="T84" fmla="*/ 5 w 720"/>
                    <a:gd name="T85" fmla="*/ 104 h 342"/>
                    <a:gd name="T86" fmla="*/ 58 w 720"/>
                    <a:gd name="T87" fmla="*/ 89 h 342"/>
                    <a:gd name="T88" fmla="*/ 162 w 720"/>
                    <a:gd name="T89" fmla="*/ 79 h 342"/>
                    <a:gd name="T90" fmla="*/ 250 w 720"/>
                    <a:gd name="T91" fmla="*/ 71 h 342"/>
                    <a:gd name="T92" fmla="*/ 320 w 720"/>
                    <a:gd name="T93" fmla="*/ 61 h 342"/>
                    <a:gd name="T94" fmla="*/ 373 w 720"/>
                    <a:gd name="T95" fmla="*/ 53 h 342"/>
                    <a:gd name="T96" fmla="*/ 456 w 720"/>
                    <a:gd name="T97" fmla="*/ 39 h 342"/>
                    <a:gd name="T98" fmla="*/ 518 w 720"/>
                    <a:gd name="T99" fmla="*/ 26 h 342"/>
                    <a:gd name="T100" fmla="*/ 557 w 720"/>
                    <a:gd name="T101" fmla="*/ 16 h 342"/>
                    <a:gd name="T102" fmla="*/ 572 w 720"/>
                    <a:gd name="T103" fmla="*/ 11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0" h="342">
                      <a:moveTo>
                        <a:pt x="572" y="11"/>
                      </a:moveTo>
                      <a:lnTo>
                        <a:pt x="576" y="7"/>
                      </a:lnTo>
                      <a:lnTo>
                        <a:pt x="581" y="4"/>
                      </a:lnTo>
                      <a:lnTo>
                        <a:pt x="584" y="3"/>
                      </a:lnTo>
                      <a:lnTo>
                        <a:pt x="587" y="0"/>
                      </a:lnTo>
                      <a:lnTo>
                        <a:pt x="591" y="0"/>
                      </a:lnTo>
                      <a:lnTo>
                        <a:pt x="596" y="0"/>
                      </a:lnTo>
                      <a:lnTo>
                        <a:pt x="601" y="0"/>
                      </a:lnTo>
                      <a:lnTo>
                        <a:pt x="606" y="1"/>
                      </a:lnTo>
                      <a:lnTo>
                        <a:pt x="611" y="4"/>
                      </a:lnTo>
                      <a:lnTo>
                        <a:pt x="617" y="7"/>
                      </a:lnTo>
                      <a:lnTo>
                        <a:pt x="624" y="11"/>
                      </a:lnTo>
                      <a:lnTo>
                        <a:pt x="632" y="16"/>
                      </a:lnTo>
                      <a:lnTo>
                        <a:pt x="642" y="23"/>
                      </a:lnTo>
                      <a:lnTo>
                        <a:pt x="652" y="30"/>
                      </a:lnTo>
                      <a:lnTo>
                        <a:pt x="662" y="39"/>
                      </a:lnTo>
                      <a:lnTo>
                        <a:pt x="674" y="47"/>
                      </a:lnTo>
                      <a:lnTo>
                        <a:pt x="680" y="51"/>
                      </a:lnTo>
                      <a:lnTo>
                        <a:pt x="685" y="55"/>
                      </a:lnTo>
                      <a:lnTo>
                        <a:pt x="695" y="64"/>
                      </a:lnTo>
                      <a:lnTo>
                        <a:pt x="702" y="71"/>
                      </a:lnTo>
                      <a:lnTo>
                        <a:pt x="709" y="78"/>
                      </a:lnTo>
                      <a:lnTo>
                        <a:pt x="714" y="83"/>
                      </a:lnTo>
                      <a:lnTo>
                        <a:pt x="717" y="88"/>
                      </a:lnTo>
                      <a:lnTo>
                        <a:pt x="719" y="92"/>
                      </a:lnTo>
                      <a:lnTo>
                        <a:pt x="720" y="93"/>
                      </a:lnTo>
                      <a:lnTo>
                        <a:pt x="720" y="94"/>
                      </a:lnTo>
                      <a:lnTo>
                        <a:pt x="719" y="97"/>
                      </a:lnTo>
                      <a:lnTo>
                        <a:pt x="719" y="99"/>
                      </a:lnTo>
                      <a:lnTo>
                        <a:pt x="717" y="100"/>
                      </a:lnTo>
                      <a:lnTo>
                        <a:pt x="715" y="101"/>
                      </a:lnTo>
                      <a:lnTo>
                        <a:pt x="712" y="103"/>
                      </a:lnTo>
                      <a:lnTo>
                        <a:pt x="709" y="106"/>
                      </a:lnTo>
                      <a:lnTo>
                        <a:pt x="707" y="107"/>
                      </a:lnTo>
                      <a:lnTo>
                        <a:pt x="702" y="108"/>
                      </a:lnTo>
                      <a:lnTo>
                        <a:pt x="699" y="110"/>
                      </a:lnTo>
                      <a:lnTo>
                        <a:pt x="694" y="111"/>
                      </a:lnTo>
                      <a:lnTo>
                        <a:pt x="689" y="113"/>
                      </a:lnTo>
                      <a:lnTo>
                        <a:pt x="684" y="114"/>
                      </a:lnTo>
                      <a:lnTo>
                        <a:pt x="677" y="114"/>
                      </a:lnTo>
                      <a:lnTo>
                        <a:pt x="672" y="115"/>
                      </a:lnTo>
                      <a:lnTo>
                        <a:pt x="665" y="117"/>
                      </a:lnTo>
                      <a:lnTo>
                        <a:pt x="660" y="118"/>
                      </a:lnTo>
                      <a:lnTo>
                        <a:pt x="657" y="120"/>
                      </a:lnTo>
                      <a:lnTo>
                        <a:pt x="652" y="121"/>
                      </a:lnTo>
                      <a:lnTo>
                        <a:pt x="649" y="122"/>
                      </a:lnTo>
                      <a:lnTo>
                        <a:pt x="644" y="125"/>
                      </a:lnTo>
                      <a:lnTo>
                        <a:pt x="637" y="128"/>
                      </a:lnTo>
                      <a:lnTo>
                        <a:pt x="632" y="132"/>
                      </a:lnTo>
                      <a:lnTo>
                        <a:pt x="626" y="135"/>
                      </a:lnTo>
                      <a:lnTo>
                        <a:pt x="619" y="139"/>
                      </a:lnTo>
                      <a:lnTo>
                        <a:pt x="612" y="145"/>
                      </a:lnTo>
                      <a:lnTo>
                        <a:pt x="606" y="149"/>
                      </a:lnTo>
                      <a:lnTo>
                        <a:pt x="599" y="154"/>
                      </a:lnTo>
                      <a:lnTo>
                        <a:pt x="591" y="160"/>
                      </a:lnTo>
                      <a:lnTo>
                        <a:pt x="582" y="166"/>
                      </a:lnTo>
                      <a:lnTo>
                        <a:pt x="574" y="172"/>
                      </a:lnTo>
                      <a:lnTo>
                        <a:pt x="566" y="179"/>
                      </a:lnTo>
                      <a:lnTo>
                        <a:pt x="556" y="186"/>
                      </a:lnTo>
                      <a:lnTo>
                        <a:pt x="546" y="193"/>
                      </a:lnTo>
                      <a:lnTo>
                        <a:pt x="536" y="202"/>
                      </a:lnTo>
                      <a:lnTo>
                        <a:pt x="526" y="210"/>
                      </a:lnTo>
                      <a:lnTo>
                        <a:pt x="516" y="218"/>
                      </a:lnTo>
                      <a:lnTo>
                        <a:pt x="506" y="228"/>
                      </a:lnTo>
                      <a:lnTo>
                        <a:pt x="494" y="238"/>
                      </a:lnTo>
                      <a:lnTo>
                        <a:pt x="483" y="248"/>
                      </a:lnTo>
                      <a:lnTo>
                        <a:pt x="471" y="257"/>
                      </a:lnTo>
                      <a:lnTo>
                        <a:pt x="460" y="269"/>
                      </a:lnTo>
                      <a:lnTo>
                        <a:pt x="446" y="280"/>
                      </a:lnTo>
                      <a:lnTo>
                        <a:pt x="435" y="292"/>
                      </a:lnTo>
                      <a:lnTo>
                        <a:pt x="421" y="303"/>
                      </a:lnTo>
                      <a:lnTo>
                        <a:pt x="408" y="316"/>
                      </a:lnTo>
                      <a:lnTo>
                        <a:pt x="395" y="330"/>
                      </a:lnTo>
                      <a:lnTo>
                        <a:pt x="380" y="342"/>
                      </a:lnTo>
                      <a:lnTo>
                        <a:pt x="367" y="329"/>
                      </a:lnTo>
                      <a:lnTo>
                        <a:pt x="353" y="315"/>
                      </a:lnTo>
                      <a:lnTo>
                        <a:pt x="367" y="301"/>
                      </a:lnTo>
                      <a:lnTo>
                        <a:pt x="378" y="287"/>
                      </a:lnTo>
                      <a:lnTo>
                        <a:pt x="390" y="274"/>
                      </a:lnTo>
                      <a:lnTo>
                        <a:pt x="401" y="260"/>
                      </a:lnTo>
                      <a:lnTo>
                        <a:pt x="413" y="248"/>
                      </a:lnTo>
                      <a:lnTo>
                        <a:pt x="425" y="237"/>
                      </a:lnTo>
                      <a:lnTo>
                        <a:pt x="435" y="224"/>
                      </a:lnTo>
                      <a:lnTo>
                        <a:pt x="445" y="213"/>
                      </a:lnTo>
                      <a:lnTo>
                        <a:pt x="455" y="203"/>
                      </a:lnTo>
                      <a:lnTo>
                        <a:pt x="465" y="192"/>
                      </a:lnTo>
                      <a:lnTo>
                        <a:pt x="473" y="182"/>
                      </a:lnTo>
                      <a:lnTo>
                        <a:pt x="481" y="172"/>
                      </a:lnTo>
                      <a:lnTo>
                        <a:pt x="489" y="164"/>
                      </a:lnTo>
                      <a:lnTo>
                        <a:pt x="496" y="154"/>
                      </a:lnTo>
                      <a:lnTo>
                        <a:pt x="504" y="147"/>
                      </a:lnTo>
                      <a:lnTo>
                        <a:pt x="511" y="139"/>
                      </a:lnTo>
                      <a:lnTo>
                        <a:pt x="516" y="132"/>
                      </a:lnTo>
                      <a:lnTo>
                        <a:pt x="523" y="125"/>
                      </a:lnTo>
                      <a:lnTo>
                        <a:pt x="528" y="118"/>
                      </a:lnTo>
                      <a:lnTo>
                        <a:pt x="533" y="113"/>
                      </a:lnTo>
                      <a:lnTo>
                        <a:pt x="538" y="107"/>
                      </a:lnTo>
                      <a:lnTo>
                        <a:pt x="541" y="101"/>
                      </a:lnTo>
                      <a:lnTo>
                        <a:pt x="546" y="97"/>
                      </a:lnTo>
                      <a:lnTo>
                        <a:pt x="549" y="93"/>
                      </a:lnTo>
                      <a:lnTo>
                        <a:pt x="551" y="89"/>
                      </a:lnTo>
                      <a:lnTo>
                        <a:pt x="554" y="86"/>
                      </a:lnTo>
                      <a:lnTo>
                        <a:pt x="556" y="83"/>
                      </a:lnTo>
                      <a:lnTo>
                        <a:pt x="557" y="81"/>
                      </a:lnTo>
                      <a:lnTo>
                        <a:pt x="559" y="78"/>
                      </a:lnTo>
                      <a:lnTo>
                        <a:pt x="559" y="76"/>
                      </a:lnTo>
                      <a:lnTo>
                        <a:pt x="559" y="75"/>
                      </a:lnTo>
                      <a:lnTo>
                        <a:pt x="559" y="75"/>
                      </a:lnTo>
                      <a:lnTo>
                        <a:pt x="557" y="74"/>
                      </a:lnTo>
                      <a:lnTo>
                        <a:pt x="556" y="72"/>
                      </a:lnTo>
                      <a:lnTo>
                        <a:pt x="552" y="71"/>
                      </a:lnTo>
                      <a:lnTo>
                        <a:pt x="549" y="71"/>
                      </a:lnTo>
                      <a:lnTo>
                        <a:pt x="546" y="71"/>
                      </a:lnTo>
                      <a:lnTo>
                        <a:pt x="541" y="71"/>
                      </a:lnTo>
                      <a:lnTo>
                        <a:pt x="536" y="71"/>
                      </a:lnTo>
                      <a:lnTo>
                        <a:pt x="533" y="71"/>
                      </a:lnTo>
                      <a:lnTo>
                        <a:pt x="529" y="71"/>
                      </a:lnTo>
                      <a:lnTo>
                        <a:pt x="526" y="71"/>
                      </a:lnTo>
                      <a:lnTo>
                        <a:pt x="521" y="71"/>
                      </a:lnTo>
                      <a:lnTo>
                        <a:pt x="516" y="72"/>
                      </a:lnTo>
                      <a:lnTo>
                        <a:pt x="509" y="72"/>
                      </a:lnTo>
                      <a:lnTo>
                        <a:pt x="503" y="74"/>
                      </a:lnTo>
                      <a:lnTo>
                        <a:pt x="496" y="75"/>
                      </a:lnTo>
                      <a:lnTo>
                        <a:pt x="488" y="76"/>
                      </a:lnTo>
                      <a:lnTo>
                        <a:pt x="478" y="78"/>
                      </a:lnTo>
                      <a:lnTo>
                        <a:pt x="468" y="79"/>
                      </a:lnTo>
                      <a:lnTo>
                        <a:pt x="458" y="82"/>
                      </a:lnTo>
                      <a:lnTo>
                        <a:pt x="446" y="83"/>
                      </a:lnTo>
                      <a:lnTo>
                        <a:pt x="435" y="86"/>
                      </a:lnTo>
                      <a:lnTo>
                        <a:pt x="421" y="89"/>
                      </a:lnTo>
                      <a:lnTo>
                        <a:pt x="408" y="90"/>
                      </a:lnTo>
                      <a:lnTo>
                        <a:pt x="395" y="93"/>
                      </a:lnTo>
                      <a:lnTo>
                        <a:pt x="363" y="100"/>
                      </a:lnTo>
                      <a:lnTo>
                        <a:pt x="335" y="107"/>
                      </a:lnTo>
                      <a:lnTo>
                        <a:pt x="307" y="113"/>
                      </a:lnTo>
                      <a:lnTo>
                        <a:pt x="282" y="118"/>
                      </a:lnTo>
                      <a:lnTo>
                        <a:pt x="257" y="124"/>
                      </a:lnTo>
                      <a:lnTo>
                        <a:pt x="234" y="129"/>
                      </a:lnTo>
                      <a:lnTo>
                        <a:pt x="222" y="132"/>
                      </a:lnTo>
                      <a:lnTo>
                        <a:pt x="212" y="135"/>
                      </a:lnTo>
                      <a:lnTo>
                        <a:pt x="202" y="136"/>
                      </a:lnTo>
                      <a:lnTo>
                        <a:pt x="192" y="139"/>
                      </a:lnTo>
                      <a:lnTo>
                        <a:pt x="182" y="142"/>
                      </a:lnTo>
                      <a:lnTo>
                        <a:pt x="172" y="145"/>
                      </a:lnTo>
                      <a:lnTo>
                        <a:pt x="164" y="146"/>
                      </a:lnTo>
                      <a:lnTo>
                        <a:pt x="154" y="149"/>
                      </a:lnTo>
                      <a:lnTo>
                        <a:pt x="146" y="150"/>
                      </a:lnTo>
                      <a:lnTo>
                        <a:pt x="139" y="152"/>
                      </a:lnTo>
                      <a:lnTo>
                        <a:pt x="131" y="153"/>
                      </a:lnTo>
                      <a:lnTo>
                        <a:pt x="124" y="153"/>
                      </a:lnTo>
                      <a:lnTo>
                        <a:pt x="118" y="154"/>
                      </a:lnTo>
                      <a:lnTo>
                        <a:pt x="111" y="154"/>
                      </a:lnTo>
                      <a:lnTo>
                        <a:pt x="106" y="156"/>
                      </a:lnTo>
                      <a:lnTo>
                        <a:pt x="101" y="156"/>
                      </a:lnTo>
                      <a:lnTo>
                        <a:pt x="98" y="154"/>
                      </a:lnTo>
                      <a:lnTo>
                        <a:pt x="93" y="154"/>
                      </a:lnTo>
                      <a:lnTo>
                        <a:pt x="89" y="154"/>
                      </a:lnTo>
                      <a:lnTo>
                        <a:pt x="86" y="153"/>
                      </a:lnTo>
                      <a:lnTo>
                        <a:pt x="81" y="153"/>
                      </a:lnTo>
                      <a:lnTo>
                        <a:pt x="76" y="153"/>
                      </a:lnTo>
                      <a:lnTo>
                        <a:pt x="69" y="152"/>
                      </a:lnTo>
                      <a:lnTo>
                        <a:pt x="63" y="149"/>
                      </a:lnTo>
                      <a:lnTo>
                        <a:pt x="56" y="147"/>
                      </a:lnTo>
                      <a:lnTo>
                        <a:pt x="49" y="143"/>
                      </a:lnTo>
                      <a:lnTo>
                        <a:pt x="43" y="139"/>
                      </a:lnTo>
                      <a:lnTo>
                        <a:pt x="36" y="135"/>
                      </a:lnTo>
                      <a:lnTo>
                        <a:pt x="30" y="129"/>
                      </a:lnTo>
                      <a:lnTo>
                        <a:pt x="23" y="125"/>
                      </a:lnTo>
                      <a:lnTo>
                        <a:pt x="18" y="120"/>
                      </a:lnTo>
                      <a:lnTo>
                        <a:pt x="13" y="114"/>
                      </a:lnTo>
                      <a:lnTo>
                        <a:pt x="8" y="108"/>
                      </a:lnTo>
                      <a:lnTo>
                        <a:pt x="5" y="104"/>
                      </a:lnTo>
                      <a:lnTo>
                        <a:pt x="1" y="99"/>
                      </a:lnTo>
                      <a:lnTo>
                        <a:pt x="0" y="93"/>
                      </a:lnTo>
                      <a:lnTo>
                        <a:pt x="30" y="90"/>
                      </a:lnTo>
                      <a:lnTo>
                        <a:pt x="58" y="89"/>
                      </a:lnTo>
                      <a:lnTo>
                        <a:pt x="86" y="86"/>
                      </a:lnTo>
                      <a:lnTo>
                        <a:pt x="113" y="83"/>
                      </a:lnTo>
                      <a:lnTo>
                        <a:pt x="137" y="82"/>
                      </a:lnTo>
                      <a:lnTo>
                        <a:pt x="162" y="79"/>
                      </a:lnTo>
                      <a:lnTo>
                        <a:pt x="186" y="76"/>
                      </a:lnTo>
                      <a:lnTo>
                        <a:pt x="209" y="75"/>
                      </a:lnTo>
                      <a:lnTo>
                        <a:pt x="230" y="72"/>
                      </a:lnTo>
                      <a:lnTo>
                        <a:pt x="250" y="71"/>
                      </a:lnTo>
                      <a:lnTo>
                        <a:pt x="269" y="68"/>
                      </a:lnTo>
                      <a:lnTo>
                        <a:pt x="287" y="67"/>
                      </a:lnTo>
                      <a:lnTo>
                        <a:pt x="305" y="64"/>
                      </a:lnTo>
                      <a:lnTo>
                        <a:pt x="320" y="61"/>
                      </a:lnTo>
                      <a:lnTo>
                        <a:pt x="335" y="60"/>
                      </a:lnTo>
                      <a:lnTo>
                        <a:pt x="348" y="57"/>
                      </a:lnTo>
                      <a:lnTo>
                        <a:pt x="362" y="54"/>
                      </a:lnTo>
                      <a:lnTo>
                        <a:pt x="373" y="53"/>
                      </a:lnTo>
                      <a:lnTo>
                        <a:pt x="396" y="50"/>
                      </a:lnTo>
                      <a:lnTo>
                        <a:pt x="418" y="46"/>
                      </a:lnTo>
                      <a:lnTo>
                        <a:pt x="438" y="43"/>
                      </a:lnTo>
                      <a:lnTo>
                        <a:pt x="456" y="39"/>
                      </a:lnTo>
                      <a:lnTo>
                        <a:pt x="474" y="36"/>
                      </a:lnTo>
                      <a:lnTo>
                        <a:pt x="489" y="32"/>
                      </a:lnTo>
                      <a:lnTo>
                        <a:pt x="504" y="29"/>
                      </a:lnTo>
                      <a:lnTo>
                        <a:pt x="518" y="26"/>
                      </a:lnTo>
                      <a:lnTo>
                        <a:pt x="529" y="25"/>
                      </a:lnTo>
                      <a:lnTo>
                        <a:pt x="539" y="22"/>
                      </a:lnTo>
                      <a:lnTo>
                        <a:pt x="549" y="19"/>
                      </a:lnTo>
                      <a:lnTo>
                        <a:pt x="557" y="16"/>
                      </a:lnTo>
                      <a:lnTo>
                        <a:pt x="564" y="15"/>
                      </a:lnTo>
                      <a:lnTo>
                        <a:pt x="569" y="12"/>
                      </a:lnTo>
                      <a:lnTo>
                        <a:pt x="572" y="11"/>
                      </a:lnTo>
                      <a:lnTo>
                        <a:pt x="572" y="1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" name="Freeform 21"/>
                <p:cNvSpPr/>
                <p:nvPr/>
              </p:nvSpPr>
              <p:spPr bwMode="auto">
                <a:xfrm>
                  <a:off x="1695450" y="812800"/>
                  <a:ext cx="214312" cy="541338"/>
                </a:xfrm>
                <a:custGeom>
                  <a:avLst/>
                  <a:gdLst>
                    <a:gd name="T0" fmla="*/ 51 w 271"/>
                    <a:gd name="T1" fmla="*/ 551 h 681"/>
                    <a:gd name="T2" fmla="*/ 30 w 271"/>
                    <a:gd name="T3" fmla="*/ 537 h 681"/>
                    <a:gd name="T4" fmla="*/ 13 w 271"/>
                    <a:gd name="T5" fmla="*/ 526 h 681"/>
                    <a:gd name="T6" fmla="*/ 3 w 271"/>
                    <a:gd name="T7" fmla="*/ 518 h 681"/>
                    <a:gd name="T8" fmla="*/ 0 w 271"/>
                    <a:gd name="T9" fmla="*/ 512 h 681"/>
                    <a:gd name="T10" fmla="*/ 0 w 271"/>
                    <a:gd name="T11" fmla="*/ 509 h 681"/>
                    <a:gd name="T12" fmla="*/ 5 w 271"/>
                    <a:gd name="T13" fmla="*/ 507 h 681"/>
                    <a:gd name="T14" fmla="*/ 15 w 271"/>
                    <a:gd name="T15" fmla="*/ 507 h 681"/>
                    <a:gd name="T16" fmla="*/ 31 w 271"/>
                    <a:gd name="T17" fmla="*/ 508 h 681"/>
                    <a:gd name="T18" fmla="*/ 51 w 271"/>
                    <a:gd name="T19" fmla="*/ 511 h 681"/>
                    <a:gd name="T20" fmla="*/ 78 w 271"/>
                    <a:gd name="T21" fmla="*/ 515 h 681"/>
                    <a:gd name="T22" fmla="*/ 105 w 271"/>
                    <a:gd name="T23" fmla="*/ 519 h 681"/>
                    <a:gd name="T24" fmla="*/ 126 w 271"/>
                    <a:gd name="T25" fmla="*/ 522 h 681"/>
                    <a:gd name="T26" fmla="*/ 143 w 271"/>
                    <a:gd name="T27" fmla="*/ 522 h 681"/>
                    <a:gd name="T28" fmla="*/ 164 w 271"/>
                    <a:gd name="T29" fmla="*/ 521 h 681"/>
                    <a:gd name="T30" fmla="*/ 174 w 271"/>
                    <a:gd name="T31" fmla="*/ 516 h 681"/>
                    <a:gd name="T32" fmla="*/ 181 w 271"/>
                    <a:gd name="T33" fmla="*/ 508 h 681"/>
                    <a:gd name="T34" fmla="*/ 188 w 271"/>
                    <a:gd name="T35" fmla="*/ 495 h 681"/>
                    <a:gd name="T36" fmla="*/ 191 w 271"/>
                    <a:gd name="T37" fmla="*/ 480 h 681"/>
                    <a:gd name="T38" fmla="*/ 196 w 271"/>
                    <a:gd name="T39" fmla="*/ 461 h 681"/>
                    <a:gd name="T40" fmla="*/ 199 w 271"/>
                    <a:gd name="T41" fmla="*/ 429 h 681"/>
                    <a:gd name="T42" fmla="*/ 201 w 271"/>
                    <a:gd name="T43" fmla="*/ 376 h 681"/>
                    <a:gd name="T44" fmla="*/ 199 w 271"/>
                    <a:gd name="T45" fmla="*/ 312 h 681"/>
                    <a:gd name="T46" fmla="*/ 194 w 271"/>
                    <a:gd name="T47" fmla="*/ 242 h 681"/>
                    <a:gd name="T48" fmla="*/ 189 w 271"/>
                    <a:gd name="T49" fmla="*/ 182 h 681"/>
                    <a:gd name="T50" fmla="*/ 184 w 271"/>
                    <a:gd name="T51" fmla="*/ 132 h 681"/>
                    <a:gd name="T52" fmla="*/ 174 w 271"/>
                    <a:gd name="T53" fmla="*/ 93 h 681"/>
                    <a:gd name="T54" fmla="*/ 161 w 271"/>
                    <a:gd name="T55" fmla="*/ 62 h 681"/>
                    <a:gd name="T56" fmla="*/ 146 w 271"/>
                    <a:gd name="T57" fmla="*/ 37 h 681"/>
                    <a:gd name="T58" fmla="*/ 136 w 271"/>
                    <a:gd name="T59" fmla="*/ 19 h 681"/>
                    <a:gd name="T60" fmla="*/ 131 w 271"/>
                    <a:gd name="T61" fmla="*/ 5 h 681"/>
                    <a:gd name="T62" fmla="*/ 138 w 271"/>
                    <a:gd name="T63" fmla="*/ 0 h 681"/>
                    <a:gd name="T64" fmla="*/ 153 w 271"/>
                    <a:gd name="T65" fmla="*/ 0 h 681"/>
                    <a:gd name="T66" fmla="*/ 174 w 271"/>
                    <a:gd name="T67" fmla="*/ 7 h 681"/>
                    <a:gd name="T68" fmla="*/ 198 w 271"/>
                    <a:gd name="T69" fmla="*/ 19 h 681"/>
                    <a:gd name="T70" fmla="*/ 217 w 271"/>
                    <a:gd name="T71" fmla="*/ 37 h 681"/>
                    <a:gd name="T72" fmla="*/ 232 w 271"/>
                    <a:gd name="T73" fmla="*/ 58 h 681"/>
                    <a:gd name="T74" fmla="*/ 239 w 271"/>
                    <a:gd name="T75" fmla="*/ 78 h 681"/>
                    <a:gd name="T76" fmla="*/ 246 w 271"/>
                    <a:gd name="T77" fmla="*/ 107 h 681"/>
                    <a:gd name="T78" fmla="*/ 251 w 271"/>
                    <a:gd name="T79" fmla="*/ 144 h 681"/>
                    <a:gd name="T80" fmla="*/ 256 w 271"/>
                    <a:gd name="T81" fmla="*/ 192 h 681"/>
                    <a:gd name="T82" fmla="*/ 261 w 271"/>
                    <a:gd name="T83" fmla="*/ 246 h 681"/>
                    <a:gd name="T84" fmla="*/ 264 w 271"/>
                    <a:gd name="T85" fmla="*/ 305 h 681"/>
                    <a:gd name="T86" fmla="*/ 266 w 271"/>
                    <a:gd name="T87" fmla="*/ 356 h 681"/>
                    <a:gd name="T88" fmla="*/ 269 w 271"/>
                    <a:gd name="T89" fmla="*/ 399 h 681"/>
                    <a:gd name="T90" fmla="*/ 271 w 271"/>
                    <a:gd name="T91" fmla="*/ 436 h 681"/>
                    <a:gd name="T92" fmla="*/ 271 w 271"/>
                    <a:gd name="T93" fmla="*/ 465 h 681"/>
                    <a:gd name="T94" fmla="*/ 267 w 271"/>
                    <a:gd name="T95" fmla="*/ 502 h 681"/>
                    <a:gd name="T96" fmla="*/ 261 w 271"/>
                    <a:gd name="T97" fmla="*/ 543 h 681"/>
                    <a:gd name="T98" fmla="*/ 247 w 271"/>
                    <a:gd name="T99" fmla="*/ 592 h 681"/>
                    <a:gd name="T100" fmla="*/ 232 w 271"/>
                    <a:gd name="T101" fmla="*/ 624 h 681"/>
                    <a:gd name="T102" fmla="*/ 216 w 271"/>
                    <a:gd name="T103" fmla="*/ 650 h 681"/>
                    <a:gd name="T104" fmla="*/ 198 w 271"/>
                    <a:gd name="T105" fmla="*/ 667 h 681"/>
                    <a:gd name="T106" fmla="*/ 183 w 271"/>
                    <a:gd name="T107" fmla="*/ 677 h 681"/>
                    <a:gd name="T108" fmla="*/ 169 w 271"/>
                    <a:gd name="T109" fmla="*/ 681 h 681"/>
                    <a:gd name="T110" fmla="*/ 161 w 271"/>
                    <a:gd name="T111" fmla="*/ 675 h 681"/>
                    <a:gd name="T112" fmla="*/ 154 w 271"/>
                    <a:gd name="T113" fmla="*/ 660 h 681"/>
                    <a:gd name="T114" fmla="*/ 149 w 271"/>
                    <a:gd name="T115" fmla="*/ 639 h 681"/>
                    <a:gd name="T116" fmla="*/ 143 w 271"/>
                    <a:gd name="T117" fmla="*/ 624 h 681"/>
                    <a:gd name="T118" fmla="*/ 133 w 271"/>
                    <a:gd name="T119" fmla="*/ 607 h 681"/>
                    <a:gd name="T120" fmla="*/ 116 w 271"/>
                    <a:gd name="T121" fmla="*/ 592 h 681"/>
                    <a:gd name="T122" fmla="*/ 95 w 271"/>
                    <a:gd name="T123" fmla="*/ 576 h 681"/>
                    <a:gd name="T124" fmla="*/ 68 w 271"/>
                    <a:gd name="T125" fmla="*/ 561 h 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71" h="681">
                      <a:moveTo>
                        <a:pt x="68" y="561"/>
                      </a:moveTo>
                      <a:lnTo>
                        <a:pt x="60" y="555"/>
                      </a:lnTo>
                      <a:lnTo>
                        <a:pt x="51" y="551"/>
                      </a:lnTo>
                      <a:lnTo>
                        <a:pt x="43" y="546"/>
                      </a:lnTo>
                      <a:lnTo>
                        <a:pt x="36" y="541"/>
                      </a:lnTo>
                      <a:lnTo>
                        <a:pt x="30" y="537"/>
                      </a:lnTo>
                      <a:lnTo>
                        <a:pt x="23" y="533"/>
                      </a:lnTo>
                      <a:lnTo>
                        <a:pt x="18" y="530"/>
                      </a:lnTo>
                      <a:lnTo>
                        <a:pt x="13" y="526"/>
                      </a:lnTo>
                      <a:lnTo>
                        <a:pt x="10" y="523"/>
                      </a:lnTo>
                      <a:lnTo>
                        <a:pt x="7" y="521"/>
                      </a:lnTo>
                      <a:lnTo>
                        <a:pt x="3" y="518"/>
                      </a:lnTo>
                      <a:lnTo>
                        <a:pt x="2" y="516"/>
                      </a:lnTo>
                      <a:lnTo>
                        <a:pt x="0" y="514"/>
                      </a:lnTo>
                      <a:lnTo>
                        <a:pt x="0" y="512"/>
                      </a:lnTo>
                      <a:lnTo>
                        <a:pt x="0" y="511"/>
                      </a:lnTo>
                      <a:lnTo>
                        <a:pt x="0" y="509"/>
                      </a:lnTo>
                      <a:lnTo>
                        <a:pt x="0" y="509"/>
                      </a:lnTo>
                      <a:lnTo>
                        <a:pt x="2" y="508"/>
                      </a:lnTo>
                      <a:lnTo>
                        <a:pt x="3" y="508"/>
                      </a:lnTo>
                      <a:lnTo>
                        <a:pt x="5" y="507"/>
                      </a:lnTo>
                      <a:lnTo>
                        <a:pt x="8" y="507"/>
                      </a:lnTo>
                      <a:lnTo>
                        <a:pt x="12" y="507"/>
                      </a:lnTo>
                      <a:lnTo>
                        <a:pt x="15" y="507"/>
                      </a:lnTo>
                      <a:lnTo>
                        <a:pt x="20" y="507"/>
                      </a:lnTo>
                      <a:lnTo>
                        <a:pt x="25" y="507"/>
                      </a:lnTo>
                      <a:lnTo>
                        <a:pt x="31" y="508"/>
                      </a:lnTo>
                      <a:lnTo>
                        <a:pt x="38" y="508"/>
                      </a:lnTo>
                      <a:lnTo>
                        <a:pt x="45" y="509"/>
                      </a:lnTo>
                      <a:lnTo>
                        <a:pt x="51" y="511"/>
                      </a:lnTo>
                      <a:lnTo>
                        <a:pt x="60" y="511"/>
                      </a:lnTo>
                      <a:lnTo>
                        <a:pt x="68" y="512"/>
                      </a:lnTo>
                      <a:lnTo>
                        <a:pt x="78" y="515"/>
                      </a:lnTo>
                      <a:lnTo>
                        <a:pt x="86" y="516"/>
                      </a:lnTo>
                      <a:lnTo>
                        <a:pt x="96" y="518"/>
                      </a:lnTo>
                      <a:lnTo>
                        <a:pt x="105" y="519"/>
                      </a:lnTo>
                      <a:lnTo>
                        <a:pt x="111" y="519"/>
                      </a:lnTo>
                      <a:lnTo>
                        <a:pt x="119" y="521"/>
                      </a:lnTo>
                      <a:lnTo>
                        <a:pt x="126" y="522"/>
                      </a:lnTo>
                      <a:lnTo>
                        <a:pt x="131" y="522"/>
                      </a:lnTo>
                      <a:lnTo>
                        <a:pt x="138" y="522"/>
                      </a:lnTo>
                      <a:lnTo>
                        <a:pt x="143" y="522"/>
                      </a:lnTo>
                      <a:lnTo>
                        <a:pt x="148" y="522"/>
                      </a:lnTo>
                      <a:lnTo>
                        <a:pt x="156" y="522"/>
                      </a:lnTo>
                      <a:lnTo>
                        <a:pt x="164" y="521"/>
                      </a:lnTo>
                      <a:lnTo>
                        <a:pt x="169" y="519"/>
                      </a:lnTo>
                      <a:lnTo>
                        <a:pt x="173" y="518"/>
                      </a:lnTo>
                      <a:lnTo>
                        <a:pt x="174" y="516"/>
                      </a:lnTo>
                      <a:lnTo>
                        <a:pt x="178" y="514"/>
                      </a:lnTo>
                      <a:lnTo>
                        <a:pt x="179" y="511"/>
                      </a:lnTo>
                      <a:lnTo>
                        <a:pt x="181" y="508"/>
                      </a:lnTo>
                      <a:lnTo>
                        <a:pt x="183" y="505"/>
                      </a:lnTo>
                      <a:lnTo>
                        <a:pt x="186" y="501"/>
                      </a:lnTo>
                      <a:lnTo>
                        <a:pt x="188" y="495"/>
                      </a:lnTo>
                      <a:lnTo>
                        <a:pt x="189" y="491"/>
                      </a:lnTo>
                      <a:lnTo>
                        <a:pt x="191" y="486"/>
                      </a:lnTo>
                      <a:lnTo>
                        <a:pt x="191" y="480"/>
                      </a:lnTo>
                      <a:lnTo>
                        <a:pt x="193" y="473"/>
                      </a:lnTo>
                      <a:lnTo>
                        <a:pt x="194" y="468"/>
                      </a:lnTo>
                      <a:lnTo>
                        <a:pt x="196" y="461"/>
                      </a:lnTo>
                      <a:lnTo>
                        <a:pt x="196" y="452"/>
                      </a:lnTo>
                      <a:lnTo>
                        <a:pt x="198" y="445"/>
                      </a:lnTo>
                      <a:lnTo>
                        <a:pt x="199" y="429"/>
                      </a:lnTo>
                      <a:lnTo>
                        <a:pt x="199" y="412"/>
                      </a:lnTo>
                      <a:lnTo>
                        <a:pt x="201" y="394"/>
                      </a:lnTo>
                      <a:lnTo>
                        <a:pt x="201" y="376"/>
                      </a:lnTo>
                      <a:lnTo>
                        <a:pt x="201" y="355"/>
                      </a:lnTo>
                      <a:lnTo>
                        <a:pt x="199" y="334"/>
                      </a:lnTo>
                      <a:lnTo>
                        <a:pt x="199" y="312"/>
                      </a:lnTo>
                      <a:lnTo>
                        <a:pt x="198" y="288"/>
                      </a:lnTo>
                      <a:lnTo>
                        <a:pt x="196" y="264"/>
                      </a:lnTo>
                      <a:lnTo>
                        <a:pt x="194" y="242"/>
                      </a:lnTo>
                      <a:lnTo>
                        <a:pt x="193" y="221"/>
                      </a:lnTo>
                      <a:lnTo>
                        <a:pt x="191" y="202"/>
                      </a:lnTo>
                      <a:lnTo>
                        <a:pt x="189" y="182"/>
                      </a:lnTo>
                      <a:lnTo>
                        <a:pt x="188" y="164"/>
                      </a:lnTo>
                      <a:lnTo>
                        <a:pt x="186" y="147"/>
                      </a:lnTo>
                      <a:lnTo>
                        <a:pt x="184" y="132"/>
                      </a:lnTo>
                      <a:lnTo>
                        <a:pt x="181" y="118"/>
                      </a:lnTo>
                      <a:lnTo>
                        <a:pt x="178" y="105"/>
                      </a:lnTo>
                      <a:lnTo>
                        <a:pt x="174" y="93"/>
                      </a:lnTo>
                      <a:lnTo>
                        <a:pt x="171" y="82"/>
                      </a:lnTo>
                      <a:lnTo>
                        <a:pt x="166" y="72"/>
                      </a:lnTo>
                      <a:lnTo>
                        <a:pt x="161" y="62"/>
                      </a:lnTo>
                      <a:lnTo>
                        <a:pt x="156" y="53"/>
                      </a:lnTo>
                      <a:lnTo>
                        <a:pt x="151" y="44"/>
                      </a:lnTo>
                      <a:lnTo>
                        <a:pt x="146" y="37"/>
                      </a:lnTo>
                      <a:lnTo>
                        <a:pt x="143" y="30"/>
                      </a:lnTo>
                      <a:lnTo>
                        <a:pt x="138" y="25"/>
                      </a:lnTo>
                      <a:lnTo>
                        <a:pt x="136" y="19"/>
                      </a:lnTo>
                      <a:lnTo>
                        <a:pt x="133" y="15"/>
                      </a:lnTo>
                      <a:lnTo>
                        <a:pt x="133" y="9"/>
                      </a:lnTo>
                      <a:lnTo>
                        <a:pt x="131" y="5"/>
                      </a:lnTo>
                      <a:lnTo>
                        <a:pt x="133" y="2"/>
                      </a:lnTo>
                      <a:lnTo>
                        <a:pt x="134" y="1"/>
                      </a:lnTo>
                      <a:lnTo>
                        <a:pt x="138" y="0"/>
                      </a:lnTo>
                      <a:lnTo>
                        <a:pt x="141" y="0"/>
                      </a:lnTo>
                      <a:lnTo>
                        <a:pt x="146" y="0"/>
                      </a:lnTo>
                      <a:lnTo>
                        <a:pt x="153" y="0"/>
                      </a:lnTo>
                      <a:lnTo>
                        <a:pt x="159" y="1"/>
                      </a:lnTo>
                      <a:lnTo>
                        <a:pt x="166" y="4"/>
                      </a:lnTo>
                      <a:lnTo>
                        <a:pt x="174" y="7"/>
                      </a:lnTo>
                      <a:lnTo>
                        <a:pt x="183" y="11"/>
                      </a:lnTo>
                      <a:lnTo>
                        <a:pt x="191" y="15"/>
                      </a:lnTo>
                      <a:lnTo>
                        <a:pt x="198" y="19"/>
                      </a:lnTo>
                      <a:lnTo>
                        <a:pt x="206" y="25"/>
                      </a:lnTo>
                      <a:lnTo>
                        <a:pt x="212" y="30"/>
                      </a:lnTo>
                      <a:lnTo>
                        <a:pt x="217" y="37"/>
                      </a:lnTo>
                      <a:lnTo>
                        <a:pt x="224" y="44"/>
                      </a:lnTo>
                      <a:lnTo>
                        <a:pt x="229" y="53"/>
                      </a:lnTo>
                      <a:lnTo>
                        <a:pt x="232" y="58"/>
                      </a:lnTo>
                      <a:lnTo>
                        <a:pt x="234" y="64"/>
                      </a:lnTo>
                      <a:lnTo>
                        <a:pt x="236" y="71"/>
                      </a:lnTo>
                      <a:lnTo>
                        <a:pt x="239" y="78"/>
                      </a:lnTo>
                      <a:lnTo>
                        <a:pt x="241" y="87"/>
                      </a:lnTo>
                      <a:lnTo>
                        <a:pt x="242" y="96"/>
                      </a:lnTo>
                      <a:lnTo>
                        <a:pt x="246" y="107"/>
                      </a:lnTo>
                      <a:lnTo>
                        <a:pt x="247" y="118"/>
                      </a:lnTo>
                      <a:lnTo>
                        <a:pt x="249" y="131"/>
                      </a:lnTo>
                      <a:lnTo>
                        <a:pt x="251" y="144"/>
                      </a:lnTo>
                      <a:lnTo>
                        <a:pt x="252" y="160"/>
                      </a:lnTo>
                      <a:lnTo>
                        <a:pt x="254" y="175"/>
                      </a:lnTo>
                      <a:lnTo>
                        <a:pt x="256" y="192"/>
                      </a:lnTo>
                      <a:lnTo>
                        <a:pt x="257" y="209"/>
                      </a:lnTo>
                      <a:lnTo>
                        <a:pt x="259" y="227"/>
                      </a:lnTo>
                      <a:lnTo>
                        <a:pt x="261" y="246"/>
                      </a:lnTo>
                      <a:lnTo>
                        <a:pt x="262" y="267"/>
                      </a:lnTo>
                      <a:lnTo>
                        <a:pt x="262" y="287"/>
                      </a:lnTo>
                      <a:lnTo>
                        <a:pt x="264" y="305"/>
                      </a:lnTo>
                      <a:lnTo>
                        <a:pt x="264" y="323"/>
                      </a:lnTo>
                      <a:lnTo>
                        <a:pt x="266" y="339"/>
                      </a:lnTo>
                      <a:lnTo>
                        <a:pt x="266" y="356"/>
                      </a:lnTo>
                      <a:lnTo>
                        <a:pt x="267" y="372"/>
                      </a:lnTo>
                      <a:lnTo>
                        <a:pt x="267" y="385"/>
                      </a:lnTo>
                      <a:lnTo>
                        <a:pt x="269" y="399"/>
                      </a:lnTo>
                      <a:lnTo>
                        <a:pt x="269" y="412"/>
                      </a:lnTo>
                      <a:lnTo>
                        <a:pt x="269" y="424"/>
                      </a:lnTo>
                      <a:lnTo>
                        <a:pt x="271" y="436"/>
                      </a:lnTo>
                      <a:lnTo>
                        <a:pt x="271" y="447"/>
                      </a:lnTo>
                      <a:lnTo>
                        <a:pt x="271" y="456"/>
                      </a:lnTo>
                      <a:lnTo>
                        <a:pt x="271" y="465"/>
                      </a:lnTo>
                      <a:lnTo>
                        <a:pt x="271" y="473"/>
                      </a:lnTo>
                      <a:lnTo>
                        <a:pt x="269" y="489"/>
                      </a:lnTo>
                      <a:lnTo>
                        <a:pt x="267" y="502"/>
                      </a:lnTo>
                      <a:lnTo>
                        <a:pt x="266" y="516"/>
                      </a:lnTo>
                      <a:lnTo>
                        <a:pt x="262" y="529"/>
                      </a:lnTo>
                      <a:lnTo>
                        <a:pt x="261" y="543"/>
                      </a:lnTo>
                      <a:lnTo>
                        <a:pt x="259" y="554"/>
                      </a:lnTo>
                      <a:lnTo>
                        <a:pt x="252" y="579"/>
                      </a:lnTo>
                      <a:lnTo>
                        <a:pt x="247" y="592"/>
                      </a:lnTo>
                      <a:lnTo>
                        <a:pt x="242" y="603"/>
                      </a:lnTo>
                      <a:lnTo>
                        <a:pt x="237" y="614"/>
                      </a:lnTo>
                      <a:lnTo>
                        <a:pt x="232" y="624"/>
                      </a:lnTo>
                      <a:lnTo>
                        <a:pt x="226" y="633"/>
                      </a:lnTo>
                      <a:lnTo>
                        <a:pt x="221" y="642"/>
                      </a:lnTo>
                      <a:lnTo>
                        <a:pt x="216" y="650"/>
                      </a:lnTo>
                      <a:lnTo>
                        <a:pt x="211" y="657"/>
                      </a:lnTo>
                      <a:lnTo>
                        <a:pt x="204" y="663"/>
                      </a:lnTo>
                      <a:lnTo>
                        <a:pt x="198" y="667"/>
                      </a:lnTo>
                      <a:lnTo>
                        <a:pt x="193" y="671"/>
                      </a:lnTo>
                      <a:lnTo>
                        <a:pt x="188" y="674"/>
                      </a:lnTo>
                      <a:lnTo>
                        <a:pt x="183" y="677"/>
                      </a:lnTo>
                      <a:lnTo>
                        <a:pt x="178" y="679"/>
                      </a:lnTo>
                      <a:lnTo>
                        <a:pt x="173" y="681"/>
                      </a:lnTo>
                      <a:lnTo>
                        <a:pt x="169" y="681"/>
                      </a:lnTo>
                      <a:lnTo>
                        <a:pt x="166" y="679"/>
                      </a:lnTo>
                      <a:lnTo>
                        <a:pt x="164" y="678"/>
                      </a:lnTo>
                      <a:lnTo>
                        <a:pt x="161" y="675"/>
                      </a:lnTo>
                      <a:lnTo>
                        <a:pt x="159" y="671"/>
                      </a:lnTo>
                      <a:lnTo>
                        <a:pt x="156" y="665"/>
                      </a:lnTo>
                      <a:lnTo>
                        <a:pt x="154" y="660"/>
                      </a:lnTo>
                      <a:lnTo>
                        <a:pt x="153" y="652"/>
                      </a:lnTo>
                      <a:lnTo>
                        <a:pt x="151" y="643"/>
                      </a:lnTo>
                      <a:lnTo>
                        <a:pt x="149" y="639"/>
                      </a:lnTo>
                      <a:lnTo>
                        <a:pt x="148" y="633"/>
                      </a:lnTo>
                      <a:lnTo>
                        <a:pt x="146" y="628"/>
                      </a:lnTo>
                      <a:lnTo>
                        <a:pt x="143" y="624"/>
                      </a:lnTo>
                      <a:lnTo>
                        <a:pt x="139" y="618"/>
                      </a:lnTo>
                      <a:lnTo>
                        <a:pt x="136" y="613"/>
                      </a:lnTo>
                      <a:lnTo>
                        <a:pt x="133" y="607"/>
                      </a:lnTo>
                      <a:lnTo>
                        <a:pt x="128" y="603"/>
                      </a:lnTo>
                      <a:lnTo>
                        <a:pt x="121" y="597"/>
                      </a:lnTo>
                      <a:lnTo>
                        <a:pt x="116" y="592"/>
                      </a:lnTo>
                      <a:lnTo>
                        <a:pt x="110" y="586"/>
                      </a:lnTo>
                      <a:lnTo>
                        <a:pt x="103" y="582"/>
                      </a:lnTo>
                      <a:lnTo>
                        <a:pt x="95" y="576"/>
                      </a:lnTo>
                      <a:lnTo>
                        <a:pt x="86" y="571"/>
                      </a:lnTo>
                      <a:lnTo>
                        <a:pt x="78" y="567"/>
                      </a:lnTo>
                      <a:lnTo>
                        <a:pt x="68" y="561"/>
                      </a:lnTo>
                      <a:lnTo>
                        <a:pt x="68" y="56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>
            <a:xfrm>
              <a:off x="2226190" y="4089325"/>
              <a:ext cx="507365" cy="509905"/>
              <a:chOff x="1836057" y="3623447"/>
              <a:chExt cx="507365" cy="509905"/>
            </a:xfrm>
          </p:grpSpPr>
          <p:pic>
            <p:nvPicPr>
              <p:cNvPr id="30" name="图片 29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36057" y="3623447"/>
                <a:ext cx="507365" cy="509905"/>
              </a:xfrm>
              <a:prstGeom prst="rect">
                <a:avLst/>
              </a:prstGeom>
            </p:spPr>
          </p:pic>
          <p:sp>
            <p:nvSpPr>
              <p:cNvPr id="31" name="Freeform 20"/>
              <p:cNvSpPr/>
              <p:nvPr/>
            </p:nvSpPr>
            <p:spPr bwMode="auto">
              <a:xfrm>
                <a:off x="1976050" y="3727128"/>
                <a:ext cx="227379" cy="108636"/>
              </a:xfrm>
              <a:custGeom>
                <a:avLst/>
                <a:gdLst>
                  <a:gd name="T0" fmla="*/ 584 w 720"/>
                  <a:gd name="T1" fmla="*/ 3 h 342"/>
                  <a:gd name="T2" fmla="*/ 601 w 720"/>
                  <a:gd name="T3" fmla="*/ 0 h 342"/>
                  <a:gd name="T4" fmla="*/ 624 w 720"/>
                  <a:gd name="T5" fmla="*/ 11 h 342"/>
                  <a:gd name="T6" fmla="*/ 662 w 720"/>
                  <a:gd name="T7" fmla="*/ 39 h 342"/>
                  <a:gd name="T8" fmla="*/ 695 w 720"/>
                  <a:gd name="T9" fmla="*/ 64 h 342"/>
                  <a:gd name="T10" fmla="*/ 717 w 720"/>
                  <a:gd name="T11" fmla="*/ 88 h 342"/>
                  <a:gd name="T12" fmla="*/ 719 w 720"/>
                  <a:gd name="T13" fmla="*/ 97 h 342"/>
                  <a:gd name="T14" fmla="*/ 712 w 720"/>
                  <a:gd name="T15" fmla="*/ 103 h 342"/>
                  <a:gd name="T16" fmla="*/ 699 w 720"/>
                  <a:gd name="T17" fmla="*/ 110 h 342"/>
                  <a:gd name="T18" fmla="*/ 677 w 720"/>
                  <a:gd name="T19" fmla="*/ 114 h 342"/>
                  <a:gd name="T20" fmla="*/ 657 w 720"/>
                  <a:gd name="T21" fmla="*/ 120 h 342"/>
                  <a:gd name="T22" fmla="*/ 637 w 720"/>
                  <a:gd name="T23" fmla="*/ 128 h 342"/>
                  <a:gd name="T24" fmla="*/ 612 w 720"/>
                  <a:gd name="T25" fmla="*/ 145 h 342"/>
                  <a:gd name="T26" fmla="*/ 582 w 720"/>
                  <a:gd name="T27" fmla="*/ 166 h 342"/>
                  <a:gd name="T28" fmla="*/ 546 w 720"/>
                  <a:gd name="T29" fmla="*/ 193 h 342"/>
                  <a:gd name="T30" fmla="*/ 506 w 720"/>
                  <a:gd name="T31" fmla="*/ 228 h 342"/>
                  <a:gd name="T32" fmla="*/ 460 w 720"/>
                  <a:gd name="T33" fmla="*/ 269 h 342"/>
                  <a:gd name="T34" fmla="*/ 408 w 720"/>
                  <a:gd name="T35" fmla="*/ 316 h 342"/>
                  <a:gd name="T36" fmla="*/ 353 w 720"/>
                  <a:gd name="T37" fmla="*/ 315 h 342"/>
                  <a:gd name="T38" fmla="*/ 401 w 720"/>
                  <a:gd name="T39" fmla="*/ 260 h 342"/>
                  <a:gd name="T40" fmla="*/ 445 w 720"/>
                  <a:gd name="T41" fmla="*/ 213 h 342"/>
                  <a:gd name="T42" fmla="*/ 481 w 720"/>
                  <a:gd name="T43" fmla="*/ 172 h 342"/>
                  <a:gd name="T44" fmla="*/ 511 w 720"/>
                  <a:gd name="T45" fmla="*/ 139 h 342"/>
                  <a:gd name="T46" fmla="*/ 533 w 720"/>
                  <a:gd name="T47" fmla="*/ 113 h 342"/>
                  <a:gd name="T48" fmla="*/ 549 w 720"/>
                  <a:gd name="T49" fmla="*/ 93 h 342"/>
                  <a:gd name="T50" fmla="*/ 557 w 720"/>
                  <a:gd name="T51" fmla="*/ 81 h 342"/>
                  <a:gd name="T52" fmla="*/ 559 w 720"/>
                  <a:gd name="T53" fmla="*/ 75 h 342"/>
                  <a:gd name="T54" fmla="*/ 549 w 720"/>
                  <a:gd name="T55" fmla="*/ 71 h 342"/>
                  <a:gd name="T56" fmla="*/ 533 w 720"/>
                  <a:gd name="T57" fmla="*/ 71 h 342"/>
                  <a:gd name="T58" fmla="*/ 516 w 720"/>
                  <a:gd name="T59" fmla="*/ 72 h 342"/>
                  <a:gd name="T60" fmla="*/ 488 w 720"/>
                  <a:gd name="T61" fmla="*/ 76 h 342"/>
                  <a:gd name="T62" fmla="*/ 446 w 720"/>
                  <a:gd name="T63" fmla="*/ 83 h 342"/>
                  <a:gd name="T64" fmla="*/ 395 w 720"/>
                  <a:gd name="T65" fmla="*/ 93 h 342"/>
                  <a:gd name="T66" fmla="*/ 282 w 720"/>
                  <a:gd name="T67" fmla="*/ 118 h 342"/>
                  <a:gd name="T68" fmla="*/ 212 w 720"/>
                  <a:gd name="T69" fmla="*/ 135 h 342"/>
                  <a:gd name="T70" fmla="*/ 172 w 720"/>
                  <a:gd name="T71" fmla="*/ 145 h 342"/>
                  <a:gd name="T72" fmla="*/ 139 w 720"/>
                  <a:gd name="T73" fmla="*/ 152 h 342"/>
                  <a:gd name="T74" fmla="*/ 111 w 720"/>
                  <a:gd name="T75" fmla="*/ 154 h 342"/>
                  <a:gd name="T76" fmla="*/ 93 w 720"/>
                  <a:gd name="T77" fmla="*/ 154 h 342"/>
                  <a:gd name="T78" fmla="*/ 76 w 720"/>
                  <a:gd name="T79" fmla="*/ 153 h 342"/>
                  <a:gd name="T80" fmla="*/ 49 w 720"/>
                  <a:gd name="T81" fmla="*/ 143 h 342"/>
                  <a:gd name="T82" fmla="*/ 23 w 720"/>
                  <a:gd name="T83" fmla="*/ 125 h 342"/>
                  <a:gd name="T84" fmla="*/ 5 w 720"/>
                  <a:gd name="T85" fmla="*/ 104 h 342"/>
                  <a:gd name="T86" fmla="*/ 58 w 720"/>
                  <a:gd name="T87" fmla="*/ 89 h 342"/>
                  <a:gd name="T88" fmla="*/ 162 w 720"/>
                  <a:gd name="T89" fmla="*/ 79 h 342"/>
                  <a:gd name="T90" fmla="*/ 250 w 720"/>
                  <a:gd name="T91" fmla="*/ 71 h 342"/>
                  <a:gd name="T92" fmla="*/ 320 w 720"/>
                  <a:gd name="T93" fmla="*/ 61 h 342"/>
                  <a:gd name="T94" fmla="*/ 373 w 720"/>
                  <a:gd name="T95" fmla="*/ 53 h 342"/>
                  <a:gd name="T96" fmla="*/ 456 w 720"/>
                  <a:gd name="T97" fmla="*/ 39 h 342"/>
                  <a:gd name="T98" fmla="*/ 518 w 720"/>
                  <a:gd name="T99" fmla="*/ 26 h 342"/>
                  <a:gd name="T100" fmla="*/ 557 w 720"/>
                  <a:gd name="T101" fmla="*/ 16 h 342"/>
                  <a:gd name="T102" fmla="*/ 572 w 720"/>
                  <a:gd name="T103" fmla="*/ 11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20" h="342">
                    <a:moveTo>
                      <a:pt x="572" y="11"/>
                    </a:moveTo>
                    <a:lnTo>
                      <a:pt x="576" y="7"/>
                    </a:lnTo>
                    <a:lnTo>
                      <a:pt x="581" y="4"/>
                    </a:lnTo>
                    <a:lnTo>
                      <a:pt x="584" y="3"/>
                    </a:lnTo>
                    <a:lnTo>
                      <a:pt x="587" y="0"/>
                    </a:lnTo>
                    <a:lnTo>
                      <a:pt x="591" y="0"/>
                    </a:lnTo>
                    <a:lnTo>
                      <a:pt x="596" y="0"/>
                    </a:lnTo>
                    <a:lnTo>
                      <a:pt x="601" y="0"/>
                    </a:lnTo>
                    <a:lnTo>
                      <a:pt x="606" y="1"/>
                    </a:lnTo>
                    <a:lnTo>
                      <a:pt x="611" y="4"/>
                    </a:lnTo>
                    <a:lnTo>
                      <a:pt x="617" y="7"/>
                    </a:lnTo>
                    <a:lnTo>
                      <a:pt x="624" y="11"/>
                    </a:lnTo>
                    <a:lnTo>
                      <a:pt x="632" y="16"/>
                    </a:lnTo>
                    <a:lnTo>
                      <a:pt x="642" y="23"/>
                    </a:lnTo>
                    <a:lnTo>
                      <a:pt x="652" y="30"/>
                    </a:lnTo>
                    <a:lnTo>
                      <a:pt x="662" y="39"/>
                    </a:lnTo>
                    <a:lnTo>
                      <a:pt x="674" y="47"/>
                    </a:lnTo>
                    <a:lnTo>
                      <a:pt x="680" y="51"/>
                    </a:lnTo>
                    <a:lnTo>
                      <a:pt x="685" y="55"/>
                    </a:lnTo>
                    <a:lnTo>
                      <a:pt x="695" y="64"/>
                    </a:lnTo>
                    <a:lnTo>
                      <a:pt x="702" y="71"/>
                    </a:lnTo>
                    <a:lnTo>
                      <a:pt x="709" y="78"/>
                    </a:lnTo>
                    <a:lnTo>
                      <a:pt x="714" y="83"/>
                    </a:lnTo>
                    <a:lnTo>
                      <a:pt x="717" y="88"/>
                    </a:lnTo>
                    <a:lnTo>
                      <a:pt x="719" y="92"/>
                    </a:lnTo>
                    <a:lnTo>
                      <a:pt x="720" y="93"/>
                    </a:lnTo>
                    <a:lnTo>
                      <a:pt x="720" y="94"/>
                    </a:lnTo>
                    <a:lnTo>
                      <a:pt x="719" y="97"/>
                    </a:lnTo>
                    <a:lnTo>
                      <a:pt x="719" y="99"/>
                    </a:lnTo>
                    <a:lnTo>
                      <a:pt x="717" y="100"/>
                    </a:lnTo>
                    <a:lnTo>
                      <a:pt x="715" y="101"/>
                    </a:lnTo>
                    <a:lnTo>
                      <a:pt x="712" y="103"/>
                    </a:lnTo>
                    <a:lnTo>
                      <a:pt x="709" y="106"/>
                    </a:lnTo>
                    <a:lnTo>
                      <a:pt x="707" y="107"/>
                    </a:lnTo>
                    <a:lnTo>
                      <a:pt x="702" y="108"/>
                    </a:lnTo>
                    <a:lnTo>
                      <a:pt x="699" y="110"/>
                    </a:lnTo>
                    <a:lnTo>
                      <a:pt x="694" y="111"/>
                    </a:lnTo>
                    <a:lnTo>
                      <a:pt x="689" y="113"/>
                    </a:lnTo>
                    <a:lnTo>
                      <a:pt x="684" y="114"/>
                    </a:lnTo>
                    <a:lnTo>
                      <a:pt x="677" y="114"/>
                    </a:lnTo>
                    <a:lnTo>
                      <a:pt x="672" y="115"/>
                    </a:lnTo>
                    <a:lnTo>
                      <a:pt x="665" y="117"/>
                    </a:lnTo>
                    <a:lnTo>
                      <a:pt x="660" y="118"/>
                    </a:lnTo>
                    <a:lnTo>
                      <a:pt x="657" y="120"/>
                    </a:lnTo>
                    <a:lnTo>
                      <a:pt x="652" y="121"/>
                    </a:lnTo>
                    <a:lnTo>
                      <a:pt x="649" y="122"/>
                    </a:lnTo>
                    <a:lnTo>
                      <a:pt x="644" y="125"/>
                    </a:lnTo>
                    <a:lnTo>
                      <a:pt x="637" y="128"/>
                    </a:lnTo>
                    <a:lnTo>
                      <a:pt x="632" y="132"/>
                    </a:lnTo>
                    <a:lnTo>
                      <a:pt x="626" y="135"/>
                    </a:lnTo>
                    <a:lnTo>
                      <a:pt x="619" y="139"/>
                    </a:lnTo>
                    <a:lnTo>
                      <a:pt x="612" y="145"/>
                    </a:lnTo>
                    <a:lnTo>
                      <a:pt x="606" y="149"/>
                    </a:lnTo>
                    <a:lnTo>
                      <a:pt x="599" y="154"/>
                    </a:lnTo>
                    <a:lnTo>
                      <a:pt x="591" y="160"/>
                    </a:lnTo>
                    <a:lnTo>
                      <a:pt x="582" y="166"/>
                    </a:lnTo>
                    <a:lnTo>
                      <a:pt x="574" y="172"/>
                    </a:lnTo>
                    <a:lnTo>
                      <a:pt x="566" y="179"/>
                    </a:lnTo>
                    <a:lnTo>
                      <a:pt x="556" y="186"/>
                    </a:lnTo>
                    <a:lnTo>
                      <a:pt x="546" y="193"/>
                    </a:lnTo>
                    <a:lnTo>
                      <a:pt x="536" y="202"/>
                    </a:lnTo>
                    <a:lnTo>
                      <a:pt x="526" y="210"/>
                    </a:lnTo>
                    <a:lnTo>
                      <a:pt x="516" y="218"/>
                    </a:lnTo>
                    <a:lnTo>
                      <a:pt x="506" y="228"/>
                    </a:lnTo>
                    <a:lnTo>
                      <a:pt x="494" y="238"/>
                    </a:lnTo>
                    <a:lnTo>
                      <a:pt x="483" y="248"/>
                    </a:lnTo>
                    <a:lnTo>
                      <a:pt x="471" y="257"/>
                    </a:lnTo>
                    <a:lnTo>
                      <a:pt x="460" y="269"/>
                    </a:lnTo>
                    <a:lnTo>
                      <a:pt x="446" y="280"/>
                    </a:lnTo>
                    <a:lnTo>
                      <a:pt x="435" y="292"/>
                    </a:lnTo>
                    <a:lnTo>
                      <a:pt x="421" y="303"/>
                    </a:lnTo>
                    <a:lnTo>
                      <a:pt x="408" y="316"/>
                    </a:lnTo>
                    <a:lnTo>
                      <a:pt x="395" y="330"/>
                    </a:lnTo>
                    <a:lnTo>
                      <a:pt x="380" y="342"/>
                    </a:lnTo>
                    <a:lnTo>
                      <a:pt x="367" y="329"/>
                    </a:lnTo>
                    <a:lnTo>
                      <a:pt x="353" y="315"/>
                    </a:lnTo>
                    <a:lnTo>
                      <a:pt x="367" y="301"/>
                    </a:lnTo>
                    <a:lnTo>
                      <a:pt x="378" y="287"/>
                    </a:lnTo>
                    <a:lnTo>
                      <a:pt x="390" y="274"/>
                    </a:lnTo>
                    <a:lnTo>
                      <a:pt x="401" y="260"/>
                    </a:lnTo>
                    <a:lnTo>
                      <a:pt x="413" y="248"/>
                    </a:lnTo>
                    <a:lnTo>
                      <a:pt x="425" y="237"/>
                    </a:lnTo>
                    <a:lnTo>
                      <a:pt x="435" y="224"/>
                    </a:lnTo>
                    <a:lnTo>
                      <a:pt x="445" y="213"/>
                    </a:lnTo>
                    <a:lnTo>
                      <a:pt x="455" y="203"/>
                    </a:lnTo>
                    <a:lnTo>
                      <a:pt x="465" y="192"/>
                    </a:lnTo>
                    <a:lnTo>
                      <a:pt x="473" y="182"/>
                    </a:lnTo>
                    <a:lnTo>
                      <a:pt x="481" y="172"/>
                    </a:lnTo>
                    <a:lnTo>
                      <a:pt x="489" y="164"/>
                    </a:lnTo>
                    <a:lnTo>
                      <a:pt x="496" y="154"/>
                    </a:lnTo>
                    <a:lnTo>
                      <a:pt x="504" y="147"/>
                    </a:lnTo>
                    <a:lnTo>
                      <a:pt x="511" y="139"/>
                    </a:lnTo>
                    <a:lnTo>
                      <a:pt x="516" y="132"/>
                    </a:lnTo>
                    <a:lnTo>
                      <a:pt x="523" y="125"/>
                    </a:lnTo>
                    <a:lnTo>
                      <a:pt x="528" y="118"/>
                    </a:lnTo>
                    <a:lnTo>
                      <a:pt x="533" y="113"/>
                    </a:lnTo>
                    <a:lnTo>
                      <a:pt x="538" y="107"/>
                    </a:lnTo>
                    <a:lnTo>
                      <a:pt x="541" y="101"/>
                    </a:lnTo>
                    <a:lnTo>
                      <a:pt x="546" y="97"/>
                    </a:lnTo>
                    <a:lnTo>
                      <a:pt x="549" y="93"/>
                    </a:lnTo>
                    <a:lnTo>
                      <a:pt x="551" y="89"/>
                    </a:lnTo>
                    <a:lnTo>
                      <a:pt x="554" y="86"/>
                    </a:lnTo>
                    <a:lnTo>
                      <a:pt x="556" y="83"/>
                    </a:lnTo>
                    <a:lnTo>
                      <a:pt x="557" y="81"/>
                    </a:lnTo>
                    <a:lnTo>
                      <a:pt x="559" y="78"/>
                    </a:lnTo>
                    <a:lnTo>
                      <a:pt x="559" y="76"/>
                    </a:lnTo>
                    <a:lnTo>
                      <a:pt x="559" y="75"/>
                    </a:lnTo>
                    <a:lnTo>
                      <a:pt x="559" y="75"/>
                    </a:lnTo>
                    <a:lnTo>
                      <a:pt x="557" y="74"/>
                    </a:lnTo>
                    <a:lnTo>
                      <a:pt x="556" y="72"/>
                    </a:lnTo>
                    <a:lnTo>
                      <a:pt x="552" y="71"/>
                    </a:lnTo>
                    <a:lnTo>
                      <a:pt x="549" y="71"/>
                    </a:lnTo>
                    <a:lnTo>
                      <a:pt x="546" y="71"/>
                    </a:lnTo>
                    <a:lnTo>
                      <a:pt x="541" y="71"/>
                    </a:lnTo>
                    <a:lnTo>
                      <a:pt x="536" y="71"/>
                    </a:lnTo>
                    <a:lnTo>
                      <a:pt x="533" y="71"/>
                    </a:lnTo>
                    <a:lnTo>
                      <a:pt x="529" y="71"/>
                    </a:lnTo>
                    <a:lnTo>
                      <a:pt x="526" y="71"/>
                    </a:lnTo>
                    <a:lnTo>
                      <a:pt x="521" y="71"/>
                    </a:lnTo>
                    <a:lnTo>
                      <a:pt x="516" y="72"/>
                    </a:lnTo>
                    <a:lnTo>
                      <a:pt x="509" y="72"/>
                    </a:lnTo>
                    <a:lnTo>
                      <a:pt x="503" y="74"/>
                    </a:lnTo>
                    <a:lnTo>
                      <a:pt x="496" y="75"/>
                    </a:lnTo>
                    <a:lnTo>
                      <a:pt x="488" y="76"/>
                    </a:lnTo>
                    <a:lnTo>
                      <a:pt x="478" y="78"/>
                    </a:lnTo>
                    <a:lnTo>
                      <a:pt x="468" y="79"/>
                    </a:lnTo>
                    <a:lnTo>
                      <a:pt x="458" y="82"/>
                    </a:lnTo>
                    <a:lnTo>
                      <a:pt x="446" y="83"/>
                    </a:lnTo>
                    <a:lnTo>
                      <a:pt x="435" y="86"/>
                    </a:lnTo>
                    <a:lnTo>
                      <a:pt x="421" y="89"/>
                    </a:lnTo>
                    <a:lnTo>
                      <a:pt x="408" y="90"/>
                    </a:lnTo>
                    <a:lnTo>
                      <a:pt x="395" y="93"/>
                    </a:lnTo>
                    <a:lnTo>
                      <a:pt x="363" y="100"/>
                    </a:lnTo>
                    <a:lnTo>
                      <a:pt x="335" y="107"/>
                    </a:lnTo>
                    <a:lnTo>
                      <a:pt x="307" y="113"/>
                    </a:lnTo>
                    <a:lnTo>
                      <a:pt x="282" y="118"/>
                    </a:lnTo>
                    <a:lnTo>
                      <a:pt x="257" y="124"/>
                    </a:lnTo>
                    <a:lnTo>
                      <a:pt x="234" y="129"/>
                    </a:lnTo>
                    <a:lnTo>
                      <a:pt x="222" y="132"/>
                    </a:lnTo>
                    <a:lnTo>
                      <a:pt x="212" y="135"/>
                    </a:lnTo>
                    <a:lnTo>
                      <a:pt x="202" y="136"/>
                    </a:lnTo>
                    <a:lnTo>
                      <a:pt x="192" y="139"/>
                    </a:lnTo>
                    <a:lnTo>
                      <a:pt x="182" y="142"/>
                    </a:lnTo>
                    <a:lnTo>
                      <a:pt x="172" y="145"/>
                    </a:lnTo>
                    <a:lnTo>
                      <a:pt x="164" y="146"/>
                    </a:lnTo>
                    <a:lnTo>
                      <a:pt x="154" y="149"/>
                    </a:lnTo>
                    <a:lnTo>
                      <a:pt x="146" y="150"/>
                    </a:lnTo>
                    <a:lnTo>
                      <a:pt x="139" y="152"/>
                    </a:lnTo>
                    <a:lnTo>
                      <a:pt x="131" y="153"/>
                    </a:lnTo>
                    <a:lnTo>
                      <a:pt x="124" y="153"/>
                    </a:lnTo>
                    <a:lnTo>
                      <a:pt x="118" y="154"/>
                    </a:lnTo>
                    <a:lnTo>
                      <a:pt x="111" y="154"/>
                    </a:lnTo>
                    <a:lnTo>
                      <a:pt x="106" y="156"/>
                    </a:lnTo>
                    <a:lnTo>
                      <a:pt x="101" y="156"/>
                    </a:lnTo>
                    <a:lnTo>
                      <a:pt x="98" y="154"/>
                    </a:lnTo>
                    <a:lnTo>
                      <a:pt x="93" y="154"/>
                    </a:lnTo>
                    <a:lnTo>
                      <a:pt x="89" y="154"/>
                    </a:lnTo>
                    <a:lnTo>
                      <a:pt x="86" y="153"/>
                    </a:lnTo>
                    <a:lnTo>
                      <a:pt x="81" y="153"/>
                    </a:lnTo>
                    <a:lnTo>
                      <a:pt x="76" y="153"/>
                    </a:lnTo>
                    <a:lnTo>
                      <a:pt x="69" y="152"/>
                    </a:lnTo>
                    <a:lnTo>
                      <a:pt x="63" y="149"/>
                    </a:lnTo>
                    <a:lnTo>
                      <a:pt x="56" y="147"/>
                    </a:lnTo>
                    <a:lnTo>
                      <a:pt x="49" y="143"/>
                    </a:lnTo>
                    <a:lnTo>
                      <a:pt x="43" y="139"/>
                    </a:lnTo>
                    <a:lnTo>
                      <a:pt x="36" y="135"/>
                    </a:lnTo>
                    <a:lnTo>
                      <a:pt x="30" y="129"/>
                    </a:lnTo>
                    <a:lnTo>
                      <a:pt x="23" y="125"/>
                    </a:lnTo>
                    <a:lnTo>
                      <a:pt x="18" y="120"/>
                    </a:lnTo>
                    <a:lnTo>
                      <a:pt x="13" y="114"/>
                    </a:lnTo>
                    <a:lnTo>
                      <a:pt x="8" y="108"/>
                    </a:lnTo>
                    <a:lnTo>
                      <a:pt x="5" y="104"/>
                    </a:lnTo>
                    <a:lnTo>
                      <a:pt x="1" y="99"/>
                    </a:lnTo>
                    <a:lnTo>
                      <a:pt x="0" y="93"/>
                    </a:lnTo>
                    <a:lnTo>
                      <a:pt x="30" y="90"/>
                    </a:lnTo>
                    <a:lnTo>
                      <a:pt x="58" y="89"/>
                    </a:lnTo>
                    <a:lnTo>
                      <a:pt x="86" y="86"/>
                    </a:lnTo>
                    <a:lnTo>
                      <a:pt x="113" y="83"/>
                    </a:lnTo>
                    <a:lnTo>
                      <a:pt x="137" y="82"/>
                    </a:lnTo>
                    <a:lnTo>
                      <a:pt x="162" y="79"/>
                    </a:lnTo>
                    <a:lnTo>
                      <a:pt x="186" y="76"/>
                    </a:lnTo>
                    <a:lnTo>
                      <a:pt x="209" y="75"/>
                    </a:lnTo>
                    <a:lnTo>
                      <a:pt x="230" y="72"/>
                    </a:lnTo>
                    <a:lnTo>
                      <a:pt x="250" y="71"/>
                    </a:lnTo>
                    <a:lnTo>
                      <a:pt x="269" y="68"/>
                    </a:lnTo>
                    <a:lnTo>
                      <a:pt x="287" y="67"/>
                    </a:lnTo>
                    <a:lnTo>
                      <a:pt x="305" y="64"/>
                    </a:lnTo>
                    <a:lnTo>
                      <a:pt x="320" y="61"/>
                    </a:lnTo>
                    <a:lnTo>
                      <a:pt x="335" y="60"/>
                    </a:lnTo>
                    <a:lnTo>
                      <a:pt x="348" y="57"/>
                    </a:lnTo>
                    <a:lnTo>
                      <a:pt x="362" y="54"/>
                    </a:lnTo>
                    <a:lnTo>
                      <a:pt x="373" y="53"/>
                    </a:lnTo>
                    <a:lnTo>
                      <a:pt x="396" y="50"/>
                    </a:lnTo>
                    <a:lnTo>
                      <a:pt x="418" y="46"/>
                    </a:lnTo>
                    <a:lnTo>
                      <a:pt x="438" y="43"/>
                    </a:lnTo>
                    <a:lnTo>
                      <a:pt x="456" y="39"/>
                    </a:lnTo>
                    <a:lnTo>
                      <a:pt x="474" y="36"/>
                    </a:lnTo>
                    <a:lnTo>
                      <a:pt x="489" y="32"/>
                    </a:lnTo>
                    <a:lnTo>
                      <a:pt x="504" y="29"/>
                    </a:lnTo>
                    <a:lnTo>
                      <a:pt x="518" y="26"/>
                    </a:lnTo>
                    <a:lnTo>
                      <a:pt x="529" y="25"/>
                    </a:lnTo>
                    <a:lnTo>
                      <a:pt x="539" y="22"/>
                    </a:lnTo>
                    <a:lnTo>
                      <a:pt x="549" y="19"/>
                    </a:lnTo>
                    <a:lnTo>
                      <a:pt x="557" y="16"/>
                    </a:lnTo>
                    <a:lnTo>
                      <a:pt x="564" y="15"/>
                    </a:lnTo>
                    <a:lnTo>
                      <a:pt x="569" y="12"/>
                    </a:lnTo>
                    <a:lnTo>
                      <a:pt x="572" y="11"/>
                    </a:lnTo>
                    <a:lnTo>
                      <a:pt x="572" y="11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56" grpId="0" bldLvl="0" animBg="1"/>
      <p:bldP spid="57" grpId="0" bldLvl="0" animBg="1"/>
      <p:bldP spid="5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515" y="2106770"/>
            <a:ext cx="2360613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" name="Group 4"/>
          <p:cNvGrpSpPr>
            <a:grpSpLocks noChangeAspect="1"/>
          </p:cNvGrpSpPr>
          <p:nvPr/>
        </p:nvGrpSpPr>
        <p:grpSpPr bwMode="auto">
          <a:xfrm>
            <a:off x="2180492" y="2666505"/>
            <a:ext cx="1224086" cy="1578084"/>
            <a:chOff x="3071" y="2051"/>
            <a:chExt cx="657" cy="847"/>
          </a:xfrm>
        </p:grpSpPr>
        <p:sp>
          <p:nvSpPr>
            <p:cNvPr id="52" name="Rectangle 5"/>
            <p:cNvSpPr>
              <a:spLocks noChangeArrowheads="1"/>
            </p:cNvSpPr>
            <p:nvPr/>
          </p:nvSpPr>
          <p:spPr bwMode="auto">
            <a:xfrm>
              <a:off x="3071" y="2082"/>
              <a:ext cx="190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3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" name="Freeform 10"/>
            <p:cNvSpPr/>
            <p:nvPr/>
          </p:nvSpPr>
          <p:spPr bwMode="auto">
            <a:xfrm>
              <a:off x="3264" y="2051"/>
              <a:ext cx="464" cy="258"/>
            </a:xfrm>
            <a:custGeom>
              <a:avLst/>
              <a:gdLst>
                <a:gd name="T0" fmla="*/ 419 w 464"/>
                <a:gd name="T1" fmla="*/ 91 h 258"/>
                <a:gd name="T2" fmla="*/ 396 w 464"/>
                <a:gd name="T3" fmla="*/ 108 h 258"/>
                <a:gd name="T4" fmla="*/ 365 w 464"/>
                <a:gd name="T5" fmla="*/ 133 h 258"/>
                <a:gd name="T6" fmla="*/ 325 w 464"/>
                <a:gd name="T7" fmla="*/ 173 h 258"/>
                <a:gd name="T8" fmla="*/ 277 w 464"/>
                <a:gd name="T9" fmla="*/ 221 h 258"/>
                <a:gd name="T10" fmla="*/ 235 w 464"/>
                <a:gd name="T11" fmla="*/ 252 h 258"/>
                <a:gd name="T12" fmla="*/ 220 w 464"/>
                <a:gd name="T13" fmla="*/ 235 h 258"/>
                <a:gd name="T14" fmla="*/ 260 w 464"/>
                <a:gd name="T15" fmla="*/ 178 h 258"/>
                <a:gd name="T16" fmla="*/ 294 w 464"/>
                <a:gd name="T17" fmla="*/ 136 h 258"/>
                <a:gd name="T18" fmla="*/ 317 w 464"/>
                <a:gd name="T19" fmla="*/ 102 h 258"/>
                <a:gd name="T20" fmla="*/ 334 w 464"/>
                <a:gd name="T21" fmla="*/ 76 h 258"/>
                <a:gd name="T22" fmla="*/ 339 w 464"/>
                <a:gd name="T23" fmla="*/ 65 h 258"/>
                <a:gd name="T24" fmla="*/ 331 w 464"/>
                <a:gd name="T25" fmla="*/ 62 h 258"/>
                <a:gd name="T26" fmla="*/ 314 w 464"/>
                <a:gd name="T27" fmla="*/ 62 h 258"/>
                <a:gd name="T28" fmla="*/ 302 w 464"/>
                <a:gd name="T29" fmla="*/ 65 h 258"/>
                <a:gd name="T30" fmla="*/ 283 w 464"/>
                <a:gd name="T31" fmla="*/ 68 h 258"/>
                <a:gd name="T32" fmla="*/ 257 w 464"/>
                <a:gd name="T33" fmla="*/ 74 h 258"/>
                <a:gd name="T34" fmla="*/ 226 w 464"/>
                <a:gd name="T35" fmla="*/ 82 h 258"/>
                <a:gd name="T36" fmla="*/ 186 w 464"/>
                <a:gd name="T37" fmla="*/ 93 h 258"/>
                <a:gd name="T38" fmla="*/ 147 w 464"/>
                <a:gd name="T39" fmla="*/ 102 h 258"/>
                <a:gd name="T40" fmla="*/ 113 w 464"/>
                <a:gd name="T41" fmla="*/ 110 h 258"/>
                <a:gd name="T42" fmla="*/ 90 w 464"/>
                <a:gd name="T43" fmla="*/ 116 h 258"/>
                <a:gd name="T44" fmla="*/ 70 w 464"/>
                <a:gd name="T45" fmla="*/ 119 h 258"/>
                <a:gd name="T46" fmla="*/ 62 w 464"/>
                <a:gd name="T47" fmla="*/ 122 h 258"/>
                <a:gd name="T48" fmla="*/ 48 w 464"/>
                <a:gd name="T49" fmla="*/ 119 h 258"/>
                <a:gd name="T50" fmla="*/ 36 w 464"/>
                <a:gd name="T51" fmla="*/ 110 h 258"/>
                <a:gd name="T52" fmla="*/ 19 w 464"/>
                <a:gd name="T53" fmla="*/ 96 h 258"/>
                <a:gd name="T54" fmla="*/ 5 w 464"/>
                <a:gd name="T55" fmla="*/ 82 h 258"/>
                <a:gd name="T56" fmla="*/ 0 w 464"/>
                <a:gd name="T57" fmla="*/ 76 h 258"/>
                <a:gd name="T58" fmla="*/ 42 w 464"/>
                <a:gd name="T59" fmla="*/ 71 h 258"/>
                <a:gd name="T60" fmla="*/ 96 w 464"/>
                <a:gd name="T61" fmla="*/ 65 h 258"/>
                <a:gd name="T62" fmla="*/ 144 w 464"/>
                <a:gd name="T63" fmla="*/ 57 h 258"/>
                <a:gd name="T64" fmla="*/ 203 w 464"/>
                <a:gd name="T65" fmla="*/ 45 h 258"/>
                <a:gd name="T66" fmla="*/ 266 w 464"/>
                <a:gd name="T67" fmla="*/ 34 h 258"/>
                <a:gd name="T68" fmla="*/ 308 w 464"/>
                <a:gd name="T69" fmla="*/ 23 h 258"/>
                <a:gd name="T70" fmla="*/ 331 w 464"/>
                <a:gd name="T71" fmla="*/ 11 h 258"/>
                <a:gd name="T72" fmla="*/ 348 w 464"/>
                <a:gd name="T73" fmla="*/ 0 h 258"/>
                <a:gd name="T74" fmla="*/ 368 w 464"/>
                <a:gd name="T75" fmla="*/ 3 h 258"/>
                <a:gd name="T76" fmla="*/ 387 w 464"/>
                <a:gd name="T77" fmla="*/ 8 h 258"/>
                <a:gd name="T78" fmla="*/ 419 w 464"/>
                <a:gd name="T79" fmla="*/ 23 h 258"/>
                <a:gd name="T80" fmla="*/ 444 w 464"/>
                <a:gd name="T81" fmla="*/ 42 h 258"/>
                <a:gd name="T82" fmla="*/ 461 w 464"/>
                <a:gd name="T83" fmla="*/ 57 h 258"/>
                <a:gd name="T84" fmla="*/ 464 w 464"/>
                <a:gd name="T85" fmla="*/ 65 h 258"/>
                <a:gd name="T86" fmla="*/ 455 w 464"/>
                <a:gd name="T87" fmla="*/ 74 h 258"/>
                <a:gd name="T88" fmla="*/ 438 w 464"/>
                <a:gd name="T89" fmla="*/ 8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4" h="258">
                  <a:moveTo>
                    <a:pt x="430" y="85"/>
                  </a:moveTo>
                  <a:lnTo>
                    <a:pt x="424" y="88"/>
                  </a:lnTo>
                  <a:lnTo>
                    <a:pt x="419" y="91"/>
                  </a:lnTo>
                  <a:lnTo>
                    <a:pt x="413" y="96"/>
                  </a:lnTo>
                  <a:lnTo>
                    <a:pt x="404" y="99"/>
                  </a:lnTo>
                  <a:lnTo>
                    <a:pt x="396" y="108"/>
                  </a:lnTo>
                  <a:lnTo>
                    <a:pt x="387" y="116"/>
                  </a:lnTo>
                  <a:lnTo>
                    <a:pt x="376" y="125"/>
                  </a:lnTo>
                  <a:lnTo>
                    <a:pt x="365" y="133"/>
                  </a:lnTo>
                  <a:lnTo>
                    <a:pt x="353" y="144"/>
                  </a:lnTo>
                  <a:lnTo>
                    <a:pt x="339" y="159"/>
                  </a:lnTo>
                  <a:lnTo>
                    <a:pt x="325" y="173"/>
                  </a:lnTo>
                  <a:lnTo>
                    <a:pt x="311" y="187"/>
                  </a:lnTo>
                  <a:lnTo>
                    <a:pt x="294" y="204"/>
                  </a:lnTo>
                  <a:lnTo>
                    <a:pt x="277" y="221"/>
                  </a:lnTo>
                  <a:lnTo>
                    <a:pt x="260" y="238"/>
                  </a:lnTo>
                  <a:lnTo>
                    <a:pt x="240" y="258"/>
                  </a:lnTo>
                  <a:lnTo>
                    <a:pt x="235" y="252"/>
                  </a:lnTo>
                  <a:lnTo>
                    <a:pt x="232" y="246"/>
                  </a:lnTo>
                  <a:lnTo>
                    <a:pt x="226" y="241"/>
                  </a:lnTo>
                  <a:lnTo>
                    <a:pt x="220" y="235"/>
                  </a:lnTo>
                  <a:lnTo>
                    <a:pt x="235" y="215"/>
                  </a:lnTo>
                  <a:lnTo>
                    <a:pt x="249" y="198"/>
                  </a:lnTo>
                  <a:lnTo>
                    <a:pt x="260" y="178"/>
                  </a:lnTo>
                  <a:lnTo>
                    <a:pt x="274" y="164"/>
                  </a:lnTo>
                  <a:lnTo>
                    <a:pt x="283" y="147"/>
                  </a:lnTo>
                  <a:lnTo>
                    <a:pt x="294" y="136"/>
                  </a:lnTo>
                  <a:lnTo>
                    <a:pt x="302" y="122"/>
                  </a:lnTo>
                  <a:lnTo>
                    <a:pt x="311" y="110"/>
                  </a:lnTo>
                  <a:lnTo>
                    <a:pt x="317" y="102"/>
                  </a:lnTo>
                  <a:lnTo>
                    <a:pt x="325" y="91"/>
                  </a:lnTo>
                  <a:lnTo>
                    <a:pt x="328" y="85"/>
                  </a:lnTo>
                  <a:lnTo>
                    <a:pt x="334" y="76"/>
                  </a:lnTo>
                  <a:lnTo>
                    <a:pt x="336" y="74"/>
                  </a:lnTo>
                  <a:lnTo>
                    <a:pt x="339" y="68"/>
                  </a:lnTo>
                  <a:lnTo>
                    <a:pt x="339" y="65"/>
                  </a:lnTo>
                  <a:lnTo>
                    <a:pt x="339" y="65"/>
                  </a:lnTo>
                  <a:lnTo>
                    <a:pt x="334" y="62"/>
                  </a:lnTo>
                  <a:lnTo>
                    <a:pt x="331" y="62"/>
                  </a:lnTo>
                  <a:lnTo>
                    <a:pt x="325" y="62"/>
                  </a:lnTo>
                  <a:lnTo>
                    <a:pt x="317" y="62"/>
                  </a:lnTo>
                  <a:lnTo>
                    <a:pt x="314" y="62"/>
                  </a:lnTo>
                  <a:lnTo>
                    <a:pt x="311" y="62"/>
                  </a:lnTo>
                  <a:lnTo>
                    <a:pt x="308" y="62"/>
                  </a:lnTo>
                  <a:lnTo>
                    <a:pt x="302" y="65"/>
                  </a:lnTo>
                  <a:lnTo>
                    <a:pt x="297" y="65"/>
                  </a:lnTo>
                  <a:lnTo>
                    <a:pt x="291" y="68"/>
                  </a:lnTo>
                  <a:lnTo>
                    <a:pt x="283" y="68"/>
                  </a:lnTo>
                  <a:lnTo>
                    <a:pt x="277" y="71"/>
                  </a:lnTo>
                  <a:lnTo>
                    <a:pt x="268" y="74"/>
                  </a:lnTo>
                  <a:lnTo>
                    <a:pt x="257" y="74"/>
                  </a:lnTo>
                  <a:lnTo>
                    <a:pt x="249" y="76"/>
                  </a:lnTo>
                  <a:lnTo>
                    <a:pt x="237" y="79"/>
                  </a:lnTo>
                  <a:lnTo>
                    <a:pt x="226" y="82"/>
                  </a:lnTo>
                  <a:lnTo>
                    <a:pt x="215" y="88"/>
                  </a:lnTo>
                  <a:lnTo>
                    <a:pt x="201" y="91"/>
                  </a:lnTo>
                  <a:lnTo>
                    <a:pt x="186" y="93"/>
                  </a:lnTo>
                  <a:lnTo>
                    <a:pt x="172" y="96"/>
                  </a:lnTo>
                  <a:lnTo>
                    <a:pt x="158" y="99"/>
                  </a:lnTo>
                  <a:lnTo>
                    <a:pt x="147" y="102"/>
                  </a:lnTo>
                  <a:lnTo>
                    <a:pt x="135" y="105"/>
                  </a:lnTo>
                  <a:lnTo>
                    <a:pt x="124" y="108"/>
                  </a:lnTo>
                  <a:lnTo>
                    <a:pt x="113" y="110"/>
                  </a:lnTo>
                  <a:lnTo>
                    <a:pt x="104" y="113"/>
                  </a:lnTo>
                  <a:lnTo>
                    <a:pt x="96" y="113"/>
                  </a:lnTo>
                  <a:lnTo>
                    <a:pt x="90" y="116"/>
                  </a:lnTo>
                  <a:lnTo>
                    <a:pt x="82" y="116"/>
                  </a:lnTo>
                  <a:lnTo>
                    <a:pt x="76" y="119"/>
                  </a:lnTo>
                  <a:lnTo>
                    <a:pt x="70" y="119"/>
                  </a:lnTo>
                  <a:lnTo>
                    <a:pt x="67" y="122"/>
                  </a:lnTo>
                  <a:lnTo>
                    <a:pt x="65" y="122"/>
                  </a:lnTo>
                  <a:lnTo>
                    <a:pt x="62" y="122"/>
                  </a:lnTo>
                  <a:lnTo>
                    <a:pt x="59" y="122"/>
                  </a:lnTo>
                  <a:lnTo>
                    <a:pt x="53" y="122"/>
                  </a:lnTo>
                  <a:lnTo>
                    <a:pt x="48" y="119"/>
                  </a:lnTo>
                  <a:lnTo>
                    <a:pt x="45" y="116"/>
                  </a:lnTo>
                  <a:lnTo>
                    <a:pt x="39" y="113"/>
                  </a:lnTo>
                  <a:lnTo>
                    <a:pt x="36" y="110"/>
                  </a:lnTo>
                  <a:lnTo>
                    <a:pt x="31" y="105"/>
                  </a:lnTo>
                  <a:lnTo>
                    <a:pt x="25" y="99"/>
                  </a:lnTo>
                  <a:lnTo>
                    <a:pt x="19" y="96"/>
                  </a:lnTo>
                  <a:lnTo>
                    <a:pt x="14" y="91"/>
                  </a:lnTo>
                  <a:lnTo>
                    <a:pt x="8" y="88"/>
                  </a:lnTo>
                  <a:lnTo>
                    <a:pt x="5" y="82"/>
                  </a:lnTo>
                  <a:lnTo>
                    <a:pt x="2" y="79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19" y="74"/>
                  </a:lnTo>
                  <a:lnTo>
                    <a:pt x="42" y="71"/>
                  </a:lnTo>
                  <a:lnTo>
                    <a:pt x="62" y="68"/>
                  </a:lnTo>
                  <a:lnTo>
                    <a:pt x="84" y="65"/>
                  </a:lnTo>
                  <a:lnTo>
                    <a:pt x="96" y="65"/>
                  </a:lnTo>
                  <a:lnTo>
                    <a:pt x="110" y="62"/>
                  </a:lnTo>
                  <a:lnTo>
                    <a:pt x="127" y="59"/>
                  </a:lnTo>
                  <a:lnTo>
                    <a:pt x="144" y="57"/>
                  </a:lnTo>
                  <a:lnTo>
                    <a:pt x="161" y="54"/>
                  </a:lnTo>
                  <a:lnTo>
                    <a:pt x="181" y="51"/>
                  </a:lnTo>
                  <a:lnTo>
                    <a:pt x="203" y="45"/>
                  </a:lnTo>
                  <a:lnTo>
                    <a:pt x="226" y="42"/>
                  </a:lnTo>
                  <a:lnTo>
                    <a:pt x="246" y="40"/>
                  </a:lnTo>
                  <a:lnTo>
                    <a:pt x="266" y="34"/>
                  </a:lnTo>
                  <a:lnTo>
                    <a:pt x="283" y="31"/>
                  </a:lnTo>
                  <a:lnTo>
                    <a:pt x="297" y="25"/>
                  </a:lnTo>
                  <a:lnTo>
                    <a:pt x="308" y="23"/>
                  </a:lnTo>
                  <a:lnTo>
                    <a:pt x="319" y="17"/>
                  </a:lnTo>
                  <a:lnTo>
                    <a:pt x="325" y="14"/>
                  </a:lnTo>
                  <a:lnTo>
                    <a:pt x="331" y="11"/>
                  </a:lnTo>
                  <a:lnTo>
                    <a:pt x="336" y="6"/>
                  </a:lnTo>
                  <a:lnTo>
                    <a:pt x="342" y="3"/>
                  </a:lnTo>
                  <a:lnTo>
                    <a:pt x="348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3"/>
                  </a:lnTo>
                  <a:lnTo>
                    <a:pt x="373" y="3"/>
                  </a:lnTo>
                  <a:lnTo>
                    <a:pt x="379" y="6"/>
                  </a:lnTo>
                  <a:lnTo>
                    <a:pt x="387" y="8"/>
                  </a:lnTo>
                  <a:lnTo>
                    <a:pt x="399" y="14"/>
                  </a:lnTo>
                  <a:lnTo>
                    <a:pt x="407" y="17"/>
                  </a:lnTo>
                  <a:lnTo>
                    <a:pt x="419" y="23"/>
                  </a:lnTo>
                  <a:lnTo>
                    <a:pt x="430" y="31"/>
                  </a:lnTo>
                  <a:lnTo>
                    <a:pt x="438" y="37"/>
                  </a:lnTo>
                  <a:lnTo>
                    <a:pt x="444" y="42"/>
                  </a:lnTo>
                  <a:lnTo>
                    <a:pt x="453" y="48"/>
                  </a:lnTo>
                  <a:lnTo>
                    <a:pt x="458" y="51"/>
                  </a:lnTo>
                  <a:lnTo>
                    <a:pt x="461" y="57"/>
                  </a:lnTo>
                  <a:lnTo>
                    <a:pt x="464" y="59"/>
                  </a:lnTo>
                  <a:lnTo>
                    <a:pt x="464" y="62"/>
                  </a:lnTo>
                  <a:lnTo>
                    <a:pt x="464" y="65"/>
                  </a:lnTo>
                  <a:lnTo>
                    <a:pt x="461" y="68"/>
                  </a:lnTo>
                  <a:lnTo>
                    <a:pt x="458" y="71"/>
                  </a:lnTo>
                  <a:lnTo>
                    <a:pt x="455" y="74"/>
                  </a:lnTo>
                  <a:lnTo>
                    <a:pt x="450" y="76"/>
                  </a:lnTo>
                  <a:lnTo>
                    <a:pt x="444" y="79"/>
                  </a:lnTo>
                  <a:lnTo>
                    <a:pt x="438" y="82"/>
                  </a:lnTo>
                  <a:lnTo>
                    <a:pt x="430" y="85"/>
                  </a:lnTo>
                  <a:lnTo>
                    <a:pt x="430" y="8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3346" y="2258"/>
              <a:ext cx="223" cy="640"/>
            </a:xfrm>
            <a:custGeom>
              <a:avLst/>
              <a:gdLst>
                <a:gd name="T0" fmla="*/ 25 w 223"/>
                <a:gd name="T1" fmla="*/ 515 h 640"/>
                <a:gd name="T2" fmla="*/ 5 w 223"/>
                <a:gd name="T3" fmla="*/ 498 h 640"/>
                <a:gd name="T4" fmla="*/ 0 w 223"/>
                <a:gd name="T5" fmla="*/ 489 h 640"/>
                <a:gd name="T6" fmla="*/ 11 w 223"/>
                <a:gd name="T7" fmla="*/ 487 h 640"/>
                <a:gd name="T8" fmla="*/ 36 w 223"/>
                <a:gd name="T9" fmla="*/ 492 h 640"/>
                <a:gd name="T10" fmla="*/ 79 w 223"/>
                <a:gd name="T11" fmla="*/ 506 h 640"/>
                <a:gd name="T12" fmla="*/ 113 w 223"/>
                <a:gd name="T13" fmla="*/ 515 h 640"/>
                <a:gd name="T14" fmla="*/ 133 w 223"/>
                <a:gd name="T15" fmla="*/ 515 h 640"/>
                <a:gd name="T16" fmla="*/ 144 w 223"/>
                <a:gd name="T17" fmla="*/ 504 h 640"/>
                <a:gd name="T18" fmla="*/ 153 w 223"/>
                <a:gd name="T19" fmla="*/ 475 h 640"/>
                <a:gd name="T20" fmla="*/ 158 w 223"/>
                <a:gd name="T21" fmla="*/ 430 h 640"/>
                <a:gd name="T22" fmla="*/ 161 w 223"/>
                <a:gd name="T23" fmla="*/ 376 h 640"/>
                <a:gd name="T24" fmla="*/ 161 w 223"/>
                <a:gd name="T25" fmla="*/ 308 h 640"/>
                <a:gd name="T26" fmla="*/ 158 w 223"/>
                <a:gd name="T27" fmla="*/ 229 h 640"/>
                <a:gd name="T28" fmla="*/ 150 w 223"/>
                <a:gd name="T29" fmla="*/ 161 h 640"/>
                <a:gd name="T30" fmla="*/ 141 w 223"/>
                <a:gd name="T31" fmla="*/ 113 h 640"/>
                <a:gd name="T32" fmla="*/ 133 w 223"/>
                <a:gd name="T33" fmla="*/ 82 h 640"/>
                <a:gd name="T34" fmla="*/ 110 w 223"/>
                <a:gd name="T35" fmla="*/ 31 h 640"/>
                <a:gd name="T36" fmla="*/ 93 w 223"/>
                <a:gd name="T37" fmla="*/ 8 h 640"/>
                <a:gd name="T38" fmla="*/ 93 w 223"/>
                <a:gd name="T39" fmla="*/ 0 h 640"/>
                <a:gd name="T40" fmla="*/ 99 w 223"/>
                <a:gd name="T41" fmla="*/ 0 h 640"/>
                <a:gd name="T42" fmla="*/ 110 w 223"/>
                <a:gd name="T43" fmla="*/ 3 h 640"/>
                <a:gd name="T44" fmla="*/ 138 w 223"/>
                <a:gd name="T45" fmla="*/ 11 h 640"/>
                <a:gd name="T46" fmla="*/ 170 w 223"/>
                <a:gd name="T47" fmla="*/ 39 h 640"/>
                <a:gd name="T48" fmla="*/ 195 w 223"/>
                <a:gd name="T49" fmla="*/ 87 h 640"/>
                <a:gd name="T50" fmla="*/ 203 w 223"/>
                <a:gd name="T51" fmla="*/ 133 h 640"/>
                <a:gd name="T52" fmla="*/ 212 w 223"/>
                <a:gd name="T53" fmla="*/ 184 h 640"/>
                <a:gd name="T54" fmla="*/ 218 w 223"/>
                <a:gd name="T55" fmla="*/ 254 h 640"/>
                <a:gd name="T56" fmla="*/ 223 w 223"/>
                <a:gd name="T57" fmla="*/ 331 h 640"/>
                <a:gd name="T58" fmla="*/ 223 w 223"/>
                <a:gd name="T59" fmla="*/ 396 h 640"/>
                <a:gd name="T60" fmla="*/ 220 w 223"/>
                <a:gd name="T61" fmla="*/ 453 h 640"/>
                <a:gd name="T62" fmla="*/ 215 w 223"/>
                <a:gd name="T63" fmla="*/ 501 h 640"/>
                <a:gd name="T64" fmla="*/ 206 w 223"/>
                <a:gd name="T65" fmla="*/ 538 h 640"/>
                <a:gd name="T66" fmla="*/ 195 w 223"/>
                <a:gd name="T67" fmla="*/ 572 h 640"/>
                <a:gd name="T68" fmla="*/ 181 w 223"/>
                <a:gd name="T69" fmla="*/ 594 h 640"/>
                <a:gd name="T70" fmla="*/ 161 w 223"/>
                <a:gd name="T71" fmla="*/ 620 h 640"/>
                <a:gd name="T72" fmla="*/ 136 w 223"/>
                <a:gd name="T73" fmla="*/ 634 h 640"/>
                <a:gd name="T74" fmla="*/ 119 w 223"/>
                <a:gd name="T75" fmla="*/ 637 h 640"/>
                <a:gd name="T76" fmla="*/ 113 w 223"/>
                <a:gd name="T77" fmla="*/ 628 h 640"/>
                <a:gd name="T78" fmla="*/ 110 w 223"/>
                <a:gd name="T79" fmla="*/ 608 h 640"/>
                <a:gd name="T80" fmla="*/ 99 w 223"/>
                <a:gd name="T81" fmla="*/ 583 h 640"/>
                <a:gd name="T82" fmla="*/ 73 w 223"/>
                <a:gd name="T83" fmla="*/ 555 h 640"/>
                <a:gd name="T84" fmla="*/ 48 w 223"/>
                <a:gd name="T85" fmla="*/ 535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3" h="640">
                  <a:moveTo>
                    <a:pt x="48" y="535"/>
                  </a:moveTo>
                  <a:lnTo>
                    <a:pt x="36" y="526"/>
                  </a:lnTo>
                  <a:lnTo>
                    <a:pt x="25" y="515"/>
                  </a:lnTo>
                  <a:lnTo>
                    <a:pt x="17" y="509"/>
                  </a:lnTo>
                  <a:lnTo>
                    <a:pt x="8" y="504"/>
                  </a:lnTo>
                  <a:lnTo>
                    <a:pt x="5" y="498"/>
                  </a:lnTo>
                  <a:lnTo>
                    <a:pt x="0" y="495"/>
                  </a:lnTo>
                  <a:lnTo>
                    <a:pt x="0" y="492"/>
                  </a:lnTo>
                  <a:lnTo>
                    <a:pt x="0" y="489"/>
                  </a:lnTo>
                  <a:lnTo>
                    <a:pt x="2" y="487"/>
                  </a:lnTo>
                  <a:lnTo>
                    <a:pt x="5" y="487"/>
                  </a:lnTo>
                  <a:lnTo>
                    <a:pt x="11" y="487"/>
                  </a:lnTo>
                  <a:lnTo>
                    <a:pt x="17" y="489"/>
                  </a:lnTo>
                  <a:lnTo>
                    <a:pt x="25" y="489"/>
                  </a:lnTo>
                  <a:lnTo>
                    <a:pt x="36" y="492"/>
                  </a:lnTo>
                  <a:lnTo>
                    <a:pt x="51" y="498"/>
                  </a:lnTo>
                  <a:lnTo>
                    <a:pt x="65" y="501"/>
                  </a:lnTo>
                  <a:lnTo>
                    <a:pt x="79" y="506"/>
                  </a:lnTo>
                  <a:lnTo>
                    <a:pt x="90" y="509"/>
                  </a:lnTo>
                  <a:lnTo>
                    <a:pt x="102" y="512"/>
                  </a:lnTo>
                  <a:lnTo>
                    <a:pt x="113" y="515"/>
                  </a:lnTo>
                  <a:lnTo>
                    <a:pt x="121" y="515"/>
                  </a:lnTo>
                  <a:lnTo>
                    <a:pt x="127" y="515"/>
                  </a:lnTo>
                  <a:lnTo>
                    <a:pt x="133" y="515"/>
                  </a:lnTo>
                  <a:lnTo>
                    <a:pt x="138" y="512"/>
                  </a:lnTo>
                  <a:lnTo>
                    <a:pt x="141" y="509"/>
                  </a:lnTo>
                  <a:lnTo>
                    <a:pt x="144" y="504"/>
                  </a:lnTo>
                  <a:lnTo>
                    <a:pt x="147" y="495"/>
                  </a:lnTo>
                  <a:lnTo>
                    <a:pt x="150" y="487"/>
                  </a:lnTo>
                  <a:lnTo>
                    <a:pt x="153" y="475"/>
                  </a:lnTo>
                  <a:lnTo>
                    <a:pt x="155" y="461"/>
                  </a:lnTo>
                  <a:lnTo>
                    <a:pt x="158" y="447"/>
                  </a:lnTo>
                  <a:lnTo>
                    <a:pt x="158" y="430"/>
                  </a:lnTo>
                  <a:lnTo>
                    <a:pt x="158" y="413"/>
                  </a:lnTo>
                  <a:lnTo>
                    <a:pt x="161" y="396"/>
                  </a:lnTo>
                  <a:lnTo>
                    <a:pt x="161" y="376"/>
                  </a:lnTo>
                  <a:lnTo>
                    <a:pt x="161" y="354"/>
                  </a:lnTo>
                  <a:lnTo>
                    <a:pt x="161" y="331"/>
                  </a:lnTo>
                  <a:lnTo>
                    <a:pt x="161" y="308"/>
                  </a:lnTo>
                  <a:lnTo>
                    <a:pt x="158" y="283"/>
                  </a:lnTo>
                  <a:lnTo>
                    <a:pt x="158" y="254"/>
                  </a:lnTo>
                  <a:lnTo>
                    <a:pt x="158" y="229"/>
                  </a:lnTo>
                  <a:lnTo>
                    <a:pt x="155" y="204"/>
                  </a:lnTo>
                  <a:lnTo>
                    <a:pt x="153" y="181"/>
                  </a:lnTo>
                  <a:lnTo>
                    <a:pt x="150" y="161"/>
                  </a:lnTo>
                  <a:lnTo>
                    <a:pt x="147" y="144"/>
                  </a:lnTo>
                  <a:lnTo>
                    <a:pt x="144" y="127"/>
                  </a:lnTo>
                  <a:lnTo>
                    <a:pt x="141" y="113"/>
                  </a:lnTo>
                  <a:lnTo>
                    <a:pt x="138" y="102"/>
                  </a:lnTo>
                  <a:lnTo>
                    <a:pt x="136" y="90"/>
                  </a:lnTo>
                  <a:lnTo>
                    <a:pt x="133" y="82"/>
                  </a:lnTo>
                  <a:lnTo>
                    <a:pt x="124" y="62"/>
                  </a:lnTo>
                  <a:lnTo>
                    <a:pt x="119" y="45"/>
                  </a:lnTo>
                  <a:lnTo>
                    <a:pt x="110" y="31"/>
                  </a:lnTo>
                  <a:lnTo>
                    <a:pt x="102" y="20"/>
                  </a:lnTo>
                  <a:lnTo>
                    <a:pt x="96" y="11"/>
                  </a:lnTo>
                  <a:lnTo>
                    <a:pt x="93" y="8"/>
                  </a:lnTo>
                  <a:lnTo>
                    <a:pt x="93" y="5"/>
                  </a:lnTo>
                  <a:lnTo>
                    <a:pt x="93" y="3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6" y="0"/>
                  </a:lnTo>
                  <a:lnTo>
                    <a:pt x="99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10" y="3"/>
                  </a:lnTo>
                  <a:lnTo>
                    <a:pt x="119" y="3"/>
                  </a:lnTo>
                  <a:lnTo>
                    <a:pt x="124" y="5"/>
                  </a:lnTo>
                  <a:lnTo>
                    <a:pt x="138" y="11"/>
                  </a:lnTo>
                  <a:lnTo>
                    <a:pt x="150" y="20"/>
                  </a:lnTo>
                  <a:lnTo>
                    <a:pt x="161" y="28"/>
                  </a:lnTo>
                  <a:lnTo>
                    <a:pt x="170" y="39"/>
                  </a:lnTo>
                  <a:lnTo>
                    <a:pt x="178" y="53"/>
                  </a:lnTo>
                  <a:lnTo>
                    <a:pt x="186" y="70"/>
                  </a:lnTo>
                  <a:lnTo>
                    <a:pt x="195" y="87"/>
                  </a:lnTo>
                  <a:lnTo>
                    <a:pt x="201" y="107"/>
                  </a:lnTo>
                  <a:lnTo>
                    <a:pt x="201" y="119"/>
                  </a:lnTo>
                  <a:lnTo>
                    <a:pt x="203" y="133"/>
                  </a:lnTo>
                  <a:lnTo>
                    <a:pt x="206" y="147"/>
                  </a:lnTo>
                  <a:lnTo>
                    <a:pt x="209" y="164"/>
                  </a:lnTo>
                  <a:lnTo>
                    <a:pt x="212" y="184"/>
                  </a:lnTo>
                  <a:lnTo>
                    <a:pt x="212" y="206"/>
                  </a:lnTo>
                  <a:lnTo>
                    <a:pt x="215" y="229"/>
                  </a:lnTo>
                  <a:lnTo>
                    <a:pt x="218" y="254"/>
                  </a:lnTo>
                  <a:lnTo>
                    <a:pt x="220" y="280"/>
                  </a:lnTo>
                  <a:lnTo>
                    <a:pt x="220" y="305"/>
                  </a:lnTo>
                  <a:lnTo>
                    <a:pt x="223" y="331"/>
                  </a:lnTo>
                  <a:lnTo>
                    <a:pt x="223" y="354"/>
                  </a:lnTo>
                  <a:lnTo>
                    <a:pt x="223" y="376"/>
                  </a:lnTo>
                  <a:lnTo>
                    <a:pt x="223" y="396"/>
                  </a:lnTo>
                  <a:lnTo>
                    <a:pt x="223" y="416"/>
                  </a:lnTo>
                  <a:lnTo>
                    <a:pt x="223" y="436"/>
                  </a:lnTo>
                  <a:lnTo>
                    <a:pt x="220" y="453"/>
                  </a:lnTo>
                  <a:lnTo>
                    <a:pt x="220" y="470"/>
                  </a:lnTo>
                  <a:lnTo>
                    <a:pt x="218" y="487"/>
                  </a:lnTo>
                  <a:lnTo>
                    <a:pt x="215" y="501"/>
                  </a:lnTo>
                  <a:lnTo>
                    <a:pt x="212" y="515"/>
                  </a:lnTo>
                  <a:lnTo>
                    <a:pt x="209" y="526"/>
                  </a:lnTo>
                  <a:lnTo>
                    <a:pt x="206" y="538"/>
                  </a:lnTo>
                  <a:lnTo>
                    <a:pt x="203" y="549"/>
                  </a:lnTo>
                  <a:lnTo>
                    <a:pt x="201" y="560"/>
                  </a:lnTo>
                  <a:lnTo>
                    <a:pt x="195" y="572"/>
                  </a:lnTo>
                  <a:lnTo>
                    <a:pt x="189" y="580"/>
                  </a:lnTo>
                  <a:lnTo>
                    <a:pt x="186" y="589"/>
                  </a:lnTo>
                  <a:lnTo>
                    <a:pt x="181" y="594"/>
                  </a:lnTo>
                  <a:lnTo>
                    <a:pt x="178" y="603"/>
                  </a:lnTo>
                  <a:lnTo>
                    <a:pt x="167" y="614"/>
                  </a:lnTo>
                  <a:lnTo>
                    <a:pt x="161" y="620"/>
                  </a:lnTo>
                  <a:lnTo>
                    <a:pt x="155" y="623"/>
                  </a:lnTo>
                  <a:lnTo>
                    <a:pt x="144" y="631"/>
                  </a:lnTo>
                  <a:lnTo>
                    <a:pt x="136" y="634"/>
                  </a:lnTo>
                  <a:lnTo>
                    <a:pt x="127" y="640"/>
                  </a:lnTo>
                  <a:lnTo>
                    <a:pt x="124" y="640"/>
                  </a:lnTo>
                  <a:lnTo>
                    <a:pt x="119" y="637"/>
                  </a:lnTo>
                  <a:lnTo>
                    <a:pt x="116" y="634"/>
                  </a:lnTo>
                  <a:lnTo>
                    <a:pt x="116" y="631"/>
                  </a:lnTo>
                  <a:lnTo>
                    <a:pt x="113" y="628"/>
                  </a:lnTo>
                  <a:lnTo>
                    <a:pt x="110" y="623"/>
                  </a:lnTo>
                  <a:lnTo>
                    <a:pt x="110" y="617"/>
                  </a:lnTo>
                  <a:lnTo>
                    <a:pt x="110" y="608"/>
                  </a:lnTo>
                  <a:lnTo>
                    <a:pt x="107" y="600"/>
                  </a:lnTo>
                  <a:lnTo>
                    <a:pt x="104" y="591"/>
                  </a:lnTo>
                  <a:lnTo>
                    <a:pt x="99" y="583"/>
                  </a:lnTo>
                  <a:lnTo>
                    <a:pt x="90" y="574"/>
                  </a:lnTo>
                  <a:lnTo>
                    <a:pt x="82" y="566"/>
                  </a:lnTo>
                  <a:lnTo>
                    <a:pt x="73" y="555"/>
                  </a:lnTo>
                  <a:lnTo>
                    <a:pt x="62" y="546"/>
                  </a:lnTo>
                  <a:lnTo>
                    <a:pt x="48" y="535"/>
                  </a:lnTo>
                  <a:lnTo>
                    <a:pt x="48" y="53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文本框 14"/>
          <p:cNvSpPr txBox="1">
            <a:spLocks noChangeArrowheads="1"/>
          </p:cNvSpPr>
          <p:nvPr/>
        </p:nvSpPr>
        <p:spPr bwMode="auto">
          <a:xfrm>
            <a:off x="2284188" y="1451283"/>
            <a:ext cx="11715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le</a:t>
            </a:r>
            <a:endParaRPr lang="en-US" altLang="zh-CN" sz="4000" b="1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pic>
        <p:nvPicPr>
          <p:cNvPr id="42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715" y="2125874"/>
            <a:ext cx="2360613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3" name="Group 4"/>
          <p:cNvGrpSpPr>
            <a:grpSpLocks noChangeAspect="1"/>
          </p:cNvGrpSpPr>
          <p:nvPr/>
        </p:nvGrpSpPr>
        <p:grpSpPr bwMode="auto">
          <a:xfrm>
            <a:off x="5494598" y="2600113"/>
            <a:ext cx="1572494" cy="1578084"/>
            <a:chOff x="3071" y="2051"/>
            <a:chExt cx="844" cy="847"/>
          </a:xfrm>
        </p:grpSpPr>
        <p:sp>
          <p:nvSpPr>
            <p:cNvPr id="45" name="Rectangle 5"/>
            <p:cNvSpPr>
              <a:spLocks noChangeArrowheads="1"/>
            </p:cNvSpPr>
            <p:nvPr/>
          </p:nvSpPr>
          <p:spPr bwMode="auto">
            <a:xfrm>
              <a:off x="3071" y="2082"/>
              <a:ext cx="190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3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3264" y="2051"/>
              <a:ext cx="464" cy="258"/>
            </a:xfrm>
            <a:custGeom>
              <a:avLst/>
              <a:gdLst>
                <a:gd name="T0" fmla="*/ 419 w 464"/>
                <a:gd name="T1" fmla="*/ 91 h 258"/>
                <a:gd name="T2" fmla="*/ 396 w 464"/>
                <a:gd name="T3" fmla="*/ 108 h 258"/>
                <a:gd name="T4" fmla="*/ 365 w 464"/>
                <a:gd name="T5" fmla="*/ 133 h 258"/>
                <a:gd name="T6" fmla="*/ 325 w 464"/>
                <a:gd name="T7" fmla="*/ 173 h 258"/>
                <a:gd name="T8" fmla="*/ 277 w 464"/>
                <a:gd name="T9" fmla="*/ 221 h 258"/>
                <a:gd name="T10" fmla="*/ 235 w 464"/>
                <a:gd name="T11" fmla="*/ 252 h 258"/>
                <a:gd name="T12" fmla="*/ 220 w 464"/>
                <a:gd name="T13" fmla="*/ 235 h 258"/>
                <a:gd name="T14" fmla="*/ 260 w 464"/>
                <a:gd name="T15" fmla="*/ 178 h 258"/>
                <a:gd name="T16" fmla="*/ 294 w 464"/>
                <a:gd name="T17" fmla="*/ 136 h 258"/>
                <a:gd name="T18" fmla="*/ 317 w 464"/>
                <a:gd name="T19" fmla="*/ 102 h 258"/>
                <a:gd name="T20" fmla="*/ 334 w 464"/>
                <a:gd name="T21" fmla="*/ 76 h 258"/>
                <a:gd name="T22" fmla="*/ 339 w 464"/>
                <a:gd name="T23" fmla="*/ 65 h 258"/>
                <a:gd name="T24" fmla="*/ 331 w 464"/>
                <a:gd name="T25" fmla="*/ 62 h 258"/>
                <a:gd name="T26" fmla="*/ 314 w 464"/>
                <a:gd name="T27" fmla="*/ 62 h 258"/>
                <a:gd name="T28" fmla="*/ 302 w 464"/>
                <a:gd name="T29" fmla="*/ 65 h 258"/>
                <a:gd name="T30" fmla="*/ 283 w 464"/>
                <a:gd name="T31" fmla="*/ 68 h 258"/>
                <a:gd name="T32" fmla="*/ 257 w 464"/>
                <a:gd name="T33" fmla="*/ 74 h 258"/>
                <a:gd name="T34" fmla="*/ 226 w 464"/>
                <a:gd name="T35" fmla="*/ 82 h 258"/>
                <a:gd name="T36" fmla="*/ 186 w 464"/>
                <a:gd name="T37" fmla="*/ 93 h 258"/>
                <a:gd name="T38" fmla="*/ 147 w 464"/>
                <a:gd name="T39" fmla="*/ 102 h 258"/>
                <a:gd name="T40" fmla="*/ 113 w 464"/>
                <a:gd name="T41" fmla="*/ 110 h 258"/>
                <a:gd name="T42" fmla="*/ 90 w 464"/>
                <a:gd name="T43" fmla="*/ 116 h 258"/>
                <a:gd name="T44" fmla="*/ 70 w 464"/>
                <a:gd name="T45" fmla="*/ 119 h 258"/>
                <a:gd name="T46" fmla="*/ 62 w 464"/>
                <a:gd name="T47" fmla="*/ 122 h 258"/>
                <a:gd name="T48" fmla="*/ 48 w 464"/>
                <a:gd name="T49" fmla="*/ 119 h 258"/>
                <a:gd name="T50" fmla="*/ 36 w 464"/>
                <a:gd name="T51" fmla="*/ 110 h 258"/>
                <a:gd name="T52" fmla="*/ 19 w 464"/>
                <a:gd name="T53" fmla="*/ 96 h 258"/>
                <a:gd name="T54" fmla="*/ 5 w 464"/>
                <a:gd name="T55" fmla="*/ 82 h 258"/>
                <a:gd name="T56" fmla="*/ 0 w 464"/>
                <a:gd name="T57" fmla="*/ 76 h 258"/>
                <a:gd name="T58" fmla="*/ 42 w 464"/>
                <a:gd name="T59" fmla="*/ 71 h 258"/>
                <a:gd name="T60" fmla="*/ 96 w 464"/>
                <a:gd name="T61" fmla="*/ 65 h 258"/>
                <a:gd name="T62" fmla="*/ 144 w 464"/>
                <a:gd name="T63" fmla="*/ 57 h 258"/>
                <a:gd name="T64" fmla="*/ 203 w 464"/>
                <a:gd name="T65" fmla="*/ 45 h 258"/>
                <a:gd name="T66" fmla="*/ 266 w 464"/>
                <a:gd name="T67" fmla="*/ 34 h 258"/>
                <a:gd name="T68" fmla="*/ 308 w 464"/>
                <a:gd name="T69" fmla="*/ 23 h 258"/>
                <a:gd name="T70" fmla="*/ 331 w 464"/>
                <a:gd name="T71" fmla="*/ 11 h 258"/>
                <a:gd name="T72" fmla="*/ 348 w 464"/>
                <a:gd name="T73" fmla="*/ 0 h 258"/>
                <a:gd name="T74" fmla="*/ 368 w 464"/>
                <a:gd name="T75" fmla="*/ 3 h 258"/>
                <a:gd name="T76" fmla="*/ 387 w 464"/>
                <a:gd name="T77" fmla="*/ 8 h 258"/>
                <a:gd name="T78" fmla="*/ 419 w 464"/>
                <a:gd name="T79" fmla="*/ 23 h 258"/>
                <a:gd name="T80" fmla="*/ 444 w 464"/>
                <a:gd name="T81" fmla="*/ 42 h 258"/>
                <a:gd name="T82" fmla="*/ 461 w 464"/>
                <a:gd name="T83" fmla="*/ 57 h 258"/>
                <a:gd name="T84" fmla="*/ 464 w 464"/>
                <a:gd name="T85" fmla="*/ 65 h 258"/>
                <a:gd name="T86" fmla="*/ 455 w 464"/>
                <a:gd name="T87" fmla="*/ 74 h 258"/>
                <a:gd name="T88" fmla="*/ 438 w 464"/>
                <a:gd name="T89" fmla="*/ 8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4" h="258">
                  <a:moveTo>
                    <a:pt x="430" y="85"/>
                  </a:moveTo>
                  <a:lnTo>
                    <a:pt x="424" y="88"/>
                  </a:lnTo>
                  <a:lnTo>
                    <a:pt x="419" y="91"/>
                  </a:lnTo>
                  <a:lnTo>
                    <a:pt x="413" y="96"/>
                  </a:lnTo>
                  <a:lnTo>
                    <a:pt x="404" y="99"/>
                  </a:lnTo>
                  <a:lnTo>
                    <a:pt x="396" y="108"/>
                  </a:lnTo>
                  <a:lnTo>
                    <a:pt x="387" y="116"/>
                  </a:lnTo>
                  <a:lnTo>
                    <a:pt x="376" y="125"/>
                  </a:lnTo>
                  <a:lnTo>
                    <a:pt x="365" y="133"/>
                  </a:lnTo>
                  <a:lnTo>
                    <a:pt x="353" y="144"/>
                  </a:lnTo>
                  <a:lnTo>
                    <a:pt x="339" y="159"/>
                  </a:lnTo>
                  <a:lnTo>
                    <a:pt x="325" y="173"/>
                  </a:lnTo>
                  <a:lnTo>
                    <a:pt x="311" y="187"/>
                  </a:lnTo>
                  <a:lnTo>
                    <a:pt x="294" y="204"/>
                  </a:lnTo>
                  <a:lnTo>
                    <a:pt x="277" y="221"/>
                  </a:lnTo>
                  <a:lnTo>
                    <a:pt x="260" y="238"/>
                  </a:lnTo>
                  <a:lnTo>
                    <a:pt x="240" y="258"/>
                  </a:lnTo>
                  <a:lnTo>
                    <a:pt x="235" y="252"/>
                  </a:lnTo>
                  <a:lnTo>
                    <a:pt x="232" y="246"/>
                  </a:lnTo>
                  <a:lnTo>
                    <a:pt x="226" y="241"/>
                  </a:lnTo>
                  <a:lnTo>
                    <a:pt x="220" y="235"/>
                  </a:lnTo>
                  <a:lnTo>
                    <a:pt x="235" y="215"/>
                  </a:lnTo>
                  <a:lnTo>
                    <a:pt x="249" y="198"/>
                  </a:lnTo>
                  <a:lnTo>
                    <a:pt x="260" y="178"/>
                  </a:lnTo>
                  <a:lnTo>
                    <a:pt x="274" y="164"/>
                  </a:lnTo>
                  <a:lnTo>
                    <a:pt x="283" y="147"/>
                  </a:lnTo>
                  <a:lnTo>
                    <a:pt x="294" y="136"/>
                  </a:lnTo>
                  <a:lnTo>
                    <a:pt x="302" y="122"/>
                  </a:lnTo>
                  <a:lnTo>
                    <a:pt x="311" y="110"/>
                  </a:lnTo>
                  <a:lnTo>
                    <a:pt x="317" y="102"/>
                  </a:lnTo>
                  <a:lnTo>
                    <a:pt x="325" y="91"/>
                  </a:lnTo>
                  <a:lnTo>
                    <a:pt x="328" y="85"/>
                  </a:lnTo>
                  <a:lnTo>
                    <a:pt x="334" y="76"/>
                  </a:lnTo>
                  <a:lnTo>
                    <a:pt x="336" y="74"/>
                  </a:lnTo>
                  <a:lnTo>
                    <a:pt x="339" y="68"/>
                  </a:lnTo>
                  <a:lnTo>
                    <a:pt x="339" y="65"/>
                  </a:lnTo>
                  <a:lnTo>
                    <a:pt x="339" y="65"/>
                  </a:lnTo>
                  <a:lnTo>
                    <a:pt x="334" y="62"/>
                  </a:lnTo>
                  <a:lnTo>
                    <a:pt x="331" y="62"/>
                  </a:lnTo>
                  <a:lnTo>
                    <a:pt x="325" y="62"/>
                  </a:lnTo>
                  <a:lnTo>
                    <a:pt x="317" y="62"/>
                  </a:lnTo>
                  <a:lnTo>
                    <a:pt x="314" y="62"/>
                  </a:lnTo>
                  <a:lnTo>
                    <a:pt x="311" y="62"/>
                  </a:lnTo>
                  <a:lnTo>
                    <a:pt x="308" y="62"/>
                  </a:lnTo>
                  <a:lnTo>
                    <a:pt x="302" y="65"/>
                  </a:lnTo>
                  <a:lnTo>
                    <a:pt x="297" y="65"/>
                  </a:lnTo>
                  <a:lnTo>
                    <a:pt x="291" y="68"/>
                  </a:lnTo>
                  <a:lnTo>
                    <a:pt x="283" y="68"/>
                  </a:lnTo>
                  <a:lnTo>
                    <a:pt x="277" y="71"/>
                  </a:lnTo>
                  <a:lnTo>
                    <a:pt x="268" y="74"/>
                  </a:lnTo>
                  <a:lnTo>
                    <a:pt x="257" y="74"/>
                  </a:lnTo>
                  <a:lnTo>
                    <a:pt x="249" y="76"/>
                  </a:lnTo>
                  <a:lnTo>
                    <a:pt x="237" y="79"/>
                  </a:lnTo>
                  <a:lnTo>
                    <a:pt x="226" y="82"/>
                  </a:lnTo>
                  <a:lnTo>
                    <a:pt x="215" y="88"/>
                  </a:lnTo>
                  <a:lnTo>
                    <a:pt x="201" y="91"/>
                  </a:lnTo>
                  <a:lnTo>
                    <a:pt x="186" y="93"/>
                  </a:lnTo>
                  <a:lnTo>
                    <a:pt x="172" y="96"/>
                  </a:lnTo>
                  <a:lnTo>
                    <a:pt x="158" y="99"/>
                  </a:lnTo>
                  <a:lnTo>
                    <a:pt x="147" y="102"/>
                  </a:lnTo>
                  <a:lnTo>
                    <a:pt x="135" y="105"/>
                  </a:lnTo>
                  <a:lnTo>
                    <a:pt x="124" y="108"/>
                  </a:lnTo>
                  <a:lnTo>
                    <a:pt x="113" y="110"/>
                  </a:lnTo>
                  <a:lnTo>
                    <a:pt x="104" y="113"/>
                  </a:lnTo>
                  <a:lnTo>
                    <a:pt x="96" y="113"/>
                  </a:lnTo>
                  <a:lnTo>
                    <a:pt x="90" y="116"/>
                  </a:lnTo>
                  <a:lnTo>
                    <a:pt x="82" y="116"/>
                  </a:lnTo>
                  <a:lnTo>
                    <a:pt x="76" y="119"/>
                  </a:lnTo>
                  <a:lnTo>
                    <a:pt x="70" y="119"/>
                  </a:lnTo>
                  <a:lnTo>
                    <a:pt x="67" y="122"/>
                  </a:lnTo>
                  <a:lnTo>
                    <a:pt x="65" y="122"/>
                  </a:lnTo>
                  <a:lnTo>
                    <a:pt x="62" y="122"/>
                  </a:lnTo>
                  <a:lnTo>
                    <a:pt x="59" y="122"/>
                  </a:lnTo>
                  <a:lnTo>
                    <a:pt x="53" y="122"/>
                  </a:lnTo>
                  <a:lnTo>
                    <a:pt x="48" y="119"/>
                  </a:lnTo>
                  <a:lnTo>
                    <a:pt x="45" y="116"/>
                  </a:lnTo>
                  <a:lnTo>
                    <a:pt x="39" y="113"/>
                  </a:lnTo>
                  <a:lnTo>
                    <a:pt x="36" y="110"/>
                  </a:lnTo>
                  <a:lnTo>
                    <a:pt x="31" y="105"/>
                  </a:lnTo>
                  <a:lnTo>
                    <a:pt x="25" y="99"/>
                  </a:lnTo>
                  <a:lnTo>
                    <a:pt x="19" y="96"/>
                  </a:lnTo>
                  <a:lnTo>
                    <a:pt x="14" y="91"/>
                  </a:lnTo>
                  <a:lnTo>
                    <a:pt x="8" y="88"/>
                  </a:lnTo>
                  <a:lnTo>
                    <a:pt x="5" y="82"/>
                  </a:lnTo>
                  <a:lnTo>
                    <a:pt x="2" y="79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19" y="74"/>
                  </a:lnTo>
                  <a:lnTo>
                    <a:pt x="42" y="71"/>
                  </a:lnTo>
                  <a:lnTo>
                    <a:pt x="62" y="68"/>
                  </a:lnTo>
                  <a:lnTo>
                    <a:pt x="84" y="65"/>
                  </a:lnTo>
                  <a:lnTo>
                    <a:pt x="96" y="65"/>
                  </a:lnTo>
                  <a:lnTo>
                    <a:pt x="110" y="62"/>
                  </a:lnTo>
                  <a:lnTo>
                    <a:pt x="127" y="59"/>
                  </a:lnTo>
                  <a:lnTo>
                    <a:pt x="144" y="57"/>
                  </a:lnTo>
                  <a:lnTo>
                    <a:pt x="161" y="54"/>
                  </a:lnTo>
                  <a:lnTo>
                    <a:pt x="181" y="51"/>
                  </a:lnTo>
                  <a:lnTo>
                    <a:pt x="203" y="45"/>
                  </a:lnTo>
                  <a:lnTo>
                    <a:pt x="226" y="42"/>
                  </a:lnTo>
                  <a:lnTo>
                    <a:pt x="246" y="40"/>
                  </a:lnTo>
                  <a:lnTo>
                    <a:pt x="266" y="34"/>
                  </a:lnTo>
                  <a:lnTo>
                    <a:pt x="283" y="31"/>
                  </a:lnTo>
                  <a:lnTo>
                    <a:pt x="297" y="25"/>
                  </a:lnTo>
                  <a:lnTo>
                    <a:pt x="308" y="23"/>
                  </a:lnTo>
                  <a:lnTo>
                    <a:pt x="319" y="17"/>
                  </a:lnTo>
                  <a:lnTo>
                    <a:pt x="325" y="14"/>
                  </a:lnTo>
                  <a:lnTo>
                    <a:pt x="331" y="11"/>
                  </a:lnTo>
                  <a:lnTo>
                    <a:pt x="336" y="6"/>
                  </a:lnTo>
                  <a:lnTo>
                    <a:pt x="342" y="3"/>
                  </a:lnTo>
                  <a:lnTo>
                    <a:pt x="348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3"/>
                  </a:lnTo>
                  <a:lnTo>
                    <a:pt x="373" y="3"/>
                  </a:lnTo>
                  <a:lnTo>
                    <a:pt x="379" y="6"/>
                  </a:lnTo>
                  <a:lnTo>
                    <a:pt x="387" y="8"/>
                  </a:lnTo>
                  <a:lnTo>
                    <a:pt x="399" y="14"/>
                  </a:lnTo>
                  <a:lnTo>
                    <a:pt x="407" y="17"/>
                  </a:lnTo>
                  <a:lnTo>
                    <a:pt x="419" y="23"/>
                  </a:lnTo>
                  <a:lnTo>
                    <a:pt x="430" y="31"/>
                  </a:lnTo>
                  <a:lnTo>
                    <a:pt x="438" y="37"/>
                  </a:lnTo>
                  <a:lnTo>
                    <a:pt x="444" y="42"/>
                  </a:lnTo>
                  <a:lnTo>
                    <a:pt x="453" y="48"/>
                  </a:lnTo>
                  <a:lnTo>
                    <a:pt x="458" y="51"/>
                  </a:lnTo>
                  <a:lnTo>
                    <a:pt x="461" y="57"/>
                  </a:lnTo>
                  <a:lnTo>
                    <a:pt x="464" y="59"/>
                  </a:lnTo>
                  <a:lnTo>
                    <a:pt x="464" y="62"/>
                  </a:lnTo>
                  <a:lnTo>
                    <a:pt x="464" y="65"/>
                  </a:lnTo>
                  <a:lnTo>
                    <a:pt x="461" y="68"/>
                  </a:lnTo>
                  <a:lnTo>
                    <a:pt x="458" y="71"/>
                  </a:lnTo>
                  <a:lnTo>
                    <a:pt x="455" y="74"/>
                  </a:lnTo>
                  <a:lnTo>
                    <a:pt x="450" y="76"/>
                  </a:lnTo>
                  <a:lnTo>
                    <a:pt x="444" y="79"/>
                  </a:lnTo>
                  <a:lnTo>
                    <a:pt x="438" y="82"/>
                  </a:lnTo>
                  <a:lnTo>
                    <a:pt x="430" y="85"/>
                  </a:lnTo>
                  <a:lnTo>
                    <a:pt x="430" y="8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1"/>
            <p:cNvSpPr/>
            <p:nvPr/>
          </p:nvSpPr>
          <p:spPr bwMode="auto">
            <a:xfrm>
              <a:off x="3346" y="2258"/>
              <a:ext cx="223" cy="640"/>
            </a:xfrm>
            <a:custGeom>
              <a:avLst/>
              <a:gdLst>
                <a:gd name="T0" fmla="*/ 25 w 223"/>
                <a:gd name="T1" fmla="*/ 515 h 640"/>
                <a:gd name="T2" fmla="*/ 5 w 223"/>
                <a:gd name="T3" fmla="*/ 498 h 640"/>
                <a:gd name="T4" fmla="*/ 0 w 223"/>
                <a:gd name="T5" fmla="*/ 489 h 640"/>
                <a:gd name="T6" fmla="*/ 11 w 223"/>
                <a:gd name="T7" fmla="*/ 487 h 640"/>
                <a:gd name="T8" fmla="*/ 36 w 223"/>
                <a:gd name="T9" fmla="*/ 492 h 640"/>
                <a:gd name="T10" fmla="*/ 79 w 223"/>
                <a:gd name="T11" fmla="*/ 506 h 640"/>
                <a:gd name="T12" fmla="*/ 113 w 223"/>
                <a:gd name="T13" fmla="*/ 515 h 640"/>
                <a:gd name="T14" fmla="*/ 133 w 223"/>
                <a:gd name="T15" fmla="*/ 515 h 640"/>
                <a:gd name="T16" fmla="*/ 144 w 223"/>
                <a:gd name="T17" fmla="*/ 504 h 640"/>
                <a:gd name="T18" fmla="*/ 153 w 223"/>
                <a:gd name="T19" fmla="*/ 475 h 640"/>
                <a:gd name="T20" fmla="*/ 158 w 223"/>
                <a:gd name="T21" fmla="*/ 430 h 640"/>
                <a:gd name="T22" fmla="*/ 161 w 223"/>
                <a:gd name="T23" fmla="*/ 376 h 640"/>
                <a:gd name="T24" fmla="*/ 161 w 223"/>
                <a:gd name="T25" fmla="*/ 308 h 640"/>
                <a:gd name="T26" fmla="*/ 158 w 223"/>
                <a:gd name="T27" fmla="*/ 229 h 640"/>
                <a:gd name="T28" fmla="*/ 150 w 223"/>
                <a:gd name="T29" fmla="*/ 161 h 640"/>
                <a:gd name="T30" fmla="*/ 141 w 223"/>
                <a:gd name="T31" fmla="*/ 113 h 640"/>
                <a:gd name="T32" fmla="*/ 133 w 223"/>
                <a:gd name="T33" fmla="*/ 82 h 640"/>
                <a:gd name="T34" fmla="*/ 110 w 223"/>
                <a:gd name="T35" fmla="*/ 31 h 640"/>
                <a:gd name="T36" fmla="*/ 93 w 223"/>
                <a:gd name="T37" fmla="*/ 8 h 640"/>
                <a:gd name="T38" fmla="*/ 93 w 223"/>
                <a:gd name="T39" fmla="*/ 0 h 640"/>
                <a:gd name="T40" fmla="*/ 99 w 223"/>
                <a:gd name="T41" fmla="*/ 0 h 640"/>
                <a:gd name="T42" fmla="*/ 110 w 223"/>
                <a:gd name="T43" fmla="*/ 3 h 640"/>
                <a:gd name="T44" fmla="*/ 138 w 223"/>
                <a:gd name="T45" fmla="*/ 11 h 640"/>
                <a:gd name="T46" fmla="*/ 170 w 223"/>
                <a:gd name="T47" fmla="*/ 39 h 640"/>
                <a:gd name="T48" fmla="*/ 195 w 223"/>
                <a:gd name="T49" fmla="*/ 87 h 640"/>
                <a:gd name="T50" fmla="*/ 203 w 223"/>
                <a:gd name="T51" fmla="*/ 133 h 640"/>
                <a:gd name="T52" fmla="*/ 212 w 223"/>
                <a:gd name="T53" fmla="*/ 184 h 640"/>
                <a:gd name="T54" fmla="*/ 218 w 223"/>
                <a:gd name="T55" fmla="*/ 254 h 640"/>
                <a:gd name="T56" fmla="*/ 223 w 223"/>
                <a:gd name="T57" fmla="*/ 331 h 640"/>
                <a:gd name="T58" fmla="*/ 223 w 223"/>
                <a:gd name="T59" fmla="*/ 396 h 640"/>
                <a:gd name="T60" fmla="*/ 220 w 223"/>
                <a:gd name="T61" fmla="*/ 453 h 640"/>
                <a:gd name="T62" fmla="*/ 215 w 223"/>
                <a:gd name="T63" fmla="*/ 501 h 640"/>
                <a:gd name="T64" fmla="*/ 206 w 223"/>
                <a:gd name="T65" fmla="*/ 538 h 640"/>
                <a:gd name="T66" fmla="*/ 195 w 223"/>
                <a:gd name="T67" fmla="*/ 572 h 640"/>
                <a:gd name="T68" fmla="*/ 181 w 223"/>
                <a:gd name="T69" fmla="*/ 594 h 640"/>
                <a:gd name="T70" fmla="*/ 161 w 223"/>
                <a:gd name="T71" fmla="*/ 620 h 640"/>
                <a:gd name="T72" fmla="*/ 136 w 223"/>
                <a:gd name="T73" fmla="*/ 634 h 640"/>
                <a:gd name="T74" fmla="*/ 119 w 223"/>
                <a:gd name="T75" fmla="*/ 637 h 640"/>
                <a:gd name="T76" fmla="*/ 113 w 223"/>
                <a:gd name="T77" fmla="*/ 628 h 640"/>
                <a:gd name="T78" fmla="*/ 110 w 223"/>
                <a:gd name="T79" fmla="*/ 608 h 640"/>
                <a:gd name="T80" fmla="*/ 99 w 223"/>
                <a:gd name="T81" fmla="*/ 583 h 640"/>
                <a:gd name="T82" fmla="*/ 73 w 223"/>
                <a:gd name="T83" fmla="*/ 555 h 640"/>
                <a:gd name="T84" fmla="*/ 48 w 223"/>
                <a:gd name="T85" fmla="*/ 535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3" h="640">
                  <a:moveTo>
                    <a:pt x="48" y="535"/>
                  </a:moveTo>
                  <a:lnTo>
                    <a:pt x="36" y="526"/>
                  </a:lnTo>
                  <a:lnTo>
                    <a:pt x="25" y="515"/>
                  </a:lnTo>
                  <a:lnTo>
                    <a:pt x="17" y="509"/>
                  </a:lnTo>
                  <a:lnTo>
                    <a:pt x="8" y="504"/>
                  </a:lnTo>
                  <a:lnTo>
                    <a:pt x="5" y="498"/>
                  </a:lnTo>
                  <a:lnTo>
                    <a:pt x="0" y="495"/>
                  </a:lnTo>
                  <a:lnTo>
                    <a:pt x="0" y="492"/>
                  </a:lnTo>
                  <a:lnTo>
                    <a:pt x="0" y="489"/>
                  </a:lnTo>
                  <a:lnTo>
                    <a:pt x="2" y="487"/>
                  </a:lnTo>
                  <a:lnTo>
                    <a:pt x="5" y="487"/>
                  </a:lnTo>
                  <a:lnTo>
                    <a:pt x="11" y="487"/>
                  </a:lnTo>
                  <a:lnTo>
                    <a:pt x="17" y="489"/>
                  </a:lnTo>
                  <a:lnTo>
                    <a:pt x="25" y="489"/>
                  </a:lnTo>
                  <a:lnTo>
                    <a:pt x="36" y="492"/>
                  </a:lnTo>
                  <a:lnTo>
                    <a:pt x="51" y="498"/>
                  </a:lnTo>
                  <a:lnTo>
                    <a:pt x="65" y="501"/>
                  </a:lnTo>
                  <a:lnTo>
                    <a:pt x="79" y="506"/>
                  </a:lnTo>
                  <a:lnTo>
                    <a:pt x="90" y="509"/>
                  </a:lnTo>
                  <a:lnTo>
                    <a:pt x="102" y="512"/>
                  </a:lnTo>
                  <a:lnTo>
                    <a:pt x="113" y="515"/>
                  </a:lnTo>
                  <a:lnTo>
                    <a:pt x="121" y="515"/>
                  </a:lnTo>
                  <a:lnTo>
                    <a:pt x="127" y="515"/>
                  </a:lnTo>
                  <a:lnTo>
                    <a:pt x="133" y="515"/>
                  </a:lnTo>
                  <a:lnTo>
                    <a:pt x="138" y="512"/>
                  </a:lnTo>
                  <a:lnTo>
                    <a:pt x="141" y="509"/>
                  </a:lnTo>
                  <a:lnTo>
                    <a:pt x="144" y="504"/>
                  </a:lnTo>
                  <a:lnTo>
                    <a:pt x="147" y="495"/>
                  </a:lnTo>
                  <a:lnTo>
                    <a:pt x="150" y="487"/>
                  </a:lnTo>
                  <a:lnTo>
                    <a:pt x="153" y="475"/>
                  </a:lnTo>
                  <a:lnTo>
                    <a:pt x="155" y="461"/>
                  </a:lnTo>
                  <a:lnTo>
                    <a:pt x="158" y="447"/>
                  </a:lnTo>
                  <a:lnTo>
                    <a:pt x="158" y="430"/>
                  </a:lnTo>
                  <a:lnTo>
                    <a:pt x="158" y="413"/>
                  </a:lnTo>
                  <a:lnTo>
                    <a:pt x="161" y="396"/>
                  </a:lnTo>
                  <a:lnTo>
                    <a:pt x="161" y="376"/>
                  </a:lnTo>
                  <a:lnTo>
                    <a:pt x="161" y="354"/>
                  </a:lnTo>
                  <a:lnTo>
                    <a:pt x="161" y="331"/>
                  </a:lnTo>
                  <a:lnTo>
                    <a:pt x="161" y="308"/>
                  </a:lnTo>
                  <a:lnTo>
                    <a:pt x="158" y="283"/>
                  </a:lnTo>
                  <a:lnTo>
                    <a:pt x="158" y="254"/>
                  </a:lnTo>
                  <a:lnTo>
                    <a:pt x="158" y="229"/>
                  </a:lnTo>
                  <a:lnTo>
                    <a:pt x="155" y="204"/>
                  </a:lnTo>
                  <a:lnTo>
                    <a:pt x="153" y="181"/>
                  </a:lnTo>
                  <a:lnTo>
                    <a:pt x="150" y="161"/>
                  </a:lnTo>
                  <a:lnTo>
                    <a:pt x="147" y="144"/>
                  </a:lnTo>
                  <a:lnTo>
                    <a:pt x="144" y="127"/>
                  </a:lnTo>
                  <a:lnTo>
                    <a:pt x="141" y="113"/>
                  </a:lnTo>
                  <a:lnTo>
                    <a:pt x="138" y="102"/>
                  </a:lnTo>
                  <a:lnTo>
                    <a:pt x="136" y="90"/>
                  </a:lnTo>
                  <a:lnTo>
                    <a:pt x="133" y="82"/>
                  </a:lnTo>
                  <a:lnTo>
                    <a:pt x="124" y="62"/>
                  </a:lnTo>
                  <a:lnTo>
                    <a:pt x="119" y="45"/>
                  </a:lnTo>
                  <a:lnTo>
                    <a:pt x="110" y="31"/>
                  </a:lnTo>
                  <a:lnTo>
                    <a:pt x="102" y="20"/>
                  </a:lnTo>
                  <a:lnTo>
                    <a:pt x="96" y="11"/>
                  </a:lnTo>
                  <a:lnTo>
                    <a:pt x="93" y="8"/>
                  </a:lnTo>
                  <a:lnTo>
                    <a:pt x="93" y="5"/>
                  </a:lnTo>
                  <a:lnTo>
                    <a:pt x="93" y="3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6" y="0"/>
                  </a:lnTo>
                  <a:lnTo>
                    <a:pt x="99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10" y="3"/>
                  </a:lnTo>
                  <a:lnTo>
                    <a:pt x="119" y="3"/>
                  </a:lnTo>
                  <a:lnTo>
                    <a:pt x="124" y="5"/>
                  </a:lnTo>
                  <a:lnTo>
                    <a:pt x="138" y="11"/>
                  </a:lnTo>
                  <a:lnTo>
                    <a:pt x="150" y="20"/>
                  </a:lnTo>
                  <a:lnTo>
                    <a:pt x="161" y="28"/>
                  </a:lnTo>
                  <a:lnTo>
                    <a:pt x="170" y="39"/>
                  </a:lnTo>
                  <a:lnTo>
                    <a:pt x="178" y="53"/>
                  </a:lnTo>
                  <a:lnTo>
                    <a:pt x="186" y="70"/>
                  </a:lnTo>
                  <a:lnTo>
                    <a:pt x="195" y="87"/>
                  </a:lnTo>
                  <a:lnTo>
                    <a:pt x="201" y="107"/>
                  </a:lnTo>
                  <a:lnTo>
                    <a:pt x="201" y="119"/>
                  </a:lnTo>
                  <a:lnTo>
                    <a:pt x="203" y="133"/>
                  </a:lnTo>
                  <a:lnTo>
                    <a:pt x="206" y="147"/>
                  </a:lnTo>
                  <a:lnTo>
                    <a:pt x="209" y="164"/>
                  </a:lnTo>
                  <a:lnTo>
                    <a:pt x="212" y="184"/>
                  </a:lnTo>
                  <a:lnTo>
                    <a:pt x="212" y="206"/>
                  </a:lnTo>
                  <a:lnTo>
                    <a:pt x="215" y="229"/>
                  </a:lnTo>
                  <a:lnTo>
                    <a:pt x="218" y="254"/>
                  </a:lnTo>
                  <a:lnTo>
                    <a:pt x="220" y="280"/>
                  </a:lnTo>
                  <a:lnTo>
                    <a:pt x="220" y="305"/>
                  </a:lnTo>
                  <a:lnTo>
                    <a:pt x="223" y="331"/>
                  </a:lnTo>
                  <a:lnTo>
                    <a:pt x="223" y="354"/>
                  </a:lnTo>
                  <a:lnTo>
                    <a:pt x="223" y="376"/>
                  </a:lnTo>
                  <a:lnTo>
                    <a:pt x="223" y="396"/>
                  </a:lnTo>
                  <a:lnTo>
                    <a:pt x="223" y="416"/>
                  </a:lnTo>
                  <a:lnTo>
                    <a:pt x="223" y="436"/>
                  </a:lnTo>
                  <a:lnTo>
                    <a:pt x="220" y="453"/>
                  </a:lnTo>
                  <a:lnTo>
                    <a:pt x="220" y="470"/>
                  </a:lnTo>
                  <a:lnTo>
                    <a:pt x="218" y="487"/>
                  </a:lnTo>
                  <a:lnTo>
                    <a:pt x="215" y="501"/>
                  </a:lnTo>
                  <a:lnTo>
                    <a:pt x="212" y="515"/>
                  </a:lnTo>
                  <a:lnTo>
                    <a:pt x="209" y="526"/>
                  </a:lnTo>
                  <a:lnTo>
                    <a:pt x="206" y="538"/>
                  </a:lnTo>
                  <a:lnTo>
                    <a:pt x="203" y="549"/>
                  </a:lnTo>
                  <a:lnTo>
                    <a:pt x="201" y="560"/>
                  </a:lnTo>
                  <a:lnTo>
                    <a:pt x="195" y="572"/>
                  </a:lnTo>
                  <a:lnTo>
                    <a:pt x="189" y="580"/>
                  </a:lnTo>
                  <a:lnTo>
                    <a:pt x="186" y="589"/>
                  </a:lnTo>
                  <a:lnTo>
                    <a:pt x="181" y="594"/>
                  </a:lnTo>
                  <a:lnTo>
                    <a:pt x="178" y="603"/>
                  </a:lnTo>
                  <a:lnTo>
                    <a:pt x="167" y="614"/>
                  </a:lnTo>
                  <a:lnTo>
                    <a:pt x="161" y="620"/>
                  </a:lnTo>
                  <a:lnTo>
                    <a:pt x="155" y="623"/>
                  </a:lnTo>
                  <a:lnTo>
                    <a:pt x="144" y="631"/>
                  </a:lnTo>
                  <a:lnTo>
                    <a:pt x="136" y="634"/>
                  </a:lnTo>
                  <a:lnTo>
                    <a:pt x="127" y="640"/>
                  </a:lnTo>
                  <a:lnTo>
                    <a:pt x="124" y="640"/>
                  </a:lnTo>
                  <a:lnTo>
                    <a:pt x="119" y="637"/>
                  </a:lnTo>
                  <a:lnTo>
                    <a:pt x="116" y="634"/>
                  </a:lnTo>
                  <a:lnTo>
                    <a:pt x="116" y="631"/>
                  </a:lnTo>
                  <a:lnTo>
                    <a:pt x="113" y="628"/>
                  </a:lnTo>
                  <a:lnTo>
                    <a:pt x="110" y="623"/>
                  </a:lnTo>
                  <a:lnTo>
                    <a:pt x="110" y="617"/>
                  </a:lnTo>
                  <a:lnTo>
                    <a:pt x="110" y="608"/>
                  </a:lnTo>
                  <a:lnTo>
                    <a:pt x="107" y="600"/>
                  </a:lnTo>
                  <a:lnTo>
                    <a:pt x="104" y="591"/>
                  </a:lnTo>
                  <a:lnTo>
                    <a:pt x="99" y="583"/>
                  </a:lnTo>
                  <a:lnTo>
                    <a:pt x="90" y="574"/>
                  </a:lnTo>
                  <a:lnTo>
                    <a:pt x="82" y="566"/>
                  </a:lnTo>
                  <a:lnTo>
                    <a:pt x="73" y="555"/>
                  </a:lnTo>
                  <a:lnTo>
                    <a:pt x="62" y="546"/>
                  </a:lnTo>
                  <a:lnTo>
                    <a:pt x="48" y="535"/>
                  </a:lnTo>
                  <a:lnTo>
                    <a:pt x="48" y="53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2"/>
            <p:cNvSpPr/>
            <p:nvPr/>
          </p:nvSpPr>
          <p:spPr bwMode="auto">
            <a:xfrm>
              <a:off x="3074" y="2320"/>
              <a:ext cx="841" cy="156"/>
            </a:xfrm>
            <a:custGeom>
              <a:avLst/>
              <a:gdLst>
                <a:gd name="T0" fmla="*/ 812 w 841"/>
                <a:gd name="T1" fmla="*/ 74 h 156"/>
                <a:gd name="T2" fmla="*/ 801 w 841"/>
                <a:gd name="T3" fmla="*/ 74 h 156"/>
                <a:gd name="T4" fmla="*/ 784 w 841"/>
                <a:gd name="T5" fmla="*/ 74 h 156"/>
                <a:gd name="T6" fmla="*/ 761 w 841"/>
                <a:gd name="T7" fmla="*/ 71 h 156"/>
                <a:gd name="T8" fmla="*/ 725 w 841"/>
                <a:gd name="T9" fmla="*/ 65 h 156"/>
                <a:gd name="T10" fmla="*/ 668 w 841"/>
                <a:gd name="T11" fmla="*/ 65 h 156"/>
                <a:gd name="T12" fmla="*/ 620 w 841"/>
                <a:gd name="T13" fmla="*/ 71 h 156"/>
                <a:gd name="T14" fmla="*/ 580 w 841"/>
                <a:gd name="T15" fmla="*/ 74 h 156"/>
                <a:gd name="T16" fmla="*/ 535 w 841"/>
                <a:gd name="T17" fmla="*/ 82 h 156"/>
                <a:gd name="T18" fmla="*/ 484 w 841"/>
                <a:gd name="T19" fmla="*/ 88 h 156"/>
                <a:gd name="T20" fmla="*/ 396 w 841"/>
                <a:gd name="T21" fmla="*/ 102 h 156"/>
                <a:gd name="T22" fmla="*/ 272 w 841"/>
                <a:gd name="T23" fmla="*/ 119 h 156"/>
                <a:gd name="T24" fmla="*/ 190 w 841"/>
                <a:gd name="T25" fmla="*/ 133 h 156"/>
                <a:gd name="T26" fmla="*/ 161 w 841"/>
                <a:gd name="T27" fmla="*/ 142 h 156"/>
                <a:gd name="T28" fmla="*/ 133 w 841"/>
                <a:gd name="T29" fmla="*/ 144 h 156"/>
                <a:gd name="T30" fmla="*/ 110 w 841"/>
                <a:gd name="T31" fmla="*/ 150 h 156"/>
                <a:gd name="T32" fmla="*/ 93 w 841"/>
                <a:gd name="T33" fmla="*/ 153 h 156"/>
                <a:gd name="T34" fmla="*/ 79 w 841"/>
                <a:gd name="T35" fmla="*/ 153 h 156"/>
                <a:gd name="T36" fmla="*/ 68 w 841"/>
                <a:gd name="T37" fmla="*/ 156 h 156"/>
                <a:gd name="T38" fmla="*/ 59 w 841"/>
                <a:gd name="T39" fmla="*/ 153 h 156"/>
                <a:gd name="T40" fmla="*/ 48 w 841"/>
                <a:gd name="T41" fmla="*/ 153 h 156"/>
                <a:gd name="T42" fmla="*/ 39 w 841"/>
                <a:gd name="T43" fmla="*/ 147 h 156"/>
                <a:gd name="T44" fmla="*/ 31 w 841"/>
                <a:gd name="T45" fmla="*/ 142 h 156"/>
                <a:gd name="T46" fmla="*/ 20 w 841"/>
                <a:gd name="T47" fmla="*/ 130 h 156"/>
                <a:gd name="T48" fmla="*/ 8 w 841"/>
                <a:gd name="T49" fmla="*/ 122 h 156"/>
                <a:gd name="T50" fmla="*/ 3 w 841"/>
                <a:gd name="T51" fmla="*/ 113 h 156"/>
                <a:gd name="T52" fmla="*/ 0 w 841"/>
                <a:gd name="T53" fmla="*/ 108 h 156"/>
                <a:gd name="T54" fmla="*/ 0 w 841"/>
                <a:gd name="T55" fmla="*/ 105 h 156"/>
                <a:gd name="T56" fmla="*/ 5 w 841"/>
                <a:gd name="T57" fmla="*/ 105 h 156"/>
                <a:gd name="T58" fmla="*/ 20 w 841"/>
                <a:gd name="T59" fmla="*/ 105 h 156"/>
                <a:gd name="T60" fmla="*/ 39 w 841"/>
                <a:gd name="T61" fmla="*/ 102 h 156"/>
                <a:gd name="T62" fmla="*/ 68 w 841"/>
                <a:gd name="T63" fmla="*/ 99 h 156"/>
                <a:gd name="T64" fmla="*/ 136 w 841"/>
                <a:gd name="T65" fmla="*/ 96 h 156"/>
                <a:gd name="T66" fmla="*/ 175 w 841"/>
                <a:gd name="T67" fmla="*/ 91 h 156"/>
                <a:gd name="T68" fmla="*/ 215 w 841"/>
                <a:gd name="T69" fmla="*/ 85 h 156"/>
                <a:gd name="T70" fmla="*/ 280 w 841"/>
                <a:gd name="T71" fmla="*/ 74 h 156"/>
                <a:gd name="T72" fmla="*/ 328 w 841"/>
                <a:gd name="T73" fmla="*/ 65 h 156"/>
                <a:gd name="T74" fmla="*/ 376 w 841"/>
                <a:gd name="T75" fmla="*/ 57 h 156"/>
                <a:gd name="T76" fmla="*/ 458 w 841"/>
                <a:gd name="T77" fmla="*/ 45 h 156"/>
                <a:gd name="T78" fmla="*/ 566 w 841"/>
                <a:gd name="T79" fmla="*/ 25 h 156"/>
                <a:gd name="T80" fmla="*/ 648 w 841"/>
                <a:gd name="T81" fmla="*/ 11 h 156"/>
                <a:gd name="T82" fmla="*/ 691 w 841"/>
                <a:gd name="T83" fmla="*/ 3 h 156"/>
                <a:gd name="T84" fmla="*/ 725 w 841"/>
                <a:gd name="T85" fmla="*/ 0 h 156"/>
                <a:gd name="T86" fmla="*/ 750 w 841"/>
                <a:gd name="T87" fmla="*/ 0 h 156"/>
                <a:gd name="T88" fmla="*/ 770 w 841"/>
                <a:gd name="T89" fmla="*/ 3 h 156"/>
                <a:gd name="T90" fmla="*/ 798 w 841"/>
                <a:gd name="T91" fmla="*/ 14 h 156"/>
                <a:gd name="T92" fmla="*/ 818 w 841"/>
                <a:gd name="T93" fmla="*/ 28 h 156"/>
                <a:gd name="T94" fmla="*/ 829 w 841"/>
                <a:gd name="T95" fmla="*/ 34 h 156"/>
                <a:gd name="T96" fmla="*/ 838 w 841"/>
                <a:gd name="T97" fmla="*/ 48 h 156"/>
                <a:gd name="T98" fmla="*/ 841 w 841"/>
                <a:gd name="T99" fmla="*/ 59 h 156"/>
                <a:gd name="T100" fmla="*/ 835 w 841"/>
                <a:gd name="T101" fmla="*/ 65 h 156"/>
                <a:gd name="T102" fmla="*/ 829 w 841"/>
                <a:gd name="T103" fmla="*/ 71 h 156"/>
                <a:gd name="T104" fmla="*/ 818 w 841"/>
                <a:gd name="T105" fmla="*/ 7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1" h="156">
                  <a:moveTo>
                    <a:pt x="818" y="74"/>
                  </a:moveTo>
                  <a:lnTo>
                    <a:pt x="812" y="74"/>
                  </a:lnTo>
                  <a:lnTo>
                    <a:pt x="807" y="74"/>
                  </a:lnTo>
                  <a:lnTo>
                    <a:pt x="801" y="74"/>
                  </a:lnTo>
                  <a:lnTo>
                    <a:pt x="793" y="74"/>
                  </a:lnTo>
                  <a:lnTo>
                    <a:pt x="784" y="74"/>
                  </a:lnTo>
                  <a:lnTo>
                    <a:pt x="773" y="71"/>
                  </a:lnTo>
                  <a:lnTo>
                    <a:pt x="761" y="71"/>
                  </a:lnTo>
                  <a:lnTo>
                    <a:pt x="750" y="68"/>
                  </a:lnTo>
                  <a:lnTo>
                    <a:pt x="725" y="65"/>
                  </a:lnTo>
                  <a:lnTo>
                    <a:pt x="696" y="65"/>
                  </a:lnTo>
                  <a:lnTo>
                    <a:pt x="668" y="65"/>
                  </a:lnTo>
                  <a:lnTo>
                    <a:pt x="637" y="68"/>
                  </a:lnTo>
                  <a:lnTo>
                    <a:pt x="620" y="71"/>
                  </a:lnTo>
                  <a:lnTo>
                    <a:pt x="600" y="74"/>
                  </a:lnTo>
                  <a:lnTo>
                    <a:pt x="580" y="74"/>
                  </a:lnTo>
                  <a:lnTo>
                    <a:pt x="558" y="76"/>
                  </a:lnTo>
                  <a:lnTo>
                    <a:pt x="535" y="82"/>
                  </a:lnTo>
                  <a:lnTo>
                    <a:pt x="509" y="85"/>
                  </a:lnTo>
                  <a:lnTo>
                    <a:pt x="484" y="88"/>
                  </a:lnTo>
                  <a:lnTo>
                    <a:pt x="456" y="93"/>
                  </a:lnTo>
                  <a:lnTo>
                    <a:pt x="396" y="102"/>
                  </a:lnTo>
                  <a:lnTo>
                    <a:pt x="334" y="110"/>
                  </a:lnTo>
                  <a:lnTo>
                    <a:pt x="272" y="119"/>
                  </a:lnTo>
                  <a:lnTo>
                    <a:pt x="207" y="130"/>
                  </a:lnTo>
                  <a:lnTo>
                    <a:pt x="190" y="133"/>
                  </a:lnTo>
                  <a:lnTo>
                    <a:pt x="175" y="136"/>
                  </a:lnTo>
                  <a:lnTo>
                    <a:pt x="161" y="142"/>
                  </a:lnTo>
                  <a:lnTo>
                    <a:pt x="147" y="144"/>
                  </a:lnTo>
                  <a:lnTo>
                    <a:pt x="133" y="144"/>
                  </a:lnTo>
                  <a:lnTo>
                    <a:pt x="122" y="147"/>
                  </a:lnTo>
                  <a:lnTo>
                    <a:pt x="110" y="150"/>
                  </a:lnTo>
                  <a:lnTo>
                    <a:pt x="102" y="150"/>
                  </a:lnTo>
                  <a:lnTo>
                    <a:pt x="93" y="153"/>
                  </a:lnTo>
                  <a:lnTo>
                    <a:pt x="85" y="153"/>
                  </a:lnTo>
                  <a:lnTo>
                    <a:pt x="79" y="153"/>
                  </a:lnTo>
                  <a:lnTo>
                    <a:pt x="71" y="156"/>
                  </a:lnTo>
                  <a:lnTo>
                    <a:pt x="68" y="156"/>
                  </a:lnTo>
                  <a:lnTo>
                    <a:pt x="62" y="156"/>
                  </a:lnTo>
                  <a:lnTo>
                    <a:pt x="59" y="153"/>
                  </a:lnTo>
                  <a:lnTo>
                    <a:pt x="56" y="153"/>
                  </a:lnTo>
                  <a:lnTo>
                    <a:pt x="48" y="153"/>
                  </a:lnTo>
                  <a:lnTo>
                    <a:pt x="42" y="150"/>
                  </a:lnTo>
                  <a:lnTo>
                    <a:pt x="39" y="147"/>
                  </a:lnTo>
                  <a:lnTo>
                    <a:pt x="34" y="144"/>
                  </a:lnTo>
                  <a:lnTo>
                    <a:pt x="31" y="142"/>
                  </a:lnTo>
                  <a:lnTo>
                    <a:pt x="25" y="136"/>
                  </a:lnTo>
                  <a:lnTo>
                    <a:pt x="20" y="130"/>
                  </a:lnTo>
                  <a:lnTo>
                    <a:pt x="14" y="125"/>
                  </a:lnTo>
                  <a:lnTo>
                    <a:pt x="8" y="122"/>
                  </a:lnTo>
                  <a:lnTo>
                    <a:pt x="5" y="116"/>
                  </a:lnTo>
                  <a:lnTo>
                    <a:pt x="3" y="113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3" y="105"/>
                  </a:lnTo>
                  <a:lnTo>
                    <a:pt x="5" y="105"/>
                  </a:lnTo>
                  <a:lnTo>
                    <a:pt x="11" y="105"/>
                  </a:lnTo>
                  <a:lnTo>
                    <a:pt x="20" y="105"/>
                  </a:lnTo>
                  <a:lnTo>
                    <a:pt x="28" y="105"/>
                  </a:lnTo>
                  <a:lnTo>
                    <a:pt x="39" y="102"/>
                  </a:lnTo>
                  <a:lnTo>
                    <a:pt x="54" y="102"/>
                  </a:lnTo>
                  <a:lnTo>
                    <a:pt x="68" y="99"/>
                  </a:lnTo>
                  <a:lnTo>
                    <a:pt x="102" y="99"/>
                  </a:lnTo>
                  <a:lnTo>
                    <a:pt x="136" y="96"/>
                  </a:lnTo>
                  <a:lnTo>
                    <a:pt x="156" y="93"/>
                  </a:lnTo>
                  <a:lnTo>
                    <a:pt x="175" y="91"/>
                  </a:lnTo>
                  <a:lnTo>
                    <a:pt x="195" y="88"/>
                  </a:lnTo>
                  <a:lnTo>
                    <a:pt x="215" y="85"/>
                  </a:lnTo>
                  <a:lnTo>
                    <a:pt x="257" y="76"/>
                  </a:lnTo>
                  <a:lnTo>
                    <a:pt x="280" y="74"/>
                  </a:lnTo>
                  <a:lnTo>
                    <a:pt x="303" y="71"/>
                  </a:lnTo>
                  <a:lnTo>
                    <a:pt x="328" y="65"/>
                  </a:lnTo>
                  <a:lnTo>
                    <a:pt x="351" y="62"/>
                  </a:lnTo>
                  <a:lnTo>
                    <a:pt x="376" y="57"/>
                  </a:lnTo>
                  <a:lnTo>
                    <a:pt x="405" y="54"/>
                  </a:lnTo>
                  <a:lnTo>
                    <a:pt x="458" y="45"/>
                  </a:lnTo>
                  <a:lnTo>
                    <a:pt x="512" y="37"/>
                  </a:lnTo>
                  <a:lnTo>
                    <a:pt x="566" y="25"/>
                  </a:lnTo>
                  <a:lnTo>
                    <a:pt x="623" y="14"/>
                  </a:lnTo>
                  <a:lnTo>
                    <a:pt x="648" y="11"/>
                  </a:lnTo>
                  <a:lnTo>
                    <a:pt x="671" y="6"/>
                  </a:lnTo>
                  <a:lnTo>
                    <a:pt x="691" y="3"/>
                  </a:lnTo>
                  <a:lnTo>
                    <a:pt x="710" y="3"/>
                  </a:lnTo>
                  <a:lnTo>
                    <a:pt x="725" y="0"/>
                  </a:lnTo>
                  <a:lnTo>
                    <a:pt x="739" y="0"/>
                  </a:lnTo>
                  <a:lnTo>
                    <a:pt x="750" y="0"/>
                  </a:lnTo>
                  <a:lnTo>
                    <a:pt x="759" y="0"/>
                  </a:lnTo>
                  <a:lnTo>
                    <a:pt x="770" y="3"/>
                  </a:lnTo>
                  <a:lnTo>
                    <a:pt x="784" y="8"/>
                  </a:lnTo>
                  <a:lnTo>
                    <a:pt x="798" y="14"/>
                  </a:lnTo>
                  <a:lnTo>
                    <a:pt x="812" y="23"/>
                  </a:lnTo>
                  <a:lnTo>
                    <a:pt x="818" y="28"/>
                  </a:lnTo>
                  <a:lnTo>
                    <a:pt x="824" y="31"/>
                  </a:lnTo>
                  <a:lnTo>
                    <a:pt x="829" y="34"/>
                  </a:lnTo>
                  <a:lnTo>
                    <a:pt x="832" y="40"/>
                  </a:lnTo>
                  <a:lnTo>
                    <a:pt x="838" y="48"/>
                  </a:lnTo>
                  <a:lnTo>
                    <a:pt x="841" y="54"/>
                  </a:lnTo>
                  <a:lnTo>
                    <a:pt x="841" y="59"/>
                  </a:lnTo>
                  <a:lnTo>
                    <a:pt x="838" y="62"/>
                  </a:lnTo>
                  <a:lnTo>
                    <a:pt x="835" y="65"/>
                  </a:lnTo>
                  <a:lnTo>
                    <a:pt x="832" y="68"/>
                  </a:lnTo>
                  <a:lnTo>
                    <a:pt x="829" y="71"/>
                  </a:lnTo>
                  <a:lnTo>
                    <a:pt x="824" y="71"/>
                  </a:lnTo>
                  <a:lnTo>
                    <a:pt x="818" y="74"/>
                  </a:lnTo>
                  <a:lnTo>
                    <a:pt x="818" y="7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2" name="文本框 14"/>
          <p:cNvSpPr txBox="1">
            <a:spLocks noChangeArrowheads="1"/>
          </p:cNvSpPr>
          <p:nvPr/>
        </p:nvSpPr>
        <p:spPr bwMode="auto">
          <a:xfrm>
            <a:off x="5645103" y="1451283"/>
            <a:ext cx="11715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zǐ</a:t>
            </a:r>
            <a:endParaRPr lang="en-US" altLang="zh-CN" sz="4000" b="1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8" name="Freeform 12"/>
          <p:cNvSpPr/>
          <p:nvPr/>
        </p:nvSpPr>
        <p:spPr bwMode="auto">
          <a:xfrm>
            <a:off x="5502981" y="3103098"/>
            <a:ext cx="1566905" cy="290651"/>
          </a:xfrm>
          <a:custGeom>
            <a:avLst/>
            <a:gdLst>
              <a:gd name="T0" fmla="*/ 812 w 841"/>
              <a:gd name="T1" fmla="*/ 74 h 156"/>
              <a:gd name="T2" fmla="*/ 801 w 841"/>
              <a:gd name="T3" fmla="*/ 74 h 156"/>
              <a:gd name="T4" fmla="*/ 784 w 841"/>
              <a:gd name="T5" fmla="*/ 74 h 156"/>
              <a:gd name="T6" fmla="*/ 761 w 841"/>
              <a:gd name="T7" fmla="*/ 71 h 156"/>
              <a:gd name="T8" fmla="*/ 725 w 841"/>
              <a:gd name="T9" fmla="*/ 65 h 156"/>
              <a:gd name="T10" fmla="*/ 668 w 841"/>
              <a:gd name="T11" fmla="*/ 65 h 156"/>
              <a:gd name="T12" fmla="*/ 620 w 841"/>
              <a:gd name="T13" fmla="*/ 71 h 156"/>
              <a:gd name="T14" fmla="*/ 580 w 841"/>
              <a:gd name="T15" fmla="*/ 74 h 156"/>
              <a:gd name="T16" fmla="*/ 535 w 841"/>
              <a:gd name="T17" fmla="*/ 82 h 156"/>
              <a:gd name="T18" fmla="*/ 484 w 841"/>
              <a:gd name="T19" fmla="*/ 88 h 156"/>
              <a:gd name="T20" fmla="*/ 396 w 841"/>
              <a:gd name="T21" fmla="*/ 102 h 156"/>
              <a:gd name="T22" fmla="*/ 272 w 841"/>
              <a:gd name="T23" fmla="*/ 119 h 156"/>
              <a:gd name="T24" fmla="*/ 190 w 841"/>
              <a:gd name="T25" fmla="*/ 133 h 156"/>
              <a:gd name="T26" fmla="*/ 161 w 841"/>
              <a:gd name="T27" fmla="*/ 142 h 156"/>
              <a:gd name="T28" fmla="*/ 133 w 841"/>
              <a:gd name="T29" fmla="*/ 144 h 156"/>
              <a:gd name="T30" fmla="*/ 110 w 841"/>
              <a:gd name="T31" fmla="*/ 150 h 156"/>
              <a:gd name="T32" fmla="*/ 93 w 841"/>
              <a:gd name="T33" fmla="*/ 153 h 156"/>
              <a:gd name="T34" fmla="*/ 79 w 841"/>
              <a:gd name="T35" fmla="*/ 153 h 156"/>
              <a:gd name="T36" fmla="*/ 68 w 841"/>
              <a:gd name="T37" fmla="*/ 156 h 156"/>
              <a:gd name="T38" fmla="*/ 59 w 841"/>
              <a:gd name="T39" fmla="*/ 153 h 156"/>
              <a:gd name="T40" fmla="*/ 48 w 841"/>
              <a:gd name="T41" fmla="*/ 153 h 156"/>
              <a:gd name="T42" fmla="*/ 39 w 841"/>
              <a:gd name="T43" fmla="*/ 147 h 156"/>
              <a:gd name="T44" fmla="*/ 31 w 841"/>
              <a:gd name="T45" fmla="*/ 142 h 156"/>
              <a:gd name="T46" fmla="*/ 20 w 841"/>
              <a:gd name="T47" fmla="*/ 130 h 156"/>
              <a:gd name="T48" fmla="*/ 8 w 841"/>
              <a:gd name="T49" fmla="*/ 122 h 156"/>
              <a:gd name="T50" fmla="*/ 3 w 841"/>
              <a:gd name="T51" fmla="*/ 113 h 156"/>
              <a:gd name="T52" fmla="*/ 0 w 841"/>
              <a:gd name="T53" fmla="*/ 108 h 156"/>
              <a:gd name="T54" fmla="*/ 0 w 841"/>
              <a:gd name="T55" fmla="*/ 105 h 156"/>
              <a:gd name="T56" fmla="*/ 5 w 841"/>
              <a:gd name="T57" fmla="*/ 105 h 156"/>
              <a:gd name="T58" fmla="*/ 20 w 841"/>
              <a:gd name="T59" fmla="*/ 105 h 156"/>
              <a:gd name="T60" fmla="*/ 39 w 841"/>
              <a:gd name="T61" fmla="*/ 102 h 156"/>
              <a:gd name="T62" fmla="*/ 68 w 841"/>
              <a:gd name="T63" fmla="*/ 99 h 156"/>
              <a:gd name="T64" fmla="*/ 136 w 841"/>
              <a:gd name="T65" fmla="*/ 96 h 156"/>
              <a:gd name="T66" fmla="*/ 175 w 841"/>
              <a:gd name="T67" fmla="*/ 91 h 156"/>
              <a:gd name="T68" fmla="*/ 215 w 841"/>
              <a:gd name="T69" fmla="*/ 85 h 156"/>
              <a:gd name="T70" fmla="*/ 280 w 841"/>
              <a:gd name="T71" fmla="*/ 74 h 156"/>
              <a:gd name="T72" fmla="*/ 328 w 841"/>
              <a:gd name="T73" fmla="*/ 65 h 156"/>
              <a:gd name="T74" fmla="*/ 376 w 841"/>
              <a:gd name="T75" fmla="*/ 57 h 156"/>
              <a:gd name="T76" fmla="*/ 458 w 841"/>
              <a:gd name="T77" fmla="*/ 45 h 156"/>
              <a:gd name="T78" fmla="*/ 566 w 841"/>
              <a:gd name="T79" fmla="*/ 25 h 156"/>
              <a:gd name="T80" fmla="*/ 648 w 841"/>
              <a:gd name="T81" fmla="*/ 11 h 156"/>
              <a:gd name="T82" fmla="*/ 691 w 841"/>
              <a:gd name="T83" fmla="*/ 3 h 156"/>
              <a:gd name="T84" fmla="*/ 725 w 841"/>
              <a:gd name="T85" fmla="*/ 0 h 156"/>
              <a:gd name="T86" fmla="*/ 750 w 841"/>
              <a:gd name="T87" fmla="*/ 0 h 156"/>
              <a:gd name="T88" fmla="*/ 770 w 841"/>
              <a:gd name="T89" fmla="*/ 3 h 156"/>
              <a:gd name="T90" fmla="*/ 798 w 841"/>
              <a:gd name="T91" fmla="*/ 14 h 156"/>
              <a:gd name="T92" fmla="*/ 818 w 841"/>
              <a:gd name="T93" fmla="*/ 28 h 156"/>
              <a:gd name="T94" fmla="*/ 829 w 841"/>
              <a:gd name="T95" fmla="*/ 34 h 156"/>
              <a:gd name="T96" fmla="*/ 838 w 841"/>
              <a:gd name="T97" fmla="*/ 48 h 156"/>
              <a:gd name="T98" fmla="*/ 841 w 841"/>
              <a:gd name="T99" fmla="*/ 59 h 156"/>
              <a:gd name="T100" fmla="*/ 835 w 841"/>
              <a:gd name="T101" fmla="*/ 65 h 156"/>
              <a:gd name="T102" fmla="*/ 829 w 841"/>
              <a:gd name="T103" fmla="*/ 71 h 156"/>
              <a:gd name="T104" fmla="*/ 818 w 841"/>
              <a:gd name="T105" fmla="*/ 7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41" h="156">
                <a:moveTo>
                  <a:pt x="818" y="74"/>
                </a:moveTo>
                <a:lnTo>
                  <a:pt x="812" y="74"/>
                </a:lnTo>
                <a:lnTo>
                  <a:pt x="807" y="74"/>
                </a:lnTo>
                <a:lnTo>
                  <a:pt x="801" y="74"/>
                </a:lnTo>
                <a:lnTo>
                  <a:pt x="793" y="74"/>
                </a:lnTo>
                <a:lnTo>
                  <a:pt x="784" y="74"/>
                </a:lnTo>
                <a:lnTo>
                  <a:pt x="773" y="71"/>
                </a:lnTo>
                <a:lnTo>
                  <a:pt x="761" y="71"/>
                </a:lnTo>
                <a:lnTo>
                  <a:pt x="750" y="68"/>
                </a:lnTo>
                <a:lnTo>
                  <a:pt x="725" y="65"/>
                </a:lnTo>
                <a:lnTo>
                  <a:pt x="696" y="65"/>
                </a:lnTo>
                <a:lnTo>
                  <a:pt x="668" y="65"/>
                </a:lnTo>
                <a:lnTo>
                  <a:pt x="637" y="68"/>
                </a:lnTo>
                <a:lnTo>
                  <a:pt x="620" y="71"/>
                </a:lnTo>
                <a:lnTo>
                  <a:pt x="600" y="74"/>
                </a:lnTo>
                <a:lnTo>
                  <a:pt x="580" y="74"/>
                </a:lnTo>
                <a:lnTo>
                  <a:pt x="558" y="76"/>
                </a:lnTo>
                <a:lnTo>
                  <a:pt x="535" y="82"/>
                </a:lnTo>
                <a:lnTo>
                  <a:pt x="509" y="85"/>
                </a:lnTo>
                <a:lnTo>
                  <a:pt x="484" y="88"/>
                </a:lnTo>
                <a:lnTo>
                  <a:pt x="456" y="93"/>
                </a:lnTo>
                <a:lnTo>
                  <a:pt x="396" y="102"/>
                </a:lnTo>
                <a:lnTo>
                  <a:pt x="334" y="110"/>
                </a:lnTo>
                <a:lnTo>
                  <a:pt x="272" y="119"/>
                </a:lnTo>
                <a:lnTo>
                  <a:pt x="207" y="130"/>
                </a:lnTo>
                <a:lnTo>
                  <a:pt x="190" y="133"/>
                </a:lnTo>
                <a:lnTo>
                  <a:pt x="175" y="136"/>
                </a:lnTo>
                <a:lnTo>
                  <a:pt x="161" y="142"/>
                </a:lnTo>
                <a:lnTo>
                  <a:pt x="147" y="144"/>
                </a:lnTo>
                <a:lnTo>
                  <a:pt x="133" y="144"/>
                </a:lnTo>
                <a:lnTo>
                  <a:pt x="122" y="147"/>
                </a:lnTo>
                <a:lnTo>
                  <a:pt x="110" y="150"/>
                </a:lnTo>
                <a:lnTo>
                  <a:pt x="102" y="150"/>
                </a:lnTo>
                <a:lnTo>
                  <a:pt x="93" y="153"/>
                </a:lnTo>
                <a:lnTo>
                  <a:pt x="85" y="153"/>
                </a:lnTo>
                <a:lnTo>
                  <a:pt x="79" y="153"/>
                </a:lnTo>
                <a:lnTo>
                  <a:pt x="71" y="156"/>
                </a:lnTo>
                <a:lnTo>
                  <a:pt x="68" y="156"/>
                </a:lnTo>
                <a:lnTo>
                  <a:pt x="62" y="156"/>
                </a:lnTo>
                <a:lnTo>
                  <a:pt x="59" y="153"/>
                </a:lnTo>
                <a:lnTo>
                  <a:pt x="56" y="153"/>
                </a:lnTo>
                <a:lnTo>
                  <a:pt x="48" y="153"/>
                </a:lnTo>
                <a:lnTo>
                  <a:pt x="42" y="150"/>
                </a:lnTo>
                <a:lnTo>
                  <a:pt x="39" y="147"/>
                </a:lnTo>
                <a:lnTo>
                  <a:pt x="34" y="144"/>
                </a:lnTo>
                <a:lnTo>
                  <a:pt x="31" y="142"/>
                </a:lnTo>
                <a:lnTo>
                  <a:pt x="25" y="136"/>
                </a:lnTo>
                <a:lnTo>
                  <a:pt x="20" y="130"/>
                </a:lnTo>
                <a:lnTo>
                  <a:pt x="14" y="125"/>
                </a:lnTo>
                <a:lnTo>
                  <a:pt x="8" y="122"/>
                </a:lnTo>
                <a:lnTo>
                  <a:pt x="5" y="116"/>
                </a:lnTo>
                <a:lnTo>
                  <a:pt x="3" y="113"/>
                </a:lnTo>
                <a:lnTo>
                  <a:pt x="0" y="110"/>
                </a:lnTo>
                <a:lnTo>
                  <a:pt x="0" y="108"/>
                </a:lnTo>
                <a:lnTo>
                  <a:pt x="0" y="105"/>
                </a:lnTo>
                <a:lnTo>
                  <a:pt x="0" y="105"/>
                </a:lnTo>
                <a:lnTo>
                  <a:pt x="3" y="105"/>
                </a:lnTo>
                <a:lnTo>
                  <a:pt x="5" y="105"/>
                </a:lnTo>
                <a:lnTo>
                  <a:pt x="11" y="105"/>
                </a:lnTo>
                <a:lnTo>
                  <a:pt x="20" y="105"/>
                </a:lnTo>
                <a:lnTo>
                  <a:pt x="28" y="105"/>
                </a:lnTo>
                <a:lnTo>
                  <a:pt x="39" y="102"/>
                </a:lnTo>
                <a:lnTo>
                  <a:pt x="54" y="102"/>
                </a:lnTo>
                <a:lnTo>
                  <a:pt x="68" y="99"/>
                </a:lnTo>
                <a:lnTo>
                  <a:pt x="102" y="99"/>
                </a:lnTo>
                <a:lnTo>
                  <a:pt x="136" y="96"/>
                </a:lnTo>
                <a:lnTo>
                  <a:pt x="156" y="93"/>
                </a:lnTo>
                <a:lnTo>
                  <a:pt x="175" y="91"/>
                </a:lnTo>
                <a:lnTo>
                  <a:pt x="195" y="88"/>
                </a:lnTo>
                <a:lnTo>
                  <a:pt x="215" y="85"/>
                </a:lnTo>
                <a:lnTo>
                  <a:pt x="257" y="76"/>
                </a:lnTo>
                <a:lnTo>
                  <a:pt x="280" y="74"/>
                </a:lnTo>
                <a:lnTo>
                  <a:pt x="303" y="71"/>
                </a:lnTo>
                <a:lnTo>
                  <a:pt x="328" y="65"/>
                </a:lnTo>
                <a:lnTo>
                  <a:pt x="351" y="62"/>
                </a:lnTo>
                <a:lnTo>
                  <a:pt x="376" y="57"/>
                </a:lnTo>
                <a:lnTo>
                  <a:pt x="405" y="54"/>
                </a:lnTo>
                <a:lnTo>
                  <a:pt x="458" y="45"/>
                </a:lnTo>
                <a:lnTo>
                  <a:pt x="512" y="37"/>
                </a:lnTo>
                <a:lnTo>
                  <a:pt x="566" y="25"/>
                </a:lnTo>
                <a:lnTo>
                  <a:pt x="623" y="14"/>
                </a:lnTo>
                <a:lnTo>
                  <a:pt x="648" y="11"/>
                </a:lnTo>
                <a:lnTo>
                  <a:pt x="671" y="6"/>
                </a:lnTo>
                <a:lnTo>
                  <a:pt x="691" y="3"/>
                </a:lnTo>
                <a:lnTo>
                  <a:pt x="710" y="3"/>
                </a:lnTo>
                <a:lnTo>
                  <a:pt x="725" y="0"/>
                </a:lnTo>
                <a:lnTo>
                  <a:pt x="739" y="0"/>
                </a:lnTo>
                <a:lnTo>
                  <a:pt x="750" y="0"/>
                </a:lnTo>
                <a:lnTo>
                  <a:pt x="759" y="0"/>
                </a:lnTo>
                <a:lnTo>
                  <a:pt x="770" y="3"/>
                </a:lnTo>
                <a:lnTo>
                  <a:pt x="784" y="8"/>
                </a:lnTo>
                <a:lnTo>
                  <a:pt x="798" y="14"/>
                </a:lnTo>
                <a:lnTo>
                  <a:pt x="812" y="23"/>
                </a:lnTo>
                <a:lnTo>
                  <a:pt x="818" y="28"/>
                </a:lnTo>
                <a:lnTo>
                  <a:pt x="824" y="31"/>
                </a:lnTo>
                <a:lnTo>
                  <a:pt x="829" y="34"/>
                </a:lnTo>
                <a:lnTo>
                  <a:pt x="832" y="40"/>
                </a:lnTo>
                <a:lnTo>
                  <a:pt x="838" y="48"/>
                </a:lnTo>
                <a:lnTo>
                  <a:pt x="841" y="54"/>
                </a:lnTo>
                <a:lnTo>
                  <a:pt x="841" y="59"/>
                </a:lnTo>
                <a:lnTo>
                  <a:pt x="838" y="62"/>
                </a:lnTo>
                <a:lnTo>
                  <a:pt x="835" y="65"/>
                </a:lnTo>
                <a:lnTo>
                  <a:pt x="832" y="68"/>
                </a:lnTo>
                <a:lnTo>
                  <a:pt x="829" y="71"/>
                </a:lnTo>
                <a:lnTo>
                  <a:pt x="824" y="71"/>
                </a:lnTo>
                <a:lnTo>
                  <a:pt x="818" y="74"/>
                </a:lnTo>
                <a:lnTo>
                  <a:pt x="818" y="74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文本框 6"/>
          <p:cNvSpPr txBox="1"/>
          <p:nvPr/>
        </p:nvSpPr>
        <p:spPr>
          <a:xfrm>
            <a:off x="3904880" y="411510"/>
            <a:ext cx="1740223" cy="812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比一比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901" y="1230117"/>
            <a:ext cx="2360613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Group 4"/>
          <p:cNvGrpSpPr>
            <a:grpSpLocks noChangeAspect="1"/>
          </p:cNvGrpSpPr>
          <p:nvPr/>
        </p:nvGrpSpPr>
        <p:grpSpPr bwMode="auto">
          <a:xfrm>
            <a:off x="1302784" y="1704356"/>
            <a:ext cx="1572494" cy="1578084"/>
            <a:chOff x="3071" y="2051"/>
            <a:chExt cx="844" cy="847"/>
          </a:xfrm>
        </p:grpSpPr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3071" y="2082"/>
              <a:ext cx="190" cy="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3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Freeform 10"/>
            <p:cNvSpPr/>
            <p:nvPr/>
          </p:nvSpPr>
          <p:spPr bwMode="auto">
            <a:xfrm>
              <a:off x="3264" y="2051"/>
              <a:ext cx="464" cy="258"/>
            </a:xfrm>
            <a:custGeom>
              <a:avLst/>
              <a:gdLst>
                <a:gd name="T0" fmla="*/ 419 w 464"/>
                <a:gd name="T1" fmla="*/ 91 h 258"/>
                <a:gd name="T2" fmla="*/ 396 w 464"/>
                <a:gd name="T3" fmla="*/ 108 h 258"/>
                <a:gd name="T4" fmla="*/ 365 w 464"/>
                <a:gd name="T5" fmla="*/ 133 h 258"/>
                <a:gd name="T6" fmla="*/ 325 w 464"/>
                <a:gd name="T7" fmla="*/ 173 h 258"/>
                <a:gd name="T8" fmla="*/ 277 w 464"/>
                <a:gd name="T9" fmla="*/ 221 h 258"/>
                <a:gd name="T10" fmla="*/ 235 w 464"/>
                <a:gd name="T11" fmla="*/ 252 h 258"/>
                <a:gd name="T12" fmla="*/ 220 w 464"/>
                <a:gd name="T13" fmla="*/ 235 h 258"/>
                <a:gd name="T14" fmla="*/ 260 w 464"/>
                <a:gd name="T15" fmla="*/ 178 h 258"/>
                <a:gd name="T16" fmla="*/ 294 w 464"/>
                <a:gd name="T17" fmla="*/ 136 h 258"/>
                <a:gd name="T18" fmla="*/ 317 w 464"/>
                <a:gd name="T19" fmla="*/ 102 h 258"/>
                <a:gd name="T20" fmla="*/ 334 w 464"/>
                <a:gd name="T21" fmla="*/ 76 h 258"/>
                <a:gd name="T22" fmla="*/ 339 w 464"/>
                <a:gd name="T23" fmla="*/ 65 h 258"/>
                <a:gd name="T24" fmla="*/ 331 w 464"/>
                <a:gd name="T25" fmla="*/ 62 h 258"/>
                <a:gd name="T26" fmla="*/ 314 w 464"/>
                <a:gd name="T27" fmla="*/ 62 h 258"/>
                <a:gd name="T28" fmla="*/ 302 w 464"/>
                <a:gd name="T29" fmla="*/ 65 h 258"/>
                <a:gd name="T30" fmla="*/ 283 w 464"/>
                <a:gd name="T31" fmla="*/ 68 h 258"/>
                <a:gd name="T32" fmla="*/ 257 w 464"/>
                <a:gd name="T33" fmla="*/ 74 h 258"/>
                <a:gd name="T34" fmla="*/ 226 w 464"/>
                <a:gd name="T35" fmla="*/ 82 h 258"/>
                <a:gd name="T36" fmla="*/ 186 w 464"/>
                <a:gd name="T37" fmla="*/ 93 h 258"/>
                <a:gd name="T38" fmla="*/ 147 w 464"/>
                <a:gd name="T39" fmla="*/ 102 h 258"/>
                <a:gd name="T40" fmla="*/ 113 w 464"/>
                <a:gd name="T41" fmla="*/ 110 h 258"/>
                <a:gd name="T42" fmla="*/ 90 w 464"/>
                <a:gd name="T43" fmla="*/ 116 h 258"/>
                <a:gd name="T44" fmla="*/ 70 w 464"/>
                <a:gd name="T45" fmla="*/ 119 h 258"/>
                <a:gd name="T46" fmla="*/ 62 w 464"/>
                <a:gd name="T47" fmla="*/ 122 h 258"/>
                <a:gd name="T48" fmla="*/ 48 w 464"/>
                <a:gd name="T49" fmla="*/ 119 h 258"/>
                <a:gd name="T50" fmla="*/ 36 w 464"/>
                <a:gd name="T51" fmla="*/ 110 h 258"/>
                <a:gd name="T52" fmla="*/ 19 w 464"/>
                <a:gd name="T53" fmla="*/ 96 h 258"/>
                <a:gd name="T54" fmla="*/ 5 w 464"/>
                <a:gd name="T55" fmla="*/ 82 h 258"/>
                <a:gd name="T56" fmla="*/ 0 w 464"/>
                <a:gd name="T57" fmla="*/ 76 h 258"/>
                <a:gd name="T58" fmla="*/ 42 w 464"/>
                <a:gd name="T59" fmla="*/ 71 h 258"/>
                <a:gd name="T60" fmla="*/ 96 w 464"/>
                <a:gd name="T61" fmla="*/ 65 h 258"/>
                <a:gd name="T62" fmla="*/ 144 w 464"/>
                <a:gd name="T63" fmla="*/ 57 h 258"/>
                <a:gd name="T64" fmla="*/ 203 w 464"/>
                <a:gd name="T65" fmla="*/ 45 h 258"/>
                <a:gd name="T66" fmla="*/ 266 w 464"/>
                <a:gd name="T67" fmla="*/ 34 h 258"/>
                <a:gd name="T68" fmla="*/ 308 w 464"/>
                <a:gd name="T69" fmla="*/ 23 h 258"/>
                <a:gd name="T70" fmla="*/ 331 w 464"/>
                <a:gd name="T71" fmla="*/ 11 h 258"/>
                <a:gd name="T72" fmla="*/ 348 w 464"/>
                <a:gd name="T73" fmla="*/ 0 h 258"/>
                <a:gd name="T74" fmla="*/ 368 w 464"/>
                <a:gd name="T75" fmla="*/ 3 h 258"/>
                <a:gd name="T76" fmla="*/ 387 w 464"/>
                <a:gd name="T77" fmla="*/ 8 h 258"/>
                <a:gd name="T78" fmla="*/ 419 w 464"/>
                <a:gd name="T79" fmla="*/ 23 h 258"/>
                <a:gd name="T80" fmla="*/ 444 w 464"/>
                <a:gd name="T81" fmla="*/ 42 h 258"/>
                <a:gd name="T82" fmla="*/ 461 w 464"/>
                <a:gd name="T83" fmla="*/ 57 h 258"/>
                <a:gd name="T84" fmla="*/ 464 w 464"/>
                <a:gd name="T85" fmla="*/ 65 h 258"/>
                <a:gd name="T86" fmla="*/ 455 w 464"/>
                <a:gd name="T87" fmla="*/ 74 h 258"/>
                <a:gd name="T88" fmla="*/ 438 w 464"/>
                <a:gd name="T89" fmla="*/ 8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4" h="258">
                  <a:moveTo>
                    <a:pt x="430" y="85"/>
                  </a:moveTo>
                  <a:lnTo>
                    <a:pt x="424" y="88"/>
                  </a:lnTo>
                  <a:lnTo>
                    <a:pt x="419" y="91"/>
                  </a:lnTo>
                  <a:lnTo>
                    <a:pt x="413" y="96"/>
                  </a:lnTo>
                  <a:lnTo>
                    <a:pt x="404" y="99"/>
                  </a:lnTo>
                  <a:lnTo>
                    <a:pt x="396" y="108"/>
                  </a:lnTo>
                  <a:lnTo>
                    <a:pt x="387" y="116"/>
                  </a:lnTo>
                  <a:lnTo>
                    <a:pt x="376" y="125"/>
                  </a:lnTo>
                  <a:lnTo>
                    <a:pt x="365" y="133"/>
                  </a:lnTo>
                  <a:lnTo>
                    <a:pt x="353" y="144"/>
                  </a:lnTo>
                  <a:lnTo>
                    <a:pt x="339" y="159"/>
                  </a:lnTo>
                  <a:lnTo>
                    <a:pt x="325" y="173"/>
                  </a:lnTo>
                  <a:lnTo>
                    <a:pt x="311" y="187"/>
                  </a:lnTo>
                  <a:lnTo>
                    <a:pt x="294" y="204"/>
                  </a:lnTo>
                  <a:lnTo>
                    <a:pt x="277" y="221"/>
                  </a:lnTo>
                  <a:lnTo>
                    <a:pt x="260" y="238"/>
                  </a:lnTo>
                  <a:lnTo>
                    <a:pt x="240" y="258"/>
                  </a:lnTo>
                  <a:lnTo>
                    <a:pt x="235" y="252"/>
                  </a:lnTo>
                  <a:lnTo>
                    <a:pt x="232" y="246"/>
                  </a:lnTo>
                  <a:lnTo>
                    <a:pt x="226" y="241"/>
                  </a:lnTo>
                  <a:lnTo>
                    <a:pt x="220" y="235"/>
                  </a:lnTo>
                  <a:lnTo>
                    <a:pt x="235" y="215"/>
                  </a:lnTo>
                  <a:lnTo>
                    <a:pt x="249" y="198"/>
                  </a:lnTo>
                  <a:lnTo>
                    <a:pt x="260" y="178"/>
                  </a:lnTo>
                  <a:lnTo>
                    <a:pt x="274" y="164"/>
                  </a:lnTo>
                  <a:lnTo>
                    <a:pt x="283" y="147"/>
                  </a:lnTo>
                  <a:lnTo>
                    <a:pt x="294" y="136"/>
                  </a:lnTo>
                  <a:lnTo>
                    <a:pt x="302" y="122"/>
                  </a:lnTo>
                  <a:lnTo>
                    <a:pt x="311" y="110"/>
                  </a:lnTo>
                  <a:lnTo>
                    <a:pt x="317" y="102"/>
                  </a:lnTo>
                  <a:lnTo>
                    <a:pt x="325" y="91"/>
                  </a:lnTo>
                  <a:lnTo>
                    <a:pt x="328" y="85"/>
                  </a:lnTo>
                  <a:lnTo>
                    <a:pt x="334" y="76"/>
                  </a:lnTo>
                  <a:lnTo>
                    <a:pt x="336" y="74"/>
                  </a:lnTo>
                  <a:lnTo>
                    <a:pt x="339" y="68"/>
                  </a:lnTo>
                  <a:lnTo>
                    <a:pt x="339" y="65"/>
                  </a:lnTo>
                  <a:lnTo>
                    <a:pt x="339" y="65"/>
                  </a:lnTo>
                  <a:lnTo>
                    <a:pt x="334" y="62"/>
                  </a:lnTo>
                  <a:lnTo>
                    <a:pt x="331" y="62"/>
                  </a:lnTo>
                  <a:lnTo>
                    <a:pt x="325" y="62"/>
                  </a:lnTo>
                  <a:lnTo>
                    <a:pt x="317" y="62"/>
                  </a:lnTo>
                  <a:lnTo>
                    <a:pt x="314" y="62"/>
                  </a:lnTo>
                  <a:lnTo>
                    <a:pt x="311" y="62"/>
                  </a:lnTo>
                  <a:lnTo>
                    <a:pt x="308" y="62"/>
                  </a:lnTo>
                  <a:lnTo>
                    <a:pt x="302" y="65"/>
                  </a:lnTo>
                  <a:lnTo>
                    <a:pt x="297" y="65"/>
                  </a:lnTo>
                  <a:lnTo>
                    <a:pt x="291" y="68"/>
                  </a:lnTo>
                  <a:lnTo>
                    <a:pt x="283" y="68"/>
                  </a:lnTo>
                  <a:lnTo>
                    <a:pt x="277" y="71"/>
                  </a:lnTo>
                  <a:lnTo>
                    <a:pt x="268" y="74"/>
                  </a:lnTo>
                  <a:lnTo>
                    <a:pt x="257" y="74"/>
                  </a:lnTo>
                  <a:lnTo>
                    <a:pt x="249" y="76"/>
                  </a:lnTo>
                  <a:lnTo>
                    <a:pt x="237" y="79"/>
                  </a:lnTo>
                  <a:lnTo>
                    <a:pt x="226" y="82"/>
                  </a:lnTo>
                  <a:lnTo>
                    <a:pt x="215" y="88"/>
                  </a:lnTo>
                  <a:lnTo>
                    <a:pt x="201" y="91"/>
                  </a:lnTo>
                  <a:lnTo>
                    <a:pt x="186" y="93"/>
                  </a:lnTo>
                  <a:lnTo>
                    <a:pt x="172" y="96"/>
                  </a:lnTo>
                  <a:lnTo>
                    <a:pt x="158" y="99"/>
                  </a:lnTo>
                  <a:lnTo>
                    <a:pt x="147" y="102"/>
                  </a:lnTo>
                  <a:lnTo>
                    <a:pt x="135" y="105"/>
                  </a:lnTo>
                  <a:lnTo>
                    <a:pt x="124" y="108"/>
                  </a:lnTo>
                  <a:lnTo>
                    <a:pt x="113" y="110"/>
                  </a:lnTo>
                  <a:lnTo>
                    <a:pt x="104" y="113"/>
                  </a:lnTo>
                  <a:lnTo>
                    <a:pt x="96" y="113"/>
                  </a:lnTo>
                  <a:lnTo>
                    <a:pt x="90" y="116"/>
                  </a:lnTo>
                  <a:lnTo>
                    <a:pt x="82" y="116"/>
                  </a:lnTo>
                  <a:lnTo>
                    <a:pt x="76" y="119"/>
                  </a:lnTo>
                  <a:lnTo>
                    <a:pt x="70" y="119"/>
                  </a:lnTo>
                  <a:lnTo>
                    <a:pt x="67" y="122"/>
                  </a:lnTo>
                  <a:lnTo>
                    <a:pt x="65" y="122"/>
                  </a:lnTo>
                  <a:lnTo>
                    <a:pt x="62" y="122"/>
                  </a:lnTo>
                  <a:lnTo>
                    <a:pt x="59" y="122"/>
                  </a:lnTo>
                  <a:lnTo>
                    <a:pt x="53" y="122"/>
                  </a:lnTo>
                  <a:lnTo>
                    <a:pt x="48" y="119"/>
                  </a:lnTo>
                  <a:lnTo>
                    <a:pt x="45" y="116"/>
                  </a:lnTo>
                  <a:lnTo>
                    <a:pt x="39" y="113"/>
                  </a:lnTo>
                  <a:lnTo>
                    <a:pt x="36" y="110"/>
                  </a:lnTo>
                  <a:lnTo>
                    <a:pt x="31" y="105"/>
                  </a:lnTo>
                  <a:lnTo>
                    <a:pt x="25" y="99"/>
                  </a:lnTo>
                  <a:lnTo>
                    <a:pt x="19" y="96"/>
                  </a:lnTo>
                  <a:lnTo>
                    <a:pt x="14" y="91"/>
                  </a:lnTo>
                  <a:lnTo>
                    <a:pt x="8" y="88"/>
                  </a:lnTo>
                  <a:lnTo>
                    <a:pt x="5" y="82"/>
                  </a:lnTo>
                  <a:lnTo>
                    <a:pt x="2" y="79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19" y="74"/>
                  </a:lnTo>
                  <a:lnTo>
                    <a:pt x="42" y="71"/>
                  </a:lnTo>
                  <a:lnTo>
                    <a:pt x="62" y="68"/>
                  </a:lnTo>
                  <a:lnTo>
                    <a:pt x="84" y="65"/>
                  </a:lnTo>
                  <a:lnTo>
                    <a:pt x="96" y="65"/>
                  </a:lnTo>
                  <a:lnTo>
                    <a:pt x="110" y="62"/>
                  </a:lnTo>
                  <a:lnTo>
                    <a:pt x="127" y="59"/>
                  </a:lnTo>
                  <a:lnTo>
                    <a:pt x="144" y="57"/>
                  </a:lnTo>
                  <a:lnTo>
                    <a:pt x="161" y="54"/>
                  </a:lnTo>
                  <a:lnTo>
                    <a:pt x="181" y="51"/>
                  </a:lnTo>
                  <a:lnTo>
                    <a:pt x="203" y="45"/>
                  </a:lnTo>
                  <a:lnTo>
                    <a:pt x="226" y="42"/>
                  </a:lnTo>
                  <a:lnTo>
                    <a:pt x="246" y="40"/>
                  </a:lnTo>
                  <a:lnTo>
                    <a:pt x="266" y="34"/>
                  </a:lnTo>
                  <a:lnTo>
                    <a:pt x="283" y="31"/>
                  </a:lnTo>
                  <a:lnTo>
                    <a:pt x="297" y="25"/>
                  </a:lnTo>
                  <a:lnTo>
                    <a:pt x="308" y="23"/>
                  </a:lnTo>
                  <a:lnTo>
                    <a:pt x="319" y="17"/>
                  </a:lnTo>
                  <a:lnTo>
                    <a:pt x="325" y="14"/>
                  </a:lnTo>
                  <a:lnTo>
                    <a:pt x="331" y="11"/>
                  </a:lnTo>
                  <a:lnTo>
                    <a:pt x="336" y="6"/>
                  </a:lnTo>
                  <a:lnTo>
                    <a:pt x="342" y="3"/>
                  </a:lnTo>
                  <a:lnTo>
                    <a:pt x="348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3"/>
                  </a:lnTo>
                  <a:lnTo>
                    <a:pt x="373" y="3"/>
                  </a:lnTo>
                  <a:lnTo>
                    <a:pt x="379" y="6"/>
                  </a:lnTo>
                  <a:lnTo>
                    <a:pt x="387" y="8"/>
                  </a:lnTo>
                  <a:lnTo>
                    <a:pt x="399" y="14"/>
                  </a:lnTo>
                  <a:lnTo>
                    <a:pt x="407" y="17"/>
                  </a:lnTo>
                  <a:lnTo>
                    <a:pt x="419" y="23"/>
                  </a:lnTo>
                  <a:lnTo>
                    <a:pt x="430" y="31"/>
                  </a:lnTo>
                  <a:lnTo>
                    <a:pt x="438" y="37"/>
                  </a:lnTo>
                  <a:lnTo>
                    <a:pt x="444" y="42"/>
                  </a:lnTo>
                  <a:lnTo>
                    <a:pt x="453" y="48"/>
                  </a:lnTo>
                  <a:lnTo>
                    <a:pt x="458" y="51"/>
                  </a:lnTo>
                  <a:lnTo>
                    <a:pt x="461" y="57"/>
                  </a:lnTo>
                  <a:lnTo>
                    <a:pt x="464" y="59"/>
                  </a:lnTo>
                  <a:lnTo>
                    <a:pt x="464" y="62"/>
                  </a:lnTo>
                  <a:lnTo>
                    <a:pt x="464" y="65"/>
                  </a:lnTo>
                  <a:lnTo>
                    <a:pt x="461" y="68"/>
                  </a:lnTo>
                  <a:lnTo>
                    <a:pt x="458" y="71"/>
                  </a:lnTo>
                  <a:lnTo>
                    <a:pt x="455" y="74"/>
                  </a:lnTo>
                  <a:lnTo>
                    <a:pt x="450" y="76"/>
                  </a:lnTo>
                  <a:lnTo>
                    <a:pt x="444" y="79"/>
                  </a:lnTo>
                  <a:lnTo>
                    <a:pt x="438" y="82"/>
                  </a:lnTo>
                  <a:lnTo>
                    <a:pt x="430" y="85"/>
                  </a:lnTo>
                  <a:lnTo>
                    <a:pt x="430" y="8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1"/>
            <p:cNvSpPr/>
            <p:nvPr/>
          </p:nvSpPr>
          <p:spPr bwMode="auto">
            <a:xfrm>
              <a:off x="3346" y="2258"/>
              <a:ext cx="223" cy="640"/>
            </a:xfrm>
            <a:custGeom>
              <a:avLst/>
              <a:gdLst>
                <a:gd name="T0" fmla="*/ 25 w 223"/>
                <a:gd name="T1" fmla="*/ 515 h 640"/>
                <a:gd name="T2" fmla="*/ 5 w 223"/>
                <a:gd name="T3" fmla="*/ 498 h 640"/>
                <a:gd name="T4" fmla="*/ 0 w 223"/>
                <a:gd name="T5" fmla="*/ 489 h 640"/>
                <a:gd name="T6" fmla="*/ 11 w 223"/>
                <a:gd name="T7" fmla="*/ 487 h 640"/>
                <a:gd name="T8" fmla="*/ 36 w 223"/>
                <a:gd name="T9" fmla="*/ 492 h 640"/>
                <a:gd name="T10" fmla="*/ 79 w 223"/>
                <a:gd name="T11" fmla="*/ 506 h 640"/>
                <a:gd name="T12" fmla="*/ 113 w 223"/>
                <a:gd name="T13" fmla="*/ 515 h 640"/>
                <a:gd name="T14" fmla="*/ 133 w 223"/>
                <a:gd name="T15" fmla="*/ 515 h 640"/>
                <a:gd name="T16" fmla="*/ 144 w 223"/>
                <a:gd name="T17" fmla="*/ 504 h 640"/>
                <a:gd name="T18" fmla="*/ 153 w 223"/>
                <a:gd name="T19" fmla="*/ 475 h 640"/>
                <a:gd name="T20" fmla="*/ 158 w 223"/>
                <a:gd name="T21" fmla="*/ 430 h 640"/>
                <a:gd name="T22" fmla="*/ 161 w 223"/>
                <a:gd name="T23" fmla="*/ 376 h 640"/>
                <a:gd name="T24" fmla="*/ 161 w 223"/>
                <a:gd name="T25" fmla="*/ 308 h 640"/>
                <a:gd name="T26" fmla="*/ 158 w 223"/>
                <a:gd name="T27" fmla="*/ 229 h 640"/>
                <a:gd name="T28" fmla="*/ 150 w 223"/>
                <a:gd name="T29" fmla="*/ 161 h 640"/>
                <a:gd name="T30" fmla="*/ 141 w 223"/>
                <a:gd name="T31" fmla="*/ 113 h 640"/>
                <a:gd name="T32" fmla="*/ 133 w 223"/>
                <a:gd name="T33" fmla="*/ 82 h 640"/>
                <a:gd name="T34" fmla="*/ 110 w 223"/>
                <a:gd name="T35" fmla="*/ 31 h 640"/>
                <a:gd name="T36" fmla="*/ 93 w 223"/>
                <a:gd name="T37" fmla="*/ 8 h 640"/>
                <a:gd name="T38" fmla="*/ 93 w 223"/>
                <a:gd name="T39" fmla="*/ 0 h 640"/>
                <a:gd name="T40" fmla="*/ 99 w 223"/>
                <a:gd name="T41" fmla="*/ 0 h 640"/>
                <a:gd name="T42" fmla="*/ 110 w 223"/>
                <a:gd name="T43" fmla="*/ 3 h 640"/>
                <a:gd name="T44" fmla="*/ 138 w 223"/>
                <a:gd name="T45" fmla="*/ 11 h 640"/>
                <a:gd name="T46" fmla="*/ 170 w 223"/>
                <a:gd name="T47" fmla="*/ 39 h 640"/>
                <a:gd name="T48" fmla="*/ 195 w 223"/>
                <a:gd name="T49" fmla="*/ 87 h 640"/>
                <a:gd name="T50" fmla="*/ 203 w 223"/>
                <a:gd name="T51" fmla="*/ 133 h 640"/>
                <a:gd name="T52" fmla="*/ 212 w 223"/>
                <a:gd name="T53" fmla="*/ 184 h 640"/>
                <a:gd name="T54" fmla="*/ 218 w 223"/>
                <a:gd name="T55" fmla="*/ 254 h 640"/>
                <a:gd name="T56" fmla="*/ 223 w 223"/>
                <a:gd name="T57" fmla="*/ 331 h 640"/>
                <a:gd name="T58" fmla="*/ 223 w 223"/>
                <a:gd name="T59" fmla="*/ 396 h 640"/>
                <a:gd name="T60" fmla="*/ 220 w 223"/>
                <a:gd name="T61" fmla="*/ 453 h 640"/>
                <a:gd name="T62" fmla="*/ 215 w 223"/>
                <a:gd name="T63" fmla="*/ 501 h 640"/>
                <a:gd name="T64" fmla="*/ 206 w 223"/>
                <a:gd name="T65" fmla="*/ 538 h 640"/>
                <a:gd name="T66" fmla="*/ 195 w 223"/>
                <a:gd name="T67" fmla="*/ 572 h 640"/>
                <a:gd name="T68" fmla="*/ 181 w 223"/>
                <a:gd name="T69" fmla="*/ 594 h 640"/>
                <a:gd name="T70" fmla="*/ 161 w 223"/>
                <a:gd name="T71" fmla="*/ 620 h 640"/>
                <a:gd name="T72" fmla="*/ 136 w 223"/>
                <a:gd name="T73" fmla="*/ 634 h 640"/>
                <a:gd name="T74" fmla="*/ 119 w 223"/>
                <a:gd name="T75" fmla="*/ 637 h 640"/>
                <a:gd name="T76" fmla="*/ 113 w 223"/>
                <a:gd name="T77" fmla="*/ 628 h 640"/>
                <a:gd name="T78" fmla="*/ 110 w 223"/>
                <a:gd name="T79" fmla="*/ 608 h 640"/>
                <a:gd name="T80" fmla="*/ 99 w 223"/>
                <a:gd name="T81" fmla="*/ 583 h 640"/>
                <a:gd name="T82" fmla="*/ 73 w 223"/>
                <a:gd name="T83" fmla="*/ 555 h 640"/>
                <a:gd name="T84" fmla="*/ 48 w 223"/>
                <a:gd name="T85" fmla="*/ 535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3" h="640">
                  <a:moveTo>
                    <a:pt x="48" y="535"/>
                  </a:moveTo>
                  <a:lnTo>
                    <a:pt x="36" y="526"/>
                  </a:lnTo>
                  <a:lnTo>
                    <a:pt x="25" y="515"/>
                  </a:lnTo>
                  <a:lnTo>
                    <a:pt x="17" y="509"/>
                  </a:lnTo>
                  <a:lnTo>
                    <a:pt x="8" y="504"/>
                  </a:lnTo>
                  <a:lnTo>
                    <a:pt x="5" y="498"/>
                  </a:lnTo>
                  <a:lnTo>
                    <a:pt x="0" y="495"/>
                  </a:lnTo>
                  <a:lnTo>
                    <a:pt x="0" y="492"/>
                  </a:lnTo>
                  <a:lnTo>
                    <a:pt x="0" y="489"/>
                  </a:lnTo>
                  <a:lnTo>
                    <a:pt x="2" y="487"/>
                  </a:lnTo>
                  <a:lnTo>
                    <a:pt x="5" y="487"/>
                  </a:lnTo>
                  <a:lnTo>
                    <a:pt x="11" y="487"/>
                  </a:lnTo>
                  <a:lnTo>
                    <a:pt x="17" y="489"/>
                  </a:lnTo>
                  <a:lnTo>
                    <a:pt x="25" y="489"/>
                  </a:lnTo>
                  <a:lnTo>
                    <a:pt x="36" y="492"/>
                  </a:lnTo>
                  <a:lnTo>
                    <a:pt x="51" y="498"/>
                  </a:lnTo>
                  <a:lnTo>
                    <a:pt x="65" y="501"/>
                  </a:lnTo>
                  <a:lnTo>
                    <a:pt x="79" y="506"/>
                  </a:lnTo>
                  <a:lnTo>
                    <a:pt x="90" y="509"/>
                  </a:lnTo>
                  <a:lnTo>
                    <a:pt x="102" y="512"/>
                  </a:lnTo>
                  <a:lnTo>
                    <a:pt x="113" y="515"/>
                  </a:lnTo>
                  <a:lnTo>
                    <a:pt x="121" y="515"/>
                  </a:lnTo>
                  <a:lnTo>
                    <a:pt x="127" y="515"/>
                  </a:lnTo>
                  <a:lnTo>
                    <a:pt x="133" y="515"/>
                  </a:lnTo>
                  <a:lnTo>
                    <a:pt x="138" y="512"/>
                  </a:lnTo>
                  <a:lnTo>
                    <a:pt x="141" y="509"/>
                  </a:lnTo>
                  <a:lnTo>
                    <a:pt x="144" y="504"/>
                  </a:lnTo>
                  <a:lnTo>
                    <a:pt x="147" y="495"/>
                  </a:lnTo>
                  <a:lnTo>
                    <a:pt x="150" y="487"/>
                  </a:lnTo>
                  <a:lnTo>
                    <a:pt x="153" y="475"/>
                  </a:lnTo>
                  <a:lnTo>
                    <a:pt x="155" y="461"/>
                  </a:lnTo>
                  <a:lnTo>
                    <a:pt x="158" y="447"/>
                  </a:lnTo>
                  <a:lnTo>
                    <a:pt x="158" y="430"/>
                  </a:lnTo>
                  <a:lnTo>
                    <a:pt x="158" y="413"/>
                  </a:lnTo>
                  <a:lnTo>
                    <a:pt x="161" y="396"/>
                  </a:lnTo>
                  <a:lnTo>
                    <a:pt x="161" y="376"/>
                  </a:lnTo>
                  <a:lnTo>
                    <a:pt x="161" y="354"/>
                  </a:lnTo>
                  <a:lnTo>
                    <a:pt x="161" y="331"/>
                  </a:lnTo>
                  <a:lnTo>
                    <a:pt x="161" y="308"/>
                  </a:lnTo>
                  <a:lnTo>
                    <a:pt x="158" y="283"/>
                  </a:lnTo>
                  <a:lnTo>
                    <a:pt x="158" y="254"/>
                  </a:lnTo>
                  <a:lnTo>
                    <a:pt x="158" y="229"/>
                  </a:lnTo>
                  <a:lnTo>
                    <a:pt x="155" y="204"/>
                  </a:lnTo>
                  <a:lnTo>
                    <a:pt x="153" y="181"/>
                  </a:lnTo>
                  <a:lnTo>
                    <a:pt x="150" y="161"/>
                  </a:lnTo>
                  <a:lnTo>
                    <a:pt x="147" y="144"/>
                  </a:lnTo>
                  <a:lnTo>
                    <a:pt x="144" y="127"/>
                  </a:lnTo>
                  <a:lnTo>
                    <a:pt x="141" y="113"/>
                  </a:lnTo>
                  <a:lnTo>
                    <a:pt x="138" y="102"/>
                  </a:lnTo>
                  <a:lnTo>
                    <a:pt x="136" y="90"/>
                  </a:lnTo>
                  <a:lnTo>
                    <a:pt x="133" y="82"/>
                  </a:lnTo>
                  <a:lnTo>
                    <a:pt x="124" y="62"/>
                  </a:lnTo>
                  <a:lnTo>
                    <a:pt x="119" y="45"/>
                  </a:lnTo>
                  <a:lnTo>
                    <a:pt x="110" y="31"/>
                  </a:lnTo>
                  <a:lnTo>
                    <a:pt x="102" y="20"/>
                  </a:lnTo>
                  <a:lnTo>
                    <a:pt x="96" y="11"/>
                  </a:lnTo>
                  <a:lnTo>
                    <a:pt x="93" y="8"/>
                  </a:lnTo>
                  <a:lnTo>
                    <a:pt x="93" y="5"/>
                  </a:lnTo>
                  <a:lnTo>
                    <a:pt x="93" y="3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6" y="0"/>
                  </a:lnTo>
                  <a:lnTo>
                    <a:pt x="99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10" y="3"/>
                  </a:lnTo>
                  <a:lnTo>
                    <a:pt x="119" y="3"/>
                  </a:lnTo>
                  <a:lnTo>
                    <a:pt x="124" y="5"/>
                  </a:lnTo>
                  <a:lnTo>
                    <a:pt x="138" y="11"/>
                  </a:lnTo>
                  <a:lnTo>
                    <a:pt x="150" y="20"/>
                  </a:lnTo>
                  <a:lnTo>
                    <a:pt x="161" y="28"/>
                  </a:lnTo>
                  <a:lnTo>
                    <a:pt x="170" y="39"/>
                  </a:lnTo>
                  <a:lnTo>
                    <a:pt x="178" y="53"/>
                  </a:lnTo>
                  <a:lnTo>
                    <a:pt x="186" y="70"/>
                  </a:lnTo>
                  <a:lnTo>
                    <a:pt x="195" y="87"/>
                  </a:lnTo>
                  <a:lnTo>
                    <a:pt x="201" y="107"/>
                  </a:lnTo>
                  <a:lnTo>
                    <a:pt x="201" y="119"/>
                  </a:lnTo>
                  <a:lnTo>
                    <a:pt x="203" y="133"/>
                  </a:lnTo>
                  <a:lnTo>
                    <a:pt x="206" y="147"/>
                  </a:lnTo>
                  <a:lnTo>
                    <a:pt x="209" y="164"/>
                  </a:lnTo>
                  <a:lnTo>
                    <a:pt x="212" y="184"/>
                  </a:lnTo>
                  <a:lnTo>
                    <a:pt x="212" y="206"/>
                  </a:lnTo>
                  <a:lnTo>
                    <a:pt x="215" y="229"/>
                  </a:lnTo>
                  <a:lnTo>
                    <a:pt x="218" y="254"/>
                  </a:lnTo>
                  <a:lnTo>
                    <a:pt x="220" y="280"/>
                  </a:lnTo>
                  <a:lnTo>
                    <a:pt x="220" y="305"/>
                  </a:lnTo>
                  <a:lnTo>
                    <a:pt x="223" y="331"/>
                  </a:lnTo>
                  <a:lnTo>
                    <a:pt x="223" y="354"/>
                  </a:lnTo>
                  <a:lnTo>
                    <a:pt x="223" y="376"/>
                  </a:lnTo>
                  <a:lnTo>
                    <a:pt x="223" y="396"/>
                  </a:lnTo>
                  <a:lnTo>
                    <a:pt x="223" y="416"/>
                  </a:lnTo>
                  <a:lnTo>
                    <a:pt x="223" y="436"/>
                  </a:lnTo>
                  <a:lnTo>
                    <a:pt x="220" y="453"/>
                  </a:lnTo>
                  <a:lnTo>
                    <a:pt x="220" y="470"/>
                  </a:lnTo>
                  <a:lnTo>
                    <a:pt x="218" y="487"/>
                  </a:lnTo>
                  <a:lnTo>
                    <a:pt x="215" y="501"/>
                  </a:lnTo>
                  <a:lnTo>
                    <a:pt x="212" y="515"/>
                  </a:lnTo>
                  <a:lnTo>
                    <a:pt x="209" y="526"/>
                  </a:lnTo>
                  <a:lnTo>
                    <a:pt x="206" y="538"/>
                  </a:lnTo>
                  <a:lnTo>
                    <a:pt x="203" y="549"/>
                  </a:lnTo>
                  <a:lnTo>
                    <a:pt x="201" y="560"/>
                  </a:lnTo>
                  <a:lnTo>
                    <a:pt x="195" y="572"/>
                  </a:lnTo>
                  <a:lnTo>
                    <a:pt x="189" y="580"/>
                  </a:lnTo>
                  <a:lnTo>
                    <a:pt x="186" y="589"/>
                  </a:lnTo>
                  <a:lnTo>
                    <a:pt x="181" y="594"/>
                  </a:lnTo>
                  <a:lnTo>
                    <a:pt x="178" y="603"/>
                  </a:lnTo>
                  <a:lnTo>
                    <a:pt x="167" y="614"/>
                  </a:lnTo>
                  <a:lnTo>
                    <a:pt x="161" y="620"/>
                  </a:lnTo>
                  <a:lnTo>
                    <a:pt x="155" y="623"/>
                  </a:lnTo>
                  <a:lnTo>
                    <a:pt x="144" y="631"/>
                  </a:lnTo>
                  <a:lnTo>
                    <a:pt x="136" y="634"/>
                  </a:lnTo>
                  <a:lnTo>
                    <a:pt x="127" y="640"/>
                  </a:lnTo>
                  <a:lnTo>
                    <a:pt x="124" y="640"/>
                  </a:lnTo>
                  <a:lnTo>
                    <a:pt x="119" y="637"/>
                  </a:lnTo>
                  <a:lnTo>
                    <a:pt x="116" y="634"/>
                  </a:lnTo>
                  <a:lnTo>
                    <a:pt x="116" y="631"/>
                  </a:lnTo>
                  <a:lnTo>
                    <a:pt x="113" y="628"/>
                  </a:lnTo>
                  <a:lnTo>
                    <a:pt x="110" y="623"/>
                  </a:lnTo>
                  <a:lnTo>
                    <a:pt x="110" y="617"/>
                  </a:lnTo>
                  <a:lnTo>
                    <a:pt x="110" y="608"/>
                  </a:lnTo>
                  <a:lnTo>
                    <a:pt x="107" y="600"/>
                  </a:lnTo>
                  <a:lnTo>
                    <a:pt x="104" y="591"/>
                  </a:lnTo>
                  <a:lnTo>
                    <a:pt x="99" y="583"/>
                  </a:lnTo>
                  <a:lnTo>
                    <a:pt x="90" y="574"/>
                  </a:lnTo>
                  <a:lnTo>
                    <a:pt x="82" y="566"/>
                  </a:lnTo>
                  <a:lnTo>
                    <a:pt x="73" y="555"/>
                  </a:lnTo>
                  <a:lnTo>
                    <a:pt x="62" y="546"/>
                  </a:lnTo>
                  <a:lnTo>
                    <a:pt x="48" y="535"/>
                  </a:lnTo>
                  <a:lnTo>
                    <a:pt x="48" y="53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2"/>
            <p:cNvSpPr/>
            <p:nvPr/>
          </p:nvSpPr>
          <p:spPr bwMode="auto">
            <a:xfrm>
              <a:off x="3074" y="2320"/>
              <a:ext cx="841" cy="156"/>
            </a:xfrm>
            <a:custGeom>
              <a:avLst/>
              <a:gdLst>
                <a:gd name="T0" fmla="*/ 812 w 841"/>
                <a:gd name="T1" fmla="*/ 74 h 156"/>
                <a:gd name="T2" fmla="*/ 801 w 841"/>
                <a:gd name="T3" fmla="*/ 74 h 156"/>
                <a:gd name="T4" fmla="*/ 784 w 841"/>
                <a:gd name="T5" fmla="*/ 74 h 156"/>
                <a:gd name="T6" fmla="*/ 761 w 841"/>
                <a:gd name="T7" fmla="*/ 71 h 156"/>
                <a:gd name="T8" fmla="*/ 725 w 841"/>
                <a:gd name="T9" fmla="*/ 65 h 156"/>
                <a:gd name="T10" fmla="*/ 668 w 841"/>
                <a:gd name="T11" fmla="*/ 65 h 156"/>
                <a:gd name="T12" fmla="*/ 620 w 841"/>
                <a:gd name="T13" fmla="*/ 71 h 156"/>
                <a:gd name="T14" fmla="*/ 580 w 841"/>
                <a:gd name="T15" fmla="*/ 74 h 156"/>
                <a:gd name="T16" fmla="*/ 535 w 841"/>
                <a:gd name="T17" fmla="*/ 82 h 156"/>
                <a:gd name="T18" fmla="*/ 484 w 841"/>
                <a:gd name="T19" fmla="*/ 88 h 156"/>
                <a:gd name="T20" fmla="*/ 396 w 841"/>
                <a:gd name="T21" fmla="*/ 102 h 156"/>
                <a:gd name="T22" fmla="*/ 272 w 841"/>
                <a:gd name="T23" fmla="*/ 119 h 156"/>
                <a:gd name="T24" fmla="*/ 190 w 841"/>
                <a:gd name="T25" fmla="*/ 133 h 156"/>
                <a:gd name="T26" fmla="*/ 161 w 841"/>
                <a:gd name="T27" fmla="*/ 142 h 156"/>
                <a:gd name="T28" fmla="*/ 133 w 841"/>
                <a:gd name="T29" fmla="*/ 144 h 156"/>
                <a:gd name="T30" fmla="*/ 110 w 841"/>
                <a:gd name="T31" fmla="*/ 150 h 156"/>
                <a:gd name="T32" fmla="*/ 93 w 841"/>
                <a:gd name="T33" fmla="*/ 153 h 156"/>
                <a:gd name="T34" fmla="*/ 79 w 841"/>
                <a:gd name="T35" fmla="*/ 153 h 156"/>
                <a:gd name="T36" fmla="*/ 68 w 841"/>
                <a:gd name="T37" fmla="*/ 156 h 156"/>
                <a:gd name="T38" fmla="*/ 59 w 841"/>
                <a:gd name="T39" fmla="*/ 153 h 156"/>
                <a:gd name="T40" fmla="*/ 48 w 841"/>
                <a:gd name="T41" fmla="*/ 153 h 156"/>
                <a:gd name="T42" fmla="*/ 39 w 841"/>
                <a:gd name="T43" fmla="*/ 147 h 156"/>
                <a:gd name="T44" fmla="*/ 31 w 841"/>
                <a:gd name="T45" fmla="*/ 142 h 156"/>
                <a:gd name="T46" fmla="*/ 20 w 841"/>
                <a:gd name="T47" fmla="*/ 130 h 156"/>
                <a:gd name="T48" fmla="*/ 8 w 841"/>
                <a:gd name="T49" fmla="*/ 122 h 156"/>
                <a:gd name="T50" fmla="*/ 3 w 841"/>
                <a:gd name="T51" fmla="*/ 113 h 156"/>
                <a:gd name="T52" fmla="*/ 0 w 841"/>
                <a:gd name="T53" fmla="*/ 108 h 156"/>
                <a:gd name="T54" fmla="*/ 0 w 841"/>
                <a:gd name="T55" fmla="*/ 105 h 156"/>
                <a:gd name="T56" fmla="*/ 5 w 841"/>
                <a:gd name="T57" fmla="*/ 105 h 156"/>
                <a:gd name="T58" fmla="*/ 20 w 841"/>
                <a:gd name="T59" fmla="*/ 105 h 156"/>
                <a:gd name="T60" fmla="*/ 39 w 841"/>
                <a:gd name="T61" fmla="*/ 102 h 156"/>
                <a:gd name="T62" fmla="*/ 68 w 841"/>
                <a:gd name="T63" fmla="*/ 99 h 156"/>
                <a:gd name="T64" fmla="*/ 136 w 841"/>
                <a:gd name="T65" fmla="*/ 96 h 156"/>
                <a:gd name="T66" fmla="*/ 175 w 841"/>
                <a:gd name="T67" fmla="*/ 91 h 156"/>
                <a:gd name="T68" fmla="*/ 215 w 841"/>
                <a:gd name="T69" fmla="*/ 85 h 156"/>
                <a:gd name="T70" fmla="*/ 280 w 841"/>
                <a:gd name="T71" fmla="*/ 74 h 156"/>
                <a:gd name="T72" fmla="*/ 328 w 841"/>
                <a:gd name="T73" fmla="*/ 65 h 156"/>
                <a:gd name="T74" fmla="*/ 376 w 841"/>
                <a:gd name="T75" fmla="*/ 57 h 156"/>
                <a:gd name="T76" fmla="*/ 458 w 841"/>
                <a:gd name="T77" fmla="*/ 45 h 156"/>
                <a:gd name="T78" fmla="*/ 566 w 841"/>
                <a:gd name="T79" fmla="*/ 25 h 156"/>
                <a:gd name="T80" fmla="*/ 648 w 841"/>
                <a:gd name="T81" fmla="*/ 11 h 156"/>
                <a:gd name="T82" fmla="*/ 691 w 841"/>
                <a:gd name="T83" fmla="*/ 3 h 156"/>
                <a:gd name="T84" fmla="*/ 725 w 841"/>
                <a:gd name="T85" fmla="*/ 0 h 156"/>
                <a:gd name="T86" fmla="*/ 750 w 841"/>
                <a:gd name="T87" fmla="*/ 0 h 156"/>
                <a:gd name="T88" fmla="*/ 770 w 841"/>
                <a:gd name="T89" fmla="*/ 3 h 156"/>
                <a:gd name="T90" fmla="*/ 798 w 841"/>
                <a:gd name="T91" fmla="*/ 14 h 156"/>
                <a:gd name="T92" fmla="*/ 818 w 841"/>
                <a:gd name="T93" fmla="*/ 28 h 156"/>
                <a:gd name="T94" fmla="*/ 829 w 841"/>
                <a:gd name="T95" fmla="*/ 34 h 156"/>
                <a:gd name="T96" fmla="*/ 838 w 841"/>
                <a:gd name="T97" fmla="*/ 48 h 156"/>
                <a:gd name="T98" fmla="*/ 841 w 841"/>
                <a:gd name="T99" fmla="*/ 59 h 156"/>
                <a:gd name="T100" fmla="*/ 835 w 841"/>
                <a:gd name="T101" fmla="*/ 65 h 156"/>
                <a:gd name="T102" fmla="*/ 829 w 841"/>
                <a:gd name="T103" fmla="*/ 71 h 156"/>
                <a:gd name="T104" fmla="*/ 818 w 841"/>
                <a:gd name="T105" fmla="*/ 7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1" h="156">
                  <a:moveTo>
                    <a:pt x="818" y="74"/>
                  </a:moveTo>
                  <a:lnTo>
                    <a:pt x="812" y="74"/>
                  </a:lnTo>
                  <a:lnTo>
                    <a:pt x="807" y="74"/>
                  </a:lnTo>
                  <a:lnTo>
                    <a:pt x="801" y="74"/>
                  </a:lnTo>
                  <a:lnTo>
                    <a:pt x="793" y="74"/>
                  </a:lnTo>
                  <a:lnTo>
                    <a:pt x="784" y="74"/>
                  </a:lnTo>
                  <a:lnTo>
                    <a:pt x="773" y="71"/>
                  </a:lnTo>
                  <a:lnTo>
                    <a:pt x="761" y="71"/>
                  </a:lnTo>
                  <a:lnTo>
                    <a:pt x="750" y="68"/>
                  </a:lnTo>
                  <a:lnTo>
                    <a:pt x="725" y="65"/>
                  </a:lnTo>
                  <a:lnTo>
                    <a:pt x="696" y="65"/>
                  </a:lnTo>
                  <a:lnTo>
                    <a:pt x="668" y="65"/>
                  </a:lnTo>
                  <a:lnTo>
                    <a:pt x="637" y="68"/>
                  </a:lnTo>
                  <a:lnTo>
                    <a:pt x="620" y="71"/>
                  </a:lnTo>
                  <a:lnTo>
                    <a:pt x="600" y="74"/>
                  </a:lnTo>
                  <a:lnTo>
                    <a:pt x="580" y="74"/>
                  </a:lnTo>
                  <a:lnTo>
                    <a:pt x="558" y="76"/>
                  </a:lnTo>
                  <a:lnTo>
                    <a:pt x="535" y="82"/>
                  </a:lnTo>
                  <a:lnTo>
                    <a:pt x="509" y="85"/>
                  </a:lnTo>
                  <a:lnTo>
                    <a:pt x="484" y="88"/>
                  </a:lnTo>
                  <a:lnTo>
                    <a:pt x="456" y="93"/>
                  </a:lnTo>
                  <a:lnTo>
                    <a:pt x="396" y="102"/>
                  </a:lnTo>
                  <a:lnTo>
                    <a:pt x="334" y="110"/>
                  </a:lnTo>
                  <a:lnTo>
                    <a:pt x="272" y="119"/>
                  </a:lnTo>
                  <a:lnTo>
                    <a:pt x="207" y="130"/>
                  </a:lnTo>
                  <a:lnTo>
                    <a:pt x="190" y="133"/>
                  </a:lnTo>
                  <a:lnTo>
                    <a:pt x="175" y="136"/>
                  </a:lnTo>
                  <a:lnTo>
                    <a:pt x="161" y="142"/>
                  </a:lnTo>
                  <a:lnTo>
                    <a:pt x="147" y="144"/>
                  </a:lnTo>
                  <a:lnTo>
                    <a:pt x="133" y="144"/>
                  </a:lnTo>
                  <a:lnTo>
                    <a:pt x="122" y="147"/>
                  </a:lnTo>
                  <a:lnTo>
                    <a:pt x="110" y="150"/>
                  </a:lnTo>
                  <a:lnTo>
                    <a:pt x="102" y="150"/>
                  </a:lnTo>
                  <a:lnTo>
                    <a:pt x="93" y="153"/>
                  </a:lnTo>
                  <a:lnTo>
                    <a:pt x="85" y="153"/>
                  </a:lnTo>
                  <a:lnTo>
                    <a:pt x="79" y="153"/>
                  </a:lnTo>
                  <a:lnTo>
                    <a:pt x="71" y="156"/>
                  </a:lnTo>
                  <a:lnTo>
                    <a:pt x="68" y="156"/>
                  </a:lnTo>
                  <a:lnTo>
                    <a:pt x="62" y="156"/>
                  </a:lnTo>
                  <a:lnTo>
                    <a:pt x="59" y="153"/>
                  </a:lnTo>
                  <a:lnTo>
                    <a:pt x="56" y="153"/>
                  </a:lnTo>
                  <a:lnTo>
                    <a:pt x="48" y="153"/>
                  </a:lnTo>
                  <a:lnTo>
                    <a:pt x="42" y="150"/>
                  </a:lnTo>
                  <a:lnTo>
                    <a:pt x="39" y="147"/>
                  </a:lnTo>
                  <a:lnTo>
                    <a:pt x="34" y="144"/>
                  </a:lnTo>
                  <a:lnTo>
                    <a:pt x="31" y="142"/>
                  </a:lnTo>
                  <a:lnTo>
                    <a:pt x="25" y="136"/>
                  </a:lnTo>
                  <a:lnTo>
                    <a:pt x="20" y="130"/>
                  </a:lnTo>
                  <a:lnTo>
                    <a:pt x="14" y="125"/>
                  </a:lnTo>
                  <a:lnTo>
                    <a:pt x="8" y="122"/>
                  </a:lnTo>
                  <a:lnTo>
                    <a:pt x="5" y="116"/>
                  </a:lnTo>
                  <a:lnTo>
                    <a:pt x="3" y="113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3" y="105"/>
                  </a:lnTo>
                  <a:lnTo>
                    <a:pt x="5" y="105"/>
                  </a:lnTo>
                  <a:lnTo>
                    <a:pt x="11" y="105"/>
                  </a:lnTo>
                  <a:lnTo>
                    <a:pt x="20" y="105"/>
                  </a:lnTo>
                  <a:lnTo>
                    <a:pt x="28" y="105"/>
                  </a:lnTo>
                  <a:lnTo>
                    <a:pt x="39" y="102"/>
                  </a:lnTo>
                  <a:lnTo>
                    <a:pt x="54" y="102"/>
                  </a:lnTo>
                  <a:lnTo>
                    <a:pt x="68" y="99"/>
                  </a:lnTo>
                  <a:lnTo>
                    <a:pt x="102" y="99"/>
                  </a:lnTo>
                  <a:lnTo>
                    <a:pt x="136" y="96"/>
                  </a:lnTo>
                  <a:lnTo>
                    <a:pt x="156" y="93"/>
                  </a:lnTo>
                  <a:lnTo>
                    <a:pt x="175" y="91"/>
                  </a:lnTo>
                  <a:lnTo>
                    <a:pt x="195" y="88"/>
                  </a:lnTo>
                  <a:lnTo>
                    <a:pt x="215" y="85"/>
                  </a:lnTo>
                  <a:lnTo>
                    <a:pt x="257" y="76"/>
                  </a:lnTo>
                  <a:lnTo>
                    <a:pt x="280" y="74"/>
                  </a:lnTo>
                  <a:lnTo>
                    <a:pt x="303" y="71"/>
                  </a:lnTo>
                  <a:lnTo>
                    <a:pt x="328" y="65"/>
                  </a:lnTo>
                  <a:lnTo>
                    <a:pt x="351" y="62"/>
                  </a:lnTo>
                  <a:lnTo>
                    <a:pt x="376" y="57"/>
                  </a:lnTo>
                  <a:lnTo>
                    <a:pt x="405" y="54"/>
                  </a:lnTo>
                  <a:lnTo>
                    <a:pt x="458" y="45"/>
                  </a:lnTo>
                  <a:lnTo>
                    <a:pt x="512" y="37"/>
                  </a:lnTo>
                  <a:lnTo>
                    <a:pt x="566" y="25"/>
                  </a:lnTo>
                  <a:lnTo>
                    <a:pt x="623" y="14"/>
                  </a:lnTo>
                  <a:lnTo>
                    <a:pt x="648" y="11"/>
                  </a:lnTo>
                  <a:lnTo>
                    <a:pt x="671" y="6"/>
                  </a:lnTo>
                  <a:lnTo>
                    <a:pt x="691" y="3"/>
                  </a:lnTo>
                  <a:lnTo>
                    <a:pt x="710" y="3"/>
                  </a:lnTo>
                  <a:lnTo>
                    <a:pt x="725" y="0"/>
                  </a:lnTo>
                  <a:lnTo>
                    <a:pt x="739" y="0"/>
                  </a:lnTo>
                  <a:lnTo>
                    <a:pt x="750" y="0"/>
                  </a:lnTo>
                  <a:lnTo>
                    <a:pt x="759" y="0"/>
                  </a:lnTo>
                  <a:lnTo>
                    <a:pt x="770" y="3"/>
                  </a:lnTo>
                  <a:lnTo>
                    <a:pt x="784" y="8"/>
                  </a:lnTo>
                  <a:lnTo>
                    <a:pt x="798" y="14"/>
                  </a:lnTo>
                  <a:lnTo>
                    <a:pt x="812" y="23"/>
                  </a:lnTo>
                  <a:lnTo>
                    <a:pt x="818" y="28"/>
                  </a:lnTo>
                  <a:lnTo>
                    <a:pt x="824" y="31"/>
                  </a:lnTo>
                  <a:lnTo>
                    <a:pt x="829" y="34"/>
                  </a:lnTo>
                  <a:lnTo>
                    <a:pt x="832" y="40"/>
                  </a:lnTo>
                  <a:lnTo>
                    <a:pt x="838" y="48"/>
                  </a:lnTo>
                  <a:lnTo>
                    <a:pt x="841" y="54"/>
                  </a:lnTo>
                  <a:lnTo>
                    <a:pt x="841" y="59"/>
                  </a:lnTo>
                  <a:lnTo>
                    <a:pt x="838" y="62"/>
                  </a:lnTo>
                  <a:lnTo>
                    <a:pt x="835" y="65"/>
                  </a:lnTo>
                  <a:lnTo>
                    <a:pt x="832" y="68"/>
                  </a:lnTo>
                  <a:lnTo>
                    <a:pt x="829" y="71"/>
                  </a:lnTo>
                  <a:lnTo>
                    <a:pt x="824" y="71"/>
                  </a:lnTo>
                  <a:lnTo>
                    <a:pt x="818" y="74"/>
                  </a:lnTo>
                  <a:lnTo>
                    <a:pt x="818" y="7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6" name="任意多边形 45"/>
          <p:cNvSpPr/>
          <p:nvPr/>
        </p:nvSpPr>
        <p:spPr bwMode="auto">
          <a:xfrm>
            <a:off x="2064579" y="1824608"/>
            <a:ext cx="420928" cy="356097"/>
          </a:xfrm>
          <a:custGeom>
            <a:avLst/>
            <a:gdLst>
              <a:gd name="connsiteX0" fmla="*/ 285648 w 420928"/>
              <a:gd name="connsiteY0" fmla="*/ 0 h 356097"/>
              <a:gd name="connsiteX1" fmla="*/ 377132 w 420928"/>
              <a:gd name="connsiteY1" fmla="*/ 8408 h 356097"/>
              <a:gd name="connsiteX2" fmla="*/ 420928 w 420928"/>
              <a:gd name="connsiteY2" fmla="*/ 20802 h 356097"/>
              <a:gd name="connsiteX3" fmla="*/ 417344 w 420928"/>
              <a:gd name="connsiteY3" fmla="*/ 22594 h 356097"/>
              <a:gd name="connsiteX4" fmla="*/ 406165 w 420928"/>
              <a:gd name="connsiteY4" fmla="*/ 28184 h 356097"/>
              <a:gd name="connsiteX5" fmla="*/ 391260 w 420928"/>
              <a:gd name="connsiteY5" fmla="*/ 33773 h 356097"/>
              <a:gd name="connsiteX6" fmla="*/ 380081 w 420928"/>
              <a:gd name="connsiteY6" fmla="*/ 39363 h 356097"/>
              <a:gd name="connsiteX7" fmla="*/ 370766 w 420928"/>
              <a:gd name="connsiteY7" fmla="*/ 44952 h 356097"/>
              <a:gd name="connsiteX8" fmla="*/ 359587 w 420928"/>
              <a:gd name="connsiteY8" fmla="*/ 54268 h 356097"/>
              <a:gd name="connsiteX9" fmla="*/ 342819 w 420928"/>
              <a:gd name="connsiteY9" fmla="*/ 59857 h 356097"/>
              <a:gd name="connsiteX10" fmla="*/ 327913 w 420928"/>
              <a:gd name="connsiteY10" fmla="*/ 76626 h 356097"/>
              <a:gd name="connsiteX11" fmla="*/ 311145 w 420928"/>
              <a:gd name="connsiteY11" fmla="*/ 91531 h 356097"/>
              <a:gd name="connsiteX12" fmla="*/ 290651 w 420928"/>
              <a:gd name="connsiteY12" fmla="*/ 108299 h 356097"/>
              <a:gd name="connsiteX13" fmla="*/ 270156 w 420928"/>
              <a:gd name="connsiteY13" fmla="*/ 123204 h 356097"/>
              <a:gd name="connsiteX14" fmla="*/ 247798 w 420928"/>
              <a:gd name="connsiteY14" fmla="*/ 143699 h 356097"/>
              <a:gd name="connsiteX15" fmla="*/ 221714 w 420928"/>
              <a:gd name="connsiteY15" fmla="*/ 171646 h 356097"/>
              <a:gd name="connsiteX16" fmla="*/ 195630 w 420928"/>
              <a:gd name="connsiteY16" fmla="*/ 197730 h 356097"/>
              <a:gd name="connsiteX17" fmla="*/ 169546 w 420928"/>
              <a:gd name="connsiteY17" fmla="*/ 223814 h 356097"/>
              <a:gd name="connsiteX18" fmla="*/ 137873 w 420928"/>
              <a:gd name="connsiteY18" fmla="*/ 255487 h 356097"/>
              <a:gd name="connsiteX19" fmla="*/ 106199 w 420928"/>
              <a:gd name="connsiteY19" fmla="*/ 287161 h 356097"/>
              <a:gd name="connsiteX20" fmla="*/ 74526 w 420928"/>
              <a:gd name="connsiteY20" fmla="*/ 318834 h 356097"/>
              <a:gd name="connsiteX21" fmla="*/ 37263 w 420928"/>
              <a:gd name="connsiteY21" fmla="*/ 356097 h 356097"/>
              <a:gd name="connsiteX22" fmla="*/ 27947 w 420928"/>
              <a:gd name="connsiteY22" fmla="*/ 344918 h 356097"/>
              <a:gd name="connsiteX23" fmla="*/ 22358 w 420928"/>
              <a:gd name="connsiteY23" fmla="*/ 333740 h 356097"/>
              <a:gd name="connsiteX24" fmla="*/ 11179 w 420928"/>
              <a:gd name="connsiteY24" fmla="*/ 324424 h 356097"/>
              <a:gd name="connsiteX25" fmla="*/ 0 w 420928"/>
              <a:gd name="connsiteY25" fmla="*/ 313245 h 356097"/>
              <a:gd name="connsiteX26" fmla="*/ 27947 w 420928"/>
              <a:gd name="connsiteY26" fmla="*/ 275982 h 356097"/>
              <a:gd name="connsiteX27" fmla="*/ 54031 w 420928"/>
              <a:gd name="connsiteY27" fmla="*/ 244309 h 356097"/>
              <a:gd name="connsiteX28" fmla="*/ 74526 w 420928"/>
              <a:gd name="connsiteY28" fmla="*/ 207046 h 356097"/>
              <a:gd name="connsiteX29" fmla="*/ 100610 w 420928"/>
              <a:gd name="connsiteY29" fmla="*/ 180962 h 356097"/>
              <a:gd name="connsiteX30" fmla="*/ 117378 w 420928"/>
              <a:gd name="connsiteY30" fmla="*/ 149288 h 356097"/>
              <a:gd name="connsiteX31" fmla="*/ 137873 w 420928"/>
              <a:gd name="connsiteY31" fmla="*/ 128794 h 356097"/>
              <a:gd name="connsiteX32" fmla="*/ 152778 w 420928"/>
              <a:gd name="connsiteY32" fmla="*/ 102710 h 356097"/>
              <a:gd name="connsiteX33" fmla="*/ 169546 w 420928"/>
              <a:gd name="connsiteY33" fmla="*/ 80352 h 356097"/>
              <a:gd name="connsiteX34" fmla="*/ 180725 w 420928"/>
              <a:gd name="connsiteY34" fmla="*/ 65447 h 356097"/>
              <a:gd name="connsiteX35" fmla="*/ 195630 w 420928"/>
              <a:gd name="connsiteY35" fmla="*/ 44952 h 356097"/>
              <a:gd name="connsiteX36" fmla="*/ 201220 w 420928"/>
              <a:gd name="connsiteY36" fmla="*/ 33773 h 356097"/>
              <a:gd name="connsiteX37" fmla="*/ 212398 w 420928"/>
              <a:gd name="connsiteY37" fmla="*/ 17005 h 356097"/>
              <a:gd name="connsiteX38" fmla="*/ 216125 w 420928"/>
              <a:gd name="connsiteY38" fmla="*/ 13279 h 356097"/>
              <a:gd name="connsiteX39" fmla="*/ 219736 w 420928"/>
              <a:gd name="connsiteY39" fmla="*/ 6058 h 356097"/>
              <a:gd name="connsiteX40" fmla="*/ 285648 w 420928"/>
              <a:gd name="connsiteY40" fmla="*/ 0 h 356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20928" h="356097">
                <a:moveTo>
                  <a:pt x="285648" y="0"/>
                </a:moveTo>
                <a:cubicBezTo>
                  <a:pt x="316986" y="0"/>
                  <a:pt x="347582" y="2895"/>
                  <a:pt x="377132" y="8408"/>
                </a:cubicBezTo>
                <a:lnTo>
                  <a:pt x="420928" y="20802"/>
                </a:lnTo>
                <a:lnTo>
                  <a:pt x="417344" y="22594"/>
                </a:lnTo>
                <a:lnTo>
                  <a:pt x="406165" y="28184"/>
                </a:lnTo>
                <a:lnTo>
                  <a:pt x="391260" y="33773"/>
                </a:lnTo>
                <a:lnTo>
                  <a:pt x="380081" y="39363"/>
                </a:lnTo>
                <a:lnTo>
                  <a:pt x="370766" y="44952"/>
                </a:lnTo>
                <a:lnTo>
                  <a:pt x="359587" y="54268"/>
                </a:lnTo>
                <a:lnTo>
                  <a:pt x="342819" y="59857"/>
                </a:lnTo>
                <a:lnTo>
                  <a:pt x="327913" y="76626"/>
                </a:lnTo>
                <a:lnTo>
                  <a:pt x="311145" y="91531"/>
                </a:lnTo>
                <a:lnTo>
                  <a:pt x="290651" y="108299"/>
                </a:lnTo>
                <a:lnTo>
                  <a:pt x="270156" y="123204"/>
                </a:lnTo>
                <a:lnTo>
                  <a:pt x="247798" y="143699"/>
                </a:lnTo>
                <a:lnTo>
                  <a:pt x="221714" y="171646"/>
                </a:lnTo>
                <a:lnTo>
                  <a:pt x="195630" y="197730"/>
                </a:lnTo>
                <a:lnTo>
                  <a:pt x="169546" y="223814"/>
                </a:lnTo>
                <a:lnTo>
                  <a:pt x="137873" y="255487"/>
                </a:lnTo>
                <a:lnTo>
                  <a:pt x="106199" y="287161"/>
                </a:lnTo>
                <a:lnTo>
                  <a:pt x="74526" y="318834"/>
                </a:lnTo>
                <a:lnTo>
                  <a:pt x="37263" y="356097"/>
                </a:lnTo>
                <a:lnTo>
                  <a:pt x="27947" y="344918"/>
                </a:lnTo>
                <a:lnTo>
                  <a:pt x="22358" y="333740"/>
                </a:lnTo>
                <a:lnTo>
                  <a:pt x="11179" y="324424"/>
                </a:lnTo>
                <a:lnTo>
                  <a:pt x="0" y="313245"/>
                </a:lnTo>
                <a:lnTo>
                  <a:pt x="27947" y="275982"/>
                </a:lnTo>
                <a:lnTo>
                  <a:pt x="54031" y="244309"/>
                </a:lnTo>
                <a:lnTo>
                  <a:pt x="74526" y="207046"/>
                </a:lnTo>
                <a:lnTo>
                  <a:pt x="100610" y="180962"/>
                </a:lnTo>
                <a:lnTo>
                  <a:pt x="117378" y="149288"/>
                </a:lnTo>
                <a:lnTo>
                  <a:pt x="137873" y="128794"/>
                </a:lnTo>
                <a:lnTo>
                  <a:pt x="152778" y="102710"/>
                </a:lnTo>
                <a:lnTo>
                  <a:pt x="169546" y="80352"/>
                </a:lnTo>
                <a:lnTo>
                  <a:pt x="180725" y="65447"/>
                </a:lnTo>
                <a:lnTo>
                  <a:pt x="195630" y="44952"/>
                </a:lnTo>
                <a:lnTo>
                  <a:pt x="201220" y="33773"/>
                </a:lnTo>
                <a:lnTo>
                  <a:pt x="212398" y="17005"/>
                </a:lnTo>
                <a:lnTo>
                  <a:pt x="216125" y="13279"/>
                </a:lnTo>
                <a:lnTo>
                  <a:pt x="219736" y="6058"/>
                </a:lnTo>
                <a:lnTo>
                  <a:pt x="285648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47" name="任意多边形 46"/>
          <p:cNvSpPr/>
          <p:nvPr/>
        </p:nvSpPr>
        <p:spPr bwMode="auto">
          <a:xfrm>
            <a:off x="1654687" y="1700014"/>
            <a:ext cx="864499" cy="227304"/>
          </a:xfrm>
          <a:custGeom>
            <a:avLst/>
            <a:gdLst>
              <a:gd name="connsiteX0" fmla="*/ 648374 w 864499"/>
              <a:gd name="connsiteY0" fmla="*/ 0 h 227304"/>
              <a:gd name="connsiteX1" fmla="*/ 663280 w 864499"/>
              <a:gd name="connsiteY1" fmla="*/ 0 h 227304"/>
              <a:gd name="connsiteX2" fmla="*/ 674458 w 864499"/>
              <a:gd name="connsiteY2" fmla="*/ 0 h 227304"/>
              <a:gd name="connsiteX3" fmla="*/ 685637 w 864499"/>
              <a:gd name="connsiteY3" fmla="*/ 5590 h 227304"/>
              <a:gd name="connsiteX4" fmla="*/ 694953 w 864499"/>
              <a:gd name="connsiteY4" fmla="*/ 5590 h 227304"/>
              <a:gd name="connsiteX5" fmla="*/ 706132 w 864499"/>
              <a:gd name="connsiteY5" fmla="*/ 11179 h 227304"/>
              <a:gd name="connsiteX6" fmla="*/ 721037 w 864499"/>
              <a:gd name="connsiteY6" fmla="*/ 14905 h 227304"/>
              <a:gd name="connsiteX7" fmla="*/ 743395 w 864499"/>
              <a:gd name="connsiteY7" fmla="*/ 26084 h 227304"/>
              <a:gd name="connsiteX8" fmla="*/ 758300 w 864499"/>
              <a:gd name="connsiteY8" fmla="*/ 31674 h 227304"/>
              <a:gd name="connsiteX9" fmla="*/ 780658 w 864499"/>
              <a:gd name="connsiteY9" fmla="*/ 42852 h 227304"/>
              <a:gd name="connsiteX10" fmla="*/ 801152 w 864499"/>
              <a:gd name="connsiteY10" fmla="*/ 57758 h 227304"/>
              <a:gd name="connsiteX11" fmla="*/ 816057 w 864499"/>
              <a:gd name="connsiteY11" fmla="*/ 68936 h 227304"/>
              <a:gd name="connsiteX12" fmla="*/ 827236 w 864499"/>
              <a:gd name="connsiteY12" fmla="*/ 78252 h 227304"/>
              <a:gd name="connsiteX13" fmla="*/ 844005 w 864499"/>
              <a:gd name="connsiteY13" fmla="*/ 89431 h 227304"/>
              <a:gd name="connsiteX14" fmla="*/ 853320 w 864499"/>
              <a:gd name="connsiteY14" fmla="*/ 95020 h 227304"/>
              <a:gd name="connsiteX15" fmla="*/ 858910 w 864499"/>
              <a:gd name="connsiteY15" fmla="*/ 106199 h 227304"/>
              <a:gd name="connsiteX16" fmla="*/ 864499 w 864499"/>
              <a:gd name="connsiteY16" fmla="*/ 109926 h 227304"/>
              <a:gd name="connsiteX17" fmla="*/ 864499 w 864499"/>
              <a:gd name="connsiteY17" fmla="*/ 115515 h 227304"/>
              <a:gd name="connsiteX18" fmla="*/ 864499 w 864499"/>
              <a:gd name="connsiteY18" fmla="*/ 121104 h 227304"/>
              <a:gd name="connsiteX19" fmla="*/ 858910 w 864499"/>
              <a:gd name="connsiteY19" fmla="*/ 126694 h 227304"/>
              <a:gd name="connsiteX20" fmla="*/ 853320 w 864499"/>
              <a:gd name="connsiteY20" fmla="*/ 132283 h 227304"/>
              <a:gd name="connsiteX21" fmla="*/ 847731 w 864499"/>
              <a:gd name="connsiteY21" fmla="*/ 137873 h 227304"/>
              <a:gd name="connsiteX22" fmla="*/ 838415 w 864499"/>
              <a:gd name="connsiteY22" fmla="*/ 141599 h 227304"/>
              <a:gd name="connsiteX23" fmla="*/ 830820 w 864499"/>
              <a:gd name="connsiteY23" fmla="*/ 145396 h 227304"/>
              <a:gd name="connsiteX24" fmla="*/ 787024 w 864499"/>
              <a:gd name="connsiteY24" fmla="*/ 133002 h 227304"/>
              <a:gd name="connsiteX25" fmla="*/ 695540 w 864499"/>
              <a:gd name="connsiteY25" fmla="*/ 124594 h 227304"/>
              <a:gd name="connsiteX26" fmla="*/ 629628 w 864499"/>
              <a:gd name="connsiteY26" fmla="*/ 130652 h 227304"/>
              <a:gd name="connsiteX27" fmla="*/ 631606 w 864499"/>
              <a:gd name="connsiteY27" fmla="*/ 126694 h 227304"/>
              <a:gd name="connsiteX28" fmla="*/ 631606 w 864499"/>
              <a:gd name="connsiteY28" fmla="*/ 121104 h 227304"/>
              <a:gd name="connsiteX29" fmla="*/ 622290 w 864499"/>
              <a:gd name="connsiteY29" fmla="*/ 115515 h 227304"/>
              <a:gd name="connsiteX30" fmla="*/ 616701 w 864499"/>
              <a:gd name="connsiteY30" fmla="*/ 115515 h 227304"/>
              <a:gd name="connsiteX31" fmla="*/ 605522 w 864499"/>
              <a:gd name="connsiteY31" fmla="*/ 115515 h 227304"/>
              <a:gd name="connsiteX32" fmla="*/ 590617 w 864499"/>
              <a:gd name="connsiteY32" fmla="*/ 115515 h 227304"/>
              <a:gd name="connsiteX33" fmla="*/ 585028 w 864499"/>
              <a:gd name="connsiteY33" fmla="*/ 115515 h 227304"/>
              <a:gd name="connsiteX34" fmla="*/ 579438 w 864499"/>
              <a:gd name="connsiteY34" fmla="*/ 115515 h 227304"/>
              <a:gd name="connsiteX35" fmla="*/ 573849 w 864499"/>
              <a:gd name="connsiteY35" fmla="*/ 115515 h 227304"/>
              <a:gd name="connsiteX36" fmla="*/ 562670 w 864499"/>
              <a:gd name="connsiteY36" fmla="*/ 121104 h 227304"/>
              <a:gd name="connsiteX37" fmla="*/ 553354 w 864499"/>
              <a:gd name="connsiteY37" fmla="*/ 121104 h 227304"/>
              <a:gd name="connsiteX38" fmla="*/ 542175 w 864499"/>
              <a:gd name="connsiteY38" fmla="*/ 126694 h 227304"/>
              <a:gd name="connsiteX39" fmla="*/ 527270 w 864499"/>
              <a:gd name="connsiteY39" fmla="*/ 126694 h 227304"/>
              <a:gd name="connsiteX40" fmla="*/ 516091 w 864499"/>
              <a:gd name="connsiteY40" fmla="*/ 132283 h 227304"/>
              <a:gd name="connsiteX41" fmla="*/ 499323 w 864499"/>
              <a:gd name="connsiteY41" fmla="*/ 137873 h 227304"/>
              <a:gd name="connsiteX42" fmla="*/ 478828 w 864499"/>
              <a:gd name="connsiteY42" fmla="*/ 137873 h 227304"/>
              <a:gd name="connsiteX43" fmla="*/ 463923 w 864499"/>
              <a:gd name="connsiteY43" fmla="*/ 141599 h 227304"/>
              <a:gd name="connsiteX44" fmla="*/ 441565 w 864499"/>
              <a:gd name="connsiteY44" fmla="*/ 147188 h 227304"/>
              <a:gd name="connsiteX45" fmla="*/ 421071 w 864499"/>
              <a:gd name="connsiteY45" fmla="*/ 152778 h 227304"/>
              <a:gd name="connsiteX46" fmla="*/ 400576 w 864499"/>
              <a:gd name="connsiteY46" fmla="*/ 163957 h 227304"/>
              <a:gd name="connsiteX47" fmla="*/ 374492 w 864499"/>
              <a:gd name="connsiteY47" fmla="*/ 169546 h 227304"/>
              <a:gd name="connsiteX48" fmla="*/ 346545 w 864499"/>
              <a:gd name="connsiteY48" fmla="*/ 173272 h 227304"/>
              <a:gd name="connsiteX49" fmla="*/ 320461 w 864499"/>
              <a:gd name="connsiteY49" fmla="*/ 178862 h 227304"/>
              <a:gd name="connsiteX50" fmla="*/ 294377 w 864499"/>
              <a:gd name="connsiteY50" fmla="*/ 184451 h 227304"/>
              <a:gd name="connsiteX51" fmla="*/ 273882 w 864499"/>
              <a:gd name="connsiteY51" fmla="*/ 190041 h 227304"/>
              <a:gd name="connsiteX52" fmla="*/ 251525 w 864499"/>
              <a:gd name="connsiteY52" fmla="*/ 195630 h 227304"/>
              <a:gd name="connsiteX53" fmla="*/ 231030 w 864499"/>
              <a:gd name="connsiteY53" fmla="*/ 201220 h 227304"/>
              <a:gd name="connsiteX54" fmla="*/ 210536 w 864499"/>
              <a:gd name="connsiteY54" fmla="*/ 204946 h 227304"/>
              <a:gd name="connsiteX55" fmla="*/ 193767 w 864499"/>
              <a:gd name="connsiteY55" fmla="*/ 210535 h 227304"/>
              <a:gd name="connsiteX56" fmla="*/ 178862 w 864499"/>
              <a:gd name="connsiteY56" fmla="*/ 210535 h 227304"/>
              <a:gd name="connsiteX57" fmla="*/ 167683 w 864499"/>
              <a:gd name="connsiteY57" fmla="*/ 216125 h 227304"/>
              <a:gd name="connsiteX58" fmla="*/ 152778 w 864499"/>
              <a:gd name="connsiteY58" fmla="*/ 216125 h 227304"/>
              <a:gd name="connsiteX59" fmla="*/ 141599 w 864499"/>
              <a:gd name="connsiteY59" fmla="*/ 221714 h 227304"/>
              <a:gd name="connsiteX60" fmla="*/ 130420 w 864499"/>
              <a:gd name="connsiteY60" fmla="*/ 221714 h 227304"/>
              <a:gd name="connsiteX61" fmla="*/ 124831 w 864499"/>
              <a:gd name="connsiteY61" fmla="*/ 227304 h 227304"/>
              <a:gd name="connsiteX62" fmla="*/ 121105 w 864499"/>
              <a:gd name="connsiteY62" fmla="*/ 227304 h 227304"/>
              <a:gd name="connsiteX63" fmla="*/ 115515 w 864499"/>
              <a:gd name="connsiteY63" fmla="*/ 227304 h 227304"/>
              <a:gd name="connsiteX64" fmla="*/ 109926 w 864499"/>
              <a:gd name="connsiteY64" fmla="*/ 227304 h 227304"/>
              <a:gd name="connsiteX65" fmla="*/ 98747 w 864499"/>
              <a:gd name="connsiteY65" fmla="*/ 227304 h 227304"/>
              <a:gd name="connsiteX66" fmla="*/ 89431 w 864499"/>
              <a:gd name="connsiteY66" fmla="*/ 221714 h 227304"/>
              <a:gd name="connsiteX67" fmla="*/ 83842 w 864499"/>
              <a:gd name="connsiteY67" fmla="*/ 216125 h 227304"/>
              <a:gd name="connsiteX68" fmla="*/ 72663 w 864499"/>
              <a:gd name="connsiteY68" fmla="*/ 210535 h 227304"/>
              <a:gd name="connsiteX69" fmla="*/ 67073 w 864499"/>
              <a:gd name="connsiteY69" fmla="*/ 204946 h 227304"/>
              <a:gd name="connsiteX70" fmla="*/ 57758 w 864499"/>
              <a:gd name="connsiteY70" fmla="*/ 195630 h 227304"/>
              <a:gd name="connsiteX71" fmla="*/ 46579 w 864499"/>
              <a:gd name="connsiteY71" fmla="*/ 184451 h 227304"/>
              <a:gd name="connsiteX72" fmla="*/ 35400 w 864499"/>
              <a:gd name="connsiteY72" fmla="*/ 178862 h 227304"/>
              <a:gd name="connsiteX73" fmla="*/ 26084 w 864499"/>
              <a:gd name="connsiteY73" fmla="*/ 169546 h 227304"/>
              <a:gd name="connsiteX74" fmla="*/ 14905 w 864499"/>
              <a:gd name="connsiteY74" fmla="*/ 163957 h 227304"/>
              <a:gd name="connsiteX75" fmla="*/ 9316 w 864499"/>
              <a:gd name="connsiteY75" fmla="*/ 152778 h 227304"/>
              <a:gd name="connsiteX76" fmla="*/ 3727 w 864499"/>
              <a:gd name="connsiteY76" fmla="*/ 147188 h 227304"/>
              <a:gd name="connsiteX77" fmla="*/ 0 w 864499"/>
              <a:gd name="connsiteY77" fmla="*/ 141599 h 227304"/>
              <a:gd name="connsiteX78" fmla="*/ 0 w 864499"/>
              <a:gd name="connsiteY78" fmla="*/ 137873 h 227304"/>
              <a:gd name="connsiteX79" fmla="*/ 35400 w 864499"/>
              <a:gd name="connsiteY79" fmla="*/ 137873 h 227304"/>
              <a:gd name="connsiteX80" fmla="*/ 78252 w 864499"/>
              <a:gd name="connsiteY80" fmla="*/ 132283 h 227304"/>
              <a:gd name="connsiteX81" fmla="*/ 115515 w 864499"/>
              <a:gd name="connsiteY81" fmla="*/ 126694 h 227304"/>
              <a:gd name="connsiteX82" fmla="*/ 156504 w 864499"/>
              <a:gd name="connsiteY82" fmla="*/ 121104 h 227304"/>
              <a:gd name="connsiteX83" fmla="*/ 178862 w 864499"/>
              <a:gd name="connsiteY83" fmla="*/ 121104 h 227304"/>
              <a:gd name="connsiteX84" fmla="*/ 204946 w 864499"/>
              <a:gd name="connsiteY84" fmla="*/ 115515 h 227304"/>
              <a:gd name="connsiteX85" fmla="*/ 236620 w 864499"/>
              <a:gd name="connsiteY85" fmla="*/ 109926 h 227304"/>
              <a:gd name="connsiteX86" fmla="*/ 268293 w 864499"/>
              <a:gd name="connsiteY86" fmla="*/ 106199 h 227304"/>
              <a:gd name="connsiteX87" fmla="*/ 299966 w 864499"/>
              <a:gd name="connsiteY87" fmla="*/ 100610 h 227304"/>
              <a:gd name="connsiteX88" fmla="*/ 337229 w 864499"/>
              <a:gd name="connsiteY88" fmla="*/ 95020 h 227304"/>
              <a:gd name="connsiteX89" fmla="*/ 378219 w 864499"/>
              <a:gd name="connsiteY89" fmla="*/ 83842 h 227304"/>
              <a:gd name="connsiteX90" fmla="*/ 421071 w 864499"/>
              <a:gd name="connsiteY90" fmla="*/ 78252 h 227304"/>
              <a:gd name="connsiteX91" fmla="*/ 458334 w 864499"/>
              <a:gd name="connsiteY91" fmla="*/ 74526 h 227304"/>
              <a:gd name="connsiteX92" fmla="*/ 495597 w 864499"/>
              <a:gd name="connsiteY92" fmla="*/ 63347 h 227304"/>
              <a:gd name="connsiteX93" fmla="*/ 527270 w 864499"/>
              <a:gd name="connsiteY93" fmla="*/ 57758 h 227304"/>
              <a:gd name="connsiteX94" fmla="*/ 553354 w 864499"/>
              <a:gd name="connsiteY94" fmla="*/ 46579 h 227304"/>
              <a:gd name="connsiteX95" fmla="*/ 573849 w 864499"/>
              <a:gd name="connsiteY95" fmla="*/ 42852 h 227304"/>
              <a:gd name="connsiteX96" fmla="*/ 594343 w 864499"/>
              <a:gd name="connsiteY96" fmla="*/ 31674 h 227304"/>
              <a:gd name="connsiteX97" fmla="*/ 605522 w 864499"/>
              <a:gd name="connsiteY97" fmla="*/ 26084 h 227304"/>
              <a:gd name="connsiteX98" fmla="*/ 616701 w 864499"/>
              <a:gd name="connsiteY98" fmla="*/ 20495 h 227304"/>
              <a:gd name="connsiteX99" fmla="*/ 626017 w 864499"/>
              <a:gd name="connsiteY99" fmla="*/ 11179 h 227304"/>
              <a:gd name="connsiteX100" fmla="*/ 637196 w 864499"/>
              <a:gd name="connsiteY100" fmla="*/ 5590 h 227304"/>
              <a:gd name="connsiteX101" fmla="*/ 648374 w 864499"/>
              <a:gd name="connsiteY101" fmla="*/ 0 h 22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864499" h="227304">
                <a:moveTo>
                  <a:pt x="648374" y="0"/>
                </a:moveTo>
                <a:lnTo>
                  <a:pt x="663280" y="0"/>
                </a:lnTo>
                <a:lnTo>
                  <a:pt x="674458" y="0"/>
                </a:lnTo>
                <a:lnTo>
                  <a:pt x="685637" y="5590"/>
                </a:lnTo>
                <a:lnTo>
                  <a:pt x="694953" y="5590"/>
                </a:lnTo>
                <a:lnTo>
                  <a:pt x="706132" y="11179"/>
                </a:lnTo>
                <a:lnTo>
                  <a:pt x="721037" y="14905"/>
                </a:lnTo>
                <a:lnTo>
                  <a:pt x="743395" y="26084"/>
                </a:lnTo>
                <a:lnTo>
                  <a:pt x="758300" y="31674"/>
                </a:lnTo>
                <a:lnTo>
                  <a:pt x="780658" y="42852"/>
                </a:lnTo>
                <a:lnTo>
                  <a:pt x="801152" y="57758"/>
                </a:lnTo>
                <a:lnTo>
                  <a:pt x="816057" y="68936"/>
                </a:lnTo>
                <a:lnTo>
                  <a:pt x="827236" y="78252"/>
                </a:lnTo>
                <a:lnTo>
                  <a:pt x="844005" y="89431"/>
                </a:lnTo>
                <a:lnTo>
                  <a:pt x="853320" y="95020"/>
                </a:lnTo>
                <a:lnTo>
                  <a:pt x="858910" y="106199"/>
                </a:lnTo>
                <a:lnTo>
                  <a:pt x="864499" y="109926"/>
                </a:lnTo>
                <a:lnTo>
                  <a:pt x="864499" y="115515"/>
                </a:lnTo>
                <a:lnTo>
                  <a:pt x="864499" y="121104"/>
                </a:lnTo>
                <a:lnTo>
                  <a:pt x="858910" y="126694"/>
                </a:lnTo>
                <a:lnTo>
                  <a:pt x="853320" y="132283"/>
                </a:lnTo>
                <a:lnTo>
                  <a:pt x="847731" y="137873"/>
                </a:lnTo>
                <a:lnTo>
                  <a:pt x="838415" y="141599"/>
                </a:lnTo>
                <a:lnTo>
                  <a:pt x="830820" y="145396"/>
                </a:lnTo>
                <a:lnTo>
                  <a:pt x="787024" y="133002"/>
                </a:lnTo>
                <a:cubicBezTo>
                  <a:pt x="757474" y="127489"/>
                  <a:pt x="726878" y="124594"/>
                  <a:pt x="695540" y="124594"/>
                </a:cubicBezTo>
                <a:lnTo>
                  <a:pt x="629628" y="130652"/>
                </a:lnTo>
                <a:lnTo>
                  <a:pt x="631606" y="126694"/>
                </a:lnTo>
                <a:lnTo>
                  <a:pt x="631606" y="121104"/>
                </a:lnTo>
                <a:lnTo>
                  <a:pt x="622290" y="115515"/>
                </a:lnTo>
                <a:lnTo>
                  <a:pt x="616701" y="115515"/>
                </a:lnTo>
                <a:lnTo>
                  <a:pt x="605522" y="115515"/>
                </a:lnTo>
                <a:lnTo>
                  <a:pt x="590617" y="115515"/>
                </a:lnTo>
                <a:lnTo>
                  <a:pt x="585028" y="115515"/>
                </a:lnTo>
                <a:lnTo>
                  <a:pt x="579438" y="115515"/>
                </a:lnTo>
                <a:lnTo>
                  <a:pt x="573849" y="115515"/>
                </a:lnTo>
                <a:lnTo>
                  <a:pt x="562670" y="121104"/>
                </a:lnTo>
                <a:lnTo>
                  <a:pt x="553354" y="121104"/>
                </a:lnTo>
                <a:lnTo>
                  <a:pt x="542175" y="126694"/>
                </a:lnTo>
                <a:lnTo>
                  <a:pt x="527270" y="126694"/>
                </a:lnTo>
                <a:lnTo>
                  <a:pt x="516091" y="132283"/>
                </a:lnTo>
                <a:lnTo>
                  <a:pt x="499323" y="137873"/>
                </a:lnTo>
                <a:lnTo>
                  <a:pt x="478828" y="137873"/>
                </a:lnTo>
                <a:lnTo>
                  <a:pt x="463923" y="141599"/>
                </a:lnTo>
                <a:lnTo>
                  <a:pt x="441565" y="147188"/>
                </a:lnTo>
                <a:lnTo>
                  <a:pt x="421071" y="152778"/>
                </a:lnTo>
                <a:lnTo>
                  <a:pt x="400576" y="163957"/>
                </a:lnTo>
                <a:lnTo>
                  <a:pt x="374492" y="169546"/>
                </a:lnTo>
                <a:lnTo>
                  <a:pt x="346545" y="173272"/>
                </a:lnTo>
                <a:lnTo>
                  <a:pt x="320461" y="178862"/>
                </a:lnTo>
                <a:lnTo>
                  <a:pt x="294377" y="184451"/>
                </a:lnTo>
                <a:lnTo>
                  <a:pt x="273882" y="190041"/>
                </a:lnTo>
                <a:lnTo>
                  <a:pt x="251525" y="195630"/>
                </a:lnTo>
                <a:lnTo>
                  <a:pt x="231030" y="201220"/>
                </a:lnTo>
                <a:lnTo>
                  <a:pt x="210536" y="204946"/>
                </a:lnTo>
                <a:lnTo>
                  <a:pt x="193767" y="210535"/>
                </a:lnTo>
                <a:lnTo>
                  <a:pt x="178862" y="210535"/>
                </a:lnTo>
                <a:lnTo>
                  <a:pt x="167683" y="216125"/>
                </a:lnTo>
                <a:lnTo>
                  <a:pt x="152778" y="216125"/>
                </a:lnTo>
                <a:lnTo>
                  <a:pt x="141599" y="221714"/>
                </a:lnTo>
                <a:lnTo>
                  <a:pt x="130420" y="221714"/>
                </a:lnTo>
                <a:lnTo>
                  <a:pt x="124831" y="227304"/>
                </a:lnTo>
                <a:lnTo>
                  <a:pt x="121105" y="227304"/>
                </a:lnTo>
                <a:lnTo>
                  <a:pt x="115515" y="227304"/>
                </a:lnTo>
                <a:lnTo>
                  <a:pt x="109926" y="227304"/>
                </a:lnTo>
                <a:lnTo>
                  <a:pt x="98747" y="227304"/>
                </a:lnTo>
                <a:lnTo>
                  <a:pt x="89431" y="221714"/>
                </a:lnTo>
                <a:lnTo>
                  <a:pt x="83842" y="216125"/>
                </a:lnTo>
                <a:lnTo>
                  <a:pt x="72663" y="210535"/>
                </a:lnTo>
                <a:lnTo>
                  <a:pt x="67073" y="204946"/>
                </a:lnTo>
                <a:lnTo>
                  <a:pt x="57758" y="195630"/>
                </a:lnTo>
                <a:lnTo>
                  <a:pt x="46579" y="184451"/>
                </a:lnTo>
                <a:lnTo>
                  <a:pt x="35400" y="178862"/>
                </a:lnTo>
                <a:lnTo>
                  <a:pt x="26084" y="169546"/>
                </a:lnTo>
                <a:lnTo>
                  <a:pt x="14905" y="163957"/>
                </a:lnTo>
                <a:lnTo>
                  <a:pt x="9316" y="152778"/>
                </a:lnTo>
                <a:lnTo>
                  <a:pt x="3727" y="147188"/>
                </a:lnTo>
                <a:lnTo>
                  <a:pt x="0" y="141599"/>
                </a:lnTo>
                <a:lnTo>
                  <a:pt x="0" y="137873"/>
                </a:lnTo>
                <a:lnTo>
                  <a:pt x="35400" y="137873"/>
                </a:lnTo>
                <a:lnTo>
                  <a:pt x="78252" y="132283"/>
                </a:lnTo>
                <a:lnTo>
                  <a:pt x="115515" y="126694"/>
                </a:lnTo>
                <a:lnTo>
                  <a:pt x="156504" y="121104"/>
                </a:lnTo>
                <a:lnTo>
                  <a:pt x="178862" y="121104"/>
                </a:lnTo>
                <a:lnTo>
                  <a:pt x="204946" y="115515"/>
                </a:lnTo>
                <a:lnTo>
                  <a:pt x="236620" y="109926"/>
                </a:lnTo>
                <a:lnTo>
                  <a:pt x="268293" y="106199"/>
                </a:lnTo>
                <a:lnTo>
                  <a:pt x="299966" y="100610"/>
                </a:lnTo>
                <a:lnTo>
                  <a:pt x="337229" y="95020"/>
                </a:lnTo>
                <a:lnTo>
                  <a:pt x="378219" y="83842"/>
                </a:lnTo>
                <a:lnTo>
                  <a:pt x="421071" y="78252"/>
                </a:lnTo>
                <a:lnTo>
                  <a:pt x="458334" y="74526"/>
                </a:lnTo>
                <a:lnTo>
                  <a:pt x="495597" y="63347"/>
                </a:lnTo>
                <a:lnTo>
                  <a:pt x="527270" y="57758"/>
                </a:lnTo>
                <a:lnTo>
                  <a:pt x="553354" y="46579"/>
                </a:lnTo>
                <a:lnTo>
                  <a:pt x="573849" y="42852"/>
                </a:lnTo>
                <a:lnTo>
                  <a:pt x="594343" y="31674"/>
                </a:lnTo>
                <a:lnTo>
                  <a:pt x="605522" y="26084"/>
                </a:lnTo>
                <a:lnTo>
                  <a:pt x="616701" y="20495"/>
                </a:lnTo>
                <a:lnTo>
                  <a:pt x="626017" y="11179"/>
                </a:lnTo>
                <a:lnTo>
                  <a:pt x="637196" y="5590"/>
                </a:lnTo>
                <a:lnTo>
                  <a:pt x="648374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48" name="任意多边形 47"/>
          <p:cNvSpPr/>
          <p:nvPr/>
        </p:nvSpPr>
        <p:spPr bwMode="auto">
          <a:xfrm>
            <a:off x="1810740" y="2993043"/>
            <a:ext cx="246933" cy="199907"/>
          </a:xfrm>
          <a:custGeom>
            <a:avLst/>
            <a:gdLst>
              <a:gd name="connsiteX0" fmla="*/ 3727 w 246933"/>
              <a:gd name="connsiteY0" fmla="*/ 0 h 199907"/>
              <a:gd name="connsiteX1" fmla="*/ 9316 w 246933"/>
              <a:gd name="connsiteY1" fmla="*/ 0 h 199907"/>
              <a:gd name="connsiteX2" fmla="*/ 20495 w 246933"/>
              <a:gd name="connsiteY2" fmla="*/ 0 h 199907"/>
              <a:gd name="connsiteX3" fmla="*/ 31674 w 246933"/>
              <a:gd name="connsiteY3" fmla="*/ 3726 h 199907"/>
              <a:gd name="connsiteX4" fmla="*/ 46579 w 246933"/>
              <a:gd name="connsiteY4" fmla="*/ 3726 h 199907"/>
              <a:gd name="connsiteX5" fmla="*/ 67073 w 246933"/>
              <a:gd name="connsiteY5" fmla="*/ 9316 h 199907"/>
              <a:gd name="connsiteX6" fmla="*/ 95021 w 246933"/>
              <a:gd name="connsiteY6" fmla="*/ 20495 h 199907"/>
              <a:gd name="connsiteX7" fmla="*/ 121105 w 246933"/>
              <a:gd name="connsiteY7" fmla="*/ 26084 h 199907"/>
              <a:gd name="connsiteX8" fmla="*/ 147189 w 246933"/>
              <a:gd name="connsiteY8" fmla="*/ 35400 h 199907"/>
              <a:gd name="connsiteX9" fmla="*/ 167683 w 246933"/>
              <a:gd name="connsiteY9" fmla="*/ 40989 h 199907"/>
              <a:gd name="connsiteX10" fmla="*/ 190041 w 246933"/>
              <a:gd name="connsiteY10" fmla="*/ 46579 h 199907"/>
              <a:gd name="connsiteX11" fmla="*/ 210535 w 246933"/>
              <a:gd name="connsiteY11" fmla="*/ 52168 h 199907"/>
              <a:gd name="connsiteX12" fmla="*/ 225441 w 246933"/>
              <a:gd name="connsiteY12" fmla="*/ 52168 h 199907"/>
              <a:gd name="connsiteX13" fmla="*/ 236619 w 246933"/>
              <a:gd name="connsiteY13" fmla="*/ 52168 h 199907"/>
              <a:gd name="connsiteX14" fmla="*/ 246933 w 246933"/>
              <a:gd name="connsiteY14" fmla="*/ 52168 h 199907"/>
              <a:gd name="connsiteX15" fmla="*/ 243491 w 246933"/>
              <a:gd name="connsiteY15" fmla="*/ 82357 h 199907"/>
              <a:gd name="connsiteX16" fmla="*/ 210791 w 246933"/>
              <a:gd name="connsiteY16" fmla="*/ 175507 h 199907"/>
              <a:gd name="connsiteX17" fmla="*/ 195814 w 246933"/>
              <a:gd name="connsiteY17" fmla="*/ 199907 h 199907"/>
              <a:gd name="connsiteX18" fmla="*/ 193767 w 246933"/>
              <a:gd name="connsiteY18" fmla="*/ 193767 h 199907"/>
              <a:gd name="connsiteX19" fmla="*/ 184451 w 246933"/>
              <a:gd name="connsiteY19" fmla="*/ 178862 h 199907"/>
              <a:gd name="connsiteX20" fmla="*/ 167683 w 246933"/>
              <a:gd name="connsiteY20" fmla="*/ 162094 h 199907"/>
              <a:gd name="connsiteX21" fmla="*/ 152778 w 246933"/>
              <a:gd name="connsiteY21" fmla="*/ 147188 h 199907"/>
              <a:gd name="connsiteX22" fmla="*/ 136010 w 246933"/>
              <a:gd name="connsiteY22" fmla="*/ 126694 h 199907"/>
              <a:gd name="connsiteX23" fmla="*/ 115515 w 246933"/>
              <a:gd name="connsiteY23" fmla="*/ 109926 h 199907"/>
              <a:gd name="connsiteX24" fmla="*/ 89431 w 246933"/>
              <a:gd name="connsiteY24" fmla="*/ 89431 h 199907"/>
              <a:gd name="connsiteX25" fmla="*/ 67073 w 246933"/>
              <a:gd name="connsiteY25" fmla="*/ 72663 h 199907"/>
              <a:gd name="connsiteX26" fmla="*/ 46579 w 246933"/>
              <a:gd name="connsiteY26" fmla="*/ 52168 h 199907"/>
              <a:gd name="connsiteX27" fmla="*/ 31674 w 246933"/>
              <a:gd name="connsiteY27" fmla="*/ 40989 h 199907"/>
              <a:gd name="connsiteX28" fmla="*/ 14905 w 246933"/>
              <a:gd name="connsiteY28" fmla="*/ 31673 h 199907"/>
              <a:gd name="connsiteX29" fmla="*/ 9316 w 246933"/>
              <a:gd name="connsiteY29" fmla="*/ 20495 h 199907"/>
              <a:gd name="connsiteX30" fmla="*/ 0 w 246933"/>
              <a:gd name="connsiteY30" fmla="*/ 14905 h 199907"/>
              <a:gd name="connsiteX31" fmla="*/ 0 w 246933"/>
              <a:gd name="connsiteY31" fmla="*/ 9316 h 199907"/>
              <a:gd name="connsiteX32" fmla="*/ 0 w 246933"/>
              <a:gd name="connsiteY32" fmla="*/ 3726 h 199907"/>
              <a:gd name="connsiteX33" fmla="*/ 3727 w 246933"/>
              <a:gd name="connsiteY33" fmla="*/ 0 h 19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46933" h="199907">
                <a:moveTo>
                  <a:pt x="3727" y="0"/>
                </a:moveTo>
                <a:lnTo>
                  <a:pt x="9316" y="0"/>
                </a:lnTo>
                <a:lnTo>
                  <a:pt x="20495" y="0"/>
                </a:lnTo>
                <a:lnTo>
                  <a:pt x="31674" y="3726"/>
                </a:lnTo>
                <a:lnTo>
                  <a:pt x="46579" y="3726"/>
                </a:lnTo>
                <a:lnTo>
                  <a:pt x="67073" y="9316"/>
                </a:lnTo>
                <a:lnTo>
                  <a:pt x="95021" y="20495"/>
                </a:lnTo>
                <a:lnTo>
                  <a:pt x="121105" y="26084"/>
                </a:lnTo>
                <a:lnTo>
                  <a:pt x="147189" y="35400"/>
                </a:lnTo>
                <a:lnTo>
                  <a:pt x="167683" y="40989"/>
                </a:lnTo>
                <a:lnTo>
                  <a:pt x="190041" y="46579"/>
                </a:lnTo>
                <a:lnTo>
                  <a:pt x="210535" y="52168"/>
                </a:lnTo>
                <a:lnTo>
                  <a:pt x="225441" y="52168"/>
                </a:lnTo>
                <a:lnTo>
                  <a:pt x="236619" y="52168"/>
                </a:lnTo>
                <a:lnTo>
                  <a:pt x="246933" y="52168"/>
                </a:lnTo>
                <a:lnTo>
                  <a:pt x="243491" y="82357"/>
                </a:lnTo>
                <a:cubicBezTo>
                  <a:pt x="236016" y="114662"/>
                  <a:pt x="224990" y="145822"/>
                  <a:pt x="210791" y="175507"/>
                </a:cubicBezTo>
                <a:lnTo>
                  <a:pt x="195814" y="199907"/>
                </a:lnTo>
                <a:lnTo>
                  <a:pt x="193767" y="193767"/>
                </a:lnTo>
                <a:lnTo>
                  <a:pt x="184451" y="178862"/>
                </a:lnTo>
                <a:lnTo>
                  <a:pt x="167683" y="162094"/>
                </a:lnTo>
                <a:lnTo>
                  <a:pt x="152778" y="147188"/>
                </a:lnTo>
                <a:lnTo>
                  <a:pt x="136010" y="126694"/>
                </a:lnTo>
                <a:lnTo>
                  <a:pt x="115515" y="109926"/>
                </a:lnTo>
                <a:lnTo>
                  <a:pt x="89431" y="89431"/>
                </a:lnTo>
                <a:lnTo>
                  <a:pt x="67073" y="72663"/>
                </a:lnTo>
                <a:lnTo>
                  <a:pt x="46579" y="52168"/>
                </a:lnTo>
                <a:lnTo>
                  <a:pt x="31674" y="40989"/>
                </a:lnTo>
                <a:lnTo>
                  <a:pt x="14905" y="31673"/>
                </a:lnTo>
                <a:lnTo>
                  <a:pt x="9316" y="20495"/>
                </a:lnTo>
                <a:lnTo>
                  <a:pt x="0" y="14905"/>
                </a:lnTo>
                <a:lnTo>
                  <a:pt x="0" y="9316"/>
                </a:lnTo>
                <a:lnTo>
                  <a:pt x="0" y="3726"/>
                </a:lnTo>
                <a:lnTo>
                  <a:pt x="3727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49" name="任意多边形 48"/>
          <p:cNvSpPr/>
          <p:nvPr/>
        </p:nvSpPr>
        <p:spPr bwMode="auto">
          <a:xfrm>
            <a:off x="1984013" y="2085691"/>
            <a:ext cx="242208" cy="1192413"/>
          </a:xfrm>
          <a:custGeom>
            <a:avLst/>
            <a:gdLst>
              <a:gd name="connsiteX0" fmla="*/ 0 w 242208"/>
              <a:gd name="connsiteY0" fmla="*/ 0 h 1192413"/>
              <a:gd name="connsiteX1" fmla="*/ 5589 w 242208"/>
              <a:gd name="connsiteY1" fmla="*/ 0 h 1192413"/>
              <a:gd name="connsiteX2" fmla="*/ 11178 w 242208"/>
              <a:gd name="connsiteY2" fmla="*/ 0 h 1192413"/>
              <a:gd name="connsiteX3" fmla="*/ 16768 w 242208"/>
              <a:gd name="connsiteY3" fmla="*/ 0 h 1192413"/>
              <a:gd name="connsiteX4" fmla="*/ 20494 w 242208"/>
              <a:gd name="connsiteY4" fmla="*/ 0 h 1192413"/>
              <a:gd name="connsiteX5" fmla="*/ 31673 w 242208"/>
              <a:gd name="connsiteY5" fmla="*/ 5590 h 1192413"/>
              <a:gd name="connsiteX6" fmla="*/ 48441 w 242208"/>
              <a:gd name="connsiteY6" fmla="*/ 5590 h 1192413"/>
              <a:gd name="connsiteX7" fmla="*/ 57757 w 242208"/>
              <a:gd name="connsiteY7" fmla="*/ 9316 h 1192413"/>
              <a:gd name="connsiteX8" fmla="*/ 83841 w 242208"/>
              <a:gd name="connsiteY8" fmla="*/ 20495 h 1192413"/>
              <a:gd name="connsiteX9" fmla="*/ 106199 w 242208"/>
              <a:gd name="connsiteY9" fmla="*/ 37263 h 1192413"/>
              <a:gd name="connsiteX10" fmla="*/ 126693 w 242208"/>
              <a:gd name="connsiteY10" fmla="*/ 52168 h 1192413"/>
              <a:gd name="connsiteX11" fmla="*/ 143462 w 242208"/>
              <a:gd name="connsiteY11" fmla="*/ 72663 h 1192413"/>
              <a:gd name="connsiteX12" fmla="*/ 158367 w 242208"/>
              <a:gd name="connsiteY12" fmla="*/ 98747 h 1192413"/>
              <a:gd name="connsiteX13" fmla="*/ 173272 w 242208"/>
              <a:gd name="connsiteY13" fmla="*/ 130420 h 1192413"/>
              <a:gd name="connsiteX14" fmla="*/ 190040 w 242208"/>
              <a:gd name="connsiteY14" fmla="*/ 162094 h 1192413"/>
              <a:gd name="connsiteX15" fmla="*/ 201219 w 242208"/>
              <a:gd name="connsiteY15" fmla="*/ 199357 h 1192413"/>
              <a:gd name="connsiteX16" fmla="*/ 201219 w 242208"/>
              <a:gd name="connsiteY16" fmla="*/ 221714 h 1192413"/>
              <a:gd name="connsiteX17" fmla="*/ 204945 w 242208"/>
              <a:gd name="connsiteY17" fmla="*/ 247798 h 1192413"/>
              <a:gd name="connsiteX18" fmla="*/ 210535 w 242208"/>
              <a:gd name="connsiteY18" fmla="*/ 273883 h 1192413"/>
              <a:gd name="connsiteX19" fmla="*/ 216124 w 242208"/>
              <a:gd name="connsiteY19" fmla="*/ 305556 h 1192413"/>
              <a:gd name="connsiteX20" fmla="*/ 221714 w 242208"/>
              <a:gd name="connsiteY20" fmla="*/ 342819 h 1192413"/>
              <a:gd name="connsiteX21" fmla="*/ 221714 w 242208"/>
              <a:gd name="connsiteY21" fmla="*/ 383808 h 1192413"/>
              <a:gd name="connsiteX22" fmla="*/ 227303 w 242208"/>
              <a:gd name="connsiteY22" fmla="*/ 426660 h 1192413"/>
              <a:gd name="connsiteX23" fmla="*/ 232893 w 242208"/>
              <a:gd name="connsiteY23" fmla="*/ 473239 h 1192413"/>
              <a:gd name="connsiteX24" fmla="*/ 236619 w 242208"/>
              <a:gd name="connsiteY24" fmla="*/ 521681 h 1192413"/>
              <a:gd name="connsiteX25" fmla="*/ 236619 w 242208"/>
              <a:gd name="connsiteY25" fmla="*/ 568259 h 1192413"/>
              <a:gd name="connsiteX26" fmla="*/ 242208 w 242208"/>
              <a:gd name="connsiteY26" fmla="*/ 616701 h 1192413"/>
              <a:gd name="connsiteX27" fmla="*/ 242208 w 242208"/>
              <a:gd name="connsiteY27" fmla="*/ 659554 h 1192413"/>
              <a:gd name="connsiteX28" fmla="*/ 242208 w 242208"/>
              <a:gd name="connsiteY28" fmla="*/ 700543 h 1192413"/>
              <a:gd name="connsiteX29" fmla="*/ 242208 w 242208"/>
              <a:gd name="connsiteY29" fmla="*/ 737806 h 1192413"/>
              <a:gd name="connsiteX30" fmla="*/ 242208 w 242208"/>
              <a:gd name="connsiteY30" fmla="*/ 775069 h 1192413"/>
              <a:gd name="connsiteX31" fmla="*/ 242208 w 242208"/>
              <a:gd name="connsiteY31" fmla="*/ 812332 h 1192413"/>
              <a:gd name="connsiteX32" fmla="*/ 236619 w 242208"/>
              <a:gd name="connsiteY32" fmla="*/ 844005 h 1192413"/>
              <a:gd name="connsiteX33" fmla="*/ 236619 w 242208"/>
              <a:gd name="connsiteY33" fmla="*/ 875679 h 1192413"/>
              <a:gd name="connsiteX34" fmla="*/ 232893 w 242208"/>
              <a:gd name="connsiteY34" fmla="*/ 907352 h 1192413"/>
              <a:gd name="connsiteX35" fmla="*/ 227303 w 242208"/>
              <a:gd name="connsiteY35" fmla="*/ 933436 h 1192413"/>
              <a:gd name="connsiteX36" fmla="*/ 221714 w 242208"/>
              <a:gd name="connsiteY36" fmla="*/ 959520 h 1192413"/>
              <a:gd name="connsiteX37" fmla="*/ 216124 w 242208"/>
              <a:gd name="connsiteY37" fmla="*/ 980015 h 1192413"/>
              <a:gd name="connsiteX38" fmla="*/ 210535 w 242208"/>
              <a:gd name="connsiteY38" fmla="*/ 1002372 h 1192413"/>
              <a:gd name="connsiteX39" fmla="*/ 204945 w 242208"/>
              <a:gd name="connsiteY39" fmla="*/ 1022867 h 1192413"/>
              <a:gd name="connsiteX40" fmla="*/ 201219 w 242208"/>
              <a:gd name="connsiteY40" fmla="*/ 1043362 h 1192413"/>
              <a:gd name="connsiteX41" fmla="*/ 190040 w 242208"/>
              <a:gd name="connsiteY41" fmla="*/ 1065719 h 1192413"/>
              <a:gd name="connsiteX42" fmla="*/ 178861 w 242208"/>
              <a:gd name="connsiteY42" fmla="*/ 1080624 h 1192413"/>
              <a:gd name="connsiteX43" fmla="*/ 173272 w 242208"/>
              <a:gd name="connsiteY43" fmla="*/ 1097393 h 1192413"/>
              <a:gd name="connsiteX44" fmla="*/ 163956 w 242208"/>
              <a:gd name="connsiteY44" fmla="*/ 1106709 h 1192413"/>
              <a:gd name="connsiteX45" fmla="*/ 158367 w 242208"/>
              <a:gd name="connsiteY45" fmla="*/ 1123477 h 1192413"/>
              <a:gd name="connsiteX46" fmla="*/ 137872 w 242208"/>
              <a:gd name="connsiteY46" fmla="*/ 1143971 h 1192413"/>
              <a:gd name="connsiteX47" fmla="*/ 126693 w 242208"/>
              <a:gd name="connsiteY47" fmla="*/ 1155150 h 1192413"/>
              <a:gd name="connsiteX48" fmla="*/ 115514 w 242208"/>
              <a:gd name="connsiteY48" fmla="*/ 1160740 h 1192413"/>
              <a:gd name="connsiteX49" fmla="*/ 95020 w 242208"/>
              <a:gd name="connsiteY49" fmla="*/ 1175645 h 1192413"/>
              <a:gd name="connsiteX50" fmla="*/ 80115 w 242208"/>
              <a:gd name="connsiteY50" fmla="*/ 1181234 h 1192413"/>
              <a:gd name="connsiteX51" fmla="*/ 63346 w 242208"/>
              <a:gd name="connsiteY51" fmla="*/ 1192413 h 1192413"/>
              <a:gd name="connsiteX52" fmla="*/ 57757 w 242208"/>
              <a:gd name="connsiteY52" fmla="*/ 1192413 h 1192413"/>
              <a:gd name="connsiteX53" fmla="*/ 48441 w 242208"/>
              <a:gd name="connsiteY53" fmla="*/ 1186824 h 1192413"/>
              <a:gd name="connsiteX54" fmla="*/ 42852 w 242208"/>
              <a:gd name="connsiteY54" fmla="*/ 1181234 h 1192413"/>
              <a:gd name="connsiteX55" fmla="*/ 42852 w 242208"/>
              <a:gd name="connsiteY55" fmla="*/ 1175645 h 1192413"/>
              <a:gd name="connsiteX56" fmla="*/ 37262 w 242208"/>
              <a:gd name="connsiteY56" fmla="*/ 1170055 h 1192413"/>
              <a:gd name="connsiteX57" fmla="*/ 31673 w 242208"/>
              <a:gd name="connsiteY57" fmla="*/ 1160740 h 1192413"/>
              <a:gd name="connsiteX58" fmla="*/ 31673 w 242208"/>
              <a:gd name="connsiteY58" fmla="*/ 1149561 h 1192413"/>
              <a:gd name="connsiteX59" fmla="*/ 31673 w 242208"/>
              <a:gd name="connsiteY59" fmla="*/ 1132793 h 1192413"/>
              <a:gd name="connsiteX60" fmla="*/ 26084 w 242208"/>
              <a:gd name="connsiteY60" fmla="*/ 1117887 h 1192413"/>
              <a:gd name="connsiteX61" fmla="*/ 22541 w 242208"/>
              <a:gd name="connsiteY61" fmla="*/ 1107259 h 1192413"/>
              <a:gd name="connsiteX62" fmla="*/ 37518 w 242208"/>
              <a:gd name="connsiteY62" fmla="*/ 1082859 h 1192413"/>
              <a:gd name="connsiteX63" fmla="*/ 70218 w 242208"/>
              <a:gd name="connsiteY63" fmla="*/ 989709 h 1192413"/>
              <a:gd name="connsiteX64" fmla="*/ 73660 w 242208"/>
              <a:gd name="connsiteY64" fmla="*/ 959520 h 1192413"/>
              <a:gd name="connsiteX65" fmla="*/ 74525 w 242208"/>
              <a:gd name="connsiteY65" fmla="*/ 959520 h 1192413"/>
              <a:gd name="connsiteX66" fmla="*/ 83841 w 242208"/>
              <a:gd name="connsiteY66" fmla="*/ 953931 h 1192413"/>
              <a:gd name="connsiteX67" fmla="*/ 89430 w 242208"/>
              <a:gd name="connsiteY67" fmla="*/ 948341 h 1192413"/>
              <a:gd name="connsiteX68" fmla="*/ 95020 w 242208"/>
              <a:gd name="connsiteY68" fmla="*/ 939025 h 1192413"/>
              <a:gd name="connsiteX69" fmla="*/ 100609 w 242208"/>
              <a:gd name="connsiteY69" fmla="*/ 922257 h 1192413"/>
              <a:gd name="connsiteX70" fmla="*/ 106199 w 242208"/>
              <a:gd name="connsiteY70" fmla="*/ 907352 h 1192413"/>
              <a:gd name="connsiteX71" fmla="*/ 111788 w 242208"/>
              <a:gd name="connsiteY71" fmla="*/ 884994 h 1192413"/>
              <a:gd name="connsiteX72" fmla="*/ 115514 w 242208"/>
              <a:gd name="connsiteY72" fmla="*/ 858910 h 1192413"/>
              <a:gd name="connsiteX73" fmla="*/ 121104 w 242208"/>
              <a:gd name="connsiteY73" fmla="*/ 832826 h 1192413"/>
              <a:gd name="connsiteX74" fmla="*/ 121104 w 242208"/>
              <a:gd name="connsiteY74" fmla="*/ 801153 h 1192413"/>
              <a:gd name="connsiteX75" fmla="*/ 121104 w 242208"/>
              <a:gd name="connsiteY75" fmla="*/ 769479 h 1192413"/>
              <a:gd name="connsiteX76" fmla="*/ 126693 w 242208"/>
              <a:gd name="connsiteY76" fmla="*/ 737806 h 1192413"/>
              <a:gd name="connsiteX77" fmla="*/ 126693 w 242208"/>
              <a:gd name="connsiteY77" fmla="*/ 700543 h 1192413"/>
              <a:gd name="connsiteX78" fmla="*/ 126693 w 242208"/>
              <a:gd name="connsiteY78" fmla="*/ 659554 h 1192413"/>
              <a:gd name="connsiteX79" fmla="*/ 126693 w 242208"/>
              <a:gd name="connsiteY79" fmla="*/ 616701 h 1192413"/>
              <a:gd name="connsiteX80" fmla="*/ 126693 w 242208"/>
              <a:gd name="connsiteY80" fmla="*/ 573849 h 1192413"/>
              <a:gd name="connsiteX81" fmla="*/ 121104 w 242208"/>
              <a:gd name="connsiteY81" fmla="*/ 527270 h 1192413"/>
              <a:gd name="connsiteX82" fmla="*/ 121104 w 242208"/>
              <a:gd name="connsiteY82" fmla="*/ 473239 h 1192413"/>
              <a:gd name="connsiteX83" fmla="*/ 121104 w 242208"/>
              <a:gd name="connsiteY83" fmla="*/ 426660 h 1192413"/>
              <a:gd name="connsiteX84" fmla="*/ 115514 w 242208"/>
              <a:gd name="connsiteY84" fmla="*/ 380082 h 1192413"/>
              <a:gd name="connsiteX85" fmla="*/ 111788 w 242208"/>
              <a:gd name="connsiteY85" fmla="*/ 337229 h 1192413"/>
              <a:gd name="connsiteX86" fmla="*/ 106199 w 242208"/>
              <a:gd name="connsiteY86" fmla="*/ 299967 h 1192413"/>
              <a:gd name="connsiteX87" fmla="*/ 100609 w 242208"/>
              <a:gd name="connsiteY87" fmla="*/ 268293 h 1192413"/>
              <a:gd name="connsiteX88" fmla="*/ 95020 w 242208"/>
              <a:gd name="connsiteY88" fmla="*/ 236620 h 1192413"/>
              <a:gd name="connsiteX89" fmla="*/ 89430 w 242208"/>
              <a:gd name="connsiteY89" fmla="*/ 210536 h 1192413"/>
              <a:gd name="connsiteX90" fmla="*/ 83841 w 242208"/>
              <a:gd name="connsiteY90" fmla="*/ 190041 h 1192413"/>
              <a:gd name="connsiteX91" fmla="*/ 80115 w 242208"/>
              <a:gd name="connsiteY91" fmla="*/ 167683 h 1192413"/>
              <a:gd name="connsiteX92" fmla="*/ 74525 w 242208"/>
              <a:gd name="connsiteY92" fmla="*/ 152778 h 1192413"/>
              <a:gd name="connsiteX93" fmla="*/ 57757 w 242208"/>
              <a:gd name="connsiteY93" fmla="*/ 115515 h 1192413"/>
              <a:gd name="connsiteX94" fmla="*/ 48441 w 242208"/>
              <a:gd name="connsiteY94" fmla="*/ 83842 h 1192413"/>
              <a:gd name="connsiteX95" fmla="*/ 31673 w 242208"/>
              <a:gd name="connsiteY95" fmla="*/ 57758 h 1192413"/>
              <a:gd name="connsiteX96" fmla="*/ 16768 w 242208"/>
              <a:gd name="connsiteY96" fmla="*/ 37263 h 1192413"/>
              <a:gd name="connsiteX97" fmla="*/ 5589 w 242208"/>
              <a:gd name="connsiteY97" fmla="*/ 20495 h 1192413"/>
              <a:gd name="connsiteX98" fmla="*/ 0 w 242208"/>
              <a:gd name="connsiteY98" fmla="*/ 14905 h 1192413"/>
              <a:gd name="connsiteX99" fmla="*/ 0 w 242208"/>
              <a:gd name="connsiteY99" fmla="*/ 9316 h 1192413"/>
              <a:gd name="connsiteX100" fmla="*/ 0 w 242208"/>
              <a:gd name="connsiteY100" fmla="*/ 5590 h 1192413"/>
              <a:gd name="connsiteX101" fmla="*/ 0 w 242208"/>
              <a:gd name="connsiteY101" fmla="*/ 0 h 1192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42208" h="1192413">
                <a:moveTo>
                  <a:pt x="0" y="0"/>
                </a:moveTo>
                <a:lnTo>
                  <a:pt x="5589" y="0"/>
                </a:lnTo>
                <a:lnTo>
                  <a:pt x="11178" y="0"/>
                </a:lnTo>
                <a:lnTo>
                  <a:pt x="16768" y="0"/>
                </a:lnTo>
                <a:lnTo>
                  <a:pt x="20494" y="0"/>
                </a:lnTo>
                <a:lnTo>
                  <a:pt x="31673" y="5590"/>
                </a:lnTo>
                <a:lnTo>
                  <a:pt x="48441" y="5590"/>
                </a:lnTo>
                <a:lnTo>
                  <a:pt x="57757" y="9316"/>
                </a:lnTo>
                <a:lnTo>
                  <a:pt x="83841" y="20495"/>
                </a:lnTo>
                <a:lnTo>
                  <a:pt x="106199" y="37263"/>
                </a:lnTo>
                <a:lnTo>
                  <a:pt x="126693" y="52168"/>
                </a:lnTo>
                <a:lnTo>
                  <a:pt x="143462" y="72663"/>
                </a:lnTo>
                <a:lnTo>
                  <a:pt x="158367" y="98747"/>
                </a:lnTo>
                <a:lnTo>
                  <a:pt x="173272" y="130420"/>
                </a:lnTo>
                <a:lnTo>
                  <a:pt x="190040" y="162094"/>
                </a:lnTo>
                <a:lnTo>
                  <a:pt x="201219" y="199357"/>
                </a:lnTo>
                <a:lnTo>
                  <a:pt x="201219" y="221714"/>
                </a:lnTo>
                <a:lnTo>
                  <a:pt x="204945" y="247798"/>
                </a:lnTo>
                <a:lnTo>
                  <a:pt x="210535" y="273883"/>
                </a:lnTo>
                <a:lnTo>
                  <a:pt x="216124" y="305556"/>
                </a:lnTo>
                <a:lnTo>
                  <a:pt x="221714" y="342819"/>
                </a:lnTo>
                <a:lnTo>
                  <a:pt x="221714" y="383808"/>
                </a:lnTo>
                <a:lnTo>
                  <a:pt x="227303" y="426660"/>
                </a:lnTo>
                <a:lnTo>
                  <a:pt x="232893" y="473239"/>
                </a:lnTo>
                <a:lnTo>
                  <a:pt x="236619" y="521681"/>
                </a:lnTo>
                <a:lnTo>
                  <a:pt x="236619" y="568259"/>
                </a:lnTo>
                <a:lnTo>
                  <a:pt x="242208" y="616701"/>
                </a:lnTo>
                <a:lnTo>
                  <a:pt x="242208" y="659554"/>
                </a:lnTo>
                <a:lnTo>
                  <a:pt x="242208" y="700543"/>
                </a:lnTo>
                <a:lnTo>
                  <a:pt x="242208" y="737806"/>
                </a:lnTo>
                <a:lnTo>
                  <a:pt x="242208" y="775069"/>
                </a:lnTo>
                <a:lnTo>
                  <a:pt x="242208" y="812332"/>
                </a:lnTo>
                <a:lnTo>
                  <a:pt x="236619" y="844005"/>
                </a:lnTo>
                <a:lnTo>
                  <a:pt x="236619" y="875679"/>
                </a:lnTo>
                <a:lnTo>
                  <a:pt x="232893" y="907352"/>
                </a:lnTo>
                <a:lnTo>
                  <a:pt x="227303" y="933436"/>
                </a:lnTo>
                <a:lnTo>
                  <a:pt x="221714" y="959520"/>
                </a:lnTo>
                <a:lnTo>
                  <a:pt x="216124" y="980015"/>
                </a:lnTo>
                <a:lnTo>
                  <a:pt x="210535" y="1002372"/>
                </a:lnTo>
                <a:lnTo>
                  <a:pt x="204945" y="1022867"/>
                </a:lnTo>
                <a:lnTo>
                  <a:pt x="201219" y="1043362"/>
                </a:lnTo>
                <a:lnTo>
                  <a:pt x="190040" y="1065719"/>
                </a:lnTo>
                <a:lnTo>
                  <a:pt x="178861" y="1080624"/>
                </a:lnTo>
                <a:lnTo>
                  <a:pt x="173272" y="1097393"/>
                </a:lnTo>
                <a:lnTo>
                  <a:pt x="163956" y="1106709"/>
                </a:lnTo>
                <a:lnTo>
                  <a:pt x="158367" y="1123477"/>
                </a:lnTo>
                <a:lnTo>
                  <a:pt x="137872" y="1143971"/>
                </a:lnTo>
                <a:lnTo>
                  <a:pt x="126693" y="1155150"/>
                </a:lnTo>
                <a:lnTo>
                  <a:pt x="115514" y="1160740"/>
                </a:lnTo>
                <a:lnTo>
                  <a:pt x="95020" y="1175645"/>
                </a:lnTo>
                <a:lnTo>
                  <a:pt x="80115" y="1181234"/>
                </a:lnTo>
                <a:lnTo>
                  <a:pt x="63346" y="1192413"/>
                </a:lnTo>
                <a:lnTo>
                  <a:pt x="57757" y="1192413"/>
                </a:lnTo>
                <a:lnTo>
                  <a:pt x="48441" y="1186824"/>
                </a:lnTo>
                <a:lnTo>
                  <a:pt x="42852" y="1181234"/>
                </a:lnTo>
                <a:lnTo>
                  <a:pt x="42852" y="1175645"/>
                </a:lnTo>
                <a:lnTo>
                  <a:pt x="37262" y="1170055"/>
                </a:lnTo>
                <a:lnTo>
                  <a:pt x="31673" y="1160740"/>
                </a:lnTo>
                <a:lnTo>
                  <a:pt x="31673" y="1149561"/>
                </a:lnTo>
                <a:lnTo>
                  <a:pt x="31673" y="1132793"/>
                </a:lnTo>
                <a:lnTo>
                  <a:pt x="26084" y="1117887"/>
                </a:lnTo>
                <a:lnTo>
                  <a:pt x="22541" y="1107259"/>
                </a:lnTo>
                <a:lnTo>
                  <a:pt x="37518" y="1082859"/>
                </a:lnTo>
                <a:cubicBezTo>
                  <a:pt x="51717" y="1053174"/>
                  <a:pt x="62743" y="1022014"/>
                  <a:pt x="70218" y="989709"/>
                </a:cubicBezTo>
                <a:lnTo>
                  <a:pt x="73660" y="959520"/>
                </a:lnTo>
                <a:lnTo>
                  <a:pt x="74525" y="959520"/>
                </a:lnTo>
                <a:lnTo>
                  <a:pt x="83841" y="953931"/>
                </a:lnTo>
                <a:lnTo>
                  <a:pt x="89430" y="948341"/>
                </a:lnTo>
                <a:lnTo>
                  <a:pt x="95020" y="939025"/>
                </a:lnTo>
                <a:lnTo>
                  <a:pt x="100609" y="922257"/>
                </a:lnTo>
                <a:lnTo>
                  <a:pt x="106199" y="907352"/>
                </a:lnTo>
                <a:lnTo>
                  <a:pt x="111788" y="884994"/>
                </a:lnTo>
                <a:lnTo>
                  <a:pt x="115514" y="858910"/>
                </a:lnTo>
                <a:lnTo>
                  <a:pt x="121104" y="832826"/>
                </a:lnTo>
                <a:lnTo>
                  <a:pt x="121104" y="801153"/>
                </a:lnTo>
                <a:lnTo>
                  <a:pt x="121104" y="769479"/>
                </a:lnTo>
                <a:lnTo>
                  <a:pt x="126693" y="737806"/>
                </a:lnTo>
                <a:lnTo>
                  <a:pt x="126693" y="700543"/>
                </a:lnTo>
                <a:lnTo>
                  <a:pt x="126693" y="659554"/>
                </a:lnTo>
                <a:lnTo>
                  <a:pt x="126693" y="616701"/>
                </a:lnTo>
                <a:lnTo>
                  <a:pt x="126693" y="573849"/>
                </a:lnTo>
                <a:lnTo>
                  <a:pt x="121104" y="527270"/>
                </a:lnTo>
                <a:lnTo>
                  <a:pt x="121104" y="473239"/>
                </a:lnTo>
                <a:lnTo>
                  <a:pt x="121104" y="426660"/>
                </a:lnTo>
                <a:lnTo>
                  <a:pt x="115514" y="380082"/>
                </a:lnTo>
                <a:lnTo>
                  <a:pt x="111788" y="337229"/>
                </a:lnTo>
                <a:lnTo>
                  <a:pt x="106199" y="299967"/>
                </a:lnTo>
                <a:lnTo>
                  <a:pt x="100609" y="268293"/>
                </a:lnTo>
                <a:lnTo>
                  <a:pt x="95020" y="236620"/>
                </a:lnTo>
                <a:lnTo>
                  <a:pt x="89430" y="210536"/>
                </a:lnTo>
                <a:lnTo>
                  <a:pt x="83841" y="190041"/>
                </a:lnTo>
                <a:lnTo>
                  <a:pt x="80115" y="167683"/>
                </a:lnTo>
                <a:lnTo>
                  <a:pt x="74525" y="152778"/>
                </a:lnTo>
                <a:lnTo>
                  <a:pt x="57757" y="115515"/>
                </a:lnTo>
                <a:lnTo>
                  <a:pt x="48441" y="83842"/>
                </a:lnTo>
                <a:lnTo>
                  <a:pt x="31673" y="57758"/>
                </a:lnTo>
                <a:lnTo>
                  <a:pt x="16768" y="37263"/>
                </a:lnTo>
                <a:lnTo>
                  <a:pt x="5589" y="20495"/>
                </a:lnTo>
                <a:lnTo>
                  <a:pt x="0" y="14905"/>
                </a:lnTo>
                <a:lnTo>
                  <a:pt x="0" y="9316"/>
                </a:lnTo>
                <a:lnTo>
                  <a:pt x="0" y="559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50" name="Freeform 12"/>
          <p:cNvSpPr/>
          <p:nvPr/>
        </p:nvSpPr>
        <p:spPr bwMode="auto">
          <a:xfrm>
            <a:off x="1302784" y="2205542"/>
            <a:ext cx="1566905" cy="290651"/>
          </a:xfrm>
          <a:custGeom>
            <a:avLst/>
            <a:gdLst>
              <a:gd name="T0" fmla="*/ 812 w 841"/>
              <a:gd name="T1" fmla="*/ 74 h 156"/>
              <a:gd name="T2" fmla="*/ 801 w 841"/>
              <a:gd name="T3" fmla="*/ 74 h 156"/>
              <a:gd name="T4" fmla="*/ 784 w 841"/>
              <a:gd name="T5" fmla="*/ 74 h 156"/>
              <a:gd name="T6" fmla="*/ 761 w 841"/>
              <a:gd name="T7" fmla="*/ 71 h 156"/>
              <a:gd name="T8" fmla="*/ 725 w 841"/>
              <a:gd name="T9" fmla="*/ 65 h 156"/>
              <a:gd name="T10" fmla="*/ 668 w 841"/>
              <a:gd name="T11" fmla="*/ 65 h 156"/>
              <a:gd name="T12" fmla="*/ 620 w 841"/>
              <a:gd name="T13" fmla="*/ 71 h 156"/>
              <a:gd name="T14" fmla="*/ 580 w 841"/>
              <a:gd name="T15" fmla="*/ 74 h 156"/>
              <a:gd name="T16" fmla="*/ 535 w 841"/>
              <a:gd name="T17" fmla="*/ 82 h 156"/>
              <a:gd name="T18" fmla="*/ 484 w 841"/>
              <a:gd name="T19" fmla="*/ 88 h 156"/>
              <a:gd name="T20" fmla="*/ 396 w 841"/>
              <a:gd name="T21" fmla="*/ 102 h 156"/>
              <a:gd name="T22" fmla="*/ 272 w 841"/>
              <a:gd name="T23" fmla="*/ 119 h 156"/>
              <a:gd name="T24" fmla="*/ 190 w 841"/>
              <a:gd name="T25" fmla="*/ 133 h 156"/>
              <a:gd name="T26" fmla="*/ 161 w 841"/>
              <a:gd name="T27" fmla="*/ 142 h 156"/>
              <a:gd name="T28" fmla="*/ 133 w 841"/>
              <a:gd name="T29" fmla="*/ 144 h 156"/>
              <a:gd name="T30" fmla="*/ 110 w 841"/>
              <a:gd name="T31" fmla="*/ 150 h 156"/>
              <a:gd name="T32" fmla="*/ 93 w 841"/>
              <a:gd name="T33" fmla="*/ 153 h 156"/>
              <a:gd name="T34" fmla="*/ 79 w 841"/>
              <a:gd name="T35" fmla="*/ 153 h 156"/>
              <a:gd name="T36" fmla="*/ 68 w 841"/>
              <a:gd name="T37" fmla="*/ 156 h 156"/>
              <a:gd name="T38" fmla="*/ 59 w 841"/>
              <a:gd name="T39" fmla="*/ 153 h 156"/>
              <a:gd name="T40" fmla="*/ 48 w 841"/>
              <a:gd name="T41" fmla="*/ 153 h 156"/>
              <a:gd name="T42" fmla="*/ 39 w 841"/>
              <a:gd name="T43" fmla="*/ 147 h 156"/>
              <a:gd name="T44" fmla="*/ 31 w 841"/>
              <a:gd name="T45" fmla="*/ 142 h 156"/>
              <a:gd name="T46" fmla="*/ 20 w 841"/>
              <a:gd name="T47" fmla="*/ 130 h 156"/>
              <a:gd name="T48" fmla="*/ 8 w 841"/>
              <a:gd name="T49" fmla="*/ 122 h 156"/>
              <a:gd name="T50" fmla="*/ 3 w 841"/>
              <a:gd name="T51" fmla="*/ 113 h 156"/>
              <a:gd name="T52" fmla="*/ 0 w 841"/>
              <a:gd name="T53" fmla="*/ 108 h 156"/>
              <a:gd name="T54" fmla="*/ 0 w 841"/>
              <a:gd name="T55" fmla="*/ 105 h 156"/>
              <a:gd name="T56" fmla="*/ 5 w 841"/>
              <a:gd name="T57" fmla="*/ 105 h 156"/>
              <a:gd name="T58" fmla="*/ 20 w 841"/>
              <a:gd name="T59" fmla="*/ 105 h 156"/>
              <a:gd name="T60" fmla="*/ 39 w 841"/>
              <a:gd name="T61" fmla="*/ 102 h 156"/>
              <a:gd name="T62" fmla="*/ 68 w 841"/>
              <a:gd name="T63" fmla="*/ 99 h 156"/>
              <a:gd name="T64" fmla="*/ 136 w 841"/>
              <a:gd name="T65" fmla="*/ 96 h 156"/>
              <a:gd name="T66" fmla="*/ 175 w 841"/>
              <a:gd name="T67" fmla="*/ 91 h 156"/>
              <a:gd name="T68" fmla="*/ 215 w 841"/>
              <a:gd name="T69" fmla="*/ 85 h 156"/>
              <a:gd name="T70" fmla="*/ 280 w 841"/>
              <a:gd name="T71" fmla="*/ 74 h 156"/>
              <a:gd name="T72" fmla="*/ 328 w 841"/>
              <a:gd name="T73" fmla="*/ 65 h 156"/>
              <a:gd name="T74" fmla="*/ 376 w 841"/>
              <a:gd name="T75" fmla="*/ 57 h 156"/>
              <a:gd name="T76" fmla="*/ 458 w 841"/>
              <a:gd name="T77" fmla="*/ 45 h 156"/>
              <a:gd name="T78" fmla="*/ 566 w 841"/>
              <a:gd name="T79" fmla="*/ 25 h 156"/>
              <a:gd name="T80" fmla="*/ 648 w 841"/>
              <a:gd name="T81" fmla="*/ 11 h 156"/>
              <a:gd name="T82" fmla="*/ 691 w 841"/>
              <a:gd name="T83" fmla="*/ 3 h 156"/>
              <a:gd name="T84" fmla="*/ 725 w 841"/>
              <a:gd name="T85" fmla="*/ 0 h 156"/>
              <a:gd name="T86" fmla="*/ 750 w 841"/>
              <a:gd name="T87" fmla="*/ 0 h 156"/>
              <a:gd name="T88" fmla="*/ 770 w 841"/>
              <a:gd name="T89" fmla="*/ 3 h 156"/>
              <a:gd name="T90" fmla="*/ 798 w 841"/>
              <a:gd name="T91" fmla="*/ 14 h 156"/>
              <a:gd name="T92" fmla="*/ 818 w 841"/>
              <a:gd name="T93" fmla="*/ 28 h 156"/>
              <a:gd name="T94" fmla="*/ 829 w 841"/>
              <a:gd name="T95" fmla="*/ 34 h 156"/>
              <a:gd name="T96" fmla="*/ 838 w 841"/>
              <a:gd name="T97" fmla="*/ 48 h 156"/>
              <a:gd name="T98" fmla="*/ 841 w 841"/>
              <a:gd name="T99" fmla="*/ 59 h 156"/>
              <a:gd name="T100" fmla="*/ 835 w 841"/>
              <a:gd name="T101" fmla="*/ 65 h 156"/>
              <a:gd name="T102" fmla="*/ 829 w 841"/>
              <a:gd name="T103" fmla="*/ 71 h 156"/>
              <a:gd name="T104" fmla="*/ 818 w 841"/>
              <a:gd name="T105" fmla="*/ 7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41" h="156">
                <a:moveTo>
                  <a:pt x="818" y="74"/>
                </a:moveTo>
                <a:lnTo>
                  <a:pt x="812" y="74"/>
                </a:lnTo>
                <a:lnTo>
                  <a:pt x="807" y="74"/>
                </a:lnTo>
                <a:lnTo>
                  <a:pt x="801" y="74"/>
                </a:lnTo>
                <a:lnTo>
                  <a:pt x="793" y="74"/>
                </a:lnTo>
                <a:lnTo>
                  <a:pt x="784" y="74"/>
                </a:lnTo>
                <a:lnTo>
                  <a:pt x="773" y="71"/>
                </a:lnTo>
                <a:lnTo>
                  <a:pt x="761" y="71"/>
                </a:lnTo>
                <a:lnTo>
                  <a:pt x="750" y="68"/>
                </a:lnTo>
                <a:lnTo>
                  <a:pt x="725" y="65"/>
                </a:lnTo>
                <a:lnTo>
                  <a:pt x="696" y="65"/>
                </a:lnTo>
                <a:lnTo>
                  <a:pt x="668" y="65"/>
                </a:lnTo>
                <a:lnTo>
                  <a:pt x="637" y="68"/>
                </a:lnTo>
                <a:lnTo>
                  <a:pt x="620" y="71"/>
                </a:lnTo>
                <a:lnTo>
                  <a:pt x="600" y="74"/>
                </a:lnTo>
                <a:lnTo>
                  <a:pt x="580" y="74"/>
                </a:lnTo>
                <a:lnTo>
                  <a:pt x="558" y="76"/>
                </a:lnTo>
                <a:lnTo>
                  <a:pt x="535" y="82"/>
                </a:lnTo>
                <a:lnTo>
                  <a:pt x="509" y="85"/>
                </a:lnTo>
                <a:lnTo>
                  <a:pt x="484" y="88"/>
                </a:lnTo>
                <a:lnTo>
                  <a:pt x="456" y="93"/>
                </a:lnTo>
                <a:lnTo>
                  <a:pt x="396" y="102"/>
                </a:lnTo>
                <a:lnTo>
                  <a:pt x="334" y="110"/>
                </a:lnTo>
                <a:lnTo>
                  <a:pt x="272" y="119"/>
                </a:lnTo>
                <a:lnTo>
                  <a:pt x="207" y="130"/>
                </a:lnTo>
                <a:lnTo>
                  <a:pt x="190" y="133"/>
                </a:lnTo>
                <a:lnTo>
                  <a:pt x="175" y="136"/>
                </a:lnTo>
                <a:lnTo>
                  <a:pt x="161" y="142"/>
                </a:lnTo>
                <a:lnTo>
                  <a:pt x="147" y="144"/>
                </a:lnTo>
                <a:lnTo>
                  <a:pt x="133" y="144"/>
                </a:lnTo>
                <a:lnTo>
                  <a:pt x="122" y="147"/>
                </a:lnTo>
                <a:lnTo>
                  <a:pt x="110" y="150"/>
                </a:lnTo>
                <a:lnTo>
                  <a:pt x="102" y="150"/>
                </a:lnTo>
                <a:lnTo>
                  <a:pt x="93" y="153"/>
                </a:lnTo>
                <a:lnTo>
                  <a:pt x="85" y="153"/>
                </a:lnTo>
                <a:lnTo>
                  <a:pt x="79" y="153"/>
                </a:lnTo>
                <a:lnTo>
                  <a:pt x="71" y="156"/>
                </a:lnTo>
                <a:lnTo>
                  <a:pt x="68" y="156"/>
                </a:lnTo>
                <a:lnTo>
                  <a:pt x="62" y="156"/>
                </a:lnTo>
                <a:lnTo>
                  <a:pt x="59" y="153"/>
                </a:lnTo>
                <a:lnTo>
                  <a:pt x="56" y="153"/>
                </a:lnTo>
                <a:lnTo>
                  <a:pt x="48" y="153"/>
                </a:lnTo>
                <a:lnTo>
                  <a:pt x="42" y="150"/>
                </a:lnTo>
                <a:lnTo>
                  <a:pt x="39" y="147"/>
                </a:lnTo>
                <a:lnTo>
                  <a:pt x="34" y="144"/>
                </a:lnTo>
                <a:lnTo>
                  <a:pt x="31" y="142"/>
                </a:lnTo>
                <a:lnTo>
                  <a:pt x="25" y="136"/>
                </a:lnTo>
                <a:lnTo>
                  <a:pt x="20" y="130"/>
                </a:lnTo>
                <a:lnTo>
                  <a:pt x="14" y="125"/>
                </a:lnTo>
                <a:lnTo>
                  <a:pt x="8" y="122"/>
                </a:lnTo>
                <a:lnTo>
                  <a:pt x="5" y="116"/>
                </a:lnTo>
                <a:lnTo>
                  <a:pt x="3" y="113"/>
                </a:lnTo>
                <a:lnTo>
                  <a:pt x="0" y="110"/>
                </a:lnTo>
                <a:lnTo>
                  <a:pt x="0" y="108"/>
                </a:lnTo>
                <a:lnTo>
                  <a:pt x="0" y="105"/>
                </a:lnTo>
                <a:lnTo>
                  <a:pt x="0" y="105"/>
                </a:lnTo>
                <a:lnTo>
                  <a:pt x="3" y="105"/>
                </a:lnTo>
                <a:lnTo>
                  <a:pt x="5" y="105"/>
                </a:lnTo>
                <a:lnTo>
                  <a:pt x="11" y="105"/>
                </a:lnTo>
                <a:lnTo>
                  <a:pt x="20" y="105"/>
                </a:lnTo>
                <a:lnTo>
                  <a:pt x="28" y="105"/>
                </a:lnTo>
                <a:lnTo>
                  <a:pt x="39" y="102"/>
                </a:lnTo>
                <a:lnTo>
                  <a:pt x="54" y="102"/>
                </a:lnTo>
                <a:lnTo>
                  <a:pt x="68" y="99"/>
                </a:lnTo>
                <a:lnTo>
                  <a:pt x="102" y="99"/>
                </a:lnTo>
                <a:lnTo>
                  <a:pt x="136" y="96"/>
                </a:lnTo>
                <a:lnTo>
                  <a:pt x="156" y="93"/>
                </a:lnTo>
                <a:lnTo>
                  <a:pt x="175" y="91"/>
                </a:lnTo>
                <a:lnTo>
                  <a:pt x="195" y="88"/>
                </a:lnTo>
                <a:lnTo>
                  <a:pt x="215" y="85"/>
                </a:lnTo>
                <a:lnTo>
                  <a:pt x="257" y="76"/>
                </a:lnTo>
                <a:lnTo>
                  <a:pt x="280" y="74"/>
                </a:lnTo>
                <a:lnTo>
                  <a:pt x="303" y="71"/>
                </a:lnTo>
                <a:lnTo>
                  <a:pt x="328" y="65"/>
                </a:lnTo>
                <a:lnTo>
                  <a:pt x="351" y="62"/>
                </a:lnTo>
                <a:lnTo>
                  <a:pt x="376" y="57"/>
                </a:lnTo>
                <a:lnTo>
                  <a:pt x="405" y="54"/>
                </a:lnTo>
                <a:lnTo>
                  <a:pt x="458" y="45"/>
                </a:lnTo>
                <a:lnTo>
                  <a:pt x="512" y="37"/>
                </a:lnTo>
                <a:lnTo>
                  <a:pt x="566" y="25"/>
                </a:lnTo>
                <a:lnTo>
                  <a:pt x="623" y="14"/>
                </a:lnTo>
                <a:lnTo>
                  <a:pt x="648" y="11"/>
                </a:lnTo>
                <a:lnTo>
                  <a:pt x="671" y="6"/>
                </a:lnTo>
                <a:lnTo>
                  <a:pt x="691" y="3"/>
                </a:lnTo>
                <a:lnTo>
                  <a:pt x="710" y="3"/>
                </a:lnTo>
                <a:lnTo>
                  <a:pt x="725" y="0"/>
                </a:lnTo>
                <a:lnTo>
                  <a:pt x="739" y="0"/>
                </a:lnTo>
                <a:lnTo>
                  <a:pt x="750" y="0"/>
                </a:lnTo>
                <a:lnTo>
                  <a:pt x="759" y="0"/>
                </a:lnTo>
                <a:lnTo>
                  <a:pt x="770" y="3"/>
                </a:lnTo>
                <a:lnTo>
                  <a:pt x="784" y="8"/>
                </a:lnTo>
                <a:lnTo>
                  <a:pt x="798" y="14"/>
                </a:lnTo>
                <a:lnTo>
                  <a:pt x="812" y="23"/>
                </a:lnTo>
                <a:lnTo>
                  <a:pt x="818" y="28"/>
                </a:lnTo>
                <a:lnTo>
                  <a:pt x="824" y="31"/>
                </a:lnTo>
                <a:lnTo>
                  <a:pt x="829" y="34"/>
                </a:lnTo>
                <a:lnTo>
                  <a:pt x="832" y="40"/>
                </a:lnTo>
                <a:lnTo>
                  <a:pt x="838" y="48"/>
                </a:lnTo>
                <a:lnTo>
                  <a:pt x="841" y="54"/>
                </a:lnTo>
                <a:lnTo>
                  <a:pt x="841" y="59"/>
                </a:lnTo>
                <a:lnTo>
                  <a:pt x="838" y="62"/>
                </a:lnTo>
                <a:lnTo>
                  <a:pt x="835" y="65"/>
                </a:lnTo>
                <a:lnTo>
                  <a:pt x="832" y="68"/>
                </a:lnTo>
                <a:lnTo>
                  <a:pt x="829" y="71"/>
                </a:lnTo>
                <a:lnTo>
                  <a:pt x="824" y="71"/>
                </a:lnTo>
                <a:lnTo>
                  <a:pt x="818" y="74"/>
                </a:lnTo>
                <a:lnTo>
                  <a:pt x="818" y="74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9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948" y="2175519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9"/>
          <p:cNvSpPr>
            <a:spLocks noChangeArrowheads="1"/>
          </p:cNvSpPr>
          <p:nvPr/>
        </p:nvSpPr>
        <p:spPr bwMode="auto">
          <a:xfrm>
            <a:off x="3411298" y="2081192"/>
            <a:ext cx="5229269" cy="1408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书写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弯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钩长。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）横写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在横中线上，稍长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4211960" y="1130219"/>
            <a:ext cx="4443171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叶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子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日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子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7" name="文本框 14"/>
          <p:cNvSpPr txBox="1">
            <a:spLocks noChangeArrowheads="1"/>
          </p:cNvSpPr>
          <p:nvPr/>
        </p:nvSpPr>
        <p:spPr bwMode="auto">
          <a:xfrm>
            <a:off x="1453289" y="555526"/>
            <a:ext cx="11715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zǐ</a:t>
            </a:r>
            <a:endParaRPr lang="en-US" altLang="zh-CN" sz="4000" b="1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43909" y="3740415"/>
            <a:ext cx="2085360" cy="703543"/>
            <a:chOff x="2823636" y="4166256"/>
            <a:chExt cx="1511401" cy="509905"/>
          </a:xfrm>
        </p:grpSpPr>
        <p:grpSp>
          <p:nvGrpSpPr>
            <p:cNvPr id="19" name="组合 18"/>
            <p:cNvGrpSpPr/>
            <p:nvPr/>
          </p:nvGrpSpPr>
          <p:grpSpPr>
            <a:xfrm>
              <a:off x="3827672" y="4166256"/>
              <a:ext cx="507365" cy="509905"/>
              <a:chOff x="2062736" y="3463036"/>
              <a:chExt cx="507365" cy="509905"/>
            </a:xfrm>
          </p:grpSpPr>
          <p:pic>
            <p:nvPicPr>
              <p:cNvPr id="28" name="图片 27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2736" y="3463036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29" name="组合 28"/>
              <p:cNvGrpSpPr/>
              <p:nvPr/>
            </p:nvGrpSpPr>
            <p:grpSpPr>
              <a:xfrm>
                <a:off x="2181278" y="3584165"/>
                <a:ext cx="270281" cy="267647"/>
                <a:chOff x="2382838" y="581025"/>
                <a:chExt cx="814387" cy="806451"/>
              </a:xfrm>
              <a:solidFill>
                <a:srgbClr val="FF0000"/>
              </a:solidFill>
            </p:grpSpPr>
            <p:sp>
              <p:nvSpPr>
                <p:cNvPr id="36" name="Freeform 22"/>
                <p:cNvSpPr/>
                <p:nvPr/>
              </p:nvSpPr>
              <p:spPr bwMode="auto">
                <a:xfrm>
                  <a:off x="2565400" y="581025"/>
                  <a:ext cx="447675" cy="246063"/>
                </a:xfrm>
                <a:custGeom>
                  <a:avLst/>
                  <a:gdLst>
                    <a:gd name="T0" fmla="*/ 506 w 564"/>
                    <a:gd name="T1" fmla="*/ 110 h 309"/>
                    <a:gd name="T2" fmla="*/ 488 w 564"/>
                    <a:gd name="T3" fmla="*/ 123 h 309"/>
                    <a:gd name="T4" fmla="*/ 465 w 564"/>
                    <a:gd name="T5" fmla="*/ 142 h 309"/>
                    <a:gd name="T6" fmla="*/ 436 w 564"/>
                    <a:gd name="T7" fmla="*/ 166 h 309"/>
                    <a:gd name="T8" fmla="*/ 405 w 564"/>
                    <a:gd name="T9" fmla="*/ 196 h 309"/>
                    <a:gd name="T10" fmla="*/ 368 w 564"/>
                    <a:gd name="T11" fmla="*/ 233 h 309"/>
                    <a:gd name="T12" fmla="*/ 327 w 564"/>
                    <a:gd name="T13" fmla="*/ 274 h 309"/>
                    <a:gd name="T14" fmla="*/ 282 w 564"/>
                    <a:gd name="T15" fmla="*/ 295 h 309"/>
                    <a:gd name="T16" fmla="*/ 297 w 564"/>
                    <a:gd name="T17" fmla="*/ 247 h 309"/>
                    <a:gd name="T18" fmla="*/ 327 w 564"/>
                    <a:gd name="T19" fmla="*/ 205 h 309"/>
                    <a:gd name="T20" fmla="*/ 353 w 564"/>
                    <a:gd name="T21" fmla="*/ 169 h 309"/>
                    <a:gd name="T22" fmla="*/ 375 w 564"/>
                    <a:gd name="T23" fmla="*/ 139 h 309"/>
                    <a:gd name="T24" fmla="*/ 392 w 564"/>
                    <a:gd name="T25" fmla="*/ 116 h 309"/>
                    <a:gd name="T26" fmla="*/ 405 w 564"/>
                    <a:gd name="T27" fmla="*/ 98 h 309"/>
                    <a:gd name="T28" fmla="*/ 411 w 564"/>
                    <a:gd name="T29" fmla="*/ 85 h 309"/>
                    <a:gd name="T30" fmla="*/ 413 w 564"/>
                    <a:gd name="T31" fmla="*/ 78 h 309"/>
                    <a:gd name="T32" fmla="*/ 407 w 564"/>
                    <a:gd name="T33" fmla="*/ 74 h 309"/>
                    <a:gd name="T34" fmla="*/ 392 w 564"/>
                    <a:gd name="T35" fmla="*/ 74 h 309"/>
                    <a:gd name="T36" fmla="*/ 375 w 564"/>
                    <a:gd name="T37" fmla="*/ 75 h 309"/>
                    <a:gd name="T38" fmla="*/ 347 w 564"/>
                    <a:gd name="T39" fmla="*/ 81 h 309"/>
                    <a:gd name="T40" fmla="*/ 304 w 564"/>
                    <a:gd name="T41" fmla="*/ 92 h 309"/>
                    <a:gd name="T42" fmla="*/ 247 w 564"/>
                    <a:gd name="T43" fmla="*/ 106 h 309"/>
                    <a:gd name="T44" fmla="*/ 181 w 564"/>
                    <a:gd name="T45" fmla="*/ 123 h 309"/>
                    <a:gd name="T46" fmla="*/ 129 w 564"/>
                    <a:gd name="T47" fmla="*/ 135 h 309"/>
                    <a:gd name="T48" fmla="*/ 94 w 564"/>
                    <a:gd name="T49" fmla="*/ 144 h 309"/>
                    <a:gd name="T50" fmla="*/ 76 w 564"/>
                    <a:gd name="T51" fmla="*/ 148 h 309"/>
                    <a:gd name="T52" fmla="*/ 61 w 564"/>
                    <a:gd name="T53" fmla="*/ 144 h 309"/>
                    <a:gd name="T54" fmla="*/ 40 w 564"/>
                    <a:gd name="T55" fmla="*/ 127 h 309"/>
                    <a:gd name="T56" fmla="*/ 13 w 564"/>
                    <a:gd name="T57" fmla="*/ 105 h 309"/>
                    <a:gd name="T58" fmla="*/ 1 w 564"/>
                    <a:gd name="T59" fmla="*/ 89 h 309"/>
                    <a:gd name="T60" fmla="*/ 51 w 564"/>
                    <a:gd name="T61" fmla="*/ 85 h 309"/>
                    <a:gd name="T62" fmla="*/ 121 w 564"/>
                    <a:gd name="T63" fmla="*/ 77 h 309"/>
                    <a:gd name="T64" fmla="*/ 156 w 564"/>
                    <a:gd name="T65" fmla="*/ 71 h 309"/>
                    <a:gd name="T66" fmla="*/ 197 w 564"/>
                    <a:gd name="T67" fmla="*/ 64 h 309"/>
                    <a:gd name="T68" fmla="*/ 247 w 564"/>
                    <a:gd name="T69" fmla="*/ 56 h 309"/>
                    <a:gd name="T70" fmla="*/ 302 w 564"/>
                    <a:gd name="T71" fmla="*/ 45 h 309"/>
                    <a:gd name="T72" fmla="*/ 345 w 564"/>
                    <a:gd name="T73" fmla="*/ 35 h 309"/>
                    <a:gd name="T74" fmla="*/ 377 w 564"/>
                    <a:gd name="T75" fmla="*/ 25 h 309"/>
                    <a:gd name="T76" fmla="*/ 398 w 564"/>
                    <a:gd name="T77" fmla="*/ 17 h 309"/>
                    <a:gd name="T78" fmla="*/ 411 w 564"/>
                    <a:gd name="T79" fmla="*/ 7 h 309"/>
                    <a:gd name="T80" fmla="*/ 426 w 564"/>
                    <a:gd name="T81" fmla="*/ 0 h 309"/>
                    <a:gd name="T82" fmla="*/ 448 w 564"/>
                    <a:gd name="T83" fmla="*/ 1 h 309"/>
                    <a:gd name="T84" fmla="*/ 485 w 564"/>
                    <a:gd name="T85" fmla="*/ 15 h 309"/>
                    <a:gd name="T86" fmla="*/ 523 w 564"/>
                    <a:gd name="T87" fmla="*/ 36 h 309"/>
                    <a:gd name="T88" fmla="*/ 543 w 564"/>
                    <a:gd name="T89" fmla="*/ 50 h 309"/>
                    <a:gd name="T90" fmla="*/ 558 w 564"/>
                    <a:gd name="T91" fmla="*/ 61 h 309"/>
                    <a:gd name="T92" fmla="*/ 564 w 564"/>
                    <a:gd name="T93" fmla="*/ 70 h 309"/>
                    <a:gd name="T94" fmla="*/ 563 w 564"/>
                    <a:gd name="T95" fmla="*/ 81 h 309"/>
                    <a:gd name="T96" fmla="*/ 541 w 564"/>
                    <a:gd name="T97" fmla="*/ 95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564" h="309">
                      <a:moveTo>
                        <a:pt x="523" y="102"/>
                      </a:moveTo>
                      <a:lnTo>
                        <a:pt x="518" y="103"/>
                      </a:lnTo>
                      <a:lnTo>
                        <a:pt x="511" y="107"/>
                      </a:lnTo>
                      <a:lnTo>
                        <a:pt x="506" y="110"/>
                      </a:lnTo>
                      <a:lnTo>
                        <a:pt x="503" y="113"/>
                      </a:lnTo>
                      <a:lnTo>
                        <a:pt x="498" y="116"/>
                      </a:lnTo>
                      <a:lnTo>
                        <a:pt x="493" y="120"/>
                      </a:lnTo>
                      <a:lnTo>
                        <a:pt x="488" y="123"/>
                      </a:lnTo>
                      <a:lnTo>
                        <a:pt x="483" y="127"/>
                      </a:lnTo>
                      <a:lnTo>
                        <a:pt x="478" y="132"/>
                      </a:lnTo>
                      <a:lnTo>
                        <a:pt x="471" y="137"/>
                      </a:lnTo>
                      <a:lnTo>
                        <a:pt x="465" y="142"/>
                      </a:lnTo>
                      <a:lnTo>
                        <a:pt x="458" y="148"/>
                      </a:lnTo>
                      <a:lnTo>
                        <a:pt x="451" y="153"/>
                      </a:lnTo>
                      <a:lnTo>
                        <a:pt x="445" y="160"/>
                      </a:lnTo>
                      <a:lnTo>
                        <a:pt x="436" y="166"/>
                      </a:lnTo>
                      <a:lnTo>
                        <a:pt x="430" y="173"/>
                      </a:lnTo>
                      <a:lnTo>
                        <a:pt x="421" y="181"/>
                      </a:lnTo>
                      <a:lnTo>
                        <a:pt x="413" y="188"/>
                      </a:lnTo>
                      <a:lnTo>
                        <a:pt x="405" y="196"/>
                      </a:lnTo>
                      <a:lnTo>
                        <a:pt x="397" y="205"/>
                      </a:lnTo>
                      <a:lnTo>
                        <a:pt x="387" y="213"/>
                      </a:lnTo>
                      <a:lnTo>
                        <a:pt x="378" y="223"/>
                      </a:lnTo>
                      <a:lnTo>
                        <a:pt x="368" y="233"/>
                      </a:lnTo>
                      <a:lnTo>
                        <a:pt x="358" y="242"/>
                      </a:lnTo>
                      <a:lnTo>
                        <a:pt x="348" y="252"/>
                      </a:lnTo>
                      <a:lnTo>
                        <a:pt x="338" y="263"/>
                      </a:lnTo>
                      <a:lnTo>
                        <a:pt x="327" y="274"/>
                      </a:lnTo>
                      <a:lnTo>
                        <a:pt x="317" y="286"/>
                      </a:lnTo>
                      <a:lnTo>
                        <a:pt x="305" y="297"/>
                      </a:lnTo>
                      <a:lnTo>
                        <a:pt x="294" y="309"/>
                      </a:lnTo>
                      <a:lnTo>
                        <a:pt x="282" y="295"/>
                      </a:lnTo>
                      <a:lnTo>
                        <a:pt x="270" y="281"/>
                      </a:lnTo>
                      <a:lnTo>
                        <a:pt x="280" y="269"/>
                      </a:lnTo>
                      <a:lnTo>
                        <a:pt x="289" y="258"/>
                      </a:lnTo>
                      <a:lnTo>
                        <a:pt x="297" y="247"/>
                      </a:lnTo>
                      <a:lnTo>
                        <a:pt x="305" y="235"/>
                      </a:lnTo>
                      <a:lnTo>
                        <a:pt x="312" y="224"/>
                      </a:lnTo>
                      <a:lnTo>
                        <a:pt x="320" y="215"/>
                      </a:lnTo>
                      <a:lnTo>
                        <a:pt x="327" y="205"/>
                      </a:lnTo>
                      <a:lnTo>
                        <a:pt x="333" y="195"/>
                      </a:lnTo>
                      <a:lnTo>
                        <a:pt x="340" y="187"/>
                      </a:lnTo>
                      <a:lnTo>
                        <a:pt x="347" y="177"/>
                      </a:lnTo>
                      <a:lnTo>
                        <a:pt x="353" y="169"/>
                      </a:lnTo>
                      <a:lnTo>
                        <a:pt x="358" y="162"/>
                      </a:lnTo>
                      <a:lnTo>
                        <a:pt x="365" y="153"/>
                      </a:lnTo>
                      <a:lnTo>
                        <a:pt x="370" y="146"/>
                      </a:lnTo>
                      <a:lnTo>
                        <a:pt x="375" y="139"/>
                      </a:lnTo>
                      <a:lnTo>
                        <a:pt x="380" y="132"/>
                      </a:lnTo>
                      <a:lnTo>
                        <a:pt x="383" y="127"/>
                      </a:lnTo>
                      <a:lnTo>
                        <a:pt x="388" y="121"/>
                      </a:lnTo>
                      <a:lnTo>
                        <a:pt x="392" y="116"/>
                      </a:lnTo>
                      <a:lnTo>
                        <a:pt x="395" y="110"/>
                      </a:lnTo>
                      <a:lnTo>
                        <a:pt x="398" y="106"/>
                      </a:lnTo>
                      <a:lnTo>
                        <a:pt x="402" y="100"/>
                      </a:lnTo>
                      <a:lnTo>
                        <a:pt x="405" y="98"/>
                      </a:lnTo>
                      <a:lnTo>
                        <a:pt x="407" y="93"/>
                      </a:lnTo>
                      <a:lnTo>
                        <a:pt x="408" y="91"/>
                      </a:lnTo>
                      <a:lnTo>
                        <a:pt x="410" y="88"/>
                      </a:lnTo>
                      <a:lnTo>
                        <a:pt x="411" y="85"/>
                      </a:lnTo>
                      <a:lnTo>
                        <a:pt x="413" y="82"/>
                      </a:lnTo>
                      <a:lnTo>
                        <a:pt x="413" y="81"/>
                      </a:lnTo>
                      <a:lnTo>
                        <a:pt x="413" y="79"/>
                      </a:lnTo>
                      <a:lnTo>
                        <a:pt x="413" y="78"/>
                      </a:lnTo>
                      <a:lnTo>
                        <a:pt x="413" y="78"/>
                      </a:lnTo>
                      <a:lnTo>
                        <a:pt x="411" y="77"/>
                      </a:lnTo>
                      <a:lnTo>
                        <a:pt x="410" y="75"/>
                      </a:lnTo>
                      <a:lnTo>
                        <a:pt x="407" y="74"/>
                      </a:lnTo>
                      <a:lnTo>
                        <a:pt x="403" y="74"/>
                      </a:lnTo>
                      <a:lnTo>
                        <a:pt x="400" y="74"/>
                      </a:lnTo>
                      <a:lnTo>
                        <a:pt x="395" y="74"/>
                      </a:lnTo>
                      <a:lnTo>
                        <a:pt x="392" y="74"/>
                      </a:lnTo>
                      <a:lnTo>
                        <a:pt x="387" y="74"/>
                      </a:lnTo>
                      <a:lnTo>
                        <a:pt x="383" y="74"/>
                      </a:lnTo>
                      <a:lnTo>
                        <a:pt x="378" y="74"/>
                      </a:lnTo>
                      <a:lnTo>
                        <a:pt x="375" y="75"/>
                      </a:lnTo>
                      <a:lnTo>
                        <a:pt x="368" y="75"/>
                      </a:lnTo>
                      <a:lnTo>
                        <a:pt x="362" y="77"/>
                      </a:lnTo>
                      <a:lnTo>
                        <a:pt x="355" y="79"/>
                      </a:lnTo>
                      <a:lnTo>
                        <a:pt x="347" y="81"/>
                      </a:lnTo>
                      <a:lnTo>
                        <a:pt x="337" y="84"/>
                      </a:lnTo>
                      <a:lnTo>
                        <a:pt x="327" y="85"/>
                      </a:lnTo>
                      <a:lnTo>
                        <a:pt x="315" y="88"/>
                      </a:lnTo>
                      <a:lnTo>
                        <a:pt x="304" y="92"/>
                      </a:lnTo>
                      <a:lnTo>
                        <a:pt x="290" y="95"/>
                      </a:lnTo>
                      <a:lnTo>
                        <a:pt x="277" y="98"/>
                      </a:lnTo>
                      <a:lnTo>
                        <a:pt x="262" y="102"/>
                      </a:lnTo>
                      <a:lnTo>
                        <a:pt x="247" y="106"/>
                      </a:lnTo>
                      <a:lnTo>
                        <a:pt x="231" y="110"/>
                      </a:lnTo>
                      <a:lnTo>
                        <a:pt x="212" y="114"/>
                      </a:lnTo>
                      <a:lnTo>
                        <a:pt x="196" y="118"/>
                      </a:lnTo>
                      <a:lnTo>
                        <a:pt x="181" y="123"/>
                      </a:lnTo>
                      <a:lnTo>
                        <a:pt x="166" y="125"/>
                      </a:lnTo>
                      <a:lnTo>
                        <a:pt x="152" y="130"/>
                      </a:lnTo>
                      <a:lnTo>
                        <a:pt x="141" y="132"/>
                      </a:lnTo>
                      <a:lnTo>
                        <a:pt x="129" y="135"/>
                      </a:lnTo>
                      <a:lnTo>
                        <a:pt x="119" y="138"/>
                      </a:lnTo>
                      <a:lnTo>
                        <a:pt x="109" y="139"/>
                      </a:lnTo>
                      <a:lnTo>
                        <a:pt x="103" y="142"/>
                      </a:lnTo>
                      <a:lnTo>
                        <a:pt x="94" y="144"/>
                      </a:lnTo>
                      <a:lnTo>
                        <a:pt x="88" y="145"/>
                      </a:lnTo>
                      <a:lnTo>
                        <a:pt x="83" y="146"/>
                      </a:lnTo>
                      <a:lnTo>
                        <a:pt x="79" y="146"/>
                      </a:lnTo>
                      <a:lnTo>
                        <a:pt x="76" y="148"/>
                      </a:lnTo>
                      <a:lnTo>
                        <a:pt x="74" y="148"/>
                      </a:lnTo>
                      <a:lnTo>
                        <a:pt x="69" y="146"/>
                      </a:lnTo>
                      <a:lnTo>
                        <a:pt x="66" y="146"/>
                      </a:lnTo>
                      <a:lnTo>
                        <a:pt x="61" y="144"/>
                      </a:lnTo>
                      <a:lnTo>
                        <a:pt x="56" y="141"/>
                      </a:lnTo>
                      <a:lnTo>
                        <a:pt x="51" y="137"/>
                      </a:lnTo>
                      <a:lnTo>
                        <a:pt x="46" y="132"/>
                      </a:lnTo>
                      <a:lnTo>
                        <a:pt x="40" y="127"/>
                      </a:lnTo>
                      <a:lnTo>
                        <a:pt x="33" y="120"/>
                      </a:lnTo>
                      <a:lnTo>
                        <a:pt x="25" y="114"/>
                      </a:lnTo>
                      <a:lnTo>
                        <a:pt x="18" y="109"/>
                      </a:lnTo>
                      <a:lnTo>
                        <a:pt x="13" y="105"/>
                      </a:lnTo>
                      <a:lnTo>
                        <a:pt x="8" y="100"/>
                      </a:lnTo>
                      <a:lnTo>
                        <a:pt x="5" y="96"/>
                      </a:lnTo>
                      <a:lnTo>
                        <a:pt x="3" y="92"/>
                      </a:lnTo>
                      <a:lnTo>
                        <a:pt x="1" y="89"/>
                      </a:lnTo>
                      <a:lnTo>
                        <a:pt x="0" y="88"/>
                      </a:lnTo>
                      <a:lnTo>
                        <a:pt x="13" y="86"/>
                      </a:lnTo>
                      <a:lnTo>
                        <a:pt x="25" y="86"/>
                      </a:lnTo>
                      <a:lnTo>
                        <a:pt x="51" y="85"/>
                      </a:lnTo>
                      <a:lnTo>
                        <a:pt x="78" y="81"/>
                      </a:lnTo>
                      <a:lnTo>
                        <a:pt x="106" y="78"/>
                      </a:lnTo>
                      <a:lnTo>
                        <a:pt x="113" y="77"/>
                      </a:lnTo>
                      <a:lnTo>
                        <a:pt x="121" y="77"/>
                      </a:lnTo>
                      <a:lnTo>
                        <a:pt x="129" y="75"/>
                      </a:lnTo>
                      <a:lnTo>
                        <a:pt x="138" y="74"/>
                      </a:lnTo>
                      <a:lnTo>
                        <a:pt x="146" y="72"/>
                      </a:lnTo>
                      <a:lnTo>
                        <a:pt x="156" y="71"/>
                      </a:lnTo>
                      <a:lnTo>
                        <a:pt x="166" y="70"/>
                      </a:lnTo>
                      <a:lnTo>
                        <a:pt x="176" y="68"/>
                      </a:lnTo>
                      <a:lnTo>
                        <a:pt x="186" y="66"/>
                      </a:lnTo>
                      <a:lnTo>
                        <a:pt x="197" y="64"/>
                      </a:lnTo>
                      <a:lnTo>
                        <a:pt x="209" y="63"/>
                      </a:lnTo>
                      <a:lnTo>
                        <a:pt x="222" y="60"/>
                      </a:lnTo>
                      <a:lnTo>
                        <a:pt x="234" y="57"/>
                      </a:lnTo>
                      <a:lnTo>
                        <a:pt x="247" y="56"/>
                      </a:lnTo>
                      <a:lnTo>
                        <a:pt x="262" y="53"/>
                      </a:lnTo>
                      <a:lnTo>
                        <a:pt x="275" y="50"/>
                      </a:lnTo>
                      <a:lnTo>
                        <a:pt x="289" y="47"/>
                      </a:lnTo>
                      <a:lnTo>
                        <a:pt x="302" y="45"/>
                      </a:lnTo>
                      <a:lnTo>
                        <a:pt x="314" y="42"/>
                      </a:lnTo>
                      <a:lnTo>
                        <a:pt x="325" y="40"/>
                      </a:lnTo>
                      <a:lnTo>
                        <a:pt x="335" y="38"/>
                      </a:lnTo>
                      <a:lnTo>
                        <a:pt x="345" y="35"/>
                      </a:lnTo>
                      <a:lnTo>
                        <a:pt x="353" y="32"/>
                      </a:lnTo>
                      <a:lnTo>
                        <a:pt x="362" y="31"/>
                      </a:lnTo>
                      <a:lnTo>
                        <a:pt x="370" y="28"/>
                      </a:lnTo>
                      <a:lnTo>
                        <a:pt x="377" y="25"/>
                      </a:lnTo>
                      <a:lnTo>
                        <a:pt x="383" y="24"/>
                      </a:lnTo>
                      <a:lnTo>
                        <a:pt x="388" y="21"/>
                      </a:lnTo>
                      <a:lnTo>
                        <a:pt x="393" y="20"/>
                      </a:lnTo>
                      <a:lnTo>
                        <a:pt x="398" y="17"/>
                      </a:lnTo>
                      <a:lnTo>
                        <a:pt x="402" y="15"/>
                      </a:lnTo>
                      <a:lnTo>
                        <a:pt x="405" y="14"/>
                      </a:lnTo>
                      <a:lnTo>
                        <a:pt x="408" y="10"/>
                      </a:lnTo>
                      <a:lnTo>
                        <a:pt x="411" y="7"/>
                      </a:lnTo>
                      <a:lnTo>
                        <a:pt x="415" y="6"/>
                      </a:lnTo>
                      <a:lnTo>
                        <a:pt x="418" y="3"/>
                      </a:lnTo>
                      <a:lnTo>
                        <a:pt x="423" y="1"/>
                      </a:lnTo>
                      <a:lnTo>
                        <a:pt x="426" y="0"/>
                      </a:lnTo>
                      <a:lnTo>
                        <a:pt x="431" y="0"/>
                      </a:lnTo>
                      <a:lnTo>
                        <a:pt x="436" y="0"/>
                      </a:lnTo>
                      <a:lnTo>
                        <a:pt x="441" y="0"/>
                      </a:lnTo>
                      <a:lnTo>
                        <a:pt x="448" y="1"/>
                      </a:lnTo>
                      <a:lnTo>
                        <a:pt x="456" y="3"/>
                      </a:lnTo>
                      <a:lnTo>
                        <a:pt x="465" y="7"/>
                      </a:lnTo>
                      <a:lnTo>
                        <a:pt x="475" y="10"/>
                      </a:lnTo>
                      <a:lnTo>
                        <a:pt x="485" y="15"/>
                      </a:lnTo>
                      <a:lnTo>
                        <a:pt x="496" y="21"/>
                      </a:lnTo>
                      <a:lnTo>
                        <a:pt x="509" y="28"/>
                      </a:lnTo>
                      <a:lnTo>
                        <a:pt x="516" y="32"/>
                      </a:lnTo>
                      <a:lnTo>
                        <a:pt x="523" y="36"/>
                      </a:lnTo>
                      <a:lnTo>
                        <a:pt x="528" y="39"/>
                      </a:lnTo>
                      <a:lnTo>
                        <a:pt x="534" y="43"/>
                      </a:lnTo>
                      <a:lnTo>
                        <a:pt x="539" y="46"/>
                      </a:lnTo>
                      <a:lnTo>
                        <a:pt x="543" y="50"/>
                      </a:lnTo>
                      <a:lnTo>
                        <a:pt x="548" y="53"/>
                      </a:lnTo>
                      <a:lnTo>
                        <a:pt x="551" y="56"/>
                      </a:lnTo>
                      <a:lnTo>
                        <a:pt x="554" y="59"/>
                      </a:lnTo>
                      <a:lnTo>
                        <a:pt x="558" y="61"/>
                      </a:lnTo>
                      <a:lnTo>
                        <a:pt x="559" y="63"/>
                      </a:lnTo>
                      <a:lnTo>
                        <a:pt x="561" y="66"/>
                      </a:lnTo>
                      <a:lnTo>
                        <a:pt x="563" y="68"/>
                      </a:lnTo>
                      <a:lnTo>
                        <a:pt x="564" y="70"/>
                      </a:lnTo>
                      <a:lnTo>
                        <a:pt x="564" y="71"/>
                      </a:lnTo>
                      <a:lnTo>
                        <a:pt x="564" y="74"/>
                      </a:lnTo>
                      <a:lnTo>
                        <a:pt x="564" y="77"/>
                      </a:lnTo>
                      <a:lnTo>
                        <a:pt x="563" y="81"/>
                      </a:lnTo>
                      <a:lnTo>
                        <a:pt x="559" y="84"/>
                      </a:lnTo>
                      <a:lnTo>
                        <a:pt x="554" y="88"/>
                      </a:lnTo>
                      <a:lnTo>
                        <a:pt x="549" y="91"/>
                      </a:lnTo>
                      <a:lnTo>
                        <a:pt x="541" y="95"/>
                      </a:lnTo>
                      <a:lnTo>
                        <a:pt x="533" y="98"/>
                      </a:lnTo>
                      <a:lnTo>
                        <a:pt x="523" y="102"/>
                      </a:lnTo>
                      <a:lnTo>
                        <a:pt x="523" y="10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23"/>
                <p:cNvSpPr/>
                <p:nvPr/>
              </p:nvSpPr>
              <p:spPr bwMode="auto">
                <a:xfrm>
                  <a:off x="2646363" y="776288"/>
                  <a:ext cx="215900" cy="611188"/>
                </a:xfrm>
                <a:custGeom>
                  <a:avLst/>
                  <a:gdLst>
                    <a:gd name="T0" fmla="*/ 37 w 272"/>
                    <a:gd name="T1" fmla="*/ 626 h 769"/>
                    <a:gd name="T2" fmla="*/ 15 w 272"/>
                    <a:gd name="T3" fmla="*/ 608 h 769"/>
                    <a:gd name="T4" fmla="*/ 3 w 272"/>
                    <a:gd name="T5" fmla="*/ 596 h 769"/>
                    <a:gd name="T6" fmla="*/ 0 w 272"/>
                    <a:gd name="T7" fmla="*/ 589 h 769"/>
                    <a:gd name="T8" fmla="*/ 5 w 272"/>
                    <a:gd name="T9" fmla="*/ 586 h 769"/>
                    <a:gd name="T10" fmla="*/ 18 w 272"/>
                    <a:gd name="T11" fmla="*/ 587 h 769"/>
                    <a:gd name="T12" fmla="*/ 38 w 272"/>
                    <a:gd name="T13" fmla="*/ 592 h 769"/>
                    <a:gd name="T14" fmla="*/ 70 w 272"/>
                    <a:gd name="T15" fmla="*/ 600 h 769"/>
                    <a:gd name="T16" fmla="*/ 105 w 272"/>
                    <a:gd name="T17" fmla="*/ 611 h 769"/>
                    <a:gd name="T18" fmla="*/ 133 w 272"/>
                    <a:gd name="T19" fmla="*/ 618 h 769"/>
                    <a:gd name="T20" fmla="*/ 158 w 272"/>
                    <a:gd name="T21" fmla="*/ 621 h 769"/>
                    <a:gd name="T22" fmla="*/ 174 w 272"/>
                    <a:gd name="T23" fmla="*/ 611 h 769"/>
                    <a:gd name="T24" fmla="*/ 181 w 272"/>
                    <a:gd name="T25" fmla="*/ 596 h 769"/>
                    <a:gd name="T26" fmla="*/ 186 w 272"/>
                    <a:gd name="T27" fmla="*/ 572 h 769"/>
                    <a:gd name="T28" fmla="*/ 191 w 272"/>
                    <a:gd name="T29" fmla="*/ 539 h 769"/>
                    <a:gd name="T30" fmla="*/ 194 w 272"/>
                    <a:gd name="T31" fmla="*/ 498 h 769"/>
                    <a:gd name="T32" fmla="*/ 196 w 272"/>
                    <a:gd name="T33" fmla="*/ 452 h 769"/>
                    <a:gd name="T34" fmla="*/ 196 w 272"/>
                    <a:gd name="T35" fmla="*/ 399 h 769"/>
                    <a:gd name="T36" fmla="*/ 194 w 272"/>
                    <a:gd name="T37" fmla="*/ 338 h 769"/>
                    <a:gd name="T38" fmla="*/ 191 w 272"/>
                    <a:gd name="T39" fmla="*/ 275 h 769"/>
                    <a:gd name="T40" fmla="*/ 186 w 272"/>
                    <a:gd name="T41" fmla="*/ 220 h 769"/>
                    <a:gd name="T42" fmla="*/ 181 w 272"/>
                    <a:gd name="T43" fmla="*/ 174 h 769"/>
                    <a:gd name="T44" fmla="*/ 174 w 272"/>
                    <a:gd name="T45" fmla="*/ 136 h 769"/>
                    <a:gd name="T46" fmla="*/ 163 w 272"/>
                    <a:gd name="T47" fmla="*/ 99 h 769"/>
                    <a:gd name="T48" fmla="*/ 144 w 272"/>
                    <a:gd name="T49" fmla="*/ 57 h 769"/>
                    <a:gd name="T50" fmla="*/ 125 w 272"/>
                    <a:gd name="T51" fmla="*/ 26 h 769"/>
                    <a:gd name="T52" fmla="*/ 115 w 272"/>
                    <a:gd name="T53" fmla="*/ 7 h 769"/>
                    <a:gd name="T54" fmla="*/ 118 w 272"/>
                    <a:gd name="T55" fmla="*/ 0 h 769"/>
                    <a:gd name="T56" fmla="*/ 136 w 272"/>
                    <a:gd name="T57" fmla="*/ 4 h 769"/>
                    <a:gd name="T58" fmla="*/ 168 w 272"/>
                    <a:gd name="T59" fmla="*/ 15 h 769"/>
                    <a:gd name="T60" fmla="*/ 196 w 272"/>
                    <a:gd name="T61" fmla="*/ 34 h 769"/>
                    <a:gd name="T62" fmla="*/ 218 w 272"/>
                    <a:gd name="T63" fmla="*/ 66 h 769"/>
                    <a:gd name="T64" fmla="*/ 236 w 272"/>
                    <a:gd name="T65" fmla="*/ 108 h 769"/>
                    <a:gd name="T66" fmla="*/ 246 w 272"/>
                    <a:gd name="T67" fmla="*/ 144 h 769"/>
                    <a:gd name="T68" fmla="*/ 251 w 272"/>
                    <a:gd name="T69" fmla="*/ 179 h 769"/>
                    <a:gd name="T70" fmla="*/ 256 w 272"/>
                    <a:gd name="T71" fmla="*/ 222 h 769"/>
                    <a:gd name="T72" fmla="*/ 262 w 272"/>
                    <a:gd name="T73" fmla="*/ 277 h 769"/>
                    <a:gd name="T74" fmla="*/ 269 w 272"/>
                    <a:gd name="T75" fmla="*/ 338 h 769"/>
                    <a:gd name="T76" fmla="*/ 271 w 272"/>
                    <a:gd name="T77" fmla="*/ 398 h 769"/>
                    <a:gd name="T78" fmla="*/ 272 w 272"/>
                    <a:gd name="T79" fmla="*/ 476 h 769"/>
                    <a:gd name="T80" fmla="*/ 267 w 272"/>
                    <a:gd name="T81" fmla="*/ 567 h 769"/>
                    <a:gd name="T82" fmla="*/ 256 w 272"/>
                    <a:gd name="T83" fmla="*/ 635 h 769"/>
                    <a:gd name="T84" fmla="*/ 237 w 272"/>
                    <a:gd name="T85" fmla="*/ 688 h 769"/>
                    <a:gd name="T86" fmla="*/ 216 w 272"/>
                    <a:gd name="T87" fmla="*/ 725 h 769"/>
                    <a:gd name="T88" fmla="*/ 189 w 272"/>
                    <a:gd name="T89" fmla="*/ 750 h 769"/>
                    <a:gd name="T90" fmla="*/ 166 w 272"/>
                    <a:gd name="T91" fmla="*/ 764 h 769"/>
                    <a:gd name="T92" fmla="*/ 148 w 272"/>
                    <a:gd name="T93" fmla="*/ 766 h 769"/>
                    <a:gd name="T94" fmla="*/ 134 w 272"/>
                    <a:gd name="T95" fmla="*/ 746 h 769"/>
                    <a:gd name="T96" fmla="*/ 131 w 272"/>
                    <a:gd name="T97" fmla="*/ 721 h 769"/>
                    <a:gd name="T98" fmla="*/ 120 w 272"/>
                    <a:gd name="T99" fmla="*/ 700 h 769"/>
                    <a:gd name="T100" fmla="*/ 101 w 272"/>
                    <a:gd name="T101" fmla="*/ 678 h 769"/>
                    <a:gd name="T102" fmla="*/ 76 w 272"/>
                    <a:gd name="T103" fmla="*/ 656 h 7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72" h="769">
                      <a:moveTo>
                        <a:pt x="60" y="643"/>
                      </a:moveTo>
                      <a:lnTo>
                        <a:pt x="51" y="638"/>
                      </a:lnTo>
                      <a:lnTo>
                        <a:pt x="45" y="632"/>
                      </a:lnTo>
                      <a:lnTo>
                        <a:pt x="37" y="626"/>
                      </a:lnTo>
                      <a:lnTo>
                        <a:pt x="32" y="622"/>
                      </a:lnTo>
                      <a:lnTo>
                        <a:pt x="25" y="617"/>
                      </a:lnTo>
                      <a:lnTo>
                        <a:pt x="20" y="613"/>
                      </a:lnTo>
                      <a:lnTo>
                        <a:pt x="15" y="608"/>
                      </a:lnTo>
                      <a:lnTo>
                        <a:pt x="12" y="606"/>
                      </a:lnTo>
                      <a:lnTo>
                        <a:pt x="8" y="601"/>
                      </a:lnTo>
                      <a:lnTo>
                        <a:pt x="5" y="599"/>
                      </a:lnTo>
                      <a:lnTo>
                        <a:pt x="3" y="596"/>
                      </a:lnTo>
                      <a:lnTo>
                        <a:pt x="2" y="594"/>
                      </a:lnTo>
                      <a:lnTo>
                        <a:pt x="0" y="592"/>
                      </a:lnTo>
                      <a:lnTo>
                        <a:pt x="0" y="590"/>
                      </a:lnTo>
                      <a:lnTo>
                        <a:pt x="0" y="589"/>
                      </a:lnTo>
                      <a:lnTo>
                        <a:pt x="0" y="587"/>
                      </a:lnTo>
                      <a:lnTo>
                        <a:pt x="2" y="587"/>
                      </a:lnTo>
                      <a:lnTo>
                        <a:pt x="3" y="587"/>
                      </a:lnTo>
                      <a:lnTo>
                        <a:pt x="5" y="586"/>
                      </a:lnTo>
                      <a:lnTo>
                        <a:pt x="7" y="586"/>
                      </a:lnTo>
                      <a:lnTo>
                        <a:pt x="10" y="586"/>
                      </a:lnTo>
                      <a:lnTo>
                        <a:pt x="13" y="587"/>
                      </a:lnTo>
                      <a:lnTo>
                        <a:pt x="18" y="587"/>
                      </a:lnTo>
                      <a:lnTo>
                        <a:pt x="22" y="587"/>
                      </a:lnTo>
                      <a:lnTo>
                        <a:pt x="27" y="589"/>
                      </a:lnTo>
                      <a:lnTo>
                        <a:pt x="33" y="590"/>
                      </a:lnTo>
                      <a:lnTo>
                        <a:pt x="38" y="592"/>
                      </a:lnTo>
                      <a:lnTo>
                        <a:pt x="45" y="593"/>
                      </a:lnTo>
                      <a:lnTo>
                        <a:pt x="53" y="594"/>
                      </a:lnTo>
                      <a:lnTo>
                        <a:pt x="61" y="597"/>
                      </a:lnTo>
                      <a:lnTo>
                        <a:pt x="70" y="600"/>
                      </a:lnTo>
                      <a:lnTo>
                        <a:pt x="78" y="601"/>
                      </a:lnTo>
                      <a:lnTo>
                        <a:pt x="88" y="606"/>
                      </a:lnTo>
                      <a:lnTo>
                        <a:pt x="96" y="608"/>
                      </a:lnTo>
                      <a:lnTo>
                        <a:pt x="105" y="611"/>
                      </a:lnTo>
                      <a:lnTo>
                        <a:pt x="111" y="614"/>
                      </a:lnTo>
                      <a:lnTo>
                        <a:pt x="120" y="615"/>
                      </a:lnTo>
                      <a:lnTo>
                        <a:pt x="126" y="617"/>
                      </a:lnTo>
                      <a:lnTo>
                        <a:pt x="133" y="618"/>
                      </a:lnTo>
                      <a:lnTo>
                        <a:pt x="138" y="619"/>
                      </a:lnTo>
                      <a:lnTo>
                        <a:pt x="143" y="619"/>
                      </a:lnTo>
                      <a:lnTo>
                        <a:pt x="148" y="621"/>
                      </a:lnTo>
                      <a:lnTo>
                        <a:pt x="158" y="621"/>
                      </a:lnTo>
                      <a:lnTo>
                        <a:pt x="164" y="618"/>
                      </a:lnTo>
                      <a:lnTo>
                        <a:pt x="169" y="615"/>
                      </a:lnTo>
                      <a:lnTo>
                        <a:pt x="173" y="614"/>
                      </a:lnTo>
                      <a:lnTo>
                        <a:pt x="174" y="611"/>
                      </a:lnTo>
                      <a:lnTo>
                        <a:pt x="176" y="608"/>
                      </a:lnTo>
                      <a:lnTo>
                        <a:pt x="178" y="604"/>
                      </a:lnTo>
                      <a:lnTo>
                        <a:pt x="179" y="600"/>
                      </a:lnTo>
                      <a:lnTo>
                        <a:pt x="181" y="596"/>
                      </a:lnTo>
                      <a:lnTo>
                        <a:pt x="183" y="590"/>
                      </a:lnTo>
                      <a:lnTo>
                        <a:pt x="183" y="585"/>
                      </a:lnTo>
                      <a:lnTo>
                        <a:pt x="184" y="578"/>
                      </a:lnTo>
                      <a:lnTo>
                        <a:pt x="186" y="572"/>
                      </a:lnTo>
                      <a:lnTo>
                        <a:pt x="188" y="564"/>
                      </a:lnTo>
                      <a:lnTo>
                        <a:pt x="189" y="557"/>
                      </a:lnTo>
                      <a:lnTo>
                        <a:pt x="189" y="547"/>
                      </a:lnTo>
                      <a:lnTo>
                        <a:pt x="191" y="539"/>
                      </a:lnTo>
                      <a:lnTo>
                        <a:pt x="193" y="529"/>
                      </a:lnTo>
                      <a:lnTo>
                        <a:pt x="193" y="519"/>
                      </a:lnTo>
                      <a:lnTo>
                        <a:pt x="194" y="509"/>
                      </a:lnTo>
                      <a:lnTo>
                        <a:pt x="194" y="498"/>
                      </a:lnTo>
                      <a:lnTo>
                        <a:pt x="196" y="489"/>
                      </a:lnTo>
                      <a:lnTo>
                        <a:pt x="196" y="476"/>
                      </a:lnTo>
                      <a:lnTo>
                        <a:pt x="196" y="465"/>
                      </a:lnTo>
                      <a:lnTo>
                        <a:pt x="196" y="452"/>
                      </a:lnTo>
                      <a:lnTo>
                        <a:pt x="196" y="440"/>
                      </a:lnTo>
                      <a:lnTo>
                        <a:pt x="196" y="427"/>
                      </a:lnTo>
                      <a:lnTo>
                        <a:pt x="196" y="413"/>
                      </a:lnTo>
                      <a:lnTo>
                        <a:pt x="196" y="399"/>
                      </a:lnTo>
                      <a:lnTo>
                        <a:pt x="196" y="384"/>
                      </a:lnTo>
                      <a:lnTo>
                        <a:pt x="196" y="370"/>
                      </a:lnTo>
                      <a:lnTo>
                        <a:pt x="196" y="355"/>
                      </a:lnTo>
                      <a:lnTo>
                        <a:pt x="194" y="338"/>
                      </a:lnTo>
                      <a:lnTo>
                        <a:pt x="194" y="323"/>
                      </a:lnTo>
                      <a:lnTo>
                        <a:pt x="193" y="306"/>
                      </a:lnTo>
                      <a:lnTo>
                        <a:pt x="193" y="291"/>
                      </a:lnTo>
                      <a:lnTo>
                        <a:pt x="191" y="275"/>
                      </a:lnTo>
                      <a:lnTo>
                        <a:pt x="189" y="260"/>
                      </a:lnTo>
                      <a:lnTo>
                        <a:pt x="189" y="246"/>
                      </a:lnTo>
                      <a:lnTo>
                        <a:pt x="188" y="232"/>
                      </a:lnTo>
                      <a:lnTo>
                        <a:pt x="186" y="220"/>
                      </a:lnTo>
                      <a:lnTo>
                        <a:pt x="184" y="207"/>
                      </a:lnTo>
                      <a:lnTo>
                        <a:pt x="183" y="195"/>
                      </a:lnTo>
                      <a:lnTo>
                        <a:pt x="181" y="183"/>
                      </a:lnTo>
                      <a:lnTo>
                        <a:pt x="181" y="174"/>
                      </a:lnTo>
                      <a:lnTo>
                        <a:pt x="179" y="164"/>
                      </a:lnTo>
                      <a:lnTo>
                        <a:pt x="178" y="154"/>
                      </a:lnTo>
                      <a:lnTo>
                        <a:pt x="176" y="144"/>
                      </a:lnTo>
                      <a:lnTo>
                        <a:pt x="174" y="136"/>
                      </a:lnTo>
                      <a:lnTo>
                        <a:pt x="171" y="129"/>
                      </a:lnTo>
                      <a:lnTo>
                        <a:pt x="169" y="122"/>
                      </a:lnTo>
                      <a:lnTo>
                        <a:pt x="166" y="110"/>
                      </a:lnTo>
                      <a:lnTo>
                        <a:pt x="163" y="99"/>
                      </a:lnTo>
                      <a:lnTo>
                        <a:pt x="158" y="87"/>
                      </a:lnTo>
                      <a:lnTo>
                        <a:pt x="153" y="76"/>
                      </a:lnTo>
                      <a:lnTo>
                        <a:pt x="149" y="66"/>
                      </a:lnTo>
                      <a:lnTo>
                        <a:pt x="144" y="57"/>
                      </a:lnTo>
                      <a:lnTo>
                        <a:pt x="138" y="47"/>
                      </a:lnTo>
                      <a:lnTo>
                        <a:pt x="133" y="39"/>
                      </a:lnTo>
                      <a:lnTo>
                        <a:pt x="128" y="32"/>
                      </a:lnTo>
                      <a:lnTo>
                        <a:pt x="125" y="26"/>
                      </a:lnTo>
                      <a:lnTo>
                        <a:pt x="121" y="20"/>
                      </a:lnTo>
                      <a:lnTo>
                        <a:pt x="118" y="15"/>
                      </a:lnTo>
                      <a:lnTo>
                        <a:pt x="115" y="11"/>
                      </a:lnTo>
                      <a:lnTo>
                        <a:pt x="115" y="7"/>
                      </a:lnTo>
                      <a:lnTo>
                        <a:pt x="115" y="4"/>
                      </a:lnTo>
                      <a:lnTo>
                        <a:pt x="115" y="2"/>
                      </a:lnTo>
                      <a:lnTo>
                        <a:pt x="116" y="1"/>
                      </a:lnTo>
                      <a:lnTo>
                        <a:pt x="118" y="0"/>
                      </a:lnTo>
                      <a:lnTo>
                        <a:pt x="121" y="0"/>
                      </a:lnTo>
                      <a:lnTo>
                        <a:pt x="125" y="1"/>
                      </a:lnTo>
                      <a:lnTo>
                        <a:pt x="130" y="2"/>
                      </a:lnTo>
                      <a:lnTo>
                        <a:pt x="136" y="4"/>
                      </a:lnTo>
                      <a:lnTo>
                        <a:pt x="144" y="5"/>
                      </a:lnTo>
                      <a:lnTo>
                        <a:pt x="151" y="7"/>
                      </a:lnTo>
                      <a:lnTo>
                        <a:pt x="159" y="11"/>
                      </a:lnTo>
                      <a:lnTo>
                        <a:pt x="168" y="15"/>
                      </a:lnTo>
                      <a:lnTo>
                        <a:pt x="176" y="19"/>
                      </a:lnTo>
                      <a:lnTo>
                        <a:pt x="183" y="23"/>
                      </a:lnTo>
                      <a:lnTo>
                        <a:pt x="189" y="29"/>
                      </a:lnTo>
                      <a:lnTo>
                        <a:pt x="196" y="34"/>
                      </a:lnTo>
                      <a:lnTo>
                        <a:pt x="201" y="41"/>
                      </a:lnTo>
                      <a:lnTo>
                        <a:pt x="208" y="48"/>
                      </a:lnTo>
                      <a:lnTo>
                        <a:pt x="213" y="57"/>
                      </a:lnTo>
                      <a:lnTo>
                        <a:pt x="218" y="66"/>
                      </a:lnTo>
                      <a:lnTo>
                        <a:pt x="222" y="76"/>
                      </a:lnTo>
                      <a:lnTo>
                        <a:pt x="227" y="86"/>
                      </a:lnTo>
                      <a:lnTo>
                        <a:pt x="231" y="97"/>
                      </a:lnTo>
                      <a:lnTo>
                        <a:pt x="236" y="108"/>
                      </a:lnTo>
                      <a:lnTo>
                        <a:pt x="241" y="119"/>
                      </a:lnTo>
                      <a:lnTo>
                        <a:pt x="244" y="131"/>
                      </a:lnTo>
                      <a:lnTo>
                        <a:pt x="244" y="138"/>
                      </a:lnTo>
                      <a:lnTo>
                        <a:pt x="246" y="144"/>
                      </a:lnTo>
                      <a:lnTo>
                        <a:pt x="247" y="153"/>
                      </a:lnTo>
                      <a:lnTo>
                        <a:pt x="247" y="160"/>
                      </a:lnTo>
                      <a:lnTo>
                        <a:pt x="249" y="170"/>
                      </a:lnTo>
                      <a:lnTo>
                        <a:pt x="251" y="179"/>
                      </a:lnTo>
                      <a:lnTo>
                        <a:pt x="252" y="189"/>
                      </a:lnTo>
                      <a:lnTo>
                        <a:pt x="254" y="200"/>
                      </a:lnTo>
                      <a:lnTo>
                        <a:pt x="256" y="211"/>
                      </a:lnTo>
                      <a:lnTo>
                        <a:pt x="256" y="222"/>
                      </a:lnTo>
                      <a:lnTo>
                        <a:pt x="257" y="235"/>
                      </a:lnTo>
                      <a:lnTo>
                        <a:pt x="259" y="249"/>
                      </a:lnTo>
                      <a:lnTo>
                        <a:pt x="261" y="263"/>
                      </a:lnTo>
                      <a:lnTo>
                        <a:pt x="262" y="277"/>
                      </a:lnTo>
                      <a:lnTo>
                        <a:pt x="264" y="291"/>
                      </a:lnTo>
                      <a:lnTo>
                        <a:pt x="266" y="306"/>
                      </a:lnTo>
                      <a:lnTo>
                        <a:pt x="267" y="323"/>
                      </a:lnTo>
                      <a:lnTo>
                        <a:pt x="269" y="338"/>
                      </a:lnTo>
                      <a:lnTo>
                        <a:pt x="269" y="353"/>
                      </a:lnTo>
                      <a:lnTo>
                        <a:pt x="269" y="369"/>
                      </a:lnTo>
                      <a:lnTo>
                        <a:pt x="271" y="384"/>
                      </a:lnTo>
                      <a:lnTo>
                        <a:pt x="271" y="398"/>
                      </a:lnTo>
                      <a:lnTo>
                        <a:pt x="272" y="412"/>
                      </a:lnTo>
                      <a:lnTo>
                        <a:pt x="272" y="426"/>
                      </a:lnTo>
                      <a:lnTo>
                        <a:pt x="272" y="452"/>
                      </a:lnTo>
                      <a:lnTo>
                        <a:pt x="272" y="476"/>
                      </a:lnTo>
                      <a:lnTo>
                        <a:pt x="272" y="501"/>
                      </a:lnTo>
                      <a:lnTo>
                        <a:pt x="271" y="523"/>
                      </a:lnTo>
                      <a:lnTo>
                        <a:pt x="269" y="546"/>
                      </a:lnTo>
                      <a:lnTo>
                        <a:pt x="267" y="567"/>
                      </a:lnTo>
                      <a:lnTo>
                        <a:pt x="264" y="585"/>
                      </a:lnTo>
                      <a:lnTo>
                        <a:pt x="261" y="603"/>
                      </a:lnTo>
                      <a:lnTo>
                        <a:pt x="259" y="619"/>
                      </a:lnTo>
                      <a:lnTo>
                        <a:pt x="256" y="635"/>
                      </a:lnTo>
                      <a:lnTo>
                        <a:pt x="252" y="649"/>
                      </a:lnTo>
                      <a:lnTo>
                        <a:pt x="247" y="663"/>
                      </a:lnTo>
                      <a:lnTo>
                        <a:pt x="242" y="675"/>
                      </a:lnTo>
                      <a:lnTo>
                        <a:pt x="237" y="688"/>
                      </a:lnTo>
                      <a:lnTo>
                        <a:pt x="232" y="698"/>
                      </a:lnTo>
                      <a:lnTo>
                        <a:pt x="227" y="709"/>
                      </a:lnTo>
                      <a:lnTo>
                        <a:pt x="221" y="717"/>
                      </a:lnTo>
                      <a:lnTo>
                        <a:pt x="216" y="725"/>
                      </a:lnTo>
                      <a:lnTo>
                        <a:pt x="209" y="734"/>
                      </a:lnTo>
                      <a:lnTo>
                        <a:pt x="203" y="741"/>
                      </a:lnTo>
                      <a:lnTo>
                        <a:pt x="196" y="745"/>
                      </a:lnTo>
                      <a:lnTo>
                        <a:pt x="189" y="750"/>
                      </a:lnTo>
                      <a:lnTo>
                        <a:pt x="183" y="755"/>
                      </a:lnTo>
                      <a:lnTo>
                        <a:pt x="178" y="757"/>
                      </a:lnTo>
                      <a:lnTo>
                        <a:pt x="173" y="762"/>
                      </a:lnTo>
                      <a:lnTo>
                        <a:pt x="166" y="764"/>
                      </a:lnTo>
                      <a:lnTo>
                        <a:pt x="161" y="766"/>
                      </a:lnTo>
                      <a:lnTo>
                        <a:pt x="156" y="769"/>
                      </a:lnTo>
                      <a:lnTo>
                        <a:pt x="151" y="767"/>
                      </a:lnTo>
                      <a:lnTo>
                        <a:pt x="148" y="766"/>
                      </a:lnTo>
                      <a:lnTo>
                        <a:pt x="143" y="763"/>
                      </a:lnTo>
                      <a:lnTo>
                        <a:pt x="139" y="759"/>
                      </a:lnTo>
                      <a:lnTo>
                        <a:pt x="138" y="753"/>
                      </a:lnTo>
                      <a:lnTo>
                        <a:pt x="134" y="746"/>
                      </a:lnTo>
                      <a:lnTo>
                        <a:pt x="134" y="739"/>
                      </a:lnTo>
                      <a:lnTo>
                        <a:pt x="133" y="731"/>
                      </a:lnTo>
                      <a:lnTo>
                        <a:pt x="133" y="727"/>
                      </a:lnTo>
                      <a:lnTo>
                        <a:pt x="131" y="721"/>
                      </a:lnTo>
                      <a:lnTo>
                        <a:pt x="130" y="716"/>
                      </a:lnTo>
                      <a:lnTo>
                        <a:pt x="126" y="710"/>
                      </a:lnTo>
                      <a:lnTo>
                        <a:pt x="123" y="706"/>
                      </a:lnTo>
                      <a:lnTo>
                        <a:pt x="120" y="700"/>
                      </a:lnTo>
                      <a:lnTo>
                        <a:pt x="116" y="695"/>
                      </a:lnTo>
                      <a:lnTo>
                        <a:pt x="113" y="689"/>
                      </a:lnTo>
                      <a:lnTo>
                        <a:pt x="108" y="684"/>
                      </a:lnTo>
                      <a:lnTo>
                        <a:pt x="101" y="678"/>
                      </a:lnTo>
                      <a:lnTo>
                        <a:pt x="96" y="672"/>
                      </a:lnTo>
                      <a:lnTo>
                        <a:pt x="90" y="667"/>
                      </a:lnTo>
                      <a:lnTo>
                        <a:pt x="83" y="661"/>
                      </a:lnTo>
                      <a:lnTo>
                        <a:pt x="76" y="656"/>
                      </a:lnTo>
                      <a:lnTo>
                        <a:pt x="68" y="650"/>
                      </a:lnTo>
                      <a:lnTo>
                        <a:pt x="60" y="643"/>
                      </a:lnTo>
                      <a:lnTo>
                        <a:pt x="60" y="64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24"/>
                <p:cNvSpPr/>
                <p:nvPr/>
              </p:nvSpPr>
              <p:spPr bwMode="auto">
                <a:xfrm>
                  <a:off x="2382838" y="836613"/>
                  <a:ext cx="814387" cy="147638"/>
                </a:xfrm>
                <a:custGeom>
                  <a:avLst/>
                  <a:gdLst>
                    <a:gd name="T0" fmla="*/ 983 w 1024"/>
                    <a:gd name="T1" fmla="*/ 90 h 186"/>
                    <a:gd name="T2" fmla="*/ 954 w 1024"/>
                    <a:gd name="T3" fmla="*/ 89 h 186"/>
                    <a:gd name="T4" fmla="*/ 913 w 1024"/>
                    <a:gd name="T5" fmla="*/ 83 h 186"/>
                    <a:gd name="T6" fmla="*/ 865 w 1024"/>
                    <a:gd name="T7" fmla="*/ 81 h 186"/>
                    <a:gd name="T8" fmla="*/ 813 w 1024"/>
                    <a:gd name="T9" fmla="*/ 81 h 186"/>
                    <a:gd name="T10" fmla="*/ 765 w 1024"/>
                    <a:gd name="T11" fmla="*/ 85 h 186"/>
                    <a:gd name="T12" fmla="*/ 730 w 1024"/>
                    <a:gd name="T13" fmla="*/ 88 h 186"/>
                    <a:gd name="T14" fmla="*/ 692 w 1024"/>
                    <a:gd name="T15" fmla="*/ 92 h 186"/>
                    <a:gd name="T16" fmla="*/ 650 w 1024"/>
                    <a:gd name="T17" fmla="*/ 97 h 186"/>
                    <a:gd name="T18" fmla="*/ 606 w 1024"/>
                    <a:gd name="T19" fmla="*/ 104 h 186"/>
                    <a:gd name="T20" fmla="*/ 556 w 1024"/>
                    <a:gd name="T21" fmla="*/ 111 h 186"/>
                    <a:gd name="T22" fmla="*/ 445 w 1024"/>
                    <a:gd name="T23" fmla="*/ 128 h 186"/>
                    <a:gd name="T24" fmla="*/ 330 w 1024"/>
                    <a:gd name="T25" fmla="*/ 145 h 186"/>
                    <a:gd name="T26" fmla="*/ 232 w 1024"/>
                    <a:gd name="T27" fmla="*/ 161 h 186"/>
                    <a:gd name="T28" fmla="*/ 179 w 1024"/>
                    <a:gd name="T29" fmla="*/ 173 h 186"/>
                    <a:gd name="T30" fmla="*/ 136 w 1024"/>
                    <a:gd name="T31" fmla="*/ 181 h 186"/>
                    <a:gd name="T32" fmla="*/ 104 w 1024"/>
                    <a:gd name="T33" fmla="*/ 185 h 186"/>
                    <a:gd name="T34" fmla="*/ 81 w 1024"/>
                    <a:gd name="T35" fmla="*/ 186 h 186"/>
                    <a:gd name="T36" fmla="*/ 69 w 1024"/>
                    <a:gd name="T37" fmla="*/ 185 h 186"/>
                    <a:gd name="T38" fmla="*/ 53 w 1024"/>
                    <a:gd name="T39" fmla="*/ 181 h 186"/>
                    <a:gd name="T40" fmla="*/ 36 w 1024"/>
                    <a:gd name="T41" fmla="*/ 170 h 186"/>
                    <a:gd name="T42" fmla="*/ 16 w 1024"/>
                    <a:gd name="T43" fmla="*/ 152 h 186"/>
                    <a:gd name="T44" fmla="*/ 3 w 1024"/>
                    <a:gd name="T45" fmla="*/ 136 h 186"/>
                    <a:gd name="T46" fmla="*/ 0 w 1024"/>
                    <a:gd name="T47" fmla="*/ 128 h 186"/>
                    <a:gd name="T48" fmla="*/ 3 w 1024"/>
                    <a:gd name="T49" fmla="*/ 125 h 186"/>
                    <a:gd name="T50" fmla="*/ 11 w 1024"/>
                    <a:gd name="T51" fmla="*/ 125 h 186"/>
                    <a:gd name="T52" fmla="*/ 25 w 1024"/>
                    <a:gd name="T53" fmla="*/ 125 h 186"/>
                    <a:gd name="T54" fmla="*/ 43 w 1024"/>
                    <a:gd name="T55" fmla="*/ 124 h 186"/>
                    <a:gd name="T56" fmla="*/ 64 w 1024"/>
                    <a:gd name="T57" fmla="*/ 122 h 186"/>
                    <a:gd name="T58" fmla="*/ 103 w 1024"/>
                    <a:gd name="T59" fmla="*/ 121 h 186"/>
                    <a:gd name="T60" fmla="*/ 166 w 1024"/>
                    <a:gd name="T61" fmla="*/ 117 h 186"/>
                    <a:gd name="T62" fmla="*/ 237 w 1024"/>
                    <a:gd name="T63" fmla="*/ 107 h 186"/>
                    <a:gd name="T64" fmla="*/ 313 w 1024"/>
                    <a:gd name="T65" fmla="*/ 93 h 186"/>
                    <a:gd name="T66" fmla="*/ 398 w 1024"/>
                    <a:gd name="T67" fmla="*/ 79 h 186"/>
                    <a:gd name="T68" fmla="*/ 491 w 1024"/>
                    <a:gd name="T69" fmla="*/ 65 h 186"/>
                    <a:gd name="T70" fmla="*/ 655 w 1024"/>
                    <a:gd name="T71" fmla="*/ 39 h 186"/>
                    <a:gd name="T72" fmla="*/ 757 w 1024"/>
                    <a:gd name="T73" fmla="*/ 19 h 186"/>
                    <a:gd name="T74" fmla="*/ 803 w 1024"/>
                    <a:gd name="T75" fmla="*/ 12 h 186"/>
                    <a:gd name="T76" fmla="*/ 841 w 1024"/>
                    <a:gd name="T77" fmla="*/ 5 h 186"/>
                    <a:gd name="T78" fmla="*/ 875 w 1024"/>
                    <a:gd name="T79" fmla="*/ 1 h 186"/>
                    <a:gd name="T80" fmla="*/ 899 w 1024"/>
                    <a:gd name="T81" fmla="*/ 0 h 186"/>
                    <a:gd name="T82" fmla="*/ 918 w 1024"/>
                    <a:gd name="T83" fmla="*/ 0 h 186"/>
                    <a:gd name="T84" fmla="*/ 936 w 1024"/>
                    <a:gd name="T85" fmla="*/ 5 h 186"/>
                    <a:gd name="T86" fmla="*/ 961 w 1024"/>
                    <a:gd name="T87" fmla="*/ 15 h 186"/>
                    <a:gd name="T88" fmla="*/ 986 w 1024"/>
                    <a:gd name="T89" fmla="*/ 29 h 186"/>
                    <a:gd name="T90" fmla="*/ 1007 w 1024"/>
                    <a:gd name="T91" fmla="*/ 44 h 186"/>
                    <a:gd name="T92" fmla="*/ 1019 w 1024"/>
                    <a:gd name="T93" fmla="*/ 58 h 186"/>
                    <a:gd name="T94" fmla="*/ 1022 w 1024"/>
                    <a:gd name="T95" fmla="*/ 68 h 186"/>
                    <a:gd name="T96" fmla="*/ 1016 w 1024"/>
                    <a:gd name="T97" fmla="*/ 79 h 186"/>
                    <a:gd name="T98" fmla="*/ 1002 w 1024"/>
                    <a:gd name="T99" fmla="*/ 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024" h="186">
                      <a:moveTo>
                        <a:pt x="996" y="89"/>
                      </a:moveTo>
                      <a:lnTo>
                        <a:pt x="989" y="90"/>
                      </a:lnTo>
                      <a:lnTo>
                        <a:pt x="983" y="90"/>
                      </a:lnTo>
                      <a:lnTo>
                        <a:pt x="974" y="90"/>
                      </a:lnTo>
                      <a:lnTo>
                        <a:pt x="964" y="89"/>
                      </a:lnTo>
                      <a:lnTo>
                        <a:pt x="954" y="89"/>
                      </a:lnTo>
                      <a:lnTo>
                        <a:pt x="941" y="88"/>
                      </a:lnTo>
                      <a:lnTo>
                        <a:pt x="928" y="86"/>
                      </a:lnTo>
                      <a:lnTo>
                        <a:pt x="913" y="83"/>
                      </a:lnTo>
                      <a:lnTo>
                        <a:pt x="898" y="82"/>
                      </a:lnTo>
                      <a:lnTo>
                        <a:pt x="881" y="81"/>
                      </a:lnTo>
                      <a:lnTo>
                        <a:pt x="865" y="81"/>
                      </a:lnTo>
                      <a:lnTo>
                        <a:pt x="848" y="81"/>
                      </a:lnTo>
                      <a:lnTo>
                        <a:pt x="830" y="81"/>
                      </a:lnTo>
                      <a:lnTo>
                        <a:pt x="813" y="81"/>
                      </a:lnTo>
                      <a:lnTo>
                        <a:pt x="795" y="82"/>
                      </a:lnTo>
                      <a:lnTo>
                        <a:pt x="775" y="83"/>
                      </a:lnTo>
                      <a:lnTo>
                        <a:pt x="765" y="85"/>
                      </a:lnTo>
                      <a:lnTo>
                        <a:pt x="753" y="86"/>
                      </a:lnTo>
                      <a:lnTo>
                        <a:pt x="742" y="86"/>
                      </a:lnTo>
                      <a:lnTo>
                        <a:pt x="730" y="88"/>
                      </a:lnTo>
                      <a:lnTo>
                        <a:pt x="719" y="89"/>
                      </a:lnTo>
                      <a:lnTo>
                        <a:pt x="705" y="90"/>
                      </a:lnTo>
                      <a:lnTo>
                        <a:pt x="692" y="92"/>
                      </a:lnTo>
                      <a:lnTo>
                        <a:pt x="679" y="95"/>
                      </a:lnTo>
                      <a:lnTo>
                        <a:pt x="665" y="96"/>
                      </a:lnTo>
                      <a:lnTo>
                        <a:pt x="650" y="97"/>
                      </a:lnTo>
                      <a:lnTo>
                        <a:pt x="636" y="100"/>
                      </a:lnTo>
                      <a:lnTo>
                        <a:pt x="621" y="102"/>
                      </a:lnTo>
                      <a:lnTo>
                        <a:pt x="606" y="104"/>
                      </a:lnTo>
                      <a:lnTo>
                        <a:pt x="589" y="107"/>
                      </a:lnTo>
                      <a:lnTo>
                        <a:pt x="572" y="108"/>
                      </a:lnTo>
                      <a:lnTo>
                        <a:pt x="556" y="111"/>
                      </a:lnTo>
                      <a:lnTo>
                        <a:pt x="519" y="117"/>
                      </a:lnTo>
                      <a:lnTo>
                        <a:pt x="483" y="122"/>
                      </a:lnTo>
                      <a:lnTo>
                        <a:pt x="445" y="128"/>
                      </a:lnTo>
                      <a:lnTo>
                        <a:pt x="408" y="132"/>
                      </a:lnTo>
                      <a:lnTo>
                        <a:pt x="370" y="139"/>
                      </a:lnTo>
                      <a:lnTo>
                        <a:pt x="330" y="145"/>
                      </a:lnTo>
                      <a:lnTo>
                        <a:pt x="292" y="150"/>
                      </a:lnTo>
                      <a:lnTo>
                        <a:pt x="252" y="157"/>
                      </a:lnTo>
                      <a:lnTo>
                        <a:pt x="232" y="161"/>
                      </a:lnTo>
                      <a:lnTo>
                        <a:pt x="214" y="166"/>
                      </a:lnTo>
                      <a:lnTo>
                        <a:pt x="196" y="170"/>
                      </a:lnTo>
                      <a:lnTo>
                        <a:pt x="179" y="173"/>
                      </a:lnTo>
                      <a:lnTo>
                        <a:pt x="164" y="175"/>
                      </a:lnTo>
                      <a:lnTo>
                        <a:pt x="149" y="178"/>
                      </a:lnTo>
                      <a:lnTo>
                        <a:pt x="136" y="181"/>
                      </a:lnTo>
                      <a:lnTo>
                        <a:pt x="124" y="182"/>
                      </a:lnTo>
                      <a:lnTo>
                        <a:pt x="114" y="184"/>
                      </a:lnTo>
                      <a:lnTo>
                        <a:pt x="104" y="185"/>
                      </a:lnTo>
                      <a:lnTo>
                        <a:pt x="96" y="186"/>
                      </a:lnTo>
                      <a:lnTo>
                        <a:pt x="88" y="186"/>
                      </a:lnTo>
                      <a:lnTo>
                        <a:pt x="81" y="186"/>
                      </a:lnTo>
                      <a:lnTo>
                        <a:pt x="76" y="186"/>
                      </a:lnTo>
                      <a:lnTo>
                        <a:pt x="73" y="186"/>
                      </a:lnTo>
                      <a:lnTo>
                        <a:pt x="69" y="185"/>
                      </a:lnTo>
                      <a:lnTo>
                        <a:pt x="64" y="185"/>
                      </a:lnTo>
                      <a:lnTo>
                        <a:pt x="58" y="184"/>
                      </a:lnTo>
                      <a:lnTo>
                        <a:pt x="53" y="181"/>
                      </a:lnTo>
                      <a:lnTo>
                        <a:pt x="48" y="178"/>
                      </a:lnTo>
                      <a:lnTo>
                        <a:pt x="41" y="174"/>
                      </a:lnTo>
                      <a:lnTo>
                        <a:pt x="36" y="170"/>
                      </a:lnTo>
                      <a:lnTo>
                        <a:pt x="30" y="164"/>
                      </a:lnTo>
                      <a:lnTo>
                        <a:pt x="23" y="157"/>
                      </a:lnTo>
                      <a:lnTo>
                        <a:pt x="16" y="152"/>
                      </a:lnTo>
                      <a:lnTo>
                        <a:pt x="11" y="146"/>
                      </a:lnTo>
                      <a:lnTo>
                        <a:pt x="6" y="141"/>
                      </a:lnTo>
                      <a:lnTo>
                        <a:pt x="3" y="136"/>
                      </a:lnTo>
                      <a:lnTo>
                        <a:pt x="1" y="132"/>
                      </a:lnTo>
                      <a:lnTo>
                        <a:pt x="0" y="129"/>
                      </a:lnTo>
                      <a:lnTo>
                        <a:pt x="0" y="128"/>
                      </a:lnTo>
                      <a:lnTo>
                        <a:pt x="0" y="125"/>
                      </a:lnTo>
                      <a:lnTo>
                        <a:pt x="1" y="125"/>
                      </a:lnTo>
                      <a:lnTo>
                        <a:pt x="3" y="125"/>
                      </a:lnTo>
                      <a:lnTo>
                        <a:pt x="5" y="125"/>
                      </a:lnTo>
                      <a:lnTo>
                        <a:pt x="8" y="125"/>
                      </a:lnTo>
                      <a:lnTo>
                        <a:pt x="11" y="125"/>
                      </a:lnTo>
                      <a:lnTo>
                        <a:pt x="15" y="125"/>
                      </a:lnTo>
                      <a:lnTo>
                        <a:pt x="20" y="125"/>
                      </a:lnTo>
                      <a:lnTo>
                        <a:pt x="25" y="125"/>
                      </a:lnTo>
                      <a:lnTo>
                        <a:pt x="30" y="125"/>
                      </a:lnTo>
                      <a:lnTo>
                        <a:pt x="36" y="124"/>
                      </a:lnTo>
                      <a:lnTo>
                        <a:pt x="43" y="124"/>
                      </a:lnTo>
                      <a:lnTo>
                        <a:pt x="49" y="124"/>
                      </a:lnTo>
                      <a:lnTo>
                        <a:pt x="56" y="122"/>
                      </a:lnTo>
                      <a:lnTo>
                        <a:pt x="64" y="122"/>
                      </a:lnTo>
                      <a:lnTo>
                        <a:pt x="73" y="121"/>
                      </a:lnTo>
                      <a:lnTo>
                        <a:pt x="83" y="121"/>
                      </a:lnTo>
                      <a:lnTo>
                        <a:pt x="103" y="121"/>
                      </a:lnTo>
                      <a:lnTo>
                        <a:pt x="122" y="120"/>
                      </a:lnTo>
                      <a:lnTo>
                        <a:pt x="144" y="118"/>
                      </a:lnTo>
                      <a:lnTo>
                        <a:pt x="166" y="117"/>
                      </a:lnTo>
                      <a:lnTo>
                        <a:pt x="189" y="114"/>
                      </a:lnTo>
                      <a:lnTo>
                        <a:pt x="212" y="111"/>
                      </a:lnTo>
                      <a:lnTo>
                        <a:pt x="237" y="107"/>
                      </a:lnTo>
                      <a:lnTo>
                        <a:pt x="262" y="103"/>
                      </a:lnTo>
                      <a:lnTo>
                        <a:pt x="287" y="97"/>
                      </a:lnTo>
                      <a:lnTo>
                        <a:pt x="313" y="93"/>
                      </a:lnTo>
                      <a:lnTo>
                        <a:pt x="342" y="88"/>
                      </a:lnTo>
                      <a:lnTo>
                        <a:pt x="370" y="83"/>
                      </a:lnTo>
                      <a:lnTo>
                        <a:pt x="398" y="79"/>
                      </a:lnTo>
                      <a:lnTo>
                        <a:pt x="428" y="75"/>
                      </a:lnTo>
                      <a:lnTo>
                        <a:pt x="460" y="71"/>
                      </a:lnTo>
                      <a:lnTo>
                        <a:pt x="491" y="65"/>
                      </a:lnTo>
                      <a:lnTo>
                        <a:pt x="556" y="54"/>
                      </a:lnTo>
                      <a:lnTo>
                        <a:pt x="622" y="44"/>
                      </a:lnTo>
                      <a:lnTo>
                        <a:pt x="655" y="39"/>
                      </a:lnTo>
                      <a:lnTo>
                        <a:pt x="689" y="32"/>
                      </a:lnTo>
                      <a:lnTo>
                        <a:pt x="723" y="26"/>
                      </a:lnTo>
                      <a:lnTo>
                        <a:pt x="757" y="19"/>
                      </a:lnTo>
                      <a:lnTo>
                        <a:pt x="773" y="17"/>
                      </a:lnTo>
                      <a:lnTo>
                        <a:pt x="788" y="14"/>
                      </a:lnTo>
                      <a:lnTo>
                        <a:pt x="803" y="12"/>
                      </a:lnTo>
                      <a:lnTo>
                        <a:pt x="816" y="10"/>
                      </a:lnTo>
                      <a:lnTo>
                        <a:pt x="830" y="8"/>
                      </a:lnTo>
                      <a:lnTo>
                        <a:pt x="841" y="5"/>
                      </a:lnTo>
                      <a:lnTo>
                        <a:pt x="853" y="4"/>
                      </a:lnTo>
                      <a:lnTo>
                        <a:pt x="865" y="3"/>
                      </a:lnTo>
                      <a:lnTo>
                        <a:pt x="875" y="1"/>
                      </a:lnTo>
                      <a:lnTo>
                        <a:pt x="883" y="1"/>
                      </a:lnTo>
                      <a:lnTo>
                        <a:pt x="891" y="0"/>
                      </a:lnTo>
                      <a:lnTo>
                        <a:pt x="899" y="0"/>
                      </a:lnTo>
                      <a:lnTo>
                        <a:pt x="906" y="0"/>
                      </a:lnTo>
                      <a:lnTo>
                        <a:pt x="913" y="0"/>
                      </a:lnTo>
                      <a:lnTo>
                        <a:pt x="918" y="0"/>
                      </a:lnTo>
                      <a:lnTo>
                        <a:pt x="923" y="1"/>
                      </a:lnTo>
                      <a:lnTo>
                        <a:pt x="929" y="3"/>
                      </a:lnTo>
                      <a:lnTo>
                        <a:pt x="936" y="5"/>
                      </a:lnTo>
                      <a:lnTo>
                        <a:pt x="944" y="8"/>
                      </a:lnTo>
                      <a:lnTo>
                        <a:pt x="953" y="11"/>
                      </a:lnTo>
                      <a:lnTo>
                        <a:pt x="961" y="15"/>
                      </a:lnTo>
                      <a:lnTo>
                        <a:pt x="969" y="19"/>
                      </a:lnTo>
                      <a:lnTo>
                        <a:pt x="978" y="24"/>
                      </a:lnTo>
                      <a:lnTo>
                        <a:pt x="986" y="29"/>
                      </a:lnTo>
                      <a:lnTo>
                        <a:pt x="994" y="33"/>
                      </a:lnTo>
                      <a:lnTo>
                        <a:pt x="1001" y="39"/>
                      </a:lnTo>
                      <a:lnTo>
                        <a:pt x="1007" y="44"/>
                      </a:lnTo>
                      <a:lnTo>
                        <a:pt x="1012" y="49"/>
                      </a:lnTo>
                      <a:lnTo>
                        <a:pt x="1016" y="53"/>
                      </a:lnTo>
                      <a:lnTo>
                        <a:pt x="1019" y="58"/>
                      </a:lnTo>
                      <a:lnTo>
                        <a:pt x="1021" y="61"/>
                      </a:lnTo>
                      <a:lnTo>
                        <a:pt x="1024" y="65"/>
                      </a:lnTo>
                      <a:lnTo>
                        <a:pt x="1022" y="68"/>
                      </a:lnTo>
                      <a:lnTo>
                        <a:pt x="1021" y="72"/>
                      </a:lnTo>
                      <a:lnTo>
                        <a:pt x="1019" y="75"/>
                      </a:lnTo>
                      <a:lnTo>
                        <a:pt x="1016" y="79"/>
                      </a:lnTo>
                      <a:lnTo>
                        <a:pt x="1012" y="82"/>
                      </a:lnTo>
                      <a:lnTo>
                        <a:pt x="1007" y="85"/>
                      </a:lnTo>
                      <a:lnTo>
                        <a:pt x="1002" y="86"/>
                      </a:lnTo>
                      <a:lnTo>
                        <a:pt x="996" y="89"/>
                      </a:lnTo>
                      <a:lnTo>
                        <a:pt x="996" y="8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>
              <a:off x="3325654" y="4166256"/>
              <a:ext cx="507365" cy="509905"/>
              <a:chOff x="2062736" y="3463036"/>
              <a:chExt cx="507365" cy="509905"/>
            </a:xfrm>
          </p:grpSpPr>
          <p:pic>
            <p:nvPicPr>
              <p:cNvPr id="24" name="图片 23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2736" y="3463036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25" name="组合 24"/>
              <p:cNvGrpSpPr/>
              <p:nvPr/>
            </p:nvGrpSpPr>
            <p:grpSpPr>
              <a:xfrm>
                <a:off x="2241869" y="3584165"/>
                <a:ext cx="148576" cy="267647"/>
                <a:chOff x="2565400" y="581025"/>
                <a:chExt cx="447675" cy="806451"/>
              </a:xfrm>
              <a:solidFill>
                <a:srgbClr val="FF0000"/>
              </a:solidFill>
            </p:grpSpPr>
            <p:sp>
              <p:nvSpPr>
                <p:cNvPr id="26" name="Freeform 22"/>
                <p:cNvSpPr/>
                <p:nvPr/>
              </p:nvSpPr>
              <p:spPr bwMode="auto">
                <a:xfrm>
                  <a:off x="2565400" y="581025"/>
                  <a:ext cx="447675" cy="246063"/>
                </a:xfrm>
                <a:custGeom>
                  <a:avLst/>
                  <a:gdLst>
                    <a:gd name="T0" fmla="*/ 506 w 564"/>
                    <a:gd name="T1" fmla="*/ 110 h 309"/>
                    <a:gd name="T2" fmla="*/ 488 w 564"/>
                    <a:gd name="T3" fmla="*/ 123 h 309"/>
                    <a:gd name="T4" fmla="*/ 465 w 564"/>
                    <a:gd name="T5" fmla="*/ 142 h 309"/>
                    <a:gd name="T6" fmla="*/ 436 w 564"/>
                    <a:gd name="T7" fmla="*/ 166 h 309"/>
                    <a:gd name="T8" fmla="*/ 405 w 564"/>
                    <a:gd name="T9" fmla="*/ 196 h 309"/>
                    <a:gd name="T10" fmla="*/ 368 w 564"/>
                    <a:gd name="T11" fmla="*/ 233 h 309"/>
                    <a:gd name="T12" fmla="*/ 327 w 564"/>
                    <a:gd name="T13" fmla="*/ 274 h 309"/>
                    <a:gd name="T14" fmla="*/ 282 w 564"/>
                    <a:gd name="T15" fmla="*/ 295 h 309"/>
                    <a:gd name="T16" fmla="*/ 297 w 564"/>
                    <a:gd name="T17" fmla="*/ 247 h 309"/>
                    <a:gd name="T18" fmla="*/ 327 w 564"/>
                    <a:gd name="T19" fmla="*/ 205 h 309"/>
                    <a:gd name="T20" fmla="*/ 353 w 564"/>
                    <a:gd name="T21" fmla="*/ 169 h 309"/>
                    <a:gd name="T22" fmla="*/ 375 w 564"/>
                    <a:gd name="T23" fmla="*/ 139 h 309"/>
                    <a:gd name="T24" fmla="*/ 392 w 564"/>
                    <a:gd name="T25" fmla="*/ 116 h 309"/>
                    <a:gd name="T26" fmla="*/ 405 w 564"/>
                    <a:gd name="T27" fmla="*/ 98 h 309"/>
                    <a:gd name="T28" fmla="*/ 411 w 564"/>
                    <a:gd name="T29" fmla="*/ 85 h 309"/>
                    <a:gd name="T30" fmla="*/ 413 w 564"/>
                    <a:gd name="T31" fmla="*/ 78 h 309"/>
                    <a:gd name="T32" fmla="*/ 407 w 564"/>
                    <a:gd name="T33" fmla="*/ 74 h 309"/>
                    <a:gd name="T34" fmla="*/ 392 w 564"/>
                    <a:gd name="T35" fmla="*/ 74 h 309"/>
                    <a:gd name="T36" fmla="*/ 375 w 564"/>
                    <a:gd name="T37" fmla="*/ 75 h 309"/>
                    <a:gd name="T38" fmla="*/ 347 w 564"/>
                    <a:gd name="T39" fmla="*/ 81 h 309"/>
                    <a:gd name="T40" fmla="*/ 304 w 564"/>
                    <a:gd name="T41" fmla="*/ 92 h 309"/>
                    <a:gd name="T42" fmla="*/ 247 w 564"/>
                    <a:gd name="T43" fmla="*/ 106 h 309"/>
                    <a:gd name="T44" fmla="*/ 181 w 564"/>
                    <a:gd name="T45" fmla="*/ 123 h 309"/>
                    <a:gd name="T46" fmla="*/ 129 w 564"/>
                    <a:gd name="T47" fmla="*/ 135 h 309"/>
                    <a:gd name="T48" fmla="*/ 94 w 564"/>
                    <a:gd name="T49" fmla="*/ 144 h 309"/>
                    <a:gd name="T50" fmla="*/ 76 w 564"/>
                    <a:gd name="T51" fmla="*/ 148 h 309"/>
                    <a:gd name="T52" fmla="*/ 61 w 564"/>
                    <a:gd name="T53" fmla="*/ 144 h 309"/>
                    <a:gd name="T54" fmla="*/ 40 w 564"/>
                    <a:gd name="T55" fmla="*/ 127 h 309"/>
                    <a:gd name="T56" fmla="*/ 13 w 564"/>
                    <a:gd name="T57" fmla="*/ 105 h 309"/>
                    <a:gd name="T58" fmla="*/ 1 w 564"/>
                    <a:gd name="T59" fmla="*/ 89 h 309"/>
                    <a:gd name="T60" fmla="*/ 51 w 564"/>
                    <a:gd name="T61" fmla="*/ 85 h 309"/>
                    <a:gd name="T62" fmla="*/ 121 w 564"/>
                    <a:gd name="T63" fmla="*/ 77 h 309"/>
                    <a:gd name="T64" fmla="*/ 156 w 564"/>
                    <a:gd name="T65" fmla="*/ 71 h 309"/>
                    <a:gd name="T66" fmla="*/ 197 w 564"/>
                    <a:gd name="T67" fmla="*/ 64 h 309"/>
                    <a:gd name="T68" fmla="*/ 247 w 564"/>
                    <a:gd name="T69" fmla="*/ 56 h 309"/>
                    <a:gd name="T70" fmla="*/ 302 w 564"/>
                    <a:gd name="T71" fmla="*/ 45 h 309"/>
                    <a:gd name="T72" fmla="*/ 345 w 564"/>
                    <a:gd name="T73" fmla="*/ 35 h 309"/>
                    <a:gd name="T74" fmla="*/ 377 w 564"/>
                    <a:gd name="T75" fmla="*/ 25 h 309"/>
                    <a:gd name="T76" fmla="*/ 398 w 564"/>
                    <a:gd name="T77" fmla="*/ 17 h 309"/>
                    <a:gd name="T78" fmla="*/ 411 w 564"/>
                    <a:gd name="T79" fmla="*/ 7 h 309"/>
                    <a:gd name="T80" fmla="*/ 426 w 564"/>
                    <a:gd name="T81" fmla="*/ 0 h 309"/>
                    <a:gd name="T82" fmla="*/ 448 w 564"/>
                    <a:gd name="T83" fmla="*/ 1 h 309"/>
                    <a:gd name="T84" fmla="*/ 485 w 564"/>
                    <a:gd name="T85" fmla="*/ 15 h 309"/>
                    <a:gd name="T86" fmla="*/ 523 w 564"/>
                    <a:gd name="T87" fmla="*/ 36 h 309"/>
                    <a:gd name="T88" fmla="*/ 543 w 564"/>
                    <a:gd name="T89" fmla="*/ 50 h 309"/>
                    <a:gd name="T90" fmla="*/ 558 w 564"/>
                    <a:gd name="T91" fmla="*/ 61 h 309"/>
                    <a:gd name="T92" fmla="*/ 564 w 564"/>
                    <a:gd name="T93" fmla="*/ 70 h 309"/>
                    <a:gd name="T94" fmla="*/ 563 w 564"/>
                    <a:gd name="T95" fmla="*/ 81 h 309"/>
                    <a:gd name="T96" fmla="*/ 541 w 564"/>
                    <a:gd name="T97" fmla="*/ 95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564" h="309">
                      <a:moveTo>
                        <a:pt x="523" y="102"/>
                      </a:moveTo>
                      <a:lnTo>
                        <a:pt x="518" y="103"/>
                      </a:lnTo>
                      <a:lnTo>
                        <a:pt x="511" y="107"/>
                      </a:lnTo>
                      <a:lnTo>
                        <a:pt x="506" y="110"/>
                      </a:lnTo>
                      <a:lnTo>
                        <a:pt x="503" y="113"/>
                      </a:lnTo>
                      <a:lnTo>
                        <a:pt x="498" y="116"/>
                      </a:lnTo>
                      <a:lnTo>
                        <a:pt x="493" y="120"/>
                      </a:lnTo>
                      <a:lnTo>
                        <a:pt x="488" y="123"/>
                      </a:lnTo>
                      <a:lnTo>
                        <a:pt x="483" y="127"/>
                      </a:lnTo>
                      <a:lnTo>
                        <a:pt x="478" y="132"/>
                      </a:lnTo>
                      <a:lnTo>
                        <a:pt x="471" y="137"/>
                      </a:lnTo>
                      <a:lnTo>
                        <a:pt x="465" y="142"/>
                      </a:lnTo>
                      <a:lnTo>
                        <a:pt x="458" y="148"/>
                      </a:lnTo>
                      <a:lnTo>
                        <a:pt x="451" y="153"/>
                      </a:lnTo>
                      <a:lnTo>
                        <a:pt x="445" y="160"/>
                      </a:lnTo>
                      <a:lnTo>
                        <a:pt x="436" y="166"/>
                      </a:lnTo>
                      <a:lnTo>
                        <a:pt x="430" y="173"/>
                      </a:lnTo>
                      <a:lnTo>
                        <a:pt x="421" y="181"/>
                      </a:lnTo>
                      <a:lnTo>
                        <a:pt x="413" y="188"/>
                      </a:lnTo>
                      <a:lnTo>
                        <a:pt x="405" y="196"/>
                      </a:lnTo>
                      <a:lnTo>
                        <a:pt x="397" y="205"/>
                      </a:lnTo>
                      <a:lnTo>
                        <a:pt x="387" y="213"/>
                      </a:lnTo>
                      <a:lnTo>
                        <a:pt x="378" y="223"/>
                      </a:lnTo>
                      <a:lnTo>
                        <a:pt x="368" y="233"/>
                      </a:lnTo>
                      <a:lnTo>
                        <a:pt x="358" y="242"/>
                      </a:lnTo>
                      <a:lnTo>
                        <a:pt x="348" y="252"/>
                      </a:lnTo>
                      <a:lnTo>
                        <a:pt x="338" y="263"/>
                      </a:lnTo>
                      <a:lnTo>
                        <a:pt x="327" y="274"/>
                      </a:lnTo>
                      <a:lnTo>
                        <a:pt x="317" y="286"/>
                      </a:lnTo>
                      <a:lnTo>
                        <a:pt x="305" y="297"/>
                      </a:lnTo>
                      <a:lnTo>
                        <a:pt x="294" y="309"/>
                      </a:lnTo>
                      <a:lnTo>
                        <a:pt x="282" y="295"/>
                      </a:lnTo>
                      <a:lnTo>
                        <a:pt x="270" y="281"/>
                      </a:lnTo>
                      <a:lnTo>
                        <a:pt x="280" y="269"/>
                      </a:lnTo>
                      <a:lnTo>
                        <a:pt x="289" y="258"/>
                      </a:lnTo>
                      <a:lnTo>
                        <a:pt x="297" y="247"/>
                      </a:lnTo>
                      <a:lnTo>
                        <a:pt x="305" y="235"/>
                      </a:lnTo>
                      <a:lnTo>
                        <a:pt x="312" y="224"/>
                      </a:lnTo>
                      <a:lnTo>
                        <a:pt x="320" y="215"/>
                      </a:lnTo>
                      <a:lnTo>
                        <a:pt x="327" y="205"/>
                      </a:lnTo>
                      <a:lnTo>
                        <a:pt x="333" y="195"/>
                      </a:lnTo>
                      <a:lnTo>
                        <a:pt x="340" y="187"/>
                      </a:lnTo>
                      <a:lnTo>
                        <a:pt x="347" y="177"/>
                      </a:lnTo>
                      <a:lnTo>
                        <a:pt x="353" y="169"/>
                      </a:lnTo>
                      <a:lnTo>
                        <a:pt x="358" y="162"/>
                      </a:lnTo>
                      <a:lnTo>
                        <a:pt x="365" y="153"/>
                      </a:lnTo>
                      <a:lnTo>
                        <a:pt x="370" y="146"/>
                      </a:lnTo>
                      <a:lnTo>
                        <a:pt x="375" y="139"/>
                      </a:lnTo>
                      <a:lnTo>
                        <a:pt x="380" y="132"/>
                      </a:lnTo>
                      <a:lnTo>
                        <a:pt x="383" y="127"/>
                      </a:lnTo>
                      <a:lnTo>
                        <a:pt x="388" y="121"/>
                      </a:lnTo>
                      <a:lnTo>
                        <a:pt x="392" y="116"/>
                      </a:lnTo>
                      <a:lnTo>
                        <a:pt x="395" y="110"/>
                      </a:lnTo>
                      <a:lnTo>
                        <a:pt x="398" y="106"/>
                      </a:lnTo>
                      <a:lnTo>
                        <a:pt x="402" y="100"/>
                      </a:lnTo>
                      <a:lnTo>
                        <a:pt x="405" y="98"/>
                      </a:lnTo>
                      <a:lnTo>
                        <a:pt x="407" y="93"/>
                      </a:lnTo>
                      <a:lnTo>
                        <a:pt x="408" y="91"/>
                      </a:lnTo>
                      <a:lnTo>
                        <a:pt x="410" y="88"/>
                      </a:lnTo>
                      <a:lnTo>
                        <a:pt x="411" y="85"/>
                      </a:lnTo>
                      <a:lnTo>
                        <a:pt x="413" y="82"/>
                      </a:lnTo>
                      <a:lnTo>
                        <a:pt x="413" y="81"/>
                      </a:lnTo>
                      <a:lnTo>
                        <a:pt x="413" y="79"/>
                      </a:lnTo>
                      <a:lnTo>
                        <a:pt x="413" y="78"/>
                      </a:lnTo>
                      <a:lnTo>
                        <a:pt x="413" y="78"/>
                      </a:lnTo>
                      <a:lnTo>
                        <a:pt x="411" y="77"/>
                      </a:lnTo>
                      <a:lnTo>
                        <a:pt x="410" y="75"/>
                      </a:lnTo>
                      <a:lnTo>
                        <a:pt x="407" y="74"/>
                      </a:lnTo>
                      <a:lnTo>
                        <a:pt x="403" y="74"/>
                      </a:lnTo>
                      <a:lnTo>
                        <a:pt x="400" y="74"/>
                      </a:lnTo>
                      <a:lnTo>
                        <a:pt x="395" y="74"/>
                      </a:lnTo>
                      <a:lnTo>
                        <a:pt x="392" y="74"/>
                      </a:lnTo>
                      <a:lnTo>
                        <a:pt x="387" y="74"/>
                      </a:lnTo>
                      <a:lnTo>
                        <a:pt x="383" y="74"/>
                      </a:lnTo>
                      <a:lnTo>
                        <a:pt x="378" y="74"/>
                      </a:lnTo>
                      <a:lnTo>
                        <a:pt x="375" y="75"/>
                      </a:lnTo>
                      <a:lnTo>
                        <a:pt x="368" y="75"/>
                      </a:lnTo>
                      <a:lnTo>
                        <a:pt x="362" y="77"/>
                      </a:lnTo>
                      <a:lnTo>
                        <a:pt x="355" y="79"/>
                      </a:lnTo>
                      <a:lnTo>
                        <a:pt x="347" y="81"/>
                      </a:lnTo>
                      <a:lnTo>
                        <a:pt x="337" y="84"/>
                      </a:lnTo>
                      <a:lnTo>
                        <a:pt x="327" y="85"/>
                      </a:lnTo>
                      <a:lnTo>
                        <a:pt x="315" y="88"/>
                      </a:lnTo>
                      <a:lnTo>
                        <a:pt x="304" y="92"/>
                      </a:lnTo>
                      <a:lnTo>
                        <a:pt x="290" y="95"/>
                      </a:lnTo>
                      <a:lnTo>
                        <a:pt x="277" y="98"/>
                      </a:lnTo>
                      <a:lnTo>
                        <a:pt x="262" y="102"/>
                      </a:lnTo>
                      <a:lnTo>
                        <a:pt x="247" y="106"/>
                      </a:lnTo>
                      <a:lnTo>
                        <a:pt x="231" y="110"/>
                      </a:lnTo>
                      <a:lnTo>
                        <a:pt x="212" y="114"/>
                      </a:lnTo>
                      <a:lnTo>
                        <a:pt x="196" y="118"/>
                      </a:lnTo>
                      <a:lnTo>
                        <a:pt x="181" y="123"/>
                      </a:lnTo>
                      <a:lnTo>
                        <a:pt x="166" y="125"/>
                      </a:lnTo>
                      <a:lnTo>
                        <a:pt x="152" y="130"/>
                      </a:lnTo>
                      <a:lnTo>
                        <a:pt x="141" y="132"/>
                      </a:lnTo>
                      <a:lnTo>
                        <a:pt x="129" y="135"/>
                      </a:lnTo>
                      <a:lnTo>
                        <a:pt x="119" y="138"/>
                      </a:lnTo>
                      <a:lnTo>
                        <a:pt x="109" y="139"/>
                      </a:lnTo>
                      <a:lnTo>
                        <a:pt x="103" y="142"/>
                      </a:lnTo>
                      <a:lnTo>
                        <a:pt x="94" y="144"/>
                      </a:lnTo>
                      <a:lnTo>
                        <a:pt x="88" y="145"/>
                      </a:lnTo>
                      <a:lnTo>
                        <a:pt x="83" y="146"/>
                      </a:lnTo>
                      <a:lnTo>
                        <a:pt x="79" y="146"/>
                      </a:lnTo>
                      <a:lnTo>
                        <a:pt x="76" y="148"/>
                      </a:lnTo>
                      <a:lnTo>
                        <a:pt x="74" y="148"/>
                      </a:lnTo>
                      <a:lnTo>
                        <a:pt x="69" y="146"/>
                      </a:lnTo>
                      <a:lnTo>
                        <a:pt x="66" y="146"/>
                      </a:lnTo>
                      <a:lnTo>
                        <a:pt x="61" y="144"/>
                      </a:lnTo>
                      <a:lnTo>
                        <a:pt x="56" y="141"/>
                      </a:lnTo>
                      <a:lnTo>
                        <a:pt x="51" y="137"/>
                      </a:lnTo>
                      <a:lnTo>
                        <a:pt x="46" y="132"/>
                      </a:lnTo>
                      <a:lnTo>
                        <a:pt x="40" y="127"/>
                      </a:lnTo>
                      <a:lnTo>
                        <a:pt x="33" y="120"/>
                      </a:lnTo>
                      <a:lnTo>
                        <a:pt x="25" y="114"/>
                      </a:lnTo>
                      <a:lnTo>
                        <a:pt x="18" y="109"/>
                      </a:lnTo>
                      <a:lnTo>
                        <a:pt x="13" y="105"/>
                      </a:lnTo>
                      <a:lnTo>
                        <a:pt x="8" y="100"/>
                      </a:lnTo>
                      <a:lnTo>
                        <a:pt x="5" y="96"/>
                      </a:lnTo>
                      <a:lnTo>
                        <a:pt x="3" y="92"/>
                      </a:lnTo>
                      <a:lnTo>
                        <a:pt x="1" y="89"/>
                      </a:lnTo>
                      <a:lnTo>
                        <a:pt x="0" y="88"/>
                      </a:lnTo>
                      <a:lnTo>
                        <a:pt x="13" y="86"/>
                      </a:lnTo>
                      <a:lnTo>
                        <a:pt x="25" y="86"/>
                      </a:lnTo>
                      <a:lnTo>
                        <a:pt x="51" y="85"/>
                      </a:lnTo>
                      <a:lnTo>
                        <a:pt x="78" y="81"/>
                      </a:lnTo>
                      <a:lnTo>
                        <a:pt x="106" y="78"/>
                      </a:lnTo>
                      <a:lnTo>
                        <a:pt x="113" y="77"/>
                      </a:lnTo>
                      <a:lnTo>
                        <a:pt x="121" y="77"/>
                      </a:lnTo>
                      <a:lnTo>
                        <a:pt x="129" y="75"/>
                      </a:lnTo>
                      <a:lnTo>
                        <a:pt x="138" y="74"/>
                      </a:lnTo>
                      <a:lnTo>
                        <a:pt x="146" y="72"/>
                      </a:lnTo>
                      <a:lnTo>
                        <a:pt x="156" y="71"/>
                      </a:lnTo>
                      <a:lnTo>
                        <a:pt x="166" y="70"/>
                      </a:lnTo>
                      <a:lnTo>
                        <a:pt x="176" y="68"/>
                      </a:lnTo>
                      <a:lnTo>
                        <a:pt x="186" y="66"/>
                      </a:lnTo>
                      <a:lnTo>
                        <a:pt x="197" y="64"/>
                      </a:lnTo>
                      <a:lnTo>
                        <a:pt x="209" y="63"/>
                      </a:lnTo>
                      <a:lnTo>
                        <a:pt x="222" y="60"/>
                      </a:lnTo>
                      <a:lnTo>
                        <a:pt x="234" y="57"/>
                      </a:lnTo>
                      <a:lnTo>
                        <a:pt x="247" y="56"/>
                      </a:lnTo>
                      <a:lnTo>
                        <a:pt x="262" y="53"/>
                      </a:lnTo>
                      <a:lnTo>
                        <a:pt x="275" y="50"/>
                      </a:lnTo>
                      <a:lnTo>
                        <a:pt x="289" y="47"/>
                      </a:lnTo>
                      <a:lnTo>
                        <a:pt x="302" y="45"/>
                      </a:lnTo>
                      <a:lnTo>
                        <a:pt x="314" y="42"/>
                      </a:lnTo>
                      <a:lnTo>
                        <a:pt x="325" y="40"/>
                      </a:lnTo>
                      <a:lnTo>
                        <a:pt x="335" y="38"/>
                      </a:lnTo>
                      <a:lnTo>
                        <a:pt x="345" y="35"/>
                      </a:lnTo>
                      <a:lnTo>
                        <a:pt x="353" y="32"/>
                      </a:lnTo>
                      <a:lnTo>
                        <a:pt x="362" y="31"/>
                      </a:lnTo>
                      <a:lnTo>
                        <a:pt x="370" y="28"/>
                      </a:lnTo>
                      <a:lnTo>
                        <a:pt x="377" y="25"/>
                      </a:lnTo>
                      <a:lnTo>
                        <a:pt x="383" y="24"/>
                      </a:lnTo>
                      <a:lnTo>
                        <a:pt x="388" y="21"/>
                      </a:lnTo>
                      <a:lnTo>
                        <a:pt x="393" y="20"/>
                      </a:lnTo>
                      <a:lnTo>
                        <a:pt x="398" y="17"/>
                      </a:lnTo>
                      <a:lnTo>
                        <a:pt x="402" y="15"/>
                      </a:lnTo>
                      <a:lnTo>
                        <a:pt x="405" y="14"/>
                      </a:lnTo>
                      <a:lnTo>
                        <a:pt x="408" y="10"/>
                      </a:lnTo>
                      <a:lnTo>
                        <a:pt x="411" y="7"/>
                      </a:lnTo>
                      <a:lnTo>
                        <a:pt x="415" y="6"/>
                      </a:lnTo>
                      <a:lnTo>
                        <a:pt x="418" y="3"/>
                      </a:lnTo>
                      <a:lnTo>
                        <a:pt x="423" y="1"/>
                      </a:lnTo>
                      <a:lnTo>
                        <a:pt x="426" y="0"/>
                      </a:lnTo>
                      <a:lnTo>
                        <a:pt x="431" y="0"/>
                      </a:lnTo>
                      <a:lnTo>
                        <a:pt x="436" y="0"/>
                      </a:lnTo>
                      <a:lnTo>
                        <a:pt x="441" y="0"/>
                      </a:lnTo>
                      <a:lnTo>
                        <a:pt x="448" y="1"/>
                      </a:lnTo>
                      <a:lnTo>
                        <a:pt x="456" y="3"/>
                      </a:lnTo>
                      <a:lnTo>
                        <a:pt x="465" y="7"/>
                      </a:lnTo>
                      <a:lnTo>
                        <a:pt x="475" y="10"/>
                      </a:lnTo>
                      <a:lnTo>
                        <a:pt x="485" y="15"/>
                      </a:lnTo>
                      <a:lnTo>
                        <a:pt x="496" y="21"/>
                      </a:lnTo>
                      <a:lnTo>
                        <a:pt x="509" y="28"/>
                      </a:lnTo>
                      <a:lnTo>
                        <a:pt x="516" y="32"/>
                      </a:lnTo>
                      <a:lnTo>
                        <a:pt x="523" y="36"/>
                      </a:lnTo>
                      <a:lnTo>
                        <a:pt x="528" y="39"/>
                      </a:lnTo>
                      <a:lnTo>
                        <a:pt x="534" y="43"/>
                      </a:lnTo>
                      <a:lnTo>
                        <a:pt x="539" y="46"/>
                      </a:lnTo>
                      <a:lnTo>
                        <a:pt x="543" y="50"/>
                      </a:lnTo>
                      <a:lnTo>
                        <a:pt x="548" y="53"/>
                      </a:lnTo>
                      <a:lnTo>
                        <a:pt x="551" y="56"/>
                      </a:lnTo>
                      <a:lnTo>
                        <a:pt x="554" y="59"/>
                      </a:lnTo>
                      <a:lnTo>
                        <a:pt x="558" y="61"/>
                      </a:lnTo>
                      <a:lnTo>
                        <a:pt x="559" y="63"/>
                      </a:lnTo>
                      <a:lnTo>
                        <a:pt x="561" y="66"/>
                      </a:lnTo>
                      <a:lnTo>
                        <a:pt x="563" y="68"/>
                      </a:lnTo>
                      <a:lnTo>
                        <a:pt x="564" y="70"/>
                      </a:lnTo>
                      <a:lnTo>
                        <a:pt x="564" y="71"/>
                      </a:lnTo>
                      <a:lnTo>
                        <a:pt x="564" y="74"/>
                      </a:lnTo>
                      <a:lnTo>
                        <a:pt x="564" y="77"/>
                      </a:lnTo>
                      <a:lnTo>
                        <a:pt x="563" y="81"/>
                      </a:lnTo>
                      <a:lnTo>
                        <a:pt x="559" y="84"/>
                      </a:lnTo>
                      <a:lnTo>
                        <a:pt x="554" y="88"/>
                      </a:lnTo>
                      <a:lnTo>
                        <a:pt x="549" y="91"/>
                      </a:lnTo>
                      <a:lnTo>
                        <a:pt x="541" y="95"/>
                      </a:lnTo>
                      <a:lnTo>
                        <a:pt x="533" y="98"/>
                      </a:lnTo>
                      <a:lnTo>
                        <a:pt x="523" y="102"/>
                      </a:lnTo>
                      <a:lnTo>
                        <a:pt x="523" y="10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" name="Freeform 23"/>
                <p:cNvSpPr/>
                <p:nvPr/>
              </p:nvSpPr>
              <p:spPr bwMode="auto">
                <a:xfrm>
                  <a:off x="2646363" y="776288"/>
                  <a:ext cx="215900" cy="611188"/>
                </a:xfrm>
                <a:custGeom>
                  <a:avLst/>
                  <a:gdLst>
                    <a:gd name="T0" fmla="*/ 37 w 272"/>
                    <a:gd name="T1" fmla="*/ 626 h 769"/>
                    <a:gd name="T2" fmla="*/ 15 w 272"/>
                    <a:gd name="T3" fmla="*/ 608 h 769"/>
                    <a:gd name="T4" fmla="*/ 3 w 272"/>
                    <a:gd name="T5" fmla="*/ 596 h 769"/>
                    <a:gd name="T6" fmla="*/ 0 w 272"/>
                    <a:gd name="T7" fmla="*/ 589 h 769"/>
                    <a:gd name="T8" fmla="*/ 5 w 272"/>
                    <a:gd name="T9" fmla="*/ 586 h 769"/>
                    <a:gd name="T10" fmla="*/ 18 w 272"/>
                    <a:gd name="T11" fmla="*/ 587 h 769"/>
                    <a:gd name="T12" fmla="*/ 38 w 272"/>
                    <a:gd name="T13" fmla="*/ 592 h 769"/>
                    <a:gd name="T14" fmla="*/ 70 w 272"/>
                    <a:gd name="T15" fmla="*/ 600 h 769"/>
                    <a:gd name="T16" fmla="*/ 105 w 272"/>
                    <a:gd name="T17" fmla="*/ 611 h 769"/>
                    <a:gd name="T18" fmla="*/ 133 w 272"/>
                    <a:gd name="T19" fmla="*/ 618 h 769"/>
                    <a:gd name="T20" fmla="*/ 158 w 272"/>
                    <a:gd name="T21" fmla="*/ 621 h 769"/>
                    <a:gd name="T22" fmla="*/ 174 w 272"/>
                    <a:gd name="T23" fmla="*/ 611 h 769"/>
                    <a:gd name="T24" fmla="*/ 181 w 272"/>
                    <a:gd name="T25" fmla="*/ 596 h 769"/>
                    <a:gd name="T26" fmla="*/ 186 w 272"/>
                    <a:gd name="T27" fmla="*/ 572 h 769"/>
                    <a:gd name="T28" fmla="*/ 191 w 272"/>
                    <a:gd name="T29" fmla="*/ 539 h 769"/>
                    <a:gd name="T30" fmla="*/ 194 w 272"/>
                    <a:gd name="T31" fmla="*/ 498 h 769"/>
                    <a:gd name="T32" fmla="*/ 196 w 272"/>
                    <a:gd name="T33" fmla="*/ 452 h 769"/>
                    <a:gd name="T34" fmla="*/ 196 w 272"/>
                    <a:gd name="T35" fmla="*/ 399 h 769"/>
                    <a:gd name="T36" fmla="*/ 194 w 272"/>
                    <a:gd name="T37" fmla="*/ 338 h 769"/>
                    <a:gd name="T38" fmla="*/ 191 w 272"/>
                    <a:gd name="T39" fmla="*/ 275 h 769"/>
                    <a:gd name="T40" fmla="*/ 186 w 272"/>
                    <a:gd name="T41" fmla="*/ 220 h 769"/>
                    <a:gd name="T42" fmla="*/ 181 w 272"/>
                    <a:gd name="T43" fmla="*/ 174 h 769"/>
                    <a:gd name="T44" fmla="*/ 174 w 272"/>
                    <a:gd name="T45" fmla="*/ 136 h 769"/>
                    <a:gd name="T46" fmla="*/ 163 w 272"/>
                    <a:gd name="T47" fmla="*/ 99 h 769"/>
                    <a:gd name="T48" fmla="*/ 144 w 272"/>
                    <a:gd name="T49" fmla="*/ 57 h 769"/>
                    <a:gd name="T50" fmla="*/ 125 w 272"/>
                    <a:gd name="T51" fmla="*/ 26 h 769"/>
                    <a:gd name="T52" fmla="*/ 115 w 272"/>
                    <a:gd name="T53" fmla="*/ 7 h 769"/>
                    <a:gd name="T54" fmla="*/ 118 w 272"/>
                    <a:gd name="T55" fmla="*/ 0 h 769"/>
                    <a:gd name="T56" fmla="*/ 136 w 272"/>
                    <a:gd name="T57" fmla="*/ 4 h 769"/>
                    <a:gd name="T58" fmla="*/ 168 w 272"/>
                    <a:gd name="T59" fmla="*/ 15 h 769"/>
                    <a:gd name="T60" fmla="*/ 196 w 272"/>
                    <a:gd name="T61" fmla="*/ 34 h 769"/>
                    <a:gd name="T62" fmla="*/ 218 w 272"/>
                    <a:gd name="T63" fmla="*/ 66 h 769"/>
                    <a:gd name="T64" fmla="*/ 236 w 272"/>
                    <a:gd name="T65" fmla="*/ 108 h 769"/>
                    <a:gd name="T66" fmla="*/ 246 w 272"/>
                    <a:gd name="T67" fmla="*/ 144 h 769"/>
                    <a:gd name="T68" fmla="*/ 251 w 272"/>
                    <a:gd name="T69" fmla="*/ 179 h 769"/>
                    <a:gd name="T70" fmla="*/ 256 w 272"/>
                    <a:gd name="T71" fmla="*/ 222 h 769"/>
                    <a:gd name="T72" fmla="*/ 262 w 272"/>
                    <a:gd name="T73" fmla="*/ 277 h 769"/>
                    <a:gd name="T74" fmla="*/ 269 w 272"/>
                    <a:gd name="T75" fmla="*/ 338 h 769"/>
                    <a:gd name="T76" fmla="*/ 271 w 272"/>
                    <a:gd name="T77" fmla="*/ 398 h 769"/>
                    <a:gd name="T78" fmla="*/ 272 w 272"/>
                    <a:gd name="T79" fmla="*/ 476 h 769"/>
                    <a:gd name="T80" fmla="*/ 267 w 272"/>
                    <a:gd name="T81" fmla="*/ 567 h 769"/>
                    <a:gd name="T82" fmla="*/ 256 w 272"/>
                    <a:gd name="T83" fmla="*/ 635 h 769"/>
                    <a:gd name="T84" fmla="*/ 237 w 272"/>
                    <a:gd name="T85" fmla="*/ 688 h 769"/>
                    <a:gd name="T86" fmla="*/ 216 w 272"/>
                    <a:gd name="T87" fmla="*/ 725 h 769"/>
                    <a:gd name="T88" fmla="*/ 189 w 272"/>
                    <a:gd name="T89" fmla="*/ 750 h 769"/>
                    <a:gd name="T90" fmla="*/ 166 w 272"/>
                    <a:gd name="T91" fmla="*/ 764 h 769"/>
                    <a:gd name="T92" fmla="*/ 148 w 272"/>
                    <a:gd name="T93" fmla="*/ 766 h 769"/>
                    <a:gd name="T94" fmla="*/ 134 w 272"/>
                    <a:gd name="T95" fmla="*/ 746 h 769"/>
                    <a:gd name="T96" fmla="*/ 131 w 272"/>
                    <a:gd name="T97" fmla="*/ 721 h 769"/>
                    <a:gd name="T98" fmla="*/ 120 w 272"/>
                    <a:gd name="T99" fmla="*/ 700 h 769"/>
                    <a:gd name="T100" fmla="*/ 101 w 272"/>
                    <a:gd name="T101" fmla="*/ 678 h 769"/>
                    <a:gd name="T102" fmla="*/ 76 w 272"/>
                    <a:gd name="T103" fmla="*/ 656 h 7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72" h="769">
                      <a:moveTo>
                        <a:pt x="60" y="643"/>
                      </a:moveTo>
                      <a:lnTo>
                        <a:pt x="51" y="638"/>
                      </a:lnTo>
                      <a:lnTo>
                        <a:pt x="45" y="632"/>
                      </a:lnTo>
                      <a:lnTo>
                        <a:pt x="37" y="626"/>
                      </a:lnTo>
                      <a:lnTo>
                        <a:pt x="32" y="622"/>
                      </a:lnTo>
                      <a:lnTo>
                        <a:pt x="25" y="617"/>
                      </a:lnTo>
                      <a:lnTo>
                        <a:pt x="20" y="613"/>
                      </a:lnTo>
                      <a:lnTo>
                        <a:pt x="15" y="608"/>
                      </a:lnTo>
                      <a:lnTo>
                        <a:pt x="12" y="606"/>
                      </a:lnTo>
                      <a:lnTo>
                        <a:pt x="8" y="601"/>
                      </a:lnTo>
                      <a:lnTo>
                        <a:pt x="5" y="599"/>
                      </a:lnTo>
                      <a:lnTo>
                        <a:pt x="3" y="596"/>
                      </a:lnTo>
                      <a:lnTo>
                        <a:pt x="2" y="594"/>
                      </a:lnTo>
                      <a:lnTo>
                        <a:pt x="0" y="592"/>
                      </a:lnTo>
                      <a:lnTo>
                        <a:pt x="0" y="590"/>
                      </a:lnTo>
                      <a:lnTo>
                        <a:pt x="0" y="589"/>
                      </a:lnTo>
                      <a:lnTo>
                        <a:pt x="0" y="587"/>
                      </a:lnTo>
                      <a:lnTo>
                        <a:pt x="2" y="587"/>
                      </a:lnTo>
                      <a:lnTo>
                        <a:pt x="3" y="587"/>
                      </a:lnTo>
                      <a:lnTo>
                        <a:pt x="5" y="586"/>
                      </a:lnTo>
                      <a:lnTo>
                        <a:pt x="7" y="586"/>
                      </a:lnTo>
                      <a:lnTo>
                        <a:pt x="10" y="586"/>
                      </a:lnTo>
                      <a:lnTo>
                        <a:pt x="13" y="587"/>
                      </a:lnTo>
                      <a:lnTo>
                        <a:pt x="18" y="587"/>
                      </a:lnTo>
                      <a:lnTo>
                        <a:pt x="22" y="587"/>
                      </a:lnTo>
                      <a:lnTo>
                        <a:pt x="27" y="589"/>
                      </a:lnTo>
                      <a:lnTo>
                        <a:pt x="33" y="590"/>
                      </a:lnTo>
                      <a:lnTo>
                        <a:pt x="38" y="592"/>
                      </a:lnTo>
                      <a:lnTo>
                        <a:pt x="45" y="593"/>
                      </a:lnTo>
                      <a:lnTo>
                        <a:pt x="53" y="594"/>
                      </a:lnTo>
                      <a:lnTo>
                        <a:pt x="61" y="597"/>
                      </a:lnTo>
                      <a:lnTo>
                        <a:pt x="70" y="600"/>
                      </a:lnTo>
                      <a:lnTo>
                        <a:pt x="78" y="601"/>
                      </a:lnTo>
                      <a:lnTo>
                        <a:pt x="88" y="606"/>
                      </a:lnTo>
                      <a:lnTo>
                        <a:pt x="96" y="608"/>
                      </a:lnTo>
                      <a:lnTo>
                        <a:pt x="105" y="611"/>
                      </a:lnTo>
                      <a:lnTo>
                        <a:pt x="111" y="614"/>
                      </a:lnTo>
                      <a:lnTo>
                        <a:pt x="120" y="615"/>
                      </a:lnTo>
                      <a:lnTo>
                        <a:pt x="126" y="617"/>
                      </a:lnTo>
                      <a:lnTo>
                        <a:pt x="133" y="618"/>
                      </a:lnTo>
                      <a:lnTo>
                        <a:pt x="138" y="619"/>
                      </a:lnTo>
                      <a:lnTo>
                        <a:pt x="143" y="619"/>
                      </a:lnTo>
                      <a:lnTo>
                        <a:pt x="148" y="621"/>
                      </a:lnTo>
                      <a:lnTo>
                        <a:pt x="158" y="621"/>
                      </a:lnTo>
                      <a:lnTo>
                        <a:pt x="164" y="618"/>
                      </a:lnTo>
                      <a:lnTo>
                        <a:pt x="169" y="615"/>
                      </a:lnTo>
                      <a:lnTo>
                        <a:pt x="173" y="614"/>
                      </a:lnTo>
                      <a:lnTo>
                        <a:pt x="174" y="611"/>
                      </a:lnTo>
                      <a:lnTo>
                        <a:pt x="176" y="608"/>
                      </a:lnTo>
                      <a:lnTo>
                        <a:pt x="178" y="604"/>
                      </a:lnTo>
                      <a:lnTo>
                        <a:pt x="179" y="600"/>
                      </a:lnTo>
                      <a:lnTo>
                        <a:pt x="181" y="596"/>
                      </a:lnTo>
                      <a:lnTo>
                        <a:pt x="183" y="590"/>
                      </a:lnTo>
                      <a:lnTo>
                        <a:pt x="183" y="585"/>
                      </a:lnTo>
                      <a:lnTo>
                        <a:pt x="184" y="578"/>
                      </a:lnTo>
                      <a:lnTo>
                        <a:pt x="186" y="572"/>
                      </a:lnTo>
                      <a:lnTo>
                        <a:pt x="188" y="564"/>
                      </a:lnTo>
                      <a:lnTo>
                        <a:pt x="189" y="557"/>
                      </a:lnTo>
                      <a:lnTo>
                        <a:pt x="189" y="547"/>
                      </a:lnTo>
                      <a:lnTo>
                        <a:pt x="191" y="539"/>
                      </a:lnTo>
                      <a:lnTo>
                        <a:pt x="193" y="529"/>
                      </a:lnTo>
                      <a:lnTo>
                        <a:pt x="193" y="519"/>
                      </a:lnTo>
                      <a:lnTo>
                        <a:pt x="194" y="509"/>
                      </a:lnTo>
                      <a:lnTo>
                        <a:pt x="194" y="498"/>
                      </a:lnTo>
                      <a:lnTo>
                        <a:pt x="196" y="489"/>
                      </a:lnTo>
                      <a:lnTo>
                        <a:pt x="196" y="476"/>
                      </a:lnTo>
                      <a:lnTo>
                        <a:pt x="196" y="465"/>
                      </a:lnTo>
                      <a:lnTo>
                        <a:pt x="196" y="452"/>
                      </a:lnTo>
                      <a:lnTo>
                        <a:pt x="196" y="440"/>
                      </a:lnTo>
                      <a:lnTo>
                        <a:pt x="196" y="427"/>
                      </a:lnTo>
                      <a:lnTo>
                        <a:pt x="196" y="413"/>
                      </a:lnTo>
                      <a:lnTo>
                        <a:pt x="196" y="399"/>
                      </a:lnTo>
                      <a:lnTo>
                        <a:pt x="196" y="384"/>
                      </a:lnTo>
                      <a:lnTo>
                        <a:pt x="196" y="370"/>
                      </a:lnTo>
                      <a:lnTo>
                        <a:pt x="196" y="355"/>
                      </a:lnTo>
                      <a:lnTo>
                        <a:pt x="194" y="338"/>
                      </a:lnTo>
                      <a:lnTo>
                        <a:pt x="194" y="323"/>
                      </a:lnTo>
                      <a:lnTo>
                        <a:pt x="193" y="306"/>
                      </a:lnTo>
                      <a:lnTo>
                        <a:pt x="193" y="291"/>
                      </a:lnTo>
                      <a:lnTo>
                        <a:pt x="191" y="275"/>
                      </a:lnTo>
                      <a:lnTo>
                        <a:pt x="189" y="260"/>
                      </a:lnTo>
                      <a:lnTo>
                        <a:pt x="189" y="246"/>
                      </a:lnTo>
                      <a:lnTo>
                        <a:pt x="188" y="232"/>
                      </a:lnTo>
                      <a:lnTo>
                        <a:pt x="186" y="220"/>
                      </a:lnTo>
                      <a:lnTo>
                        <a:pt x="184" y="207"/>
                      </a:lnTo>
                      <a:lnTo>
                        <a:pt x="183" y="195"/>
                      </a:lnTo>
                      <a:lnTo>
                        <a:pt x="181" y="183"/>
                      </a:lnTo>
                      <a:lnTo>
                        <a:pt x="181" y="174"/>
                      </a:lnTo>
                      <a:lnTo>
                        <a:pt x="179" y="164"/>
                      </a:lnTo>
                      <a:lnTo>
                        <a:pt x="178" y="154"/>
                      </a:lnTo>
                      <a:lnTo>
                        <a:pt x="176" y="144"/>
                      </a:lnTo>
                      <a:lnTo>
                        <a:pt x="174" y="136"/>
                      </a:lnTo>
                      <a:lnTo>
                        <a:pt x="171" y="129"/>
                      </a:lnTo>
                      <a:lnTo>
                        <a:pt x="169" y="122"/>
                      </a:lnTo>
                      <a:lnTo>
                        <a:pt x="166" y="110"/>
                      </a:lnTo>
                      <a:lnTo>
                        <a:pt x="163" y="99"/>
                      </a:lnTo>
                      <a:lnTo>
                        <a:pt x="158" y="87"/>
                      </a:lnTo>
                      <a:lnTo>
                        <a:pt x="153" y="76"/>
                      </a:lnTo>
                      <a:lnTo>
                        <a:pt x="149" y="66"/>
                      </a:lnTo>
                      <a:lnTo>
                        <a:pt x="144" y="57"/>
                      </a:lnTo>
                      <a:lnTo>
                        <a:pt x="138" y="47"/>
                      </a:lnTo>
                      <a:lnTo>
                        <a:pt x="133" y="39"/>
                      </a:lnTo>
                      <a:lnTo>
                        <a:pt x="128" y="32"/>
                      </a:lnTo>
                      <a:lnTo>
                        <a:pt x="125" y="26"/>
                      </a:lnTo>
                      <a:lnTo>
                        <a:pt x="121" y="20"/>
                      </a:lnTo>
                      <a:lnTo>
                        <a:pt x="118" y="15"/>
                      </a:lnTo>
                      <a:lnTo>
                        <a:pt x="115" y="11"/>
                      </a:lnTo>
                      <a:lnTo>
                        <a:pt x="115" y="7"/>
                      </a:lnTo>
                      <a:lnTo>
                        <a:pt x="115" y="4"/>
                      </a:lnTo>
                      <a:lnTo>
                        <a:pt x="115" y="2"/>
                      </a:lnTo>
                      <a:lnTo>
                        <a:pt x="116" y="1"/>
                      </a:lnTo>
                      <a:lnTo>
                        <a:pt x="118" y="0"/>
                      </a:lnTo>
                      <a:lnTo>
                        <a:pt x="121" y="0"/>
                      </a:lnTo>
                      <a:lnTo>
                        <a:pt x="125" y="1"/>
                      </a:lnTo>
                      <a:lnTo>
                        <a:pt x="130" y="2"/>
                      </a:lnTo>
                      <a:lnTo>
                        <a:pt x="136" y="4"/>
                      </a:lnTo>
                      <a:lnTo>
                        <a:pt x="144" y="5"/>
                      </a:lnTo>
                      <a:lnTo>
                        <a:pt x="151" y="7"/>
                      </a:lnTo>
                      <a:lnTo>
                        <a:pt x="159" y="11"/>
                      </a:lnTo>
                      <a:lnTo>
                        <a:pt x="168" y="15"/>
                      </a:lnTo>
                      <a:lnTo>
                        <a:pt x="176" y="19"/>
                      </a:lnTo>
                      <a:lnTo>
                        <a:pt x="183" y="23"/>
                      </a:lnTo>
                      <a:lnTo>
                        <a:pt x="189" y="29"/>
                      </a:lnTo>
                      <a:lnTo>
                        <a:pt x="196" y="34"/>
                      </a:lnTo>
                      <a:lnTo>
                        <a:pt x="201" y="41"/>
                      </a:lnTo>
                      <a:lnTo>
                        <a:pt x="208" y="48"/>
                      </a:lnTo>
                      <a:lnTo>
                        <a:pt x="213" y="57"/>
                      </a:lnTo>
                      <a:lnTo>
                        <a:pt x="218" y="66"/>
                      </a:lnTo>
                      <a:lnTo>
                        <a:pt x="222" y="76"/>
                      </a:lnTo>
                      <a:lnTo>
                        <a:pt x="227" y="86"/>
                      </a:lnTo>
                      <a:lnTo>
                        <a:pt x="231" y="97"/>
                      </a:lnTo>
                      <a:lnTo>
                        <a:pt x="236" y="108"/>
                      </a:lnTo>
                      <a:lnTo>
                        <a:pt x="241" y="119"/>
                      </a:lnTo>
                      <a:lnTo>
                        <a:pt x="244" y="131"/>
                      </a:lnTo>
                      <a:lnTo>
                        <a:pt x="244" y="138"/>
                      </a:lnTo>
                      <a:lnTo>
                        <a:pt x="246" y="144"/>
                      </a:lnTo>
                      <a:lnTo>
                        <a:pt x="247" y="153"/>
                      </a:lnTo>
                      <a:lnTo>
                        <a:pt x="247" y="160"/>
                      </a:lnTo>
                      <a:lnTo>
                        <a:pt x="249" y="170"/>
                      </a:lnTo>
                      <a:lnTo>
                        <a:pt x="251" y="179"/>
                      </a:lnTo>
                      <a:lnTo>
                        <a:pt x="252" y="189"/>
                      </a:lnTo>
                      <a:lnTo>
                        <a:pt x="254" y="200"/>
                      </a:lnTo>
                      <a:lnTo>
                        <a:pt x="256" y="211"/>
                      </a:lnTo>
                      <a:lnTo>
                        <a:pt x="256" y="222"/>
                      </a:lnTo>
                      <a:lnTo>
                        <a:pt x="257" y="235"/>
                      </a:lnTo>
                      <a:lnTo>
                        <a:pt x="259" y="249"/>
                      </a:lnTo>
                      <a:lnTo>
                        <a:pt x="261" y="263"/>
                      </a:lnTo>
                      <a:lnTo>
                        <a:pt x="262" y="277"/>
                      </a:lnTo>
                      <a:lnTo>
                        <a:pt x="264" y="291"/>
                      </a:lnTo>
                      <a:lnTo>
                        <a:pt x="266" y="306"/>
                      </a:lnTo>
                      <a:lnTo>
                        <a:pt x="267" y="323"/>
                      </a:lnTo>
                      <a:lnTo>
                        <a:pt x="269" y="338"/>
                      </a:lnTo>
                      <a:lnTo>
                        <a:pt x="269" y="353"/>
                      </a:lnTo>
                      <a:lnTo>
                        <a:pt x="269" y="369"/>
                      </a:lnTo>
                      <a:lnTo>
                        <a:pt x="271" y="384"/>
                      </a:lnTo>
                      <a:lnTo>
                        <a:pt x="271" y="398"/>
                      </a:lnTo>
                      <a:lnTo>
                        <a:pt x="272" y="412"/>
                      </a:lnTo>
                      <a:lnTo>
                        <a:pt x="272" y="426"/>
                      </a:lnTo>
                      <a:lnTo>
                        <a:pt x="272" y="452"/>
                      </a:lnTo>
                      <a:lnTo>
                        <a:pt x="272" y="476"/>
                      </a:lnTo>
                      <a:lnTo>
                        <a:pt x="272" y="501"/>
                      </a:lnTo>
                      <a:lnTo>
                        <a:pt x="271" y="523"/>
                      </a:lnTo>
                      <a:lnTo>
                        <a:pt x="269" y="546"/>
                      </a:lnTo>
                      <a:lnTo>
                        <a:pt x="267" y="567"/>
                      </a:lnTo>
                      <a:lnTo>
                        <a:pt x="264" y="585"/>
                      </a:lnTo>
                      <a:lnTo>
                        <a:pt x="261" y="603"/>
                      </a:lnTo>
                      <a:lnTo>
                        <a:pt x="259" y="619"/>
                      </a:lnTo>
                      <a:lnTo>
                        <a:pt x="256" y="635"/>
                      </a:lnTo>
                      <a:lnTo>
                        <a:pt x="252" y="649"/>
                      </a:lnTo>
                      <a:lnTo>
                        <a:pt x="247" y="663"/>
                      </a:lnTo>
                      <a:lnTo>
                        <a:pt x="242" y="675"/>
                      </a:lnTo>
                      <a:lnTo>
                        <a:pt x="237" y="688"/>
                      </a:lnTo>
                      <a:lnTo>
                        <a:pt x="232" y="698"/>
                      </a:lnTo>
                      <a:lnTo>
                        <a:pt x="227" y="709"/>
                      </a:lnTo>
                      <a:lnTo>
                        <a:pt x="221" y="717"/>
                      </a:lnTo>
                      <a:lnTo>
                        <a:pt x="216" y="725"/>
                      </a:lnTo>
                      <a:lnTo>
                        <a:pt x="209" y="734"/>
                      </a:lnTo>
                      <a:lnTo>
                        <a:pt x="203" y="741"/>
                      </a:lnTo>
                      <a:lnTo>
                        <a:pt x="196" y="745"/>
                      </a:lnTo>
                      <a:lnTo>
                        <a:pt x="189" y="750"/>
                      </a:lnTo>
                      <a:lnTo>
                        <a:pt x="183" y="755"/>
                      </a:lnTo>
                      <a:lnTo>
                        <a:pt x="178" y="757"/>
                      </a:lnTo>
                      <a:lnTo>
                        <a:pt x="173" y="762"/>
                      </a:lnTo>
                      <a:lnTo>
                        <a:pt x="166" y="764"/>
                      </a:lnTo>
                      <a:lnTo>
                        <a:pt x="161" y="766"/>
                      </a:lnTo>
                      <a:lnTo>
                        <a:pt x="156" y="769"/>
                      </a:lnTo>
                      <a:lnTo>
                        <a:pt x="151" y="767"/>
                      </a:lnTo>
                      <a:lnTo>
                        <a:pt x="148" y="766"/>
                      </a:lnTo>
                      <a:lnTo>
                        <a:pt x="143" y="763"/>
                      </a:lnTo>
                      <a:lnTo>
                        <a:pt x="139" y="759"/>
                      </a:lnTo>
                      <a:lnTo>
                        <a:pt x="138" y="753"/>
                      </a:lnTo>
                      <a:lnTo>
                        <a:pt x="134" y="746"/>
                      </a:lnTo>
                      <a:lnTo>
                        <a:pt x="134" y="739"/>
                      </a:lnTo>
                      <a:lnTo>
                        <a:pt x="133" y="731"/>
                      </a:lnTo>
                      <a:lnTo>
                        <a:pt x="133" y="727"/>
                      </a:lnTo>
                      <a:lnTo>
                        <a:pt x="131" y="721"/>
                      </a:lnTo>
                      <a:lnTo>
                        <a:pt x="130" y="716"/>
                      </a:lnTo>
                      <a:lnTo>
                        <a:pt x="126" y="710"/>
                      </a:lnTo>
                      <a:lnTo>
                        <a:pt x="123" y="706"/>
                      </a:lnTo>
                      <a:lnTo>
                        <a:pt x="120" y="700"/>
                      </a:lnTo>
                      <a:lnTo>
                        <a:pt x="116" y="695"/>
                      </a:lnTo>
                      <a:lnTo>
                        <a:pt x="113" y="689"/>
                      </a:lnTo>
                      <a:lnTo>
                        <a:pt x="108" y="684"/>
                      </a:lnTo>
                      <a:lnTo>
                        <a:pt x="101" y="678"/>
                      </a:lnTo>
                      <a:lnTo>
                        <a:pt x="96" y="672"/>
                      </a:lnTo>
                      <a:lnTo>
                        <a:pt x="90" y="667"/>
                      </a:lnTo>
                      <a:lnTo>
                        <a:pt x="83" y="661"/>
                      </a:lnTo>
                      <a:lnTo>
                        <a:pt x="76" y="656"/>
                      </a:lnTo>
                      <a:lnTo>
                        <a:pt x="68" y="650"/>
                      </a:lnTo>
                      <a:lnTo>
                        <a:pt x="60" y="643"/>
                      </a:lnTo>
                      <a:lnTo>
                        <a:pt x="60" y="64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1" name="组合 20"/>
            <p:cNvGrpSpPr/>
            <p:nvPr/>
          </p:nvGrpSpPr>
          <p:grpSpPr>
            <a:xfrm>
              <a:off x="2823636" y="4166256"/>
              <a:ext cx="507365" cy="509905"/>
              <a:chOff x="2062736" y="3463036"/>
              <a:chExt cx="507365" cy="509905"/>
            </a:xfrm>
          </p:grpSpPr>
          <p:pic>
            <p:nvPicPr>
              <p:cNvPr id="22" name="图片 21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2736" y="3463036"/>
                <a:ext cx="507365" cy="509905"/>
              </a:xfrm>
              <a:prstGeom prst="rect">
                <a:avLst/>
              </a:prstGeom>
            </p:spPr>
          </p:pic>
          <p:sp>
            <p:nvSpPr>
              <p:cNvPr id="23" name="Freeform 22"/>
              <p:cNvSpPr/>
              <p:nvPr/>
            </p:nvSpPr>
            <p:spPr bwMode="auto">
              <a:xfrm>
                <a:off x="2241869" y="3584165"/>
                <a:ext cx="148576" cy="81664"/>
              </a:xfrm>
              <a:custGeom>
                <a:avLst/>
                <a:gdLst>
                  <a:gd name="T0" fmla="*/ 506 w 564"/>
                  <a:gd name="T1" fmla="*/ 110 h 309"/>
                  <a:gd name="T2" fmla="*/ 488 w 564"/>
                  <a:gd name="T3" fmla="*/ 123 h 309"/>
                  <a:gd name="T4" fmla="*/ 465 w 564"/>
                  <a:gd name="T5" fmla="*/ 142 h 309"/>
                  <a:gd name="T6" fmla="*/ 436 w 564"/>
                  <a:gd name="T7" fmla="*/ 166 h 309"/>
                  <a:gd name="T8" fmla="*/ 405 w 564"/>
                  <a:gd name="T9" fmla="*/ 196 h 309"/>
                  <a:gd name="T10" fmla="*/ 368 w 564"/>
                  <a:gd name="T11" fmla="*/ 233 h 309"/>
                  <a:gd name="T12" fmla="*/ 327 w 564"/>
                  <a:gd name="T13" fmla="*/ 274 h 309"/>
                  <a:gd name="T14" fmla="*/ 282 w 564"/>
                  <a:gd name="T15" fmla="*/ 295 h 309"/>
                  <a:gd name="T16" fmla="*/ 297 w 564"/>
                  <a:gd name="T17" fmla="*/ 247 h 309"/>
                  <a:gd name="T18" fmla="*/ 327 w 564"/>
                  <a:gd name="T19" fmla="*/ 205 h 309"/>
                  <a:gd name="T20" fmla="*/ 353 w 564"/>
                  <a:gd name="T21" fmla="*/ 169 h 309"/>
                  <a:gd name="T22" fmla="*/ 375 w 564"/>
                  <a:gd name="T23" fmla="*/ 139 h 309"/>
                  <a:gd name="T24" fmla="*/ 392 w 564"/>
                  <a:gd name="T25" fmla="*/ 116 h 309"/>
                  <a:gd name="T26" fmla="*/ 405 w 564"/>
                  <a:gd name="T27" fmla="*/ 98 h 309"/>
                  <a:gd name="T28" fmla="*/ 411 w 564"/>
                  <a:gd name="T29" fmla="*/ 85 h 309"/>
                  <a:gd name="T30" fmla="*/ 413 w 564"/>
                  <a:gd name="T31" fmla="*/ 78 h 309"/>
                  <a:gd name="T32" fmla="*/ 407 w 564"/>
                  <a:gd name="T33" fmla="*/ 74 h 309"/>
                  <a:gd name="T34" fmla="*/ 392 w 564"/>
                  <a:gd name="T35" fmla="*/ 74 h 309"/>
                  <a:gd name="T36" fmla="*/ 375 w 564"/>
                  <a:gd name="T37" fmla="*/ 75 h 309"/>
                  <a:gd name="T38" fmla="*/ 347 w 564"/>
                  <a:gd name="T39" fmla="*/ 81 h 309"/>
                  <a:gd name="T40" fmla="*/ 304 w 564"/>
                  <a:gd name="T41" fmla="*/ 92 h 309"/>
                  <a:gd name="T42" fmla="*/ 247 w 564"/>
                  <a:gd name="T43" fmla="*/ 106 h 309"/>
                  <a:gd name="T44" fmla="*/ 181 w 564"/>
                  <a:gd name="T45" fmla="*/ 123 h 309"/>
                  <a:gd name="T46" fmla="*/ 129 w 564"/>
                  <a:gd name="T47" fmla="*/ 135 h 309"/>
                  <a:gd name="T48" fmla="*/ 94 w 564"/>
                  <a:gd name="T49" fmla="*/ 144 h 309"/>
                  <a:gd name="T50" fmla="*/ 76 w 564"/>
                  <a:gd name="T51" fmla="*/ 148 h 309"/>
                  <a:gd name="T52" fmla="*/ 61 w 564"/>
                  <a:gd name="T53" fmla="*/ 144 h 309"/>
                  <a:gd name="T54" fmla="*/ 40 w 564"/>
                  <a:gd name="T55" fmla="*/ 127 h 309"/>
                  <a:gd name="T56" fmla="*/ 13 w 564"/>
                  <a:gd name="T57" fmla="*/ 105 h 309"/>
                  <a:gd name="T58" fmla="*/ 1 w 564"/>
                  <a:gd name="T59" fmla="*/ 89 h 309"/>
                  <a:gd name="T60" fmla="*/ 51 w 564"/>
                  <a:gd name="T61" fmla="*/ 85 h 309"/>
                  <a:gd name="T62" fmla="*/ 121 w 564"/>
                  <a:gd name="T63" fmla="*/ 77 h 309"/>
                  <a:gd name="T64" fmla="*/ 156 w 564"/>
                  <a:gd name="T65" fmla="*/ 71 h 309"/>
                  <a:gd name="T66" fmla="*/ 197 w 564"/>
                  <a:gd name="T67" fmla="*/ 64 h 309"/>
                  <a:gd name="T68" fmla="*/ 247 w 564"/>
                  <a:gd name="T69" fmla="*/ 56 h 309"/>
                  <a:gd name="T70" fmla="*/ 302 w 564"/>
                  <a:gd name="T71" fmla="*/ 45 h 309"/>
                  <a:gd name="T72" fmla="*/ 345 w 564"/>
                  <a:gd name="T73" fmla="*/ 35 h 309"/>
                  <a:gd name="T74" fmla="*/ 377 w 564"/>
                  <a:gd name="T75" fmla="*/ 25 h 309"/>
                  <a:gd name="T76" fmla="*/ 398 w 564"/>
                  <a:gd name="T77" fmla="*/ 17 h 309"/>
                  <a:gd name="T78" fmla="*/ 411 w 564"/>
                  <a:gd name="T79" fmla="*/ 7 h 309"/>
                  <a:gd name="T80" fmla="*/ 426 w 564"/>
                  <a:gd name="T81" fmla="*/ 0 h 309"/>
                  <a:gd name="T82" fmla="*/ 448 w 564"/>
                  <a:gd name="T83" fmla="*/ 1 h 309"/>
                  <a:gd name="T84" fmla="*/ 485 w 564"/>
                  <a:gd name="T85" fmla="*/ 15 h 309"/>
                  <a:gd name="T86" fmla="*/ 523 w 564"/>
                  <a:gd name="T87" fmla="*/ 36 h 309"/>
                  <a:gd name="T88" fmla="*/ 543 w 564"/>
                  <a:gd name="T89" fmla="*/ 50 h 309"/>
                  <a:gd name="T90" fmla="*/ 558 w 564"/>
                  <a:gd name="T91" fmla="*/ 61 h 309"/>
                  <a:gd name="T92" fmla="*/ 564 w 564"/>
                  <a:gd name="T93" fmla="*/ 70 h 309"/>
                  <a:gd name="T94" fmla="*/ 563 w 564"/>
                  <a:gd name="T95" fmla="*/ 81 h 309"/>
                  <a:gd name="T96" fmla="*/ 541 w 564"/>
                  <a:gd name="T97" fmla="*/ 95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64" h="309">
                    <a:moveTo>
                      <a:pt x="523" y="102"/>
                    </a:moveTo>
                    <a:lnTo>
                      <a:pt x="518" y="103"/>
                    </a:lnTo>
                    <a:lnTo>
                      <a:pt x="511" y="107"/>
                    </a:lnTo>
                    <a:lnTo>
                      <a:pt x="506" y="110"/>
                    </a:lnTo>
                    <a:lnTo>
                      <a:pt x="503" y="113"/>
                    </a:lnTo>
                    <a:lnTo>
                      <a:pt x="498" y="116"/>
                    </a:lnTo>
                    <a:lnTo>
                      <a:pt x="493" y="120"/>
                    </a:lnTo>
                    <a:lnTo>
                      <a:pt x="488" y="123"/>
                    </a:lnTo>
                    <a:lnTo>
                      <a:pt x="483" y="127"/>
                    </a:lnTo>
                    <a:lnTo>
                      <a:pt x="478" y="132"/>
                    </a:lnTo>
                    <a:lnTo>
                      <a:pt x="471" y="137"/>
                    </a:lnTo>
                    <a:lnTo>
                      <a:pt x="465" y="142"/>
                    </a:lnTo>
                    <a:lnTo>
                      <a:pt x="458" y="148"/>
                    </a:lnTo>
                    <a:lnTo>
                      <a:pt x="451" y="153"/>
                    </a:lnTo>
                    <a:lnTo>
                      <a:pt x="445" y="160"/>
                    </a:lnTo>
                    <a:lnTo>
                      <a:pt x="436" y="166"/>
                    </a:lnTo>
                    <a:lnTo>
                      <a:pt x="430" y="173"/>
                    </a:lnTo>
                    <a:lnTo>
                      <a:pt x="421" y="181"/>
                    </a:lnTo>
                    <a:lnTo>
                      <a:pt x="413" y="188"/>
                    </a:lnTo>
                    <a:lnTo>
                      <a:pt x="405" y="196"/>
                    </a:lnTo>
                    <a:lnTo>
                      <a:pt x="397" y="205"/>
                    </a:lnTo>
                    <a:lnTo>
                      <a:pt x="387" y="213"/>
                    </a:lnTo>
                    <a:lnTo>
                      <a:pt x="378" y="223"/>
                    </a:lnTo>
                    <a:lnTo>
                      <a:pt x="368" y="233"/>
                    </a:lnTo>
                    <a:lnTo>
                      <a:pt x="358" y="242"/>
                    </a:lnTo>
                    <a:lnTo>
                      <a:pt x="348" y="252"/>
                    </a:lnTo>
                    <a:lnTo>
                      <a:pt x="338" y="263"/>
                    </a:lnTo>
                    <a:lnTo>
                      <a:pt x="327" y="274"/>
                    </a:lnTo>
                    <a:lnTo>
                      <a:pt x="317" y="286"/>
                    </a:lnTo>
                    <a:lnTo>
                      <a:pt x="305" y="297"/>
                    </a:lnTo>
                    <a:lnTo>
                      <a:pt x="294" y="309"/>
                    </a:lnTo>
                    <a:lnTo>
                      <a:pt x="282" y="295"/>
                    </a:lnTo>
                    <a:lnTo>
                      <a:pt x="270" y="281"/>
                    </a:lnTo>
                    <a:lnTo>
                      <a:pt x="280" y="269"/>
                    </a:lnTo>
                    <a:lnTo>
                      <a:pt x="289" y="258"/>
                    </a:lnTo>
                    <a:lnTo>
                      <a:pt x="297" y="247"/>
                    </a:lnTo>
                    <a:lnTo>
                      <a:pt x="305" y="235"/>
                    </a:lnTo>
                    <a:lnTo>
                      <a:pt x="312" y="224"/>
                    </a:lnTo>
                    <a:lnTo>
                      <a:pt x="320" y="215"/>
                    </a:lnTo>
                    <a:lnTo>
                      <a:pt x="327" y="205"/>
                    </a:lnTo>
                    <a:lnTo>
                      <a:pt x="333" y="195"/>
                    </a:lnTo>
                    <a:lnTo>
                      <a:pt x="340" y="187"/>
                    </a:lnTo>
                    <a:lnTo>
                      <a:pt x="347" y="177"/>
                    </a:lnTo>
                    <a:lnTo>
                      <a:pt x="353" y="169"/>
                    </a:lnTo>
                    <a:lnTo>
                      <a:pt x="358" y="162"/>
                    </a:lnTo>
                    <a:lnTo>
                      <a:pt x="365" y="153"/>
                    </a:lnTo>
                    <a:lnTo>
                      <a:pt x="370" y="146"/>
                    </a:lnTo>
                    <a:lnTo>
                      <a:pt x="375" y="139"/>
                    </a:lnTo>
                    <a:lnTo>
                      <a:pt x="380" y="132"/>
                    </a:lnTo>
                    <a:lnTo>
                      <a:pt x="383" y="127"/>
                    </a:lnTo>
                    <a:lnTo>
                      <a:pt x="388" y="121"/>
                    </a:lnTo>
                    <a:lnTo>
                      <a:pt x="392" y="116"/>
                    </a:lnTo>
                    <a:lnTo>
                      <a:pt x="395" y="110"/>
                    </a:lnTo>
                    <a:lnTo>
                      <a:pt x="398" y="106"/>
                    </a:lnTo>
                    <a:lnTo>
                      <a:pt x="402" y="100"/>
                    </a:lnTo>
                    <a:lnTo>
                      <a:pt x="405" y="98"/>
                    </a:lnTo>
                    <a:lnTo>
                      <a:pt x="407" y="93"/>
                    </a:lnTo>
                    <a:lnTo>
                      <a:pt x="408" y="91"/>
                    </a:lnTo>
                    <a:lnTo>
                      <a:pt x="410" y="88"/>
                    </a:lnTo>
                    <a:lnTo>
                      <a:pt x="411" y="85"/>
                    </a:lnTo>
                    <a:lnTo>
                      <a:pt x="413" y="82"/>
                    </a:lnTo>
                    <a:lnTo>
                      <a:pt x="413" y="81"/>
                    </a:lnTo>
                    <a:lnTo>
                      <a:pt x="413" y="79"/>
                    </a:lnTo>
                    <a:lnTo>
                      <a:pt x="413" y="78"/>
                    </a:lnTo>
                    <a:lnTo>
                      <a:pt x="413" y="78"/>
                    </a:lnTo>
                    <a:lnTo>
                      <a:pt x="411" y="77"/>
                    </a:lnTo>
                    <a:lnTo>
                      <a:pt x="410" y="75"/>
                    </a:lnTo>
                    <a:lnTo>
                      <a:pt x="407" y="74"/>
                    </a:lnTo>
                    <a:lnTo>
                      <a:pt x="403" y="74"/>
                    </a:lnTo>
                    <a:lnTo>
                      <a:pt x="400" y="74"/>
                    </a:lnTo>
                    <a:lnTo>
                      <a:pt x="395" y="74"/>
                    </a:lnTo>
                    <a:lnTo>
                      <a:pt x="392" y="74"/>
                    </a:lnTo>
                    <a:lnTo>
                      <a:pt x="387" y="74"/>
                    </a:lnTo>
                    <a:lnTo>
                      <a:pt x="383" y="74"/>
                    </a:lnTo>
                    <a:lnTo>
                      <a:pt x="378" y="74"/>
                    </a:lnTo>
                    <a:lnTo>
                      <a:pt x="375" y="75"/>
                    </a:lnTo>
                    <a:lnTo>
                      <a:pt x="368" y="75"/>
                    </a:lnTo>
                    <a:lnTo>
                      <a:pt x="362" y="77"/>
                    </a:lnTo>
                    <a:lnTo>
                      <a:pt x="355" y="79"/>
                    </a:lnTo>
                    <a:lnTo>
                      <a:pt x="347" y="81"/>
                    </a:lnTo>
                    <a:lnTo>
                      <a:pt x="337" y="84"/>
                    </a:lnTo>
                    <a:lnTo>
                      <a:pt x="327" y="85"/>
                    </a:lnTo>
                    <a:lnTo>
                      <a:pt x="315" y="88"/>
                    </a:lnTo>
                    <a:lnTo>
                      <a:pt x="304" y="92"/>
                    </a:lnTo>
                    <a:lnTo>
                      <a:pt x="290" y="95"/>
                    </a:lnTo>
                    <a:lnTo>
                      <a:pt x="277" y="98"/>
                    </a:lnTo>
                    <a:lnTo>
                      <a:pt x="262" y="102"/>
                    </a:lnTo>
                    <a:lnTo>
                      <a:pt x="247" y="106"/>
                    </a:lnTo>
                    <a:lnTo>
                      <a:pt x="231" y="110"/>
                    </a:lnTo>
                    <a:lnTo>
                      <a:pt x="212" y="114"/>
                    </a:lnTo>
                    <a:lnTo>
                      <a:pt x="196" y="118"/>
                    </a:lnTo>
                    <a:lnTo>
                      <a:pt x="181" y="123"/>
                    </a:lnTo>
                    <a:lnTo>
                      <a:pt x="166" y="125"/>
                    </a:lnTo>
                    <a:lnTo>
                      <a:pt x="152" y="130"/>
                    </a:lnTo>
                    <a:lnTo>
                      <a:pt x="141" y="132"/>
                    </a:lnTo>
                    <a:lnTo>
                      <a:pt x="129" y="135"/>
                    </a:lnTo>
                    <a:lnTo>
                      <a:pt x="119" y="138"/>
                    </a:lnTo>
                    <a:lnTo>
                      <a:pt x="109" y="139"/>
                    </a:lnTo>
                    <a:lnTo>
                      <a:pt x="103" y="142"/>
                    </a:lnTo>
                    <a:lnTo>
                      <a:pt x="94" y="144"/>
                    </a:lnTo>
                    <a:lnTo>
                      <a:pt x="88" y="145"/>
                    </a:lnTo>
                    <a:lnTo>
                      <a:pt x="83" y="146"/>
                    </a:lnTo>
                    <a:lnTo>
                      <a:pt x="79" y="146"/>
                    </a:lnTo>
                    <a:lnTo>
                      <a:pt x="76" y="148"/>
                    </a:lnTo>
                    <a:lnTo>
                      <a:pt x="74" y="148"/>
                    </a:lnTo>
                    <a:lnTo>
                      <a:pt x="69" y="146"/>
                    </a:lnTo>
                    <a:lnTo>
                      <a:pt x="66" y="146"/>
                    </a:lnTo>
                    <a:lnTo>
                      <a:pt x="61" y="144"/>
                    </a:lnTo>
                    <a:lnTo>
                      <a:pt x="56" y="141"/>
                    </a:lnTo>
                    <a:lnTo>
                      <a:pt x="51" y="137"/>
                    </a:lnTo>
                    <a:lnTo>
                      <a:pt x="46" y="132"/>
                    </a:lnTo>
                    <a:lnTo>
                      <a:pt x="40" y="127"/>
                    </a:lnTo>
                    <a:lnTo>
                      <a:pt x="33" y="120"/>
                    </a:lnTo>
                    <a:lnTo>
                      <a:pt x="25" y="114"/>
                    </a:lnTo>
                    <a:lnTo>
                      <a:pt x="18" y="109"/>
                    </a:lnTo>
                    <a:lnTo>
                      <a:pt x="13" y="105"/>
                    </a:lnTo>
                    <a:lnTo>
                      <a:pt x="8" y="100"/>
                    </a:lnTo>
                    <a:lnTo>
                      <a:pt x="5" y="96"/>
                    </a:lnTo>
                    <a:lnTo>
                      <a:pt x="3" y="92"/>
                    </a:lnTo>
                    <a:lnTo>
                      <a:pt x="1" y="89"/>
                    </a:lnTo>
                    <a:lnTo>
                      <a:pt x="0" y="88"/>
                    </a:lnTo>
                    <a:lnTo>
                      <a:pt x="13" y="86"/>
                    </a:lnTo>
                    <a:lnTo>
                      <a:pt x="25" y="86"/>
                    </a:lnTo>
                    <a:lnTo>
                      <a:pt x="51" y="85"/>
                    </a:lnTo>
                    <a:lnTo>
                      <a:pt x="78" y="81"/>
                    </a:lnTo>
                    <a:lnTo>
                      <a:pt x="106" y="78"/>
                    </a:lnTo>
                    <a:lnTo>
                      <a:pt x="113" y="77"/>
                    </a:lnTo>
                    <a:lnTo>
                      <a:pt x="121" y="77"/>
                    </a:lnTo>
                    <a:lnTo>
                      <a:pt x="129" y="75"/>
                    </a:lnTo>
                    <a:lnTo>
                      <a:pt x="138" y="74"/>
                    </a:lnTo>
                    <a:lnTo>
                      <a:pt x="146" y="72"/>
                    </a:lnTo>
                    <a:lnTo>
                      <a:pt x="156" y="71"/>
                    </a:lnTo>
                    <a:lnTo>
                      <a:pt x="166" y="70"/>
                    </a:lnTo>
                    <a:lnTo>
                      <a:pt x="176" y="68"/>
                    </a:lnTo>
                    <a:lnTo>
                      <a:pt x="186" y="66"/>
                    </a:lnTo>
                    <a:lnTo>
                      <a:pt x="197" y="64"/>
                    </a:lnTo>
                    <a:lnTo>
                      <a:pt x="209" y="63"/>
                    </a:lnTo>
                    <a:lnTo>
                      <a:pt x="222" y="60"/>
                    </a:lnTo>
                    <a:lnTo>
                      <a:pt x="234" y="57"/>
                    </a:lnTo>
                    <a:lnTo>
                      <a:pt x="247" y="56"/>
                    </a:lnTo>
                    <a:lnTo>
                      <a:pt x="262" y="53"/>
                    </a:lnTo>
                    <a:lnTo>
                      <a:pt x="275" y="50"/>
                    </a:lnTo>
                    <a:lnTo>
                      <a:pt x="289" y="47"/>
                    </a:lnTo>
                    <a:lnTo>
                      <a:pt x="302" y="45"/>
                    </a:lnTo>
                    <a:lnTo>
                      <a:pt x="314" y="42"/>
                    </a:lnTo>
                    <a:lnTo>
                      <a:pt x="325" y="40"/>
                    </a:lnTo>
                    <a:lnTo>
                      <a:pt x="335" y="38"/>
                    </a:lnTo>
                    <a:lnTo>
                      <a:pt x="345" y="35"/>
                    </a:lnTo>
                    <a:lnTo>
                      <a:pt x="353" y="32"/>
                    </a:lnTo>
                    <a:lnTo>
                      <a:pt x="362" y="31"/>
                    </a:lnTo>
                    <a:lnTo>
                      <a:pt x="370" y="28"/>
                    </a:lnTo>
                    <a:lnTo>
                      <a:pt x="377" y="25"/>
                    </a:lnTo>
                    <a:lnTo>
                      <a:pt x="383" y="24"/>
                    </a:lnTo>
                    <a:lnTo>
                      <a:pt x="388" y="21"/>
                    </a:lnTo>
                    <a:lnTo>
                      <a:pt x="393" y="20"/>
                    </a:lnTo>
                    <a:lnTo>
                      <a:pt x="398" y="17"/>
                    </a:lnTo>
                    <a:lnTo>
                      <a:pt x="402" y="15"/>
                    </a:lnTo>
                    <a:lnTo>
                      <a:pt x="405" y="14"/>
                    </a:lnTo>
                    <a:lnTo>
                      <a:pt x="408" y="10"/>
                    </a:lnTo>
                    <a:lnTo>
                      <a:pt x="411" y="7"/>
                    </a:lnTo>
                    <a:lnTo>
                      <a:pt x="415" y="6"/>
                    </a:lnTo>
                    <a:lnTo>
                      <a:pt x="418" y="3"/>
                    </a:lnTo>
                    <a:lnTo>
                      <a:pt x="423" y="1"/>
                    </a:lnTo>
                    <a:lnTo>
                      <a:pt x="426" y="0"/>
                    </a:lnTo>
                    <a:lnTo>
                      <a:pt x="431" y="0"/>
                    </a:lnTo>
                    <a:lnTo>
                      <a:pt x="436" y="0"/>
                    </a:lnTo>
                    <a:lnTo>
                      <a:pt x="441" y="0"/>
                    </a:lnTo>
                    <a:lnTo>
                      <a:pt x="448" y="1"/>
                    </a:lnTo>
                    <a:lnTo>
                      <a:pt x="456" y="3"/>
                    </a:lnTo>
                    <a:lnTo>
                      <a:pt x="465" y="7"/>
                    </a:lnTo>
                    <a:lnTo>
                      <a:pt x="475" y="10"/>
                    </a:lnTo>
                    <a:lnTo>
                      <a:pt x="485" y="15"/>
                    </a:lnTo>
                    <a:lnTo>
                      <a:pt x="496" y="21"/>
                    </a:lnTo>
                    <a:lnTo>
                      <a:pt x="509" y="28"/>
                    </a:lnTo>
                    <a:lnTo>
                      <a:pt x="516" y="32"/>
                    </a:lnTo>
                    <a:lnTo>
                      <a:pt x="523" y="36"/>
                    </a:lnTo>
                    <a:lnTo>
                      <a:pt x="528" y="39"/>
                    </a:lnTo>
                    <a:lnTo>
                      <a:pt x="534" y="43"/>
                    </a:lnTo>
                    <a:lnTo>
                      <a:pt x="539" y="46"/>
                    </a:lnTo>
                    <a:lnTo>
                      <a:pt x="543" y="50"/>
                    </a:lnTo>
                    <a:lnTo>
                      <a:pt x="548" y="53"/>
                    </a:lnTo>
                    <a:lnTo>
                      <a:pt x="551" y="56"/>
                    </a:lnTo>
                    <a:lnTo>
                      <a:pt x="554" y="59"/>
                    </a:lnTo>
                    <a:lnTo>
                      <a:pt x="558" y="61"/>
                    </a:lnTo>
                    <a:lnTo>
                      <a:pt x="559" y="63"/>
                    </a:lnTo>
                    <a:lnTo>
                      <a:pt x="561" y="66"/>
                    </a:lnTo>
                    <a:lnTo>
                      <a:pt x="563" y="68"/>
                    </a:lnTo>
                    <a:lnTo>
                      <a:pt x="564" y="70"/>
                    </a:lnTo>
                    <a:lnTo>
                      <a:pt x="564" y="71"/>
                    </a:lnTo>
                    <a:lnTo>
                      <a:pt x="564" y="74"/>
                    </a:lnTo>
                    <a:lnTo>
                      <a:pt x="564" y="77"/>
                    </a:lnTo>
                    <a:lnTo>
                      <a:pt x="563" y="81"/>
                    </a:lnTo>
                    <a:lnTo>
                      <a:pt x="559" y="84"/>
                    </a:lnTo>
                    <a:lnTo>
                      <a:pt x="554" y="88"/>
                    </a:lnTo>
                    <a:lnTo>
                      <a:pt x="549" y="91"/>
                    </a:lnTo>
                    <a:lnTo>
                      <a:pt x="541" y="95"/>
                    </a:lnTo>
                    <a:lnTo>
                      <a:pt x="533" y="98"/>
                    </a:lnTo>
                    <a:lnTo>
                      <a:pt x="523" y="102"/>
                    </a:lnTo>
                    <a:lnTo>
                      <a:pt x="523" y="102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619c52668334e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0202" y="-20538"/>
            <a:ext cx="918051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3" name="组合 42"/>
          <p:cNvGrpSpPr/>
          <p:nvPr/>
        </p:nvGrpSpPr>
        <p:grpSpPr>
          <a:xfrm>
            <a:off x="3164416" y="53211"/>
            <a:ext cx="2816764" cy="646331"/>
            <a:chOff x="5499652" y="3435846"/>
            <a:chExt cx="2816764" cy="646331"/>
          </a:xfrm>
        </p:grpSpPr>
        <p:sp>
          <p:nvSpPr>
            <p:cNvPr id="44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5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BF53">
                <a:lumMod val="75000"/>
              </a:srgbClr>
            </a:solidFill>
            <a:ln>
              <a:noFill/>
            </a:ln>
          </p:spPr>
        </p:sp>
        <p:sp>
          <p:nvSpPr>
            <p:cNvPr id="46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BF53">
                <a:lumMod val="75000"/>
              </a:srgbClr>
            </a:solidFill>
            <a:ln>
              <a:noFill/>
            </a:ln>
          </p:spPr>
        </p:sp>
      </p:grpSp>
      <p:sp>
        <p:nvSpPr>
          <p:cNvPr id="47" name="矩形 9"/>
          <p:cNvSpPr>
            <a:spLocks noChangeArrowheads="1"/>
          </p:cNvSpPr>
          <p:nvPr/>
        </p:nvSpPr>
        <p:spPr bwMode="auto">
          <a:xfrm>
            <a:off x="243339" y="276980"/>
            <a:ext cx="230425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>
                <a:solidFill>
                  <a:srgbClr val="0000FF"/>
                </a:solidFill>
                <a:latin typeface="+mn-ea"/>
                <a:ea typeface="+mn-ea"/>
              </a:rPr>
              <a:t>复习</a:t>
            </a:r>
            <a:r>
              <a:rPr kumimoji="1" lang="zh-CN" altLang="en-US" sz="3600" b="1" smtClean="0">
                <a:solidFill>
                  <a:srgbClr val="0000FF"/>
                </a:solidFill>
                <a:latin typeface="+mn-ea"/>
                <a:ea typeface="+mn-ea"/>
              </a:rPr>
              <a:t>词语</a:t>
            </a:r>
            <a:endParaRPr kumimoji="1" lang="zh-CN" altLang="en-US" sz="3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 flipH="1">
            <a:off x="3144133" y="1201857"/>
            <a:ext cx="1671756" cy="782729"/>
            <a:chOff x="3719513" y="783600"/>
            <a:chExt cx="1671756" cy="782729"/>
          </a:xfrm>
        </p:grpSpPr>
        <p:sp>
          <p:nvSpPr>
            <p:cNvPr id="55" name="矩形 54"/>
            <p:cNvSpPr/>
            <p:nvPr/>
          </p:nvSpPr>
          <p:spPr>
            <a:xfrm>
              <a:off x="4280067" y="783600"/>
              <a:ext cx="1111202" cy="646331"/>
            </a:xfrm>
            <a:prstGeom prst="rect">
              <a:avLst/>
            </a:prstGeom>
            <a:solidFill>
              <a:srgbClr val="F8DA6E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秋天</a:t>
              </a:r>
              <a:endParaRPr lang="zh-CN" altLang="en-US" sz="1800" dirty="0">
                <a:solidFill>
                  <a:srgbClr val="FF0000"/>
                </a:solidFill>
              </a:endParaRPr>
            </a:p>
          </p:txBody>
        </p:sp>
        <p:pic>
          <p:nvPicPr>
            <p:cNvPr id="80" name="Picture 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308" r="9907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532612">
              <a:off x="3771020" y="951730"/>
              <a:ext cx="563092" cy="66610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1" name="组合 80"/>
          <p:cNvGrpSpPr/>
          <p:nvPr/>
        </p:nvGrpSpPr>
        <p:grpSpPr>
          <a:xfrm flipH="1">
            <a:off x="4993328" y="1620109"/>
            <a:ext cx="2135024" cy="782729"/>
            <a:chOff x="3719513" y="783600"/>
            <a:chExt cx="2135024" cy="782729"/>
          </a:xfrm>
        </p:grpSpPr>
        <p:sp>
          <p:nvSpPr>
            <p:cNvPr id="82" name="矩形 81"/>
            <p:cNvSpPr/>
            <p:nvPr/>
          </p:nvSpPr>
          <p:spPr>
            <a:xfrm>
              <a:off x="4280067" y="783600"/>
              <a:ext cx="1574470" cy="646331"/>
            </a:xfrm>
            <a:prstGeom prst="rect">
              <a:avLst/>
            </a:prstGeom>
            <a:solidFill>
              <a:srgbClr val="F8DA6E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36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一会儿</a:t>
              </a:r>
              <a:endParaRPr lang="zh-CN" altLang="en-US" sz="1800" dirty="0">
                <a:solidFill>
                  <a:srgbClr val="FF0000"/>
                </a:solidFill>
              </a:endParaRPr>
            </a:p>
          </p:txBody>
        </p:sp>
        <p:pic>
          <p:nvPicPr>
            <p:cNvPr id="83" name="Picture 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308" r="9907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532612">
              <a:off x="3771020" y="951730"/>
              <a:ext cx="563092" cy="66610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4" name="组合 83"/>
          <p:cNvGrpSpPr/>
          <p:nvPr/>
        </p:nvGrpSpPr>
        <p:grpSpPr>
          <a:xfrm flipH="1">
            <a:off x="3476308" y="1923678"/>
            <a:ext cx="1671756" cy="782729"/>
            <a:chOff x="3719513" y="783600"/>
            <a:chExt cx="1671756" cy="782729"/>
          </a:xfrm>
        </p:grpSpPr>
        <p:sp>
          <p:nvSpPr>
            <p:cNvPr id="85" name="矩形 84"/>
            <p:cNvSpPr/>
            <p:nvPr/>
          </p:nvSpPr>
          <p:spPr>
            <a:xfrm>
              <a:off x="4280067" y="783600"/>
              <a:ext cx="1111202" cy="646331"/>
            </a:xfrm>
            <a:prstGeom prst="rect">
              <a:avLst/>
            </a:prstGeom>
            <a:solidFill>
              <a:srgbClr val="F8DA6E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36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大雁</a:t>
              </a:r>
              <a:endParaRPr lang="zh-CN" altLang="en-US" sz="1800" dirty="0">
                <a:solidFill>
                  <a:srgbClr val="FF0000"/>
                </a:solidFill>
              </a:endParaRPr>
            </a:p>
          </p:txBody>
        </p:sp>
        <p:pic>
          <p:nvPicPr>
            <p:cNvPr id="86" name="Picture 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308" r="9907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532612">
              <a:off x="3771020" y="951730"/>
              <a:ext cx="563092" cy="66610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7" name="组合 86"/>
          <p:cNvGrpSpPr/>
          <p:nvPr/>
        </p:nvGrpSpPr>
        <p:grpSpPr>
          <a:xfrm flipH="1">
            <a:off x="7220724" y="1054722"/>
            <a:ext cx="1671756" cy="782729"/>
            <a:chOff x="3719513" y="783600"/>
            <a:chExt cx="1671756" cy="782729"/>
          </a:xfrm>
        </p:grpSpPr>
        <p:sp>
          <p:nvSpPr>
            <p:cNvPr id="88" name="矩形 87"/>
            <p:cNvSpPr/>
            <p:nvPr/>
          </p:nvSpPr>
          <p:spPr>
            <a:xfrm>
              <a:off x="4280067" y="783600"/>
              <a:ext cx="1111202" cy="646331"/>
            </a:xfrm>
            <a:prstGeom prst="rect">
              <a:avLst/>
            </a:prstGeom>
            <a:solidFill>
              <a:srgbClr val="F8DA6E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36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凉了</a:t>
              </a:r>
              <a:endParaRPr lang="zh-CN" altLang="en-US" sz="1800" dirty="0">
                <a:solidFill>
                  <a:srgbClr val="FF0000"/>
                </a:solidFill>
              </a:endParaRPr>
            </a:p>
          </p:txBody>
        </p:sp>
        <p:pic>
          <p:nvPicPr>
            <p:cNvPr id="89" name="Picture 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308" r="9907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532612">
              <a:off x="3771020" y="951730"/>
              <a:ext cx="563092" cy="66610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0" name="组合 89"/>
          <p:cNvGrpSpPr/>
          <p:nvPr/>
        </p:nvGrpSpPr>
        <p:grpSpPr>
          <a:xfrm flipH="1">
            <a:off x="3980364" y="2931790"/>
            <a:ext cx="1671756" cy="782729"/>
            <a:chOff x="3719513" y="783600"/>
            <a:chExt cx="1671756" cy="782729"/>
          </a:xfrm>
        </p:grpSpPr>
        <p:sp>
          <p:nvSpPr>
            <p:cNvPr id="91" name="矩形 90"/>
            <p:cNvSpPr/>
            <p:nvPr/>
          </p:nvSpPr>
          <p:spPr>
            <a:xfrm>
              <a:off x="4280067" y="783600"/>
              <a:ext cx="1111202" cy="646331"/>
            </a:xfrm>
            <a:prstGeom prst="rect">
              <a:avLst/>
            </a:prstGeom>
            <a:solidFill>
              <a:srgbClr val="F8DA6E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36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南飞</a:t>
              </a:r>
              <a:endParaRPr lang="zh-CN" altLang="en-US" sz="1800" dirty="0">
                <a:solidFill>
                  <a:srgbClr val="FF0000"/>
                </a:solidFill>
              </a:endParaRPr>
            </a:p>
          </p:txBody>
        </p:sp>
        <p:pic>
          <p:nvPicPr>
            <p:cNvPr id="92" name="Picture 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308" r="9907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532612">
              <a:off x="3771020" y="951730"/>
              <a:ext cx="563092" cy="66610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3" name="组合 92"/>
          <p:cNvGrpSpPr/>
          <p:nvPr/>
        </p:nvGrpSpPr>
        <p:grpSpPr>
          <a:xfrm flipH="1">
            <a:off x="7508756" y="1850801"/>
            <a:ext cx="1671756" cy="782729"/>
            <a:chOff x="3719513" y="783600"/>
            <a:chExt cx="1671756" cy="782729"/>
          </a:xfrm>
        </p:grpSpPr>
        <p:sp>
          <p:nvSpPr>
            <p:cNvPr id="94" name="矩形 93"/>
            <p:cNvSpPr/>
            <p:nvPr/>
          </p:nvSpPr>
          <p:spPr>
            <a:xfrm>
              <a:off x="4280067" y="783600"/>
              <a:ext cx="1111202" cy="646331"/>
            </a:xfrm>
            <a:prstGeom prst="rect">
              <a:avLst/>
            </a:prstGeom>
            <a:solidFill>
              <a:srgbClr val="F8DA6E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36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黄了</a:t>
              </a:r>
              <a:endParaRPr lang="zh-CN" altLang="en-US" sz="1800" dirty="0">
                <a:solidFill>
                  <a:srgbClr val="FF0000"/>
                </a:solidFill>
              </a:endParaRPr>
            </a:p>
          </p:txBody>
        </p:sp>
        <p:pic>
          <p:nvPicPr>
            <p:cNvPr id="95" name="Picture 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308" r="9907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532612">
              <a:off x="3771020" y="951730"/>
              <a:ext cx="563092" cy="66610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6" name="组合 95"/>
          <p:cNvGrpSpPr/>
          <p:nvPr/>
        </p:nvGrpSpPr>
        <p:grpSpPr>
          <a:xfrm flipH="1">
            <a:off x="5660496" y="837380"/>
            <a:ext cx="1671756" cy="782729"/>
            <a:chOff x="3719513" y="783600"/>
            <a:chExt cx="1671756" cy="782729"/>
          </a:xfrm>
        </p:grpSpPr>
        <p:sp>
          <p:nvSpPr>
            <p:cNvPr id="97" name="矩形 96"/>
            <p:cNvSpPr/>
            <p:nvPr/>
          </p:nvSpPr>
          <p:spPr>
            <a:xfrm>
              <a:off x="4280067" y="783600"/>
              <a:ext cx="1111202" cy="646331"/>
            </a:xfrm>
            <a:prstGeom prst="rect">
              <a:avLst/>
            </a:prstGeom>
            <a:solidFill>
              <a:srgbClr val="F8DA6E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36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树叶</a:t>
              </a:r>
              <a:endParaRPr lang="zh-CN" altLang="en-US" sz="1800" dirty="0">
                <a:solidFill>
                  <a:srgbClr val="FF0000"/>
                </a:solidFill>
              </a:endParaRPr>
            </a:p>
          </p:txBody>
        </p:sp>
        <p:pic>
          <p:nvPicPr>
            <p:cNvPr id="98" name="Picture 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308" r="9907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532612">
              <a:off x="3771020" y="951730"/>
              <a:ext cx="563092" cy="66610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9" name="组合 98"/>
          <p:cNvGrpSpPr/>
          <p:nvPr/>
        </p:nvGrpSpPr>
        <p:grpSpPr>
          <a:xfrm flipH="1">
            <a:off x="5371282" y="2561481"/>
            <a:ext cx="1671756" cy="782729"/>
            <a:chOff x="3719513" y="783600"/>
            <a:chExt cx="1671756" cy="782729"/>
          </a:xfrm>
        </p:grpSpPr>
        <p:sp>
          <p:nvSpPr>
            <p:cNvPr id="100" name="矩形 99"/>
            <p:cNvSpPr/>
            <p:nvPr/>
          </p:nvSpPr>
          <p:spPr>
            <a:xfrm>
              <a:off x="4280067" y="783600"/>
              <a:ext cx="1111202" cy="646331"/>
            </a:xfrm>
            <a:prstGeom prst="rect">
              <a:avLst/>
            </a:prstGeom>
            <a:solidFill>
              <a:srgbClr val="F8DA6E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36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一群</a:t>
              </a:r>
              <a:endParaRPr lang="zh-CN" altLang="en-US" sz="1800" dirty="0">
                <a:solidFill>
                  <a:srgbClr val="FF0000"/>
                </a:solidFill>
              </a:endParaRPr>
            </a:p>
          </p:txBody>
        </p:sp>
        <p:pic>
          <p:nvPicPr>
            <p:cNvPr id="101" name="Picture 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308" r="9907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532612">
              <a:off x="3771020" y="951730"/>
              <a:ext cx="563092" cy="66610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29 0.03364 L -0.1 0.19351 C -0.1132 0.22685 -0.11823 0.27746 -0.11823 0.33117 C -0.11823 0.39104 -0.1132 0.43919 -0.1 0.47283 L -0.03629 0.63549 " pathEditMode="relative" rAng="0" ptsTypes="FffFF">
                                      <p:cBhvr>
                                        <p:cTn id="6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7" y="300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2743E-6 L -0.04862 0.10737 C -0.05973 0.1299 -0.06563 0.16353 -0.06563 0.19932 C -0.06563 0.23974 -0.05973 0.27214 -0.04862 0.29404 L 4.72222E-6 0.40296 " pathEditMode="relative" rAng="0" ptsTypes="FffFF">
                                      <p:cBhvr>
                                        <p:cTn id="11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2014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33 1.7284E-6 L 0.02326 0.12562 C 0.01528 0.15154 0.01111 0.19105 0.01111 0.23271 C 0.01111 0.27994 0.01528 0.31759 0.02326 0.34352 L 0.05833 0.47006 " pathEditMode="relative" rAng="0" ptsTypes="FffFF">
                                      <p:cBhvr>
                                        <p:cTn id="16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1" y="2348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69136E-6 L -0.05156 0.13333 C -0.0632 0.16111 -0.06945 0.20277 -0.06945 0.24722 C -0.06945 0.29722 -0.0632 0.33703 -0.05156 0.3645 L 1.38889E-6 0.49907 " pathEditMode="relative" rAng="0" ptsTypes="FffFF">
                                      <p:cBhvr>
                                        <p:cTn id="21" dur="1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2" y="2493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97 1.66307E-6 L -0.07448 0.04319 C -0.07639 0.05214 -0.07725 0.06572 -0.07725 0.08022 C -0.07725 0.09626 -0.07639 0.10922 -0.07448 0.11817 L -0.06597 0.16199 " pathEditMode="relative" rAng="0" ptsTypes="FffFF">
                                      <p:cBhvr>
                                        <p:cTn id="26" dur="1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80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58025E-6 L -0.05156 0.12932 C -0.0632 0.15618 -0.06945 0.19661 -0.06945 0.23982 C -0.06945 0.28828 -0.0632 0.32686 -0.05156 0.3534 L 1.38889E-6 0.48395 " pathEditMode="relative" rAng="0" ptsTypes="FffFF">
                                      <p:cBhvr>
                                        <p:cTn id="31" dur="1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2" y="2419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8195E-6 L -0.0658 0.11447 C -0.08056 0.13822 -0.08872 0.17432 -0.08872 0.21228 C -0.08872 0.25516 -0.08056 0.28941 -0.0658 0.31317 L 1.38889E-6 0.42888 " pathEditMode="relative" rAng="0" ptsTypes="FffFF">
                                      <p:cBhvr>
                                        <p:cTn id="36" dur="1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44" y="214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68744E-6 L -0.07986 0.09689 C -0.09775 0.11663 -0.10764 0.14749 -0.10764 0.18019 C -0.10764 0.2166 -0.09775 0.2453 -0.07986 0.26566 L 3.61111E-6 0.36409 " pathEditMode="relative" rAng="0" ptsTypes="FffFF">
                                      <p:cBhvr>
                                        <p:cTn id="41" dur="1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2" y="1820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6"/>
          <p:cNvSpPr txBox="1"/>
          <p:nvPr/>
        </p:nvSpPr>
        <p:spPr>
          <a:xfrm>
            <a:off x="413185" y="1131590"/>
            <a:ext cx="8352928" cy="228524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让我们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伴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着音乐齐读课文，感受美丽的秋天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吧！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伴读音乐秋日私语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283968" y="3398525"/>
            <a:ext cx="1024880" cy="1024880"/>
          </a:xfrm>
          <a:prstGeom prst="rect">
            <a:avLst/>
          </a:prstGeom>
        </p:spPr>
      </p:pic>
      <p:sp>
        <p:nvSpPr>
          <p:cNvPr id="6" name="文本框 10"/>
          <p:cNvSpPr txBox="1"/>
          <p:nvPr/>
        </p:nvSpPr>
        <p:spPr>
          <a:xfrm>
            <a:off x="1190452" y="339502"/>
            <a:ext cx="4965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</a:rPr>
              <a:t>（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</a:rPr>
              <a:t>课后第</a:t>
            </a:r>
            <a:r>
              <a:rPr lang="en-US" altLang="zh-CN" sz="3200" b="1" dirty="0">
                <a:solidFill>
                  <a:srgbClr val="C00000"/>
                </a:solidFill>
                <a:latin typeface="+mn-ea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</a:rPr>
              <a:t>题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</a:rPr>
              <a:t>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520" y="0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1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827584" y="411510"/>
            <a:ext cx="7272808" cy="14305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你眼中的秋天是怎样的？仿照课文中的句子说一说吧！</a:t>
            </a:r>
            <a:endParaRPr lang="zh-CN" altLang="en-US" sz="36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827584" y="1874972"/>
            <a:ext cx="7962057" cy="170489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秋天来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了，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树叶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黄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了。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秋天来了，</a:t>
            </a:r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>
                        <a14:foregroundMark x1="28501" y1="88193" x2="28501" y2="88193"/>
                        <a14:backgroundMark x1="14005" y1="59034" x2="23342" y2="87299"/>
                        <a14:backgroundMark x1="24816" y1="80680" x2="16462" y2="586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16379"/>
            <a:ext cx="1472245" cy="2022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0373" y1="5177" x2="41304" y2="0"/>
                        <a14:foregroundMark x1="32919" y1="13624" x2="37578" y2="2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738455"/>
            <a:ext cx="945205" cy="1077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95535"/>
            <a:ext cx="1486872" cy="1269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423" y="2705229"/>
            <a:ext cx="1331802" cy="12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28" y="195486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2555776" y="1990894"/>
            <a:ext cx="1120952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禾</a:t>
            </a:r>
            <a:endParaRPr lang="en-US" altLang="zh-CN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3131840" y="3147814"/>
            <a:ext cx="1893677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r>
              <a:rPr lang="zh-CN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endParaRPr lang="en-US" altLang="zh-CN" sz="4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叶</a:t>
            </a:r>
            <a:endParaRPr lang="zh-CN" sz="4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9"/>
          <p:cNvSpPr>
            <a:spLocks noChangeArrowheads="1"/>
          </p:cNvSpPr>
          <p:nvPr/>
        </p:nvSpPr>
        <p:spPr bwMode="auto">
          <a:xfrm>
            <a:off x="4807121" y="3420021"/>
            <a:ext cx="1915146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r>
              <a:rPr 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zh-CN" sz="4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2483767" y="623322"/>
            <a:ext cx="4752529" cy="130035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000" b="1" dirty="0" smtClean="0">
                <a:ln w="9525">
                  <a:solidFill>
                    <a:schemeClr val="bg1"/>
                  </a:solidFill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8000" b="1" dirty="0" smtClean="0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秋天</a:t>
            </a:r>
            <a:endParaRPr lang="zh-CN" altLang="en-US" sz="8000" b="1" dirty="0" smtClean="0">
              <a:ln w="9525">
                <a:noFill/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3491879" y="623322"/>
            <a:ext cx="1296144" cy="130035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8000" b="1" dirty="0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endParaRPr lang="zh-CN" altLang="en-US" sz="8000" b="1" dirty="0" smtClean="0">
              <a:ln w="9525">
                <a:noFill/>
                <a:prstDash val="solid"/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9"/>
          <p:cNvSpPr>
            <a:spLocks noChangeArrowheads="1"/>
          </p:cNvSpPr>
          <p:nvPr/>
        </p:nvSpPr>
        <p:spPr bwMode="auto">
          <a:xfrm>
            <a:off x="4100669" y="1989030"/>
            <a:ext cx="1120952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火</a:t>
            </a:r>
            <a:endParaRPr lang="en-US" altLang="zh-CN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9"/>
          <p:cNvSpPr>
            <a:spLocks noChangeArrowheads="1"/>
          </p:cNvSpPr>
          <p:nvPr/>
        </p:nvSpPr>
        <p:spPr bwMode="auto">
          <a:xfrm>
            <a:off x="3545890" y="1986627"/>
            <a:ext cx="726678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en-US" altLang="zh-CN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5357490" y="1986627"/>
            <a:ext cx="726678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9"/>
          <p:cNvSpPr>
            <a:spLocks noChangeArrowheads="1"/>
          </p:cNvSpPr>
          <p:nvPr/>
        </p:nvSpPr>
        <p:spPr bwMode="auto">
          <a:xfrm>
            <a:off x="5899320" y="1986627"/>
            <a:ext cx="1120952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endParaRPr lang="en-US" altLang="zh-CN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8683" y="2989938"/>
            <a:ext cx="3213398" cy="18059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990999"/>
            <a:ext cx="2880320" cy="16676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3399978" y="144016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qiū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/>
      <p:bldP spid="6" grpId="0"/>
      <p:bldP spid="25" grpId="0"/>
      <p:bldP spid="26" grpId="0"/>
      <p:bldP spid="27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8"/>
          <p:cNvSpPr txBox="1"/>
          <p:nvPr/>
        </p:nvSpPr>
        <p:spPr>
          <a:xfrm>
            <a:off x="3779912" y="2002705"/>
            <a:ext cx="4824536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撇从竖中线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起笔。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在撇的中上部起笔，捺脚与撇尖齐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4716016" y="1164424"/>
            <a:ext cx="388843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大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人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女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人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7" name="文本框 8"/>
          <p:cNvSpPr txBox="1">
            <a:spLocks noChangeArrowheads="1"/>
          </p:cNvSpPr>
          <p:nvPr/>
        </p:nvSpPr>
        <p:spPr bwMode="auto">
          <a:xfrm>
            <a:off x="1070859" y="1017010"/>
            <a:ext cx="16939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dirty="0" err="1" smtClean="0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rén</a:t>
            </a:r>
            <a:endParaRPr lang="zh-CN" altLang="en-US" sz="3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28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36766"/>
            <a:ext cx="2042799" cy="2042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Group 4"/>
          <p:cNvGrpSpPr>
            <a:grpSpLocks noChangeAspect="1"/>
          </p:cNvGrpSpPr>
          <p:nvPr/>
        </p:nvGrpSpPr>
        <p:grpSpPr bwMode="auto">
          <a:xfrm>
            <a:off x="1134793" y="2061482"/>
            <a:ext cx="1482299" cy="1347412"/>
            <a:chOff x="3244" y="445"/>
            <a:chExt cx="1079" cy="1055"/>
          </a:xfrm>
        </p:grpSpPr>
        <p:sp>
          <p:nvSpPr>
            <p:cNvPr id="31" name="Rectangle 5"/>
            <p:cNvSpPr>
              <a:spLocks noChangeArrowheads="1"/>
            </p:cNvSpPr>
            <p:nvPr/>
          </p:nvSpPr>
          <p:spPr bwMode="auto">
            <a:xfrm>
              <a:off x="3244" y="458"/>
              <a:ext cx="234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3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Freeform 10"/>
            <p:cNvSpPr/>
            <p:nvPr/>
          </p:nvSpPr>
          <p:spPr bwMode="auto">
            <a:xfrm>
              <a:off x="3265" y="445"/>
              <a:ext cx="549" cy="1045"/>
            </a:xfrm>
            <a:custGeom>
              <a:avLst/>
              <a:gdLst>
                <a:gd name="T0" fmla="*/ 0 w 549"/>
                <a:gd name="T1" fmla="*/ 1038 h 1045"/>
                <a:gd name="T2" fmla="*/ 11 w 549"/>
                <a:gd name="T3" fmla="*/ 1023 h 1045"/>
                <a:gd name="T4" fmla="*/ 25 w 549"/>
                <a:gd name="T5" fmla="*/ 1002 h 1045"/>
                <a:gd name="T6" fmla="*/ 50 w 549"/>
                <a:gd name="T7" fmla="*/ 974 h 1045"/>
                <a:gd name="T8" fmla="*/ 85 w 549"/>
                <a:gd name="T9" fmla="*/ 942 h 1045"/>
                <a:gd name="T10" fmla="*/ 124 w 549"/>
                <a:gd name="T11" fmla="*/ 896 h 1045"/>
                <a:gd name="T12" fmla="*/ 166 w 549"/>
                <a:gd name="T13" fmla="*/ 839 h 1045"/>
                <a:gd name="T14" fmla="*/ 212 w 549"/>
                <a:gd name="T15" fmla="*/ 768 h 1045"/>
                <a:gd name="T16" fmla="*/ 262 w 549"/>
                <a:gd name="T17" fmla="*/ 683 h 1045"/>
                <a:gd name="T18" fmla="*/ 304 w 549"/>
                <a:gd name="T19" fmla="*/ 605 h 1045"/>
                <a:gd name="T20" fmla="*/ 343 w 549"/>
                <a:gd name="T21" fmla="*/ 524 h 1045"/>
                <a:gd name="T22" fmla="*/ 375 w 549"/>
                <a:gd name="T23" fmla="*/ 449 h 1045"/>
                <a:gd name="T24" fmla="*/ 400 w 549"/>
                <a:gd name="T25" fmla="*/ 372 h 1045"/>
                <a:gd name="T26" fmla="*/ 421 w 549"/>
                <a:gd name="T27" fmla="*/ 301 h 1045"/>
                <a:gd name="T28" fmla="*/ 435 w 549"/>
                <a:gd name="T29" fmla="*/ 237 h 1045"/>
                <a:gd name="T30" fmla="*/ 450 w 549"/>
                <a:gd name="T31" fmla="*/ 177 h 1045"/>
                <a:gd name="T32" fmla="*/ 457 w 549"/>
                <a:gd name="T33" fmla="*/ 131 h 1045"/>
                <a:gd name="T34" fmla="*/ 457 w 549"/>
                <a:gd name="T35" fmla="*/ 92 h 1045"/>
                <a:gd name="T36" fmla="*/ 457 w 549"/>
                <a:gd name="T37" fmla="*/ 60 h 1045"/>
                <a:gd name="T38" fmla="*/ 457 w 549"/>
                <a:gd name="T39" fmla="*/ 39 h 1045"/>
                <a:gd name="T40" fmla="*/ 450 w 549"/>
                <a:gd name="T41" fmla="*/ 28 h 1045"/>
                <a:gd name="T42" fmla="*/ 446 w 549"/>
                <a:gd name="T43" fmla="*/ 21 h 1045"/>
                <a:gd name="T44" fmla="*/ 446 w 549"/>
                <a:gd name="T45" fmla="*/ 14 h 1045"/>
                <a:gd name="T46" fmla="*/ 450 w 549"/>
                <a:gd name="T47" fmla="*/ 7 h 1045"/>
                <a:gd name="T48" fmla="*/ 457 w 549"/>
                <a:gd name="T49" fmla="*/ 0 h 1045"/>
                <a:gd name="T50" fmla="*/ 460 w 549"/>
                <a:gd name="T51" fmla="*/ 0 h 1045"/>
                <a:gd name="T52" fmla="*/ 474 w 549"/>
                <a:gd name="T53" fmla="*/ 7 h 1045"/>
                <a:gd name="T54" fmla="*/ 503 w 549"/>
                <a:gd name="T55" fmla="*/ 24 h 1045"/>
                <a:gd name="T56" fmla="*/ 527 w 549"/>
                <a:gd name="T57" fmla="*/ 46 h 1045"/>
                <a:gd name="T58" fmla="*/ 545 w 549"/>
                <a:gd name="T59" fmla="*/ 70 h 1045"/>
                <a:gd name="T60" fmla="*/ 549 w 549"/>
                <a:gd name="T61" fmla="*/ 92 h 1045"/>
                <a:gd name="T62" fmla="*/ 549 w 549"/>
                <a:gd name="T63" fmla="*/ 113 h 1045"/>
                <a:gd name="T64" fmla="*/ 542 w 549"/>
                <a:gd name="T65" fmla="*/ 141 h 1045"/>
                <a:gd name="T66" fmla="*/ 531 w 549"/>
                <a:gd name="T67" fmla="*/ 180 h 1045"/>
                <a:gd name="T68" fmla="*/ 517 w 549"/>
                <a:gd name="T69" fmla="*/ 233 h 1045"/>
                <a:gd name="T70" fmla="*/ 489 w 549"/>
                <a:gd name="T71" fmla="*/ 333 h 1045"/>
                <a:gd name="T72" fmla="*/ 442 w 549"/>
                <a:gd name="T73" fmla="*/ 467 h 1045"/>
                <a:gd name="T74" fmla="*/ 400 w 549"/>
                <a:gd name="T75" fmla="*/ 566 h 1045"/>
                <a:gd name="T76" fmla="*/ 365 w 549"/>
                <a:gd name="T77" fmla="*/ 634 h 1045"/>
                <a:gd name="T78" fmla="*/ 329 w 549"/>
                <a:gd name="T79" fmla="*/ 701 h 1045"/>
                <a:gd name="T80" fmla="*/ 287 w 549"/>
                <a:gd name="T81" fmla="*/ 765 h 1045"/>
                <a:gd name="T82" fmla="*/ 244 w 549"/>
                <a:gd name="T83" fmla="*/ 829 h 1045"/>
                <a:gd name="T84" fmla="*/ 205 w 549"/>
                <a:gd name="T85" fmla="*/ 885 h 1045"/>
                <a:gd name="T86" fmla="*/ 166 w 549"/>
                <a:gd name="T87" fmla="*/ 931 h 1045"/>
                <a:gd name="T88" fmla="*/ 131 w 549"/>
                <a:gd name="T89" fmla="*/ 963 h 1045"/>
                <a:gd name="T90" fmla="*/ 99 w 549"/>
                <a:gd name="T91" fmla="*/ 988 h 1045"/>
                <a:gd name="T92" fmla="*/ 71 w 549"/>
                <a:gd name="T93" fmla="*/ 1006 h 1045"/>
                <a:gd name="T94" fmla="*/ 50 w 549"/>
                <a:gd name="T95" fmla="*/ 1023 h 1045"/>
                <a:gd name="T96" fmla="*/ 32 w 549"/>
                <a:gd name="T97" fmla="*/ 1031 h 1045"/>
                <a:gd name="T98" fmla="*/ 18 w 549"/>
                <a:gd name="T99" fmla="*/ 1038 h 1045"/>
                <a:gd name="T100" fmla="*/ 11 w 549"/>
                <a:gd name="T101" fmla="*/ 1045 h 1045"/>
                <a:gd name="T102" fmla="*/ 4 w 549"/>
                <a:gd name="T103" fmla="*/ 1045 h 1045"/>
                <a:gd name="T104" fmla="*/ 0 w 549"/>
                <a:gd name="T105" fmla="*/ 1041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49" h="1045">
                  <a:moveTo>
                    <a:pt x="0" y="1041"/>
                  </a:moveTo>
                  <a:lnTo>
                    <a:pt x="0" y="1038"/>
                  </a:lnTo>
                  <a:lnTo>
                    <a:pt x="4" y="1031"/>
                  </a:lnTo>
                  <a:lnTo>
                    <a:pt x="11" y="1023"/>
                  </a:lnTo>
                  <a:lnTo>
                    <a:pt x="18" y="1013"/>
                  </a:lnTo>
                  <a:lnTo>
                    <a:pt x="25" y="1002"/>
                  </a:lnTo>
                  <a:lnTo>
                    <a:pt x="39" y="988"/>
                  </a:lnTo>
                  <a:lnTo>
                    <a:pt x="50" y="974"/>
                  </a:lnTo>
                  <a:lnTo>
                    <a:pt x="67" y="960"/>
                  </a:lnTo>
                  <a:lnTo>
                    <a:pt x="85" y="942"/>
                  </a:lnTo>
                  <a:lnTo>
                    <a:pt x="103" y="921"/>
                  </a:lnTo>
                  <a:lnTo>
                    <a:pt x="124" y="896"/>
                  </a:lnTo>
                  <a:lnTo>
                    <a:pt x="145" y="871"/>
                  </a:lnTo>
                  <a:lnTo>
                    <a:pt x="166" y="839"/>
                  </a:lnTo>
                  <a:lnTo>
                    <a:pt x="188" y="804"/>
                  </a:lnTo>
                  <a:lnTo>
                    <a:pt x="212" y="768"/>
                  </a:lnTo>
                  <a:lnTo>
                    <a:pt x="237" y="726"/>
                  </a:lnTo>
                  <a:lnTo>
                    <a:pt x="262" y="683"/>
                  </a:lnTo>
                  <a:lnTo>
                    <a:pt x="283" y="644"/>
                  </a:lnTo>
                  <a:lnTo>
                    <a:pt x="304" y="605"/>
                  </a:lnTo>
                  <a:lnTo>
                    <a:pt x="326" y="563"/>
                  </a:lnTo>
                  <a:lnTo>
                    <a:pt x="343" y="524"/>
                  </a:lnTo>
                  <a:lnTo>
                    <a:pt x="361" y="485"/>
                  </a:lnTo>
                  <a:lnTo>
                    <a:pt x="375" y="449"/>
                  </a:lnTo>
                  <a:lnTo>
                    <a:pt x="389" y="411"/>
                  </a:lnTo>
                  <a:lnTo>
                    <a:pt x="400" y="372"/>
                  </a:lnTo>
                  <a:lnTo>
                    <a:pt x="411" y="336"/>
                  </a:lnTo>
                  <a:lnTo>
                    <a:pt x="421" y="301"/>
                  </a:lnTo>
                  <a:lnTo>
                    <a:pt x="428" y="269"/>
                  </a:lnTo>
                  <a:lnTo>
                    <a:pt x="435" y="237"/>
                  </a:lnTo>
                  <a:lnTo>
                    <a:pt x="442" y="205"/>
                  </a:lnTo>
                  <a:lnTo>
                    <a:pt x="450" y="177"/>
                  </a:lnTo>
                  <a:lnTo>
                    <a:pt x="453" y="152"/>
                  </a:lnTo>
                  <a:lnTo>
                    <a:pt x="457" y="131"/>
                  </a:lnTo>
                  <a:lnTo>
                    <a:pt x="457" y="109"/>
                  </a:lnTo>
                  <a:lnTo>
                    <a:pt x="457" y="92"/>
                  </a:lnTo>
                  <a:lnTo>
                    <a:pt x="460" y="74"/>
                  </a:lnTo>
                  <a:lnTo>
                    <a:pt x="457" y="60"/>
                  </a:lnTo>
                  <a:lnTo>
                    <a:pt x="457" y="49"/>
                  </a:lnTo>
                  <a:lnTo>
                    <a:pt x="457" y="39"/>
                  </a:lnTo>
                  <a:lnTo>
                    <a:pt x="453" y="31"/>
                  </a:lnTo>
                  <a:lnTo>
                    <a:pt x="450" y="28"/>
                  </a:lnTo>
                  <a:lnTo>
                    <a:pt x="446" y="24"/>
                  </a:lnTo>
                  <a:lnTo>
                    <a:pt x="446" y="21"/>
                  </a:lnTo>
                  <a:lnTo>
                    <a:pt x="446" y="17"/>
                  </a:lnTo>
                  <a:lnTo>
                    <a:pt x="446" y="14"/>
                  </a:lnTo>
                  <a:lnTo>
                    <a:pt x="446" y="10"/>
                  </a:lnTo>
                  <a:lnTo>
                    <a:pt x="450" y="7"/>
                  </a:lnTo>
                  <a:lnTo>
                    <a:pt x="453" y="3"/>
                  </a:lnTo>
                  <a:lnTo>
                    <a:pt x="457" y="0"/>
                  </a:lnTo>
                  <a:lnTo>
                    <a:pt x="457" y="0"/>
                  </a:lnTo>
                  <a:lnTo>
                    <a:pt x="460" y="0"/>
                  </a:lnTo>
                  <a:lnTo>
                    <a:pt x="467" y="3"/>
                  </a:lnTo>
                  <a:lnTo>
                    <a:pt x="474" y="7"/>
                  </a:lnTo>
                  <a:lnTo>
                    <a:pt x="489" y="14"/>
                  </a:lnTo>
                  <a:lnTo>
                    <a:pt x="503" y="24"/>
                  </a:lnTo>
                  <a:lnTo>
                    <a:pt x="513" y="35"/>
                  </a:lnTo>
                  <a:lnTo>
                    <a:pt x="527" y="46"/>
                  </a:lnTo>
                  <a:lnTo>
                    <a:pt x="538" y="56"/>
                  </a:lnTo>
                  <a:lnTo>
                    <a:pt x="545" y="70"/>
                  </a:lnTo>
                  <a:lnTo>
                    <a:pt x="549" y="81"/>
                  </a:lnTo>
                  <a:lnTo>
                    <a:pt x="549" y="92"/>
                  </a:lnTo>
                  <a:lnTo>
                    <a:pt x="549" y="106"/>
                  </a:lnTo>
                  <a:lnTo>
                    <a:pt x="549" y="113"/>
                  </a:lnTo>
                  <a:lnTo>
                    <a:pt x="545" y="127"/>
                  </a:lnTo>
                  <a:lnTo>
                    <a:pt x="542" y="141"/>
                  </a:lnTo>
                  <a:lnTo>
                    <a:pt x="535" y="159"/>
                  </a:lnTo>
                  <a:lnTo>
                    <a:pt x="531" y="180"/>
                  </a:lnTo>
                  <a:lnTo>
                    <a:pt x="524" y="205"/>
                  </a:lnTo>
                  <a:lnTo>
                    <a:pt x="517" y="233"/>
                  </a:lnTo>
                  <a:lnTo>
                    <a:pt x="510" y="265"/>
                  </a:lnTo>
                  <a:lnTo>
                    <a:pt x="489" y="333"/>
                  </a:lnTo>
                  <a:lnTo>
                    <a:pt x="467" y="400"/>
                  </a:lnTo>
                  <a:lnTo>
                    <a:pt x="442" y="467"/>
                  </a:lnTo>
                  <a:lnTo>
                    <a:pt x="414" y="535"/>
                  </a:lnTo>
                  <a:lnTo>
                    <a:pt x="400" y="566"/>
                  </a:lnTo>
                  <a:lnTo>
                    <a:pt x="382" y="602"/>
                  </a:lnTo>
                  <a:lnTo>
                    <a:pt x="365" y="634"/>
                  </a:lnTo>
                  <a:lnTo>
                    <a:pt x="347" y="666"/>
                  </a:lnTo>
                  <a:lnTo>
                    <a:pt x="329" y="701"/>
                  </a:lnTo>
                  <a:lnTo>
                    <a:pt x="308" y="733"/>
                  </a:lnTo>
                  <a:lnTo>
                    <a:pt x="287" y="765"/>
                  </a:lnTo>
                  <a:lnTo>
                    <a:pt x="265" y="797"/>
                  </a:lnTo>
                  <a:lnTo>
                    <a:pt x="244" y="829"/>
                  </a:lnTo>
                  <a:lnTo>
                    <a:pt x="223" y="860"/>
                  </a:lnTo>
                  <a:lnTo>
                    <a:pt x="205" y="885"/>
                  </a:lnTo>
                  <a:lnTo>
                    <a:pt x="184" y="910"/>
                  </a:lnTo>
                  <a:lnTo>
                    <a:pt x="166" y="931"/>
                  </a:lnTo>
                  <a:lnTo>
                    <a:pt x="149" y="949"/>
                  </a:lnTo>
                  <a:lnTo>
                    <a:pt x="131" y="963"/>
                  </a:lnTo>
                  <a:lnTo>
                    <a:pt x="113" y="977"/>
                  </a:lnTo>
                  <a:lnTo>
                    <a:pt x="99" y="988"/>
                  </a:lnTo>
                  <a:lnTo>
                    <a:pt x="85" y="999"/>
                  </a:lnTo>
                  <a:lnTo>
                    <a:pt x="71" y="1006"/>
                  </a:lnTo>
                  <a:lnTo>
                    <a:pt x="60" y="1016"/>
                  </a:lnTo>
                  <a:lnTo>
                    <a:pt x="50" y="1023"/>
                  </a:lnTo>
                  <a:lnTo>
                    <a:pt x="39" y="1027"/>
                  </a:lnTo>
                  <a:lnTo>
                    <a:pt x="32" y="1031"/>
                  </a:lnTo>
                  <a:lnTo>
                    <a:pt x="25" y="1034"/>
                  </a:lnTo>
                  <a:lnTo>
                    <a:pt x="18" y="1038"/>
                  </a:lnTo>
                  <a:lnTo>
                    <a:pt x="14" y="1041"/>
                  </a:lnTo>
                  <a:lnTo>
                    <a:pt x="11" y="1045"/>
                  </a:lnTo>
                  <a:lnTo>
                    <a:pt x="7" y="1045"/>
                  </a:lnTo>
                  <a:lnTo>
                    <a:pt x="4" y="1045"/>
                  </a:lnTo>
                  <a:lnTo>
                    <a:pt x="0" y="1045"/>
                  </a:lnTo>
                  <a:lnTo>
                    <a:pt x="0" y="1041"/>
                  </a:lnTo>
                  <a:lnTo>
                    <a:pt x="0" y="104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1"/>
            <p:cNvSpPr/>
            <p:nvPr/>
          </p:nvSpPr>
          <p:spPr bwMode="auto">
            <a:xfrm>
              <a:off x="3679" y="781"/>
              <a:ext cx="644" cy="719"/>
            </a:xfrm>
            <a:custGeom>
              <a:avLst/>
              <a:gdLst>
                <a:gd name="T0" fmla="*/ 644 w 644"/>
                <a:gd name="T1" fmla="*/ 680 h 719"/>
                <a:gd name="T2" fmla="*/ 630 w 644"/>
                <a:gd name="T3" fmla="*/ 684 h 719"/>
                <a:gd name="T4" fmla="*/ 609 w 644"/>
                <a:gd name="T5" fmla="*/ 691 h 719"/>
                <a:gd name="T6" fmla="*/ 577 w 644"/>
                <a:gd name="T7" fmla="*/ 698 h 719"/>
                <a:gd name="T8" fmla="*/ 535 w 644"/>
                <a:gd name="T9" fmla="*/ 702 h 719"/>
                <a:gd name="T10" fmla="*/ 492 w 644"/>
                <a:gd name="T11" fmla="*/ 712 h 719"/>
                <a:gd name="T12" fmla="*/ 460 w 644"/>
                <a:gd name="T13" fmla="*/ 716 h 719"/>
                <a:gd name="T14" fmla="*/ 439 w 644"/>
                <a:gd name="T15" fmla="*/ 719 h 719"/>
                <a:gd name="T16" fmla="*/ 414 w 644"/>
                <a:gd name="T17" fmla="*/ 719 h 719"/>
                <a:gd name="T18" fmla="*/ 382 w 644"/>
                <a:gd name="T19" fmla="*/ 709 h 719"/>
                <a:gd name="T20" fmla="*/ 368 w 644"/>
                <a:gd name="T21" fmla="*/ 698 h 719"/>
                <a:gd name="T22" fmla="*/ 365 w 644"/>
                <a:gd name="T23" fmla="*/ 691 h 719"/>
                <a:gd name="T24" fmla="*/ 354 w 644"/>
                <a:gd name="T25" fmla="*/ 680 h 719"/>
                <a:gd name="T26" fmla="*/ 344 w 644"/>
                <a:gd name="T27" fmla="*/ 663 h 719"/>
                <a:gd name="T28" fmla="*/ 329 w 644"/>
                <a:gd name="T29" fmla="*/ 641 h 719"/>
                <a:gd name="T30" fmla="*/ 312 w 644"/>
                <a:gd name="T31" fmla="*/ 617 h 719"/>
                <a:gd name="T32" fmla="*/ 294 w 644"/>
                <a:gd name="T33" fmla="*/ 585 h 719"/>
                <a:gd name="T34" fmla="*/ 273 w 644"/>
                <a:gd name="T35" fmla="*/ 549 h 719"/>
                <a:gd name="T36" fmla="*/ 251 w 644"/>
                <a:gd name="T37" fmla="*/ 510 h 719"/>
                <a:gd name="T38" fmla="*/ 223 w 644"/>
                <a:gd name="T39" fmla="*/ 468 h 719"/>
                <a:gd name="T40" fmla="*/ 195 w 644"/>
                <a:gd name="T41" fmla="*/ 418 h 719"/>
                <a:gd name="T42" fmla="*/ 167 w 644"/>
                <a:gd name="T43" fmla="*/ 365 h 719"/>
                <a:gd name="T44" fmla="*/ 135 w 644"/>
                <a:gd name="T45" fmla="*/ 305 h 719"/>
                <a:gd name="T46" fmla="*/ 99 w 644"/>
                <a:gd name="T47" fmla="*/ 238 h 719"/>
                <a:gd name="T48" fmla="*/ 60 w 644"/>
                <a:gd name="T49" fmla="*/ 167 h 719"/>
                <a:gd name="T50" fmla="*/ 21 w 644"/>
                <a:gd name="T51" fmla="*/ 89 h 719"/>
                <a:gd name="T52" fmla="*/ 4 w 644"/>
                <a:gd name="T53" fmla="*/ 36 h 719"/>
                <a:gd name="T54" fmla="*/ 11 w 644"/>
                <a:gd name="T55" fmla="*/ 14 h 719"/>
                <a:gd name="T56" fmla="*/ 43 w 644"/>
                <a:gd name="T57" fmla="*/ 53 h 719"/>
                <a:gd name="T58" fmla="*/ 75 w 644"/>
                <a:gd name="T59" fmla="*/ 106 h 719"/>
                <a:gd name="T60" fmla="*/ 110 w 644"/>
                <a:gd name="T61" fmla="*/ 163 h 719"/>
                <a:gd name="T62" fmla="*/ 149 w 644"/>
                <a:gd name="T63" fmla="*/ 223 h 719"/>
                <a:gd name="T64" fmla="*/ 188 w 644"/>
                <a:gd name="T65" fmla="*/ 287 h 719"/>
                <a:gd name="T66" fmla="*/ 227 w 644"/>
                <a:gd name="T67" fmla="*/ 344 h 719"/>
                <a:gd name="T68" fmla="*/ 266 w 644"/>
                <a:gd name="T69" fmla="*/ 393 h 719"/>
                <a:gd name="T70" fmla="*/ 301 w 644"/>
                <a:gd name="T71" fmla="*/ 436 h 719"/>
                <a:gd name="T72" fmla="*/ 340 w 644"/>
                <a:gd name="T73" fmla="*/ 478 h 719"/>
                <a:gd name="T74" fmla="*/ 390 w 644"/>
                <a:gd name="T75" fmla="*/ 521 h 719"/>
                <a:gd name="T76" fmla="*/ 443 w 644"/>
                <a:gd name="T77" fmla="*/ 556 h 719"/>
                <a:gd name="T78" fmla="*/ 506 w 644"/>
                <a:gd name="T79" fmla="*/ 592 h 719"/>
                <a:gd name="T80" fmla="*/ 538 w 644"/>
                <a:gd name="T81" fmla="*/ 606 h 719"/>
                <a:gd name="T82" fmla="*/ 567 w 644"/>
                <a:gd name="T83" fmla="*/ 620 h 719"/>
                <a:gd name="T84" fmla="*/ 588 w 644"/>
                <a:gd name="T85" fmla="*/ 634 h 719"/>
                <a:gd name="T86" fmla="*/ 609 w 644"/>
                <a:gd name="T87" fmla="*/ 645 h 719"/>
                <a:gd name="T88" fmla="*/ 623 w 644"/>
                <a:gd name="T89" fmla="*/ 656 h 719"/>
                <a:gd name="T90" fmla="*/ 634 w 644"/>
                <a:gd name="T91" fmla="*/ 663 h 719"/>
                <a:gd name="T92" fmla="*/ 641 w 644"/>
                <a:gd name="T93" fmla="*/ 670 h 719"/>
                <a:gd name="T94" fmla="*/ 644 w 644"/>
                <a:gd name="T95" fmla="*/ 67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4" h="719">
                  <a:moveTo>
                    <a:pt x="644" y="677"/>
                  </a:moveTo>
                  <a:lnTo>
                    <a:pt x="644" y="680"/>
                  </a:lnTo>
                  <a:lnTo>
                    <a:pt x="637" y="680"/>
                  </a:lnTo>
                  <a:lnTo>
                    <a:pt x="630" y="684"/>
                  </a:lnTo>
                  <a:lnTo>
                    <a:pt x="623" y="687"/>
                  </a:lnTo>
                  <a:lnTo>
                    <a:pt x="609" y="691"/>
                  </a:lnTo>
                  <a:lnTo>
                    <a:pt x="595" y="695"/>
                  </a:lnTo>
                  <a:lnTo>
                    <a:pt x="577" y="698"/>
                  </a:lnTo>
                  <a:lnTo>
                    <a:pt x="556" y="698"/>
                  </a:lnTo>
                  <a:lnTo>
                    <a:pt x="535" y="702"/>
                  </a:lnTo>
                  <a:lnTo>
                    <a:pt x="513" y="709"/>
                  </a:lnTo>
                  <a:lnTo>
                    <a:pt x="492" y="712"/>
                  </a:lnTo>
                  <a:lnTo>
                    <a:pt x="478" y="716"/>
                  </a:lnTo>
                  <a:lnTo>
                    <a:pt x="460" y="716"/>
                  </a:lnTo>
                  <a:lnTo>
                    <a:pt x="450" y="719"/>
                  </a:lnTo>
                  <a:lnTo>
                    <a:pt x="439" y="719"/>
                  </a:lnTo>
                  <a:lnTo>
                    <a:pt x="428" y="719"/>
                  </a:lnTo>
                  <a:lnTo>
                    <a:pt x="414" y="719"/>
                  </a:lnTo>
                  <a:lnTo>
                    <a:pt x="397" y="716"/>
                  </a:lnTo>
                  <a:lnTo>
                    <a:pt x="382" y="709"/>
                  </a:lnTo>
                  <a:lnTo>
                    <a:pt x="372" y="698"/>
                  </a:lnTo>
                  <a:lnTo>
                    <a:pt x="368" y="698"/>
                  </a:lnTo>
                  <a:lnTo>
                    <a:pt x="368" y="695"/>
                  </a:lnTo>
                  <a:lnTo>
                    <a:pt x="365" y="691"/>
                  </a:lnTo>
                  <a:lnTo>
                    <a:pt x="358" y="684"/>
                  </a:lnTo>
                  <a:lnTo>
                    <a:pt x="354" y="680"/>
                  </a:lnTo>
                  <a:lnTo>
                    <a:pt x="347" y="670"/>
                  </a:lnTo>
                  <a:lnTo>
                    <a:pt x="344" y="663"/>
                  </a:lnTo>
                  <a:lnTo>
                    <a:pt x="336" y="652"/>
                  </a:lnTo>
                  <a:lnTo>
                    <a:pt x="329" y="641"/>
                  </a:lnTo>
                  <a:lnTo>
                    <a:pt x="322" y="627"/>
                  </a:lnTo>
                  <a:lnTo>
                    <a:pt x="312" y="617"/>
                  </a:lnTo>
                  <a:lnTo>
                    <a:pt x="305" y="599"/>
                  </a:lnTo>
                  <a:lnTo>
                    <a:pt x="294" y="585"/>
                  </a:lnTo>
                  <a:lnTo>
                    <a:pt x="283" y="567"/>
                  </a:lnTo>
                  <a:lnTo>
                    <a:pt x="273" y="549"/>
                  </a:lnTo>
                  <a:lnTo>
                    <a:pt x="262" y="532"/>
                  </a:lnTo>
                  <a:lnTo>
                    <a:pt x="251" y="510"/>
                  </a:lnTo>
                  <a:lnTo>
                    <a:pt x="237" y="489"/>
                  </a:lnTo>
                  <a:lnTo>
                    <a:pt x="223" y="468"/>
                  </a:lnTo>
                  <a:lnTo>
                    <a:pt x="209" y="443"/>
                  </a:lnTo>
                  <a:lnTo>
                    <a:pt x="195" y="418"/>
                  </a:lnTo>
                  <a:lnTo>
                    <a:pt x="181" y="393"/>
                  </a:lnTo>
                  <a:lnTo>
                    <a:pt x="167" y="365"/>
                  </a:lnTo>
                  <a:lnTo>
                    <a:pt x="149" y="333"/>
                  </a:lnTo>
                  <a:lnTo>
                    <a:pt x="135" y="305"/>
                  </a:lnTo>
                  <a:lnTo>
                    <a:pt x="117" y="273"/>
                  </a:lnTo>
                  <a:lnTo>
                    <a:pt x="99" y="238"/>
                  </a:lnTo>
                  <a:lnTo>
                    <a:pt x="82" y="202"/>
                  </a:lnTo>
                  <a:lnTo>
                    <a:pt x="60" y="167"/>
                  </a:lnTo>
                  <a:lnTo>
                    <a:pt x="43" y="128"/>
                  </a:lnTo>
                  <a:lnTo>
                    <a:pt x="21" y="89"/>
                  </a:lnTo>
                  <a:lnTo>
                    <a:pt x="0" y="50"/>
                  </a:lnTo>
                  <a:lnTo>
                    <a:pt x="4" y="36"/>
                  </a:lnTo>
                  <a:lnTo>
                    <a:pt x="7" y="25"/>
                  </a:lnTo>
                  <a:lnTo>
                    <a:pt x="11" y="14"/>
                  </a:lnTo>
                  <a:lnTo>
                    <a:pt x="14" y="0"/>
                  </a:lnTo>
                  <a:lnTo>
                    <a:pt x="43" y="53"/>
                  </a:lnTo>
                  <a:lnTo>
                    <a:pt x="57" y="78"/>
                  </a:lnTo>
                  <a:lnTo>
                    <a:pt x="75" y="106"/>
                  </a:lnTo>
                  <a:lnTo>
                    <a:pt x="92" y="135"/>
                  </a:lnTo>
                  <a:lnTo>
                    <a:pt x="110" y="163"/>
                  </a:lnTo>
                  <a:lnTo>
                    <a:pt x="128" y="191"/>
                  </a:lnTo>
                  <a:lnTo>
                    <a:pt x="149" y="223"/>
                  </a:lnTo>
                  <a:lnTo>
                    <a:pt x="170" y="255"/>
                  </a:lnTo>
                  <a:lnTo>
                    <a:pt x="188" y="287"/>
                  </a:lnTo>
                  <a:lnTo>
                    <a:pt x="209" y="315"/>
                  </a:lnTo>
                  <a:lnTo>
                    <a:pt x="227" y="344"/>
                  </a:lnTo>
                  <a:lnTo>
                    <a:pt x="248" y="369"/>
                  </a:lnTo>
                  <a:lnTo>
                    <a:pt x="266" y="393"/>
                  </a:lnTo>
                  <a:lnTo>
                    <a:pt x="283" y="415"/>
                  </a:lnTo>
                  <a:lnTo>
                    <a:pt x="301" y="436"/>
                  </a:lnTo>
                  <a:lnTo>
                    <a:pt x="319" y="457"/>
                  </a:lnTo>
                  <a:lnTo>
                    <a:pt x="340" y="478"/>
                  </a:lnTo>
                  <a:lnTo>
                    <a:pt x="361" y="500"/>
                  </a:lnTo>
                  <a:lnTo>
                    <a:pt x="390" y="521"/>
                  </a:lnTo>
                  <a:lnTo>
                    <a:pt x="414" y="539"/>
                  </a:lnTo>
                  <a:lnTo>
                    <a:pt x="443" y="556"/>
                  </a:lnTo>
                  <a:lnTo>
                    <a:pt x="475" y="574"/>
                  </a:lnTo>
                  <a:lnTo>
                    <a:pt x="506" y="592"/>
                  </a:lnTo>
                  <a:lnTo>
                    <a:pt x="524" y="599"/>
                  </a:lnTo>
                  <a:lnTo>
                    <a:pt x="538" y="606"/>
                  </a:lnTo>
                  <a:lnTo>
                    <a:pt x="552" y="613"/>
                  </a:lnTo>
                  <a:lnTo>
                    <a:pt x="567" y="620"/>
                  </a:lnTo>
                  <a:lnTo>
                    <a:pt x="577" y="627"/>
                  </a:lnTo>
                  <a:lnTo>
                    <a:pt x="588" y="634"/>
                  </a:lnTo>
                  <a:lnTo>
                    <a:pt x="598" y="638"/>
                  </a:lnTo>
                  <a:lnTo>
                    <a:pt x="609" y="645"/>
                  </a:lnTo>
                  <a:lnTo>
                    <a:pt x="616" y="648"/>
                  </a:lnTo>
                  <a:lnTo>
                    <a:pt x="623" y="656"/>
                  </a:lnTo>
                  <a:lnTo>
                    <a:pt x="630" y="659"/>
                  </a:lnTo>
                  <a:lnTo>
                    <a:pt x="634" y="663"/>
                  </a:lnTo>
                  <a:lnTo>
                    <a:pt x="641" y="666"/>
                  </a:lnTo>
                  <a:lnTo>
                    <a:pt x="641" y="670"/>
                  </a:lnTo>
                  <a:lnTo>
                    <a:pt x="644" y="673"/>
                  </a:lnTo>
                  <a:lnTo>
                    <a:pt x="644" y="677"/>
                  </a:lnTo>
                  <a:lnTo>
                    <a:pt x="644" y="67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3265" y="445"/>
              <a:ext cx="1058" cy="1055"/>
            </a:xfrm>
            <a:custGeom>
              <a:avLst/>
              <a:gdLst>
                <a:gd name="T0" fmla="*/ 11 w 1058"/>
                <a:gd name="T1" fmla="*/ 1023 h 1055"/>
                <a:gd name="T2" fmla="*/ 50 w 1058"/>
                <a:gd name="T3" fmla="*/ 974 h 1055"/>
                <a:gd name="T4" fmla="*/ 124 w 1058"/>
                <a:gd name="T5" fmla="*/ 896 h 1055"/>
                <a:gd name="T6" fmla="*/ 212 w 1058"/>
                <a:gd name="T7" fmla="*/ 768 h 1055"/>
                <a:gd name="T8" fmla="*/ 304 w 1058"/>
                <a:gd name="T9" fmla="*/ 605 h 1055"/>
                <a:gd name="T10" fmla="*/ 375 w 1058"/>
                <a:gd name="T11" fmla="*/ 449 h 1055"/>
                <a:gd name="T12" fmla="*/ 421 w 1058"/>
                <a:gd name="T13" fmla="*/ 301 h 1055"/>
                <a:gd name="T14" fmla="*/ 450 w 1058"/>
                <a:gd name="T15" fmla="*/ 177 h 1055"/>
                <a:gd name="T16" fmla="*/ 457 w 1058"/>
                <a:gd name="T17" fmla="*/ 92 h 1055"/>
                <a:gd name="T18" fmla="*/ 457 w 1058"/>
                <a:gd name="T19" fmla="*/ 39 h 1055"/>
                <a:gd name="T20" fmla="*/ 446 w 1058"/>
                <a:gd name="T21" fmla="*/ 21 h 1055"/>
                <a:gd name="T22" fmla="*/ 450 w 1058"/>
                <a:gd name="T23" fmla="*/ 7 h 1055"/>
                <a:gd name="T24" fmla="*/ 460 w 1058"/>
                <a:gd name="T25" fmla="*/ 0 h 1055"/>
                <a:gd name="T26" fmla="*/ 503 w 1058"/>
                <a:gd name="T27" fmla="*/ 24 h 1055"/>
                <a:gd name="T28" fmla="*/ 545 w 1058"/>
                <a:gd name="T29" fmla="*/ 70 h 1055"/>
                <a:gd name="T30" fmla="*/ 549 w 1058"/>
                <a:gd name="T31" fmla="*/ 113 h 1055"/>
                <a:gd name="T32" fmla="*/ 531 w 1058"/>
                <a:gd name="T33" fmla="*/ 180 h 1055"/>
                <a:gd name="T34" fmla="*/ 489 w 1058"/>
                <a:gd name="T35" fmla="*/ 333 h 1055"/>
                <a:gd name="T36" fmla="*/ 400 w 1058"/>
                <a:gd name="T37" fmla="*/ 566 h 1055"/>
                <a:gd name="T38" fmla="*/ 329 w 1058"/>
                <a:gd name="T39" fmla="*/ 701 h 1055"/>
                <a:gd name="T40" fmla="*/ 244 w 1058"/>
                <a:gd name="T41" fmla="*/ 829 h 1055"/>
                <a:gd name="T42" fmla="*/ 166 w 1058"/>
                <a:gd name="T43" fmla="*/ 931 h 1055"/>
                <a:gd name="T44" fmla="*/ 99 w 1058"/>
                <a:gd name="T45" fmla="*/ 988 h 1055"/>
                <a:gd name="T46" fmla="*/ 50 w 1058"/>
                <a:gd name="T47" fmla="*/ 1023 h 1055"/>
                <a:gd name="T48" fmla="*/ 18 w 1058"/>
                <a:gd name="T49" fmla="*/ 1038 h 1055"/>
                <a:gd name="T50" fmla="*/ 4 w 1058"/>
                <a:gd name="T51" fmla="*/ 1045 h 1055"/>
                <a:gd name="T52" fmla="*/ 1058 w 1058"/>
                <a:gd name="T53" fmla="*/ 1013 h 1055"/>
                <a:gd name="T54" fmla="*/ 1037 w 1058"/>
                <a:gd name="T55" fmla="*/ 1023 h 1055"/>
                <a:gd name="T56" fmla="*/ 970 w 1058"/>
                <a:gd name="T57" fmla="*/ 1034 h 1055"/>
                <a:gd name="T58" fmla="*/ 892 w 1058"/>
                <a:gd name="T59" fmla="*/ 1052 h 1055"/>
                <a:gd name="T60" fmla="*/ 842 w 1058"/>
                <a:gd name="T61" fmla="*/ 1055 h 1055"/>
                <a:gd name="T62" fmla="*/ 786 w 1058"/>
                <a:gd name="T63" fmla="*/ 1034 h 1055"/>
                <a:gd name="T64" fmla="*/ 772 w 1058"/>
                <a:gd name="T65" fmla="*/ 1020 h 1055"/>
                <a:gd name="T66" fmla="*/ 750 w 1058"/>
                <a:gd name="T67" fmla="*/ 988 h 1055"/>
                <a:gd name="T68" fmla="*/ 719 w 1058"/>
                <a:gd name="T69" fmla="*/ 935 h 1055"/>
                <a:gd name="T70" fmla="*/ 676 w 1058"/>
                <a:gd name="T71" fmla="*/ 868 h 1055"/>
                <a:gd name="T72" fmla="*/ 623 w 1058"/>
                <a:gd name="T73" fmla="*/ 779 h 1055"/>
                <a:gd name="T74" fmla="*/ 563 w 1058"/>
                <a:gd name="T75" fmla="*/ 669 h 1055"/>
                <a:gd name="T76" fmla="*/ 496 w 1058"/>
                <a:gd name="T77" fmla="*/ 538 h 1055"/>
                <a:gd name="T78" fmla="*/ 414 w 1058"/>
                <a:gd name="T79" fmla="*/ 386 h 1055"/>
                <a:gd name="T80" fmla="*/ 428 w 1058"/>
                <a:gd name="T81" fmla="*/ 336 h 1055"/>
                <a:gd name="T82" fmla="*/ 506 w 1058"/>
                <a:gd name="T83" fmla="*/ 471 h 1055"/>
                <a:gd name="T84" fmla="*/ 584 w 1058"/>
                <a:gd name="T85" fmla="*/ 591 h 1055"/>
                <a:gd name="T86" fmla="*/ 662 w 1058"/>
                <a:gd name="T87" fmla="*/ 705 h 1055"/>
                <a:gd name="T88" fmla="*/ 733 w 1058"/>
                <a:gd name="T89" fmla="*/ 793 h 1055"/>
                <a:gd name="T90" fmla="*/ 828 w 1058"/>
                <a:gd name="T91" fmla="*/ 875 h 1055"/>
                <a:gd name="T92" fmla="*/ 938 w 1058"/>
                <a:gd name="T93" fmla="*/ 935 h 1055"/>
                <a:gd name="T94" fmla="*/ 991 w 1058"/>
                <a:gd name="T95" fmla="*/ 963 h 1055"/>
                <a:gd name="T96" fmla="*/ 1030 w 1058"/>
                <a:gd name="T97" fmla="*/ 984 h 1055"/>
                <a:gd name="T98" fmla="*/ 1055 w 1058"/>
                <a:gd name="T99" fmla="*/ 1002 h 1055"/>
                <a:gd name="T100" fmla="*/ 1058 w 1058"/>
                <a:gd name="T101" fmla="*/ 1013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8" h="1055">
                  <a:moveTo>
                    <a:pt x="0" y="1041"/>
                  </a:moveTo>
                  <a:lnTo>
                    <a:pt x="0" y="1038"/>
                  </a:lnTo>
                  <a:lnTo>
                    <a:pt x="4" y="1031"/>
                  </a:lnTo>
                  <a:lnTo>
                    <a:pt x="11" y="1023"/>
                  </a:lnTo>
                  <a:lnTo>
                    <a:pt x="18" y="1013"/>
                  </a:lnTo>
                  <a:lnTo>
                    <a:pt x="25" y="1002"/>
                  </a:lnTo>
                  <a:lnTo>
                    <a:pt x="39" y="988"/>
                  </a:lnTo>
                  <a:lnTo>
                    <a:pt x="50" y="974"/>
                  </a:lnTo>
                  <a:lnTo>
                    <a:pt x="67" y="960"/>
                  </a:lnTo>
                  <a:lnTo>
                    <a:pt x="85" y="942"/>
                  </a:lnTo>
                  <a:lnTo>
                    <a:pt x="103" y="921"/>
                  </a:lnTo>
                  <a:lnTo>
                    <a:pt x="124" y="896"/>
                  </a:lnTo>
                  <a:lnTo>
                    <a:pt x="145" y="871"/>
                  </a:lnTo>
                  <a:lnTo>
                    <a:pt x="166" y="839"/>
                  </a:lnTo>
                  <a:lnTo>
                    <a:pt x="188" y="804"/>
                  </a:lnTo>
                  <a:lnTo>
                    <a:pt x="212" y="768"/>
                  </a:lnTo>
                  <a:lnTo>
                    <a:pt x="237" y="726"/>
                  </a:lnTo>
                  <a:lnTo>
                    <a:pt x="262" y="683"/>
                  </a:lnTo>
                  <a:lnTo>
                    <a:pt x="283" y="644"/>
                  </a:lnTo>
                  <a:lnTo>
                    <a:pt x="304" y="605"/>
                  </a:lnTo>
                  <a:lnTo>
                    <a:pt x="326" y="563"/>
                  </a:lnTo>
                  <a:lnTo>
                    <a:pt x="343" y="524"/>
                  </a:lnTo>
                  <a:lnTo>
                    <a:pt x="361" y="485"/>
                  </a:lnTo>
                  <a:lnTo>
                    <a:pt x="375" y="449"/>
                  </a:lnTo>
                  <a:lnTo>
                    <a:pt x="389" y="411"/>
                  </a:lnTo>
                  <a:lnTo>
                    <a:pt x="400" y="372"/>
                  </a:lnTo>
                  <a:lnTo>
                    <a:pt x="411" y="336"/>
                  </a:lnTo>
                  <a:lnTo>
                    <a:pt x="421" y="301"/>
                  </a:lnTo>
                  <a:lnTo>
                    <a:pt x="428" y="269"/>
                  </a:lnTo>
                  <a:lnTo>
                    <a:pt x="435" y="237"/>
                  </a:lnTo>
                  <a:lnTo>
                    <a:pt x="442" y="205"/>
                  </a:lnTo>
                  <a:lnTo>
                    <a:pt x="450" y="177"/>
                  </a:lnTo>
                  <a:lnTo>
                    <a:pt x="453" y="152"/>
                  </a:lnTo>
                  <a:lnTo>
                    <a:pt x="457" y="131"/>
                  </a:lnTo>
                  <a:lnTo>
                    <a:pt x="457" y="109"/>
                  </a:lnTo>
                  <a:lnTo>
                    <a:pt x="457" y="92"/>
                  </a:lnTo>
                  <a:lnTo>
                    <a:pt x="460" y="74"/>
                  </a:lnTo>
                  <a:lnTo>
                    <a:pt x="457" y="60"/>
                  </a:lnTo>
                  <a:lnTo>
                    <a:pt x="457" y="49"/>
                  </a:lnTo>
                  <a:lnTo>
                    <a:pt x="457" y="39"/>
                  </a:lnTo>
                  <a:lnTo>
                    <a:pt x="453" y="31"/>
                  </a:lnTo>
                  <a:lnTo>
                    <a:pt x="450" y="28"/>
                  </a:lnTo>
                  <a:lnTo>
                    <a:pt x="446" y="24"/>
                  </a:lnTo>
                  <a:lnTo>
                    <a:pt x="446" y="21"/>
                  </a:lnTo>
                  <a:lnTo>
                    <a:pt x="446" y="17"/>
                  </a:lnTo>
                  <a:lnTo>
                    <a:pt x="446" y="14"/>
                  </a:lnTo>
                  <a:lnTo>
                    <a:pt x="446" y="10"/>
                  </a:lnTo>
                  <a:lnTo>
                    <a:pt x="450" y="7"/>
                  </a:lnTo>
                  <a:lnTo>
                    <a:pt x="453" y="3"/>
                  </a:lnTo>
                  <a:lnTo>
                    <a:pt x="457" y="0"/>
                  </a:lnTo>
                  <a:lnTo>
                    <a:pt x="457" y="0"/>
                  </a:lnTo>
                  <a:lnTo>
                    <a:pt x="460" y="0"/>
                  </a:lnTo>
                  <a:lnTo>
                    <a:pt x="467" y="3"/>
                  </a:lnTo>
                  <a:lnTo>
                    <a:pt x="474" y="7"/>
                  </a:lnTo>
                  <a:lnTo>
                    <a:pt x="489" y="14"/>
                  </a:lnTo>
                  <a:lnTo>
                    <a:pt x="503" y="24"/>
                  </a:lnTo>
                  <a:lnTo>
                    <a:pt x="513" y="35"/>
                  </a:lnTo>
                  <a:lnTo>
                    <a:pt x="527" y="46"/>
                  </a:lnTo>
                  <a:lnTo>
                    <a:pt x="538" y="56"/>
                  </a:lnTo>
                  <a:lnTo>
                    <a:pt x="545" y="70"/>
                  </a:lnTo>
                  <a:lnTo>
                    <a:pt x="549" y="81"/>
                  </a:lnTo>
                  <a:lnTo>
                    <a:pt x="549" y="92"/>
                  </a:lnTo>
                  <a:lnTo>
                    <a:pt x="549" y="106"/>
                  </a:lnTo>
                  <a:lnTo>
                    <a:pt x="549" y="113"/>
                  </a:lnTo>
                  <a:lnTo>
                    <a:pt x="545" y="127"/>
                  </a:lnTo>
                  <a:lnTo>
                    <a:pt x="542" y="141"/>
                  </a:lnTo>
                  <a:lnTo>
                    <a:pt x="535" y="159"/>
                  </a:lnTo>
                  <a:lnTo>
                    <a:pt x="531" y="180"/>
                  </a:lnTo>
                  <a:lnTo>
                    <a:pt x="524" y="205"/>
                  </a:lnTo>
                  <a:lnTo>
                    <a:pt x="517" y="233"/>
                  </a:lnTo>
                  <a:lnTo>
                    <a:pt x="510" y="265"/>
                  </a:lnTo>
                  <a:lnTo>
                    <a:pt x="489" y="333"/>
                  </a:lnTo>
                  <a:lnTo>
                    <a:pt x="467" y="400"/>
                  </a:lnTo>
                  <a:lnTo>
                    <a:pt x="442" y="467"/>
                  </a:lnTo>
                  <a:lnTo>
                    <a:pt x="414" y="535"/>
                  </a:lnTo>
                  <a:lnTo>
                    <a:pt x="400" y="566"/>
                  </a:lnTo>
                  <a:lnTo>
                    <a:pt x="382" y="602"/>
                  </a:lnTo>
                  <a:lnTo>
                    <a:pt x="365" y="634"/>
                  </a:lnTo>
                  <a:lnTo>
                    <a:pt x="347" y="666"/>
                  </a:lnTo>
                  <a:lnTo>
                    <a:pt x="329" y="701"/>
                  </a:lnTo>
                  <a:lnTo>
                    <a:pt x="308" y="733"/>
                  </a:lnTo>
                  <a:lnTo>
                    <a:pt x="287" y="765"/>
                  </a:lnTo>
                  <a:lnTo>
                    <a:pt x="265" y="797"/>
                  </a:lnTo>
                  <a:lnTo>
                    <a:pt x="244" y="829"/>
                  </a:lnTo>
                  <a:lnTo>
                    <a:pt x="223" y="860"/>
                  </a:lnTo>
                  <a:lnTo>
                    <a:pt x="205" y="885"/>
                  </a:lnTo>
                  <a:lnTo>
                    <a:pt x="184" y="910"/>
                  </a:lnTo>
                  <a:lnTo>
                    <a:pt x="166" y="931"/>
                  </a:lnTo>
                  <a:lnTo>
                    <a:pt x="149" y="949"/>
                  </a:lnTo>
                  <a:lnTo>
                    <a:pt x="131" y="963"/>
                  </a:lnTo>
                  <a:lnTo>
                    <a:pt x="113" y="977"/>
                  </a:lnTo>
                  <a:lnTo>
                    <a:pt x="99" y="988"/>
                  </a:lnTo>
                  <a:lnTo>
                    <a:pt x="85" y="999"/>
                  </a:lnTo>
                  <a:lnTo>
                    <a:pt x="71" y="1006"/>
                  </a:lnTo>
                  <a:lnTo>
                    <a:pt x="60" y="1016"/>
                  </a:lnTo>
                  <a:lnTo>
                    <a:pt x="50" y="1023"/>
                  </a:lnTo>
                  <a:lnTo>
                    <a:pt x="39" y="1027"/>
                  </a:lnTo>
                  <a:lnTo>
                    <a:pt x="32" y="1031"/>
                  </a:lnTo>
                  <a:lnTo>
                    <a:pt x="25" y="1034"/>
                  </a:lnTo>
                  <a:lnTo>
                    <a:pt x="18" y="1038"/>
                  </a:lnTo>
                  <a:lnTo>
                    <a:pt x="14" y="1041"/>
                  </a:lnTo>
                  <a:lnTo>
                    <a:pt x="11" y="1045"/>
                  </a:lnTo>
                  <a:lnTo>
                    <a:pt x="7" y="1045"/>
                  </a:lnTo>
                  <a:lnTo>
                    <a:pt x="4" y="1045"/>
                  </a:lnTo>
                  <a:lnTo>
                    <a:pt x="0" y="1045"/>
                  </a:lnTo>
                  <a:lnTo>
                    <a:pt x="0" y="1041"/>
                  </a:lnTo>
                  <a:lnTo>
                    <a:pt x="0" y="1041"/>
                  </a:lnTo>
                  <a:close/>
                  <a:moveTo>
                    <a:pt x="1058" y="1013"/>
                  </a:moveTo>
                  <a:lnTo>
                    <a:pt x="1058" y="1016"/>
                  </a:lnTo>
                  <a:lnTo>
                    <a:pt x="1051" y="1016"/>
                  </a:lnTo>
                  <a:lnTo>
                    <a:pt x="1044" y="1020"/>
                  </a:lnTo>
                  <a:lnTo>
                    <a:pt x="1037" y="1023"/>
                  </a:lnTo>
                  <a:lnTo>
                    <a:pt x="1023" y="1027"/>
                  </a:lnTo>
                  <a:lnTo>
                    <a:pt x="1009" y="1031"/>
                  </a:lnTo>
                  <a:lnTo>
                    <a:pt x="991" y="1034"/>
                  </a:lnTo>
                  <a:lnTo>
                    <a:pt x="970" y="1034"/>
                  </a:lnTo>
                  <a:lnTo>
                    <a:pt x="949" y="1038"/>
                  </a:lnTo>
                  <a:lnTo>
                    <a:pt x="927" y="1045"/>
                  </a:lnTo>
                  <a:lnTo>
                    <a:pt x="906" y="1048"/>
                  </a:lnTo>
                  <a:lnTo>
                    <a:pt x="892" y="1052"/>
                  </a:lnTo>
                  <a:lnTo>
                    <a:pt x="874" y="1052"/>
                  </a:lnTo>
                  <a:lnTo>
                    <a:pt x="864" y="1055"/>
                  </a:lnTo>
                  <a:lnTo>
                    <a:pt x="853" y="1055"/>
                  </a:lnTo>
                  <a:lnTo>
                    <a:pt x="842" y="1055"/>
                  </a:lnTo>
                  <a:lnTo>
                    <a:pt x="828" y="1055"/>
                  </a:lnTo>
                  <a:lnTo>
                    <a:pt x="811" y="1052"/>
                  </a:lnTo>
                  <a:lnTo>
                    <a:pt x="796" y="1045"/>
                  </a:lnTo>
                  <a:lnTo>
                    <a:pt x="786" y="1034"/>
                  </a:lnTo>
                  <a:lnTo>
                    <a:pt x="782" y="1034"/>
                  </a:lnTo>
                  <a:lnTo>
                    <a:pt x="782" y="1031"/>
                  </a:lnTo>
                  <a:lnTo>
                    <a:pt x="779" y="1027"/>
                  </a:lnTo>
                  <a:lnTo>
                    <a:pt x="772" y="1020"/>
                  </a:lnTo>
                  <a:lnTo>
                    <a:pt x="768" y="1016"/>
                  </a:lnTo>
                  <a:lnTo>
                    <a:pt x="761" y="1006"/>
                  </a:lnTo>
                  <a:lnTo>
                    <a:pt x="758" y="999"/>
                  </a:lnTo>
                  <a:lnTo>
                    <a:pt x="750" y="988"/>
                  </a:lnTo>
                  <a:lnTo>
                    <a:pt x="743" y="977"/>
                  </a:lnTo>
                  <a:lnTo>
                    <a:pt x="736" y="963"/>
                  </a:lnTo>
                  <a:lnTo>
                    <a:pt x="726" y="953"/>
                  </a:lnTo>
                  <a:lnTo>
                    <a:pt x="719" y="935"/>
                  </a:lnTo>
                  <a:lnTo>
                    <a:pt x="708" y="921"/>
                  </a:lnTo>
                  <a:lnTo>
                    <a:pt x="697" y="903"/>
                  </a:lnTo>
                  <a:lnTo>
                    <a:pt x="687" y="885"/>
                  </a:lnTo>
                  <a:lnTo>
                    <a:pt x="676" y="868"/>
                  </a:lnTo>
                  <a:lnTo>
                    <a:pt x="665" y="846"/>
                  </a:lnTo>
                  <a:lnTo>
                    <a:pt x="651" y="825"/>
                  </a:lnTo>
                  <a:lnTo>
                    <a:pt x="637" y="804"/>
                  </a:lnTo>
                  <a:lnTo>
                    <a:pt x="623" y="779"/>
                  </a:lnTo>
                  <a:lnTo>
                    <a:pt x="609" y="754"/>
                  </a:lnTo>
                  <a:lnTo>
                    <a:pt x="595" y="729"/>
                  </a:lnTo>
                  <a:lnTo>
                    <a:pt x="581" y="701"/>
                  </a:lnTo>
                  <a:lnTo>
                    <a:pt x="563" y="669"/>
                  </a:lnTo>
                  <a:lnTo>
                    <a:pt x="549" y="641"/>
                  </a:lnTo>
                  <a:lnTo>
                    <a:pt x="531" y="609"/>
                  </a:lnTo>
                  <a:lnTo>
                    <a:pt x="513" y="574"/>
                  </a:lnTo>
                  <a:lnTo>
                    <a:pt x="496" y="538"/>
                  </a:lnTo>
                  <a:lnTo>
                    <a:pt x="474" y="503"/>
                  </a:lnTo>
                  <a:lnTo>
                    <a:pt x="457" y="464"/>
                  </a:lnTo>
                  <a:lnTo>
                    <a:pt x="435" y="425"/>
                  </a:lnTo>
                  <a:lnTo>
                    <a:pt x="414" y="386"/>
                  </a:lnTo>
                  <a:lnTo>
                    <a:pt x="418" y="372"/>
                  </a:lnTo>
                  <a:lnTo>
                    <a:pt x="421" y="361"/>
                  </a:lnTo>
                  <a:lnTo>
                    <a:pt x="425" y="350"/>
                  </a:lnTo>
                  <a:lnTo>
                    <a:pt x="428" y="336"/>
                  </a:lnTo>
                  <a:lnTo>
                    <a:pt x="457" y="389"/>
                  </a:lnTo>
                  <a:lnTo>
                    <a:pt x="471" y="414"/>
                  </a:lnTo>
                  <a:lnTo>
                    <a:pt x="489" y="442"/>
                  </a:lnTo>
                  <a:lnTo>
                    <a:pt x="506" y="471"/>
                  </a:lnTo>
                  <a:lnTo>
                    <a:pt x="524" y="499"/>
                  </a:lnTo>
                  <a:lnTo>
                    <a:pt x="542" y="527"/>
                  </a:lnTo>
                  <a:lnTo>
                    <a:pt x="563" y="559"/>
                  </a:lnTo>
                  <a:lnTo>
                    <a:pt x="584" y="591"/>
                  </a:lnTo>
                  <a:lnTo>
                    <a:pt x="602" y="623"/>
                  </a:lnTo>
                  <a:lnTo>
                    <a:pt x="623" y="651"/>
                  </a:lnTo>
                  <a:lnTo>
                    <a:pt x="641" y="680"/>
                  </a:lnTo>
                  <a:lnTo>
                    <a:pt x="662" y="705"/>
                  </a:lnTo>
                  <a:lnTo>
                    <a:pt x="680" y="729"/>
                  </a:lnTo>
                  <a:lnTo>
                    <a:pt x="697" y="751"/>
                  </a:lnTo>
                  <a:lnTo>
                    <a:pt x="715" y="772"/>
                  </a:lnTo>
                  <a:lnTo>
                    <a:pt x="733" y="793"/>
                  </a:lnTo>
                  <a:lnTo>
                    <a:pt x="754" y="814"/>
                  </a:lnTo>
                  <a:lnTo>
                    <a:pt x="775" y="836"/>
                  </a:lnTo>
                  <a:lnTo>
                    <a:pt x="804" y="857"/>
                  </a:lnTo>
                  <a:lnTo>
                    <a:pt x="828" y="875"/>
                  </a:lnTo>
                  <a:lnTo>
                    <a:pt x="857" y="892"/>
                  </a:lnTo>
                  <a:lnTo>
                    <a:pt x="889" y="910"/>
                  </a:lnTo>
                  <a:lnTo>
                    <a:pt x="920" y="928"/>
                  </a:lnTo>
                  <a:lnTo>
                    <a:pt x="938" y="935"/>
                  </a:lnTo>
                  <a:lnTo>
                    <a:pt x="952" y="942"/>
                  </a:lnTo>
                  <a:lnTo>
                    <a:pt x="966" y="949"/>
                  </a:lnTo>
                  <a:lnTo>
                    <a:pt x="981" y="956"/>
                  </a:lnTo>
                  <a:lnTo>
                    <a:pt x="991" y="963"/>
                  </a:lnTo>
                  <a:lnTo>
                    <a:pt x="1002" y="970"/>
                  </a:lnTo>
                  <a:lnTo>
                    <a:pt x="1012" y="974"/>
                  </a:lnTo>
                  <a:lnTo>
                    <a:pt x="1023" y="981"/>
                  </a:lnTo>
                  <a:lnTo>
                    <a:pt x="1030" y="984"/>
                  </a:lnTo>
                  <a:lnTo>
                    <a:pt x="1037" y="992"/>
                  </a:lnTo>
                  <a:lnTo>
                    <a:pt x="1044" y="995"/>
                  </a:lnTo>
                  <a:lnTo>
                    <a:pt x="1048" y="999"/>
                  </a:lnTo>
                  <a:lnTo>
                    <a:pt x="1055" y="1002"/>
                  </a:lnTo>
                  <a:lnTo>
                    <a:pt x="1055" y="1006"/>
                  </a:lnTo>
                  <a:lnTo>
                    <a:pt x="1058" y="1009"/>
                  </a:lnTo>
                  <a:lnTo>
                    <a:pt x="1058" y="1013"/>
                  </a:lnTo>
                  <a:lnTo>
                    <a:pt x="1058" y="10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5" name="Freeform 10"/>
          <p:cNvSpPr/>
          <p:nvPr/>
        </p:nvSpPr>
        <p:spPr bwMode="auto">
          <a:xfrm rot="200190">
            <a:off x="1201892" y="2068249"/>
            <a:ext cx="694796" cy="1334640"/>
          </a:xfrm>
          <a:custGeom>
            <a:avLst/>
            <a:gdLst>
              <a:gd name="T0" fmla="*/ 0 w 549"/>
              <a:gd name="T1" fmla="*/ 1038 h 1045"/>
              <a:gd name="T2" fmla="*/ 11 w 549"/>
              <a:gd name="T3" fmla="*/ 1023 h 1045"/>
              <a:gd name="T4" fmla="*/ 25 w 549"/>
              <a:gd name="T5" fmla="*/ 1002 h 1045"/>
              <a:gd name="T6" fmla="*/ 50 w 549"/>
              <a:gd name="T7" fmla="*/ 974 h 1045"/>
              <a:gd name="T8" fmla="*/ 85 w 549"/>
              <a:gd name="T9" fmla="*/ 942 h 1045"/>
              <a:gd name="T10" fmla="*/ 124 w 549"/>
              <a:gd name="T11" fmla="*/ 896 h 1045"/>
              <a:gd name="T12" fmla="*/ 166 w 549"/>
              <a:gd name="T13" fmla="*/ 839 h 1045"/>
              <a:gd name="T14" fmla="*/ 212 w 549"/>
              <a:gd name="T15" fmla="*/ 768 h 1045"/>
              <a:gd name="T16" fmla="*/ 262 w 549"/>
              <a:gd name="T17" fmla="*/ 683 h 1045"/>
              <a:gd name="T18" fmla="*/ 304 w 549"/>
              <a:gd name="T19" fmla="*/ 605 h 1045"/>
              <a:gd name="T20" fmla="*/ 343 w 549"/>
              <a:gd name="T21" fmla="*/ 524 h 1045"/>
              <a:gd name="T22" fmla="*/ 375 w 549"/>
              <a:gd name="T23" fmla="*/ 449 h 1045"/>
              <a:gd name="T24" fmla="*/ 400 w 549"/>
              <a:gd name="T25" fmla="*/ 372 h 1045"/>
              <a:gd name="T26" fmla="*/ 421 w 549"/>
              <a:gd name="T27" fmla="*/ 301 h 1045"/>
              <a:gd name="T28" fmla="*/ 435 w 549"/>
              <a:gd name="T29" fmla="*/ 237 h 1045"/>
              <a:gd name="T30" fmla="*/ 450 w 549"/>
              <a:gd name="T31" fmla="*/ 177 h 1045"/>
              <a:gd name="T32" fmla="*/ 457 w 549"/>
              <a:gd name="T33" fmla="*/ 131 h 1045"/>
              <a:gd name="T34" fmla="*/ 457 w 549"/>
              <a:gd name="T35" fmla="*/ 92 h 1045"/>
              <a:gd name="T36" fmla="*/ 457 w 549"/>
              <a:gd name="T37" fmla="*/ 60 h 1045"/>
              <a:gd name="T38" fmla="*/ 457 w 549"/>
              <a:gd name="T39" fmla="*/ 39 h 1045"/>
              <a:gd name="T40" fmla="*/ 450 w 549"/>
              <a:gd name="T41" fmla="*/ 28 h 1045"/>
              <a:gd name="T42" fmla="*/ 446 w 549"/>
              <a:gd name="T43" fmla="*/ 21 h 1045"/>
              <a:gd name="T44" fmla="*/ 446 w 549"/>
              <a:gd name="T45" fmla="*/ 14 h 1045"/>
              <a:gd name="T46" fmla="*/ 450 w 549"/>
              <a:gd name="T47" fmla="*/ 7 h 1045"/>
              <a:gd name="T48" fmla="*/ 457 w 549"/>
              <a:gd name="T49" fmla="*/ 0 h 1045"/>
              <a:gd name="T50" fmla="*/ 460 w 549"/>
              <a:gd name="T51" fmla="*/ 0 h 1045"/>
              <a:gd name="T52" fmla="*/ 474 w 549"/>
              <a:gd name="T53" fmla="*/ 7 h 1045"/>
              <a:gd name="T54" fmla="*/ 503 w 549"/>
              <a:gd name="T55" fmla="*/ 24 h 1045"/>
              <a:gd name="T56" fmla="*/ 527 w 549"/>
              <a:gd name="T57" fmla="*/ 46 h 1045"/>
              <a:gd name="T58" fmla="*/ 545 w 549"/>
              <a:gd name="T59" fmla="*/ 70 h 1045"/>
              <a:gd name="T60" fmla="*/ 549 w 549"/>
              <a:gd name="T61" fmla="*/ 92 h 1045"/>
              <a:gd name="T62" fmla="*/ 549 w 549"/>
              <a:gd name="T63" fmla="*/ 113 h 1045"/>
              <a:gd name="T64" fmla="*/ 542 w 549"/>
              <a:gd name="T65" fmla="*/ 141 h 1045"/>
              <a:gd name="T66" fmla="*/ 531 w 549"/>
              <a:gd name="T67" fmla="*/ 180 h 1045"/>
              <a:gd name="T68" fmla="*/ 517 w 549"/>
              <a:gd name="T69" fmla="*/ 233 h 1045"/>
              <a:gd name="T70" fmla="*/ 489 w 549"/>
              <a:gd name="T71" fmla="*/ 333 h 1045"/>
              <a:gd name="T72" fmla="*/ 442 w 549"/>
              <a:gd name="T73" fmla="*/ 467 h 1045"/>
              <a:gd name="T74" fmla="*/ 400 w 549"/>
              <a:gd name="T75" fmla="*/ 566 h 1045"/>
              <a:gd name="T76" fmla="*/ 365 w 549"/>
              <a:gd name="T77" fmla="*/ 634 h 1045"/>
              <a:gd name="T78" fmla="*/ 329 w 549"/>
              <a:gd name="T79" fmla="*/ 701 h 1045"/>
              <a:gd name="T80" fmla="*/ 287 w 549"/>
              <a:gd name="T81" fmla="*/ 765 h 1045"/>
              <a:gd name="T82" fmla="*/ 244 w 549"/>
              <a:gd name="T83" fmla="*/ 829 h 1045"/>
              <a:gd name="T84" fmla="*/ 205 w 549"/>
              <a:gd name="T85" fmla="*/ 885 h 1045"/>
              <a:gd name="T86" fmla="*/ 166 w 549"/>
              <a:gd name="T87" fmla="*/ 931 h 1045"/>
              <a:gd name="T88" fmla="*/ 131 w 549"/>
              <a:gd name="T89" fmla="*/ 963 h 1045"/>
              <a:gd name="T90" fmla="*/ 99 w 549"/>
              <a:gd name="T91" fmla="*/ 988 h 1045"/>
              <a:gd name="T92" fmla="*/ 71 w 549"/>
              <a:gd name="T93" fmla="*/ 1006 h 1045"/>
              <a:gd name="T94" fmla="*/ 50 w 549"/>
              <a:gd name="T95" fmla="*/ 1023 h 1045"/>
              <a:gd name="T96" fmla="*/ 32 w 549"/>
              <a:gd name="T97" fmla="*/ 1031 h 1045"/>
              <a:gd name="T98" fmla="*/ 18 w 549"/>
              <a:gd name="T99" fmla="*/ 1038 h 1045"/>
              <a:gd name="T100" fmla="*/ 11 w 549"/>
              <a:gd name="T101" fmla="*/ 1045 h 1045"/>
              <a:gd name="T102" fmla="*/ 4 w 549"/>
              <a:gd name="T103" fmla="*/ 1045 h 1045"/>
              <a:gd name="T104" fmla="*/ 0 w 549"/>
              <a:gd name="T105" fmla="*/ 1041 h 1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49" h="1045">
                <a:moveTo>
                  <a:pt x="0" y="1041"/>
                </a:moveTo>
                <a:lnTo>
                  <a:pt x="0" y="1038"/>
                </a:lnTo>
                <a:lnTo>
                  <a:pt x="4" y="1031"/>
                </a:lnTo>
                <a:lnTo>
                  <a:pt x="11" y="1023"/>
                </a:lnTo>
                <a:lnTo>
                  <a:pt x="18" y="1013"/>
                </a:lnTo>
                <a:lnTo>
                  <a:pt x="25" y="1002"/>
                </a:lnTo>
                <a:lnTo>
                  <a:pt x="39" y="988"/>
                </a:lnTo>
                <a:lnTo>
                  <a:pt x="50" y="974"/>
                </a:lnTo>
                <a:lnTo>
                  <a:pt x="67" y="960"/>
                </a:lnTo>
                <a:lnTo>
                  <a:pt x="85" y="942"/>
                </a:lnTo>
                <a:lnTo>
                  <a:pt x="103" y="921"/>
                </a:lnTo>
                <a:lnTo>
                  <a:pt x="124" y="896"/>
                </a:lnTo>
                <a:lnTo>
                  <a:pt x="145" y="871"/>
                </a:lnTo>
                <a:lnTo>
                  <a:pt x="166" y="839"/>
                </a:lnTo>
                <a:lnTo>
                  <a:pt x="188" y="804"/>
                </a:lnTo>
                <a:lnTo>
                  <a:pt x="212" y="768"/>
                </a:lnTo>
                <a:lnTo>
                  <a:pt x="237" y="726"/>
                </a:lnTo>
                <a:lnTo>
                  <a:pt x="262" y="683"/>
                </a:lnTo>
                <a:lnTo>
                  <a:pt x="283" y="644"/>
                </a:lnTo>
                <a:lnTo>
                  <a:pt x="304" y="605"/>
                </a:lnTo>
                <a:lnTo>
                  <a:pt x="326" y="563"/>
                </a:lnTo>
                <a:lnTo>
                  <a:pt x="343" y="524"/>
                </a:lnTo>
                <a:lnTo>
                  <a:pt x="361" y="485"/>
                </a:lnTo>
                <a:lnTo>
                  <a:pt x="375" y="449"/>
                </a:lnTo>
                <a:lnTo>
                  <a:pt x="389" y="411"/>
                </a:lnTo>
                <a:lnTo>
                  <a:pt x="400" y="372"/>
                </a:lnTo>
                <a:lnTo>
                  <a:pt x="411" y="336"/>
                </a:lnTo>
                <a:lnTo>
                  <a:pt x="421" y="301"/>
                </a:lnTo>
                <a:lnTo>
                  <a:pt x="428" y="269"/>
                </a:lnTo>
                <a:lnTo>
                  <a:pt x="435" y="237"/>
                </a:lnTo>
                <a:lnTo>
                  <a:pt x="442" y="205"/>
                </a:lnTo>
                <a:lnTo>
                  <a:pt x="450" y="177"/>
                </a:lnTo>
                <a:lnTo>
                  <a:pt x="453" y="152"/>
                </a:lnTo>
                <a:lnTo>
                  <a:pt x="457" y="131"/>
                </a:lnTo>
                <a:lnTo>
                  <a:pt x="457" y="109"/>
                </a:lnTo>
                <a:lnTo>
                  <a:pt x="457" y="92"/>
                </a:lnTo>
                <a:lnTo>
                  <a:pt x="460" y="74"/>
                </a:lnTo>
                <a:lnTo>
                  <a:pt x="457" y="60"/>
                </a:lnTo>
                <a:lnTo>
                  <a:pt x="457" y="49"/>
                </a:lnTo>
                <a:lnTo>
                  <a:pt x="457" y="39"/>
                </a:lnTo>
                <a:lnTo>
                  <a:pt x="453" y="31"/>
                </a:lnTo>
                <a:lnTo>
                  <a:pt x="450" y="28"/>
                </a:lnTo>
                <a:lnTo>
                  <a:pt x="446" y="24"/>
                </a:lnTo>
                <a:lnTo>
                  <a:pt x="446" y="21"/>
                </a:lnTo>
                <a:lnTo>
                  <a:pt x="446" y="17"/>
                </a:lnTo>
                <a:lnTo>
                  <a:pt x="446" y="14"/>
                </a:lnTo>
                <a:lnTo>
                  <a:pt x="446" y="10"/>
                </a:lnTo>
                <a:lnTo>
                  <a:pt x="450" y="7"/>
                </a:lnTo>
                <a:lnTo>
                  <a:pt x="453" y="3"/>
                </a:lnTo>
                <a:lnTo>
                  <a:pt x="457" y="0"/>
                </a:lnTo>
                <a:lnTo>
                  <a:pt x="457" y="0"/>
                </a:lnTo>
                <a:lnTo>
                  <a:pt x="460" y="0"/>
                </a:lnTo>
                <a:lnTo>
                  <a:pt x="467" y="3"/>
                </a:lnTo>
                <a:lnTo>
                  <a:pt x="474" y="7"/>
                </a:lnTo>
                <a:lnTo>
                  <a:pt x="489" y="14"/>
                </a:lnTo>
                <a:lnTo>
                  <a:pt x="503" y="24"/>
                </a:lnTo>
                <a:lnTo>
                  <a:pt x="513" y="35"/>
                </a:lnTo>
                <a:lnTo>
                  <a:pt x="527" y="46"/>
                </a:lnTo>
                <a:lnTo>
                  <a:pt x="538" y="56"/>
                </a:lnTo>
                <a:lnTo>
                  <a:pt x="545" y="70"/>
                </a:lnTo>
                <a:lnTo>
                  <a:pt x="549" y="81"/>
                </a:lnTo>
                <a:lnTo>
                  <a:pt x="549" y="92"/>
                </a:lnTo>
                <a:lnTo>
                  <a:pt x="549" y="106"/>
                </a:lnTo>
                <a:lnTo>
                  <a:pt x="549" y="113"/>
                </a:lnTo>
                <a:lnTo>
                  <a:pt x="545" y="127"/>
                </a:lnTo>
                <a:lnTo>
                  <a:pt x="542" y="141"/>
                </a:lnTo>
                <a:lnTo>
                  <a:pt x="535" y="159"/>
                </a:lnTo>
                <a:lnTo>
                  <a:pt x="531" y="180"/>
                </a:lnTo>
                <a:lnTo>
                  <a:pt x="524" y="205"/>
                </a:lnTo>
                <a:lnTo>
                  <a:pt x="517" y="233"/>
                </a:lnTo>
                <a:lnTo>
                  <a:pt x="510" y="265"/>
                </a:lnTo>
                <a:lnTo>
                  <a:pt x="489" y="333"/>
                </a:lnTo>
                <a:lnTo>
                  <a:pt x="467" y="400"/>
                </a:lnTo>
                <a:lnTo>
                  <a:pt x="442" y="467"/>
                </a:lnTo>
                <a:lnTo>
                  <a:pt x="414" y="535"/>
                </a:lnTo>
                <a:lnTo>
                  <a:pt x="400" y="566"/>
                </a:lnTo>
                <a:lnTo>
                  <a:pt x="382" y="602"/>
                </a:lnTo>
                <a:lnTo>
                  <a:pt x="365" y="634"/>
                </a:lnTo>
                <a:lnTo>
                  <a:pt x="347" y="666"/>
                </a:lnTo>
                <a:lnTo>
                  <a:pt x="329" y="701"/>
                </a:lnTo>
                <a:lnTo>
                  <a:pt x="308" y="733"/>
                </a:lnTo>
                <a:lnTo>
                  <a:pt x="287" y="765"/>
                </a:lnTo>
                <a:lnTo>
                  <a:pt x="265" y="797"/>
                </a:lnTo>
                <a:lnTo>
                  <a:pt x="244" y="829"/>
                </a:lnTo>
                <a:lnTo>
                  <a:pt x="223" y="860"/>
                </a:lnTo>
                <a:lnTo>
                  <a:pt x="205" y="885"/>
                </a:lnTo>
                <a:lnTo>
                  <a:pt x="184" y="910"/>
                </a:lnTo>
                <a:lnTo>
                  <a:pt x="166" y="931"/>
                </a:lnTo>
                <a:lnTo>
                  <a:pt x="149" y="949"/>
                </a:lnTo>
                <a:lnTo>
                  <a:pt x="131" y="963"/>
                </a:lnTo>
                <a:lnTo>
                  <a:pt x="113" y="977"/>
                </a:lnTo>
                <a:lnTo>
                  <a:pt x="99" y="988"/>
                </a:lnTo>
                <a:lnTo>
                  <a:pt x="85" y="999"/>
                </a:lnTo>
                <a:lnTo>
                  <a:pt x="71" y="1006"/>
                </a:lnTo>
                <a:lnTo>
                  <a:pt x="60" y="1016"/>
                </a:lnTo>
                <a:lnTo>
                  <a:pt x="50" y="1023"/>
                </a:lnTo>
                <a:lnTo>
                  <a:pt x="39" y="1027"/>
                </a:lnTo>
                <a:lnTo>
                  <a:pt x="32" y="1031"/>
                </a:lnTo>
                <a:lnTo>
                  <a:pt x="25" y="1034"/>
                </a:lnTo>
                <a:lnTo>
                  <a:pt x="18" y="1038"/>
                </a:lnTo>
                <a:lnTo>
                  <a:pt x="14" y="1041"/>
                </a:lnTo>
                <a:lnTo>
                  <a:pt x="11" y="1045"/>
                </a:lnTo>
                <a:lnTo>
                  <a:pt x="7" y="1045"/>
                </a:lnTo>
                <a:lnTo>
                  <a:pt x="4" y="1045"/>
                </a:lnTo>
                <a:lnTo>
                  <a:pt x="0" y="1045"/>
                </a:lnTo>
                <a:lnTo>
                  <a:pt x="0" y="1041"/>
                </a:lnTo>
                <a:lnTo>
                  <a:pt x="0" y="1041"/>
                </a:lnTo>
                <a:close/>
              </a:path>
            </a:pathLst>
          </a:custGeom>
          <a:solidFill>
            <a:srgbClr val="FF0000"/>
          </a:solidFill>
          <a:ln w="1587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1"/>
          <p:cNvSpPr/>
          <p:nvPr/>
        </p:nvSpPr>
        <p:spPr bwMode="auto">
          <a:xfrm rot="21291870">
            <a:off x="1772556" y="2500290"/>
            <a:ext cx="804361" cy="933705"/>
          </a:xfrm>
          <a:custGeom>
            <a:avLst/>
            <a:gdLst>
              <a:gd name="T0" fmla="*/ 644 w 644"/>
              <a:gd name="T1" fmla="*/ 680 h 719"/>
              <a:gd name="T2" fmla="*/ 630 w 644"/>
              <a:gd name="T3" fmla="*/ 684 h 719"/>
              <a:gd name="T4" fmla="*/ 609 w 644"/>
              <a:gd name="T5" fmla="*/ 691 h 719"/>
              <a:gd name="T6" fmla="*/ 577 w 644"/>
              <a:gd name="T7" fmla="*/ 698 h 719"/>
              <a:gd name="T8" fmla="*/ 535 w 644"/>
              <a:gd name="T9" fmla="*/ 702 h 719"/>
              <a:gd name="T10" fmla="*/ 492 w 644"/>
              <a:gd name="T11" fmla="*/ 712 h 719"/>
              <a:gd name="T12" fmla="*/ 460 w 644"/>
              <a:gd name="T13" fmla="*/ 716 h 719"/>
              <a:gd name="T14" fmla="*/ 439 w 644"/>
              <a:gd name="T15" fmla="*/ 719 h 719"/>
              <a:gd name="T16" fmla="*/ 414 w 644"/>
              <a:gd name="T17" fmla="*/ 719 h 719"/>
              <a:gd name="T18" fmla="*/ 382 w 644"/>
              <a:gd name="T19" fmla="*/ 709 h 719"/>
              <a:gd name="T20" fmla="*/ 368 w 644"/>
              <a:gd name="T21" fmla="*/ 698 h 719"/>
              <a:gd name="T22" fmla="*/ 365 w 644"/>
              <a:gd name="T23" fmla="*/ 691 h 719"/>
              <a:gd name="T24" fmla="*/ 354 w 644"/>
              <a:gd name="T25" fmla="*/ 680 h 719"/>
              <a:gd name="T26" fmla="*/ 344 w 644"/>
              <a:gd name="T27" fmla="*/ 663 h 719"/>
              <a:gd name="T28" fmla="*/ 329 w 644"/>
              <a:gd name="T29" fmla="*/ 641 h 719"/>
              <a:gd name="T30" fmla="*/ 312 w 644"/>
              <a:gd name="T31" fmla="*/ 617 h 719"/>
              <a:gd name="T32" fmla="*/ 294 w 644"/>
              <a:gd name="T33" fmla="*/ 585 h 719"/>
              <a:gd name="T34" fmla="*/ 273 w 644"/>
              <a:gd name="T35" fmla="*/ 549 h 719"/>
              <a:gd name="T36" fmla="*/ 251 w 644"/>
              <a:gd name="T37" fmla="*/ 510 h 719"/>
              <a:gd name="T38" fmla="*/ 223 w 644"/>
              <a:gd name="T39" fmla="*/ 468 h 719"/>
              <a:gd name="T40" fmla="*/ 195 w 644"/>
              <a:gd name="T41" fmla="*/ 418 h 719"/>
              <a:gd name="T42" fmla="*/ 167 w 644"/>
              <a:gd name="T43" fmla="*/ 365 h 719"/>
              <a:gd name="T44" fmla="*/ 135 w 644"/>
              <a:gd name="T45" fmla="*/ 305 h 719"/>
              <a:gd name="T46" fmla="*/ 99 w 644"/>
              <a:gd name="T47" fmla="*/ 238 h 719"/>
              <a:gd name="T48" fmla="*/ 60 w 644"/>
              <a:gd name="T49" fmla="*/ 167 h 719"/>
              <a:gd name="T50" fmla="*/ 21 w 644"/>
              <a:gd name="T51" fmla="*/ 89 h 719"/>
              <a:gd name="T52" fmla="*/ 4 w 644"/>
              <a:gd name="T53" fmla="*/ 36 h 719"/>
              <a:gd name="T54" fmla="*/ 11 w 644"/>
              <a:gd name="T55" fmla="*/ 14 h 719"/>
              <a:gd name="T56" fmla="*/ 43 w 644"/>
              <a:gd name="T57" fmla="*/ 53 h 719"/>
              <a:gd name="T58" fmla="*/ 75 w 644"/>
              <a:gd name="T59" fmla="*/ 106 h 719"/>
              <a:gd name="T60" fmla="*/ 110 w 644"/>
              <a:gd name="T61" fmla="*/ 163 h 719"/>
              <a:gd name="T62" fmla="*/ 149 w 644"/>
              <a:gd name="T63" fmla="*/ 223 h 719"/>
              <a:gd name="T64" fmla="*/ 188 w 644"/>
              <a:gd name="T65" fmla="*/ 287 h 719"/>
              <a:gd name="T66" fmla="*/ 227 w 644"/>
              <a:gd name="T67" fmla="*/ 344 h 719"/>
              <a:gd name="T68" fmla="*/ 266 w 644"/>
              <a:gd name="T69" fmla="*/ 393 h 719"/>
              <a:gd name="T70" fmla="*/ 301 w 644"/>
              <a:gd name="T71" fmla="*/ 436 h 719"/>
              <a:gd name="T72" fmla="*/ 340 w 644"/>
              <a:gd name="T73" fmla="*/ 478 h 719"/>
              <a:gd name="T74" fmla="*/ 390 w 644"/>
              <a:gd name="T75" fmla="*/ 521 h 719"/>
              <a:gd name="T76" fmla="*/ 443 w 644"/>
              <a:gd name="T77" fmla="*/ 556 h 719"/>
              <a:gd name="T78" fmla="*/ 506 w 644"/>
              <a:gd name="T79" fmla="*/ 592 h 719"/>
              <a:gd name="T80" fmla="*/ 538 w 644"/>
              <a:gd name="T81" fmla="*/ 606 h 719"/>
              <a:gd name="T82" fmla="*/ 567 w 644"/>
              <a:gd name="T83" fmla="*/ 620 h 719"/>
              <a:gd name="T84" fmla="*/ 588 w 644"/>
              <a:gd name="T85" fmla="*/ 634 h 719"/>
              <a:gd name="T86" fmla="*/ 609 w 644"/>
              <a:gd name="T87" fmla="*/ 645 h 719"/>
              <a:gd name="T88" fmla="*/ 623 w 644"/>
              <a:gd name="T89" fmla="*/ 656 h 719"/>
              <a:gd name="T90" fmla="*/ 634 w 644"/>
              <a:gd name="T91" fmla="*/ 663 h 719"/>
              <a:gd name="T92" fmla="*/ 641 w 644"/>
              <a:gd name="T93" fmla="*/ 670 h 719"/>
              <a:gd name="T94" fmla="*/ 644 w 644"/>
              <a:gd name="T95" fmla="*/ 677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44" h="719">
                <a:moveTo>
                  <a:pt x="644" y="677"/>
                </a:moveTo>
                <a:lnTo>
                  <a:pt x="644" y="680"/>
                </a:lnTo>
                <a:lnTo>
                  <a:pt x="637" y="680"/>
                </a:lnTo>
                <a:lnTo>
                  <a:pt x="630" y="684"/>
                </a:lnTo>
                <a:lnTo>
                  <a:pt x="623" y="687"/>
                </a:lnTo>
                <a:lnTo>
                  <a:pt x="609" y="691"/>
                </a:lnTo>
                <a:lnTo>
                  <a:pt x="595" y="695"/>
                </a:lnTo>
                <a:lnTo>
                  <a:pt x="577" y="698"/>
                </a:lnTo>
                <a:lnTo>
                  <a:pt x="556" y="698"/>
                </a:lnTo>
                <a:lnTo>
                  <a:pt x="535" y="702"/>
                </a:lnTo>
                <a:lnTo>
                  <a:pt x="513" y="709"/>
                </a:lnTo>
                <a:lnTo>
                  <a:pt x="492" y="712"/>
                </a:lnTo>
                <a:lnTo>
                  <a:pt x="478" y="716"/>
                </a:lnTo>
                <a:lnTo>
                  <a:pt x="460" y="716"/>
                </a:lnTo>
                <a:lnTo>
                  <a:pt x="450" y="719"/>
                </a:lnTo>
                <a:lnTo>
                  <a:pt x="439" y="719"/>
                </a:lnTo>
                <a:lnTo>
                  <a:pt x="428" y="719"/>
                </a:lnTo>
                <a:lnTo>
                  <a:pt x="414" y="719"/>
                </a:lnTo>
                <a:lnTo>
                  <a:pt x="397" y="716"/>
                </a:lnTo>
                <a:lnTo>
                  <a:pt x="382" y="709"/>
                </a:lnTo>
                <a:lnTo>
                  <a:pt x="372" y="698"/>
                </a:lnTo>
                <a:lnTo>
                  <a:pt x="368" y="698"/>
                </a:lnTo>
                <a:lnTo>
                  <a:pt x="368" y="695"/>
                </a:lnTo>
                <a:lnTo>
                  <a:pt x="365" y="691"/>
                </a:lnTo>
                <a:lnTo>
                  <a:pt x="358" y="684"/>
                </a:lnTo>
                <a:lnTo>
                  <a:pt x="354" y="680"/>
                </a:lnTo>
                <a:lnTo>
                  <a:pt x="347" y="670"/>
                </a:lnTo>
                <a:lnTo>
                  <a:pt x="344" y="663"/>
                </a:lnTo>
                <a:lnTo>
                  <a:pt x="336" y="652"/>
                </a:lnTo>
                <a:lnTo>
                  <a:pt x="329" y="641"/>
                </a:lnTo>
                <a:lnTo>
                  <a:pt x="322" y="627"/>
                </a:lnTo>
                <a:lnTo>
                  <a:pt x="312" y="617"/>
                </a:lnTo>
                <a:lnTo>
                  <a:pt x="305" y="599"/>
                </a:lnTo>
                <a:lnTo>
                  <a:pt x="294" y="585"/>
                </a:lnTo>
                <a:lnTo>
                  <a:pt x="283" y="567"/>
                </a:lnTo>
                <a:lnTo>
                  <a:pt x="273" y="549"/>
                </a:lnTo>
                <a:lnTo>
                  <a:pt x="262" y="532"/>
                </a:lnTo>
                <a:lnTo>
                  <a:pt x="251" y="510"/>
                </a:lnTo>
                <a:lnTo>
                  <a:pt x="237" y="489"/>
                </a:lnTo>
                <a:lnTo>
                  <a:pt x="223" y="468"/>
                </a:lnTo>
                <a:lnTo>
                  <a:pt x="209" y="443"/>
                </a:lnTo>
                <a:lnTo>
                  <a:pt x="195" y="418"/>
                </a:lnTo>
                <a:lnTo>
                  <a:pt x="181" y="393"/>
                </a:lnTo>
                <a:lnTo>
                  <a:pt x="167" y="365"/>
                </a:lnTo>
                <a:lnTo>
                  <a:pt x="149" y="333"/>
                </a:lnTo>
                <a:lnTo>
                  <a:pt x="135" y="305"/>
                </a:lnTo>
                <a:lnTo>
                  <a:pt x="117" y="273"/>
                </a:lnTo>
                <a:lnTo>
                  <a:pt x="99" y="238"/>
                </a:lnTo>
                <a:lnTo>
                  <a:pt x="82" y="202"/>
                </a:lnTo>
                <a:lnTo>
                  <a:pt x="60" y="167"/>
                </a:lnTo>
                <a:lnTo>
                  <a:pt x="43" y="128"/>
                </a:lnTo>
                <a:lnTo>
                  <a:pt x="21" y="89"/>
                </a:lnTo>
                <a:lnTo>
                  <a:pt x="0" y="50"/>
                </a:lnTo>
                <a:lnTo>
                  <a:pt x="4" y="36"/>
                </a:lnTo>
                <a:lnTo>
                  <a:pt x="7" y="25"/>
                </a:lnTo>
                <a:lnTo>
                  <a:pt x="11" y="14"/>
                </a:lnTo>
                <a:lnTo>
                  <a:pt x="14" y="0"/>
                </a:lnTo>
                <a:lnTo>
                  <a:pt x="43" y="53"/>
                </a:lnTo>
                <a:lnTo>
                  <a:pt x="57" y="78"/>
                </a:lnTo>
                <a:lnTo>
                  <a:pt x="75" y="106"/>
                </a:lnTo>
                <a:lnTo>
                  <a:pt x="92" y="135"/>
                </a:lnTo>
                <a:lnTo>
                  <a:pt x="110" y="163"/>
                </a:lnTo>
                <a:lnTo>
                  <a:pt x="128" y="191"/>
                </a:lnTo>
                <a:lnTo>
                  <a:pt x="149" y="223"/>
                </a:lnTo>
                <a:lnTo>
                  <a:pt x="170" y="255"/>
                </a:lnTo>
                <a:lnTo>
                  <a:pt x="188" y="287"/>
                </a:lnTo>
                <a:lnTo>
                  <a:pt x="209" y="315"/>
                </a:lnTo>
                <a:lnTo>
                  <a:pt x="227" y="344"/>
                </a:lnTo>
                <a:lnTo>
                  <a:pt x="248" y="369"/>
                </a:lnTo>
                <a:lnTo>
                  <a:pt x="266" y="393"/>
                </a:lnTo>
                <a:lnTo>
                  <a:pt x="283" y="415"/>
                </a:lnTo>
                <a:lnTo>
                  <a:pt x="301" y="436"/>
                </a:lnTo>
                <a:lnTo>
                  <a:pt x="319" y="457"/>
                </a:lnTo>
                <a:lnTo>
                  <a:pt x="340" y="478"/>
                </a:lnTo>
                <a:lnTo>
                  <a:pt x="361" y="500"/>
                </a:lnTo>
                <a:lnTo>
                  <a:pt x="390" y="521"/>
                </a:lnTo>
                <a:lnTo>
                  <a:pt x="414" y="539"/>
                </a:lnTo>
                <a:lnTo>
                  <a:pt x="443" y="556"/>
                </a:lnTo>
                <a:lnTo>
                  <a:pt x="475" y="574"/>
                </a:lnTo>
                <a:lnTo>
                  <a:pt x="506" y="592"/>
                </a:lnTo>
                <a:lnTo>
                  <a:pt x="524" y="599"/>
                </a:lnTo>
                <a:lnTo>
                  <a:pt x="538" y="606"/>
                </a:lnTo>
                <a:lnTo>
                  <a:pt x="552" y="613"/>
                </a:lnTo>
                <a:lnTo>
                  <a:pt x="567" y="620"/>
                </a:lnTo>
                <a:lnTo>
                  <a:pt x="577" y="627"/>
                </a:lnTo>
                <a:lnTo>
                  <a:pt x="588" y="634"/>
                </a:lnTo>
                <a:lnTo>
                  <a:pt x="598" y="638"/>
                </a:lnTo>
                <a:lnTo>
                  <a:pt x="609" y="645"/>
                </a:lnTo>
                <a:lnTo>
                  <a:pt x="616" y="648"/>
                </a:lnTo>
                <a:lnTo>
                  <a:pt x="623" y="656"/>
                </a:lnTo>
                <a:lnTo>
                  <a:pt x="630" y="659"/>
                </a:lnTo>
                <a:lnTo>
                  <a:pt x="634" y="663"/>
                </a:lnTo>
                <a:lnTo>
                  <a:pt x="641" y="666"/>
                </a:lnTo>
                <a:lnTo>
                  <a:pt x="641" y="670"/>
                </a:lnTo>
                <a:lnTo>
                  <a:pt x="644" y="673"/>
                </a:lnTo>
                <a:lnTo>
                  <a:pt x="644" y="677"/>
                </a:lnTo>
                <a:lnTo>
                  <a:pt x="644" y="677"/>
                </a:lnTo>
                <a:close/>
              </a:path>
            </a:pathLst>
          </a:custGeom>
          <a:solidFill>
            <a:srgbClr val="FF0000"/>
          </a:solidFill>
          <a:ln w="1587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7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094" y="2490610"/>
            <a:ext cx="489523" cy="489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1106317" y="3815128"/>
            <a:ext cx="1449459" cy="728533"/>
            <a:chOff x="1832631" y="4160261"/>
            <a:chExt cx="1014486" cy="509905"/>
          </a:xfrm>
        </p:grpSpPr>
        <p:grpSp>
          <p:nvGrpSpPr>
            <p:cNvPr id="25" name="组合 24"/>
            <p:cNvGrpSpPr/>
            <p:nvPr/>
          </p:nvGrpSpPr>
          <p:grpSpPr>
            <a:xfrm>
              <a:off x="2339752" y="4160261"/>
              <a:ext cx="507365" cy="509905"/>
              <a:chOff x="2040988" y="3591264"/>
              <a:chExt cx="507365" cy="509905"/>
            </a:xfrm>
          </p:grpSpPr>
          <p:pic>
            <p:nvPicPr>
              <p:cNvPr id="39" name="图片 38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40988" y="3591264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40" name="组合 39"/>
              <p:cNvGrpSpPr/>
              <p:nvPr/>
            </p:nvGrpSpPr>
            <p:grpSpPr>
              <a:xfrm>
                <a:off x="2125366" y="3726170"/>
                <a:ext cx="338608" cy="240093"/>
                <a:chOff x="3275013" y="630238"/>
                <a:chExt cx="911224" cy="646112"/>
              </a:xfrm>
              <a:solidFill>
                <a:srgbClr val="FF0000"/>
              </a:solidFill>
            </p:grpSpPr>
            <p:sp>
              <p:nvSpPr>
                <p:cNvPr id="41" name="Freeform 25"/>
                <p:cNvSpPr/>
                <p:nvPr/>
              </p:nvSpPr>
              <p:spPr bwMode="auto">
                <a:xfrm>
                  <a:off x="3275013" y="630238"/>
                  <a:ext cx="476250" cy="641350"/>
                </a:xfrm>
                <a:custGeom>
                  <a:avLst/>
                  <a:gdLst>
                    <a:gd name="T0" fmla="*/ 1 w 599"/>
                    <a:gd name="T1" fmla="*/ 801 h 808"/>
                    <a:gd name="T2" fmla="*/ 6 w 599"/>
                    <a:gd name="T3" fmla="*/ 792 h 808"/>
                    <a:gd name="T4" fmla="*/ 18 w 599"/>
                    <a:gd name="T5" fmla="*/ 781 h 808"/>
                    <a:gd name="T6" fmla="*/ 34 w 599"/>
                    <a:gd name="T7" fmla="*/ 767 h 808"/>
                    <a:gd name="T8" fmla="*/ 56 w 599"/>
                    <a:gd name="T9" fmla="*/ 752 h 808"/>
                    <a:gd name="T10" fmla="*/ 83 w 599"/>
                    <a:gd name="T11" fmla="*/ 734 h 808"/>
                    <a:gd name="T12" fmla="*/ 113 w 599"/>
                    <a:gd name="T13" fmla="*/ 710 h 808"/>
                    <a:gd name="T14" fmla="*/ 146 w 599"/>
                    <a:gd name="T15" fmla="*/ 681 h 808"/>
                    <a:gd name="T16" fmla="*/ 181 w 599"/>
                    <a:gd name="T17" fmla="*/ 647 h 808"/>
                    <a:gd name="T18" fmla="*/ 217 w 599"/>
                    <a:gd name="T19" fmla="*/ 607 h 808"/>
                    <a:gd name="T20" fmla="*/ 257 w 599"/>
                    <a:gd name="T21" fmla="*/ 560 h 808"/>
                    <a:gd name="T22" fmla="*/ 332 w 599"/>
                    <a:gd name="T23" fmla="*/ 466 h 808"/>
                    <a:gd name="T24" fmla="*/ 363 w 599"/>
                    <a:gd name="T25" fmla="*/ 420 h 808"/>
                    <a:gd name="T26" fmla="*/ 391 w 599"/>
                    <a:gd name="T27" fmla="*/ 374 h 808"/>
                    <a:gd name="T28" fmla="*/ 415 w 599"/>
                    <a:gd name="T29" fmla="*/ 330 h 808"/>
                    <a:gd name="T30" fmla="*/ 446 w 599"/>
                    <a:gd name="T31" fmla="*/ 257 h 808"/>
                    <a:gd name="T32" fmla="*/ 471 w 599"/>
                    <a:gd name="T33" fmla="*/ 193 h 808"/>
                    <a:gd name="T34" fmla="*/ 481 w 599"/>
                    <a:gd name="T35" fmla="*/ 159 h 808"/>
                    <a:gd name="T36" fmla="*/ 489 w 599"/>
                    <a:gd name="T37" fmla="*/ 126 h 808"/>
                    <a:gd name="T38" fmla="*/ 494 w 599"/>
                    <a:gd name="T39" fmla="*/ 99 h 808"/>
                    <a:gd name="T40" fmla="*/ 498 w 599"/>
                    <a:gd name="T41" fmla="*/ 75 h 808"/>
                    <a:gd name="T42" fmla="*/ 498 w 599"/>
                    <a:gd name="T43" fmla="*/ 57 h 808"/>
                    <a:gd name="T44" fmla="*/ 498 w 599"/>
                    <a:gd name="T45" fmla="*/ 42 h 808"/>
                    <a:gd name="T46" fmla="*/ 494 w 599"/>
                    <a:gd name="T47" fmla="*/ 30 h 808"/>
                    <a:gd name="T48" fmla="*/ 488 w 599"/>
                    <a:gd name="T49" fmla="*/ 21 h 808"/>
                    <a:gd name="T50" fmla="*/ 484 w 599"/>
                    <a:gd name="T51" fmla="*/ 11 h 808"/>
                    <a:gd name="T52" fmla="*/ 488 w 599"/>
                    <a:gd name="T53" fmla="*/ 3 h 808"/>
                    <a:gd name="T54" fmla="*/ 496 w 599"/>
                    <a:gd name="T55" fmla="*/ 0 h 808"/>
                    <a:gd name="T56" fmla="*/ 511 w 599"/>
                    <a:gd name="T57" fmla="*/ 3 h 808"/>
                    <a:gd name="T58" fmla="*/ 533 w 599"/>
                    <a:gd name="T59" fmla="*/ 11 h 808"/>
                    <a:gd name="T60" fmla="*/ 572 w 599"/>
                    <a:gd name="T61" fmla="*/ 33 h 808"/>
                    <a:gd name="T62" fmla="*/ 587 w 599"/>
                    <a:gd name="T63" fmla="*/ 47 h 808"/>
                    <a:gd name="T64" fmla="*/ 597 w 599"/>
                    <a:gd name="T65" fmla="*/ 61 h 808"/>
                    <a:gd name="T66" fmla="*/ 597 w 599"/>
                    <a:gd name="T67" fmla="*/ 75 h 808"/>
                    <a:gd name="T68" fmla="*/ 594 w 599"/>
                    <a:gd name="T69" fmla="*/ 86 h 808"/>
                    <a:gd name="T70" fmla="*/ 589 w 599"/>
                    <a:gd name="T71" fmla="*/ 101 h 808"/>
                    <a:gd name="T72" fmla="*/ 582 w 599"/>
                    <a:gd name="T73" fmla="*/ 121 h 808"/>
                    <a:gd name="T74" fmla="*/ 574 w 599"/>
                    <a:gd name="T75" fmla="*/ 147 h 808"/>
                    <a:gd name="T76" fmla="*/ 564 w 599"/>
                    <a:gd name="T77" fmla="*/ 179 h 808"/>
                    <a:gd name="T78" fmla="*/ 544 w 599"/>
                    <a:gd name="T79" fmla="*/ 231 h 808"/>
                    <a:gd name="T80" fmla="*/ 508 w 599"/>
                    <a:gd name="T81" fmla="*/ 308 h 808"/>
                    <a:gd name="T82" fmla="*/ 465 w 599"/>
                    <a:gd name="T83" fmla="*/ 386 h 808"/>
                    <a:gd name="T84" fmla="*/ 416 w 599"/>
                    <a:gd name="T85" fmla="*/ 464 h 808"/>
                    <a:gd name="T86" fmla="*/ 357 w 599"/>
                    <a:gd name="T87" fmla="*/ 540 h 808"/>
                    <a:gd name="T88" fmla="*/ 289 w 599"/>
                    <a:gd name="T89" fmla="*/ 615 h 808"/>
                    <a:gd name="T90" fmla="*/ 254 w 599"/>
                    <a:gd name="T91" fmla="*/ 652 h 808"/>
                    <a:gd name="T92" fmla="*/ 220 w 599"/>
                    <a:gd name="T93" fmla="*/ 684 h 808"/>
                    <a:gd name="T94" fmla="*/ 191 w 599"/>
                    <a:gd name="T95" fmla="*/ 710 h 808"/>
                    <a:gd name="T96" fmla="*/ 161 w 599"/>
                    <a:gd name="T97" fmla="*/ 732 h 808"/>
                    <a:gd name="T98" fmla="*/ 132 w 599"/>
                    <a:gd name="T99" fmla="*/ 749 h 808"/>
                    <a:gd name="T100" fmla="*/ 93 w 599"/>
                    <a:gd name="T101" fmla="*/ 770 h 808"/>
                    <a:gd name="T102" fmla="*/ 54 w 599"/>
                    <a:gd name="T103" fmla="*/ 790 h 808"/>
                    <a:gd name="T104" fmla="*/ 28 w 599"/>
                    <a:gd name="T105" fmla="*/ 799 h 808"/>
                    <a:gd name="T106" fmla="*/ 11 w 599"/>
                    <a:gd name="T107" fmla="*/ 806 h 808"/>
                    <a:gd name="T108" fmla="*/ 1 w 599"/>
                    <a:gd name="T109" fmla="*/ 806 h 808"/>
                    <a:gd name="T110" fmla="*/ 0 w 599"/>
                    <a:gd name="T111" fmla="*/ 805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599" h="808">
                      <a:moveTo>
                        <a:pt x="0" y="805"/>
                      </a:moveTo>
                      <a:lnTo>
                        <a:pt x="0" y="802"/>
                      </a:lnTo>
                      <a:lnTo>
                        <a:pt x="1" y="801"/>
                      </a:lnTo>
                      <a:lnTo>
                        <a:pt x="3" y="798"/>
                      </a:lnTo>
                      <a:lnTo>
                        <a:pt x="5" y="795"/>
                      </a:lnTo>
                      <a:lnTo>
                        <a:pt x="6" y="792"/>
                      </a:lnTo>
                      <a:lnTo>
                        <a:pt x="10" y="788"/>
                      </a:lnTo>
                      <a:lnTo>
                        <a:pt x="15" y="785"/>
                      </a:lnTo>
                      <a:lnTo>
                        <a:pt x="18" y="781"/>
                      </a:lnTo>
                      <a:lnTo>
                        <a:pt x="23" y="777"/>
                      </a:lnTo>
                      <a:lnTo>
                        <a:pt x="28" y="773"/>
                      </a:lnTo>
                      <a:lnTo>
                        <a:pt x="34" y="767"/>
                      </a:lnTo>
                      <a:lnTo>
                        <a:pt x="41" y="762"/>
                      </a:lnTo>
                      <a:lnTo>
                        <a:pt x="48" y="758"/>
                      </a:lnTo>
                      <a:lnTo>
                        <a:pt x="56" y="752"/>
                      </a:lnTo>
                      <a:lnTo>
                        <a:pt x="64" y="746"/>
                      </a:lnTo>
                      <a:lnTo>
                        <a:pt x="74" y="739"/>
                      </a:lnTo>
                      <a:lnTo>
                        <a:pt x="83" y="734"/>
                      </a:lnTo>
                      <a:lnTo>
                        <a:pt x="93" y="727"/>
                      </a:lnTo>
                      <a:lnTo>
                        <a:pt x="103" y="719"/>
                      </a:lnTo>
                      <a:lnTo>
                        <a:pt x="113" y="710"/>
                      </a:lnTo>
                      <a:lnTo>
                        <a:pt x="124" y="702"/>
                      </a:lnTo>
                      <a:lnTo>
                        <a:pt x="134" y="692"/>
                      </a:lnTo>
                      <a:lnTo>
                        <a:pt x="146" y="681"/>
                      </a:lnTo>
                      <a:lnTo>
                        <a:pt x="157" y="671"/>
                      </a:lnTo>
                      <a:lnTo>
                        <a:pt x="169" y="659"/>
                      </a:lnTo>
                      <a:lnTo>
                        <a:pt x="181" y="647"/>
                      </a:lnTo>
                      <a:lnTo>
                        <a:pt x="192" y="634"/>
                      </a:lnTo>
                      <a:lnTo>
                        <a:pt x="206" y="621"/>
                      </a:lnTo>
                      <a:lnTo>
                        <a:pt x="217" y="607"/>
                      </a:lnTo>
                      <a:lnTo>
                        <a:pt x="230" y="592"/>
                      </a:lnTo>
                      <a:lnTo>
                        <a:pt x="244" y="576"/>
                      </a:lnTo>
                      <a:lnTo>
                        <a:pt x="257" y="560"/>
                      </a:lnTo>
                      <a:lnTo>
                        <a:pt x="284" y="529"/>
                      </a:lnTo>
                      <a:lnTo>
                        <a:pt x="308" y="497"/>
                      </a:lnTo>
                      <a:lnTo>
                        <a:pt x="332" y="466"/>
                      </a:lnTo>
                      <a:lnTo>
                        <a:pt x="343" y="451"/>
                      </a:lnTo>
                      <a:lnTo>
                        <a:pt x="353" y="436"/>
                      </a:lnTo>
                      <a:lnTo>
                        <a:pt x="363" y="420"/>
                      </a:lnTo>
                      <a:lnTo>
                        <a:pt x="373" y="405"/>
                      </a:lnTo>
                      <a:lnTo>
                        <a:pt x="383" y="390"/>
                      </a:lnTo>
                      <a:lnTo>
                        <a:pt x="391" y="374"/>
                      </a:lnTo>
                      <a:lnTo>
                        <a:pt x="400" y="359"/>
                      </a:lnTo>
                      <a:lnTo>
                        <a:pt x="408" y="345"/>
                      </a:lnTo>
                      <a:lnTo>
                        <a:pt x="415" y="330"/>
                      </a:lnTo>
                      <a:lnTo>
                        <a:pt x="423" y="315"/>
                      </a:lnTo>
                      <a:lnTo>
                        <a:pt x="435" y="287"/>
                      </a:lnTo>
                      <a:lnTo>
                        <a:pt x="446" y="257"/>
                      </a:lnTo>
                      <a:lnTo>
                        <a:pt x="458" y="231"/>
                      </a:lnTo>
                      <a:lnTo>
                        <a:pt x="466" y="206"/>
                      </a:lnTo>
                      <a:lnTo>
                        <a:pt x="471" y="193"/>
                      </a:lnTo>
                      <a:lnTo>
                        <a:pt x="474" y="181"/>
                      </a:lnTo>
                      <a:lnTo>
                        <a:pt x="478" y="170"/>
                      </a:lnTo>
                      <a:lnTo>
                        <a:pt x="481" y="159"/>
                      </a:lnTo>
                      <a:lnTo>
                        <a:pt x="484" y="147"/>
                      </a:lnTo>
                      <a:lnTo>
                        <a:pt x="488" y="136"/>
                      </a:lnTo>
                      <a:lnTo>
                        <a:pt x="489" y="126"/>
                      </a:lnTo>
                      <a:lnTo>
                        <a:pt x="491" y="117"/>
                      </a:lnTo>
                      <a:lnTo>
                        <a:pt x="493" y="107"/>
                      </a:lnTo>
                      <a:lnTo>
                        <a:pt x="494" y="99"/>
                      </a:lnTo>
                      <a:lnTo>
                        <a:pt x="494" y="90"/>
                      </a:lnTo>
                      <a:lnTo>
                        <a:pt x="496" y="83"/>
                      </a:lnTo>
                      <a:lnTo>
                        <a:pt x="498" y="75"/>
                      </a:lnTo>
                      <a:lnTo>
                        <a:pt x="498" y="69"/>
                      </a:lnTo>
                      <a:lnTo>
                        <a:pt x="498" y="62"/>
                      </a:lnTo>
                      <a:lnTo>
                        <a:pt x="498" y="57"/>
                      </a:lnTo>
                      <a:lnTo>
                        <a:pt x="498" y="51"/>
                      </a:lnTo>
                      <a:lnTo>
                        <a:pt x="498" y="46"/>
                      </a:lnTo>
                      <a:lnTo>
                        <a:pt x="498" y="42"/>
                      </a:lnTo>
                      <a:lnTo>
                        <a:pt x="496" y="37"/>
                      </a:lnTo>
                      <a:lnTo>
                        <a:pt x="496" y="33"/>
                      </a:lnTo>
                      <a:lnTo>
                        <a:pt x="494" y="30"/>
                      </a:lnTo>
                      <a:lnTo>
                        <a:pt x="493" y="28"/>
                      </a:lnTo>
                      <a:lnTo>
                        <a:pt x="491" y="25"/>
                      </a:lnTo>
                      <a:lnTo>
                        <a:pt x="488" y="21"/>
                      </a:lnTo>
                      <a:lnTo>
                        <a:pt x="486" y="18"/>
                      </a:lnTo>
                      <a:lnTo>
                        <a:pt x="484" y="14"/>
                      </a:lnTo>
                      <a:lnTo>
                        <a:pt x="484" y="11"/>
                      </a:lnTo>
                      <a:lnTo>
                        <a:pt x="484" y="8"/>
                      </a:lnTo>
                      <a:lnTo>
                        <a:pt x="486" y="5"/>
                      </a:lnTo>
                      <a:lnTo>
                        <a:pt x="488" y="3"/>
                      </a:lnTo>
                      <a:lnTo>
                        <a:pt x="491" y="1"/>
                      </a:lnTo>
                      <a:lnTo>
                        <a:pt x="493" y="0"/>
                      </a:lnTo>
                      <a:lnTo>
                        <a:pt x="496" y="0"/>
                      </a:lnTo>
                      <a:lnTo>
                        <a:pt x="499" y="0"/>
                      </a:lnTo>
                      <a:lnTo>
                        <a:pt x="504" y="1"/>
                      </a:lnTo>
                      <a:lnTo>
                        <a:pt x="511" y="3"/>
                      </a:lnTo>
                      <a:lnTo>
                        <a:pt x="518" y="4"/>
                      </a:lnTo>
                      <a:lnTo>
                        <a:pt x="524" y="7"/>
                      </a:lnTo>
                      <a:lnTo>
                        <a:pt x="533" y="11"/>
                      </a:lnTo>
                      <a:lnTo>
                        <a:pt x="546" y="18"/>
                      </a:lnTo>
                      <a:lnTo>
                        <a:pt x="559" y="25"/>
                      </a:lnTo>
                      <a:lnTo>
                        <a:pt x="572" y="33"/>
                      </a:lnTo>
                      <a:lnTo>
                        <a:pt x="577" y="37"/>
                      </a:lnTo>
                      <a:lnTo>
                        <a:pt x="582" y="43"/>
                      </a:lnTo>
                      <a:lnTo>
                        <a:pt x="587" y="47"/>
                      </a:lnTo>
                      <a:lnTo>
                        <a:pt x="591" y="53"/>
                      </a:lnTo>
                      <a:lnTo>
                        <a:pt x="594" y="57"/>
                      </a:lnTo>
                      <a:lnTo>
                        <a:pt x="597" y="61"/>
                      </a:lnTo>
                      <a:lnTo>
                        <a:pt x="597" y="65"/>
                      </a:lnTo>
                      <a:lnTo>
                        <a:pt x="599" y="69"/>
                      </a:lnTo>
                      <a:lnTo>
                        <a:pt x="597" y="75"/>
                      </a:lnTo>
                      <a:lnTo>
                        <a:pt x="597" y="79"/>
                      </a:lnTo>
                      <a:lnTo>
                        <a:pt x="596" y="82"/>
                      </a:lnTo>
                      <a:lnTo>
                        <a:pt x="594" y="86"/>
                      </a:lnTo>
                      <a:lnTo>
                        <a:pt x="592" y="90"/>
                      </a:lnTo>
                      <a:lnTo>
                        <a:pt x="591" y="96"/>
                      </a:lnTo>
                      <a:lnTo>
                        <a:pt x="589" y="101"/>
                      </a:lnTo>
                      <a:lnTo>
                        <a:pt x="587" y="107"/>
                      </a:lnTo>
                      <a:lnTo>
                        <a:pt x="586" y="114"/>
                      </a:lnTo>
                      <a:lnTo>
                        <a:pt x="582" y="121"/>
                      </a:lnTo>
                      <a:lnTo>
                        <a:pt x="581" y="129"/>
                      </a:lnTo>
                      <a:lnTo>
                        <a:pt x="577" y="138"/>
                      </a:lnTo>
                      <a:lnTo>
                        <a:pt x="574" y="147"/>
                      </a:lnTo>
                      <a:lnTo>
                        <a:pt x="571" y="157"/>
                      </a:lnTo>
                      <a:lnTo>
                        <a:pt x="567" y="168"/>
                      </a:lnTo>
                      <a:lnTo>
                        <a:pt x="564" y="179"/>
                      </a:lnTo>
                      <a:lnTo>
                        <a:pt x="559" y="192"/>
                      </a:lnTo>
                      <a:lnTo>
                        <a:pt x="556" y="204"/>
                      </a:lnTo>
                      <a:lnTo>
                        <a:pt x="544" y="231"/>
                      </a:lnTo>
                      <a:lnTo>
                        <a:pt x="533" y="256"/>
                      </a:lnTo>
                      <a:lnTo>
                        <a:pt x="521" y="283"/>
                      </a:lnTo>
                      <a:lnTo>
                        <a:pt x="508" y="308"/>
                      </a:lnTo>
                      <a:lnTo>
                        <a:pt x="494" y="334"/>
                      </a:lnTo>
                      <a:lnTo>
                        <a:pt x="479" y="361"/>
                      </a:lnTo>
                      <a:lnTo>
                        <a:pt x="465" y="386"/>
                      </a:lnTo>
                      <a:lnTo>
                        <a:pt x="450" y="412"/>
                      </a:lnTo>
                      <a:lnTo>
                        <a:pt x="435" y="439"/>
                      </a:lnTo>
                      <a:lnTo>
                        <a:pt x="416" y="464"/>
                      </a:lnTo>
                      <a:lnTo>
                        <a:pt x="398" y="490"/>
                      </a:lnTo>
                      <a:lnTo>
                        <a:pt x="378" y="515"/>
                      </a:lnTo>
                      <a:lnTo>
                        <a:pt x="357" y="540"/>
                      </a:lnTo>
                      <a:lnTo>
                        <a:pt x="335" y="565"/>
                      </a:lnTo>
                      <a:lnTo>
                        <a:pt x="313" y="590"/>
                      </a:lnTo>
                      <a:lnTo>
                        <a:pt x="289" y="615"/>
                      </a:lnTo>
                      <a:lnTo>
                        <a:pt x="277" y="628"/>
                      </a:lnTo>
                      <a:lnTo>
                        <a:pt x="265" y="641"/>
                      </a:lnTo>
                      <a:lnTo>
                        <a:pt x="254" y="652"/>
                      </a:lnTo>
                      <a:lnTo>
                        <a:pt x="244" y="663"/>
                      </a:lnTo>
                      <a:lnTo>
                        <a:pt x="232" y="674"/>
                      </a:lnTo>
                      <a:lnTo>
                        <a:pt x="220" y="684"/>
                      </a:lnTo>
                      <a:lnTo>
                        <a:pt x="210" y="693"/>
                      </a:lnTo>
                      <a:lnTo>
                        <a:pt x="201" y="702"/>
                      </a:lnTo>
                      <a:lnTo>
                        <a:pt x="191" y="710"/>
                      </a:lnTo>
                      <a:lnTo>
                        <a:pt x="179" y="719"/>
                      </a:lnTo>
                      <a:lnTo>
                        <a:pt x="171" y="725"/>
                      </a:lnTo>
                      <a:lnTo>
                        <a:pt x="161" y="732"/>
                      </a:lnTo>
                      <a:lnTo>
                        <a:pt x="151" y="738"/>
                      </a:lnTo>
                      <a:lnTo>
                        <a:pt x="142" y="744"/>
                      </a:lnTo>
                      <a:lnTo>
                        <a:pt x="132" y="749"/>
                      </a:lnTo>
                      <a:lnTo>
                        <a:pt x="124" y="753"/>
                      </a:lnTo>
                      <a:lnTo>
                        <a:pt x="108" y="762"/>
                      </a:lnTo>
                      <a:lnTo>
                        <a:pt x="93" y="770"/>
                      </a:lnTo>
                      <a:lnTo>
                        <a:pt x="78" y="777"/>
                      </a:lnTo>
                      <a:lnTo>
                        <a:pt x="66" y="784"/>
                      </a:lnTo>
                      <a:lnTo>
                        <a:pt x="54" y="790"/>
                      </a:lnTo>
                      <a:lnTo>
                        <a:pt x="44" y="794"/>
                      </a:lnTo>
                      <a:lnTo>
                        <a:pt x="34" y="798"/>
                      </a:lnTo>
                      <a:lnTo>
                        <a:pt x="28" y="799"/>
                      </a:lnTo>
                      <a:lnTo>
                        <a:pt x="21" y="803"/>
                      </a:lnTo>
                      <a:lnTo>
                        <a:pt x="16" y="805"/>
                      </a:lnTo>
                      <a:lnTo>
                        <a:pt x="11" y="806"/>
                      </a:lnTo>
                      <a:lnTo>
                        <a:pt x="6" y="808"/>
                      </a:lnTo>
                      <a:lnTo>
                        <a:pt x="5" y="808"/>
                      </a:lnTo>
                      <a:lnTo>
                        <a:pt x="1" y="806"/>
                      </a:lnTo>
                      <a:lnTo>
                        <a:pt x="1" y="806"/>
                      </a:lnTo>
                      <a:lnTo>
                        <a:pt x="0" y="805"/>
                      </a:lnTo>
                      <a:lnTo>
                        <a:pt x="0" y="80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" name="Freeform 26"/>
                <p:cNvSpPr/>
                <p:nvPr/>
              </p:nvSpPr>
              <p:spPr bwMode="auto">
                <a:xfrm>
                  <a:off x="3632200" y="838200"/>
                  <a:ext cx="554037" cy="438150"/>
                </a:xfrm>
                <a:custGeom>
                  <a:avLst/>
                  <a:gdLst>
                    <a:gd name="T0" fmla="*/ 697 w 697"/>
                    <a:gd name="T1" fmla="*/ 523 h 553"/>
                    <a:gd name="T2" fmla="*/ 694 w 697"/>
                    <a:gd name="T3" fmla="*/ 524 h 553"/>
                    <a:gd name="T4" fmla="*/ 689 w 697"/>
                    <a:gd name="T5" fmla="*/ 527 h 553"/>
                    <a:gd name="T6" fmla="*/ 679 w 697"/>
                    <a:gd name="T7" fmla="*/ 530 h 553"/>
                    <a:gd name="T8" fmla="*/ 667 w 697"/>
                    <a:gd name="T9" fmla="*/ 532 h 553"/>
                    <a:gd name="T10" fmla="*/ 652 w 697"/>
                    <a:gd name="T11" fmla="*/ 534 h 553"/>
                    <a:gd name="T12" fmla="*/ 634 w 697"/>
                    <a:gd name="T13" fmla="*/ 537 h 553"/>
                    <a:gd name="T14" fmla="*/ 612 w 697"/>
                    <a:gd name="T15" fmla="*/ 539 h 553"/>
                    <a:gd name="T16" fmla="*/ 589 w 697"/>
                    <a:gd name="T17" fmla="*/ 542 h 553"/>
                    <a:gd name="T18" fmla="*/ 564 w 697"/>
                    <a:gd name="T19" fmla="*/ 545 h 553"/>
                    <a:gd name="T20" fmla="*/ 542 w 697"/>
                    <a:gd name="T21" fmla="*/ 548 h 553"/>
                    <a:gd name="T22" fmla="*/ 524 w 697"/>
                    <a:gd name="T23" fmla="*/ 549 h 553"/>
                    <a:gd name="T24" fmla="*/ 506 w 697"/>
                    <a:gd name="T25" fmla="*/ 550 h 553"/>
                    <a:gd name="T26" fmla="*/ 491 w 697"/>
                    <a:gd name="T27" fmla="*/ 552 h 553"/>
                    <a:gd name="T28" fmla="*/ 479 w 697"/>
                    <a:gd name="T29" fmla="*/ 553 h 553"/>
                    <a:gd name="T30" fmla="*/ 468 w 697"/>
                    <a:gd name="T31" fmla="*/ 553 h 553"/>
                    <a:gd name="T32" fmla="*/ 454 w 697"/>
                    <a:gd name="T33" fmla="*/ 553 h 553"/>
                    <a:gd name="T34" fmla="*/ 438 w 697"/>
                    <a:gd name="T35" fmla="*/ 552 h 553"/>
                    <a:gd name="T36" fmla="*/ 423 w 697"/>
                    <a:gd name="T37" fmla="*/ 548 h 553"/>
                    <a:gd name="T38" fmla="*/ 410 w 697"/>
                    <a:gd name="T39" fmla="*/ 543 h 553"/>
                    <a:gd name="T40" fmla="*/ 401 w 697"/>
                    <a:gd name="T41" fmla="*/ 538 h 553"/>
                    <a:gd name="T42" fmla="*/ 393 w 697"/>
                    <a:gd name="T43" fmla="*/ 532 h 553"/>
                    <a:gd name="T44" fmla="*/ 383 w 697"/>
                    <a:gd name="T45" fmla="*/ 524 h 553"/>
                    <a:gd name="T46" fmla="*/ 370 w 697"/>
                    <a:gd name="T47" fmla="*/ 511 h 553"/>
                    <a:gd name="T48" fmla="*/ 355 w 697"/>
                    <a:gd name="T49" fmla="*/ 495 h 553"/>
                    <a:gd name="T50" fmla="*/ 337 w 697"/>
                    <a:gd name="T51" fmla="*/ 475 h 553"/>
                    <a:gd name="T52" fmla="*/ 318 w 697"/>
                    <a:gd name="T53" fmla="*/ 452 h 553"/>
                    <a:gd name="T54" fmla="*/ 297 w 697"/>
                    <a:gd name="T55" fmla="*/ 425 h 553"/>
                    <a:gd name="T56" fmla="*/ 272 w 697"/>
                    <a:gd name="T57" fmla="*/ 396 h 553"/>
                    <a:gd name="T58" fmla="*/ 244 w 697"/>
                    <a:gd name="T59" fmla="*/ 361 h 553"/>
                    <a:gd name="T60" fmla="*/ 212 w 697"/>
                    <a:gd name="T61" fmla="*/ 323 h 553"/>
                    <a:gd name="T62" fmla="*/ 181 w 697"/>
                    <a:gd name="T63" fmla="*/ 282 h 553"/>
                    <a:gd name="T64" fmla="*/ 144 w 697"/>
                    <a:gd name="T65" fmla="*/ 234 h 553"/>
                    <a:gd name="T66" fmla="*/ 106 w 697"/>
                    <a:gd name="T67" fmla="*/ 184 h 553"/>
                    <a:gd name="T68" fmla="*/ 66 w 697"/>
                    <a:gd name="T69" fmla="*/ 128 h 553"/>
                    <a:gd name="T70" fmla="*/ 23 w 697"/>
                    <a:gd name="T71" fmla="*/ 68 h 553"/>
                    <a:gd name="T72" fmla="*/ 13 w 697"/>
                    <a:gd name="T73" fmla="*/ 0 h 553"/>
                    <a:gd name="T74" fmla="*/ 46 w 697"/>
                    <a:gd name="T75" fmla="*/ 39 h 553"/>
                    <a:gd name="T76" fmla="*/ 81 w 697"/>
                    <a:gd name="T77" fmla="*/ 80 h 553"/>
                    <a:gd name="T78" fmla="*/ 119 w 697"/>
                    <a:gd name="T79" fmla="*/ 124 h 553"/>
                    <a:gd name="T80" fmla="*/ 161 w 697"/>
                    <a:gd name="T81" fmla="*/ 170 h 553"/>
                    <a:gd name="T82" fmla="*/ 182 w 697"/>
                    <a:gd name="T83" fmla="*/ 197 h 553"/>
                    <a:gd name="T84" fmla="*/ 225 w 697"/>
                    <a:gd name="T85" fmla="*/ 243 h 553"/>
                    <a:gd name="T86" fmla="*/ 267 w 697"/>
                    <a:gd name="T87" fmla="*/ 284 h 553"/>
                    <a:gd name="T88" fmla="*/ 307 w 697"/>
                    <a:gd name="T89" fmla="*/ 321 h 553"/>
                    <a:gd name="T90" fmla="*/ 335 w 697"/>
                    <a:gd name="T91" fmla="*/ 346 h 553"/>
                    <a:gd name="T92" fmla="*/ 357 w 697"/>
                    <a:gd name="T93" fmla="*/ 362 h 553"/>
                    <a:gd name="T94" fmla="*/ 380 w 697"/>
                    <a:gd name="T95" fmla="*/ 379 h 553"/>
                    <a:gd name="T96" fmla="*/ 406 w 697"/>
                    <a:gd name="T97" fmla="*/ 394 h 553"/>
                    <a:gd name="T98" fmla="*/ 435 w 697"/>
                    <a:gd name="T99" fmla="*/ 410 h 553"/>
                    <a:gd name="T100" fmla="*/ 466 w 697"/>
                    <a:gd name="T101" fmla="*/ 424 h 553"/>
                    <a:gd name="T102" fmla="*/ 498 w 697"/>
                    <a:gd name="T103" fmla="*/ 438 h 553"/>
                    <a:gd name="T104" fmla="*/ 533 w 697"/>
                    <a:gd name="T105" fmla="*/ 450 h 553"/>
                    <a:gd name="T106" fmla="*/ 567 w 697"/>
                    <a:gd name="T107" fmla="*/ 463 h 553"/>
                    <a:gd name="T108" fmla="*/ 599 w 697"/>
                    <a:gd name="T109" fmla="*/ 474 h 553"/>
                    <a:gd name="T110" fmla="*/ 627 w 697"/>
                    <a:gd name="T111" fmla="*/ 485 h 553"/>
                    <a:gd name="T112" fmla="*/ 650 w 697"/>
                    <a:gd name="T113" fmla="*/ 493 h 553"/>
                    <a:gd name="T114" fmla="*/ 669 w 697"/>
                    <a:gd name="T115" fmla="*/ 502 h 553"/>
                    <a:gd name="T116" fmla="*/ 682 w 697"/>
                    <a:gd name="T117" fmla="*/ 509 h 553"/>
                    <a:gd name="T118" fmla="*/ 692 w 697"/>
                    <a:gd name="T119" fmla="*/ 514 h 553"/>
                    <a:gd name="T120" fmla="*/ 697 w 697"/>
                    <a:gd name="T121" fmla="*/ 520 h 553"/>
                    <a:gd name="T122" fmla="*/ 697 w 697"/>
                    <a:gd name="T123" fmla="*/ 521 h 5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97" h="553">
                      <a:moveTo>
                        <a:pt x="697" y="521"/>
                      </a:moveTo>
                      <a:lnTo>
                        <a:pt x="697" y="523"/>
                      </a:lnTo>
                      <a:lnTo>
                        <a:pt x="695" y="523"/>
                      </a:lnTo>
                      <a:lnTo>
                        <a:pt x="694" y="524"/>
                      </a:lnTo>
                      <a:lnTo>
                        <a:pt x="692" y="525"/>
                      </a:lnTo>
                      <a:lnTo>
                        <a:pt x="689" y="527"/>
                      </a:lnTo>
                      <a:lnTo>
                        <a:pt x="684" y="528"/>
                      </a:lnTo>
                      <a:lnTo>
                        <a:pt x="679" y="530"/>
                      </a:lnTo>
                      <a:lnTo>
                        <a:pt x="674" y="531"/>
                      </a:lnTo>
                      <a:lnTo>
                        <a:pt x="667" y="532"/>
                      </a:lnTo>
                      <a:lnTo>
                        <a:pt x="660" y="534"/>
                      </a:lnTo>
                      <a:lnTo>
                        <a:pt x="652" y="534"/>
                      </a:lnTo>
                      <a:lnTo>
                        <a:pt x="644" y="535"/>
                      </a:lnTo>
                      <a:lnTo>
                        <a:pt x="634" y="537"/>
                      </a:lnTo>
                      <a:lnTo>
                        <a:pt x="624" y="538"/>
                      </a:lnTo>
                      <a:lnTo>
                        <a:pt x="612" y="539"/>
                      </a:lnTo>
                      <a:lnTo>
                        <a:pt x="601" y="539"/>
                      </a:lnTo>
                      <a:lnTo>
                        <a:pt x="589" y="542"/>
                      </a:lnTo>
                      <a:lnTo>
                        <a:pt x="576" y="543"/>
                      </a:lnTo>
                      <a:lnTo>
                        <a:pt x="564" y="545"/>
                      </a:lnTo>
                      <a:lnTo>
                        <a:pt x="554" y="546"/>
                      </a:lnTo>
                      <a:lnTo>
                        <a:pt x="542" y="548"/>
                      </a:lnTo>
                      <a:lnTo>
                        <a:pt x="533" y="549"/>
                      </a:lnTo>
                      <a:lnTo>
                        <a:pt x="524" y="549"/>
                      </a:lnTo>
                      <a:lnTo>
                        <a:pt x="514" y="550"/>
                      </a:lnTo>
                      <a:lnTo>
                        <a:pt x="506" y="550"/>
                      </a:lnTo>
                      <a:lnTo>
                        <a:pt x="499" y="552"/>
                      </a:lnTo>
                      <a:lnTo>
                        <a:pt x="491" y="552"/>
                      </a:lnTo>
                      <a:lnTo>
                        <a:pt x="484" y="553"/>
                      </a:lnTo>
                      <a:lnTo>
                        <a:pt x="479" y="553"/>
                      </a:lnTo>
                      <a:lnTo>
                        <a:pt x="473" y="553"/>
                      </a:lnTo>
                      <a:lnTo>
                        <a:pt x="468" y="553"/>
                      </a:lnTo>
                      <a:lnTo>
                        <a:pt x="463" y="553"/>
                      </a:lnTo>
                      <a:lnTo>
                        <a:pt x="454" y="553"/>
                      </a:lnTo>
                      <a:lnTo>
                        <a:pt x="446" y="553"/>
                      </a:lnTo>
                      <a:lnTo>
                        <a:pt x="438" y="552"/>
                      </a:lnTo>
                      <a:lnTo>
                        <a:pt x="430" y="550"/>
                      </a:lnTo>
                      <a:lnTo>
                        <a:pt x="423" y="548"/>
                      </a:lnTo>
                      <a:lnTo>
                        <a:pt x="415" y="546"/>
                      </a:lnTo>
                      <a:lnTo>
                        <a:pt x="410" y="543"/>
                      </a:lnTo>
                      <a:lnTo>
                        <a:pt x="403" y="539"/>
                      </a:lnTo>
                      <a:lnTo>
                        <a:pt x="401" y="538"/>
                      </a:lnTo>
                      <a:lnTo>
                        <a:pt x="396" y="537"/>
                      </a:lnTo>
                      <a:lnTo>
                        <a:pt x="393" y="532"/>
                      </a:lnTo>
                      <a:lnTo>
                        <a:pt x="388" y="528"/>
                      </a:lnTo>
                      <a:lnTo>
                        <a:pt x="383" y="524"/>
                      </a:lnTo>
                      <a:lnTo>
                        <a:pt x="376" y="517"/>
                      </a:lnTo>
                      <a:lnTo>
                        <a:pt x="370" y="511"/>
                      </a:lnTo>
                      <a:lnTo>
                        <a:pt x="363" y="503"/>
                      </a:lnTo>
                      <a:lnTo>
                        <a:pt x="355" y="495"/>
                      </a:lnTo>
                      <a:lnTo>
                        <a:pt x="347" y="485"/>
                      </a:lnTo>
                      <a:lnTo>
                        <a:pt x="337" y="475"/>
                      </a:lnTo>
                      <a:lnTo>
                        <a:pt x="328" y="463"/>
                      </a:lnTo>
                      <a:lnTo>
                        <a:pt x="318" y="452"/>
                      </a:lnTo>
                      <a:lnTo>
                        <a:pt x="307" y="439"/>
                      </a:lnTo>
                      <a:lnTo>
                        <a:pt x="297" y="425"/>
                      </a:lnTo>
                      <a:lnTo>
                        <a:pt x="285" y="411"/>
                      </a:lnTo>
                      <a:lnTo>
                        <a:pt x="272" y="396"/>
                      </a:lnTo>
                      <a:lnTo>
                        <a:pt x="257" y="379"/>
                      </a:lnTo>
                      <a:lnTo>
                        <a:pt x="244" y="361"/>
                      </a:lnTo>
                      <a:lnTo>
                        <a:pt x="229" y="343"/>
                      </a:lnTo>
                      <a:lnTo>
                        <a:pt x="212" y="323"/>
                      </a:lnTo>
                      <a:lnTo>
                        <a:pt x="197" y="303"/>
                      </a:lnTo>
                      <a:lnTo>
                        <a:pt x="181" y="282"/>
                      </a:lnTo>
                      <a:lnTo>
                        <a:pt x="162" y="258"/>
                      </a:lnTo>
                      <a:lnTo>
                        <a:pt x="144" y="234"/>
                      </a:lnTo>
                      <a:lnTo>
                        <a:pt x="126" y="209"/>
                      </a:lnTo>
                      <a:lnTo>
                        <a:pt x="106" y="184"/>
                      </a:lnTo>
                      <a:lnTo>
                        <a:pt x="86" y="156"/>
                      </a:lnTo>
                      <a:lnTo>
                        <a:pt x="66" y="128"/>
                      </a:lnTo>
                      <a:lnTo>
                        <a:pt x="44" y="99"/>
                      </a:lnTo>
                      <a:lnTo>
                        <a:pt x="23" y="68"/>
                      </a:lnTo>
                      <a:lnTo>
                        <a:pt x="0" y="36"/>
                      </a:lnTo>
                      <a:lnTo>
                        <a:pt x="13" y="0"/>
                      </a:lnTo>
                      <a:lnTo>
                        <a:pt x="29" y="20"/>
                      </a:lnTo>
                      <a:lnTo>
                        <a:pt x="46" y="39"/>
                      </a:lnTo>
                      <a:lnTo>
                        <a:pt x="63" y="59"/>
                      </a:lnTo>
                      <a:lnTo>
                        <a:pt x="81" y="80"/>
                      </a:lnTo>
                      <a:lnTo>
                        <a:pt x="99" y="102"/>
                      </a:lnTo>
                      <a:lnTo>
                        <a:pt x="119" y="124"/>
                      </a:lnTo>
                      <a:lnTo>
                        <a:pt x="139" y="146"/>
                      </a:lnTo>
                      <a:lnTo>
                        <a:pt x="161" y="170"/>
                      </a:lnTo>
                      <a:lnTo>
                        <a:pt x="171" y="184"/>
                      </a:lnTo>
                      <a:lnTo>
                        <a:pt x="182" y="197"/>
                      </a:lnTo>
                      <a:lnTo>
                        <a:pt x="204" y="220"/>
                      </a:lnTo>
                      <a:lnTo>
                        <a:pt x="225" y="243"/>
                      </a:lnTo>
                      <a:lnTo>
                        <a:pt x="247" y="263"/>
                      </a:lnTo>
                      <a:lnTo>
                        <a:pt x="267" y="284"/>
                      </a:lnTo>
                      <a:lnTo>
                        <a:pt x="287" y="303"/>
                      </a:lnTo>
                      <a:lnTo>
                        <a:pt x="307" y="321"/>
                      </a:lnTo>
                      <a:lnTo>
                        <a:pt x="325" y="337"/>
                      </a:lnTo>
                      <a:lnTo>
                        <a:pt x="335" y="346"/>
                      </a:lnTo>
                      <a:lnTo>
                        <a:pt x="345" y="354"/>
                      </a:lnTo>
                      <a:lnTo>
                        <a:pt x="357" y="362"/>
                      </a:lnTo>
                      <a:lnTo>
                        <a:pt x="368" y="371"/>
                      </a:lnTo>
                      <a:lnTo>
                        <a:pt x="380" y="379"/>
                      </a:lnTo>
                      <a:lnTo>
                        <a:pt x="393" y="386"/>
                      </a:lnTo>
                      <a:lnTo>
                        <a:pt x="406" y="394"/>
                      </a:lnTo>
                      <a:lnTo>
                        <a:pt x="421" y="401"/>
                      </a:lnTo>
                      <a:lnTo>
                        <a:pt x="435" y="410"/>
                      </a:lnTo>
                      <a:lnTo>
                        <a:pt x="449" y="417"/>
                      </a:lnTo>
                      <a:lnTo>
                        <a:pt x="466" y="424"/>
                      </a:lnTo>
                      <a:lnTo>
                        <a:pt x="481" y="431"/>
                      </a:lnTo>
                      <a:lnTo>
                        <a:pt x="498" y="438"/>
                      </a:lnTo>
                      <a:lnTo>
                        <a:pt x="516" y="445"/>
                      </a:lnTo>
                      <a:lnTo>
                        <a:pt x="533" y="450"/>
                      </a:lnTo>
                      <a:lnTo>
                        <a:pt x="551" y="457"/>
                      </a:lnTo>
                      <a:lnTo>
                        <a:pt x="567" y="463"/>
                      </a:lnTo>
                      <a:lnTo>
                        <a:pt x="584" y="468"/>
                      </a:lnTo>
                      <a:lnTo>
                        <a:pt x="599" y="474"/>
                      </a:lnTo>
                      <a:lnTo>
                        <a:pt x="614" y="479"/>
                      </a:lnTo>
                      <a:lnTo>
                        <a:pt x="627" y="485"/>
                      </a:lnTo>
                      <a:lnTo>
                        <a:pt x="639" y="489"/>
                      </a:lnTo>
                      <a:lnTo>
                        <a:pt x="650" y="493"/>
                      </a:lnTo>
                      <a:lnTo>
                        <a:pt x="660" y="498"/>
                      </a:lnTo>
                      <a:lnTo>
                        <a:pt x="669" y="502"/>
                      </a:lnTo>
                      <a:lnTo>
                        <a:pt x="677" y="506"/>
                      </a:lnTo>
                      <a:lnTo>
                        <a:pt x="682" y="509"/>
                      </a:lnTo>
                      <a:lnTo>
                        <a:pt x="689" y="511"/>
                      </a:lnTo>
                      <a:lnTo>
                        <a:pt x="692" y="514"/>
                      </a:lnTo>
                      <a:lnTo>
                        <a:pt x="695" y="517"/>
                      </a:lnTo>
                      <a:lnTo>
                        <a:pt x="697" y="520"/>
                      </a:lnTo>
                      <a:lnTo>
                        <a:pt x="697" y="521"/>
                      </a:lnTo>
                      <a:lnTo>
                        <a:pt x="697" y="52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6" name="组合 25"/>
            <p:cNvGrpSpPr/>
            <p:nvPr/>
          </p:nvGrpSpPr>
          <p:grpSpPr>
            <a:xfrm>
              <a:off x="1832631" y="4160261"/>
              <a:ext cx="507365" cy="509905"/>
              <a:chOff x="2040988" y="3591264"/>
              <a:chExt cx="507365" cy="509905"/>
            </a:xfrm>
          </p:grpSpPr>
          <p:pic>
            <p:nvPicPr>
              <p:cNvPr id="29" name="图片 28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40988" y="3591264"/>
                <a:ext cx="507365" cy="509905"/>
              </a:xfrm>
              <a:prstGeom prst="rect">
                <a:avLst/>
              </a:prstGeom>
            </p:spPr>
          </p:pic>
          <p:sp>
            <p:nvSpPr>
              <p:cNvPr id="38" name="Freeform 25"/>
              <p:cNvSpPr/>
              <p:nvPr/>
            </p:nvSpPr>
            <p:spPr bwMode="auto">
              <a:xfrm>
                <a:off x="2125366" y="3726170"/>
                <a:ext cx="176973" cy="238323"/>
              </a:xfrm>
              <a:custGeom>
                <a:avLst/>
                <a:gdLst>
                  <a:gd name="T0" fmla="*/ 1 w 599"/>
                  <a:gd name="T1" fmla="*/ 801 h 808"/>
                  <a:gd name="T2" fmla="*/ 6 w 599"/>
                  <a:gd name="T3" fmla="*/ 792 h 808"/>
                  <a:gd name="T4" fmla="*/ 18 w 599"/>
                  <a:gd name="T5" fmla="*/ 781 h 808"/>
                  <a:gd name="T6" fmla="*/ 34 w 599"/>
                  <a:gd name="T7" fmla="*/ 767 h 808"/>
                  <a:gd name="T8" fmla="*/ 56 w 599"/>
                  <a:gd name="T9" fmla="*/ 752 h 808"/>
                  <a:gd name="T10" fmla="*/ 83 w 599"/>
                  <a:gd name="T11" fmla="*/ 734 h 808"/>
                  <a:gd name="T12" fmla="*/ 113 w 599"/>
                  <a:gd name="T13" fmla="*/ 710 h 808"/>
                  <a:gd name="T14" fmla="*/ 146 w 599"/>
                  <a:gd name="T15" fmla="*/ 681 h 808"/>
                  <a:gd name="T16" fmla="*/ 181 w 599"/>
                  <a:gd name="T17" fmla="*/ 647 h 808"/>
                  <a:gd name="T18" fmla="*/ 217 w 599"/>
                  <a:gd name="T19" fmla="*/ 607 h 808"/>
                  <a:gd name="T20" fmla="*/ 257 w 599"/>
                  <a:gd name="T21" fmla="*/ 560 h 808"/>
                  <a:gd name="T22" fmla="*/ 332 w 599"/>
                  <a:gd name="T23" fmla="*/ 466 h 808"/>
                  <a:gd name="T24" fmla="*/ 363 w 599"/>
                  <a:gd name="T25" fmla="*/ 420 h 808"/>
                  <a:gd name="T26" fmla="*/ 391 w 599"/>
                  <a:gd name="T27" fmla="*/ 374 h 808"/>
                  <a:gd name="T28" fmla="*/ 415 w 599"/>
                  <a:gd name="T29" fmla="*/ 330 h 808"/>
                  <a:gd name="T30" fmla="*/ 446 w 599"/>
                  <a:gd name="T31" fmla="*/ 257 h 808"/>
                  <a:gd name="T32" fmla="*/ 471 w 599"/>
                  <a:gd name="T33" fmla="*/ 193 h 808"/>
                  <a:gd name="T34" fmla="*/ 481 w 599"/>
                  <a:gd name="T35" fmla="*/ 159 h 808"/>
                  <a:gd name="T36" fmla="*/ 489 w 599"/>
                  <a:gd name="T37" fmla="*/ 126 h 808"/>
                  <a:gd name="T38" fmla="*/ 494 w 599"/>
                  <a:gd name="T39" fmla="*/ 99 h 808"/>
                  <a:gd name="T40" fmla="*/ 498 w 599"/>
                  <a:gd name="T41" fmla="*/ 75 h 808"/>
                  <a:gd name="T42" fmla="*/ 498 w 599"/>
                  <a:gd name="T43" fmla="*/ 57 h 808"/>
                  <a:gd name="T44" fmla="*/ 498 w 599"/>
                  <a:gd name="T45" fmla="*/ 42 h 808"/>
                  <a:gd name="T46" fmla="*/ 494 w 599"/>
                  <a:gd name="T47" fmla="*/ 30 h 808"/>
                  <a:gd name="T48" fmla="*/ 488 w 599"/>
                  <a:gd name="T49" fmla="*/ 21 h 808"/>
                  <a:gd name="T50" fmla="*/ 484 w 599"/>
                  <a:gd name="T51" fmla="*/ 11 h 808"/>
                  <a:gd name="T52" fmla="*/ 488 w 599"/>
                  <a:gd name="T53" fmla="*/ 3 h 808"/>
                  <a:gd name="T54" fmla="*/ 496 w 599"/>
                  <a:gd name="T55" fmla="*/ 0 h 808"/>
                  <a:gd name="T56" fmla="*/ 511 w 599"/>
                  <a:gd name="T57" fmla="*/ 3 h 808"/>
                  <a:gd name="T58" fmla="*/ 533 w 599"/>
                  <a:gd name="T59" fmla="*/ 11 h 808"/>
                  <a:gd name="T60" fmla="*/ 572 w 599"/>
                  <a:gd name="T61" fmla="*/ 33 h 808"/>
                  <a:gd name="T62" fmla="*/ 587 w 599"/>
                  <a:gd name="T63" fmla="*/ 47 h 808"/>
                  <a:gd name="T64" fmla="*/ 597 w 599"/>
                  <a:gd name="T65" fmla="*/ 61 h 808"/>
                  <a:gd name="T66" fmla="*/ 597 w 599"/>
                  <a:gd name="T67" fmla="*/ 75 h 808"/>
                  <a:gd name="T68" fmla="*/ 594 w 599"/>
                  <a:gd name="T69" fmla="*/ 86 h 808"/>
                  <a:gd name="T70" fmla="*/ 589 w 599"/>
                  <a:gd name="T71" fmla="*/ 101 h 808"/>
                  <a:gd name="T72" fmla="*/ 582 w 599"/>
                  <a:gd name="T73" fmla="*/ 121 h 808"/>
                  <a:gd name="T74" fmla="*/ 574 w 599"/>
                  <a:gd name="T75" fmla="*/ 147 h 808"/>
                  <a:gd name="T76" fmla="*/ 564 w 599"/>
                  <a:gd name="T77" fmla="*/ 179 h 808"/>
                  <a:gd name="T78" fmla="*/ 544 w 599"/>
                  <a:gd name="T79" fmla="*/ 231 h 808"/>
                  <a:gd name="T80" fmla="*/ 508 w 599"/>
                  <a:gd name="T81" fmla="*/ 308 h 808"/>
                  <a:gd name="T82" fmla="*/ 465 w 599"/>
                  <a:gd name="T83" fmla="*/ 386 h 808"/>
                  <a:gd name="T84" fmla="*/ 416 w 599"/>
                  <a:gd name="T85" fmla="*/ 464 h 808"/>
                  <a:gd name="T86" fmla="*/ 357 w 599"/>
                  <a:gd name="T87" fmla="*/ 540 h 808"/>
                  <a:gd name="T88" fmla="*/ 289 w 599"/>
                  <a:gd name="T89" fmla="*/ 615 h 808"/>
                  <a:gd name="T90" fmla="*/ 254 w 599"/>
                  <a:gd name="T91" fmla="*/ 652 h 808"/>
                  <a:gd name="T92" fmla="*/ 220 w 599"/>
                  <a:gd name="T93" fmla="*/ 684 h 808"/>
                  <a:gd name="T94" fmla="*/ 191 w 599"/>
                  <a:gd name="T95" fmla="*/ 710 h 808"/>
                  <a:gd name="T96" fmla="*/ 161 w 599"/>
                  <a:gd name="T97" fmla="*/ 732 h 808"/>
                  <a:gd name="T98" fmla="*/ 132 w 599"/>
                  <a:gd name="T99" fmla="*/ 749 h 808"/>
                  <a:gd name="T100" fmla="*/ 93 w 599"/>
                  <a:gd name="T101" fmla="*/ 770 h 808"/>
                  <a:gd name="T102" fmla="*/ 54 w 599"/>
                  <a:gd name="T103" fmla="*/ 790 h 808"/>
                  <a:gd name="T104" fmla="*/ 28 w 599"/>
                  <a:gd name="T105" fmla="*/ 799 h 808"/>
                  <a:gd name="T106" fmla="*/ 11 w 599"/>
                  <a:gd name="T107" fmla="*/ 806 h 808"/>
                  <a:gd name="T108" fmla="*/ 1 w 599"/>
                  <a:gd name="T109" fmla="*/ 806 h 808"/>
                  <a:gd name="T110" fmla="*/ 0 w 599"/>
                  <a:gd name="T111" fmla="*/ 805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99" h="808">
                    <a:moveTo>
                      <a:pt x="0" y="805"/>
                    </a:moveTo>
                    <a:lnTo>
                      <a:pt x="0" y="802"/>
                    </a:lnTo>
                    <a:lnTo>
                      <a:pt x="1" y="801"/>
                    </a:lnTo>
                    <a:lnTo>
                      <a:pt x="3" y="798"/>
                    </a:lnTo>
                    <a:lnTo>
                      <a:pt x="5" y="795"/>
                    </a:lnTo>
                    <a:lnTo>
                      <a:pt x="6" y="792"/>
                    </a:lnTo>
                    <a:lnTo>
                      <a:pt x="10" y="788"/>
                    </a:lnTo>
                    <a:lnTo>
                      <a:pt x="15" y="785"/>
                    </a:lnTo>
                    <a:lnTo>
                      <a:pt x="18" y="781"/>
                    </a:lnTo>
                    <a:lnTo>
                      <a:pt x="23" y="777"/>
                    </a:lnTo>
                    <a:lnTo>
                      <a:pt x="28" y="773"/>
                    </a:lnTo>
                    <a:lnTo>
                      <a:pt x="34" y="767"/>
                    </a:lnTo>
                    <a:lnTo>
                      <a:pt x="41" y="762"/>
                    </a:lnTo>
                    <a:lnTo>
                      <a:pt x="48" y="758"/>
                    </a:lnTo>
                    <a:lnTo>
                      <a:pt x="56" y="752"/>
                    </a:lnTo>
                    <a:lnTo>
                      <a:pt x="64" y="746"/>
                    </a:lnTo>
                    <a:lnTo>
                      <a:pt x="74" y="739"/>
                    </a:lnTo>
                    <a:lnTo>
                      <a:pt x="83" y="734"/>
                    </a:lnTo>
                    <a:lnTo>
                      <a:pt x="93" y="727"/>
                    </a:lnTo>
                    <a:lnTo>
                      <a:pt x="103" y="719"/>
                    </a:lnTo>
                    <a:lnTo>
                      <a:pt x="113" y="710"/>
                    </a:lnTo>
                    <a:lnTo>
                      <a:pt x="124" y="702"/>
                    </a:lnTo>
                    <a:lnTo>
                      <a:pt x="134" y="692"/>
                    </a:lnTo>
                    <a:lnTo>
                      <a:pt x="146" y="681"/>
                    </a:lnTo>
                    <a:lnTo>
                      <a:pt x="157" y="671"/>
                    </a:lnTo>
                    <a:lnTo>
                      <a:pt x="169" y="659"/>
                    </a:lnTo>
                    <a:lnTo>
                      <a:pt x="181" y="647"/>
                    </a:lnTo>
                    <a:lnTo>
                      <a:pt x="192" y="634"/>
                    </a:lnTo>
                    <a:lnTo>
                      <a:pt x="206" y="621"/>
                    </a:lnTo>
                    <a:lnTo>
                      <a:pt x="217" y="607"/>
                    </a:lnTo>
                    <a:lnTo>
                      <a:pt x="230" y="592"/>
                    </a:lnTo>
                    <a:lnTo>
                      <a:pt x="244" y="576"/>
                    </a:lnTo>
                    <a:lnTo>
                      <a:pt x="257" y="560"/>
                    </a:lnTo>
                    <a:lnTo>
                      <a:pt x="284" y="529"/>
                    </a:lnTo>
                    <a:lnTo>
                      <a:pt x="308" y="497"/>
                    </a:lnTo>
                    <a:lnTo>
                      <a:pt x="332" y="466"/>
                    </a:lnTo>
                    <a:lnTo>
                      <a:pt x="343" y="451"/>
                    </a:lnTo>
                    <a:lnTo>
                      <a:pt x="353" y="436"/>
                    </a:lnTo>
                    <a:lnTo>
                      <a:pt x="363" y="420"/>
                    </a:lnTo>
                    <a:lnTo>
                      <a:pt x="373" y="405"/>
                    </a:lnTo>
                    <a:lnTo>
                      <a:pt x="383" y="390"/>
                    </a:lnTo>
                    <a:lnTo>
                      <a:pt x="391" y="374"/>
                    </a:lnTo>
                    <a:lnTo>
                      <a:pt x="400" y="359"/>
                    </a:lnTo>
                    <a:lnTo>
                      <a:pt x="408" y="345"/>
                    </a:lnTo>
                    <a:lnTo>
                      <a:pt x="415" y="330"/>
                    </a:lnTo>
                    <a:lnTo>
                      <a:pt x="423" y="315"/>
                    </a:lnTo>
                    <a:lnTo>
                      <a:pt x="435" y="287"/>
                    </a:lnTo>
                    <a:lnTo>
                      <a:pt x="446" y="257"/>
                    </a:lnTo>
                    <a:lnTo>
                      <a:pt x="458" y="231"/>
                    </a:lnTo>
                    <a:lnTo>
                      <a:pt x="466" y="206"/>
                    </a:lnTo>
                    <a:lnTo>
                      <a:pt x="471" y="193"/>
                    </a:lnTo>
                    <a:lnTo>
                      <a:pt x="474" y="181"/>
                    </a:lnTo>
                    <a:lnTo>
                      <a:pt x="478" y="170"/>
                    </a:lnTo>
                    <a:lnTo>
                      <a:pt x="481" y="159"/>
                    </a:lnTo>
                    <a:lnTo>
                      <a:pt x="484" y="147"/>
                    </a:lnTo>
                    <a:lnTo>
                      <a:pt x="488" y="136"/>
                    </a:lnTo>
                    <a:lnTo>
                      <a:pt x="489" y="126"/>
                    </a:lnTo>
                    <a:lnTo>
                      <a:pt x="491" y="117"/>
                    </a:lnTo>
                    <a:lnTo>
                      <a:pt x="493" y="107"/>
                    </a:lnTo>
                    <a:lnTo>
                      <a:pt x="494" y="99"/>
                    </a:lnTo>
                    <a:lnTo>
                      <a:pt x="494" y="90"/>
                    </a:lnTo>
                    <a:lnTo>
                      <a:pt x="496" y="83"/>
                    </a:lnTo>
                    <a:lnTo>
                      <a:pt x="498" y="75"/>
                    </a:lnTo>
                    <a:lnTo>
                      <a:pt x="498" y="69"/>
                    </a:lnTo>
                    <a:lnTo>
                      <a:pt x="498" y="62"/>
                    </a:lnTo>
                    <a:lnTo>
                      <a:pt x="498" y="57"/>
                    </a:lnTo>
                    <a:lnTo>
                      <a:pt x="498" y="51"/>
                    </a:lnTo>
                    <a:lnTo>
                      <a:pt x="498" y="46"/>
                    </a:lnTo>
                    <a:lnTo>
                      <a:pt x="498" y="42"/>
                    </a:lnTo>
                    <a:lnTo>
                      <a:pt x="496" y="37"/>
                    </a:lnTo>
                    <a:lnTo>
                      <a:pt x="496" y="33"/>
                    </a:lnTo>
                    <a:lnTo>
                      <a:pt x="494" y="30"/>
                    </a:lnTo>
                    <a:lnTo>
                      <a:pt x="493" y="28"/>
                    </a:lnTo>
                    <a:lnTo>
                      <a:pt x="491" y="25"/>
                    </a:lnTo>
                    <a:lnTo>
                      <a:pt x="488" y="21"/>
                    </a:lnTo>
                    <a:lnTo>
                      <a:pt x="486" y="18"/>
                    </a:lnTo>
                    <a:lnTo>
                      <a:pt x="484" y="14"/>
                    </a:lnTo>
                    <a:lnTo>
                      <a:pt x="484" y="11"/>
                    </a:lnTo>
                    <a:lnTo>
                      <a:pt x="484" y="8"/>
                    </a:lnTo>
                    <a:lnTo>
                      <a:pt x="486" y="5"/>
                    </a:lnTo>
                    <a:lnTo>
                      <a:pt x="488" y="3"/>
                    </a:lnTo>
                    <a:lnTo>
                      <a:pt x="491" y="1"/>
                    </a:lnTo>
                    <a:lnTo>
                      <a:pt x="493" y="0"/>
                    </a:lnTo>
                    <a:lnTo>
                      <a:pt x="496" y="0"/>
                    </a:lnTo>
                    <a:lnTo>
                      <a:pt x="499" y="0"/>
                    </a:lnTo>
                    <a:lnTo>
                      <a:pt x="504" y="1"/>
                    </a:lnTo>
                    <a:lnTo>
                      <a:pt x="511" y="3"/>
                    </a:lnTo>
                    <a:lnTo>
                      <a:pt x="518" y="4"/>
                    </a:lnTo>
                    <a:lnTo>
                      <a:pt x="524" y="7"/>
                    </a:lnTo>
                    <a:lnTo>
                      <a:pt x="533" y="11"/>
                    </a:lnTo>
                    <a:lnTo>
                      <a:pt x="546" y="18"/>
                    </a:lnTo>
                    <a:lnTo>
                      <a:pt x="559" y="25"/>
                    </a:lnTo>
                    <a:lnTo>
                      <a:pt x="572" y="33"/>
                    </a:lnTo>
                    <a:lnTo>
                      <a:pt x="577" y="37"/>
                    </a:lnTo>
                    <a:lnTo>
                      <a:pt x="582" y="43"/>
                    </a:lnTo>
                    <a:lnTo>
                      <a:pt x="587" y="47"/>
                    </a:lnTo>
                    <a:lnTo>
                      <a:pt x="591" y="53"/>
                    </a:lnTo>
                    <a:lnTo>
                      <a:pt x="594" y="57"/>
                    </a:lnTo>
                    <a:lnTo>
                      <a:pt x="597" y="61"/>
                    </a:lnTo>
                    <a:lnTo>
                      <a:pt x="597" y="65"/>
                    </a:lnTo>
                    <a:lnTo>
                      <a:pt x="599" y="69"/>
                    </a:lnTo>
                    <a:lnTo>
                      <a:pt x="597" y="75"/>
                    </a:lnTo>
                    <a:lnTo>
                      <a:pt x="597" y="79"/>
                    </a:lnTo>
                    <a:lnTo>
                      <a:pt x="596" y="82"/>
                    </a:lnTo>
                    <a:lnTo>
                      <a:pt x="594" y="86"/>
                    </a:lnTo>
                    <a:lnTo>
                      <a:pt x="592" y="90"/>
                    </a:lnTo>
                    <a:lnTo>
                      <a:pt x="591" y="96"/>
                    </a:lnTo>
                    <a:lnTo>
                      <a:pt x="589" y="101"/>
                    </a:lnTo>
                    <a:lnTo>
                      <a:pt x="587" y="107"/>
                    </a:lnTo>
                    <a:lnTo>
                      <a:pt x="586" y="114"/>
                    </a:lnTo>
                    <a:lnTo>
                      <a:pt x="582" y="121"/>
                    </a:lnTo>
                    <a:lnTo>
                      <a:pt x="581" y="129"/>
                    </a:lnTo>
                    <a:lnTo>
                      <a:pt x="577" y="138"/>
                    </a:lnTo>
                    <a:lnTo>
                      <a:pt x="574" y="147"/>
                    </a:lnTo>
                    <a:lnTo>
                      <a:pt x="571" y="157"/>
                    </a:lnTo>
                    <a:lnTo>
                      <a:pt x="567" y="168"/>
                    </a:lnTo>
                    <a:lnTo>
                      <a:pt x="564" y="179"/>
                    </a:lnTo>
                    <a:lnTo>
                      <a:pt x="559" y="192"/>
                    </a:lnTo>
                    <a:lnTo>
                      <a:pt x="556" y="204"/>
                    </a:lnTo>
                    <a:lnTo>
                      <a:pt x="544" y="231"/>
                    </a:lnTo>
                    <a:lnTo>
                      <a:pt x="533" y="256"/>
                    </a:lnTo>
                    <a:lnTo>
                      <a:pt x="521" y="283"/>
                    </a:lnTo>
                    <a:lnTo>
                      <a:pt x="508" y="308"/>
                    </a:lnTo>
                    <a:lnTo>
                      <a:pt x="494" y="334"/>
                    </a:lnTo>
                    <a:lnTo>
                      <a:pt x="479" y="361"/>
                    </a:lnTo>
                    <a:lnTo>
                      <a:pt x="465" y="386"/>
                    </a:lnTo>
                    <a:lnTo>
                      <a:pt x="450" y="412"/>
                    </a:lnTo>
                    <a:lnTo>
                      <a:pt x="435" y="439"/>
                    </a:lnTo>
                    <a:lnTo>
                      <a:pt x="416" y="464"/>
                    </a:lnTo>
                    <a:lnTo>
                      <a:pt x="398" y="490"/>
                    </a:lnTo>
                    <a:lnTo>
                      <a:pt x="378" y="515"/>
                    </a:lnTo>
                    <a:lnTo>
                      <a:pt x="357" y="540"/>
                    </a:lnTo>
                    <a:lnTo>
                      <a:pt x="335" y="565"/>
                    </a:lnTo>
                    <a:lnTo>
                      <a:pt x="313" y="590"/>
                    </a:lnTo>
                    <a:lnTo>
                      <a:pt x="289" y="615"/>
                    </a:lnTo>
                    <a:lnTo>
                      <a:pt x="277" y="628"/>
                    </a:lnTo>
                    <a:lnTo>
                      <a:pt x="265" y="641"/>
                    </a:lnTo>
                    <a:lnTo>
                      <a:pt x="254" y="652"/>
                    </a:lnTo>
                    <a:lnTo>
                      <a:pt x="244" y="663"/>
                    </a:lnTo>
                    <a:lnTo>
                      <a:pt x="232" y="674"/>
                    </a:lnTo>
                    <a:lnTo>
                      <a:pt x="220" y="684"/>
                    </a:lnTo>
                    <a:lnTo>
                      <a:pt x="210" y="693"/>
                    </a:lnTo>
                    <a:lnTo>
                      <a:pt x="201" y="702"/>
                    </a:lnTo>
                    <a:lnTo>
                      <a:pt x="191" y="710"/>
                    </a:lnTo>
                    <a:lnTo>
                      <a:pt x="179" y="719"/>
                    </a:lnTo>
                    <a:lnTo>
                      <a:pt x="171" y="725"/>
                    </a:lnTo>
                    <a:lnTo>
                      <a:pt x="161" y="732"/>
                    </a:lnTo>
                    <a:lnTo>
                      <a:pt x="151" y="738"/>
                    </a:lnTo>
                    <a:lnTo>
                      <a:pt x="142" y="744"/>
                    </a:lnTo>
                    <a:lnTo>
                      <a:pt x="132" y="749"/>
                    </a:lnTo>
                    <a:lnTo>
                      <a:pt x="124" y="753"/>
                    </a:lnTo>
                    <a:lnTo>
                      <a:pt x="108" y="762"/>
                    </a:lnTo>
                    <a:lnTo>
                      <a:pt x="93" y="770"/>
                    </a:lnTo>
                    <a:lnTo>
                      <a:pt x="78" y="777"/>
                    </a:lnTo>
                    <a:lnTo>
                      <a:pt x="66" y="784"/>
                    </a:lnTo>
                    <a:lnTo>
                      <a:pt x="54" y="790"/>
                    </a:lnTo>
                    <a:lnTo>
                      <a:pt x="44" y="794"/>
                    </a:lnTo>
                    <a:lnTo>
                      <a:pt x="34" y="798"/>
                    </a:lnTo>
                    <a:lnTo>
                      <a:pt x="28" y="799"/>
                    </a:lnTo>
                    <a:lnTo>
                      <a:pt x="21" y="803"/>
                    </a:lnTo>
                    <a:lnTo>
                      <a:pt x="16" y="805"/>
                    </a:lnTo>
                    <a:lnTo>
                      <a:pt x="11" y="806"/>
                    </a:lnTo>
                    <a:lnTo>
                      <a:pt x="6" y="808"/>
                    </a:lnTo>
                    <a:lnTo>
                      <a:pt x="5" y="808"/>
                    </a:lnTo>
                    <a:lnTo>
                      <a:pt x="1" y="806"/>
                    </a:lnTo>
                    <a:lnTo>
                      <a:pt x="1" y="806"/>
                    </a:lnTo>
                    <a:lnTo>
                      <a:pt x="0" y="805"/>
                    </a:lnTo>
                    <a:lnTo>
                      <a:pt x="0" y="805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300339" y="267494"/>
            <a:ext cx="2261416" cy="819783"/>
            <a:chOff x="156323" y="1107604"/>
            <a:chExt cx="2261416" cy="819783"/>
          </a:xfrm>
        </p:grpSpPr>
        <p:sp>
          <p:nvSpPr>
            <p:cNvPr id="43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+mn-ea"/>
                </a:rPr>
                <a:t>学写字</a:t>
              </a:r>
              <a:endParaRPr kumimoji="1" lang="zh-CN" altLang="en-US" sz="3600" b="1" dirty="0">
                <a:latin typeface="+mn-ea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8"/>
          <p:cNvSpPr txBox="1">
            <a:spLocks noChangeArrowheads="1"/>
          </p:cNvSpPr>
          <p:nvPr/>
        </p:nvSpPr>
        <p:spPr bwMode="auto">
          <a:xfrm>
            <a:off x="2412436" y="1535900"/>
            <a:ext cx="16939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dirty="0" err="1" smtClean="0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rén</a:t>
            </a:r>
            <a:endParaRPr lang="zh-CN" altLang="en-US" sz="3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30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161" y="2083648"/>
            <a:ext cx="2042799" cy="2042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Group 4"/>
          <p:cNvGrpSpPr>
            <a:grpSpLocks noChangeAspect="1"/>
          </p:cNvGrpSpPr>
          <p:nvPr/>
        </p:nvGrpSpPr>
        <p:grpSpPr bwMode="auto">
          <a:xfrm>
            <a:off x="2476370" y="2508364"/>
            <a:ext cx="1482299" cy="1347412"/>
            <a:chOff x="3244" y="445"/>
            <a:chExt cx="1079" cy="1055"/>
          </a:xfrm>
        </p:grpSpPr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3244" y="458"/>
              <a:ext cx="234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3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Freeform 10"/>
            <p:cNvSpPr/>
            <p:nvPr/>
          </p:nvSpPr>
          <p:spPr bwMode="auto">
            <a:xfrm>
              <a:off x="3265" y="445"/>
              <a:ext cx="549" cy="1045"/>
            </a:xfrm>
            <a:custGeom>
              <a:avLst/>
              <a:gdLst>
                <a:gd name="T0" fmla="*/ 0 w 549"/>
                <a:gd name="T1" fmla="*/ 1038 h 1045"/>
                <a:gd name="T2" fmla="*/ 11 w 549"/>
                <a:gd name="T3" fmla="*/ 1023 h 1045"/>
                <a:gd name="T4" fmla="*/ 25 w 549"/>
                <a:gd name="T5" fmla="*/ 1002 h 1045"/>
                <a:gd name="T6" fmla="*/ 50 w 549"/>
                <a:gd name="T7" fmla="*/ 974 h 1045"/>
                <a:gd name="T8" fmla="*/ 85 w 549"/>
                <a:gd name="T9" fmla="*/ 942 h 1045"/>
                <a:gd name="T10" fmla="*/ 124 w 549"/>
                <a:gd name="T11" fmla="*/ 896 h 1045"/>
                <a:gd name="T12" fmla="*/ 166 w 549"/>
                <a:gd name="T13" fmla="*/ 839 h 1045"/>
                <a:gd name="T14" fmla="*/ 212 w 549"/>
                <a:gd name="T15" fmla="*/ 768 h 1045"/>
                <a:gd name="T16" fmla="*/ 262 w 549"/>
                <a:gd name="T17" fmla="*/ 683 h 1045"/>
                <a:gd name="T18" fmla="*/ 304 w 549"/>
                <a:gd name="T19" fmla="*/ 605 h 1045"/>
                <a:gd name="T20" fmla="*/ 343 w 549"/>
                <a:gd name="T21" fmla="*/ 524 h 1045"/>
                <a:gd name="T22" fmla="*/ 375 w 549"/>
                <a:gd name="T23" fmla="*/ 449 h 1045"/>
                <a:gd name="T24" fmla="*/ 400 w 549"/>
                <a:gd name="T25" fmla="*/ 372 h 1045"/>
                <a:gd name="T26" fmla="*/ 421 w 549"/>
                <a:gd name="T27" fmla="*/ 301 h 1045"/>
                <a:gd name="T28" fmla="*/ 435 w 549"/>
                <a:gd name="T29" fmla="*/ 237 h 1045"/>
                <a:gd name="T30" fmla="*/ 450 w 549"/>
                <a:gd name="T31" fmla="*/ 177 h 1045"/>
                <a:gd name="T32" fmla="*/ 457 w 549"/>
                <a:gd name="T33" fmla="*/ 131 h 1045"/>
                <a:gd name="T34" fmla="*/ 457 w 549"/>
                <a:gd name="T35" fmla="*/ 92 h 1045"/>
                <a:gd name="T36" fmla="*/ 457 w 549"/>
                <a:gd name="T37" fmla="*/ 60 h 1045"/>
                <a:gd name="T38" fmla="*/ 457 w 549"/>
                <a:gd name="T39" fmla="*/ 39 h 1045"/>
                <a:gd name="T40" fmla="*/ 450 w 549"/>
                <a:gd name="T41" fmla="*/ 28 h 1045"/>
                <a:gd name="T42" fmla="*/ 446 w 549"/>
                <a:gd name="T43" fmla="*/ 21 h 1045"/>
                <a:gd name="T44" fmla="*/ 446 w 549"/>
                <a:gd name="T45" fmla="*/ 14 h 1045"/>
                <a:gd name="T46" fmla="*/ 450 w 549"/>
                <a:gd name="T47" fmla="*/ 7 h 1045"/>
                <a:gd name="T48" fmla="*/ 457 w 549"/>
                <a:gd name="T49" fmla="*/ 0 h 1045"/>
                <a:gd name="T50" fmla="*/ 460 w 549"/>
                <a:gd name="T51" fmla="*/ 0 h 1045"/>
                <a:gd name="T52" fmla="*/ 474 w 549"/>
                <a:gd name="T53" fmla="*/ 7 h 1045"/>
                <a:gd name="T54" fmla="*/ 503 w 549"/>
                <a:gd name="T55" fmla="*/ 24 h 1045"/>
                <a:gd name="T56" fmla="*/ 527 w 549"/>
                <a:gd name="T57" fmla="*/ 46 h 1045"/>
                <a:gd name="T58" fmla="*/ 545 w 549"/>
                <a:gd name="T59" fmla="*/ 70 h 1045"/>
                <a:gd name="T60" fmla="*/ 549 w 549"/>
                <a:gd name="T61" fmla="*/ 92 h 1045"/>
                <a:gd name="T62" fmla="*/ 549 w 549"/>
                <a:gd name="T63" fmla="*/ 113 h 1045"/>
                <a:gd name="T64" fmla="*/ 542 w 549"/>
                <a:gd name="T65" fmla="*/ 141 h 1045"/>
                <a:gd name="T66" fmla="*/ 531 w 549"/>
                <a:gd name="T67" fmla="*/ 180 h 1045"/>
                <a:gd name="T68" fmla="*/ 517 w 549"/>
                <a:gd name="T69" fmla="*/ 233 h 1045"/>
                <a:gd name="T70" fmla="*/ 489 w 549"/>
                <a:gd name="T71" fmla="*/ 333 h 1045"/>
                <a:gd name="T72" fmla="*/ 442 w 549"/>
                <a:gd name="T73" fmla="*/ 467 h 1045"/>
                <a:gd name="T74" fmla="*/ 400 w 549"/>
                <a:gd name="T75" fmla="*/ 566 h 1045"/>
                <a:gd name="T76" fmla="*/ 365 w 549"/>
                <a:gd name="T77" fmla="*/ 634 h 1045"/>
                <a:gd name="T78" fmla="*/ 329 w 549"/>
                <a:gd name="T79" fmla="*/ 701 h 1045"/>
                <a:gd name="T80" fmla="*/ 287 w 549"/>
                <a:gd name="T81" fmla="*/ 765 h 1045"/>
                <a:gd name="T82" fmla="*/ 244 w 549"/>
                <a:gd name="T83" fmla="*/ 829 h 1045"/>
                <a:gd name="T84" fmla="*/ 205 w 549"/>
                <a:gd name="T85" fmla="*/ 885 h 1045"/>
                <a:gd name="T86" fmla="*/ 166 w 549"/>
                <a:gd name="T87" fmla="*/ 931 h 1045"/>
                <a:gd name="T88" fmla="*/ 131 w 549"/>
                <a:gd name="T89" fmla="*/ 963 h 1045"/>
                <a:gd name="T90" fmla="*/ 99 w 549"/>
                <a:gd name="T91" fmla="*/ 988 h 1045"/>
                <a:gd name="T92" fmla="*/ 71 w 549"/>
                <a:gd name="T93" fmla="*/ 1006 h 1045"/>
                <a:gd name="T94" fmla="*/ 50 w 549"/>
                <a:gd name="T95" fmla="*/ 1023 h 1045"/>
                <a:gd name="T96" fmla="*/ 32 w 549"/>
                <a:gd name="T97" fmla="*/ 1031 h 1045"/>
                <a:gd name="T98" fmla="*/ 18 w 549"/>
                <a:gd name="T99" fmla="*/ 1038 h 1045"/>
                <a:gd name="T100" fmla="*/ 11 w 549"/>
                <a:gd name="T101" fmla="*/ 1045 h 1045"/>
                <a:gd name="T102" fmla="*/ 4 w 549"/>
                <a:gd name="T103" fmla="*/ 1045 h 1045"/>
                <a:gd name="T104" fmla="*/ 0 w 549"/>
                <a:gd name="T105" fmla="*/ 1041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49" h="1045">
                  <a:moveTo>
                    <a:pt x="0" y="1041"/>
                  </a:moveTo>
                  <a:lnTo>
                    <a:pt x="0" y="1038"/>
                  </a:lnTo>
                  <a:lnTo>
                    <a:pt x="4" y="1031"/>
                  </a:lnTo>
                  <a:lnTo>
                    <a:pt x="11" y="1023"/>
                  </a:lnTo>
                  <a:lnTo>
                    <a:pt x="18" y="1013"/>
                  </a:lnTo>
                  <a:lnTo>
                    <a:pt x="25" y="1002"/>
                  </a:lnTo>
                  <a:lnTo>
                    <a:pt x="39" y="988"/>
                  </a:lnTo>
                  <a:lnTo>
                    <a:pt x="50" y="974"/>
                  </a:lnTo>
                  <a:lnTo>
                    <a:pt x="67" y="960"/>
                  </a:lnTo>
                  <a:lnTo>
                    <a:pt x="85" y="942"/>
                  </a:lnTo>
                  <a:lnTo>
                    <a:pt x="103" y="921"/>
                  </a:lnTo>
                  <a:lnTo>
                    <a:pt x="124" y="896"/>
                  </a:lnTo>
                  <a:lnTo>
                    <a:pt x="145" y="871"/>
                  </a:lnTo>
                  <a:lnTo>
                    <a:pt x="166" y="839"/>
                  </a:lnTo>
                  <a:lnTo>
                    <a:pt x="188" y="804"/>
                  </a:lnTo>
                  <a:lnTo>
                    <a:pt x="212" y="768"/>
                  </a:lnTo>
                  <a:lnTo>
                    <a:pt x="237" y="726"/>
                  </a:lnTo>
                  <a:lnTo>
                    <a:pt x="262" y="683"/>
                  </a:lnTo>
                  <a:lnTo>
                    <a:pt x="283" y="644"/>
                  </a:lnTo>
                  <a:lnTo>
                    <a:pt x="304" y="605"/>
                  </a:lnTo>
                  <a:lnTo>
                    <a:pt x="326" y="563"/>
                  </a:lnTo>
                  <a:lnTo>
                    <a:pt x="343" y="524"/>
                  </a:lnTo>
                  <a:lnTo>
                    <a:pt x="361" y="485"/>
                  </a:lnTo>
                  <a:lnTo>
                    <a:pt x="375" y="449"/>
                  </a:lnTo>
                  <a:lnTo>
                    <a:pt x="389" y="411"/>
                  </a:lnTo>
                  <a:lnTo>
                    <a:pt x="400" y="372"/>
                  </a:lnTo>
                  <a:lnTo>
                    <a:pt x="411" y="336"/>
                  </a:lnTo>
                  <a:lnTo>
                    <a:pt x="421" y="301"/>
                  </a:lnTo>
                  <a:lnTo>
                    <a:pt x="428" y="269"/>
                  </a:lnTo>
                  <a:lnTo>
                    <a:pt x="435" y="237"/>
                  </a:lnTo>
                  <a:lnTo>
                    <a:pt x="442" y="205"/>
                  </a:lnTo>
                  <a:lnTo>
                    <a:pt x="450" y="177"/>
                  </a:lnTo>
                  <a:lnTo>
                    <a:pt x="453" y="152"/>
                  </a:lnTo>
                  <a:lnTo>
                    <a:pt x="457" y="131"/>
                  </a:lnTo>
                  <a:lnTo>
                    <a:pt x="457" y="109"/>
                  </a:lnTo>
                  <a:lnTo>
                    <a:pt x="457" y="92"/>
                  </a:lnTo>
                  <a:lnTo>
                    <a:pt x="460" y="74"/>
                  </a:lnTo>
                  <a:lnTo>
                    <a:pt x="457" y="60"/>
                  </a:lnTo>
                  <a:lnTo>
                    <a:pt x="457" y="49"/>
                  </a:lnTo>
                  <a:lnTo>
                    <a:pt x="457" y="39"/>
                  </a:lnTo>
                  <a:lnTo>
                    <a:pt x="453" y="31"/>
                  </a:lnTo>
                  <a:lnTo>
                    <a:pt x="450" y="28"/>
                  </a:lnTo>
                  <a:lnTo>
                    <a:pt x="446" y="24"/>
                  </a:lnTo>
                  <a:lnTo>
                    <a:pt x="446" y="21"/>
                  </a:lnTo>
                  <a:lnTo>
                    <a:pt x="446" y="17"/>
                  </a:lnTo>
                  <a:lnTo>
                    <a:pt x="446" y="14"/>
                  </a:lnTo>
                  <a:lnTo>
                    <a:pt x="446" y="10"/>
                  </a:lnTo>
                  <a:lnTo>
                    <a:pt x="450" y="7"/>
                  </a:lnTo>
                  <a:lnTo>
                    <a:pt x="453" y="3"/>
                  </a:lnTo>
                  <a:lnTo>
                    <a:pt x="457" y="0"/>
                  </a:lnTo>
                  <a:lnTo>
                    <a:pt x="457" y="0"/>
                  </a:lnTo>
                  <a:lnTo>
                    <a:pt x="460" y="0"/>
                  </a:lnTo>
                  <a:lnTo>
                    <a:pt x="467" y="3"/>
                  </a:lnTo>
                  <a:lnTo>
                    <a:pt x="474" y="7"/>
                  </a:lnTo>
                  <a:lnTo>
                    <a:pt x="489" y="14"/>
                  </a:lnTo>
                  <a:lnTo>
                    <a:pt x="503" y="24"/>
                  </a:lnTo>
                  <a:lnTo>
                    <a:pt x="513" y="35"/>
                  </a:lnTo>
                  <a:lnTo>
                    <a:pt x="527" y="46"/>
                  </a:lnTo>
                  <a:lnTo>
                    <a:pt x="538" y="56"/>
                  </a:lnTo>
                  <a:lnTo>
                    <a:pt x="545" y="70"/>
                  </a:lnTo>
                  <a:lnTo>
                    <a:pt x="549" y="81"/>
                  </a:lnTo>
                  <a:lnTo>
                    <a:pt x="549" y="92"/>
                  </a:lnTo>
                  <a:lnTo>
                    <a:pt x="549" y="106"/>
                  </a:lnTo>
                  <a:lnTo>
                    <a:pt x="549" y="113"/>
                  </a:lnTo>
                  <a:lnTo>
                    <a:pt x="545" y="127"/>
                  </a:lnTo>
                  <a:lnTo>
                    <a:pt x="542" y="141"/>
                  </a:lnTo>
                  <a:lnTo>
                    <a:pt x="535" y="159"/>
                  </a:lnTo>
                  <a:lnTo>
                    <a:pt x="531" y="180"/>
                  </a:lnTo>
                  <a:lnTo>
                    <a:pt x="524" y="205"/>
                  </a:lnTo>
                  <a:lnTo>
                    <a:pt x="517" y="233"/>
                  </a:lnTo>
                  <a:lnTo>
                    <a:pt x="510" y="265"/>
                  </a:lnTo>
                  <a:lnTo>
                    <a:pt x="489" y="333"/>
                  </a:lnTo>
                  <a:lnTo>
                    <a:pt x="467" y="400"/>
                  </a:lnTo>
                  <a:lnTo>
                    <a:pt x="442" y="467"/>
                  </a:lnTo>
                  <a:lnTo>
                    <a:pt x="414" y="535"/>
                  </a:lnTo>
                  <a:lnTo>
                    <a:pt x="400" y="566"/>
                  </a:lnTo>
                  <a:lnTo>
                    <a:pt x="382" y="602"/>
                  </a:lnTo>
                  <a:lnTo>
                    <a:pt x="365" y="634"/>
                  </a:lnTo>
                  <a:lnTo>
                    <a:pt x="347" y="666"/>
                  </a:lnTo>
                  <a:lnTo>
                    <a:pt x="329" y="701"/>
                  </a:lnTo>
                  <a:lnTo>
                    <a:pt x="308" y="733"/>
                  </a:lnTo>
                  <a:lnTo>
                    <a:pt x="287" y="765"/>
                  </a:lnTo>
                  <a:lnTo>
                    <a:pt x="265" y="797"/>
                  </a:lnTo>
                  <a:lnTo>
                    <a:pt x="244" y="829"/>
                  </a:lnTo>
                  <a:lnTo>
                    <a:pt x="223" y="860"/>
                  </a:lnTo>
                  <a:lnTo>
                    <a:pt x="205" y="885"/>
                  </a:lnTo>
                  <a:lnTo>
                    <a:pt x="184" y="910"/>
                  </a:lnTo>
                  <a:lnTo>
                    <a:pt x="166" y="931"/>
                  </a:lnTo>
                  <a:lnTo>
                    <a:pt x="149" y="949"/>
                  </a:lnTo>
                  <a:lnTo>
                    <a:pt x="131" y="963"/>
                  </a:lnTo>
                  <a:lnTo>
                    <a:pt x="113" y="977"/>
                  </a:lnTo>
                  <a:lnTo>
                    <a:pt x="99" y="988"/>
                  </a:lnTo>
                  <a:lnTo>
                    <a:pt x="85" y="999"/>
                  </a:lnTo>
                  <a:lnTo>
                    <a:pt x="71" y="1006"/>
                  </a:lnTo>
                  <a:lnTo>
                    <a:pt x="60" y="1016"/>
                  </a:lnTo>
                  <a:lnTo>
                    <a:pt x="50" y="1023"/>
                  </a:lnTo>
                  <a:lnTo>
                    <a:pt x="39" y="1027"/>
                  </a:lnTo>
                  <a:lnTo>
                    <a:pt x="32" y="1031"/>
                  </a:lnTo>
                  <a:lnTo>
                    <a:pt x="25" y="1034"/>
                  </a:lnTo>
                  <a:lnTo>
                    <a:pt x="18" y="1038"/>
                  </a:lnTo>
                  <a:lnTo>
                    <a:pt x="14" y="1041"/>
                  </a:lnTo>
                  <a:lnTo>
                    <a:pt x="11" y="1045"/>
                  </a:lnTo>
                  <a:lnTo>
                    <a:pt x="7" y="1045"/>
                  </a:lnTo>
                  <a:lnTo>
                    <a:pt x="4" y="1045"/>
                  </a:lnTo>
                  <a:lnTo>
                    <a:pt x="0" y="1045"/>
                  </a:lnTo>
                  <a:lnTo>
                    <a:pt x="0" y="1041"/>
                  </a:lnTo>
                  <a:lnTo>
                    <a:pt x="0" y="104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1"/>
            <p:cNvSpPr/>
            <p:nvPr/>
          </p:nvSpPr>
          <p:spPr bwMode="auto">
            <a:xfrm>
              <a:off x="3679" y="781"/>
              <a:ext cx="644" cy="719"/>
            </a:xfrm>
            <a:custGeom>
              <a:avLst/>
              <a:gdLst>
                <a:gd name="T0" fmla="*/ 644 w 644"/>
                <a:gd name="T1" fmla="*/ 680 h 719"/>
                <a:gd name="T2" fmla="*/ 630 w 644"/>
                <a:gd name="T3" fmla="*/ 684 h 719"/>
                <a:gd name="T4" fmla="*/ 609 w 644"/>
                <a:gd name="T5" fmla="*/ 691 h 719"/>
                <a:gd name="T6" fmla="*/ 577 w 644"/>
                <a:gd name="T7" fmla="*/ 698 h 719"/>
                <a:gd name="T8" fmla="*/ 535 w 644"/>
                <a:gd name="T9" fmla="*/ 702 h 719"/>
                <a:gd name="T10" fmla="*/ 492 w 644"/>
                <a:gd name="T11" fmla="*/ 712 h 719"/>
                <a:gd name="T12" fmla="*/ 460 w 644"/>
                <a:gd name="T13" fmla="*/ 716 h 719"/>
                <a:gd name="T14" fmla="*/ 439 w 644"/>
                <a:gd name="T15" fmla="*/ 719 h 719"/>
                <a:gd name="T16" fmla="*/ 414 w 644"/>
                <a:gd name="T17" fmla="*/ 719 h 719"/>
                <a:gd name="T18" fmla="*/ 382 w 644"/>
                <a:gd name="T19" fmla="*/ 709 h 719"/>
                <a:gd name="T20" fmla="*/ 368 w 644"/>
                <a:gd name="T21" fmla="*/ 698 h 719"/>
                <a:gd name="T22" fmla="*/ 365 w 644"/>
                <a:gd name="T23" fmla="*/ 691 h 719"/>
                <a:gd name="T24" fmla="*/ 354 w 644"/>
                <a:gd name="T25" fmla="*/ 680 h 719"/>
                <a:gd name="T26" fmla="*/ 344 w 644"/>
                <a:gd name="T27" fmla="*/ 663 h 719"/>
                <a:gd name="T28" fmla="*/ 329 w 644"/>
                <a:gd name="T29" fmla="*/ 641 h 719"/>
                <a:gd name="T30" fmla="*/ 312 w 644"/>
                <a:gd name="T31" fmla="*/ 617 h 719"/>
                <a:gd name="T32" fmla="*/ 294 w 644"/>
                <a:gd name="T33" fmla="*/ 585 h 719"/>
                <a:gd name="T34" fmla="*/ 273 w 644"/>
                <a:gd name="T35" fmla="*/ 549 h 719"/>
                <a:gd name="T36" fmla="*/ 251 w 644"/>
                <a:gd name="T37" fmla="*/ 510 h 719"/>
                <a:gd name="T38" fmla="*/ 223 w 644"/>
                <a:gd name="T39" fmla="*/ 468 h 719"/>
                <a:gd name="T40" fmla="*/ 195 w 644"/>
                <a:gd name="T41" fmla="*/ 418 h 719"/>
                <a:gd name="T42" fmla="*/ 167 w 644"/>
                <a:gd name="T43" fmla="*/ 365 h 719"/>
                <a:gd name="T44" fmla="*/ 135 w 644"/>
                <a:gd name="T45" fmla="*/ 305 h 719"/>
                <a:gd name="T46" fmla="*/ 99 w 644"/>
                <a:gd name="T47" fmla="*/ 238 h 719"/>
                <a:gd name="T48" fmla="*/ 60 w 644"/>
                <a:gd name="T49" fmla="*/ 167 h 719"/>
                <a:gd name="T50" fmla="*/ 21 w 644"/>
                <a:gd name="T51" fmla="*/ 89 h 719"/>
                <a:gd name="T52" fmla="*/ 4 w 644"/>
                <a:gd name="T53" fmla="*/ 36 h 719"/>
                <a:gd name="T54" fmla="*/ 11 w 644"/>
                <a:gd name="T55" fmla="*/ 14 h 719"/>
                <a:gd name="T56" fmla="*/ 43 w 644"/>
                <a:gd name="T57" fmla="*/ 53 h 719"/>
                <a:gd name="T58" fmla="*/ 75 w 644"/>
                <a:gd name="T59" fmla="*/ 106 h 719"/>
                <a:gd name="T60" fmla="*/ 110 w 644"/>
                <a:gd name="T61" fmla="*/ 163 h 719"/>
                <a:gd name="T62" fmla="*/ 149 w 644"/>
                <a:gd name="T63" fmla="*/ 223 h 719"/>
                <a:gd name="T64" fmla="*/ 188 w 644"/>
                <a:gd name="T65" fmla="*/ 287 h 719"/>
                <a:gd name="T66" fmla="*/ 227 w 644"/>
                <a:gd name="T67" fmla="*/ 344 h 719"/>
                <a:gd name="T68" fmla="*/ 266 w 644"/>
                <a:gd name="T69" fmla="*/ 393 h 719"/>
                <a:gd name="T70" fmla="*/ 301 w 644"/>
                <a:gd name="T71" fmla="*/ 436 h 719"/>
                <a:gd name="T72" fmla="*/ 340 w 644"/>
                <a:gd name="T73" fmla="*/ 478 h 719"/>
                <a:gd name="T74" fmla="*/ 390 w 644"/>
                <a:gd name="T75" fmla="*/ 521 h 719"/>
                <a:gd name="T76" fmla="*/ 443 w 644"/>
                <a:gd name="T77" fmla="*/ 556 h 719"/>
                <a:gd name="T78" fmla="*/ 506 w 644"/>
                <a:gd name="T79" fmla="*/ 592 h 719"/>
                <a:gd name="T80" fmla="*/ 538 w 644"/>
                <a:gd name="T81" fmla="*/ 606 h 719"/>
                <a:gd name="T82" fmla="*/ 567 w 644"/>
                <a:gd name="T83" fmla="*/ 620 h 719"/>
                <a:gd name="T84" fmla="*/ 588 w 644"/>
                <a:gd name="T85" fmla="*/ 634 h 719"/>
                <a:gd name="T86" fmla="*/ 609 w 644"/>
                <a:gd name="T87" fmla="*/ 645 h 719"/>
                <a:gd name="T88" fmla="*/ 623 w 644"/>
                <a:gd name="T89" fmla="*/ 656 h 719"/>
                <a:gd name="T90" fmla="*/ 634 w 644"/>
                <a:gd name="T91" fmla="*/ 663 h 719"/>
                <a:gd name="T92" fmla="*/ 641 w 644"/>
                <a:gd name="T93" fmla="*/ 670 h 719"/>
                <a:gd name="T94" fmla="*/ 644 w 644"/>
                <a:gd name="T95" fmla="*/ 67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4" h="719">
                  <a:moveTo>
                    <a:pt x="644" y="677"/>
                  </a:moveTo>
                  <a:lnTo>
                    <a:pt x="644" y="680"/>
                  </a:lnTo>
                  <a:lnTo>
                    <a:pt x="637" y="680"/>
                  </a:lnTo>
                  <a:lnTo>
                    <a:pt x="630" y="684"/>
                  </a:lnTo>
                  <a:lnTo>
                    <a:pt x="623" y="687"/>
                  </a:lnTo>
                  <a:lnTo>
                    <a:pt x="609" y="691"/>
                  </a:lnTo>
                  <a:lnTo>
                    <a:pt x="595" y="695"/>
                  </a:lnTo>
                  <a:lnTo>
                    <a:pt x="577" y="698"/>
                  </a:lnTo>
                  <a:lnTo>
                    <a:pt x="556" y="698"/>
                  </a:lnTo>
                  <a:lnTo>
                    <a:pt x="535" y="702"/>
                  </a:lnTo>
                  <a:lnTo>
                    <a:pt x="513" y="709"/>
                  </a:lnTo>
                  <a:lnTo>
                    <a:pt x="492" y="712"/>
                  </a:lnTo>
                  <a:lnTo>
                    <a:pt x="478" y="716"/>
                  </a:lnTo>
                  <a:lnTo>
                    <a:pt x="460" y="716"/>
                  </a:lnTo>
                  <a:lnTo>
                    <a:pt x="450" y="719"/>
                  </a:lnTo>
                  <a:lnTo>
                    <a:pt x="439" y="719"/>
                  </a:lnTo>
                  <a:lnTo>
                    <a:pt x="428" y="719"/>
                  </a:lnTo>
                  <a:lnTo>
                    <a:pt x="414" y="719"/>
                  </a:lnTo>
                  <a:lnTo>
                    <a:pt x="397" y="716"/>
                  </a:lnTo>
                  <a:lnTo>
                    <a:pt x="382" y="709"/>
                  </a:lnTo>
                  <a:lnTo>
                    <a:pt x="372" y="698"/>
                  </a:lnTo>
                  <a:lnTo>
                    <a:pt x="368" y="698"/>
                  </a:lnTo>
                  <a:lnTo>
                    <a:pt x="368" y="695"/>
                  </a:lnTo>
                  <a:lnTo>
                    <a:pt x="365" y="691"/>
                  </a:lnTo>
                  <a:lnTo>
                    <a:pt x="358" y="684"/>
                  </a:lnTo>
                  <a:lnTo>
                    <a:pt x="354" y="680"/>
                  </a:lnTo>
                  <a:lnTo>
                    <a:pt x="347" y="670"/>
                  </a:lnTo>
                  <a:lnTo>
                    <a:pt x="344" y="663"/>
                  </a:lnTo>
                  <a:lnTo>
                    <a:pt x="336" y="652"/>
                  </a:lnTo>
                  <a:lnTo>
                    <a:pt x="329" y="641"/>
                  </a:lnTo>
                  <a:lnTo>
                    <a:pt x="322" y="627"/>
                  </a:lnTo>
                  <a:lnTo>
                    <a:pt x="312" y="617"/>
                  </a:lnTo>
                  <a:lnTo>
                    <a:pt x="305" y="599"/>
                  </a:lnTo>
                  <a:lnTo>
                    <a:pt x="294" y="585"/>
                  </a:lnTo>
                  <a:lnTo>
                    <a:pt x="283" y="567"/>
                  </a:lnTo>
                  <a:lnTo>
                    <a:pt x="273" y="549"/>
                  </a:lnTo>
                  <a:lnTo>
                    <a:pt x="262" y="532"/>
                  </a:lnTo>
                  <a:lnTo>
                    <a:pt x="251" y="510"/>
                  </a:lnTo>
                  <a:lnTo>
                    <a:pt x="237" y="489"/>
                  </a:lnTo>
                  <a:lnTo>
                    <a:pt x="223" y="468"/>
                  </a:lnTo>
                  <a:lnTo>
                    <a:pt x="209" y="443"/>
                  </a:lnTo>
                  <a:lnTo>
                    <a:pt x="195" y="418"/>
                  </a:lnTo>
                  <a:lnTo>
                    <a:pt x="181" y="393"/>
                  </a:lnTo>
                  <a:lnTo>
                    <a:pt x="167" y="365"/>
                  </a:lnTo>
                  <a:lnTo>
                    <a:pt x="149" y="333"/>
                  </a:lnTo>
                  <a:lnTo>
                    <a:pt x="135" y="305"/>
                  </a:lnTo>
                  <a:lnTo>
                    <a:pt x="117" y="273"/>
                  </a:lnTo>
                  <a:lnTo>
                    <a:pt x="99" y="238"/>
                  </a:lnTo>
                  <a:lnTo>
                    <a:pt x="82" y="202"/>
                  </a:lnTo>
                  <a:lnTo>
                    <a:pt x="60" y="167"/>
                  </a:lnTo>
                  <a:lnTo>
                    <a:pt x="43" y="128"/>
                  </a:lnTo>
                  <a:lnTo>
                    <a:pt x="21" y="89"/>
                  </a:lnTo>
                  <a:lnTo>
                    <a:pt x="0" y="50"/>
                  </a:lnTo>
                  <a:lnTo>
                    <a:pt x="4" y="36"/>
                  </a:lnTo>
                  <a:lnTo>
                    <a:pt x="7" y="25"/>
                  </a:lnTo>
                  <a:lnTo>
                    <a:pt x="11" y="14"/>
                  </a:lnTo>
                  <a:lnTo>
                    <a:pt x="14" y="0"/>
                  </a:lnTo>
                  <a:lnTo>
                    <a:pt x="43" y="53"/>
                  </a:lnTo>
                  <a:lnTo>
                    <a:pt x="57" y="78"/>
                  </a:lnTo>
                  <a:lnTo>
                    <a:pt x="75" y="106"/>
                  </a:lnTo>
                  <a:lnTo>
                    <a:pt x="92" y="135"/>
                  </a:lnTo>
                  <a:lnTo>
                    <a:pt x="110" y="163"/>
                  </a:lnTo>
                  <a:lnTo>
                    <a:pt x="128" y="191"/>
                  </a:lnTo>
                  <a:lnTo>
                    <a:pt x="149" y="223"/>
                  </a:lnTo>
                  <a:lnTo>
                    <a:pt x="170" y="255"/>
                  </a:lnTo>
                  <a:lnTo>
                    <a:pt x="188" y="287"/>
                  </a:lnTo>
                  <a:lnTo>
                    <a:pt x="209" y="315"/>
                  </a:lnTo>
                  <a:lnTo>
                    <a:pt x="227" y="344"/>
                  </a:lnTo>
                  <a:lnTo>
                    <a:pt x="248" y="369"/>
                  </a:lnTo>
                  <a:lnTo>
                    <a:pt x="266" y="393"/>
                  </a:lnTo>
                  <a:lnTo>
                    <a:pt x="283" y="415"/>
                  </a:lnTo>
                  <a:lnTo>
                    <a:pt x="301" y="436"/>
                  </a:lnTo>
                  <a:lnTo>
                    <a:pt x="319" y="457"/>
                  </a:lnTo>
                  <a:lnTo>
                    <a:pt x="340" y="478"/>
                  </a:lnTo>
                  <a:lnTo>
                    <a:pt x="361" y="500"/>
                  </a:lnTo>
                  <a:lnTo>
                    <a:pt x="390" y="521"/>
                  </a:lnTo>
                  <a:lnTo>
                    <a:pt x="414" y="539"/>
                  </a:lnTo>
                  <a:lnTo>
                    <a:pt x="443" y="556"/>
                  </a:lnTo>
                  <a:lnTo>
                    <a:pt x="475" y="574"/>
                  </a:lnTo>
                  <a:lnTo>
                    <a:pt x="506" y="592"/>
                  </a:lnTo>
                  <a:lnTo>
                    <a:pt x="524" y="599"/>
                  </a:lnTo>
                  <a:lnTo>
                    <a:pt x="538" y="606"/>
                  </a:lnTo>
                  <a:lnTo>
                    <a:pt x="552" y="613"/>
                  </a:lnTo>
                  <a:lnTo>
                    <a:pt x="567" y="620"/>
                  </a:lnTo>
                  <a:lnTo>
                    <a:pt x="577" y="627"/>
                  </a:lnTo>
                  <a:lnTo>
                    <a:pt x="588" y="634"/>
                  </a:lnTo>
                  <a:lnTo>
                    <a:pt x="598" y="638"/>
                  </a:lnTo>
                  <a:lnTo>
                    <a:pt x="609" y="645"/>
                  </a:lnTo>
                  <a:lnTo>
                    <a:pt x="616" y="648"/>
                  </a:lnTo>
                  <a:lnTo>
                    <a:pt x="623" y="656"/>
                  </a:lnTo>
                  <a:lnTo>
                    <a:pt x="630" y="659"/>
                  </a:lnTo>
                  <a:lnTo>
                    <a:pt x="634" y="663"/>
                  </a:lnTo>
                  <a:lnTo>
                    <a:pt x="641" y="666"/>
                  </a:lnTo>
                  <a:lnTo>
                    <a:pt x="641" y="670"/>
                  </a:lnTo>
                  <a:lnTo>
                    <a:pt x="644" y="673"/>
                  </a:lnTo>
                  <a:lnTo>
                    <a:pt x="644" y="677"/>
                  </a:lnTo>
                  <a:lnTo>
                    <a:pt x="644" y="67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3265" y="445"/>
              <a:ext cx="1058" cy="1055"/>
            </a:xfrm>
            <a:custGeom>
              <a:avLst/>
              <a:gdLst>
                <a:gd name="T0" fmla="*/ 11 w 1058"/>
                <a:gd name="T1" fmla="*/ 1023 h 1055"/>
                <a:gd name="T2" fmla="*/ 50 w 1058"/>
                <a:gd name="T3" fmla="*/ 974 h 1055"/>
                <a:gd name="T4" fmla="*/ 124 w 1058"/>
                <a:gd name="T5" fmla="*/ 896 h 1055"/>
                <a:gd name="T6" fmla="*/ 212 w 1058"/>
                <a:gd name="T7" fmla="*/ 768 h 1055"/>
                <a:gd name="T8" fmla="*/ 304 w 1058"/>
                <a:gd name="T9" fmla="*/ 605 h 1055"/>
                <a:gd name="T10" fmla="*/ 375 w 1058"/>
                <a:gd name="T11" fmla="*/ 449 h 1055"/>
                <a:gd name="T12" fmla="*/ 421 w 1058"/>
                <a:gd name="T13" fmla="*/ 301 h 1055"/>
                <a:gd name="T14" fmla="*/ 450 w 1058"/>
                <a:gd name="T15" fmla="*/ 177 h 1055"/>
                <a:gd name="T16" fmla="*/ 457 w 1058"/>
                <a:gd name="T17" fmla="*/ 92 h 1055"/>
                <a:gd name="T18" fmla="*/ 457 w 1058"/>
                <a:gd name="T19" fmla="*/ 39 h 1055"/>
                <a:gd name="T20" fmla="*/ 446 w 1058"/>
                <a:gd name="T21" fmla="*/ 21 h 1055"/>
                <a:gd name="T22" fmla="*/ 450 w 1058"/>
                <a:gd name="T23" fmla="*/ 7 h 1055"/>
                <a:gd name="T24" fmla="*/ 460 w 1058"/>
                <a:gd name="T25" fmla="*/ 0 h 1055"/>
                <a:gd name="T26" fmla="*/ 503 w 1058"/>
                <a:gd name="T27" fmla="*/ 24 h 1055"/>
                <a:gd name="T28" fmla="*/ 545 w 1058"/>
                <a:gd name="T29" fmla="*/ 70 h 1055"/>
                <a:gd name="T30" fmla="*/ 549 w 1058"/>
                <a:gd name="T31" fmla="*/ 113 h 1055"/>
                <a:gd name="T32" fmla="*/ 531 w 1058"/>
                <a:gd name="T33" fmla="*/ 180 h 1055"/>
                <a:gd name="T34" fmla="*/ 489 w 1058"/>
                <a:gd name="T35" fmla="*/ 333 h 1055"/>
                <a:gd name="T36" fmla="*/ 400 w 1058"/>
                <a:gd name="T37" fmla="*/ 566 h 1055"/>
                <a:gd name="T38" fmla="*/ 329 w 1058"/>
                <a:gd name="T39" fmla="*/ 701 h 1055"/>
                <a:gd name="T40" fmla="*/ 244 w 1058"/>
                <a:gd name="T41" fmla="*/ 829 h 1055"/>
                <a:gd name="T42" fmla="*/ 166 w 1058"/>
                <a:gd name="T43" fmla="*/ 931 h 1055"/>
                <a:gd name="T44" fmla="*/ 99 w 1058"/>
                <a:gd name="T45" fmla="*/ 988 h 1055"/>
                <a:gd name="T46" fmla="*/ 50 w 1058"/>
                <a:gd name="T47" fmla="*/ 1023 h 1055"/>
                <a:gd name="T48" fmla="*/ 18 w 1058"/>
                <a:gd name="T49" fmla="*/ 1038 h 1055"/>
                <a:gd name="T50" fmla="*/ 4 w 1058"/>
                <a:gd name="T51" fmla="*/ 1045 h 1055"/>
                <a:gd name="T52" fmla="*/ 1058 w 1058"/>
                <a:gd name="T53" fmla="*/ 1013 h 1055"/>
                <a:gd name="T54" fmla="*/ 1037 w 1058"/>
                <a:gd name="T55" fmla="*/ 1023 h 1055"/>
                <a:gd name="T56" fmla="*/ 970 w 1058"/>
                <a:gd name="T57" fmla="*/ 1034 h 1055"/>
                <a:gd name="T58" fmla="*/ 892 w 1058"/>
                <a:gd name="T59" fmla="*/ 1052 h 1055"/>
                <a:gd name="T60" fmla="*/ 842 w 1058"/>
                <a:gd name="T61" fmla="*/ 1055 h 1055"/>
                <a:gd name="T62" fmla="*/ 786 w 1058"/>
                <a:gd name="T63" fmla="*/ 1034 h 1055"/>
                <a:gd name="T64" fmla="*/ 772 w 1058"/>
                <a:gd name="T65" fmla="*/ 1020 h 1055"/>
                <a:gd name="T66" fmla="*/ 750 w 1058"/>
                <a:gd name="T67" fmla="*/ 988 h 1055"/>
                <a:gd name="T68" fmla="*/ 719 w 1058"/>
                <a:gd name="T69" fmla="*/ 935 h 1055"/>
                <a:gd name="T70" fmla="*/ 676 w 1058"/>
                <a:gd name="T71" fmla="*/ 868 h 1055"/>
                <a:gd name="T72" fmla="*/ 623 w 1058"/>
                <a:gd name="T73" fmla="*/ 779 h 1055"/>
                <a:gd name="T74" fmla="*/ 563 w 1058"/>
                <a:gd name="T75" fmla="*/ 669 h 1055"/>
                <a:gd name="T76" fmla="*/ 496 w 1058"/>
                <a:gd name="T77" fmla="*/ 538 h 1055"/>
                <a:gd name="T78" fmla="*/ 414 w 1058"/>
                <a:gd name="T79" fmla="*/ 386 h 1055"/>
                <a:gd name="T80" fmla="*/ 428 w 1058"/>
                <a:gd name="T81" fmla="*/ 336 h 1055"/>
                <a:gd name="T82" fmla="*/ 506 w 1058"/>
                <a:gd name="T83" fmla="*/ 471 h 1055"/>
                <a:gd name="T84" fmla="*/ 584 w 1058"/>
                <a:gd name="T85" fmla="*/ 591 h 1055"/>
                <a:gd name="T86" fmla="*/ 662 w 1058"/>
                <a:gd name="T87" fmla="*/ 705 h 1055"/>
                <a:gd name="T88" fmla="*/ 733 w 1058"/>
                <a:gd name="T89" fmla="*/ 793 h 1055"/>
                <a:gd name="T90" fmla="*/ 828 w 1058"/>
                <a:gd name="T91" fmla="*/ 875 h 1055"/>
                <a:gd name="T92" fmla="*/ 938 w 1058"/>
                <a:gd name="T93" fmla="*/ 935 h 1055"/>
                <a:gd name="T94" fmla="*/ 991 w 1058"/>
                <a:gd name="T95" fmla="*/ 963 h 1055"/>
                <a:gd name="T96" fmla="*/ 1030 w 1058"/>
                <a:gd name="T97" fmla="*/ 984 h 1055"/>
                <a:gd name="T98" fmla="*/ 1055 w 1058"/>
                <a:gd name="T99" fmla="*/ 1002 h 1055"/>
                <a:gd name="T100" fmla="*/ 1058 w 1058"/>
                <a:gd name="T101" fmla="*/ 1013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8" h="1055">
                  <a:moveTo>
                    <a:pt x="0" y="1041"/>
                  </a:moveTo>
                  <a:lnTo>
                    <a:pt x="0" y="1038"/>
                  </a:lnTo>
                  <a:lnTo>
                    <a:pt x="4" y="1031"/>
                  </a:lnTo>
                  <a:lnTo>
                    <a:pt x="11" y="1023"/>
                  </a:lnTo>
                  <a:lnTo>
                    <a:pt x="18" y="1013"/>
                  </a:lnTo>
                  <a:lnTo>
                    <a:pt x="25" y="1002"/>
                  </a:lnTo>
                  <a:lnTo>
                    <a:pt x="39" y="988"/>
                  </a:lnTo>
                  <a:lnTo>
                    <a:pt x="50" y="974"/>
                  </a:lnTo>
                  <a:lnTo>
                    <a:pt x="67" y="960"/>
                  </a:lnTo>
                  <a:lnTo>
                    <a:pt x="85" y="942"/>
                  </a:lnTo>
                  <a:lnTo>
                    <a:pt x="103" y="921"/>
                  </a:lnTo>
                  <a:lnTo>
                    <a:pt x="124" y="896"/>
                  </a:lnTo>
                  <a:lnTo>
                    <a:pt x="145" y="871"/>
                  </a:lnTo>
                  <a:lnTo>
                    <a:pt x="166" y="839"/>
                  </a:lnTo>
                  <a:lnTo>
                    <a:pt x="188" y="804"/>
                  </a:lnTo>
                  <a:lnTo>
                    <a:pt x="212" y="768"/>
                  </a:lnTo>
                  <a:lnTo>
                    <a:pt x="237" y="726"/>
                  </a:lnTo>
                  <a:lnTo>
                    <a:pt x="262" y="683"/>
                  </a:lnTo>
                  <a:lnTo>
                    <a:pt x="283" y="644"/>
                  </a:lnTo>
                  <a:lnTo>
                    <a:pt x="304" y="605"/>
                  </a:lnTo>
                  <a:lnTo>
                    <a:pt x="326" y="563"/>
                  </a:lnTo>
                  <a:lnTo>
                    <a:pt x="343" y="524"/>
                  </a:lnTo>
                  <a:lnTo>
                    <a:pt x="361" y="485"/>
                  </a:lnTo>
                  <a:lnTo>
                    <a:pt x="375" y="449"/>
                  </a:lnTo>
                  <a:lnTo>
                    <a:pt x="389" y="411"/>
                  </a:lnTo>
                  <a:lnTo>
                    <a:pt x="400" y="372"/>
                  </a:lnTo>
                  <a:lnTo>
                    <a:pt x="411" y="336"/>
                  </a:lnTo>
                  <a:lnTo>
                    <a:pt x="421" y="301"/>
                  </a:lnTo>
                  <a:lnTo>
                    <a:pt x="428" y="269"/>
                  </a:lnTo>
                  <a:lnTo>
                    <a:pt x="435" y="237"/>
                  </a:lnTo>
                  <a:lnTo>
                    <a:pt x="442" y="205"/>
                  </a:lnTo>
                  <a:lnTo>
                    <a:pt x="450" y="177"/>
                  </a:lnTo>
                  <a:lnTo>
                    <a:pt x="453" y="152"/>
                  </a:lnTo>
                  <a:lnTo>
                    <a:pt x="457" y="131"/>
                  </a:lnTo>
                  <a:lnTo>
                    <a:pt x="457" y="109"/>
                  </a:lnTo>
                  <a:lnTo>
                    <a:pt x="457" y="92"/>
                  </a:lnTo>
                  <a:lnTo>
                    <a:pt x="460" y="74"/>
                  </a:lnTo>
                  <a:lnTo>
                    <a:pt x="457" y="60"/>
                  </a:lnTo>
                  <a:lnTo>
                    <a:pt x="457" y="49"/>
                  </a:lnTo>
                  <a:lnTo>
                    <a:pt x="457" y="39"/>
                  </a:lnTo>
                  <a:lnTo>
                    <a:pt x="453" y="31"/>
                  </a:lnTo>
                  <a:lnTo>
                    <a:pt x="450" y="28"/>
                  </a:lnTo>
                  <a:lnTo>
                    <a:pt x="446" y="24"/>
                  </a:lnTo>
                  <a:lnTo>
                    <a:pt x="446" y="21"/>
                  </a:lnTo>
                  <a:lnTo>
                    <a:pt x="446" y="17"/>
                  </a:lnTo>
                  <a:lnTo>
                    <a:pt x="446" y="14"/>
                  </a:lnTo>
                  <a:lnTo>
                    <a:pt x="446" y="10"/>
                  </a:lnTo>
                  <a:lnTo>
                    <a:pt x="450" y="7"/>
                  </a:lnTo>
                  <a:lnTo>
                    <a:pt x="453" y="3"/>
                  </a:lnTo>
                  <a:lnTo>
                    <a:pt x="457" y="0"/>
                  </a:lnTo>
                  <a:lnTo>
                    <a:pt x="457" y="0"/>
                  </a:lnTo>
                  <a:lnTo>
                    <a:pt x="460" y="0"/>
                  </a:lnTo>
                  <a:lnTo>
                    <a:pt x="467" y="3"/>
                  </a:lnTo>
                  <a:lnTo>
                    <a:pt x="474" y="7"/>
                  </a:lnTo>
                  <a:lnTo>
                    <a:pt x="489" y="14"/>
                  </a:lnTo>
                  <a:lnTo>
                    <a:pt x="503" y="24"/>
                  </a:lnTo>
                  <a:lnTo>
                    <a:pt x="513" y="35"/>
                  </a:lnTo>
                  <a:lnTo>
                    <a:pt x="527" y="46"/>
                  </a:lnTo>
                  <a:lnTo>
                    <a:pt x="538" y="56"/>
                  </a:lnTo>
                  <a:lnTo>
                    <a:pt x="545" y="70"/>
                  </a:lnTo>
                  <a:lnTo>
                    <a:pt x="549" y="81"/>
                  </a:lnTo>
                  <a:lnTo>
                    <a:pt x="549" y="92"/>
                  </a:lnTo>
                  <a:lnTo>
                    <a:pt x="549" y="106"/>
                  </a:lnTo>
                  <a:lnTo>
                    <a:pt x="549" y="113"/>
                  </a:lnTo>
                  <a:lnTo>
                    <a:pt x="545" y="127"/>
                  </a:lnTo>
                  <a:lnTo>
                    <a:pt x="542" y="141"/>
                  </a:lnTo>
                  <a:lnTo>
                    <a:pt x="535" y="159"/>
                  </a:lnTo>
                  <a:lnTo>
                    <a:pt x="531" y="180"/>
                  </a:lnTo>
                  <a:lnTo>
                    <a:pt x="524" y="205"/>
                  </a:lnTo>
                  <a:lnTo>
                    <a:pt x="517" y="233"/>
                  </a:lnTo>
                  <a:lnTo>
                    <a:pt x="510" y="265"/>
                  </a:lnTo>
                  <a:lnTo>
                    <a:pt x="489" y="333"/>
                  </a:lnTo>
                  <a:lnTo>
                    <a:pt x="467" y="400"/>
                  </a:lnTo>
                  <a:lnTo>
                    <a:pt x="442" y="467"/>
                  </a:lnTo>
                  <a:lnTo>
                    <a:pt x="414" y="535"/>
                  </a:lnTo>
                  <a:lnTo>
                    <a:pt x="400" y="566"/>
                  </a:lnTo>
                  <a:lnTo>
                    <a:pt x="382" y="602"/>
                  </a:lnTo>
                  <a:lnTo>
                    <a:pt x="365" y="634"/>
                  </a:lnTo>
                  <a:lnTo>
                    <a:pt x="347" y="666"/>
                  </a:lnTo>
                  <a:lnTo>
                    <a:pt x="329" y="701"/>
                  </a:lnTo>
                  <a:lnTo>
                    <a:pt x="308" y="733"/>
                  </a:lnTo>
                  <a:lnTo>
                    <a:pt x="287" y="765"/>
                  </a:lnTo>
                  <a:lnTo>
                    <a:pt x="265" y="797"/>
                  </a:lnTo>
                  <a:lnTo>
                    <a:pt x="244" y="829"/>
                  </a:lnTo>
                  <a:lnTo>
                    <a:pt x="223" y="860"/>
                  </a:lnTo>
                  <a:lnTo>
                    <a:pt x="205" y="885"/>
                  </a:lnTo>
                  <a:lnTo>
                    <a:pt x="184" y="910"/>
                  </a:lnTo>
                  <a:lnTo>
                    <a:pt x="166" y="931"/>
                  </a:lnTo>
                  <a:lnTo>
                    <a:pt x="149" y="949"/>
                  </a:lnTo>
                  <a:lnTo>
                    <a:pt x="131" y="963"/>
                  </a:lnTo>
                  <a:lnTo>
                    <a:pt x="113" y="977"/>
                  </a:lnTo>
                  <a:lnTo>
                    <a:pt x="99" y="988"/>
                  </a:lnTo>
                  <a:lnTo>
                    <a:pt x="85" y="999"/>
                  </a:lnTo>
                  <a:lnTo>
                    <a:pt x="71" y="1006"/>
                  </a:lnTo>
                  <a:lnTo>
                    <a:pt x="60" y="1016"/>
                  </a:lnTo>
                  <a:lnTo>
                    <a:pt x="50" y="1023"/>
                  </a:lnTo>
                  <a:lnTo>
                    <a:pt x="39" y="1027"/>
                  </a:lnTo>
                  <a:lnTo>
                    <a:pt x="32" y="1031"/>
                  </a:lnTo>
                  <a:lnTo>
                    <a:pt x="25" y="1034"/>
                  </a:lnTo>
                  <a:lnTo>
                    <a:pt x="18" y="1038"/>
                  </a:lnTo>
                  <a:lnTo>
                    <a:pt x="14" y="1041"/>
                  </a:lnTo>
                  <a:lnTo>
                    <a:pt x="11" y="1045"/>
                  </a:lnTo>
                  <a:lnTo>
                    <a:pt x="7" y="1045"/>
                  </a:lnTo>
                  <a:lnTo>
                    <a:pt x="4" y="1045"/>
                  </a:lnTo>
                  <a:lnTo>
                    <a:pt x="0" y="1045"/>
                  </a:lnTo>
                  <a:lnTo>
                    <a:pt x="0" y="1041"/>
                  </a:lnTo>
                  <a:lnTo>
                    <a:pt x="0" y="1041"/>
                  </a:lnTo>
                  <a:close/>
                  <a:moveTo>
                    <a:pt x="1058" y="1013"/>
                  </a:moveTo>
                  <a:lnTo>
                    <a:pt x="1058" y="1016"/>
                  </a:lnTo>
                  <a:lnTo>
                    <a:pt x="1051" y="1016"/>
                  </a:lnTo>
                  <a:lnTo>
                    <a:pt x="1044" y="1020"/>
                  </a:lnTo>
                  <a:lnTo>
                    <a:pt x="1037" y="1023"/>
                  </a:lnTo>
                  <a:lnTo>
                    <a:pt x="1023" y="1027"/>
                  </a:lnTo>
                  <a:lnTo>
                    <a:pt x="1009" y="1031"/>
                  </a:lnTo>
                  <a:lnTo>
                    <a:pt x="991" y="1034"/>
                  </a:lnTo>
                  <a:lnTo>
                    <a:pt x="970" y="1034"/>
                  </a:lnTo>
                  <a:lnTo>
                    <a:pt x="949" y="1038"/>
                  </a:lnTo>
                  <a:lnTo>
                    <a:pt x="927" y="1045"/>
                  </a:lnTo>
                  <a:lnTo>
                    <a:pt x="906" y="1048"/>
                  </a:lnTo>
                  <a:lnTo>
                    <a:pt x="892" y="1052"/>
                  </a:lnTo>
                  <a:lnTo>
                    <a:pt x="874" y="1052"/>
                  </a:lnTo>
                  <a:lnTo>
                    <a:pt x="864" y="1055"/>
                  </a:lnTo>
                  <a:lnTo>
                    <a:pt x="853" y="1055"/>
                  </a:lnTo>
                  <a:lnTo>
                    <a:pt x="842" y="1055"/>
                  </a:lnTo>
                  <a:lnTo>
                    <a:pt x="828" y="1055"/>
                  </a:lnTo>
                  <a:lnTo>
                    <a:pt x="811" y="1052"/>
                  </a:lnTo>
                  <a:lnTo>
                    <a:pt x="796" y="1045"/>
                  </a:lnTo>
                  <a:lnTo>
                    <a:pt x="786" y="1034"/>
                  </a:lnTo>
                  <a:lnTo>
                    <a:pt x="782" y="1034"/>
                  </a:lnTo>
                  <a:lnTo>
                    <a:pt x="782" y="1031"/>
                  </a:lnTo>
                  <a:lnTo>
                    <a:pt x="779" y="1027"/>
                  </a:lnTo>
                  <a:lnTo>
                    <a:pt x="772" y="1020"/>
                  </a:lnTo>
                  <a:lnTo>
                    <a:pt x="768" y="1016"/>
                  </a:lnTo>
                  <a:lnTo>
                    <a:pt x="761" y="1006"/>
                  </a:lnTo>
                  <a:lnTo>
                    <a:pt x="758" y="999"/>
                  </a:lnTo>
                  <a:lnTo>
                    <a:pt x="750" y="988"/>
                  </a:lnTo>
                  <a:lnTo>
                    <a:pt x="743" y="977"/>
                  </a:lnTo>
                  <a:lnTo>
                    <a:pt x="736" y="963"/>
                  </a:lnTo>
                  <a:lnTo>
                    <a:pt x="726" y="953"/>
                  </a:lnTo>
                  <a:lnTo>
                    <a:pt x="719" y="935"/>
                  </a:lnTo>
                  <a:lnTo>
                    <a:pt x="708" y="921"/>
                  </a:lnTo>
                  <a:lnTo>
                    <a:pt x="697" y="903"/>
                  </a:lnTo>
                  <a:lnTo>
                    <a:pt x="687" y="885"/>
                  </a:lnTo>
                  <a:lnTo>
                    <a:pt x="676" y="868"/>
                  </a:lnTo>
                  <a:lnTo>
                    <a:pt x="665" y="846"/>
                  </a:lnTo>
                  <a:lnTo>
                    <a:pt x="651" y="825"/>
                  </a:lnTo>
                  <a:lnTo>
                    <a:pt x="637" y="804"/>
                  </a:lnTo>
                  <a:lnTo>
                    <a:pt x="623" y="779"/>
                  </a:lnTo>
                  <a:lnTo>
                    <a:pt x="609" y="754"/>
                  </a:lnTo>
                  <a:lnTo>
                    <a:pt x="595" y="729"/>
                  </a:lnTo>
                  <a:lnTo>
                    <a:pt x="581" y="701"/>
                  </a:lnTo>
                  <a:lnTo>
                    <a:pt x="563" y="669"/>
                  </a:lnTo>
                  <a:lnTo>
                    <a:pt x="549" y="641"/>
                  </a:lnTo>
                  <a:lnTo>
                    <a:pt x="531" y="609"/>
                  </a:lnTo>
                  <a:lnTo>
                    <a:pt x="513" y="574"/>
                  </a:lnTo>
                  <a:lnTo>
                    <a:pt x="496" y="538"/>
                  </a:lnTo>
                  <a:lnTo>
                    <a:pt x="474" y="503"/>
                  </a:lnTo>
                  <a:lnTo>
                    <a:pt x="457" y="464"/>
                  </a:lnTo>
                  <a:lnTo>
                    <a:pt x="435" y="425"/>
                  </a:lnTo>
                  <a:lnTo>
                    <a:pt x="414" y="386"/>
                  </a:lnTo>
                  <a:lnTo>
                    <a:pt x="418" y="372"/>
                  </a:lnTo>
                  <a:lnTo>
                    <a:pt x="421" y="361"/>
                  </a:lnTo>
                  <a:lnTo>
                    <a:pt x="425" y="350"/>
                  </a:lnTo>
                  <a:lnTo>
                    <a:pt x="428" y="336"/>
                  </a:lnTo>
                  <a:lnTo>
                    <a:pt x="457" y="389"/>
                  </a:lnTo>
                  <a:lnTo>
                    <a:pt x="471" y="414"/>
                  </a:lnTo>
                  <a:lnTo>
                    <a:pt x="489" y="442"/>
                  </a:lnTo>
                  <a:lnTo>
                    <a:pt x="506" y="471"/>
                  </a:lnTo>
                  <a:lnTo>
                    <a:pt x="524" y="499"/>
                  </a:lnTo>
                  <a:lnTo>
                    <a:pt x="542" y="527"/>
                  </a:lnTo>
                  <a:lnTo>
                    <a:pt x="563" y="559"/>
                  </a:lnTo>
                  <a:lnTo>
                    <a:pt x="584" y="591"/>
                  </a:lnTo>
                  <a:lnTo>
                    <a:pt x="602" y="623"/>
                  </a:lnTo>
                  <a:lnTo>
                    <a:pt x="623" y="651"/>
                  </a:lnTo>
                  <a:lnTo>
                    <a:pt x="641" y="680"/>
                  </a:lnTo>
                  <a:lnTo>
                    <a:pt x="662" y="705"/>
                  </a:lnTo>
                  <a:lnTo>
                    <a:pt x="680" y="729"/>
                  </a:lnTo>
                  <a:lnTo>
                    <a:pt x="697" y="751"/>
                  </a:lnTo>
                  <a:lnTo>
                    <a:pt x="715" y="772"/>
                  </a:lnTo>
                  <a:lnTo>
                    <a:pt x="733" y="793"/>
                  </a:lnTo>
                  <a:lnTo>
                    <a:pt x="754" y="814"/>
                  </a:lnTo>
                  <a:lnTo>
                    <a:pt x="775" y="836"/>
                  </a:lnTo>
                  <a:lnTo>
                    <a:pt x="804" y="857"/>
                  </a:lnTo>
                  <a:lnTo>
                    <a:pt x="828" y="875"/>
                  </a:lnTo>
                  <a:lnTo>
                    <a:pt x="857" y="892"/>
                  </a:lnTo>
                  <a:lnTo>
                    <a:pt x="889" y="910"/>
                  </a:lnTo>
                  <a:lnTo>
                    <a:pt x="920" y="928"/>
                  </a:lnTo>
                  <a:lnTo>
                    <a:pt x="938" y="935"/>
                  </a:lnTo>
                  <a:lnTo>
                    <a:pt x="952" y="942"/>
                  </a:lnTo>
                  <a:lnTo>
                    <a:pt x="966" y="949"/>
                  </a:lnTo>
                  <a:lnTo>
                    <a:pt x="981" y="956"/>
                  </a:lnTo>
                  <a:lnTo>
                    <a:pt x="991" y="963"/>
                  </a:lnTo>
                  <a:lnTo>
                    <a:pt x="1002" y="970"/>
                  </a:lnTo>
                  <a:lnTo>
                    <a:pt x="1012" y="974"/>
                  </a:lnTo>
                  <a:lnTo>
                    <a:pt x="1023" y="981"/>
                  </a:lnTo>
                  <a:lnTo>
                    <a:pt x="1030" y="984"/>
                  </a:lnTo>
                  <a:lnTo>
                    <a:pt x="1037" y="992"/>
                  </a:lnTo>
                  <a:lnTo>
                    <a:pt x="1044" y="995"/>
                  </a:lnTo>
                  <a:lnTo>
                    <a:pt x="1048" y="999"/>
                  </a:lnTo>
                  <a:lnTo>
                    <a:pt x="1055" y="1002"/>
                  </a:lnTo>
                  <a:lnTo>
                    <a:pt x="1055" y="1006"/>
                  </a:lnTo>
                  <a:lnTo>
                    <a:pt x="1058" y="1009"/>
                  </a:lnTo>
                  <a:lnTo>
                    <a:pt x="1058" y="1013"/>
                  </a:lnTo>
                  <a:lnTo>
                    <a:pt x="1058" y="10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8" name="文本框 8"/>
          <p:cNvSpPr txBox="1">
            <a:spLocks noChangeArrowheads="1"/>
          </p:cNvSpPr>
          <p:nvPr/>
        </p:nvSpPr>
        <p:spPr bwMode="auto">
          <a:xfrm>
            <a:off x="5272552" y="1437317"/>
            <a:ext cx="16939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dirty="0" err="1" smtClean="0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dà</a:t>
            </a:r>
            <a:endParaRPr lang="zh-CN" altLang="en-US" sz="3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44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489" y="2083648"/>
            <a:ext cx="2042799" cy="2042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3" name="组合 62"/>
          <p:cNvGrpSpPr/>
          <p:nvPr/>
        </p:nvGrpSpPr>
        <p:grpSpPr>
          <a:xfrm>
            <a:off x="5587625" y="2403310"/>
            <a:ext cx="1205814" cy="1458753"/>
            <a:chOff x="4878333" y="2336048"/>
            <a:chExt cx="2493962" cy="2501900"/>
          </a:xfrm>
        </p:grpSpPr>
        <p:sp>
          <p:nvSpPr>
            <p:cNvPr id="64" name="Freeform 11"/>
            <p:cNvSpPr/>
            <p:nvPr/>
          </p:nvSpPr>
          <p:spPr bwMode="auto">
            <a:xfrm>
              <a:off x="4979933" y="3142498"/>
              <a:ext cx="1871663" cy="444500"/>
            </a:xfrm>
            <a:custGeom>
              <a:avLst/>
              <a:gdLst>
                <a:gd name="T0" fmla="*/ 724 w 1179"/>
                <a:gd name="T1" fmla="*/ 169 h 280"/>
                <a:gd name="T2" fmla="*/ 613 w 1179"/>
                <a:gd name="T3" fmla="*/ 190 h 280"/>
                <a:gd name="T4" fmla="*/ 507 w 1179"/>
                <a:gd name="T5" fmla="*/ 212 h 280"/>
                <a:gd name="T6" fmla="*/ 412 w 1179"/>
                <a:gd name="T7" fmla="*/ 227 h 280"/>
                <a:gd name="T8" fmla="*/ 343 w 1179"/>
                <a:gd name="T9" fmla="*/ 243 h 280"/>
                <a:gd name="T10" fmla="*/ 269 w 1179"/>
                <a:gd name="T11" fmla="*/ 259 h 280"/>
                <a:gd name="T12" fmla="*/ 206 w 1179"/>
                <a:gd name="T13" fmla="*/ 270 h 280"/>
                <a:gd name="T14" fmla="*/ 164 w 1179"/>
                <a:gd name="T15" fmla="*/ 275 h 280"/>
                <a:gd name="T16" fmla="*/ 143 w 1179"/>
                <a:gd name="T17" fmla="*/ 280 h 280"/>
                <a:gd name="T18" fmla="*/ 121 w 1179"/>
                <a:gd name="T19" fmla="*/ 280 h 280"/>
                <a:gd name="T20" fmla="*/ 84 w 1179"/>
                <a:gd name="T21" fmla="*/ 264 h 280"/>
                <a:gd name="T22" fmla="*/ 58 w 1179"/>
                <a:gd name="T23" fmla="*/ 254 h 280"/>
                <a:gd name="T24" fmla="*/ 31 w 1179"/>
                <a:gd name="T25" fmla="*/ 243 h 280"/>
                <a:gd name="T26" fmla="*/ 16 w 1179"/>
                <a:gd name="T27" fmla="*/ 233 h 280"/>
                <a:gd name="T28" fmla="*/ 5 w 1179"/>
                <a:gd name="T29" fmla="*/ 222 h 280"/>
                <a:gd name="T30" fmla="*/ 0 w 1179"/>
                <a:gd name="T31" fmla="*/ 212 h 280"/>
                <a:gd name="T32" fmla="*/ 5 w 1179"/>
                <a:gd name="T33" fmla="*/ 206 h 280"/>
                <a:gd name="T34" fmla="*/ 26 w 1179"/>
                <a:gd name="T35" fmla="*/ 201 h 280"/>
                <a:gd name="T36" fmla="*/ 58 w 1179"/>
                <a:gd name="T37" fmla="*/ 196 h 280"/>
                <a:gd name="T38" fmla="*/ 100 w 1179"/>
                <a:gd name="T39" fmla="*/ 190 h 280"/>
                <a:gd name="T40" fmla="*/ 195 w 1179"/>
                <a:gd name="T41" fmla="*/ 180 h 280"/>
                <a:gd name="T42" fmla="*/ 280 w 1179"/>
                <a:gd name="T43" fmla="*/ 164 h 280"/>
                <a:gd name="T44" fmla="*/ 359 w 1179"/>
                <a:gd name="T45" fmla="*/ 148 h 280"/>
                <a:gd name="T46" fmla="*/ 460 w 1179"/>
                <a:gd name="T47" fmla="*/ 127 h 280"/>
                <a:gd name="T48" fmla="*/ 534 w 1179"/>
                <a:gd name="T49" fmla="*/ 111 h 280"/>
                <a:gd name="T50" fmla="*/ 592 w 1179"/>
                <a:gd name="T51" fmla="*/ 100 h 280"/>
                <a:gd name="T52" fmla="*/ 661 w 1179"/>
                <a:gd name="T53" fmla="*/ 85 h 280"/>
                <a:gd name="T54" fmla="*/ 745 w 1179"/>
                <a:gd name="T55" fmla="*/ 63 h 280"/>
                <a:gd name="T56" fmla="*/ 830 w 1179"/>
                <a:gd name="T57" fmla="*/ 42 h 280"/>
                <a:gd name="T58" fmla="*/ 909 w 1179"/>
                <a:gd name="T59" fmla="*/ 26 h 280"/>
                <a:gd name="T60" fmla="*/ 973 w 1179"/>
                <a:gd name="T61" fmla="*/ 16 h 280"/>
                <a:gd name="T62" fmla="*/ 1020 w 1179"/>
                <a:gd name="T63" fmla="*/ 5 h 280"/>
                <a:gd name="T64" fmla="*/ 1073 w 1179"/>
                <a:gd name="T65" fmla="*/ 0 h 280"/>
                <a:gd name="T66" fmla="*/ 1121 w 1179"/>
                <a:gd name="T67" fmla="*/ 16 h 280"/>
                <a:gd name="T68" fmla="*/ 1142 w 1179"/>
                <a:gd name="T69" fmla="*/ 32 h 280"/>
                <a:gd name="T70" fmla="*/ 1168 w 1179"/>
                <a:gd name="T71" fmla="*/ 58 h 280"/>
                <a:gd name="T72" fmla="*/ 1179 w 1179"/>
                <a:gd name="T73" fmla="*/ 74 h 280"/>
                <a:gd name="T74" fmla="*/ 1179 w 1179"/>
                <a:gd name="T75" fmla="*/ 85 h 280"/>
                <a:gd name="T76" fmla="*/ 1168 w 1179"/>
                <a:gd name="T77" fmla="*/ 95 h 280"/>
                <a:gd name="T78" fmla="*/ 1158 w 1179"/>
                <a:gd name="T79" fmla="*/ 106 h 280"/>
                <a:gd name="T80" fmla="*/ 1137 w 1179"/>
                <a:gd name="T81" fmla="*/ 111 h 280"/>
                <a:gd name="T82" fmla="*/ 1089 w 1179"/>
                <a:gd name="T83" fmla="*/ 122 h 280"/>
                <a:gd name="T84" fmla="*/ 1015 w 1179"/>
                <a:gd name="T85" fmla="*/ 132 h 280"/>
                <a:gd name="T86" fmla="*/ 936 w 1179"/>
                <a:gd name="T87" fmla="*/ 143 h 280"/>
                <a:gd name="T88" fmla="*/ 835 w 1179"/>
                <a:gd name="T89" fmla="*/ 153 h 280"/>
                <a:gd name="T90" fmla="*/ 777 w 1179"/>
                <a:gd name="T91" fmla="*/ 15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79" h="280">
                  <a:moveTo>
                    <a:pt x="777" y="159"/>
                  </a:moveTo>
                  <a:lnTo>
                    <a:pt x="724" y="169"/>
                  </a:lnTo>
                  <a:lnTo>
                    <a:pt x="666" y="180"/>
                  </a:lnTo>
                  <a:lnTo>
                    <a:pt x="613" y="190"/>
                  </a:lnTo>
                  <a:lnTo>
                    <a:pt x="566" y="201"/>
                  </a:lnTo>
                  <a:lnTo>
                    <a:pt x="507" y="212"/>
                  </a:lnTo>
                  <a:lnTo>
                    <a:pt x="444" y="222"/>
                  </a:lnTo>
                  <a:lnTo>
                    <a:pt x="412" y="227"/>
                  </a:lnTo>
                  <a:lnTo>
                    <a:pt x="380" y="238"/>
                  </a:lnTo>
                  <a:lnTo>
                    <a:pt x="343" y="243"/>
                  </a:lnTo>
                  <a:lnTo>
                    <a:pt x="306" y="254"/>
                  </a:lnTo>
                  <a:lnTo>
                    <a:pt x="269" y="259"/>
                  </a:lnTo>
                  <a:lnTo>
                    <a:pt x="238" y="264"/>
                  </a:lnTo>
                  <a:lnTo>
                    <a:pt x="206" y="270"/>
                  </a:lnTo>
                  <a:lnTo>
                    <a:pt x="185" y="275"/>
                  </a:lnTo>
                  <a:lnTo>
                    <a:pt x="164" y="275"/>
                  </a:lnTo>
                  <a:lnTo>
                    <a:pt x="153" y="280"/>
                  </a:lnTo>
                  <a:lnTo>
                    <a:pt x="143" y="280"/>
                  </a:lnTo>
                  <a:lnTo>
                    <a:pt x="137" y="280"/>
                  </a:lnTo>
                  <a:lnTo>
                    <a:pt x="121" y="280"/>
                  </a:lnTo>
                  <a:lnTo>
                    <a:pt x="105" y="275"/>
                  </a:lnTo>
                  <a:lnTo>
                    <a:pt x="84" y="264"/>
                  </a:lnTo>
                  <a:lnTo>
                    <a:pt x="74" y="259"/>
                  </a:lnTo>
                  <a:lnTo>
                    <a:pt x="58" y="254"/>
                  </a:lnTo>
                  <a:lnTo>
                    <a:pt x="47" y="249"/>
                  </a:lnTo>
                  <a:lnTo>
                    <a:pt x="31" y="243"/>
                  </a:lnTo>
                  <a:lnTo>
                    <a:pt x="21" y="238"/>
                  </a:lnTo>
                  <a:lnTo>
                    <a:pt x="16" y="233"/>
                  </a:lnTo>
                  <a:lnTo>
                    <a:pt x="10" y="227"/>
                  </a:lnTo>
                  <a:lnTo>
                    <a:pt x="5" y="222"/>
                  </a:lnTo>
                  <a:lnTo>
                    <a:pt x="0" y="217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5" y="206"/>
                  </a:lnTo>
                  <a:lnTo>
                    <a:pt x="16" y="206"/>
                  </a:lnTo>
                  <a:lnTo>
                    <a:pt x="26" y="201"/>
                  </a:lnTo>
                  <a:lnTo>
                    <a:pt x="42" y="201"/>
                  </a:lnTo>
                  <a:lnTo>
                    <a:pt x="58" y="196"/>
                  </a:lnTo>
                  <a:lnTo>
                    <a:pt x="79" y="196"/>
                  </a:lnTo>
                  <a:lnTo>
                    <a:pt x="100" y="190"/>
                  </a:lnTo>
                  <a:lnTo>
                    <a:pt x="148" y="185"/>
                  </a:lnTo>
                  <a:lnTo>
                    <a:pt x="195" y="180"/>
                  </a:lnTo>
                  <a:lnTo>
                    <a:pt x="248" y="169"/>
                  </a:lnTo>
                  <a:lnTo>
                    <a:pt x="280" y="164"/>
                  </a:lnTo>
                  <a:lnTo>
                    <a:pt x="306" y="159"/>
                  </a:lnTo>
                  <a:lnTo>
                    <a:pt x="359" y="148"/>
                  </a:lnTo>
                  <a:lnTo>
                    <a:pt x="412" y="137"/>
                  </a:lnTo>
                  <a:lnTo>
                    <a:pt x="460" y="127"/>
                  </a:lnTo>
                  <a:lnTo>
                    <a:pt x="507" y="116"/>
                  </a:lnTo>
                  <a:lnTo>
                    <a:pt x="534" y="111"/>
                  </a:lnTo>
                  <a:lnTo>
                    <a:pt x="560" y="106"/>
                  </a:lnTo>
                  <a:lnTo>
                    <a:pt x="592" y="100"/>
                  </a:lnTo>
                  <a:lnTo>
                    <a:pt x="624" y="95"/>
                  </a:lnTo>
                  <a:lnTo>
                    <a:pt x="661" y="85"/>
                  </a:lnTo>
                  <a:lnTo>
                    <a:pt x="703" y="74"/>
                  </a:lnTo>
                  <a:lnTo>
                    <a:pt x="745" y="63"/>
                  </a:lnTo>
                  <a:lnTo>
                    <a:pt x="788" y="53"/>
                  </a:lnTo>
                  <a:lnTo>
                    <a:pt x="830" y="42"/>
                  </a:lnTo>
                  <a:lnTo>
                    <a:pt x="872" y="37"/>
                  </a:lnTo>
                  <a:lnTo>
                    <a:pt x="909" y="26"/>
                  </a:lnTo>
                  <a:lnTo>
                    <a:pt x="941" y="21"/>
                  </a:lnTo>
                  <a:lnTo>
                    <a:pt x="973" y="16"/>
                  </a:lnTo>
                  <a:lnTo>
                    <a:pt x="999" y="11"/>
                  </a:lnTo>
                  <a:lnTo>
                    <a:pt x="1020" y="5"/>
                  </a:lnTo>
                  <a:lnTo>
                    <a:pt x="1041" y="0"/>
                  </a:lnTo>
                  <a:lnTo>
                    <a:pt x="1073" y="0"/>
                  </a:lnTo>
                  <a:lnTo>
                    <a:pt x="1100" y="11"/>
                  </a:lnTo>
                  <a:lnTo>
                    <a:pt x="1121" y="16"/>
                  </a:lnTo>
                  <a:lnTo>
                    <a:pt x="1131" y="26"/>
                  </a:lnTo>
                  <a:lnTo>
                    <a:pt x="1142" y="32"/>
                  </a:lnTo>
                  <a:lnTo>
                    <a:pt x="1158" y="48"/>
                  </a:lnTo>
                  <a:lnTo>
                    <a:pt x="1168" y="58"/>
                  </a:lnTo>
                  <a:lnTo>
                    <a:pt x="1174" y="69"/>
                  </a:lnTo>
                  <a:lnTo>
                    <a:pt x="1179" y="74"/>
                  </a:lnTo>
                  <a:lnTo>
                    <a:pt x="1179" y="79"/>
                  </a:lnTo>
                  <a:lnTo>
                    <a:pt x="1179" y="85"/>
                  </a:lnTo>
                  <a:lnTo>
                    <a:pt x="1174" y="90"/>
                  </a:lnTo>
                  <a:lnTo>
                    <a:pt x="1168" y="95"/>
                  </a:lnTo>
                  <a:lnTo>
                    <a:pt x="1163" y="100"/>
                  </a:lnTo>
                  <a:lnTo>
                    <a:pt x="1158" y="106"/>
                  </a:lnTo>
                  <a:lnTo>
                    <a:pt x="1147" y="111"/>
                  </a:lnTo>
                  <a:lnTo>
                    <a:pt x="1137" y="111"/>
                  </a:lnTo>
                  <a:lnTo>
                    <a:pt x="1121" y="116"/>
                  </a:lnTo>
                  <a:lnTo>
                    <a:pt x="1089" y="122"/>
                  </a:lnTo>
                  <a:lnTo>
                    <a:pt x="1052" y="127"/>
                  </a:lnTo>
                  <a:lnTo>
                    <a:pt x="1015" y="132"/>
                  </a:lnTo>
                  <a:lnTo>
                    <a:pt x="978" y="137"/>
                  </a:lnTo>
                  <a:lnTo>
                    <a:pt x="936" y="143"/>
                  </a:lnTo>
                  <a:lnTo>
                    <a:pt x="888" y="148"/>
                  </a:lnTo>
                  <a:lnTo>
                    <a:pt x="835" y="153"/>
                  </a:lnTo>
                  <a:lnTo>
                    <a:pt x="809" y="159"/>
                  </a:lnTo>
                  <a:lnTo>
                    <a:pt x="777" y="159"/>
                  </a:lnTo>
                  <a:lnTo>
                    <a:pt x="777" y="1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2"/>
            <p:cNvSpPr/>
            <p:nvPr/>
          </p:nvSpPr>
          <p:spPr bwMode="auto">
            <a:xfrm>
              <a:off x="4878333" y="2336048"/>
              <a:ext cx="1100138" cy="2476500"/>
            </a:xfrm>
            <a:custGeom>
              <a:avLst/>
              <a:gdLst>
                <a:gd name="T0" fmla="*/ 571 w 693"/>
                <a:gd name="T1" fmla="*/ 1058 h 1560"/>
                <a:gd name="T2" fmla="*/ 540 w 693"/>
                <a:gd name="T3" fmla="*/ 1121 h 1560"/>
                <a:gd name="T4" fmla="*/ 497 w 693"/>
                <a:gd name="T5" fmla="*/ 1185 h 1560"/>
                <a:gd name="T6" fmla="*/ 455 w 693"/>
                <a:gd name="T7" fmla="*/ 1248 h 1560"/>
                <a:gd name="T8" fmla="*/ 402 w 693"/>
                <a:gd name="T9" fmla="*/ 1312 h 1560"/>
                <a:gd name="T10" fmla="*/ 344 w 693"/>
                <a:gd name="T11" fmla="*/ 1370 h 1560"/>
                <a:gd name="T12" fmla="*/ 275 w 693"/>
                <a:gd name="T13" fmla="*/ 1423 h 1560"/>
                <a:gd name="T14" fmla="*/ 201 w 693"/>
                <a:gd name="T15" fmla="*/ 1470 h 1560"/>
                <a:gd name="T16" fmla="*/ 127 w 693"/>
                <a:gd name="T17" fmla="*/ 1507 h 1560"/>
                <a:gd name="T18" fmla="*/ 69 w 693"/>
                <a:gd name="T19" fmla="*/ 1539 h 1560"/>
                <a:gd name="T20" fmla="*/ 27 w 693"/>
                <a:gd name="T21" fmla="*/ 1555 h 1560"/>
                <a:gd name="T22" fmla="*/ 6 w 693"/>
                <a:gd name="T23" fmla="*/ 1560 h 1560"/>
                <a:gd name="T24" fmla="*/ 0 w 693"/>
                <a:gd name="T25" fmla="*/ 1555 h 1560"/>
                <a:gd name="T26" fmla="*/ 6 w 693"/>
                <a:gd name="T27" fmla="*/ 1534 h 1560"/>
                <a:gd name="T28" fmla="*/ 27 w 693"/>
                <a:gd name="T29" fmla="*/ 1513 h 1560"/>
                <a:gd name="T30" fmla="*/ 58 w 693"/>
                <a:gd name="T31" fmla="*/ 1492 h 1560"/>
                <a:gd name="T32" fmla="*/ 101 w 693"/>
                <a:gd name="T33" fmla="*/ 1460 h 1560"/>
                <a:gd name="T34" fmla="*/ 148 w 693"/>
                <a:gd name="T35" fmla="*/ 1428 h 1560"/>
                <a:gd name="T36" fmla="*/ 201 w 693"/>
                <a:gd name="T37" fmla="*/ 1386 h 1560"/>
                <a:gd name="T38" fmla="*/ 259 w 693"/>
                <a:gd name="T39" fmla="*/ 1333 h 1560"/>
                <a:gd name="T40" fmla="*/ 323 w 693"/>
                <a:gd name="T41" fmla="*/ 1269 h 1560"/>
                <a:gd name="T42" fmla="*/ 376 w 693"/>
                <a:gd name="T43" fmla="*/ 1206 h 1560"/>
                <a:gd name="T44" fmla="*/ 418 w 693"/>
                <a:gd name="T45" fmla="*/ 1143 h 1560"/>
                <a:gd name="T46" fmla="*/ 455 w 693"/>
                <a:gd name="T47" fmla="*/ 1069 h 1560"/>
                <a:gd name="T48" fmla="*/ 487 w 693"/>
                <a:gd name="T49" fmla="*/ 994 h 1560"/>
                <a:gd name="T50" fmla="*/ 508 w 693"/>
                <a:gd name="T51" fmla="*/ 915 h 1560"/>
                <a:gd name="T52" fmla="*/ 529 w 693"/>
                <a:gd name="T53" fmla="*/ 825 h 1560"/>
                <a:gd name="T54" fmla="*/ 545 w 693"/>
                <a:gd name="T55" fmla="*/ 735 h 1560"/>
                <a:gd name="T56" fmla="*/ 555 w 693"/>
                <a:gd name="T57" fmla="*/ 587 h 1560"/>
                <a:gd name="T58" fmla="*/ 561 w 693"/>
                <a:gd name="T59" fmla="*/ 445 h 1560"/>
                <a:gd name="T60" fmla="*/ 561 w 693"/>
                <a:gd name="T61" fmla="*/ 344 h 1560"/>
                <a:gd name="T62" fmla="*/ 555 w 693"/>
                <a:gd name="T63" fmla="*/ 249 h 1560"/>
                <a:gd name="T64" fmla="*/ 545 w 693"/>
                <a:gd name="T65" fmla="*/ 175 h 1560"/>
                <a:gd name="T66" fmla="*/ 534 w 693"/>
                <a:gd name="T67" fmla="*/ 122 h 1560"/>
                <a:gd name="T68" fmla="*/ 518 w 693"/>
                <a:gd name="T69" fmla="*/ 85 h 1560"/>
                <a:gd name="T70" fmla="*/ 508 w 693"/>
                <a:gd name="T71" fmla="*/ 64 h 1560"/>
                <a:gd name="T72" fmla="*/ 497 w 693"/>
                <a:gd name="T73" fmla="*/ 48 h 1560"/>
                <a:gd name="T74" fmla="*/ 492 w 693"/>
                <a:gd name="T75" fmla="*/ 21 h 1560"/>
                <a:gd name="T76" fmla="*/ 497 w 693"/>
                <a:gd name="T77" fmla="*/ 6 h 1560"/>
                <a:gd name="T78" fmla="*/ 508 w 693"/>
                <a:gd name="T79" fmla="*/ 0 h 1560"/>
                <a:gd name="T80" fmla="*/ 524 w 693"/>
                <a:gd name="T81" fmla="*/ 0 h 1560"/>
                <a:gd name="T82" fmla="*/ 550 w 693"/>
                <a:gd name="T83" fmla="*/ 6 h 1560"/>
                <a:gd name="T84" fmla="*/ 598 w 693"/>
                <a:gd name="T85" fmla="*/ 16 h 1560"/>
                <a:gd name="T86" fmla="*/ 645 w 693"/>
                <a:gd name="T87" fmla="*/ 32 h 1560"/>
                <a:gd name="T88" fmla="*/ 672 w 693"/>
                <a:gd name="T89" fmla="*/ 58 h 1560"/>
                <a:gd name="T90" fmla="*/ 688 w 693"/>
                <a:gd name="T91" fmla="*/ 80 h 1560"/>
                <a:gd name="T92" fmla="*/ 693 w 693"/>
                <a:gd name="T93" fmla="*/ 106 h 1560"/>
                <a:gd name="T94" fmla="*/ 688 w 693"/>
                <a:gd name="T95" fmla="*/ 148 h 1560"/>
                <a:gd name="T96" fmla="*/ 682 w 693"/>
                <a:gd name="T97" fmla="*/ 180 h 1560"/>
                <a:gd name="T98" fmla="*/ 677 w 693"/>
                <a:gd name="T99" fmla="*/ 217 h 1560"/>
                <a:gd name="T100" fmla="*/ 672 w 693"/>
                <a:gd name="T101" fmla="*/ 270 h 1560"/>
                <a:gd name="T102" fmla="*/ 672 w 693"/>
                <a:gd name="T103" fmla="*/ 339 h 1560"/>
                <a:gd name="T104" fmla="*/ 667 w 693"/>
                <a:gd name="T105" fmla="*/ 413 h 1560"/>
                <a:gd name="T106" fmla="*/ 661 w 693"/>
                <a:gd name="T107" fmla="*/ 497 h 1560"/>
                <a:gd name="T108" fmla="*/ 656 w 693"/>
                <a:gd name="T109" fmla="*/ 582 h 1560"/>
                <a:gd name="T110" fmla="*/ 645 w 693"/>
                <a:gd name="T111" fmla="*/ 730 h 1560"/>
                <a:gd name="T112" fmla="*/ 635 w 693"/>
                <a:gd name="T113" fmla="*/ 820 h 1560"/>
                <a:gd name="T114" fmla="*/ 619 w 693"/>
                <a:gd name="T115" fmla="*/ 910 h 1560"/>
                <a:gd name="T116" fmla="*/ 598 w 693"/>
                <a:gd name="T117" fmla="*/ 989 h 1560"/>
                <a:gd name="T118" fmla="*/ 587 w 693"/>
                <a:gd name="T119" fmla="*/ 1026 h 1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93" h="1560">
                  <a:moveTo>
                    <a:pt x="587" y="1026"/>
                  </a:moveTo>
                  <a:lnTo>
                    <a:pt x="571" y="1058"/>
                  </a:lnTo>
                  <a:lnTo>
                    <a:pt x="555" y="1090"/>
                  </a:lnTo>
                  <a:lnTo>
                    <a:pt x="540" y="1121"/>
                  </a:lnTo>
                  <a:lnTo>
                    <a:pt x="518" y="1153"/>
                  </a:lnTo>
                  <a:lnTo>
                    <a:pt x="497" y="1185"/>
                  </a:lnTo>
                  <a:lnTo>
                    <a:pt x="476" y="1217"/>
                  </a:lnTo>
                  <a:lnTo>
                    <a:pt x="455" y="1248"/>
                  </a:lnTo>
                  <a:lnTo>
                    <a:pt x="429" y="1280"/>
                  </a:lnTo>
                  <a:lnTo>
                    <a:pt x="402" y="1312"/>
                  </a:lnTo>
                  <a:lnTo>
                    <a:pt x="376" y="1344"/>
                  </a:lnTo>
                  <a:lnTo>
                    <a:pt x="344" y="1370"/>
                  </a:lnTo>
                  <a:lnTo>
                    <a:pt x="312" y="1396"/>
                  </a:lnTo>
                  <a:lnTo>
                    <a:pt x="275" y="1423"/>
                  </a:lnTo>
                  <a:lnTo>
                    <a:pt x="238" y="1449"/>
                  </a:lnTo>
                  <a:lnTo>
                    <a:pt x="201" y="1470"/>
                  </a:lnTo>
                  <a:lnTo>
                    <a:pt x="164" y="1492"/>
                  </a:lnTo>
                  <a:lnTo>
                    <a:pt x="127" y="1507"/>
                  </a:lnTo>
                  <a:lnTo>
                    <a:pt x="95" y="1523"/>
                  </a:lnTo>
                  <a:lnTo>
                    <a:pt x="69" y="1539"/>
                  </a:lnTo>
                  <a:lnTo>
                    <a:pt x="43" y="1550"/>
                  </a:lnTo>
                  <a:lnTo>
                    <a:pt x="27" y="1555"/>
                  </a:lnTo>
                  <a:lnTo>
                    <a:pt x="11" y="1560"/>
                  </a:lnTo>
                  <a:lnTo>
                    <a:pt x="6" y="1560"/>
                  </a:lnTo>
                  <a:lnTo>
                    <a:pt x="0" y="1560"/>
                  </a:lnTo>
                  <a:lnTo>
                    <a:pt x="0" y="1555"/>
                  </a:lnTo>
                  <a:lnTo>
                    <a:pt x="0" y="1544"/>
                  </a:lnTo>
                  <a:lnTo>
                    <a:pt x="6" y="1534"/>
                  </a:lnTo>
                  <a:lnTo>
                    <a:pt x="16" y="1529"/>
                  </a:lnTo>
                  <a:lnTo>
                    <a:pt x="27" y="1513"/>
                  </a:lnTo>
                  <a:lnTo>
                    <a:pt x="43" y="1502"/>
                  </a:lnTo>
                  <a:lnTo>
                    <a:pt x="58" y="1492"/>
                  </a:lnTo>
                  <a:lnTo>
                    <a:pt x="80" y="1476"/>
                  </a:lnTo>
                  <a:lnTo>
                    <a:pt x="101" y="1460"/>
                  </a:lnTo>
                  <a:lnTo>
                    <a:pt x="127" y="1444"/>
                  </a:lnTo>
                  <a:lnTo>
                    <a:pt x="148" y="1428"/>
                  </a:lnTo>
                  <a:lnTo>
                    <a:pt x="175" y="1407"/>
                  </a:lnTo>
                  <a:lnTo>
                    <a:pt x="201" y="1386"/>
                  </a:lnTo>
                  <a:lnTo>
                    <a:pt x="233" y="1359"/>
                  </a:lnTo>
                  <a:lnTo>
                    <a:pt x="259" y="1333"/>
                  </a:lnTo>
                  <a:lnTo>
                    <a:pt x="291" y="1301"/>
                  </a:lnTo>
                  <a:lnTo>
                    <a:pt x="323" y="1269"/>
                  </a:lnTo>
                  <a:lnTo>
                    <a:pt x="349" y="1238"/>
                  </a:lnTo>
                  <a:lnTo>
                    <a:pt x="376" y="1206"/>
                  </a:lnTo>
                  <a:lnTo>
                    <a:pt x="397" y="1174"/>
                  </a:lnTo>
                  <a:lnTo>
                    <a:pt x="418" y="1143"/>
                  </a:lnTo>
                  <a:lnTo>
                    <a:pt x="439" y="1106"/>
                  </a:lnTo>
                  <a:lnTo>
                    <a:pt x="455" y="1069"/>
                  </a:lnTo>
                  <a:lnTo>
                    <a:pt x="471" y="1032"/>
                  </a:lnTo>
                  <a:lnTo>
                    <a:pt x="487" y="994"/>
                  </a:lnTo>
                  <a:lnTo>
                    <a:pt x="497" y="952"/>
                  </a:lnTo>
                  <a:lnTo>
                    <a:pt x="508" y="915"/>
                  </a:lnTo>
                  <a:lnTo>
                    <a:pt x="518" y="873"/>
                  </a:lnTo>
                  <a:lnTo>
                    <a:pt x="529" y="825"/>
                  </a:lnTo>
                  <a:lnTo>
                    <a:pt x="534" y="783"/>
                  </a:lnTo>
                  <a:lnTo>
                    <a:pt x="545" y="735"/>
                  </a:lnTo>
                  <a:lnTo>
                    <a:pt x="550" y="682"/>
                  </a:lnTo>
                  <a:lnTo>
                    <a:pt x="555" y="587"/>
                  </a:lnTo>
                  <a:lnTo>
                    <a:pt x="561" y="492"/>
                  </a:lnTo>
                  <a:lnTo>
                    <a:pt x="561" y="445"/>
                  </a:lnTo>
                  <a:lnTo>
                    <a:pt x="561" y="397"/>
                  </a:lnTo>
                  <a:lnTo>
                    <a:pt x="561" y="344"/>
                  </a:lnTo>
                  <a:lnTo>
                    <a:pt x="555" y="296"/>
                  </a:lnTo>
                  <a:lnTo>
                    <a:pt x="555" y="249"/>
                  </a:lnTo>
                  <a:lnTo>
                    <a:pt x="550" y="212"/>
                  </a:lnTo>
                  <a:lnTo>
                    <a:pt x="545" y="175"/>
                  </a:lnTo>
                  <a:lnTo>
                    <a:pt x="540" y="148"/>
                  </a:lnTo>
                  <a:lnTo>
                    <a:pt x="534" y="122"/>
                  </a:lnTo>
                  <a:lnTo>
                    <a:pt x="529" y="101"/>
                  </a:lnTo>
                  <a:lnTo>
                    <a:pt x="518" y="85"/>
                  </a:lnTo>
                  <a:lnTo>
                    <a:pt x="513" y="74"/>
                  </a:lnTo>
                  <a:lnTo>
                    <a:pt x="508" y="64"/>
                  </a:lnTo>
                  <a:lnTo>
                    <a:pt x="503" y="53"/>
                  </a:lnTo>
                  <a:lnTo>
                    <a:pt x="497" y="48"/>
                  </a:lnTo>
                  <a:lnTo>
                    <a:pt x="492" y="37"/>
                  </a:lnTo>
                  <a:lnTo>
                    <a:pt x="492" y="21"/>
                  </a:lnTo>
                  <a:lnTo>
                    <a:pt x="492" y="11"/>
                  </a:lnTo>
                  <a:lnTo>
                    <a:pt x="497" y="6"/>
                  </a:lnTo>
                  <a:lnTo>
                    <a:pt x="503" y="6"/>
                  </a:lnTo>
                  <a:lnTo>
                    <a:pt x="508" y="0"/>
                  </a:lnTo>
                  <a:lnTo>
                    <a:pt x="518" y="0"/>
                  </a:lnTo>
                  <a:lnTo>
                    <a:pt x="524" y="0"/>
                  </a:lnTo>
                  <a:lnTo>
                    <a:pt x="540" y="0"/>
                  </a:lnTo>
                  <a:lnTo>
                    <a:pt x="550" y="6"/>
                  </a:lnTo>
                  <a:lnTo>
                    <a:pt x="577" y="11"/>
                  </a:lnTo>
                  <a:lnTo>
                    <a:pt x="598" y="16"/>
                  </a:lnTo>
                  <a:lnTo>
                    <a:pt x="624" y="21"/>
                  </a:lnTo>
                  <a:lnTo>
                    <a:pt x="645" y="32"/>
                  </a:lnTo>
                  <a:lnTo>
                    <a:pt x="661" y="43"/>
                  </a:lnTo>
                  <a:lnTo>
                    <a:pt x="672" y="58"/>
                  </a:lnTo>
                  <a:lnTo>
                    <a:pt x="677" y="69"/>
                  </a:lnTo>
                  <a:lnTo>
                    <a:pt x="688" y="80"/>
                  </a:lnTo>
                  <a:lnTo>
                    <a:pt x="693" y="90"/>
                  </a:lnTo>
                  <a:lnTo>
                    <a:pt x="693" y="106"/>
                  </a:lnTo>
                  <a:lnTo>
                    <a:pt x="693" y="127"/>
                  </a:lnTo>
                  <a:lnTo>
                    <a:pt x="688" y="148"/>
                  </a:lnTo>
                  <a:lnTo>
                    <a:pt x="682" y="164"/>
                  </a:lnTo>
                  <a:lnTo>
                    <a:pt x="682" y="180"/>
                  </a:lnTo>
                  <a:lnTo>
                    <a:pt x="677" y="196"/>
                  </a:lnTo>
                  <a:lnTo>
                    <a:pt x="677" y="217"/>
                  </a:lnTo>
                  <a:lnTo>
                    <a:pt x="672" y="244"/>
                  </a:lnTo>
                  <a:lnTo>
                    <a:pt x="672" y="270"/>
                  </a:lnTo>
                  <a:lnTo>
                    <a:pt x="672" y="302"/>
                  </a:lnTo>
                  <a:lnTo>
                    <a:pt x="672" y="339"/>
                  </a:lnTo>
                  <a:lnTo>
                    <a:pt x="672" y="376"/>
                  </a:lnTo>
                  <a:lnTo>
                    <a:pt x="667" y="413"/>
                  </a:lnTo>
                  <a:lnTo>
                    <a:pt x="667" y="455"/>
                  </a:lnTo>
                  <a:lnTo>
                    <a:pt x="661" y="497"/>
                  </a:lnTo>
                  <a:lnTo>
                    <a:pt x="656" y="540"/>
                  </a:lnTo>
                  <a:lnTo>
                    <a:pt x="656" y="582"/>
                  </a:lnTo>
                  <a:lnTo>
                    <a:pt x="651" y="677"/>
                  </a:lnTo>
                  <a:lnTo>
                    <a:pt x="645" y="730"/>
                  </a:lnTo>
                  <a:lnTo>
                    <a:pt x="645" y="778"/>
                  </a:lnTo>
                  <a:lnTo>
                    <a:pt x="635" y="820"/>
                  </a:lnTo>
                  <a:lnTo>
                    <a:pt x="630" y="868"/>
                  </a:lnTo>
                  <a:lnTo>
                    <a:pt x="619" y="910"/>
                  </a:lnTo>
                  <a:lnTo>
                    <a:pt x="608" y="947"/>
                  </a:lnTo>
                  <a:lnTo>
                    <a:pt x="598" y="989"/>
                  </a:lnTo>
                  <a:lnTo>
                    <a:pt x="587" y="1026"/>
                  </a:lnTo>
                  <a:lnTo>
                    <a:pt x="587" y="102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3"/>
            <p:cNvSpPr/>
            <p:nvPr/>
          </p:nvSpPr>
          <p:spPr bwMode="auto">
            <a:xfrm>
              <a:off x="5794320" y="3586998"/>
              <a:ext cx="1577975" cy="1250950"/>
            </a:xfrm>
            <a:custGeom>
              <a:avLst/>
              <a:gdLst>
                <a:gd name="T0" fmla="*/ 914 w 994"/>
                <a:gd name="T1" fmla="*/ 704 h 788"/>
                <a:gd name="T2" fmla="*/ 951 w 994"/>
                <a:gd name="T3" fmla="*/ 714 h 788"/>
                <a:gd name="T4" fmla="*/ 978 w 994"/>
                <a:gd name="T5" fmla="*/ 725 h 788"/>
                <a:gd name="T6" fmla="*/ 994 w 994"/>
                <a:gd name="T7" fmla="*/ 735 h 788"/>
                <a:gd name="T8" fmla="*/ 994 w 994"/>
                <a:gd name="T9" fmla="*/ 746 h 788"/>
                <a:gd name="T10" fmla="*/ 978 w 994"/>
                <a:gd name="T11" fmla="*/ 756 h 788"/>
                <a:gd name="T12" fmla="*/ 946 w 994"/>
                <a:gd name="T13" fmla="*/ 767 h 788"/>
                <a:gd name="T14" fmla="*/ 899 w 994"/>
                <a:gd name="T15" fmla="*/ 778 h 788"/>
                <a:gd name="T16" fmla="*/ 809 w 994"/>
                <a:gd name="T17" fmla="*/ 783 h 788"/>
                <a:gd name="T18" fmla="*/ 687 w 994"/>
                <a:gd name="T19" fmla="*/ 788 h 788"/>
                <a:gd name="T20" fmla="*/ 602 w 994"/>
                <a:gd name="T21" fmla="*/ 788 h 788"/>
                <a:gd name="T22" fmla="*/ 555 w 994"/>
                <a:gd name="T23" fmla="*/ 783 h 788"/>
                <a:gd name="T24" fmla="*/ 518 w 994"/>
                <a:gd name="T25" fmla="*/ 778 h 788"/>
                <a:gd name="T26" fmla="*/ 491 w 994"/>
                <a:gd name="T27" fmla="*/ 772 h 788"/>
                <a:gd name="T28" fmla="*/ 470 w 994"/>
                <a:gd name="T29" fmla="*/ 756 h 788"/>
                <a:gd name="T30" fmla="*/ 449 w 994"/>
                <a:gd name="T31" fmla="*/ 730 h 788"/>
                <a:gd name="T32" fmla="*/ 417 w 994"/>
                <a:gd name="T33" fmla="*/ 693 h 788"/>
                <a:gd name="T34" fmla="*/ 386 w 994"/>
                <a:gd name="T35" fmla="*/ 645 h 788"/>
                <a:gd name="T36" fmla="*/ 354 w 994"/>
                <a:gd name="T37" fmla="*/ 603 h 788"/>
                <a:gd name="T38" fmla="*/ 327 w 994"/>
                <a:gd name="T39" fmla="*/ 566 h 788"/>
                <a:gd name="T40" fmla="*/ 296 w 994"/>
                <a:gd name="T41" fmla="*/ 519 h 788"/>
                <a:gd name="T42" fmla="*/ 259 w 994"/>
                <a:gd name="T43" fmla="*/ 460 h 788"/>
                <a:gd name="T44" fmla="*/ 211 w 994"/>
                <a:gd name="T45" fmla="*/ 386 h 788"/>
                <a:gd name="T46" fmla="*/ 158 w 994"/>
                <a:gd name="T47" fmla="*/ 307 h 788"/>
                <a:gd name="T48" fmla="*/ 100 w 994"/>
                <a:gd name="T49" fmla="*/ 217 h 788"/>
                <a:gd name="T50" fmla="*/ 37 w 994"/>
                <a:gd name="T51" fmla="*/ 117 h 788"/>
                <a:gd name="T52" fmla="*/ 10 w 994"/>
                <a:gd name="T53" fmla="*/ 48 h 788"/>
                <a:gd name="T54" fmla="*/ 37 w 994"/>
                <a:gd name="T55" fmla="*/ 0 h 788"/>
                <a:gd name="T56" fmla="*/ 111 w 994"/>
                <a:gd name="T57" fmla="*/ 95 h 788"/>
                <a:gd name="T58" fmla="*/ 174 w 994"/>
                <a:gd name="T59" fmla="*/ 175 h 788"/>
                <a:gd name="T60" fmla="*/ 222 w 994"/>
                <a:gd name="T61" fmla="*/ 238 h 788"/>
                <a:gd name="T62" fmla="*/ 259 w 994"/>
                <a:gd name="T63" fmla="*/ 291 h 788"/>
                <a:gd name="T64" fmla="*/ 296 w 994"/>
                <a:gd name="T65" fmla="*/ 333 h 788"/>
                <a:gd name="T66" fmla="*/ 333 w 994"/>
                <a:gd name="T67" fmla="*/ 376 h 788"/>
                <a:gd name="T68" fmla="*/ 428 w 994"/>
                <a:gd name="T69" fmla="*/ 471 h 788"/>
                <a:gd name="T70" fmla="*/ 481 w 994"/>
                <a:gd name="T71" fmla="*/ 519 h 788"/>
                <a:gd name="T72" fmla="*/ 539 w 994"/>
                <a:gd name="T73" fmla="*/ 556 h 788"/>
                <a:gd name="T74" fmla="*/ 597 w 994"/>
                <a:gd name="T75" fmla="*/ 593 h 788"/>
                <a:gd name="T76" fmla="*/ 687 w 994"/>
                <a:gd name="T77" fmla="*/ 635 h 788"/>
                <a:gd name="T78" fmla="*/ 745 w 994"/>
                <a:gd name="T79" fmla="*/ 656 h 788"/>
                <a:gd name="T80" fmla="*/ 830 w 994"/>
                <a:gd name="T81" fmla="*/ 688 h 788"/>
                <a:gd name="T82" fmla="*/ 888 w 994"/>
                <a:gd name="T83" fmla="*/ 69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94" h="788">
                  <a:moveTo>
                    <a:pt x="888" y="698"/>
                  </a:moveTo>
                  <a:lnTo>
                    <a:pt x="914" y="704"/>
                  </a:lnTo>
                  <a:lnTo>
                    <a:pt x="936" y="709"/>
                  </a:lnTo>
                  <a:lnTo>
                    <a:pt x="951" y="714"/>
                  </a:lnTo>
                  <a:lnTo>
                    <a:pt x="967" y="719"/>
                  </a:lnTo>
                  <a:lnTo>
                    <a:pt x="978" y="725"/>
                  </a:lnTo>
                  <a:lnTo>
                    <a:pt x="988" y="730"/>
                  </a:lnTo>
                  <a:lnTo>
                    <a:pt x="994" y="735"/>
                  </a:lnTo>
                  <a:lnTo>
                    <a:pt x="994" y="741"/>
                  </a:lnTo>
                  <a:lnTo>
                    <a:pt x="994" y="746"/>
                  </a:lnTo>
                  <a:lnTo>
                    <a:pt x="988" y="751"/>
                  </a:lnTo>
                  <a:lnTo>
                    <a:pt x="978" y="756"/>
                  </a:lnTo>
                  <a:lnTo>
                    <a:pt x="962" y="762"/>
                  </a:lnTo>
                  <a:lnTo>
                    <a:pt x="946" y="767"/>
                  </a:lnTo>
                  <a:lnTo>
                    <a:pt x="925" y="772"/>
                  </a:lnTo>
                  <a:lnTo>
                    <a:pt x="899" y="778"/>
                  </a:lnTo>
                  <a:lnTo>
                    <a:pt x="872" y="778"/>
                  </a:lnTo>
                  <a:lnTo>
                    <a:pt x="809" y="783"/>
                  </a:lnTo>
                  <a:lnTo>
                    <a:pt x="750" y="788"/>
                  </a:lnTo>
                  <a:lnTo>
                    <a:pt x="687" y="788"/>
                  </a:lnTo>
                  <a:lnTo>
                    <a:pt x="629" y="788"/>
                  </a:lnTo>
                  <a:lnTo>
                    <a:pt x="602" y="788"/>
                  </a:lnTo>
                  <a:lnTo>
                    <a:pt x="576" y="788"/>
                  </a:lnTo>
                  <a:lnTo>
                    <a:pt x="555" y="783"/>
                  </a:lnTo>
                  <a:lnTo>
                    <a:pt x="534" y="783"/>
                  </a:lnTo>
                  <a:lnTo>
                    <a:pt x="518" y="778"/>
                  </a:lnTo>
                  <a:lnTo>
                    <a:pt x="502" y="772"/>
                  </a:lnTo>
                  <a:lnTo>
                    <a:pt x="491" y="772"/>
                  </a:lnTo>
                  <a:lnTo>
                    <a:pt x="481" y="767"/>
                  </a:lnTo>
                  <a:lnTo>
                    <a:pt x="470" y="756"/>
                  </a:lnTo>
                  <a:lnTo>
                    <a:pt x="460" y="746"/>
                  </a:lnTo>
                  <a:lnTo>
                    <a:pt x="449" y="730"/>
                  </a:lnTo>
                  <a:lnTo>
                    <a:pt x="433" y="714"/>
                  </a:lnTo>
                  <a:lnTo>
                    <a:pt x="417" y="693"/>
                  </a:lnTo>
                  <a:lnTo>
                    <a:pt x="401" y="672"/>
                  </a:lnTo>
                  <a:lnTo>
                    <a:pt x="386" y="645"/>
                  </a:lnTo>
                  <a:lnTo>
                    <a:pt x="364" y="619"/>
                  </a:lnTo>
                  <a:lnTo>
                    <a:pt x="354" y="603"/>
                  </a:lnTo>
                  <a:lnTo>
                    <a:pt x="343" y="587"/>
                  </a:lnTo>
                  <a:lnTo>
                    <a:pt x="327" y="566"/>
                  </a:lnTo>
                  <a:lnTo>
                    <a:pt x="317" y="545"/>
                  </a:lnTo>
                  <a:lnTo>
                    <a:pt x="296" y="519"/>
                  </a:lnTo>
                  <a:lnTo>
                    <a:pt x="280" y="487"/>
                  </a:lnTo>
                  <a:lnTo>
                    <a:pt x="259" y="460"/>
                  </a:lnTo>
                  <a:lnTo>
                    <a:pt x="238" y="423"/>
                  </a:lnTo>
                  <a:lnTo>
                    <a:pt x="211" y="386"/>
                  </a:lnTo>
                  <a:lnTo>
                    <a:pt x="185" y="349"/>
                  </a:lnTo>
                  <a:lnTo>
                    <a:pt x="158" y="307"/>
                  </a:lnTo>
                  <a:lnTo>
                    <a:pt x="132" y="265"/>
                  </a:lnTo>
                  <a:lnTo>
                    <a:pt x="100" y="217"/>
                  </a:lnTo>
                  <a:lnTo>
                    <a:pt x="68" y="169"/>
                  </a:lnTo>
                  <a:lnTo>
                    <a:pt x="37" y="117"/>
                  </a:lnTo>
                  <a:lnTo>
                    <a:pt x="0" y="64"/>
                  </a:lnTo>
                  <a:lnTo>
                    <a:pt x="10" y="48"/>
                  </a:lnTo>
                  <a:lnTo>
                    <a:pt x="21" y="32"/>
                  </a:lnTo>
                  <a:lnTo>
                    <a:pt x="37" y="0"/>
                  </a:lnTo>
                  <a:lnTo>
                    <a:pt x="74" y="48"/>
                  </a:lnTo>
                  <a:lnTo>
                    <a:pt x="111" y="95"/>
                  </a:lnTo>
                  <a:lnTo>
                    <a:pt x="142" y="138"/>
                  </a:lnTo>
                  <a:lnTo>
                    <a:pt x="174" y="175"/>
                  </a:lnTo>
                  <a:lnTo>
                    <a:pt x="195" y="212"/>
                  </a:lnTo>
                  <a:lnTo>
                    <a:pt x="222" y="238"/>
                  </a:lnTo>
                  <a:lnTo>
                    <a:pt x="243" y="270"/>
                  </a:lnTo>
                  <a:lnTo>
                    <a:pt x="259" y="291"/>
                  </a:lnTo>
                  <a:lnTo>
                    <a:pt x="275" y="312"/>
                  </a:lnTo>
                  <a:lnTo>
                    <a:pt x="296" y="333"/>
                  </a:lnTo>
                  <a:lnTo>
                    <a:pt x="312" y="355"/>
                  </a:lnTo>
                  <a:lnTo>
                    <a:pt x="333" y="376"/>
                  </a:lnTo>
                  <a:lnTo>
                    <a:pt x="380" y="423"/>
                  </a:lnTo>
                  <a:lnTo>
                    <a:pt x="428" y="471"/>
                  </a:lnTo>
                  <a:lnTo>
                    <a:pt x="454" y="497"/>
                  </a:lnTo>
                  <a:lnTo>
                    <a:pt x="481" y="519"/>
                  </a:lnTo>
                  <a:lnTo>
                    <a:pt x="507" y="540"/>
                  </a:lnTo>
                  <a:lnTo>
                    <a:pt x="539" y="556"/>
                  </a:lnTo>
                  <a:lnTo>
                    <a:pt x="565" y="577"/>
                  </a:lnTo>
                  <a:lnTo>
                    <a:pt x="597" y="593"/>
                  </a:lnTo>
                  <a:lnTo>
                    <a:pt x="661" y="619"/>
                  </a:lnTo>
                  <a:lnTo>
                    <a:pt x="687" y="635"/>
                  </a:lnTo>
                  <a:lnTo>
                    <a:pt x="719" y="645"/>
                  </a:lnTo>
                  <a:lnTo>
                    <a:pt x="745" y="656"/>
                  </a:lnTo>
                  <a:lnTo>
                    <a:pt x="777" y="667"/>
                  </a:lnTo>
                  <a:lnTo>
                    <a:pt x="830" y="688"/>
                  </a:lnTo>
                  <a:lnTo>
                    <a:pt x="888" y="698"/>
                  </a:lnTo>
                  <a:lnTo>
                    <a:pt x="888" y="69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0" name="Freeform 11"/>
          <p:cNvSpPr/>
          <p:nvPr/>
        </p:nvSpPr>
        <p:spPr bwMode="auto">
          <a:xfrm>
            <a:off x="5652120" y="2859166"/>
            <a:ext cx="904937" cy="259169"/>
          </a:xfrm>
          <a:custGeom>
            <a:avLst/>
            <a:gdLst>
              <a:gd name="T0" fmla="*/ 724 w 1179"/>
              <a:gd name="T1" fmla="*/ 169 h 280"/>
              <a:gd name="T2" fmla="*/ 613 w 1179"/>
              <a:gd name="T3" fmla="*/ 190 h 280"/>
              <a:gd name="T4" fmla="*/ 507 w 1179"/>
              <a:gd name="T5" fmla="*/ 212 h 280"/>
              <a:gd name="T6" fmla="*/ 412 w 1179"/>
              <a:gd name="T7" fmla="*/ 227 h 280"/>
              <a:gd name="T8" fmla="*/ 343 w 1179"/>
              <a:gd name="T9" fmla="*/ 243 h 280"/>
              <a:gd name="T10" fmla="*/ 269 w 1179"/>
              <a:gd name="T11" fmla="*/ 259 h 280"/>
              <a:gd name="T12" fmla="*/ 206 w 1179"/>
              <a:gd name="T13" fmla="*/ 270 h 280"/>
              <a:gd name="T14" fmla="*/ 164 w 1179"/>
              <a:gd name="T15" fmla="*/ 275 h 280"/>
              <a:gd name="T16" fmla="*/ 143 w 1179"/>
              <a:gd name="T17" fmla="*/ 280 h 280"/>
              <a:gd name="T18" fmla="*/ 121 w 1179"/>
              <a:gd name="T19" fmla="*/ 280 h 280"/>
              <a:gd name="T20" fmla="*/ 84 w 1179"/>
              <a:gd name="T21" fmla="*/ 264 h 280"/>
              <a:gd name="T22" fmla="*/ 58 w 1179"/>
              <a:gd name="T23" fmla="*/ 254 h 280"/>
              <a:gd name="T24" fmla="*/ 31 w 1179"/>
              <a:gd name="T25" fmla="*/ 243 h 280"/>
              <a:gd name="T26" fmla="*/ 16 w 1179"/>
              <a:gd name="T27" fmla="*/ 233 h 280"/>
              <a:gd name="T28" fmla="*/ 5 w 1179"/>
              <a:gd name="T29" fmla="*/ 222 h 280"/>
              <a:gd name="T30" fmla="*/ 0 w 1179"/>
              <a:gd name="T31" fmla="*/ 212 h 280"/>
              <a:gd name="T32" fmla="*/ 5 w 1179"/>
              <a:gd name="T33" fmla="*/ 206 h 280"/>
              <a:gd name="T34" fmla="*/ 26 w 1179"/>
              <a:gd name="T35" fmla="*/ 201 h 280"/>
              <a:gd name="T36" fmla="*/ 58 w 1179"/>
              <a:gd name="T37" fmla="*/ 196 h 280"/>
              <a:gd name="T38" fmla="*/ 100 w 1179"/>
              <a:gd name="T39" fmla="*/ 190 h 280"/>
              <a:gd name="T40" fmla="*/ 195 w 1179"/>
              <a:gd name="T41" fmla="*/ 180 h 280"/>
              <a:gd name="T42" fmla="*/ 280 w 1179"/>
              <a:gd name="T43" fmla="*/ 164 h 280"/>
              <a:gd name="T44" fmla="*/ 359 w 1179"/>
              <a:gd name="T45" fmla="*/ 148 h 280"/>
              <a:gd name="T46" fmla="*/ 460 w 1179"/>
              <a:gd name="T47" fmla="*/ 127 h 280"/>
              <a:gd name="T48" fmla="*/ 534 w 1179"/>
              <a:gd name="T49" fmla="*/ 111 h 280"/>
              <a:gd name="T50" fmla="*/ 592 w 1179"/>
              <a:gd name="T51" fmla="*/ 100 h 280"/>
              <a:gd name="T52" fmla="*/ 661 w 1179"/>
              <a:gd name="T53" fmla="*/ 85 h 280"/>
              <a:gd name="T54" fmla="*/ 745 w 1179"/>
              <a:gd name="T55" fmla="*/ 63 h 280"/>
              <a:gd name="T56" fmla="*/ 830 w 1179"/>
              <a:gd name="T57" fmla="*/ 42 h 280"/>
              <a:gd name="T58" fmla="*/ 909 w 1179"/>
              <a:gd name="T59" fmla="*/ 26 h 280"/>
              <a:gd name="T60" fmla="*/ 973 w 1179"/>
              <a:gd name="T61" fmla="*/ 16 h 280"/>
              <a:gd name="T62" fmla="*/ 1020 w 1179"/>
              <a:gd name="T63" fmla="*/ 5 h 280"/>
              <a:gd name="T64" fmla="*/ 1073 w 1179"/>
              <a:gd name="T65" fmla="*/ 0 h 280"/>
              <a:gd name="T66" fmla="*/ 1121 w 1179"/>
              <a:gd name="T67" fmla="*/ 16 h 280"/>
              <a:gd name="T68" fmla="*/ 1142 w 1179"/>
              <a:gd name="T69" fmla="*/ 32 h 280"/>
              <a:gd name="T70" fmla="*/ 1168 w 1179"/>
              <a:gd name="T71" fmla="*/ 58 h 280"/>
              <a:gd name="T72" fmla="*/ 1179 w 1179"/>
              <a:gd name="T73" fmla="*/ 74 h 280"/>
              <a:gd name="T74" fmla="*/ 1179 w 1179"/>
              <a:gd name="T75" fmla="*/ 85 h 280"/>
              <a:gd name="T76" fmla="*/ 1168 w 1179"/>
              <a:gd name="T77" fmla="*/ 95 h 280"/>
              <a:gd name="T78" fmla="*/ 1158 w 1179"/>
              <a:gd name="T79" fmla="*/ 106 h 280"/>
              <a:gd name="T80" fmla="*/ 1137 w 1179"/>
              <a:gd name="T81" fmla="*/ 111 h 280"/>
              <a:gd name="T82" fmla="*/ 1089 w 1179"/>
              <a:gd name="T83" fmla="*/ 122 h 280"/>
              <a:gd name="T84" fmla="*/ 1015 w 1179"/>
              <a:gd name="T85" fmla="*/ 132 h 280"/>
              <a:gd name="T86" fmla="*/ 936 w 1179"/>
              <a:gd name="T87" fmla="*/ 143 h 280"/>
              <a:gd name="T88" fmla="*/ 835 w 1179"/>
              <a:gd name="T89" fmla="*/ 153 h 280"/>
              <a:gd name="T90" fmla="*/ 777 w 1179"/>
              <a:gd name="T91" fmla="*/ 159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79" h="280">
                <a:moveTo>
                  <a:pt x="777" y="159"/>
                </a:moveTo>
                <a:lnTo>
                  <a:pt x="724" y="169"/>
                </a:lnTo>
                <a:lnTo>
                  <a:pt x="666" y="180"/>
                </a:lnTo>
                <a:lnTo>
                  <a:pt x="613" y="190"/>
                </a:lnTo>
                <a:lnTo>
                  <a:pt x="566" y="201"/>
                </a:lnTo>
                <a:lnTo>
                  <a:pt x="507" y="212"/>
                </a:lnTo>
                <a:lnTo>
                  <a:pt x="444" y="222"/>
                </a:lnTo>
                <a:lnTo>
                  <a:pt x="412" y="227"/>
                </a:lnTo>
                <a:lnTo>
                  <a:pt x="380" y="238"/>
                </a:lnTo>
                <a:lnTo>
                  <a:pt x="343" y="243"/>
                </a:lnTo>
                <a:lnTo>
                  <a:pt x="306" y="254"/>
                </a:lnTo>
                <a:lnTo>
                  <a:pt x="269" y="259"/>
                </a:lnTo>
                <a:lnTo>
                  <a:pt x="238" y="264"/>
                </a:lnTo>
                <a:lnTo>
                  <a:pt x="206" y="270"/>
                </a:lnTo>
                <a:lnTo>
                  <a:pt x="185" y="275"/>
                </a:lnTo>
                <a:lnTo>
                  <a:pt x="164" y="275"/>
                </a:lnTo>
                <a:lnTo>
                  <a:pt x="153" y="280"/>
                </a:lnTo>
                <a:lnTo>
                  <a:pt x="143" y="280"/>
                </a:lnTo>
                <a:lnTo>
                  <a:pt x="137" y="280"/>
                </a:lnTo>
                <a:lnTo>
                  <a:pt x="121" y="280"/>
                </a:lnTo>
                <a:lnTo>
                  <a:pt x="105" y="275"/>
                </a:lnTo>
                <a:lnTo>
                  <a:pt x="84" y="264"/>
                </a:lnTo>
                <a:lnTo>
                  <a:pt x="74" y="259"/>
                </a:lnTo>
                <a:lnTo>
                  <a:pt x="58" y="254"/>
                </a:lnTo>
                <a:lnTo>
                  <a:pt x="47" y="249"/>
                </a:lnTo>
                <a:lnTo>
                  <a:pt x="31" y="243"/>
                </a:lnTo>
                <a:lnTo>
                  <a:pt x="21" y="238"/>
                </a:lnTo>
                <a:lnTo>
                  <a:pt x="16" y="233"/>
                </a:lnTo>
                <a:lnTo>
                  <a:pt x="10" y="227"/>
                </a:lnTo>
                <a:lnTo>
                  <a:pt x="5" y="222"/>
                </a:lnTo>
                <a:lnTo>
                  <a:pt x="0" y="217"/>
                </a:lnTo>
                <a:lnTo>
                  <a:pt x="0" y="212"/>
                </a:lnTo>
                <a:lnTo>
                  <a:pt x="0" y="212"/>
                </a:lnTo>
                <a:lnTo>
                  <a:pt x="5" y="206"/>
                </a:lnTo>
                <a:lnTo>
                  <a:pt x="16" y="206"/>
                </a:lnTo>
                <a:lnTo>
                  <a:pt x="26" y="201"/>
                </a:lnTo>
                <a:lnTo>
                  <a:pt x="42" y="201"/>
                </a:lnTo>
                <a:lnTo>
                  <a:pt x="58" y="196"/>
                </a:lnTo>
                <a:lnTo>
                  <a:pt x="79" y="196"/>
                </a:lnTo>
                <a:lnTo>
                  <a:pt x="100" y="190"/>
                </a:lnTo>
                <a:lnTo>
                  <a:pt x="148" y="185"/>
                </a:lnTo>
                <a:lnTo>
                  <a:pt x="195" y="180"/>
                </a:lnTo>
                <a:lnTo>
                  <a:pt x="248" y="169"/>
                </a:lnTo>
                <a:lnTo>
                  <a:pt x="280" y="164"/>
                </a:lnTo>
                <a:lnTo>
                  <a:pt x="306" y="159"/>
                </a:lnTo>
                <a:lnTo>
                  <a:pt x="359" y="148"/>
                </a:lnTo>
                <a:lnTo>
                  <a:pt x="412" y="137"/>
                </a:lnTo>
                <a:lnTo>
                  <a:pt x="460" y="127"/>
                </a:lnTo>
                <a:lnTo>
                  <a:pt x="507" y="116"/>
                </a:lnTo>
                <a:lnTo>
                  <a:pt x="534" y="111"/>
                </a:lnTo>
                <a:lnTo>
                  <a:pt x="560" y="106"/>
                </a:lnTo>
                <a:lnTo>
                  <a:pt x="592" y="100"/>
                </a:lnTo>
                <a:lnTo>
                  <a:pt x="624" y="95"/>
                </a:lnTo>
                <a:lnTo>
                  <a:pt x="661" y="85"/>
                </a:lnTo>
                <a:lnTo>
                  <a:pt x="703" y="74"/>
                </a:lnTo>
                <a:lnTo>
                  <a:pt x="745" y="63"/>
                </a:lnTo>
                <a:lnTo>
                  <a:pt x="788" y="53"/>
                </a:lnTo>
                <a:lnTo>
                  <a:pt x="830" y="42"/>
                </a:lnTo>
                <a:lnTo>
                  <a:pt x="872" y="37"/>
                </a:lnTo>
                <a:lnTo>
                  <a:pt x="909" y="26"/>
                </a:lnTo>
                <a:lnTo>
                  <a:pt x="941" y="21"/>
                </a:lnTo>
                <a:lnTo>
                  <a:pt x="973" y="16"/>
                </a:lnTo>
                <a:lnTo>
                  <a:pt x="999" y="11"/>
                </a:lnTo>
                <a:lnTo>
                  <a:pt x="1020" y="5"/>
                </a:lnTo>
                <a:lnTo>
                  <a:pt x="1041" y="0"/>
                </a:lnTo>
                <a:lnTo>
                  <a:pt x="1073" y="0"/>
                </a:lnTo>
                <a:lnTo>
                  <a:pt x="1100" y="11"/>
                </a:lnTo>
                <a:lnTo>
                  <a:pt x="1121" y="16"/>
                </a:lnTo>
                <a:lnTo>
                  <a:pt x="1131" y="26"/>
                </a:lnTo>
                <a:lnTo>
                  <a:pt x="1142" y="32"/>
                </a:lnTo>
                <a:lnTo>
                  <a:pt x="1158" y="48"/>
                </a:lnTo>
                <a:lnTo>
                  <a:pt x="1168" y="58"/>
                </a:lnTo>
                <a:lnTo>
                  <a:pt x="1174" y="69"/>
                </a:lnTo>
                <a:lnTo>
                  <a:pt x="1179" y="74"/>
                </a:lnTo>
                <a:lnTo>
                  <a:pt x="1179" y="79"/>
                </a:lnTo>
                <a:lnTo>
                  <a:pt x="1179" y="85"/>
                </a:lnTo>
                <a:lnTo>
                  <a:pt x="1174" y="90"/>
                </a:lnTo>
                <a:lnTo>
                  <a:pt x="1168" y="95"/>
                </a:lnTo>
                <a:lnTo>
                  <a:pt x="1163" y="100"/>
                </a:lnTo>
                <a:lnTo>
                  <a:pt x="1158" y="106"/>
                </a:lnTo>
                <a:lnTo>
                  <a:pt x="1147" y="111"/>
                </a:lnTo>
                <a:lnTo>
                  <a:pt x="1137" y="111"/>
                </a:lnTo>
                <a:lnTo>
                  <a:pt x="1121" y="116"/>
                </a:lnTo>
                <a:lnTo>
                  <a:pt x="1089" y="122"/>
                </a:lnTo>
                <a:lnTo>
                  <a:pt x="1052" y="127"/>
                </a:lnTo>
                <a:lnTo>
                  <a:pt x="1015" y="132"/>
                </a:lnTo>
                <a:lnTo>
                  <a:pt x="978" y="137"/>
                </a:lnTo>
                <a:lnTo>
                  <a:pt x="936" y="143"/>
                </a:lnTo>
                <a:lnTo>
                  <a:pt x="888" y="148"/>
                </a:lnTo>
                <a:lnTo>
                  <a:pt x="835" y="153"/>
                </a:lnTo>
                <a:lnTo>
                  <a:pt x="809" y="159"/>
                </a:lnTo>
                <a:lnTo>
                  <a:pt x="777" y="159"/>
                </a:lnTo>
                <a:lnTo>
                  <a:pt x="777" y="159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文本框 6"/>
          <p:cNvSpPr txBox="1"/>
          <p:nvPr/>
        </p:nvSpPr>
        <p:spPr>
          <a:xfrm>
            <a:off x="3904880" y="411510"/>
            <a:ext cx="1740223" cy="812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比一比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8"/>
          <p:cNvSpPr txBox="1"/>
          <p:nvPr/>
        </p:nvSpPr>
        <p:spPr>
          <a:xfrm>
            <a:off x="3851920" y="1895490"/>
            <a:ext cx="4942228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）横从横中线起笔，长短适中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撇写成竖撇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捺在横中线下起笔，捺脚比撇尖略低。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3851920" y="843558"/>
            <a:ext cx="4608512" cy="97257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大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雨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大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山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" name="文本框 8"/>
          <p:cNvSpPr txBox="1">
            <a:spLocks noChangeArrowheads="1"/>
          </p:cNvSpPr>
          <p:nvPr/>
        </p:nvSpPr>
        <p:spPr bwMode="auto">
          <a:xfrm>
            <a:off x="1050403" y="699542"/>
            <a:ext cx="16939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dirty="0" err="1" smtClean="0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dà</a:t>
            </a:r>
            <a:endParaRPr lang="zh-CN" altLang="en-US" sz="3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7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340" y="1345873"/>
            <a:ext cx="2042799" cy="2042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1365476" y="1665535"/>
            <a:ext cx="1205814" cy="1458753"/>
            <a:chOff x="4878333" y="2336048"/>
            <a:chExt cx="2493962" cy="2501900"/>
          </a:xfrm>
        </p:grpSpPr>
        <p:sp>
          <p:nvSpPr>
            <p:cNvPr id="19" name="Freeform 11"/>
            <p:cNvSpPr/>
            <p:nvPr/>
          </p:nvSpPr>
          <p:spPr bwMode="auto">
            <a:xfrm>
              <a:off x="4979933" y="3142498"/>
              <a:ext cx="1871663" cy="444500"/>
            </a:xfrm>
            <a:custGeom>
              <a:avLst/>
              <a:gdLst>
                <a:gd name="T0" fmla="*/ 724 w 1179"/>
                <a:gd name="T1" fmla="*/ 169 h 280"/>
                <a:gd name="T2" fmla="*/ 613 w 1179"/>
                <a:gd name="T3" fmla="*/ 190 h 280"/>
                <a:gd name="T4" fmla="*/ 507 w 1179"/>
                <a:gd name="T5" fmla="*/ 212 h 280"/>
                <a:gd name="T6" fmla="*/ 412 w 1179"/>
                <a:gd name="T7" fmla="*/ 227 h 280"/>
                <a:gd name="T8" fmla="*/ 343 w 1179"/>
                <a:gd name="T9" fmla="*/ 243 h 280"/>
                <a:gd name="T10" fmla="*/ 269 w 1179"/>
                <a:gd name="T11" fmla="*/ 259 h 280"/>
                <a:gd name="T12" fmla="*/ 206 w 1179"/>
                <a:gd name="T13" fmla="*/ 270 h 280"/>
                <a:gd name="T14" fmla="*/ 164 w 1179"/>
                <a:gd name="T15" fmla="*/ 275 h 280"/>
                <a:gd name="T16" fmla="*/ 143 w 1179"/>
                <a:gd name="T17" fmla="*/ 280 h 280"/>
                <a:gd name="T18" fmla="*/ 121 w 1179"/>
                <a:gd name="T19" fmla="*/ 280 h 280"/>
                <a:gd name="T20" fmla="*/ 84 w 1179"/>
                <a:gd name="T21" fmla="*/ 264 h 280"/>
                <a:gd name="T22" fmla="*/ 58 w 1179"/>
                <a:gd name="T23" fmla="*/ 254 h 280"/>
                <a:gd name="T24" fmla="*/ 31 w 1179"/>
                <a:gd name="T25" fmla="*/ 243 h 280"/>
                <a:gd name="T26" fmla="*/ 16 w 1179"/>
                <a:gd name="T27" fmla="*/ 233 h 280"/>
                <a:gd name="T28" fmla="*/ 5 w 1179"/>
                <a:gd name="T29" fmla="*/ 222 h 280"/>
                <a:gd name="T30" fmla="*/ 0 w 1179"/>
                <a:gd name="T31" fmla="*/ 212 h 280"/>
                <a:gd name="T32" fmla="*/ 5 w 1179"/>
                <a:gd name="T33" fmla="*/ 206 h 280"/>
                <a:gd name="T34" fmla="*/ 26 w 1179"/>
                <a:gd name="T35" fmla="*/ 201 h 280"/>
                <a:gd name="T36" fmla="*/ 58 w 1179"/>
                <a:gd name="T37" fmla="*/ 196 h 280"/>
                <a:gd name="T38" fmla="*/ 100 w 1179"/>
                <a:gd name="T39" fmla="*/ 190 h 280"/>
                <a:gd name="T40" fmla="*/ 195 w 1179"/>
                <a:gd name="T41" fmla="*/ 180 h 280"/>
                <a:gd name="T42" fmla="*/ 280 w 1179"/>
                <a:gd name="T43" fmla="*/ 164 h 280"/>
                <a:gd name="T44" fmla="*/ 359 w 1179"/>
                <a:gd name="T45" fmla="*/ 148 h 280"/>
                <a:gd name="T46" fmla="*/ 460 w 1179"/>
                <a:gd name="T47" fmla="*/ 127 h 280"/>
                <a:gd name="T48" fmla="*/ 534 w 1179"/>
                <a:gd name="T49" fmla="*/ 111 h 280"/>
                <a:gd name="T50" fmla="*/ 592 w 1179"/>
                <a:gd name="T51" fmla="*/ 100 h 280"/>
                <a:gd name="T52" fmla="*/ 661 w 1179"/>
                <a:gd name="T53" fmla="*/ 85 h 280"/>
                <a:gd name="T54" fmla="*/ 745 w 1179"/>
                <a:gd name="T55" fmla="*/ 63 h 280"/>
                <a:gd name="T56" fmla="*/ 830 w 1179"/>
                <a:gd name="T57" fmla="*/ 42 h 280"/>
                <a:gd name="T58" fmla="*/ 909 w 1179"/>
                <a:gd name="T59" fmla="*/ 26 h 280"/>
                <a:gd name="T60" fmla="*/ 973 w 1179"/>
                <a:gd name="T61" fmla="*/ 16 h 280"/>
                <a:gd name="T62" fmla="*/ 1020 w 1179"/>
                <a:gd name="T63" fmla="*/ 5 h 280"/>
                <a:gd name="T64" fmla="*/ 1073 w 1179"/>
                <a:gd name="T65" fmla="*/ 0 h 280"/>
                <a:gd name="T66" fmla="*/ 1121 w 1179"/>
                <a:gd name="T67" fmla="*/ 16 h 280"/>
                <a:gd name="T68" fmla="*/ 1142 w 1179"/>
                <a:gd name="T69" fmla="*/ 32 h 280"/>
                <a:gd name="T70" fmla="*/ 1168 w 1179"/>
                <a:gd name="T71" fmla="*/ 58 h 280"/>
                <a:gd name="T72" fmla="*/ 1179 w 1179"/>
                <a:gd name="T73" fmla="*/ 74 h 280"/>
                <a:gd name="T74" fmla="*/ 1179 w 1179"/>
                <a:gd name="T75" fmla="*/ 85 h 280"/>
                <a:gd name="T76" fmla="*/ 1168 w 1179"/>
                <a:gd name="T77" fmla="*/ 95 h 280"/>
                <a:gd name="T78" fmla="*/ 1158 w 1179"/>
                <a:gd name="T79" fmla="*/ 106 h 280"/>
                <a:gd name="T80" fmla="*/ 1137 w 1179"/>
                <a:gd name="T81" fmla="*/ 111 h 280"/>
                <a:gd name="T82" fmla="*/ 1089 w 1179"/>
                <a:gd name="T83" fmla="*/ 122 h 280"/>
                <a:gd name="T84" fmla="*/ 1015 w 1179"/>
                <a:gd name="T85" fmla="*/ 132 h 280"/>
                <a:gd name="T86" fmla="*/ 936 w 1179"/>
                <a:gd name="T87" fmla="*/ 143 h 280"/>
                <a:gd name="T88" fmla="*/ 835 w 1179"/>
                <a:gd name="T89" fmla="*/ 153 h 280"/>
                <a:gd name="T90" fmla="*/ 777 w 1179"/>
                <a:gd name="T91" fmla="*/ 15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79" h="280">
                  <a:moveTo>
                    <a:pt x="777" y="159"/>
                  </a:moveTo>
                  <a:lnTo>
                    <a:pt x="724" y="169"/>
                  </a:lnTo>
                  <a:lnTo>
                    <a:pt x="666" y="180"/>
                  </a:lnTo>
                  <a:lnTo>
                    <a:pt x="613" y="190"/>
                  </a:lnTo>
                  <a:lnTo>
                    <a:pt x="566" y="201"/>
                  </a:lnTo>
                  <a:lnTo>
                    <a:pt x="507" y="212"/>
                  </a:lnTo>
                  <a:lnTo>
                    <a:pt x="444" y="222"/>
                  </a:lnTo>
                  <a:lnTo>
                    <a:pt x="412" y="227"/>
                  </a:lnTo>
                  <a:lnTo>
                    <a:pt x="380" y="238"/>
                  </a:lnTo>
                  <a:lnTo>
                    <a:pt x="343" y="243"/>
                  </a:lnTo>
                  <a:lnTo>
                    <a:pt x="306" y="254"/>
                  </a:lnTo>
                  <a:lnTo>
                    <a:pt x="269" y="259"/>
                  </a:lnTo>
                  <a:lnTo>
                    <a:pt x="238" y="264"/>
                  </a:lnTo>
                  <a:lnTo>
                    <a:pt x="206" y="270"/>
                  </a:lnTo>
                  <a:lnTo>
                    <a:pt x="185" y="275"/>
                  </a:lnTo>
                  <a:lnTo>
                    <a:pt x="164" y="275"/>
                  </a:lnTo>
                  <a:lnTo>
                    <a:pt x="153" y="280"/>
                  </a:lnTo>
                  <a:lnTo>
                    <a:pt x="143" y="280"/>
                  </a:lnTo>
                  <a:lnTo>
                    <a:pt x="137" y="280"/>
                  </a:lnTo>
                  <a:lnTo>
                    <a:pt x="121" y="280"/>
                  </a:lnTo>
                  <a:lnTo>
                    <a:pt x="105" y="275"/>
                  </a:lnTo>
                  <a:lnTo>
                    <a:pt x="84" y="264"/>
                  </a:lnTo>
                  <a:lnTo>
                    <a:pt x="74" y="259"/>
                  </a:lnTo>
                  <a:lnTo>
                    <a:pt x="58" y="254"/>
                  </a:lnTo>
                  <a:lnTo>
                    <a:pt x="47" y="249"/>
                  </a:lnTo>
                  <a:lnTo>
                    <a:pt x="31" y="243"/>
                  </a:lnTo>
                  <a:lnTo>
                    <a:pt x="21" y="238"/>
                  </a:lnTo>
                  <a:lnTo>
                    <a:pt x="16" y="233"/>
                  </a:lnTo>
                  <a:lnTo>
                    <a:pt x="10" y="227"/>
                  </a:lnTo>
                  <a:lnTo>
                    <a:pt x="5" y="222"/>
                  </a:lnTo>
                  <a:lnTo>
                    <a:pt x="0" y="217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5" y="206"/>
                  </a:lnTo>
                  <a:lnTo>
                    <a:pt x="16" y="206"/>
                  </a:lnTo>
                  <a:lnTo>
                    <a:pt x="26" y="201"/>
                  </a:lnTo>
                  <a:lnTo>
                    <a:pt x="42" y="201"/>
                  </a:lnTo>
                  <a:lnTo>
                    <a:pt x="58" y="196"/>
                  </a:lnTo>
                  <a:lnTo>
                    <a:pt x="79" y="196"/>
                  </a:lnTo>
                  <a:lnTo>
                    <a:pt x="100" y="190"/>
                  </a:lnTo>
                  <a:lnTo>
                    <a:pt x="148" y="185"/>
                  </a:lnTo>
                  <a:lnTo>
                    <a:pt x="195" y="180"/>
                  </a:lnTo>
                  <a:lnTo>
                    <a:pt x="248" y="169"/>
                  </a:lnTo>
                  <a:lnTo>
                    <a:pt x="280" y="164"/>
                  </a:lnTo>
                  <a:lnTo>
                    <a:pt x="306" y="159"/>
                  </a:lnTo>
                  <a:lnTo>
                    <a:pt x="359" y="148"/>
                  </a:lnTo>
                  <a:lnTo>
                    <a:pt x="412" y="137"/>
                  </a:lnTo>
                  <a:lnTo>
                    <a:pt x="460" y="127"/>
                  </a:lnTo>
                  <a:lnTo>
                    <a:pt x="507" y="116"/>
                  </a:lnTo>
                  <a:lnTo>
                    <a:pt x="534" y="111"/>
                  </a:lnTo>
                  <a:lnTo>
                    <a:pt x="560" y="106"/>
                  </a:lnTo>
                  <a:lnTo>
                    <a:pt x="592" y="100"/>
                  </a:lnTo>
                  <a:lnTo>
                    <a:pt x="624" y="95"/>
                  </a:lnTo>
                  <a:lnTo>
                    <a:pt x="661" y="85"/>
                  </a:lnTo>
                  <a:lnTo>
                    <a:pt x="703" y="74"/>
                  </a:lnTo>
                  <a:lnTo>
                    <a:pt x="745" y="63"/>
                  </a:lnTo>
                  <a:lnTo>
                    <a:pt x="788" y="53"/>
                  </a:lnTo>
                  <a:lnTo>
                    <a:pt x="830" y="42"/>
                  </a:lnTo>
                  <a:lnTo>
                    <a:pt x="872" y="37"/>
                  </a:lnTo>
                  <a:lnTo>
                    <a:pt x="909" y="26"/>
                  </a:lnTo>
                  <a:lnTo>
                    <a:pt x="941" y="21"/>
                  </a:lnTo>
                  <a:lnTo>
                    <a:pt x="973" y="16"/>
                  </a:lnTo>
                  <a:lnTo>
                    <a:pt x="999" y="11"/>
                  </a:lnTo>
                  <a:lnTo>
                    <a:pt x="1020" y="5"/>
                  </a:lnTo>
                  <a:lnTo>
                    <a:pt x="1041" y="0"/>
                  </a:lnTo>
                  <a:lnTo>
                    <a:pt x="1073" y="0"/>
                  </a:lnTo>
                  <a:lnTo>
                    <a:pt x="1100" y="11"/>
                  </a:lnTo>
                  <a:lnTo>
                    <a:pt x="1121" y="16"/>
                  </a:lnTo>
                  <a:lnTo>
                    <a:pt x="1131" y="26"/>
                  </a:lnTo>
                  <a:lnTo>
                    <a:pt x="1142" y="32"/>
                  </a:lnTo>
                  <a:lnTo>
                    <a:pt x="1158" y="48"/>
                  </a:lnTo>
                  <a:lnTo>
                    <a:pt x="1168" y="58"/>
                  </a:lnTo>
                  <a:lnTo>
                    <a:pt x="1174" y="69"/>
                  </a:lnTo>
                  <a:lnTo>
                    <a:pt x="1179" y="74"/>
                  </a:lnTo>
                  <a:lnTo>
                    <a:pt x="1179" y="79"/>
                  </a:lnTo>
                  <a:lnTo>
                    <a:pt x="1179" y="85"/>
                  </a:lnTo>
                  <a:lnTo>
                    <a:pt x="1174" y="90"/>
                  </a:lnTo>
                  <a:lnTo>
                    <a:pt x="1168" y="95"/>
                  </a:lnTo>
                  <a:lnTo>
                    <a:pt x="1163" y="100"/>
                  </a:lnTo>
                  <a:lnTo>
                    <a:pt x="1158" y="106"/>
                  </a:lnTo>
                  <a:lnTo>
                    <a:pt x="1147" y="111"/>
                  </a:lnTo>
                  <a:lnTo>
                    <a:pt x="1137" y="111"/>
                  </a:lnTo>
                  <a:lnTo>
                    <a:pt x="1121" y="116"/>
                  </a:lnTo>
                  <a:lnTo>
                    <a:pt x="1089" y="122"/>
                  </a:lnTo>
                  <a:lnTo>
                    <a:pt x="1052" y="127"/>
                  </a:lnTo>
                  <a:lnTo>
                    <a:pt x="1015" y="132"/>
                  </a:lnTo>
                  <a:lnTo>
                    <a:pt x="978" y="137"/>
                  </a:lnTo>
                  <a:lnTo>
                    <a:pt x="936" y="143"/>
                  </a:lnTo>
                  <a:lnTo>
                    <a:pt x="888" y="148"/>
                  </a:lnTo>
                  <a:lnTo>
                    <a:pt x="835" y="153"/>
                  </a:lnTo>
                  <a:lnTo>
                    <a:pt x="809" y="159"/>
                  </a:lnTo>
                  <a:lnTo>
                    <a:pt x="777" y="159"/>
                  </a:lnTo>
                  <a:lnTo>
                    <a:pt x="777" y="1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4878333" y="2336048"/>
              <a:ext cx="1100138" cy="2476500"/>
            </a:xfrm>
            <a:custGeom>
              <a:avLst/>
              <a:gdLst>
                <a:gd name="T0" fmla="*/ 571 w 693"/>
                <a:gd name="T1" fmla="*/ 1058 h 1560"/>
                <a:gd name="T2" fmla="*/ 540 w 693"/>
                <a:gd name="T3" fmla="*/ 1121 h 1560"/>
                <a:gd name="T4" fmla="*/ 497 w 693"/>
                <a:gd name="T5" fmla="*/ 1185 h 1560"/>
                <a:gd name="T6" fmla="*/ 455 w 693"/>
                <a:gd name="T7" fmla="*/ 1248 h 1560"/>
                <a:gd name="T8" fmla="*/ 402 w 693"/>
                <a:gd name="T9" fmla="*/ 1312 h 1560"/>
                <a:gd name="T10" fmla="*/ 344 w 693"/>
                <a:gd name="T11" fmla="*/ 1370 h 1560"/>
                <a:gd name="T12" fmla="*/ 275 w 693"/>
                <a:gd name="T13" fmla="*/ 1423 h 1560"/>
                <a:gd name="T14" fmla="*/ 201 w 693"/>
                <a:gd name="T15" fmla="*/ 1470 h 1560"/>
                <a:gd name="T16" fmla="*/ 127 w 693"/>
                <a:gd name="T17" fmla="*/ 1507 h 1560"/>
                <a:gd name="T18" fmla="*/ 69 w 693"/>
                <a:gd name="T19" fmla="*/ 1539 h 1560"/>
                <a:gd name="T20" fmla="*/ 27 w 693"/>
                <a:gd name="T21" fmla="*/ 1555 h 1560"/>
                <a:gd name="T22" fmla="*/ 6 w 693"/>
                <a:gd name="T23" fmla="*/ 1560 h 1560"/>
                <a:gd name="T24" fmla="*/ 0 w 693"/>
                <a:gd name="T25" fmla="*/ 1555 h 1560"/>
                <a:gd name="T26" fmla="*/ 6 w 693"/>
                <a:gd name="T27" fmla="*/ 1534 h 1560"/>
                <a:gd name="T28" fmla="*/ 27 w 693"/>
                <a:gd name="T29" fmla="*/ 1513 h 1560"/>
                <a:gd name="T30" fmla="*/ 58 w 693"/>
                <a:gd name="T31" fmla="*/ 1492 h 1560"/>
                <a:gd name="T32" fmla="*/ 101 w 693"/>
                <a:gd name="T33" fmla="*/ 1460 h 1560"/>
                <a:gd name="T34" fmla="*/ 148 w 693"/>
                <a:gd name="T35" fmla="*/ 1428 h 1560"/>
                <a:gd name="T36" fmla="*/ 201 w 693"/>
                <a:gd name="T37" fmla="*/ 1386 h 1560"/>
                <a:gd name="T38" fmla="*/ 259 w 693"/>
                <a:gd name="T39" fmla="*/ 1333 h 1560"/>
                <a:gd name="T40" fmla="*/ 323 w 693"/>
                <a:gd name="T41" fmla="*/ 1269 h 1560"/>
                <a:gd name="T42" fmla="*/ 376 w 693"/>
                <a:gd name="T43" fmla="*/ 1206 h 1560"/>
                <a:gd name="T44" fmla="*/ 418 w 693"/>
                <a:gd name="T45" fmla="*/ 1143 h 1560"/>
                <a:gd name="T46" fmla="*/ 455 w 693"/>
                <a:gd name="T47" fmla="*/ 1069 h 1560"/>
                <a:gd name="T48" fmla="*/ 487 w 693"/>
                <a:gd name="T49" fmla="*/ 994 h 1560"/>
                <a:gd name="T50" fmla="*/ 508 w 693"/>
                <a:gd name="T51" fmla="*/ 915 h 1560"/>
                <a:gd name="T52" fmla="*/ 529 w 693"/>
                <a:gd name="T53" fmla="*/ 825 h 1560"/>
                <a:gd name="T54" fmla="*/ 545 w 693"/>
                <a:gd name="T55" fmla="*/ 735 h 1560"/>
                <a:gd name="T56" fmla="*/ 555 w 693"/>
                <a:gd name="T57" fmla="*/ 587 h 1560"/>
                <a:gd name="T58" fmla="*/ 561 w 693"/>
                <a:gd name="T59" fmla="*/ 445 h 1560"/>
                <a:gd name="T60" fmla="*/ 561 w 693"/>
                <a:gd name="T61" fmla="*/ 344 h 1560"/>
                <a:gd name="T62" fmla="*/ 555 w 693"/>
                <a:gd name="T63" fmla="*/ 249 h 1560"/>
                <a:gd name="T64" fmla="*/ 545 w 693"/>
                <a:gd name="T65" fmla="*/ 175 h 1560"/>
                <a:gd name="T66" fmla="*/ 534 w 693"/>
                <a:gd name="T67" fmla="*/ 122 h 1560"/>
                <a:gd name="T68" fmla="*/ 518 w 693"/>
                <a:gd name="T69" fmla="*/ 85 h 1560"/>
                <a:gd name="T70" fmla="*/ 508 w 693"/>
                <a:gd name="T71" fmla="*/ 64 h 1560"/>
                <a:gd name="T72" fmla="*/ 497 w 693"/>
                <a:gd name="T73" fmla="*/ 48 h 1560"/>
                <a:gd name="T74" fmla="*/ 492 w 693"/>
                <a:gd name="T75" fmla="*/ 21 h 1560"/>
                <a:gd name="T76" fmla="*/ 497 w 693"/>
                <a:gd name="T77" fmla="*/ 6 h 1560"/>
                <a:gd name="T78" fmla="*/ 508 w 693"/>
                <a:gd name="T79" fmla="*/ 0 h 1560"/>
                <a:gd name="T80" fmla="*/ 524 w 693"/>
                <a:gd name="T81" fmla="*/ 0 h 1560"/>
                <a:gd name="T82" fmla="*/ 550 w 693"/>
                <a:gd name="T83" fmla="*/ 6 h 1560"/>
                <a:gd name="T84" fmla="*/ 598 w 693"/>
                <a:gd name="T85" fmla="*/ 16 h 1560"/>
                <a:gd name="T86" fmla="*/ 645 w 693"/>
                <a:gd name="T87" fmla="*/ 32 h 1560"/>
                <a:gd name="T88" fmla="*/ 672 w 693"/>
                <a:gd name="T89" fmla="*/ 58 h 1560"/>
                <a:gd name="T90" fmla="*/ 688 w 693"/>
                <a:gd name="T91" fmla="*/ 80 h 1560"/>
                <a:gd name="T92" fmla="*/ 693 w 693"/>
                <a:gd name="T93" fmla="*/ 106 h 1560"/>
                <a:gd name="T94" fmla="*/ 688 w 693"/>
                <a:gd name="T95" fmla="*/ 148 h 1560"/>
                <a:gd name="T96" fmla="*/ 682 w 693"/>
                <a:gd name="T97" fmla="*/ 180 h 1560"/>
                <a:gd name="T98" fmla="*/ 677 w 693"/>
                <a:gd name="T99" fmla="*/ 217 h 1560"/>
                <a:gd name="T100" fmla="*/ 672 w 693"/>
                <a:gd name="T101" fmla="*/ 270 h 1560"/>
                <a:gd name="T102" fmla="*/ 672 w 693"/>
                <a:gd name="T103" fmla="*/ 339 h 1560"/>
                <a:gd name="T104" fmla="*/ 667 w 693"/>
                <a:gd name="T105" fmla="*/ 413 h 1560"/>
                <a:gd name="T106" fmla="*/ 661 w 693"/>
                <a:gd name="T107" fmla="*/ 497 h 1560"/>
                <a:gd name="T108" fmla="*/ 656 w 693"/>
                <a:gd name="T109" fmla="*/ 582 h 1560"/>
                <a:gd name="T110" fmla="*/ 645 w 693"/>
                <a:gd name="T111" fmla="*/ 730 h 1560"/>
                <a:gd name="T112" fmla="*/ 635 w 693"/>
                <a:gd name="T113" fmla="*/ 820 h 1560"/>
                <a:gd name="T114" fmla="*/ 619 w 693"/>
                <a:gd name="T115" fmla="*/ 910 h 1560"/>
                <a:gd name="T116" fmla="*/ 598 w 693"/>
                <a:gd name="T117" fmla="*/ 989 h 1560"/>
                <a:gd name="T118" fmla="*/ 587 w 693"/>
                <a:gd name="T119" fmla="*/ 1026 h 1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93" h="1560">
                  <a:moveTo>
                    <a:pt x="587" y="1026"/>
                  </a:moveTo>
                  <a:lnTo>
                    <a:pt x="571" y="1058"/>
                  </a:lnTo>
                  <a:lnTo>
                    <a:pt x="555" y="1090"/>
                  </a:lnTo>
                  <a:lnTo>
                    <a:pt x="540" y="1121"/>
                  </a:lnTo>
                  <a:lnTo>
                    <a:pt x="518" y="1153"/>
                  </a:lnTo>
                  <a:lnTo>
                    <a:pt x="497" y="1185"/>
                  </a:lnTo>
                  <a:lnTo>
                    <a:pt x="476" y="1217"/>
                  </a:lnTo>
                  <a:lnTo>
                    <a:pt x="455" y="1248"/>
                  </a:lnTo>
                  <a:lnTo>
                    <a:pt x="429" y="1280"/>
                  </a:lnTo>
                  <a:lnTo>
                    <a:pt x="402" y="1312"/>
                  </a:lnTo>
                  <a:lnTo>
                    <a:pt x="376" y="1344"/>
                  </a:lnTo>
                  <a:lnTo>
                    <a:pt x="344" y="1370"/>
                  </a:lnTo>
                  <a:lnTo>
                    <a:pt x="312" y="1396"/>
                  </a:lnTo>
                  <a:lnTo>
                    <a:pt x="275" y="1423"/>
                  </a:lnTo>
                  <a:lnTo>
                    <a:pt x="238" y="1449"/>
                  </a:lnTo>
                  <a:lnTo>
                    <a:pt x="201" y="1470"/>
                  </a:lnTo>
                  <a:lnTo>
                    <a:pt x="164" y="1492"/>
                  </a:lnTo>
                  <a:lnTo>
                    <a:pt x="127" y="1507"/>
                  </a:lnTo>
                  <a:lnTo>
                    <a:pt x="95" y="1523"/>
                  </a:lnTo>
                  <a:lnTo>
                    <a:pt x="69" y="1539"/>
                  </a:lnTo>
                  <a:lnTo>
                    <a:pt x="43" y="1550"/>
                  </a:lnTo>
                  <a:lnTo>
                    <a:pt x="27" y="1555"/>
                  </a:lnTo>
                  <a:lnTo>
                    <a:pt x="11" y="1560"/>
                  </a:lnTo>
                  <a:lnTo>
                    <a:pt x="6" y="1560"/>
                  </a:lnTo>
                  <a:lnTo>
                    <a:pt x="0" y="1560"/>
                  </a:lnTo>
                  <a:lnTo>
                    <a:pt x="0" y="1555"/>
                  </a:lnTo>
                  <a:lnTo>
                    <a:pt x="0" y="1544"/>
                  </a:lnTo>
                  <a:lnTo>
                    <a:pt x="6" y="1534"/>
                  </a:lnTo>
                  <a:lnTo>
                    <a:pt x="16" y="1529"/>
                  </a:lnTo>
                  <a:lnTo>
                    <a:pt x="27" y="1513"/>
                  </a:lnTo>
                  <a:lnTo>
                    <a:pt x="43" y="1502"/>
                  </a:lnTo>
                  <a:lnTo>
                    <a:pt x="58" y="1492"/>
                  </a:lnTo>
                  <a:lnTo>
                    <a:pt x="80" y="1476"/>
                  </a:lnTo>
                  <a:lnTo>
                    <a:pt x="101" y="1460"/>
                  </a:lnTo>
                  <a:lnTo>
                    <a:pt x="127" y="1444"/>
                  </a:lnTo>
                  <a:lnTo>
                    <a:pt x="148" y="1428"/>
                  </a:lnTo>
                  <a:lnTo>
                    <a:pt x="175" y="1407"/>
                  </a:lnTo>
                  <a:lnTo>
                    <a:pt x="201" y="1386"/>
                  </a:lnTo>
                  <a:lnTo>
                    <a:pt x="233" y="1359"/>
                  </a:lnTo>
                  <a:lnTo>
                    <a:pt x="259" y="1333"/>
                  </a:lnTo>
                  <a:lnTo>
                    <a:pt x="291" y="1301"/>
                  </a:lnTo>
                  <a:lnTo>
                    <a:pt x="323" y="1269"/>
                  </a:lnTo>
                  <a:lnTo>
                    <a:pt x="349" y="1238"/>
                  </a:lnTo>
                  <a:lnTo>
                    <a:pt x="376" y="1206"/>
                  </a:lnTo>
                  <a:lnTo>
                    <a:pt x="397" y="1174"/>
                  </a:lnTo>
                  <a:lnTo>
                    <a:pt x="418" y="1143"/>
                  </a:lnTo>
                  <a:lnTo>
                    <a:pt x="439" y="1106"/>
                  </a:lnTo>
                  <a:lnTo>
                    <a:pt x="455" y="1069"/>
                  </a:lnTo>
                  <a:lnTo>
                    <a:pt x="471" y="1032"/>
                  </a:lnTo>
                  <a:lnTo>
                    <a:pt x="487" y="994"/>
                  </a:lnTo>
                  <a:lnTo>
                    <a:pt x="497" y="952"/>
                  </a:lnTo>
                  <a:lnTo>
                    <a:pt x="508" y="915"/>
                  </a:lnTo>
                  <a:lnTo>
                    <a:pt x="518" y="873"/>
                  </a:lnTo>
                  <a:lnTo>
                    <a:pt x="529" y="825"/>
                  </a:lnTo>
                  <a:lnTo>
                    <a:pt x="534" y="783"/>
                  </a:lnTo>
                  <a:lnTo>
                    <a:pt x="545" y="735"/>
                  </a:lnTo>
                  <a:lnTo>
                    <a:pt x="550" y="682"/>
                  </a:lnTo>
                  <a:lnTo>
                    <a:pt x="555" y="587"/>
                  </a:lnTo>
                  <a:lnTo>
                    <a:pt x="561" y="492"/>
                  </a:lnTo>
                  <a:lnTo>
                    <a:pt x="561" y="445"/>
                  </a:lnTo>
                  <a:lnTo>
                    <a:pt x="561" y="397"/>
                  </a:lnTo>
                  <a:lnTo>
                    <a:pt x="561" y="344"/>
                  </a:lnTo>
                  <a:lnTo>
                    <a:pt x="555" y="296"/>
                  </a:lnTo>
                  <a:lnTo>
                    <a:pt x="555" y="249"/>
                  </a:lnTo>
                  <a:lnTo>
                    <a:pt x="550" y="212"/>
                  </a:lnTo>
                  <a:lnTo>
                    <a:pt x="545" y="175"/>
                  </a:lnTo>
                  <a:lnTo>
                    <a:pt x="540" y="148"/>
                  </a:lnTo>
                  <a:lnTo>
                    <a:pt x="534" y="122"/>
                  </a:lnTo>
                  <a:lnTo>
                    <a:pt x="529" y="101"/>
                  </a:lnTo>
                  <a:lnTo>
                    <a:pt x="518" y="85"/>
                  </a:lnTo>
                  <a:lnTo>
                    <a:pt x="513" y="74"/>
                  </a:lnTo>
                  <a:lnTo>
                    <a:pt x="508" y="64"/>
                  </a:lnTo>
                  <a:lnTo>
                    <a:pt x="503" y="53"/>
                  </a:lnTo>
                  <a:lnTo>
                    <a:pt x="497" y="48"/>
                  </a:lnTo>
                  <a:lnTo>
                    <a:pt x="492" y="37"/>
                  </a:lnTo>
                  <a:lnTo>
                    <a:pt x="492" y="21"/>
                  </a:lnTo>
                  <a:lnTo>
                    <a:pt x="492" y="11"/>
                  </a:lnTo>
                  <a:lnTo>
                    <a:pt x="497" y="6"/>
                  </a:lnTo>
                  <a:lnTo>
                    <a:pt x="503" y="6"/>
                  </a:lnTo>
                  <a:lnTo>
                    <a:pt x="508" y="0"/>
                  </a:lnTo>
                  <a:lnTo>
                    <a:pt x="518" y="0"/>
                  </a:lnTo>
                  <a:lnTo>
                    <a:pt x="524" y="0"/>
                  </a:lnTo>
                  <a:lnTo>
                    <a:pt x="540" y="0"/>
                  </a:lnTo>
                  <a:lnTo>
                    <a:pt x="550" y="6"/>
                  </a:lnTo>
                  <a:lnTo>
                    <a:pt x="577" y="11"/>
                  </a:lnTo>
                  <a:lnTo>
                    <a:pt x="598" y="16"/>
                  </a:lnTo>
                  <a:lnTo>
                    <a:pt x="624" y="21"/>
                  </a:lnTo>
                  <a:lnTo>
                    <a:pt x="645" y="32"/>
                  </a:lnTo>
                  <a:lnTo>
                    <a:pt x="661" y="43"/>
                  </a:lnTo>
                  <a:lnTo>
                    <a:pt x="672" y="58"/>
                  </a:lnTo>
                  <a:lnTo>
                    <a:pt x="677" y="69"/>
                  </a:lnTo>
                  <a:lnTo>
                    <a:pt x="688" y="80"/>
                  </a:lnTo>
                  <a:lnTo>
                    <a:pt x="693" y="90"/>
                  </a:lnTo>
                  <a:lnTo>
                    <a:pt x="693" y="106"/>
                  </a:lnTo>
                  <a:lnTo>
                    <a:pt x="693" y="127"/>
                  </a:lnTo>
                  <a:lnTo>
                    <a:pt x="688" y="148"/>
                  </a:lnTo>
                  <a:lnTo>
                    <a:pt x="682" y="164"/>
                  </a:lnTo>
                  <a:lnTo>
                    <a:pt x="682" y="180"/>
                  </a:lnTo>
                  <a:lnTo>
                    <a:pt x="677" y="196"/>
                  </a:lnTo>
                  <a:lnTo>
                    <a:pt x="677" y="217"/>
                  </a:lnTo>
                  <a:lnTo>
                    <a:pt x="672" y="244"/>
                  </a:lnTo>
                  <a:lnTo>
                    <a:pt x="672" y="270"/>
                  </a:lnTo>
                  <a:lnTo>
                    <a:pt x="672" y="302"/>
                  </a:lnTo>
                  <a:lnTo>
                    <a:pt x="672" y="339"/>
                  </a:lnTo>
                  <a:lnTo>
                    <a:pt x="672" y="376"/>
                  </a:lnTo>
                  <a:lnTo>
                    <a:pt x="667" y="413"/>
                  </a:lnTo>
                  <a:lnTo>
                    <a:pt x="667" y="455"/>
                  </a:lnTo>
                  <a:lnTo>
                    <a:pt x="661" y="497"/>
                  </a:lnTo>
                  <a:lnTo>
                    <a:pt x="656" y="540"/>
                  </a:lnTo>
                  <a:lnTo>
                    <a:pt x="656" y="582"/>
                  </a:lnTo>
                  <a:lnTo>
                    <a:pt x="651" y="677"/>
                  </a:lnTo>
                  <a:lnTo>
                    <a:pt x="645" y="730"/>
                  </a:lnTo>
                  <a:lnTo>
                    <a:pt x="645" y="778"/>
                  </a:lnTo>
                  <a:lnTo>
                    <a:pt x="635" y="820"/>
                  </a:lnTo>
                  <a:lnTo>
                    <a:pt x="630" y="868"/>
                  </a:lnTo>
                  <a:lnTo>
                    <a:pt x="619" y="910"/>
                  </a:lnTo>
                  <a:lnTo>
                    <a:pt x="608" y="947"/>
                  </a:lnTo>
                  <a:lnTo>
                    <a:pt x="598" y="989"/>
                  </a:lnTo>
                  <a:lnTo>
                    <a:pt x="587" y="1026"/>
                  </a:lnTo>
                  <a:lnTo>
                    <a:pt x="587" y="102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3"/>
            <p:cNvSpPr/>
            <p:nvPr/>
          </p:nvSpPr>
          <p:spPr bwMode="auto">
            <a:xfrm>
              <a:off x="5794320" y="3586998"/>
              <a:ext cx="1577975" cy="1250950"/>
            </a:xfrm>
            <a:custGeom>
              <a:avLst/>
              <a:gdLst>
                <a:gd name="T0" fmla="*/ 914 w 994"/>
                <a:gd name="T1" fmla="*/ 704 h 788"/>
                <a:gd name="T2" fmla="*/ 951 w 994"/>
                <a:gd name="T3" fmla="*/ 714 h 788"/>
                <a:gd name="T4" fmla="*/ 978 w 994"/>
                <a:gd name="T5" fmla="*/ 725 h 788"/>
                <a:gd name="T6" fmla="*/ 994 w 994"/>
                <a:gd name="T7" fmla="*/ 735 h 788"/>
                <a:gd name="T8" fmla="*/ 994 w 994"/>
                <a:gd name="T9" fmla="*/ 746 h 788"/>
                <a:gd name="T10" fmla="*/ 978 w 994"/>
                <a:gd name="T11" fmla="*/ 756 h 788"/>
                <a:gd name="T12" fmla="*/ 946 w 994"/>
                <a:gd name="T13" fmla="*/ 767 h 788"/>
                <a:gd name="T14" fmla="*/ 899 w 994"/>
                <a:gd name="T15" fmla="*/ 778 h 788"/>
                <a:gd name="T16" fmla="*/ 809 w 994"/>
                <a:gd name="T17" fmla="*/ 783 h 788"/>
                <a:gd name="T18" fmla="*/ 687 w 994"/>
                <a:gd name="T19" fmla="*/ 788 h 788"/>
                <a:gd name="T20" fmla="*/ 602 w 994"/>
                <a:gd name="T21" fmla="*/ 788 h 788"/>
                <a:gd name="T22" fmla="*/ 555 w 994"/>
                <a:gd name="T23" fmla="*/ 783 h 788"/>
                <a:gd name="T24" fmla="*/ 518 w 994"/>
                <a:gd name="T25" fmla="*/ 778 h 788"/>
                <a:gd name="T26" fmla="*/ 491 w 994"/>
                <a:gd name="T27" fmla="*/ 772 h 788"/>
                <a:gd name="T28" fmla="*/ 470 w 994"/>
                <a:gd name="T29" fmla="*/ 756 h 788"/>
                <a:gd name="T30" fmla="*/ 449 w 994"/>
                <a:gd name="T31" fmla="*/ 730 h 788"/>
                <a:gd name="T32" fmla="*/ 417 w 994"/>
                <a:gd name="T33" fmla="*/ 693 h 788"/>
                <a:gd name="T34" fmla="*/ 386 w 994"/>
                <a:gd name="T35" fmla="*/ 645 h 788"/>
                <a:gd name="T36" fmla="*/ 354 w 994"/>
                <a:gd name="T37" fmla="*/ 603 h 788"/>
                <a:gd name="T38" fmla="*/ 327 w 994"/>
                <a:gd name="T39" fmla="*/ 566 h 788"/>
                <a:gd name="T40" fmla="*/ 296 w 994"/>
                <a:gd name="T41" fmla="*/ 519 h 788"/>
                <a:gd name="T42" fmla="*/ 259 w 994"/>
                <a:gd name="T43" fmla="*/ 460 h 788"/>
                <a:gd name="T44" fmla="*/ 211 w 994"/>
                <a:gd name="T45" fmla="*/ 386 h 788"/>
                <a:gd name="T46" fmla="*/ 158 w 994"/>
                <a:gd name="T47" fmla="*/ 307 h 788"/>
                <a:gd name="T48" fmla="*/ 100 w 994"/>
                <a:gd name="T49" fmla="*/ 217 h 788"/>
                <a:gd name="T50" fmla="*/ 37 w 994"/>
                <a:gd name="T51" fmla="*/ 117 h 788"/>
                <a:gd name="T52" fmla="*/ 10 w 994"/>
                <a:gd name="T53" fmla="*/ 48 h 788"/>
                <a:gd name="T54" fmla="*/ 37 w 994"/>
                <a:gd name="T55" fmla="*/ 0 h 788"/>
                <a:gd name="T56" fmla="*/ 111 w 994"/>
                <a:gd name="T57" fmla="*/ 95 h 788"/>
                <a:gd name="T58" fmla="*/ 174 w 994"/>
                <a:gd name="T59" fmla="*/ 175 h 788"/>
                <a:gd name="T60" fmla="*/ 222 w 994"/>
                <a:gd name="T61" fmla="*/ 238 h 788"/>
                <a:gd name="T62" fmla="*/ 259 w 994"/>
                <a:gd name="T63" fmla="*/ 291 h 788"/>
                <a:gd name="T64" fmla="*/ 296 w 994"/>
                <a:gd name="T65" fmla="*/ 333 h 788"/>
                <a:gd name="T66" fmla="*/ 333 w 994"/>
                <a:gd name="T67" fmla="*/ 376 h 788"/>
                <a:gd name="T68" fmla="*/ 428 w 994"/>
                <a:gd name="T69" fmla="*/ 471 h 788"/>
                <a:gd name="T70" fmla="*/ 481 w 994"/>
                <a:gd name="T71" fmla="*/ 519 h 788"/>
                <a:gd name="T72" fmla="*/ 539 w 994"/>
                <a:gd name="T73" fmla="*/ 556 h 788"/>
                <a:gd name="T74" fmla="*/ 597 w 994"/>
                <a:gd name="T75" fmla="*/ 593 h 788"/>
                <a:gd name="T76" fmla="*/ 687 w 994"/>
                <a:gd name="T77" fmla="*/ 635 h 788"/>
                <a:gd name="T78" fmla="*/ 745 w 994"/>
                <a:gd name="T79" fmla="*/ 656 h 788"/>
                <a:gd name="T80" fmla="*/ 830 w 994"/>
                <a:gd name="T81" fmla="*/ 688 h 788"/>
                <a:gd name="T82" fmla="*/ 888 w 994"/>
                <a:gd name="T83" fmla="*/ 69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94" h="788">
                  <a:moveTo>
                    <a:pt x="888" y="698"/>
                  </a:moveTo>
                  <a:lnTo>
                    <a:pt x="914" y="704"/>
                  </a:lnTo>
                  <a:lnTo>
                    <a:pt x="936" y="709"/>
                  </a:lnTo>
                  <a:lnTo>
                    <a:pt x="951" y="714"/>
                  </a:lnTo>
                  <a:lnTo>
                    <a:pt x="967" y="719"/>
                  </a:lnTo>
                  <a:lnTo>
                    <a:pt x="978" y="725"/>
                  </a:lnTo>
                  <a:lnTo>
                    <a:pt x="988" y="730"/>
                  </a:lnTo>
                  <a:lnTo>
                    <a:pt x="994" y="735"/>
                  </a:lnTo>
                  <a:lnTo>
                    <a:pt x="994" y="741"/>
                  </a:lnTo>
                  <a:lnTo>
                    <a:pt x="994" y="746"/>
                  </a:lnTo>
                  <a:lnTo>
                    <a:pt x="988" y="751"/>
                  </a:lnTo>
                  <a:lnTo>
                    <a:pt x="978" y="756"/>
                  </a:lnTo>
                  <a:lnTo>
                    <a:pt x="962" y="762"/>
                  </a:lnTo>
                  <a:lnTo>
                    <a:pt x="946" y="767"/>
                  </a:lnTo>
                  <a:lnTo>
                    <a:pt x="925" y="772"/>
                  </a:lnTo>
                  <a:lnTo>
                    <a:pt x="899" y="778"/>
                  </a:lnTo>
                  <a:lnTo>
                    <a:pt x="872" y="778"/>
                  </a:lnTo>
                  <a:lnTo>
                    <a:pt x="809" y="783"/>
                  </a:lnTo>
                  <a:lnTo>
                    <a:pt x="750" y="788"/>
                  </a:lnTo>
                  <a:lnTo>
                    <a:pt x="687" y="788"/>
                  </a:lnTo>
                  <a:lnTo>
                    <a:pt x="629" y="788"/>
                  </a:lnTo>
                  <a:lnTo>
                    <a:pt x="602" y="788"/>
                  </a:lnTo>
                  <a:lnTo>
                    <a:pt x="576" y="788"/>
                  </a:lnTo>
                  <a:lnTo>
                    <a:pt x="555" y="783"/>
                  </a:lnTo>
                  <a:lnTo>
                    <a:pt x="534" y="783"/>
                  </a:lnTo>
                  <a:lnTo>
                    <a:pt x="518" y="778"/>
                  </a:lnTo>
                  <a:lnTo>
                    <a:pt x="502" y="772"/>
                  </a:lnTo>
                  <a:lnTo>
                    <a:pt x="491" y="772"/>
                  </a:lnTo>
                  <a:lnTo>
                    <a:pt x="481" y="767"/>
                  </a:lnTo>
                  <a:lnTo>
                    <a:pt x="470" y="756"/>
                  </a:lnTo>
                  <a:lnTo>
                    <a:pt x="460" y="746"/>
                  </a:lnTo>
                  <a:lnTo>
                    <a:pt x="449" y="730"/>
                  </a:lnTo>
                  <a:lnTo>
                    <a:pt x="433" y="714"/>
                  </a:lnTo>
                  <a:lnTo>
                    <a:pt x="417" y="693"/>
                  </a:lnTo>
                  <a:lnTo>
                    <a:pt x="401" y="672"/>
                  </a:lnTo>
                  <a:lnTo>
                    <a:pt x="386" y="645"/>
                  </a:lnTo>
                  <a:lnTo>
                    <a:pt x="364" y="619"/>
                  </a:lnTo>
                  <a:lnTo>
                    <a:pt x="354" y="603"/>
                  </a:lnTo>
                  <a:lnTo>
                    <a:pt x="343" y="587"/>
                  </a:lnTo>
                  <a:lnTo>
                    <a:pt x="327" y="566"/>
                  </a:lnTo>
                  <a:lnTo>
                    <a:pt x="317" y="545"/>
                  </a:lnTo>
                  <a:lnTo>
                    <a:pt x="296" y="519"/>
                  </a:lnTo>
                  <a:lnTo>
                    <a:pt x="280" y="487"/>
                  </a:lnTo>
                  <a:lnTo>
                    <a:pt x="259" y="460"/>
                  </a:lnTo>
                  <a:lnTo>
                    <a:pt x="238" y="423"/>
                  </a:lnTo>
                  <a:lnTo>
                    <a:pt x="211" y="386"/>
                  </a:lnTo>
                  <a:lnTo>
                    <a:pt x="185" y="349"/>
                  </a:lnTo>
                  <a:lnTo>
                    <a:pt x="158" y="307"/>
                  </a:lnTo>
                  <a:lnTo>
                    <a:pt x="132" y="265"/>
                  </a:lnTo>
                  <a:lnTo>
                    <a:pt x="100" y="217"/>
                  </a:lnTo>
                  <a:lnTo>
                    <a:pt x="68" y="169"/>
                  </a:lnTo>
                  <a:lnTo>
                    <a:pt x="37" y="117"/>
                  </a:lnTo>
                  <a:lnTo>
                    <a:pt x="0" y="64"/>
                  </a:lnTo>
                  <a:lnTo>
                    <a:pt x="10" y="48"/>
                  </a:lnTo>
                  <a:lnTo>
                    <a:pt x="21" y="32"/>
                  </a:lnTo>
                  <a:lnTo>
                    <a:pt x="37" y="0"/>
                  </a:lnTo>
                  <a:lnTo>
                    <a:pt x="74" y="48"/>
                  </a:lnTo>
                  <a:lnTo>
                    <a:pt x="111" y="95"/>
                  </a:lnTo>
                  <a:lnTo>
                    <a:pt x="142" y="138"/>
                  </a:lnTo>
                  <a:lnTo>
                    <a:pt x="174" y="175"/>
                  </a:lnTo>
                  <a:lnTo>
                    <a:pt x="195" y="212"/>
                  </a:lnTo>
                  <a:lnTo>
                    <a:pt x="222" y="238"/>
                  </a:lnTo>
                  <a:lnTo>
                    <a:pt x="243" y="270"/>
                  </a:lnTo>
                  <a:lnTo>
                    <a:pt x="259" y="291"/>
                  </a:lnTo>
                  <a:lnTo>
                    <a:pt x="275" y="312"/>
                  </a:lnTo>
                  <a:lnTo>
                    <a:pt x="296" y="333"/>
                  </a:lnTo>
                  <a:lnTo>
                    <a:pt x="312" y="355"/>
                  </a:lnTo>
                  <a:lnTo>
                    <a:pt x="333" y="376"/>
                  </a:lnTo>
                  <a:lnTo>
                    <a:pt x="380" y="423"/>
                  </a:lnTo>
                  <a:lnTo>
                    <a:pt x="428" y="471"/>
                  </a:lnTo>
                  <a:lnTo>
                    <a:pt x="454" y="497"/>
                  </a:lnTo>
                  <a:lnTo>
                    <a:pt x="481" y="519"/>
                  </a:lnTo>
                  <a:lnTo>
                    <a:pt x="507" y="540"/>
                  </a:lnTo>
                  <a:lnTo>
                    <a:pt x="539" y="556"/>
                  </a:lnTo>
                  <a:lnTo>
                    <a:pt x="565" y="577"/>
                  </a:lnTo>
                  <a:lnTo>
                    <a:pt x="597" y="593"/>
                  </a:lnTo>
                  <a:lnTo>
                    <a:pt x="661" y="619"/>
                  </a:lnTo>
                  <a:lnTo>
                    <a:pt x="687" y="635"/>
                  </a:lnTo>
                  <a:lnTo>
                    <a:pt x="719" y="645"/>
                  </a:lnTo>
                  <a:lnTo>
                    <a:pt x="745" y="656"/>
                  </a:lnTo>
                  <a:lnTo>
                    <a:pt x="777" y="667"/>
                  </a:lnTo>
                  <a:lnTo>
                    <a:pt x="830" y="688"/>
                  </a:lnTo>
                  <a:lnTo>
                    <a:pt x="888" y="698"/>
                  </a:lnTo>
                  <a:lnTo>
                    <a:pt x="888" y="69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Freeform 11"/>
          <p:cNvSpPr/>
          <p:nvPr/>
        </p:nvSpPr>
        <p:spPr bwMode="auto">
          <a:xfrm>
            <a:off x="1403648" y="2139702"/>
            <a:ext cx="904938" cy="259168"/>
          </a:xfrm>
          <a:custGeom>
            <a:avLst/>
            <a:gdLst>
              <a:gd name="T0" fmla="*/ 724 w 1179"/>
              <a:gd name="T1" fmla="*/ 169 h 280"/>
              <a:gd name="T2" fmla="*/ 613 w 1179"/>
              <a:gd name="T3" fmla="*/ 190 h 280"/>
              <a:gd name="T4" fmla="*/ 507 w 1179"/>
              <a:gd name="T5" fmla="*/ 212 h 280"/>
              <a:gd name="T6" fmla="*/ 412 w 1179"/>
              <a:gd name="T7" fmla="*/ 227 h 280"/>
              <a:gd name="T8" fmla="*/ 343 w 1179"/>
              <a:gd name="T9" fmla="*/ 243 h 280"/>
              <a:gd name="T10" fmla="*/ 269 w 1179"/>
              <a:gd name="T11" fmla="*/ 259 h 280"/>
              <a:gd name="T12" fmla="*/ 206 w 1179"/>
              <a:gd name="T13" fmla="*/ 270 h 280"/>
              <a:gd name="T14" fmla="*/ 164 w 1179"/>
              <a:gd name="T15" fmla="*/ 275 h 280"/>
              <a:gd name="T16" fmla="*/ 143 w 1179"/>
              <a:gd name="T17" fmla="*/ 280 h 280"/>
              <a:gd name="T18" fmla="*/ 121 w 1179"/>
              <a:gd name="T19" fmla="*/ 280 h 280"/>
              <a:gd name="T20" fmla="*/ 84 w 1179"/>
              <a:gd name="T21" fmla="*/ 264 h 280"/>
              <a:gd name="T22" fmla="*/ 58 w 1179"/>
              <a:gd name="T23" fmla="*/ 254 h 280"/>
              <a:gd name="T24" fmla="*/ 31 w 1179"/>
              <a:gd name="T25" fmla="*/ 243 h 280"/>
              <a:gd name="T26" fmla="*/ 16 w 1179"/>
              <a:gd name="T27" fmla="*/ 233 h 280"/>
              <a:gd name="T28" fmla="*/ 5 w 1179"/>
              <a:gd name="T29" fmla="*/ 222 h 280"/>
              <a:gd name="T30" fmla="*/ 0 w 1179"/>
              <a:gd name="T31" fmla="*/ 212 h 280"/>
              <a:gd name="T32" fmla="*/ 5 w 1179"/>
              <a:gd name="T33" fmla="*/ 206 h 280"/>
              <a:gd name="T34" fmla="*/ 26 w 1179"/>
              <a:gd name="T35" fmla="*/ 201 h 280"/>
              <a:gd name="T36" fmla="*/ 58 w 1179"/>
              <a:gd name="T37" fmla="*/ 196 h 280"/>
              <a:gd name="T38" fmla="*/ 100 w 1179"/>
              <a:gd name="T39" fmla="*/ 190 h 280"/>
              <a:gd name="T40" fmla="*/ 195 w 1179"/>
              <a:gd name="T41" fmla="*/ 180 h 280"/>
              <a:gd name="T42" fmla="*/ 280 w 1179"/>
              <a:gd name="T43" fmla="*/ 164 h 280"/>
              <a:gd name="T44" fmla="*/ 359 w 1179"/>
              <a:gd name="T45" fmla="*/ 148 h 280"/>
              <a:gd name="T46" fmla="*/ 460 w 1179"/>
              <a:gd name="T47" fmla="*/ 127 h 280"/>
              <a:gd name="T48" fmla="*/ 534 w 1179"/>
              <a:gd name="T49" fmla="*/ 111 h 280"/>
              <a:gd name="T50" fmla="*/ 592 w 1179"/>
              <a:gd name="T51" fmla="*/ 100 h 280"/>
              <a:gd name="T52" fmla="*/ 661 w 1179"/>
              <a:gd name="T53" fmla="*/ 85 h 280"/>
              <a:gd name="T54" fmla="*/ 745 w 1179"/>
              <a:gd name="T55" fmla="*/ 63 h 280"/>
              <a:gd name="T56" fmla="*/ 830 w 1179"/>
              <a:gd name="T57" fmla="*/ 42 h 280"/>
              <a:gd name="T58" fmla="*/ 909 w 1179"/>
              <a:gd name="T59" fmla="*/ 26 h 280"/>
              <a:gd name="T60" fmla="*/ 973 w 1179"/>
              <a:gd name="T61" fmla="*/ 16 h 280"/>
              <a:gd name="T62" fmla="*/ 1020 w 1179"/>
              <a:gd name="T63" fmla="*/ 5 h 280"/>
              <a:gd name="T64" fmla="*/ 1073 w 1179"/>
              <a:gd name="T65" fmla="*/ 0 h 280"/>
              <a:gd name="T66" fmla="*/ 1121 w 1179"/>
              <a:gd name="T67" fmla="*/ 16 h 280"/>
              <a:gd name="T68" fmla="*/ 1142 w 1179"/>
              <a:gd name="T69" fmla="*/ 32 h 280"/>
              <a:gd name="T70" fmla="*/ 1168 w 1179"/>
              <a:gd name="T71" fmla="*/ 58 h 280"/>
              <a:gd name="T72" fmla="*/ 1179 w 1179"/>
              <a:gd name="T73" fmla="*/ 74 h 280"/>
              <a:gd name="T74" fmla="*/ 1179 w 1179"/>
              <a:gd name="T75" fmla="*/ 85 h 280"/>
              <a:gd name="T76" fmla="*/ 1168 w 1179"/>
              <a:gd name="T77" fmla="*/ 95 h 280"/>
              <a:gd name="T78" fmla="*/ 1158 w 1179"/>
              <a:gd name="T79" fmla="*/ 106 h 280"/>
              <a:gd name="T80" fmla="*/ 1137 w 1179"/>
              <a:gd name="T81" fmla="*/ 111 h 280"/>
              <a:gd name="T82" fmla="*/ 1089 w 1179"/>
              <a:gd name="T83" fmla="*/ 122 h 280"/>
              <a:gd name="T84" fmla="*/ 1015 w 1179"/>
              <a:gd name="T85" fmla="*/ 132 h 280"/>
              <a:gd name="T86" fmla="*/ 936 w 1179"/>
              <a:gd name="T87" fmla="*/ 143 h 280"/>
              <a:gd name="T88" fmla="*/ 835 w 1179"/>
              <a:gd name="T89" fmla="*/ 153 h 280"/>
              <a:gd name="T90" fmla="*/ 777 w 1179"/>
              <a:gd name="T91" fmla="*/ 159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79" h="280">
                <a:moveTo>
                  <a:pt x="777" y="159"/>
                </a:moveTo>
                <a:lnTo>
                  <a:pt x="724" y="169"/>
                </a:lnTo>
                <a:lnTo>
                  <a:pt x="666" y="180"/>
                </a:lnTo>
                <a:lnTo>
                  <a:pt x="613" y="190"/>
                </a:lnTo>
                <a:lnTo>
                  <a:pt x="566" y="201"/>
                </a:lnTo>
                <a:lnTo>
                  <a:pt x="507" y="212"/>
                </a:lnTo>
                <a:lnTo>
                  <a:pt x="444" y="222"/>
                </a:lnTo>
                <a:lnTo>
                  <a:pt x="412" y="227"/>
                </a:lnTo>
                <a:lnTo>
                  <a:pt x="380" y="238"/>
                </a:lnTo>
                <a:lnTo>
                  <a:pt x="343" y="243"/>
                </a:lnTo>
                <a:lnTo>
                  <a:pt x="306" y="254"/>
                </a:lnTo>
                <a:lnTo>
                  <a:pt x="269" y="259"/>
                </a:lnTo>
                <a:lnTo>
                  <a:pt x="238" y="264"/>
                </a:lnTo>
                <a:lnTo>
                  <a:pt x="206" y="270"/>
                </a:lnTo>
                <a:lnTo>
                  <a:pt x="185" y="275"/>
                </a:lnTo>
                <a:lnTo>
                  <a:pt x="164" y="275"/>
                </a:lnTo>
                <a:lnTo>
                  <a:pt x="153" y="280"/>
                </a:lnTo>
                <a:lnTo>
                  <a:pt x="143" y="280"/>
                </a:lnTo>
                <a:lnTo>
                  <a:pt x="137" y="280"/>
                </a:lnTo>
                <a:lnTo>
                  <a:pt x="121" y="280"/>
                </a:lnTo>
                <a:lnTo>
                  <a:pt x="105" y="275"/>
                </a:lnTo>
                <a:lnTo>
                  <a:pt x="84" y="264"/>
                </a:lnTo>
                <a:lnTo>
                  <a:pt x="74" y="259"/>
                </a:lnTo>
                <a:lnTo>
                  <a:pt x="58" y="254"/>
                </a:lnTo>
                <a:lnTo>
                  <a:pt x="47" y="249"/>
                </a:lnTo>
                <a:lnTo>
                  <a:pt x="31" y="243"/>
                </a:lnTo>
                <a:lnTo>
                  <a:pt x="21" y="238"/>
                </a:lnTo>
                <a:lnTo>
                  <a:pt x="16" y="233"/>
                </a:lnTo>
                <a:lnTo>
                  <a:pt x="10" y="227"/>
                </a:lnTo>
                <a:lnTo>
                  <a:pt x="5" y="222"/>
                </a:lnTo>
                <a:lnTo>
                  <a:pt x="0" y="217"/>
                </a:lnTo>
                <a:lnTo>
                  <a:pt x="0" y="212"/>
                </a:lnTo>
                <a:lnTo>
                  <a:pt x="0" y="212"/>
                </a:lnTo>
                <a:lnTo>
                  <a:pt x="5" y="206"/>
                </a:lnTo>
                <a:lnTo>
                  <a:pt x="16" y="206"/>
                </a:lnTo>
                <a:lnTo>
                  <a:pt x="26" y="201"/>
                </a:lnTo>
                <a:lnTo>
                  <a:pt x="42" y="201"/>
                </a:lnTo>
                <a:lnTo>
                  <a:pt x="58" y="196"/>
                </a:lnTo>
                <a:lnTo>
                  <a:pt x="79" y="196"/>
                </a:lnTo>
                <a:lnTo>
                  <a:pt x="100" y="190"/>
                </a:lnTo>
                <a:lnTo>
                  <a:pt x="148" y="185"/>
                </a:lnTo>
                <a:lnTo>
                  <a:pt x="195" y="180"/>
                </a:lnTo>
                <a:lnTo>
                  <a:pt x="248" y="169"/>
                </a:lnTo>
                <a:lnTo>
                  <a:pt x="280" y="164"/>
                </a:lnTo>
                <a:lnTo>
                  <a:pt x="306" y="159"/>
                </a:lnTo>
                <a:lnTo>
                  <a:pt x="359" y="148"/>
                </a:lnTo>
                <a:lnTo>
                  <a:pt x="412" y="137"/>
                </a:lnTo>
                <a:lnTo>
                  <a:pt x="460" y="127"/>
                </a:lnTo>
                <a:lnTo>
                  <a:pt x="507" y="116"/>
                </a:lnTo>
                <a:lnTo>
                  <a:pt x="534" y="111"/>
                </a:lnTo>
                <a:lnTo>
                  <a:pt x="560" y="106"/>
                </a:lnTo>
                <a:lnTo>
                  <a:pt x="592" y="100"/>
                </a:lnTo>
                <a:lnTo>
                  <a:pt x="624" y="95"/>
                </a:lnTo>
                <a:lnTo>
                  <a:pt x="661" y="85"/>
                </a:lnTo>
                <a:lnTo>
                  <a:pt x="703" y="74"/>
                </a:lnTo>
                <a:lnTo>
                  <a:pt x="745" y="63"/>
                </a:lnTo>
                <a:lnTo>
                  <a:pt x="788" y="53"/>
                </a:lnTo>
                <a:lnTo>
                  <a:pt x="830" y="42"/>
                </a:lnTo>
                <a:lnTo>
                  <a:pt x="872" y="37"/>
                </a:lnTo>
                <a:lnTo>
                  <a:pt x="909" y="26"/>
                </a:lnTo>
                <a:lnTo>
                  <a:pt x="941" y="21"/>
                </a:lnTo>
                <a:lnTo>
                  <a:pt x="973" y="16"/>
                </a:lnTo>
                <a:lnTo>
                  <a:pt x="999" y="11"/>
                </a:lnTo>
                <a:lnTo>
                  <a:pt x="1020" y="5"/>
                </a:lnTo>
                <a:lnTo>
                  <a:pt x="1041" y="0"/>
                </a:lnTo>
                <a:lnTo>
                  <a:pt x="1073" y="0"/>
                </a:lnTo>
                <a:lnTo>
                  <a:pt x="1100" y="11"/>
                </a:lnTo>
                <a:lnTo>
                  <a:pt x="1121" y="16"/>
                </a:lnTo>
                <a:lnTo>
                  <a:pt x="1131" y="26"/>
                </a:lnTo>
                <a:lnTo>
                  <a:pt x="1142" y="32"/>
                </a:lnTo>
                <a:lnTo>
                  <a:pt x="1158" y="48"/>
                </a:lnTo>
                <a:lnTo>
                  <a:pt x="1168" y="58"/>
                </a:lnTo>
                <a:lnTo>
                  <a:pt x="1174" y="69"/>
                </a:lnTo>
                <a:lnTo>
                  <a:pt x="1179" y="74"/>
                </a:lnTo>
                <a:lnTo>
                  <a:pt x="1179" y="79"/>
                </a:lnTo>
                <a:lnTo>
                  <a:pt x="1179" y="85"/>
                </a:lnTo>
                <a:lnTo>
                  <a:pt x="1174" y="90"/>
                </a:lnTo>
                <a:lnTo>
                  <a:pt x="1168" y="95"/>
                </a:lnTo>
                <a:lnTo>
                  <a:pt x="1163" y="100"/>
                </a:lnTo>
                <a:lnTo>
                  <a:pt x="1158" y="106"/>
                </a:lnTo>
                <a:lnTo>
                  <a:pt x="1147" y="111"/>
                </a:lnTo>
                <a:lnTo>
                  <a:pt x="1137" y="111"/>
                </a:lnTo>
                <a:lnTo>
                  <a:pt x="1121" y="116"/>
                </a:lnTo>
                <a:lnTo>
                  <a:pt x="1089" y="122"/>
                </a:lnTo>
                <a:lnTo>
                  <a:pt x="1052" y="127"/>
                </a:lnTo>
                <a:lnTo>
                  <a:pt x="1015" y="132"/>
                </a:lnTo>
                <a:lnTo>
                  <a:pt x="978" y="137"/>
                </a:lnTo>
                <a:lnTo>
                  <a:pt x="936" y="143"/>
                </a:lnTo>
                <a:lnTo>
                  <a:pt x="888" y="148"/>
                </a:lnTo>
                <a:lnTo>
                  <a:pt x="835" y="153"/>
                </a:lnTo>
                <a:lnTo>
                  <a:pt x="809" y="159"/>
                </a:lnTo>
                <a:lnTo>
                  <a:pt x="777" y="159"/>
                </a:lnTo>
                <a:lnTo>
                  <a:pt x="777" y="159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chemeClr val="accent2">
                <a:lumMod val="60000"/>
                <a:lumOff val="40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1365476" y="1680140"/>
            <a:ext cx="531910" cy="1443943"/>
          </a:xfrm>
          <a:custGeom>
            <a:avLst/>
            <a:gdLst>
              <a:gd name="T0" fmla="*/ 571 w 693"/>
              <a:gd name="T1" fmla="*/ 1058 h 1560"/>
              <a:gd name="T2" fmla="*/ 540 w 693"/>
              <a:gd name="T3" fmla="*/ 1121 h 1560"/>
              <a:gd name="T4" fmla="*/ 497 w 693"/>
              <a:gd name="T5" fmla="*/ 1185 h 1560"/>
              <a:gd name="T6" fmla="*/ 455 w 693"/>
              <a:gd name="T7" fmla="*/ 1248 h 1560"/>
              <a:gd name="T8" fmla="*/ 402 w 693"/>
              <a:gd name="T9" fmla="*/ 1312 h 1560"/>
              <a:gd name="T10" fmla="*/ 344 w 693"/>
              <a:gd name="T11" fmla="*/ 1370 h 1560"/>
              <a:gd name="T12" fmla="*/ 275 w 693"/>
              <a:gd name="T13" fmla="*/ 1423 h 1560"/>
              <a:gd name="T14" fmla="*/ 201 w 693"/>
              <a:gd name="T15" fmla="*/ 1470 h 1560"/>
              <a:gd name="T16" fmla="*/ 127 w 693"/>
              <a:gd name="T17" fmla="*/ 1507 h 1560"/>
              <a:gd name="T18" fmla="*/ 69 w 693"/>
              <a:gd name="T19" fmla="*/ 1539 h 1560"/>
              <a:gd name="T20" fmla="*/ 27 w 693"/>
              <a:gd name="T21" fmla="*/ 1555 h 1560"/>
              <a:gd name="T22" fmla="*/ 6 w 693"/>
              <a:gd name="T23" fmla="*/ 1560 h 1560"/>
              <a:gd name="T24" fmla="*/ 0 w 693"/>
              <a:gd name="T25" fmla="*/ 1555 h 1560"/>
              <a:gd name="T26" fmla="*/ 6 w 693"/>
              <a:gd name="T27" fmla="*/ 1534 h 1560"/>
              <a:gd name="T28" fmla="*/ 27 w 693"/>
              <a:gd name="T29" fmla="*/ 1513 h 1560"/>
              <a:gd name="T30" fmla="*/ 58 w 693"/>
              <a:gd name="T31" fmla="*/ 1492 h 1560"/>
              <a:gd name="T32" fmla="*/ 101 w 693"/>
              <a:gd name="T33" fmla="*/ 1460 h 1560"/>
              <a:gd name="T34" fmla="*/ 148 w 693"/>
              <a:gd name="T35" fmla="*/ 1428 h 1560"/>
              <a:gd name="T36" fmla="*/ 201 w 693"/>
              <a:gd name="T37" fmla="*/ 1386 h 1560"/>
              <a:gd name="T38" fmla="*/ 259 w 693"/>
              <a:gd name="T39" fmla="*/ 1333 h 1560"/>
              <a:gd name="T40" fmla="*/ 323 w 693"/>
              <a:gd name="T41" fmla="*/ 1269 h 1560"/>
              <a:gd name="T42" fmla="*/ 376 w 693"/>
              <a:gd name="T43" fmla="*/ 1206 h 1560"/>
              <a:gd name="T44" fmla="*/ 418 w 693"/>
              <a:gd name="T45" fmla="*/ 1143 h 1560"/>
              <a:gd name="T46" fmla="*/ 455 w 693"/>
              <a:gd name="T47" fmla="*/ 1069 h 1560"/>
              <a:gd name="T48" fmla="*/ 487 w 693"/>
              <a:gd name="T49" fmla="*/ 994 h 1560"/>
              <a:gd name="T50" fmla="*/ 508 w 693"/>
              <a:gd name="T51" fmla="*/ 915 h 1560"/>
              <a:gd name="T52" fmla="*/ 529 w 693"/>
              <a:gd name="T53" fmla="*/ 825 h 1560"/>
              <a:gd name="T54" fmla="*/ 545 w 693"/>
              <a:gd name="T55" fmla="*/ 735 h 1560"/>
              <a:gd name="T56" fmla="*/ 555 w 693"/>
              <a:gd name="T57" fmla="*/ 587 h 1560"/>
              <a:gd name="T58" fmla="*/ 561 w 693"/>
              <a:gd name="T59" fmla="*/ 445 h 1560"/>
              <a:gd name="T60" fmla="*/ 561 w 693"/>
              <a:gd name="T61" fmla="*/ 344 h 1560"/>
              <a:gd name="T62" fmla="*/ 555 w 693"/>
              <a:gd name="T63" fmla="*/ 249 h 1560"/>
              <a:gd name="T64" fmla="*/ 545 w 693"/>
              <a:gd name="T65" fmla="*/ 175 h 1560"/>
              <a:gd name="T66" fmla="*/ 534 w 693"/>
              <a:gd name="T67" fmla="*/ 122 h 1560"/>
              <a:gd name="T68" fmla="*/ 518 w 693"/>
              <a:gd name="T69" fmla="*/ 85 h 1560"/>
              <a:gd name="T70" fmla="*/ 508 w 693"/>
              <a:gd name="T71" fmla="*/ 64 h 1560"/>
              <a:gd name="T72" fmla="*/ 497 w 693"/>
              <a:gd name="T73" fmla="*/ 48 h 1560"/>
              <a:gd name="T74" fmla="*/ 492 w 693"/>
              <a:gd name="T75" fmla="*/ 21 h 1560"/>
              <a:gd name="T76" fmla="*/ 497 w 693"/>
              <a:gd name="T77" fmla="*/ 6 h 1560"/>
              <a:gd name="T78" fmla="*/ 508 w 693"/>
              <a:gd name="T79" fmla="*/ 0 h 1560"/>
              <a:gd name="T80" fmla="*/ 524 w 693"/>
              <a:gd name="T81" fmla="*/ 0 h 1560"/>
              <a:gd name="T82" fmla="*/ 550 w 693"/>
              <a:gd name="T83" fmla="*/ 6 h 1560"/>
              <a:gd name="T84" fmla="*/ 598 w 693"/>
              <a:gd name="T85" fmla="*/ 16 h 1560"/>
              <a:gd name="T86" fmla="*/ 645 w 693"/>
              <a:gd name="T87" fmla="*/ 32 h 1560"/>
              <a:gd name="T88" fmla="*/ 672 w 693"/>
              <a:gd name="T89" fmla="*/ 58 h 1560"/>
              <a:gd name="T90" fmla="*/ 688 w 693"/>
              <a:gd name="T91" fmla="*/ 80 h 1560"/>
              <a:gd name="T92" fmla="*/ 693 w 693"/>
              <a:gd name="T93" fmla="*/ 106 h 1560"/>
              <a:gd name="T94" fmla="*/ 688 w 693"/>
              <a:gd name="T95" fmla="*/ 148 h 1560"/>
              <a:gd name="T96" fmla="*/ 682 w 693"/>
              <a:gd name="T97" fmla="*/ 180 h 1560"/>
              <a:gd name="T98" fmla="*/ 677 w 693"/>
              <a:gd name="T99" fmla="*/ 217 h 1560"/>
              <a:gd name="T100" fmla="*/ 672 w 693"/>
              <a:gd name="T101" fmla="*/ 270 h 1560"/>
              <a:gd name="T102" fmla="*/ 672 w 693"/>
              <a:gd name="T103" fmla="*/ 339 h 1560"/>
              <a:gd name="T104" fmla="*/ 667 w 693"/>
              <a:gd name="T105" fmla="*/ 413 h 1560"/>
              <a:gd name="T106" fmla="*/ 661 w 693"/>
              <a:gd name="T107" fmla="*/ 497 h 1560"/>
              <a:gd name="T108" fmla="*/ 656 w 693"/>
              <a:gd name="T109" fmla="*/ 582 h 1560"/>
              <a:gd name="T110" fmla="*/ 645 w 693"/>
              <a:gd name="T111" fmla="*/ 730 h 1560"/>
              <a:gd name="T112" fmla="*/ 635 w 693"/>
              <a:gd name="T113" fmla="*/ 820 h 1560"/>
              <a:gd name="T114" fmla="*/ 619 w 693"/>
              <a:gd name="T115" fmla="*/ 910 h 1560"/>
              <a:gd name="T116" fmla="*/ 598 w 693"/>
              <a:gd name="T117" fmla="*/ 989 h 1560"/>
              <a:gd name="T118" fmla="*/ 587 w 693"/>
              <a:gd name="T119" fmla="*/ 1026 h 1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93" h="1560">
                <a:moveTo>
                  <a:pt x="587" y="1026"/>
                </a:moveTo>
                <a:lnTo>
                  <a:pt x="571" y="1058"/>
                </a:lnTo>
                <a:lnTo>
                  <a:pt x="555" y="1090"/>
                </a:lnTo>
                <a:lnTo>
                  <a:pt x="540" y="1121"/>
                </a:lnTo>
                <a:lnTo>
                  <a:pt x="518" y="1153"/>
                </a:lnTo>
                <a:lnTo>
                  <a:pt x="497" y="1185"/>
                </a:lnTo>
                <a:lnTo>
                  <a:pt x="476" y="1217"/>
                </a:lnTo>
                <a:lnTo>
                  <a:pt x="455" y="1248"/>
                </a:lnTo>
                <a:lnTo>
                  <a:pt x="429" y="1280"/>
                </a:lnTo>
                <a:lnTo>
                  <a:pt x="402" y="1312"/>
                </a:lnTo>
                <a:lnTo>
                  <a:pt x="376" y="1344"/>
                </a:lnTo>
                <a:lnTo>
                  <a:pt x="344" y="1370"/>
                </a:lnTo>
                <a:lnTo>
                  <a:pt x="312" y="1396"/>
                </a:lnTo>
                <a:lnTo>
                  <a:pt x="275" y="1423"/>
                </a:lnTo>
                <a:lnTo>
                  <a:pt x="238" y="1449"/>
                </a:lnTo>
                <a:lnTo>
                  <a:pt x="201" y="1470"/>
                </a:lnTo>
                <a:lnTo>
                  <a:pt x="164" y="1492"/>
                </a:lnTo>
                <a:lnTo>
                  <a:pt x="127" y="1507"/>
                </a:lnTo>
                <a:lnTo>
                  <a:pt x="95" y="1523"/>
                </a:lnTo>
                <a:lnTo>
                  <a:pt x="69" y="1539"/>
                </a:lnTo>
                <a:lnTo>
                  <a:pt x="43" y="1550"/>
                </a:lnTo>
                <a:lnTo>
                  <a:pt x="27" y="1555"/>
                </a:lnTo>
                <a:lnTo>
                  <a:pt x="11" y="1560"/>
                </a:lnTo>
                <a:lnTo>
                  <a:pt x="6" y="1560"/>
                </a:lnTo>
                <a:lnTo>
                  <a:pt x="0" y="1560"/>
                </a:lnTo>
                <a:lnTo>
                  <a:pt x="0" y="1555"/>
                </a:lnTo>
                <a:lnTo>
                  <a:pt x="0" y="1544"/>
                </a:lnTo>
                <a:lnTo>
                  <a:pt x="6" y="1534"/>
                </a:lnTo>
                <a:lnTo>
                  <a:pt x="16" y="1529"/>
                </a:lnTo>
                <a:lnTo>
                  <a:pt x="27" y="1513"/>
                </a:lnTo>
                <a:lnTo>
                  <a:pt x="43" y="1502"/>
                </a:lnTo>
                <a:lnTo>
                  <a:pt x="58" y="1492"/>
                </a:lnTo>
                <a:lnTo>
                  <a:pt x="80" y="1476"/>
                </a:lnTo>
                <a:lnTo>
                  <a:pt x="101" y="1460"/>
                </a:lnTo>
                <a:lnTo>
                  <a:pt x="127" y="1444"/>
                </a:lnTo>
                <a:lnTo>
                  <a:pt x="148" y="1428"/>
                </a:lnTo>
                <a:lnTo>
                  <a:pt x="175" y="1407"/>
                </a:lnTo>
                <a:lnTo>
                  <a:pt x="201" y="1386"/>
                </a:lnTo>
                <a:lnTo>
                  <a:pt x="233" y="1359"/>
                </a:lnTo>
                <a:lnTo>
                  <a:pt x="259" y="1333"/>
                </a:lnTo>
                <a:lnTo>
                  <a:pt x="291" y="1301"/>
                </a:lnTo>
                <a:lnTo>
                  <a:pt x="323" y="1269"/>
                </a:lnTo>
                <a:lnTo>
                  <a:pt x="349" y="1238"/>
                </a:lnTo>
                <a:lnTo>
                  <a:pt x="376" y="1206"/>
                </a:lnTo>
                <a:lnTo>
                  <a:pt x="397" y="1174"/>
                </a:lnTo>
                <a:lnTo>
                  <a:pt x="418" y="1143"/>
                </a:lnTo>
                <a:lnTo>
                  <a:pt x="439" y="1106"/>
                </a:lnTo>
                <a:lnTo>
                  <a:pt x="455" y="1069"/>
                </a:lnTo>
                <a:lnTo>
                  <a:pt x="471" y="1032"/>
                </a:lnTo>
                <a:lnTo>
                  <a:pt x="487" y="994"/>
                </a:lnTo>
                <a:lnTo>
                  <a:pt x="497" y="952"/>
                </a:lnTo>
                <a:lnTo>
                  <a:pt x="508" y="915"/>
                </a:lnTo>
                <a:lnTo>
                  <a:pt x="518" y="873"/>
                </a:lnTo>
                <a:lnTo>
                  <a:pt x="529" y="825"/>
                </a:lnTo>
                <a:lnTo>
                  <a:pt x="534" y="783"/>
                </a:lnTo>
                <a:lnTo>
                  <a:pt x="545" y="735"/>
                </a:lnTo>
                <a:lnTo>
                  <a:pt x="550" y="682"/>
                </a:lnTo>
                <a:lnTo>
                  <a:pt x="555" y="587"/>
                </a:lnTo>
                <a:lnTo>
                  <a:pt x="561" y="492"/>
                </a:lnTo>
                <a:lnTo>
                  <a:pt x="561" y="445"/>
                </a:lnTo>
                <a:lnTo>
                  <a:pt x="561" y="397"/>
                </a:lnTo>
                <a:lnTo>
                  <a:pt x="561" y="344"/>
                </a:lnTo>
                <a:lnTo>
                  <a:pt x="555" y="296"/>
                </a:lnTo>
                <a:lnTo>
                  <a:pt x="555" y="249"/>
                </a:lnTo>
                <a:lnTo>
                  <a:pt x="550" y="212"/>
                </a:lnTo>
                <a:lnTo>
                  <a:pt x="545" y="175"/>
                </a:lnTo>
                <a:lnTo>
                  <a:pt x="540" y="148"/>
                </a:lnTo>
                <a:lnTo>
                  <a:pt x="534" y="122"/>
                </a:lnTo>
                <a:lnTo>
                  <a:pt x="529" y="101"/>
                </a:lnTo>
                <a:lnTo>
                  <a:pt x="518" y="85"/>
                </a:lnTo>
                <a:lnTo>
                  <a:pt x="513" y="74"/>
                </a:lnTo>
                <a:lnTo>
                  <a:pt x="508" y="64"/>
                </a:lnTo>
                <a:lnTo>
                  <a:pt x="503" y="53"/>
                </a:lnTo>
                <a:lnTo>
                  <a:pt x="497" y="48"/>
                </a:lnTo>
                <a:lnTo>
                  <a:pt x="492" y="37"/>
                </a:lnTo>
                <a:lnTo>
                  <a:pt x="492" y="21"/>
                </a:lnTo>
                <a:lnTo>
                  <a:pt x="492" y="11"/>
                </a:lnTo>
                <a:lnTo>
                  <a:pt x="497" y="6"/>
                </a:lnTo>
                <a:lnTo>
                  <a:pt x="503" y="6"/>
                </a:lnTo>
                <a:lnTo>
                  <a:pt x="508" y="0"/>
                </a:lnTo>
                <a:lnTo>
                  <a:pt x="518" y="0"/>
                </a:lnTo>
                <a:lnTo>
                  <a:pt x="524" y="0"/>
                </a:lnTo>
                <a:lnTo>
                  <a:pt x="540" y="0"/>
                </a:lnTo>
                <a:lnTo>
                  <a:pt x="550" y="6"/>
                </a:lnTo>
                <a:lnTo>
                  <a:pt x="577" y="11"/>
                </a:lnTo>
                <a:lnTo>
                  <a:pt x="598" y="16"/>
                </a:lnTo>
                <a:lnTo>
                  <a:pt x="624" y="21"/>
                </a:lnTo>
                <a:lnTo>
                  <a:pt x="645" y="32"/>
                </a:lnTo>
                <a:lnTo>
                  <a:pt x="661" y="43"/>
                </a:lnTo>
                <a:lnTo>
                  <a:pt x="672" y="58"/>
                </a:lnTo>
                <a:lnTo>
                  <a:pt x="677" y="69"/>
                </a:lnTo>
                <a:lnTo>
                  <a:pt x="688" y="80"/>
                </a:lnTo>
                <a:lnTo>
                  <a:pt x="693" y="90"/>
                </a:lnTo>
                <a:lnTo>
                  <a:pt x="693" y="106"/>
                </a:lnTo>
                <a:lnTo>
                  <a:pt x="693" y="127"/>
                </a:lnTo>
                <a:lnTo>
                  <a:pt x="688" y="148"/>
                </a:lnTo>
                <a:lnTo>
                  <a:pt x="682" y="164"/>
                </a:lnTo>
                <a:lnTo>
                  <a:pt x="682" y="180"/>
                </a:lnTo>
                <a:lnTo>
                  <a:pt x="677" y="196"/>
                </a:lnTo>
                <a:lnTo>
                  <a:pt x="677" y="217"/>
                </a:lnTo>
                <a:lnTo>
                  <a:pt x="672" y="244"/>
                </a:lnTo>
                <a:lnTo>
                  <a:pt x="672" y="270"/>
                </a:lnTo>
                <a:lnTo>
                  <a:pt x="672" y="302"/>
                </a:lnTo>
                <a:lnTo>
                  <a:pt x="672" y="339"/>
                </a:lnTo>
                <a:lnTo>
                  <a:pt x="672" y="376"/>
                </a:lnTo>
                <a:lnTo>
                  <a:pt x="667" y="413"/>
                </a:lnTo>
                <a:lnTo>
                  <a:pt x="667" y="455"/>
                </a:lnTo>
                <a:lnTo>
                  <a:pt x="661" y="497"/>
                </a:lnTo>
                <a:lnTo>
                  <a:pt x="656" y="540"/>
                </a:lnTo>
                <a:lnTo>
                  <a:pt x="656" y="582"/>
                </a:lnTo>
                <a:lnTo>
                  <a:pt x="651" y="677"/>
                </a:lnTo>
                <a:lnTo>
                  <a:pt x="645" y="730"/>
                </a:lnTo>
                <a:lnTo>
                  <a:pt x="645" y="778"/>
                </a:lnTo>
                <a:lnTo>
                  <a:pt x="635" y="820"/>
                </a:lnTo>
                <a:lnTo>
                  <a:pt x="630" y="868"/>
                </a:lnTo>
                <a:lnTo>
                  <a:pt x="619" y="910"/>
                </a:lnTo>
                <a:lnTo>
                  <a:pt x="608" y="947"/>
                </a:lnTo>
                <a:lnTo>
                  <a:pt x="598" y="989"/>
                </a:lnTo>
                <a:lnTo>
                  <a:pt x="587" y="1026"/>
                </a:lnTo>
                <a:lnTo>
                  <a:pt x="587" y="1026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3"/>
          <p:cNvSpPr/>
          <p:nvPr/>
        </p:nvSpPr>
        <p:spPr bwMode="auto">
          <a:xfrm>
            <a:off x="1790012" y="2380560"/>
            <a:ext cx="762941" cy="729377"/>
          </a:xfrm>
          <a:custGeom>
            <a:avLst/>
            <a:gdLst>
              <a:gd name="T0" fmla="*/ 914 w 994"/>
              <a:gd name="T1" fmla="*/ 704 h 788"/>
              <a:gd name="T2" fmla="*/ 951 w 994"/>
              <a:gd name="T3" fmla="*/ 714 h 788"/>
              <a:gd name="T4" fmla="*/ 978 w 994"/>
              <a:gd name="T5" fmla="*/ 725 h 788"/>
              <a:gd name="T6" fmla="*/ 994 w 994"/>
              <a:gd name="T7" fmla="*/ 735 h 788"/>
              <a:gd name="T8" fmla="*/ 994 w 994"/>
              <a:gd name="T9" fmla="*/ 746 h 788"/>
              <a:gd name="T10" fmla="*/ 978 w 994"/>
              <a:gd name="T11" fmla="*/ 756 h 788"/>
              <a:gd name="T12" fmla="*/ 946 w 994"/>
              <a:gd name="T13" fmla="*/ 767 h 788"/>
              <a:gd name="T14" fmla="*/ 899 w 994"/>
              <a:gd name="T15" fmla="*/ 778 h 788"/>
              <a:gd name="T16" fmla="*/ 809 w 994"/>
              <a:gd name="T17" fmla="*/ 783 h 788"/>
              <a:gd name="T18" fmla="*/ 687 w 994"/>
              <a:gd name="T19" fmla="*/ 788 h 788"/>
              <a:gd name="T20" fmla="*/ 602 w 994"/>
              <a:gd name="T21" fmla="*/ 788 h 788"/>
              <a:gd name="T22" fmla="*/ 555 w 994"/>
              <a:gd name="T23" fmla="*/ 783 h 788"/>
              <a:gd name="T24" fmla="*/ 518 w 994"/>
              <a:gd name="T25" fmla="*/ 778 h 788"/>
              <a:gd name="T26" fmla="*/ 491 w 994"/>
              <a:gd name="T27" fmla="*/ 772 h 788"/>
              <a:gd name="T28" fmla="*/ 470 w 994"/>
              <a:gd name="T29" fmla="*/ 756 h 788"/>
              <a:gd name="T30" fmla="*/ 449 w 994"/>
              <a:gd name="T31" fmla="*/ 730 h 788"/>
              <a:gd name="T32" fmla="*/ 417 w 994"/>
              <a:gd name="T33" fmla="*/ 693 h 788"/>
              <a:gd name="T34" fmla="*/ 386 w 994"/>
              <a:gd name="T35" fmla="*/ 645 h 788"/>
              <a:gd name="T36" fmla="*/ 354 w 994"/>
              <a:gd name="T37" fmla="*/ 603 h 788"/>
              <a:gd name="T38" fmla="*/ 327 w 994"/>
              <a:gd name="T39" fmla="*/ 566 h 788"/>
              <a:gd name="T40" fmla="*/ 296 w 994"/>
              <a:gd name="T41" fmla="*/ 519 h 788"/>
              <a:gd name="T42" fmla="*/ 259 w 994"/>
              <a:gd name="T43" fmla="*/ 460 h 788"/>
              <a:gd name="T44" fmla="*/ 211 w 994"/>
              <a:gd name="T45" fmla="*/ 386 h 788"/>
              <a:gd name="T46" fmla="*/ 158 w 994"/>
              <a:gd name="T47" fmla="*/ 307 h 788"/>
              <a:gd name="T48" fmla="*/ 100 w 994"/>
              <a:gd name="T49" fmla="*/ 217 h 788"/>
              <a:gd name="T50" fmla="*/ 37 w 994"/>
              <a:gd name="T51" fmla="*/ 117 h 788"/>
              <a:gd name="T52" fmla="*/ 10 w 994"/>
              <a:gd name="T53" fmla="*/ 48 h 788"/>
              <a:gd name="T54" fmla="*/ 37 w 994"/>
              <a:gd name="T55" fmla="*/ 0 h 788"/>
              <a:gd name="T56" fmla="*/ 111 w 994"/>
              <a:gd name="T57" fmla="*/ 95 h 788"/>
              <a:gd name="T58" fmla="*/ 174 w 994"/>
              <a:gd name="T59" fmla="*/ 175 h 788"/>
              <a:gd name="T60" fmla="*/ 222 w 994"/>
              <a:gd name="T61" fmla="*/ 238 h 788"/>
              <a:gd name="T62" fmla="*/ 259 w 994"/>
              <a:gd name="T63" fmla="*/ 291 h 788"/>
              <a:gd name="T64" fmla="*/ 296 w 994"/>
              <a:gd name="T65" fmla="*/ 333 h 788"/>
              <a:gd name="T66" fmla="*/ 333 w 994"/>
              <a:gd name="T67" fmla="*/ 376 h 788"/>
              <a:gd name="T68" fmla="*/ 428 w 994"/>
              <a:gd name="T69" fmla="*/ 471 h 788"/>
              <a:gd name="T70" fmla="*/ 481 w 994"/>
              <a:gd name="T71" fmla="*/ 519 h 788"/>
              <a:gd name="T72" fmla="*/ 539 w 994"/>
              <a:gd name="T73" fmla="*/ 556 h 788"/>
              <a:gd name="T74" fmla="*/ 597 w 994"/>
              <a:gd name="T75" fmla="*/ 593 h 788"/>
              <a:gd name="T76" fmla="*/ 687 w 994"/>
              <a:gd name="T77" fmla="*/ 635 h 788"/>
              <a:gd name="T78" fmla="*/ 745 w 994"/>
              <a:gd name="T79" fmla="*/ 656 h 788"/>
              <a:gd name="T80" fmla="*/ 830 w 994"/>
              <a:gd name="T81" fmla="*/ 688 h 788"/>
              <a:gd name="T82" fmla="*/ 888 w 994"/>
              <a:gd name="T83" fmla="*/ 698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94" h="788">
                <a:moveTo>
                  <a:pt x="888" y="698"/>
                </a:moveTo>
                <a:lnTo>
                  <a:pt x="914" y="704"/>
                </a:lnTo>
                <a:lnTo>
                  <a:pt x="936" y="709"/>
                </a:lnTo>
                <a:lnTo>
                  <a:pt x="951" y="714"/>
                </a:lnTo>
                <a:lnTo>
                  <a:pt x="967" y="719"/>
                </a:lnTo>
                <a:lnTo>
                  <a:pt x="978" y="725"/>
                </a:lnTo>
                <a:lnTo>
                  <a:pt x="988" y="730"/>
                </a:lnTo>
                <a:lnTo>
                  <a:pt x="994" y="735"/>
                </a:lnTo>
                <a:lnTo>
                  <a:pt x="994" y="741"/>
                </a:lnTo>
                <a:lnTo>
                  <a:pt x="994" y="746"/>
                </a:lnTo>
                <a:lnTo>
                  <a:pt x="988" y="751"/>
                </a:lnTo>
                <a:lnTo>
                  <a:pt x="978" y="756"/>
                </a:lnTo>
                <a:lnTo>
                  <a:pt x="962" y="762"/>
                </a:lnTo>
                <a:lnTo>
                  <a:pt x="946" y="767"/>
                </a:lnTo>
                <a:lnTo>
                  <a:pt x="925" y="772"/>
                </a:lnTo>
                <a:lnTo>
                  <a:pt x="899" y="778"/>
                </a:lnTo>
                <a:lnTo>
                  <a:pt x="872" y="778"/>
                </a:lnTo>
                <a:lnTo>
                  <a:pt x="809" y="783"/>
                </a:lnTo>
                <a:lnTo>
                  <a:pt x="750" y="788"/>
                </a:lnTo>
                <a:lnTo>
                  <a:pt x="687" y="788"/>
                </a:lnTo>
                <a:lnTo>
                  <a:pt x="629" y="788"/>
                </a:lnTo>
                <a:lnTo>
                  <a:pt x="602" y="788"/>
                </a:lnTo>
                <a:lnTo>
                  <a:pt x="576" y="788"/>
                </a:lnTo>
                <a:lnTo>
                  <a:pt x="555" y="783"/>
                </a:lnTo>
                <a:lnTo>
                  <a:pt x="534" y="783"/>
                </a:lnTo>
                <a:lnTo>
                  <a:pt x="518" y="778"/>
                </a:lnTo>
                <a:lnTo>
                  <a:pt x="502" y="772"/>
                </a:lnTo>
                <a:lnTo>
                  <a:pt x="491" y="772"/>
                </a:lnTo>
                <a:lnTo>
                  <a:pt x="481" y="767"/>
                </a:lnTo>
                <a:lnTo>
                  <a:pt x="470" y="756"/>
                </a:lnTo>
                <a:lnTo>
                  <a:pt x="460" y="746"/>
                </a:lnTo>
                <a:lnTo>
                  <a:pt x="449" y="730"/>
                </a:lnTo>
                <a:lnTo>
                  <a:pt x="433" y="714"/>
                </a:lnTo>
                <a:lnTo>
                  <a:pt x="417" y="693"/>
                </a:lnTo>
                <a:lnTo>
                  <a:pt x="401" y="672"/>
                </a:lnTo>
                <a:lnTo>
                  <a:pt x="386" y="645"/>
                </a:lnTo>
                <a:lnTo>
                  <a:pt x="364" y="619"/>
                </a:lnTo>
                <a:lnTo>
                  <a:pt x="354" y="603"/>
                </a:lnTo>
                <a:lnTo>
                  <a:pt x="343" y="587"/>
                </a:lnTo>
                <a:lnTo>
                  <a:pt x="327" y="566"/>
                </a:lnTo>
                <a:lnTo>
                  <a:pt x="317" y="545"/>
                </a:lnTo>
                <a:lnTo>
                  <a:pt x="296" y="519"/>
                </a:lnTo>
                <a:lnTo>
                  <a:pt x="280" y="487"/>
                </a:lnTo>
                <a:lnTo>
                  <a:pt x="259" y="460"/>
                </a:lnTo>
                <a:lnTo>
                  <a:pt x="238" y="423"/>
                </a:lnTo>
                <a:lnTo>
                  <a:pt x="211" y="386"/>
                </a:lnTo>
                <a:lnTo>
                  <a:pt x="185" y="349"/>
                </a:lnTo>
                <a:lnTo>
                  <a:pt x="158" y="307"/>
                </a:lnTo>
                <a:lnTo>
                  <a:pt x="132" y="265"/>
                </a:lnTo>
                <a:lnTo>
                  <a:pt x="100" y="217"/>
                </a:lnTo>
                <a:lnTo>
                  <a:pt x="68" y="169"/>
                </a:lnTo>
                <a:lnTo>
                  <a:pt x="37" y="117"/>
                </a:lnTo>
                <a:lnTo>
                  <a:pt x="0" y="64"/>
                </a:lnTo>
                <a:lnTo>
                  <a:pt x="10" y="48"/>
                </a:lnTo>
                <a:lnTo>
                  <a:pt x="21" y="32"/>
                </a:lnTo>
                <a:lnTo>
                  <a:pt x="37" y="0"/>
                </a:lnTo>
                <a:lnTo>
                  <a:pt x="74" y="48"/>
                </a:lnTo>
                <a:lnTo>
                  <a:pt x="111" y="95"/>
                </a:lnTo>
                <a:lnTo>
                  <a:pt x="142" y="138"/>
                </a:lnTo>
                <a:lnTo>
                  <a:pt x="174" y="175"/>
                </a:lnTo>
                <a:lnTo>
                  <a:pt x="195" y="212"/>
                </a:lnTo>
                <a:lnTo>
                  <a:pt x="222" y="238"/>
                </a:lnTo>
                <a:lnTo>
                  <a:pt x="243" y="270"/>
                </a:lnTo>
                <a:lnTo>
                  <a:pt x="259" y="291"/>
                </a:lnTo>
                <a:lnTo>
                  <a:pt x="275" y="312"/>
                </a:lnTo>
                <a:lnTo>
                  <a:pt x="296" y="333"/>
                </a:lnTo>
                <a:lnTo>
                  <a:pt x="312" y="355"/>
                </a:lnTo>
                <a:lnTo>
                  <a:pt x="333" y="376"/>
                </a:lnTo>
                <a:lnTo>
                  <a:pt x="380" y="423"/>
                </a:lnTo>
                <a:lnTo>
                  <a:pt x="428" y="471"/>
                </a:lnTo>
                <a:lnTo>
                  <a:pt x="454" y="497"/>
                </a:lnTo>
                <a:lnTo>
                  <a:pt x="481" y="519"/>
                </a:lnTo>
                <a:lnTo>
                  <a:pt x="507" y="540"/>
                </a:lnTo>
                <a:lnTo>
                  <a:pt x="539" y="556"/>
                </a:lnTo>
                <a:lnTo>
                  <a:pt x="565" y="577"/>
                </a:lnTo>
                <a:lnTo>
                  <a:pt x="597" y="593"/>
                </a:lnTo>
                <a:lnTo>
                  <a:pt x="661" y="619"/>
                </a:lnTo>
                <a:lnTo>
                  <a:pt x="687" y="635"/>
                </a:lnTo>
                <a:lnTo>
                  <a:pt x="719" y="645"/>
                </a:lnTo>
                <a:lnTo>
                  <a:pt x="745" y="656"/>
                </a:lnTo>
                <a:lnTo>
                  <a:pt x="777" y="667"/>
                </a:lnTo>
                <a:lnTo>
                  <a:pt x="830" y="688"/>
                </a:lnTo>
                <a:lnTo>
                  <a:pt x="888" y="698"/>
                </a:lnTo>
                <a:lnTo>
                  <a:pt x="888" y="698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5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621" y="2006016"/>
            <a:ext cx="592283" cy="59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683568" y="3519374"/>
            <a:ext cx="2425658" cy="805402"/>
            <a:chOff x="2247523" y="4141205"/>
            <a:chExt cx="1535698" cy="509905"/>
          </a:xfrm>
        </p:grpSpPr>
        <p:grpSp>
          <p:nvGrpSpPr>
            <p:cNvPr id="26" name="组合 25"/>
            <p:cNvGrpSpPr/>
            <p:nvPr/>
          </p:nvGrpSpPr>
          <p:grpSpPr>
            <a:xfrm>
              <a:off x="3275856" y="4141205"/>
              <a:ext cx="507365" cy="509905"/>
              <a:chOff x="2219891" y="3588259"/>
              <a:chExt cx="507365" cy="509905"/>
            </a:xfrm>
          </p:grpSpPr>
          <p:pic>
            <p:nvPicPr>
              <p:cNvPr id="35" name="图片 34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19891" y="3588259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36" name="组合 35"/>
              <p:cNvGrpSpPr/>
              <p:nvPr/>
            </p:nvGrpSpPr>
            <p:grpSpPr>
              <a:xfrm>
                <a:off x="2304395" y="3682073"/>
                <a:ext cx="338356" cy="322276"/>
                <a:chOff x="4298950" y="560388"/>
                <a:chExt cx="801687" cy="763587"/>
              </a:xfrm>
              <a:solidFill>
                <a:srgbClr val="FF0000"/>
              </a:solidFill>
            </p:grpSpPr>
            <p:sp>
              <p:nvSpPr>
                <p:cNvPr id="37" name="Freeform 27"/>
                <p:cNvSpPr/>
                <p:nvPr/>
              </p:nvSpPr>
              <p:spPr bwMode="auto">
                <a:xfrm>
                  <a:off x="4332288" y="808038"/>
                  <a:ext cx="601662" cy="134938"/>
                </a:xfrm>
                <a:custGeom>
                  <a:avLst/>
                  <a:gdLst>
                    <a:gd name="T0" fmla="*/ 463 w 757"/>
                    <a:gd name="T1" fmla="*/ 101 h 171"/>
                    <a:gd name="T2" fmla="*/ 410 w 757"/>
                    <a:gd name="T3" fmla="*/ 110 h 171"/>
                    <a:gd name="T4" fmla="*/ 362 w 757"/>
                    <a:gd name="T5" fmla="*/ 119 h 171"/>
                    <a:gd name="T6" fmla="*/ 307 w 757"/>
                    <a:gd name="T7" fmla="*/ 131 h 171"/>
                    <a:gd name="T8" fmla="*/ 244 w 757"/>
                    <a:gd name="T9" fmla="*/ 143 h 171"/>
                    <a:gd name="T10" fmla="*/ 184 w 757"/>
                    <a:gd name="T11" fmla="*/ 154 h 171"/>
                    <a:gd name="T12" fmla="*/ 151 w 757"/>
                    <a:gd name="T13" fmla="*/ 161 h 171"/>
                    <a:gd name="T14" fmla="*/ 125 w 757"/>
                    <a:gd name="T15" fmla="*/ 165 h 171"/>
                    <a:gd name="T16" fmla="*/ 106 w 757"/>
                    <a:gd name="T17" fmla="*/ 168 h 171"/>
                    <a:gd name="T18" fmla="*/ 93 w 757"/>
                    <a:gd name="T19" fmla="*/ 170 h 171"/>
                    <a:gd name="T20" fmla="*/ 87 w 757"/>
                    <a:gd name="T21" fmla="*/ 171 h 171"/>
                    <a:gd name="T22" fmla="*/ 73 w 757"/>
                    <a:gd name="T23" fmla="*/ 168 h 171"/>
                    <a:gd name="T24" fmla="*/ 53 w 757"/>
                    <a:gd name="T25" fmla="*/ 161 h 171"/>
                    <a:gd name="T26" fmla="*/ 28 w 757"/>
                    <a:gd name="T27" fmla="*/ 149 h 171"/>
                    <a:gd name="T28" fmla="*/ 10 w 757"/>
                    <a:gd name="T29" fmla="*/ 139 h 171"/>
                    <a:gd name="T30" fmla="*/ 0 w 757"/>
                    <a:gd name="T31" fmla="*/ 131 h 171"/>
                    <a:gd name="T32" fmla="*/ 0 w 757"/>
                    <a:gd name="T33" fmla="*/ 128 h 171"/>
                    <a:gd name="T34" fmla="*/ 7 w 757"/>
                    <a:gd name="T35" fmla="*/ 125 h 171"/>
                    <a:gd name="T36" fmla="*/ 17 w 757"/>
                    <a:gd name="T37" fmla="*/ 122 h 171"/>
                    <a:gd name="T38" fmla="*/ 30 w 757"/>
                    <a:gd name="T39" fmla="*/ 119 h 171"/>
                    <a:gd name="T40" fmla="*/ 50 w 757"/>
                    <a:gd name="T41" fmla="*/ 117 h 171"/>
                    <a:gd name="T42" fmla="*/ 95 w 757"/>
                    <a:gd name="T43" fmla="*/ 111 h 171"/>
                    <a:gd name="T44" fmla="*/ 143 w 757"/>
                    <a:gd name="T45" fmla="*/ 105 h 171"/>
                    <a:gd name="T46" fmla="*/ 198 w 757"/>
                    <a:gd name="T47" fmla="*/ 97 h 171"/>
                    <a:gd name="T48" fmla="*/ 294 w 757"/>
                    <a:gd name="T49" fmla="*/ 76 h 171"/>
                    <a:gd name="T50" fmla="*/ 342 w 757"/>
                    <a:gd name="T51" fmla="*/ 66 h 171"/>
                    <a:gd name="T52" fmla="*/ 370 w 757"/>
                    <a:gd name="T53" fmla="*/ 62 h 171"/>
                    <a:gd name="T54" fmla="*/ 402 w 757"/>
                    <a:gd name="T55" fmla="*/ 55 h 171"/>
                    <a:gd name="T56" fmla="*/ 437 w 757"/>
                    <a:gd name="T57" fmla="*/ 48 h 171"/>
                    <a:gd name="T58" fmla="*/ 477 w 757"/>
                    <a:gd name="T59" fmla="*/ 39 h 171"/>
                    <a:gd name="T60" fmla="*/ 518 w 757"/>
                    <a:gd name="T61" fmla="*/ 29 h 171"/>
                    <a:gd name="T62" fmla="*/ 558 w 757"/>
                    <a:gd name="T63" fmla="*/ 21 h 171"/>
                    <a:gd name="T64" fmla="*/ 593 w 757"/>
                    <a:gd name="T65" fmla="*/ 12 h 171"/>
                    <a:gd name="T66" fmla="*/ 624 w 757"/>
                    <a:gd name="T67" fmla="*/ 7 h 171"/>
                    <a:gd name="T68" fmla="*/ 649 w 757"/>
                    <a:gd name="T69" fmla="*/ 2 h 171"/>
                    <a:gd name="T70" fmla="*/ 669 w 757"/>
                    <a:gd name="T71" fmla="*/ 0 h 171"/>
                    <a:gd name="T72" fmla="*/ 699 w 757"/>
                    <a:gd name="T73" fmla="*/ 2 h 171"/>
                    <a:gd name="T74" fmla="*/ 722 w 757"/>
                    <a:gd name="T75" fmla="*/ 9 h 171"/>
                    <a:gd name="T76" fmla="*/ 739 w 757"/>
                    <a:gd name="T77" fmla="*/ 23 h 171"/>
                    <a:gd name="T78" fmla="*/ 751 w 757"/>
                    <a:gd name="T79" fmla="*/ 36 h 171"/>
                    <a:gd name="T80" fmla="*/ 757 w 757"/>
                    <a:gd name="T81" fmla="*/ 44 h 171"/>
                    <a:gd name="T82" fmla="*/ 754 w 757"/>
                    <a:gd name="T83" fmla="*/ 53 h 171"/>
                    <a:gd name="T84" fmla="*/ 742 w 757"/>
                    <a:gd name="T85" fmla="*/ 62 h 171"/>
                    <a:gd name="T86" fmla="*/ 721 w 757"/>
                    <a:gd name="T87" fmla="*/ 69 h 171"/>
                    <a:gd name="T88" fmla="*/ 653 w 757"/>
                    <a:gd name="T89" fmla="*/ 79 h 171"/>
                    <a:gd name="T90" fmla="*/ 600 w 757"/>
                    <a:gd name="T91" fmla="*/ 86 h 171"/>
                    <a:gd name="T92" fmla="*/ 553 w 757"/>
                    <a:gd name="T93" fmla="*/ 92 h 171"/>
                    <a:gd name="T94" fmla="*/ 500 w 757"/>
                    <a:gd name="T95" fmla="*/ 97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57" h="171">
                      <a:moveTo>
                        <a:pt x="500" y="97"/>
                      </a:moveTo>
                      <a:lnTo>
                        <a:pt x="482" y="99"/>
                      </a:lnTo>
                      <a:lnTo>
                        <a:pt x="463" y="101"/>
                      </a:lnTo>
                      <a:lnTo>
                        <a:pt x="445" y="104"/>
                      </a:lnTo>
                      <a:lnTo>
                        <a:pt x="427" y="107"/>
                      </a:lnTo>
                      <a:lnTo>
                        <a:pt x="410" y="110"/>
                      </a:lnTo>
                      <a:lnTo>
                        <a:pt x="394" y="112"/>
                      </a:lnTo>
                      <a:lnTo>
                        <a:pt x="379" y="117"/>
                      </a:lnTo>
                      <a:lnTo>
                        <a:pt x="362" y="119"/>
                      </a:lnTo>
                      <a:lnTo>
                        <a:pt x="346" y="124"/>
                      </a:lnTo>
                      <a:lnTo>
                        <a:pt x="326" y="126"/>
                      </a:lnTo>
                      <a:lnTo>
                        <a:pt x="307" y="131"/>
                      </a:lnTo>
                      <a:lnTo>
                        <a:pt x="287" y="135"/>
                      </a:lnTo>
                      <a:lnTo>
                        <a:pt x="266" y="138"/>
                      </a:lnTo>
                      <a:lnTo>
                        <a:pt x="244" y="143"/>
                      </a:lnTo>
                      <a:lnTo>
                        <a:pt x="221" y="147"/>
                      </a:lnTo>
                      <a:lnTo>
                        <a:pt x="198" y="153"/>
                      </a:lnTo>
                      <a:lnTo>
                        <a:pt x="184" y="154"/>
                      </a:lnTo>
                      <a:lnTo>
                        <a:pt x="173" y="157"/>
                      </a:lnTo>
                      <a:lnTo>
                        <a:pt x="161" y="160"/>
                      </a:lnTo>
                      <a:lnTo>
                        <a:pt x="151" y="161"/>
                      </a:lnTo>
                      <a:lnTo>
                        <a:pt x="141" y="163"/>
                      </a:lnTo>
                      <a:lnTo>
                        <a:pt x="133" y="164"/>
                      </a:lnTo>
                      <a:lnTo>
                        <a:pt x="125" y="165"/>
                      </a:lnTo>
                      <a:lnTo>
                        <a:pt x="118" y="167"/>
                      </a:lnTo>
                      <a:lnTo>
                        <a:pt x="111" y="168"/>
                      </a:lnTo>
                      <a:lnTo>
                        <a:pt x="106" y="168"/>
                      </a:lnTo>
                      <a:lnTo>
                        <a:pt x="101" y="170"/>
                      </a:lnTo>
                      <a:lnTo>
                        <a:pt x="96" y="170"/>
                      </a:lnTo>
                      <a:lnTo>
                        <a:pt x="93" y="170"/>
                      </a:lnTo>
                      <a:lnTo>
                        <a:pt x="90" y="171"/>
                      </a:lnTo>
                      <a:lnTo>
                        <a:pt x="88" y="171"/>
                      </a:lnTo>
                      <a:lnTo>
                        <a:pt x="87" y="171"/>
                      </a:lnTo>
                      <a:lnTo>
                        <a:pt x="83" y="171"/>
                      </a:lnTo>
                      <a:lnTo>
                        <a:pt x="78" y="170"/>
                      </a:lnTo>
                      <a:lnTo>
                        <a:pt x="73" y="168"/>
                      </a:lnTo>
                      <a:lnTo>
                        <a:pt x="67" y="167"/>
                      </a:lnTo>
                      <a:lnTo>
                        <a:pt x="60" y="164"/>
                      </a:lnTo>
                      <a:lnTo>
                        <a:pt x="53" y="161"/>
                      </a:lnTo>
                      <a:lnTo>
                        <a:pt x="45" y="157"/>
                      </a:lnTo>
                      <a:lnTo>
                        <a:pt x="37" y="153"/>
                      </a:lnTo>
                      <a:lnTo>
                        <a:pt x="28" y="149"/>
                      </a:lnTo>
                      <a:lnTo>
                        <a:pt x="22" y="146"/>
                      </a:lnTo>
                      <a:lnTo>
                        <a:pt x="15" y="142"/>
                      </a:lnTo>
                      <a:lnTo>
                        <a:pt x="10" y="139"/>
                      </a:lnTo>
                      <a:lnTo>
                        <a:pt x="5" y="136"/>
                      </a:lnTo>
                      <a:lnTo>
                        <a:pt x="2" y="133"/>
                      </a:lnTo>
                      <a:lnTo>
                        <a:pt x="0" y="131"/>
                      </a:lnTo>
                      <a:lnTo>
                        <a:pt x="0" y="129"/>
                      </a:lnTo>
                      <a:lnTo>
                        <a:pt x="0" y="128"/>
                      </a:lnTo>
                      <a:lnTo>
                        <a:pt x="0" y="128"/>
                      </a:lnTo>
                      <a:lnTo>
                        <a:pt x="2" y="126"/>
                      </a:lnTo>
                      <a:lnTo>
                        <a:pt x="3" y="125"/>
                      </a:lnTo>
                      <a:lnTo>
                        <a:pt x="7" y="125"/>
                      </a:lnTo>
                      <a:lnTo>
                        <a:pt x="8" y="124"/>
                      </a:lnTo>
                      <a:lnTo>
                        <a:pt x="12" y="124"/>
                      </a:lnTo>
                      <a:lnTo>
                        <a:pt x="17" y="122"/>
                      </a:lnTo>
                      <a:lnTo>
                        <a:pt x="20" y="121"/>
                      </a:lnTo>
                      <a:lnTo>
                        <a:pt x="25" y="121"/>
                      </a:lnTo>
                      <a:lnTo>
                        <a:pt x="30" y="119"/>
                      </a:lnTo>
                      <a:lnTo>
                        <a:pt x="37" y="119"/>
                      </a:lnTo>
                      <a:lnTo>
                        <a:pt x="43" y="118"/>
                      </a:lnTo>
                      <a:lnTo>
                        <a:pt x="50" y="117"/>
                      </a:lnTo>
                      <a:lnTo>
                        <a:pt x="57" y="117"/>
                      </a:lnTo>
                      <a:lnTo>
                        <a:pt x="63" y="115"/>
                      </a:lnTo>
                      <a:lnTo>
                        <a:pt x="95" y="111"/>
                      </a:lnTo>
                      <a:lnTo>
                        <a:pt x="111" y="110"/>
                      </a:lnTo>
                      <a:lnTo>
                        <a:pt x="128" y="108"/>
                      </a:lnTo>
                      <a:lnTo>
                        <a:pt x="143" y="105"/>
                      </a:lnTo>
                      <a:lnTo>
                        <a:pt x="161" y="103"/>
                      </a:lnTo>
                      <a:lnTo>
                        <a:pt x="179" y="100"/>
                      </a:lnTo>
                      <a:lnTo>
                        <a:pt x="198" y="97"/>
                      </a:lnTo>
                      <a:lnTo>
                        <a:pt x="231" y="90"/>
                      </a:lnTo>
                      <a:lnTo>
                        <a:pt x="262" y="83"/>
                      </a:lnTo>
                      <a:lnTo>
                        <a:pt x="294" y="76"/>
                      </a:lnTo>
                      <a:lnTo>
                        <a:pt x="326" y="69"/>
                      </a:lnTo>
                      <a:lnTo>
                        <a:pt x="334" y="68"/>
                      </a:lnTo>
                      <a:lnTo>
                        <a:pt x="342" y="66"/>
                      </a:lnTo>
                      <a:lnTo>
                        <a:pt x="350" y="65"/>
                      </a:lnTo>
                      <a:lnTo>
                        <a:pt x="360" y="64"/>
                      </a:lnTo>
                      <a:lnTo>
                        <a:pt x="370" y="62"/>
                      </a:lnTo>
                      <a:lnTo>
                        <a:pt x="380" y="61"/>
                      </a:lnTo>
                      <a:lnTo>
                        <a:pt x="390" y="58"/>
                      </a:lnTo>
                      <a:lnTo>
                        <a:pt x="402" y="55"/>
                      </a:lnTo>
                      <a:lnTo>
                        <a:pt x="414" y="54"/>
                      </a:lnTo>
                      <a:lnTo>
                        <a:pt x="425" y="51"/>
                      </a:lnTo>
                      <a:lnTo>
                        <a:pt x="437" y="48"/>
                      </a:lnTo>
                      <a:lnTo>
                        <a:pt x="450" y="46"/>
                      </a:lnTo>
                      <a:lnTo>
                        <a:pt x="463" y="43"/>
                      </a:lnTo>
                      <a:lnTo>
                        <a:pt x="477" y="39"/>
                      </a:lnTo>
                      <a:lnTo>
                        <a:pt x="490" y="36"/>
                      </a:lnTo>
                      <a:lnTo>
                        <a:pt x="505" y="32"/>
                      </a:lnTo>
                      <a:lnTo>
                        <a:pt x="518" y="29"/>
                      </a:lnTo>
                      <a:lnTo>
                        <a:pt x="533" y="26"/>
                      </a:lnTo>
                      <a:lnTo>
                        <a:pt x="546" y="23"/>
                      </a:lnTo>
                      <a:lnTo>
                        <a:pt x="558" y="21"/>
                      </a:lnTo>
                      <a:lnTo>
                        <a:pt x="571" y="18"/>
                      </a:lnTo>
                      <a:lnTo>
                        <a:pt x="583" y="15"/>
                      </a:lnTo>
                      <a:lnTo>
                        <a:pt x="593" y="12"/>
                      </a:lnTo>
                      <a:lnTo>
                        <a:pt x="605" y="11"/>
                      </a:lnTo>
                      <a:lnTo>
                        <a:pt x="614" y="9"/>
                      </a:lnTo>
                      <a:lnTo>
                        <a:pt x="624" y="7"/>
                      </a:lnTo>
                      <a:lnTo>
                        <a:pt x="633" y="5"/>
                      </a:lnTo>
                      <a:lnTo>
                        <a:pt x="641" y="4"/>
                      </a:lnTo>
                      <a:lnTo>
                        <a:pt x="649" y="2"/>
                      </a:lnTo>
                      <a:lnTo>
                        <a:pt x="656" y="2"/>
                      </a:lnTo>
                      <a:lnTo>
                        <a:pt x="663" y="1"/>
                      </a:lnTo>
                      <a:lnTo>
                        <a:pt x="669" y="0"/>
                      </a:lnTo>
                      <a:lnTo>
                        <a:pt x="679" y="0"/>
                      </a:lnTo>
                      <a:lnTo>
                        <a:pt x="689" y="1"/>
                      </a:lnTo>
                      <a:lnTo>
                        <a:pt x="699" y="2"/>
                      </a:lnTo>
                      <a:lnTo>
                        <a:pt x="707" y="4"/>
                      </a:lnTo>
                      <a:lnTo>
                        <a:pt x="714" y="7"/>
                      </a:lnTo>
                      <a:lnTo>
                        <a:pt x="722" y="9"/>
                      </a:lnTo>
                      <a:lnTo>
                        <a:pt x="729" y="14"/>
                      </a:lnTo>
                      <a:lnTo>
                        <a:pt x="734" y="18"/>
                      </a:lnTo>
                      <a:lnTo>
                        <a:pt x="739" y="23"/>
                      </a:lnTo>
                      <a:lnTo>
                        <a:pt x="744" y="27"/>
                      </a:lnTo>
                      <a:lnTo>
                        <a:pt x="747" y="32"/>
                      </a:lnTo>
                      <a:lnTo>
                        <a:pt x="751" y="36"/>
                      </a:lnTo>
                      <a:lnTo>
                        <a:pt x="754" y="39"/>
                      </a:lnTo>
                      <a:lnTo>
                        <a:pt x="756" y="41"/>
                      </a:lnTo>
                      <a:lnTo>
                        <a:pt x="757" y="44"/>
                      </a:lnTo>
                      <a:lnTo>
                        <a:pt x="757" y="46"/>
                      </a:lnTo>
                      <a:lnTo>
                        <a:pt x="756" y="50"/>
                      </a:lnTo>
                      <a:lnTo>
                        <a:pt x="754" y="53"/>
                      </a:lnTo>
                      <a:lnTo>
                        <a:pt x="751" y="57"/>
                      </a:lnTo>
                      <a:lnTo>
                        <a:pt x="747" y="60"/>
                      </a:lnTo>
                      <a:lnTo>
                        <a:pt x="742" y="62"/>
                      </a:lnTo>
                      <a:lnTo>
                        <a:pt x="736" y="65"/>
                      </a:lnTo>
                      <a:lnTo>
                        <a:pt x="729" y="66"/>
                      </a:lnTo>
                      <a:lnTo>
                        <a:pt x="721" y="69"/>
                      </a:lnTo>
                      <a:lnTo>
                        <a:pt x="699" y="72"/>
                      </a:lnTo>
                      <a:lnTo>
                        <a:pt x="676" y="76"/>
                      </a:lnTo>
                      <a:lnTo>
                        <a:pt x="653" y="79"/>
                      </a:lnTo>
                      <a:lnTo>
                        <a:pt x="628" y="83"/>
                      </a:lnTo>
                      <a:lnTo>
                        <a:pt x="614" y="85"/>
                      </a:lnTo>
                      <a:lnTo>
                        <a:pt x="600" y="86"/>
                      </a:lnTo>
                      <a:lnTo>
                        <a:pt x="585" y="89"/>
                      </a:lnTo>
                      <a:lnTo>
                        <a:pt x="570" y="90"/>
                      </a:lnTo>
                      <a:lnTo>
                        <a:pt x="553" y="92"/>
                      </a:lnTo>
                      <a:lnTo>
                        <a:pt x="536" y="93"/>
                      </a:lnTo>
                      <a:lnTo>
                        <a:pt x="518" y="96"/>
                      </a:lnTo>
                      <a:lnTo>
                        <a:pt x="500" y="97"/>
                      </a:lnTo>
                      <a:lnTo>
                        <a:pt x="500" y="9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28"/>
                <p:cNvSpPr/>
                <p:nvPr/>
              </p:nvSpPr>
              <p:spPr bwMode="auto">
                <a:xfrm>
                  <a:off x="4298950" y="560388"/>
                  <a:ext cx="352425" cy="757238"/>
                </a:xfrm>
                <a:custGeom>
                  <a:avLst/>
                  <a:gdLst>
                    <a:gd name="T0" fmla="*/ 357 w 443"/>
                    <a:gd name="T1" fmla="*/ 666 h 953"/>
                    <a:gd name="T2" fmla="*/ 320 w 443"/>
                    <a:gd name="T3" fmla="*/ 724 h 953"/>
                    <a:gd name="T4" fmla="*/ 275 w 443"/>
                    <a:gd name="T5" fmla="*/ 781 h 953"/>
                    <a:gd name="T6" fmla="*/ 219 w 443"/>
                    <a:gd name="T7" fmla="*/ 836 h 953"/>
                    <a:gd name="T8" fmla="*/ 154 w 443"/>
                    <a:gd name="T9" fmla="*/ 885 h 953"/>
                    <a:gd name="T10" fmla="*/ 93 w 443"/>
                    <a:gd name="T11" fmla="*/ 917 h 953"/>
                    <a:gd name="T12" fmla="*/ 61 w 443"/>
                    <a:gd name="T13" fmla="*/ 932 h 953"/>
                    <a:gd name="T14" fmla="*/ 35 w 443"/>
                    <a:gd name="T15" fmla="*/ 943 h 953"/>
                    <a:gd name="T16" fmla="*/ 16 w 443"/>
                    <a:gd name="T17" fmla="*/ 950 h 953"/>
                    <a:gd name="T18" fmla="*/ 5 w 443"/>
                    <a:gd name="T19" fmla="*/ 953 h 953"/>
                    <a:gd name="T20" fmla="*/ 0 w 443"/>
                    <a:gd name="T21" fmla="*/ 953 h 953"/>
                    <a:gd name="T22" fmla="*/ 0 w 443"/>
                    <a:gd name="T23" fmla="*/ 946 h 953"/>
                    <a:gd name="T24" fmla="*/ 5 w 443"/>
                    <a:gd name="T25" fmla="*/ 939 h 953"/>
                    <a:gd name="T26" fmla="*/ 13 w 443"/>
                    <a:gd name="T27" fmla="*/ 929 h 953"/>
                    <a:gd name="T28" fmla="*/ 26 w 443"/>
                    <a:gd name="T29" fmla="*/ 918 h 953"/>
                    <a:gd name="T30" fmla="*/ 43 w 443"/>
                    <a:gd name="T31" fmla="*/ 905 h 953"/>
                    <a:gd name="T32" fmla="*/ 79 w 443"/>
                    <a:gd name="T33" fmla="*/ 883 h 953"/>
                    <a:gd name="T34" fmla="*/ 121 w 443"/>
                    <a:gd name="T35" fmla="*/ 852 h 953"/>
                    <a:gd name="T36" fmla="*/ 147 w 443"/>
                    <a:gd name="T37" fmla="*/ 830 h 953"/>
                    <a:gd name="T38" fmla="*/ 177 w 443"/>
                    <a:gd name="T39" fmla="*/ 805 h 953"/>
                    <a:gd name="T40" fmla="*/ 224 w 443"/>
                    <a:gd name="T41" fmla="*/ 756 h 953"/>
                    <a:gd name="T42" fmla="*/ 269 w 443"/>
                    <a:gd name="T43" fmla="*/ 695 h 953"/>
                    <a:gd name="T44" fmla="*/ 294 w 443"/>
                    <a:gd name="T45" fmla="*/ 652 h 953"/>
                    <a:gd name="T46" fmla="*/ 310 w 443"/>
                    <a:gd name="T47" fmla="*/ 606 h 953"/>
                    <a:gd name="T48" fmla="*/ 333 w 443"/>
                    <a:gd name="T49" fmla="*/ 532 h 953"/>
                    <a:gd name="T50" fmla="*/ 348 w 443"/>
                    <a:gd name="T51" fmla="*/ 447 h 953"/>
                    <a:gd name="T52" fmla="*/ 357 w 443"/>
                    <a:gd name="T53" fmla="*/ 329 h 953"/>
                    <a:gd name="T54" fmla="*/ 360 w 443"/>
                    <a:gd name="T55" fmla="*/ 241 h 953"/>
                    <a:gd name="T56" fmla="*/ 357 w 443"/>
                    <a:gd name="T57" fmla="*/ 167 h 953"/>
                    <a:gd name="T58" fmla="*/ 353 w 443"/>
                    <a:gd name="T59" fmla="*/ 128 h 953"/>
                    <a:gd name="T60" fmla="*/ 348 w 443"/>
                    <a:gd name="T61" fmla="*/ 97 h 953"/>
                    <a:gd name="T62" fmla="*/ 343 w 443"/>
                    <a:gd name="T63" fmla="*/ 72 h 953"/>
                    <a:gd name="T64" fmla="*/ 337 w 443"/>
                    <a:gd name="T65" fmla="*/ 54 h 953"/>
                    <a:gd name="T66" fmla="*/ 330 w 443"/>
                    <a:gd name="T67" fmla="*/ 43 h 953"/>
                    <a:gd name="T68" fmla="*/ 318 w 443"/>
                    <a:gd name="T69" fmla="*/ 28 h 953"/>
                    <a:gd name="T70" fmla="*/ 315 w 443"/>
                    <a:gd name="T71" fmla="*/ 14 h 953"/>
                    <a:gd name="T72" fmla="*/ 318 w 443"/>
                    <a:gd name="T73" fmla="*/ 4 h 953"/>
                    <a:gd name="T74" fmla="*/ 328 w 443"/>
                    <a:gd name="T75" fmla="*/ 0 h 953"/>
                    <a:gd name="T76" fmla="*/ 345 w 443"/>
                    <a:gd name="T77" fmla="*/ 0 h 953"/>
                    <a:gd name="T78" fmla="*/ 370 w 443"/>
                    <a:gd name="T79" fmla="*/ 6 h 953"/>
                    <a:gd name="T80" fmla="*/ 406 w 443"/>
                    <a:gd name="T81" fmla="*/ 17 h 953"/>
                    <a:gd name="T82" fmla="*/ 421 w 443"/>
                    <a:gd name="T83" fmla="*/ 26 h 953"/>
                    <a:gd name="T84" fmla="*/ 433 w 443"/>
                    <a:gd name="T85" fmla="*/ 38 h 953"/>
                    <a:gd name="T86" fmla="*/ 440 w 443"/>
                    <a:gd name="T87" fmla="*/ 47 h 953"/>
                    <a:gd name="T88" fmla="*/ 443 w 443"/>
                    <a:gd name="T89" fmla="*/ 60 h 953"/>
                    <a:gd name="T90" fmla="*/ 443 w 443"/>
                    <a:gd name="T91" fmla="*/ 77 h 953"/>
                    <a:gd name="T92" fmla="*/ 440 w 443"/>
                    <a:gd name="T93" fmla="*/ 93 h 953"/>
                    <a:gd name="T94" fmla="*/ 436 w 443"/>
                    <a:gd name="T95" fmla="*/ 107 h 953"/>
                    <a:gd name="T96" fmla="*/ 435 w 443"/>
                    <a:gd name="T97" fmla="*/ 124 h 953"/>
                    <a:gd name="T98" fmla="*/ 433 w 443"/>
                    <a:gd name="T99" fmla="*/ 146 h 953"/>
                    <a:gd name="T100" fmla="*/ 431 w 443"/>
                    <a:gd name="T101" fmla="*/ 173 h 953"/>
                    <a:gd name="T102" fmla="*/ 431 w 443"/>
                    <a:gd name="T103" fmla="*/ 205 h 953"/>
                    <a:gd name="T104" fmla="*/ 426 w 443"/>
                    <a:gd name="T105" fmla="*/ 276 h 953"/>
                    <a:gd name="T106" fmla="*/ 420 w 443"/>
                    <a:gd name="T107" fmla="*/ 355 h 953"/>
                    <a:gd name="T108" fmla="*/ 415 w 443"/>
                    <a:gd name="T109" fmla="*/ 443 h 953"/>
                    <a:gd name="T110" fmla="*/ 403 w 443"/>
                    <a:gd name="T111" fmla="*/ 527 h 953"/>
                    <a:gd name="T112" fmla="*/ 383 w 443"/>
                    <a:gd name="T113" fmla="*/ 602 h 9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43" h="953">
                      <a:moveTo>
                        <a:pt x="377" y="625"/>
                      </a:moveTo>
                      <a:lnTo>
                        <a:pt x="367" y="645"/>
                      </a:lnTo>
                      <a:lnTo>
                        <a:pt x="357" y="666"/>
                      </a:lnTo>
                      <a:lnTo>
                        <a:pt x="345" y="685"/>
                      </a:lnTo>
                      <a:lnTo>
                        <a:pt x="333" y="705"/>
                      </a:lnTo>
                      <a:lnTo>
                        <a:pt x="320" y="724"/>
                      </a:lnTo>
                      <a:lnTo>
                        <a:pt x="307" y="744"/>
                      </a:lnTo>
                      <a:lnTo>
                        <a:pt x="292" y="762"/>
                      </a:lnTo>
                      <a:lnTo>
                        <a:pt x="275" y="781"/>
                      </a:lnTo>
                      <a:lnTo>
                        <a:pt x="257" y="801"/>
                      </a:lnTo>
                      <a:lnTo>
                        <a:pt x="239" y="819"/>
                      </a:lnTo>
                      <a:lnTo>
                        <a:pt x="219" y="836"/>
                      </a:lnTo>
                      <a:lnTo>
                        <a:pt x="199" y="854"/>
                      </a:lnTo>
                      <a:lnTo>
                        <a:pt x="177" y="869"/>
                      </a:lnTo>
                      <a:lnTo>
                        <a:pt x="154" y="885"/>
                      </a:lnTo>
                      <a:lnTo>
                        <a:pt x="131" y="898"/>
                      </a:lnTo>
                      <a:lnTo>
                        <a:pt x="104" y="911"/>
                      </a:lnTo>
                      <a:lnTo>
                        <a:pt x="93" y="917"/>
                      </a:lnTo>
                      <a:lnTo>
                        <a:pt x="81" y="922"/>
                      </a:lnTo>
                      <a:lnTo>
                        <a:pt x="71" y="928"/>
                      </a:lnTo>
                      <a:lnTo>
                        <a:pt x="61" y="932"/>
                      </a:lnTo>
                      <a:lnTo>
                        <a:pt x="51" y="936"/>
                      </a:lnTo>
                      <a:lnTo>
                        <a:pt x="43" y="940"/>
                      </a:lnTo>
                      <a:lnTo>
                        <a:pt x="35" y="943"/>
                      </a:lnTo>
                      <a:lnTo>
                        <a:pt x="28" y="946"/>
                      </a:lnTo>
                      <a:lnTo>
                        <a:pt x="23" y="949"/>
                      </a:lnTo>
                      <a:lnTo>
                        <a:pt x="16" y="950"/>
                      </a:lnTo>
                      <a:lnTo>
                        <a:pt x="13" y="951"/>
                      </a:lnTo>
                      <a:lnTo>
                        <a:pt x="8" y="953"/>
                      </a:lnTo>
                      <a:lnTo>
                        <a:pt x="5" y="953"/>
                      </a:lnTo>
                      <a:lnTo>
                        <a:pt x="3" y="953"/>
                      </a:lnTo>
                      <a:lnTo>
                        <a:pt x="1" y="953"/>
                      </a:lnTo>
                      <a:lnTo>
                        <a:pt x="0" y="953"/>
                      </a:lnTo>
                      <a:lnTo>
                        <a:pt x="0" y="950"/>
                      </a:lnTo>
                      <a:lnTo>
                        <a:pt x="0" y="949"/>
                      </a:lnTo>
                      <a:lnTo>
                        <a:pt x="0" y="946"/>
                      </a:lnTo>
                      <a:lnTo>
                        <a:pt x="0" y="944"/>
                      </a:lnTo>
                      <a:lnTo>
                        <a:pt x="1" y="942"/>
                      </a:lnTo>
                      <a:lnTo>
                        <a:pt x="5" y="939"/>
                      </a:lnTo>
                      <a:lnTo>
                        <a:pt x="6" y="936"/>
                      </a:lnTo>
                      <a:lnTo>
                        <a:pt x="10" y="932"/>
                      </a:lnTo>
                      <a:lnTo>
                        <a:pt x="13" y="929"/>
                      </a:lnTo>
                      <a:lnTo>
                        <a:pt x="16" y="926"/>
                      </a:lnTo>
                      <a:lnTo>
                        <a:pt x="21" y="922"/>
                      </a:lnTo>
                      <a:lnTo>
                        <a:pt x="26" y="918"/>
                      </a:lnTo>
                      <a:lnTo>
                        <a:pt x="31" y="914"/>
                      </a:lnTo>
                      <a:lnTo>
                        <a:pt x="38" y="910"/>
                      </a:lnTo>
                      <a:lnTo>
                        <a:pt x="43" y="905"/>
                      </a:lnTo>
                      <a:lnTo>
                        <a:pt x="49" y="901"/>
                      </a:lnTo>
                      <a:lnTo>
                        <a:pt x="64" y="893"/>
                      </a:lnTo>
                      <a:lnTo>
                        <a:pt x="79" y="883"/>
                      </a:lnTo>
                      <a:lnTo>
                        <a:pt x="96" y="872"/>
                      </a:lnTo>
                      <a:lnTo>
                        <a:pt x="113" y="859"/>
                      </a:lnTo>
                      <a:lnTo>
                        <a:pt x="121" y="852"/>
                      </a:lnTo>
                      <a:lnTo>
                        <a:pt x="129" y="846"/>
                      </a:lnTo>
                      <a:lnTo>
                        <a:pt x="139" y="839"/>
                      </a:lnTo>
                      <a:lnTo>
                        <a:pt x="147" y="830"/>
                      </a:lnTo>
                      <a:lnTo>
                        <a:pt x="157" y="822"/>
                      </a:lnTo>
                      <a:lnTo>
                        <a:pt x="167" y="813"/>
                      </a:lnTo>
                      <a:lnTo>
                        <a:pt x="177" y="805"/>
                      </a:lnTo>
                      <a:lnTo>
                        <a:pt x="187" y="795"/>
                      </a:lnTo>
                      <a:lnTo>
                        <a:pt x="206" y="776"/>
                      </a:lnTo>
                      <a:lnTo>
                        <a:pt x="224" y="756"/>
                      </a:lnTo>
                      <a:lnTo>
                        <a:pt x="240" y="737"/>
                      </a:lnTo>
                      <a:lnTo>
                        <a:pt x="255" y="716"/>
                      </a:lnTo>
                      <a:lnTo>
                        <a:pt x="269" y="695"/>
                      </a:lnTo>
                      <a:lnTo>
                        <a:pt x="282" y="674"/>
                      </a:lnTo>
                      <a:lnTo>
                        <a:pt x="287" y="663"/>
                      </a:lnTo>
                      <a:lnTo>
                        <a:pt x="294" y="652"/>
                      </a:lnTo>
                      <a:lnTo>
                        <a:pt x="299" y="641"/>
                      </a:lnTo>
                      <a:lnTo>
                        <a:pt x="302" y="630"/>
                      </a:lnTo>
                      <a:lnTo>
                        <a:pt x="310" y="606"/>
                      </a:lnTo>
                      <a:lnTo>
                        <a:pt x="318" y="582"/>
                      </a:lnTo>
                      <a:lnTo>
                        <a:pt x="325" y="557"/>
                      </a:lnTo>
                      <a:lnTo>
                        <a:pt x="333" y="532"/>
                      </a:lnTo>
                      <a:lnTo>
                        <a:pt x="338" y="504"/>
                      </a:lnTo>
                      <a:lnTo>
                        <a:pt x="345" y="476"/>
                      </a:lnTo>
                      <a:lnTo>
                        <a:pt x="348" y="447"/>
                      </a:lnTo>
                      <a:lnTo>
                        <a:pt x="353" y="416"/>
                      </a:lnTo>
                      <a:lnTo>
                        <a:pt x="357" y="358"/>
                      </a:lnTo>
                      <a:lnTo>
                        <a:pt x="357" y="329"/>
                      </a:lnTo>
                      <a:lnTo>
                        <a:pt x="358" y="299"/>
                      </a:lnTo>
                      <a:lnTo>
                        <a:pt x="358" y="270"/>
                      </a:lnTo>
                      <a:lnTo>
                        <a:pt x="360" y="241"/>
                      </a:lnTo>
                      <a:lnTo>
                        <a:pt x="358" y="212"/>
                      </a:lnTo>
                      <a:lnTo>
                        <a:pt x="358" y="181"/>
                      </a:lnTo>
                      <a:lnTo>
                        <a:pt x="357" y="167"/>
                      </a:lnTo>
                      <a:lnTo>
                        <a:pt x="355" y="153"/>
                      </a:lnTo>
                      <a:lnTo>
                        <a:pt x="355" y="141"/>
                      </a:lnTo>
                      <a:lnTo>
                        <a:pt x="353" y="128"/>
                      </a:lnTo>
                      <a:lnTo>
                        <a:pt x="352" y="117"/>
                      </a:lnTo>
                      <a:lnTo>
                        <a:pt x="350" y="107"/>
                      </a:lnTo>
                      <a:lnTo>
                        <a:pt x="348" y="97"/>
                      </a:lnTo>
                      <a:lnTo>
                        <a:pt x="347" y="88"/>
                      </a:lnTo>
                      <a:lnTo>
                        <a:pt x="345" y="79"/>
                      </a:lnTo>
                      <a:lnTo>
                        <a:pt x="343" y="72"/>
                      </a:lnTo>
                      <a:lnTo>
                        <a:pt x="342" y="65"/>
                      </a:lnTo>
                      <a:lnTo>
                        <a:pt x="340" y="60"/>
                      </a:lnTo>
                      <a:lnTo>
                        <a:pt x="337" y="54"/>
                      </a:lnTo>
                      <a:lnTo>
                        <a:pt x="335" y="50"/>
                      </a:lnTo>
                      <a:lnTo>
                        <a:pt x="332" y="46"/>
                      </a:lnTo>
                      <a:lnTo>
                        <a:pt x="330" y="43"/>
                      </a:lnTo>
                      <a:lnTo>
                        <a:pt x="325" y="38"/>
                      </a:lnTo>
                      <a:lnTo>
                        <a:pt x="322" y="32"/>
                      </a:lnTo>
                      <a:lnTo>
                        <a:pt x="318" y="28"/>
                      </a:lnTo>
                      <a:lnTo>
                        <a:pt x="317" y="22"/>
                      </a:lnTo>
                      <a:lnTo>
                        <a:pt x="315" y="18"/>
                      </a:lnTo>
                      <a:lnTo>
                        <a:pt x="315" y="14"/>
                      </a:lnTo>
                      <a:lnTo>
                        <a:pt x="315" y="10"/>
                      </a:lnTo>
                      <a:lnTo>
                        <a:pt x="317" y="6"/>
                      </a:lnTo>
                      <a:lnTo>
                        <a:pt x="318" y="4"/>
                      </a:lnTo>
                      <a:lnTo>
                        <a:pt x="320" y="3"/>
                      </a:lnTo>
                      <a:lnTo>
                        <a:pt x="323" y="1"/>
                      </a:lnTo>
                      <a:lnTo>
                        <a:pt x="328" y="0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5" y="0"/>
                      </a:lnTo>
                      <a:lnTo>
                        <a:pt x="353" y="1"/>
                      </a:lnTo>
                      <a:lnTo>
                        <a:pt x="362" y="3"/>
                      </a:lnTo>
                      <a:lnTo>
                        <a:pt x="370" y="6"/>
                      </a:lnTo>
                      <a:lnTo>
                        <a:pt x="385" y="10"/>
                      </a:lnTo>
                      <a:lnTo>
                        <a:pt x="398" y="14"/>
                      </a:lnTo>
                      <a:lnTo>
                        <a:pt x="406" y="17"/>
                      </a:lnTo>
                      <a:lnTo>
                        <a:pt x="413" y="19"/>
                      </a:lnTo>
                      <a:lnTo>
                        <a:pt x="418" y="24"/>
                      </a:lnTo>
                      <a:lnTo>
                        <a:pt x="421" y="26"/>
                      </a:lnTo>
                      <a:lnTo>
                        <a:pt x="426" y="31"/>
                      </a:lnTo>
                      <a:lnTo>
                        <a:pt x="430" y="33"/>
                      </a:lnTo>
                      <a:lnTo>
                        <a:pt x="433" y="38"/>
                      </a:lnTo>
                      <a:lnTo>
                        <a:pt x="436" y="40"/>
                      </a:lnTo>
                      <a:lnTo>
                        <a:pt x="438" y="45"/>
                      </a:lnTo>
                      <a:lnTo>
                        <a:pt x="440" y="47"/>
                      </a:lnTo>
                      <a:lnTo>
                        <a:pt x="441" y="52"/>
                      </a:lnTo>
                      <a:lnTo>
                        <a:pt x="443" y="56"/>
                      </a:lnTo>
                      <a:lnTo>
                        <a:pt x="443" y="60"/>
                      </a:lnTo>
                      <a:lnTo>
                        <a:pt x="443" y="65"/>
                      </a:lnTo>
                      <a:lnTo>
                        <a:pt x="443" y="71"/>
                      </a:lnTo>
                      <a:lnTo>
                        <a:pt x="443" y="77"/>
                      </a:lnTo>
                      <a:lnTo>
                        <a:pt x="441" y="82"/>
                      </a:lnTo>
                      <a:lnTo>
                        <a:pt x="440" y="89"/>
                      </a:lnTo>
                      <a:lnTo>
                        <a:pt x="440" y="93"/>
                      </a:lnTo>
                      <a:lnTo>
                        <a:pt x="438" y="97"/>
                      </a:lnTo>
                      <a:lnTo>
                        <a:pt x="438" y="102"/>
                      </a:lnTo>
                      <a:lnTo>
                        <a:pt x="436" y="107"/>
                      </a:lnTo>
                      <a:lnTo>
                        <a:pt x="436" y="113"/>
                      </a:lnTo>
                      <a:lnTo>
                        <a:pt x="435" y="118"/>
                      </a:lnTo>
                      <a:lnTo>
                        <a:pt x="435" y="124"/>
                      </a:lnTo>
                      <a:lnTo>
                        <a:pt x="433" y="131"/>
                      </a:lnTo>
                      <a:lnTo>
                        <a:pt x="433" y="139"/>
                      </a:lnTo>
                      <a:lnTo>
                        <a:pt x="433" y="146"/>
                      </a:lnTo>
                      <a:lnTo>
                        <a:pt x="431" y="155"/>
                      </a:lnTo>
                      <a:lnTo>
                        <a:pt x="431" y="164"/>
                      </a:lnTo>
                      <a:lnTo>
                        <a:pt x="431" y="173"/>
                      </a:lnTo>
                      <a:lnTo>
                        <a:pt x="431" y="184"/>
                      </a:lnTo>
                      <a:lnTo>
                        <a:pt x="431" y="194"/>
                      </a:lnTo>
                      <a:lnTo>
                        <a:pt x="431" y="205"/>
                      </a:lnTo>
                      <a:lnTo>
                        <a:pt x="430" y="227"/>
                      </a:lnTo>
                      <a:lnTo>
                        <a:pt x="428" y="251"/>
                      </a:lnTo>
                      <a:lnTo>
                        <a:pt x="426" y="276"/>
                      </a:lnTo>
                      <a:lnTo>
                        <a:pt x="425" y="302"/>
                      </a:lnTo>
                      <a:lnTo>
                        <a:pt x="423" y="327"/>
                      </a:lnTo>
                      <a:lnTo>
                        <a:pt x="420" y="355"/>
                      </a:lnTo>
                      <a:lnTo>
                        <a:pt x="418" y="383"/>
                      </a:lnTo>
                      <a:lnTo>
                        <a:pt x="416" y="412"/>
                      </a:lnTo>
                      <a:lnTo>
                        <a:pt x="415" y="443"/>
                      </a:lnTo>
                      <a:lnTo>
                        <a:pt x="411" y="472"/>
                      </a:lnTo>
                      <a:lnTo>
                        <a:pt x="408" y="500"/>
                      </a:lnTo>
                      <a:lnTo>
                        <a:pt x="403" y="527"/>
                      </a:lnTo>
                      <a:lnTo>
                        <a:pt x="398" y="553"/>
                      </a:lnTo>
                      <a:lnTo>
                        <a:pt x="391" y="578"/>
                      </a:lnTo>
                      <a:lnTo>
                        <a:pt x="383" y="602"/>
                      </a:lnTo>
                      <a:lnTo>
                        <a:pt x="377" y="625"/>
                      </a:lnTo>
                      <a:lnTo>
                        <a:pt x="377" y="62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" name="Freeform 29"/>
                <p:cNvSpPr/>
                <p:nvPr/>
              </p:nvSpPr>
              <p:spPr bwMode="auto">
                <a:xfrm>
                  <a:off x="4594225" y="942975"/>
                  <a:ext cx="506412" cy="381000"/>
                </a:xfrm>
                <a:custGeom>
                  <a:avLst/>
                  <a:gdLst>
                    <a:gd name="T0" fmla="*/ 584 w 637"/>
                    <a:gd name="T1" fmla="*/ 428 h 479"/>
                    <a:gd name="T2" fmla="*/ 604 w 637"/>
                    <a:gd name="T3" fmla="*/ 433 h 479"/>
                    <a:gd name="T4" fmla="*/ 621 w 637"/>
                    <a:gd name="T5" fmla="*/ 439 h 479"/>
                    <a:gd name="T6" fmla="*/ 630 w 637"/>
                    <a:gd name="T7" fmla="*/ 443 h 479"/>
                    <a:gd name="T8" fmla="*/ 635 w 637"/>
                    <a:gd name="T9" fmla="*/ 449 h 479"/>
                    <a:gd name="T10" fmla="*/ 637 w 637"/>
                    <a:gd name="T11" fmla="*/ 454 h 479"/>
                    <a:gd name="T12" fmla="*/ 632 w 637"/>
                    <a:gd name="T13" fmla="*/ 458 h 479"/>
                    <a:gd name="T14" fmla="*/ 622 w 637"/>
                    <a:gd name="T15" fmla="*/ 464 h 479"/>
                    <a:gd name="T16" fmla="*/ 606 w 637"/>
                    <a:gd name="T17" fmla="*/ 468 h 479"/>
                    <a:gd name="T18" fmla="*/ 586 w 637"/>
                    <a:gd name="T19" fmla="*/ 472 h 479"/>
                    <a:gd name="T20" fmla="*/ 559 w 637"/>
                    <a:gd name="T21" fmla="*/ 475 h 479"/>
                    <a:gd name="T22" fmla="*/ 499 w 637"/>
                    <a:gd name="T23" fmla="*/ 479 h 479"/>
                    <a:gd name="T24" fmla="*/ 403 w 637"/>
                    <a:gd name="T25" fmla="*/ 479 h 479"/>
                    <a:gd name="T26" fmla="*/ 376 w 637"/>
                    <a:gd name="T27" fmla="*/ 479 h 479"/>
                    <a:gd name="T28" fmla="*/ 353 w 637"/>
                    <a:gd name="T29" fmla="*/ 478 h 479"/>
                    <a:gd name="T30" fmla="*/ 335 w 637"/>
                    <a:gd name="T31" fmla="*/ 475 h 479"/>
                    <a:gd name="T32" fmla="*/ 320 w 637"/>
                    <a:gd name="T33" fmla="*/ 472 h 479"/>
                    <a:gd name="T34" fmla="*/ 310 w 637"/>
                    <a:gd name="T35" fmla="*/ 468 h 479"/>
                    <a:gd name="T36" fmla="*/ 293 w 637"/>
                    <a:gd name="T37" fmla="*/ 453 h 479"/>
                    <a:gd name="T38" fmla="*/ 282 w 637"/>
                    <a:gd name="T39" fmla="*/ 439 h 479"/>
                    <a:gd name="T40" fmla="*/ 267 w 637"/>
                    <a:gd name="T41" fmla="*/ 422 h 479"/>
                    <a:gd name="T42" fmla="*/ 250 w 637"/>
                    <a:gd name="T43" fmla="*/ 403 h 479"/>
                    <a:gd name="T44" fmla="*/ 234 w 637"/>
                    <a:gd name="T45" fmla="*/ 379 h 479"/>
                    <a:gd name="T46" fmla="*/ 224 w 637"/>
                    <a:gd name="T47" fmla="*/ 364 h 479"/>
                    <a:gd name="T48" fmla="*/ 210 w 637"/>
                    <a:gd name="T49" fmla="*/ 345 h 479"/>
                    <a:gd name="T50" fmla="*/ 195 w 637"/>
                    <a:gd name="T51" fmla="*/ 323 h 479"/>
                    <a:gd name="T52" fmla="*/ 177 w 637"/>
                    <a:gd name="T53" fmla="*/ 298 h 479"/>
                    <a:gd name="T54" fmla="*/ 157 w 637"/>
                    <a:gd name="T55" fmla="*/ 269 h 479"/>
                    <a:gd name="T56" fmla="*/ 134 w 637"/>
                    <a:gd name="T57" fmla="*/ 235 h 479"/>
                    <a:gd name="T58" fmla="*/ 109 w 637"/>
                    <a:gd name="T59" fmla="*/ 199 h 479"/>
                    <a:gd name="T60" fmla="*/ 83 w 637"/>
                    <a:gd name="T61" fmla="*/ 160 h 479"/>
                    <a:gd name="T62" fmla="*/ 53 w 637"/>
                    <a:gd name="T63" fmla="*/ 117 h 479"/>
                    <a:gd name="T64" fmla="*/ 21 w 637"/>
                    <a:gd name="T65" fmla="*/ 70 h 479"/>
                    <a:gd name="T66" fmla="*/ 11 w 637"/>
                    <a:gd name="T67" fmla="*/ 18 h 479"/>
                    <a:gd name="T68" fmla="*/ 46 w 637"/>
                    <a:gd name="T69" fmla="*/ 29 h 479"/>
                    <a:gd name="T70" fmla="*/ 79 w 637"/>
                    <a:gd name="T71" fmla="*/ 71 h 479"/>
                    <a:gd name="T72" fmla="*/ 109 w 637"/>
                    <a:gd name="T73" fmla="*/ 107 h 479"/>
                    <a:gd name="T74" fmla="*/ 132 w 637"/>
                    <a:gd name="T75" fmla="*/ 136 h 479"/>
                    <a:gd name="T76" fmla="*/ 154 w 637"/>
                    <a:gd name="T77" fmla="*/ 162 h 479"/>
                    <a:gd name="T78" fmla="*/ 176 w 637"/>
                    <a:gd name="T79" fmla="*/ 188 h 479"/>
                    <a:gd name="T80" fmla="*/ 212 w 637"/>
                    <a:gd name="T81" fmla="*/ 227 h 479"/>
                    <a:gd name="T82" fmla="*/ 259 w 637"/>
                    <a:gd name="T83" fmla="*/ 270 h 479"/>
                    <a:gd name="T84" fmla="*/ 307 w 637"/>
                    <a:gd name="T85" fmla="*/ 315 h 479"/>
                    <a:gd name="T86" fmla="*/ 362 w 637"/>
                    <a:gd name="T87" fmla="*/ 350 h 479"/>
                    <a:gd name="T88" fmla="*/ 421 w 637"/>
                    <a:gd name="T89" fmla="*/ 379 h 479"/>
                    <a:gd name="T90" fmla="*/ 478 w 637"/>
                    <a:gd name="T91" fmla="*/ 401 h 479"/>
                    <a:gd name="T92" fmla="*/ 533 w 637"/>
                    <a:gd name="T93" fmla="*/ 416 h 479"/>
                    <a:gd name="T94" fmla="*/ 567 w 637"/>
                    <a:gd name="T95" fmla="*/ 425 h 4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37" h="479">
                      <a:moveTo>
                        <a:pt x="567" y="425"/>
                      </a:moveTo>
                      <a:lnTo>
                        <a:pt x="576" y="426"/>
                      </a:lnTo>
                      <a:lnTo>
                        <a:pt x="584" y="428"/>
                      </a:lnTo>
                      <a:lnTo>
                        <a:pt x="591" y="429"/>
                      </a:lnTo>
                      <a:lnTo>
                        <a:pt x="599" y="432"/>
                      </a:lnTo>
                      <a:lnTo>
                        <a:pt x="604" y="433"/>
                      </a:lnTo>
                      <a:lnTo>
                        <a:pt x="611" y="435"/>
                      </a:lnTo>
                      <a:lnTo>
                        <a:pt x="616" y="436"/>
                      </a:lnTo>
                      <a:lnTo>
                        <a:pt x="621" y="439"/>
                      </a:lnTo>
                      <a:lnTo>
                        <a:pt x="624" y="440"/>
                      </a:lnTo>
                      <a:lnTo>
                        <a:pt x="627" y="442"/>
                      </a:lnTo>
                      <a:lnTo>
                        <a:pt x="630" y="443"/>
                      </a:lnTo>
                      <a:lnTo>
                        <a:pt x="632" y="446"/>
                      </a:lnTo>
                      <a:lnTo>
                        <a:pt x="634" y="447"/>
                      </a:lnTo>
                      <a:lnTo>
                        <a:pt x="635" y="449"/>
                      </a:lnTo>
                      <a:lnTo>
                        <a:pt x="637" y="450"/>
                      </a:lnTo>
                      <a:lnTo>
                        <a:pt x="637" y="453"/>
                      </a:lnTo>
                      <a:lnTo>
                        <a:pt x="637" y="454"/>
                      </a:lnTo>
                      <a:lnTo>
                        <a:pt x="635" y="455"/>
                      </a:lnTo>
                      <a:lnTo>
                        <a:pt x="634" y="457"/>
                      </a:lnTo>
                      <a:lnTo>
                        <a:pt x="632" y="458"/>
                      </a:lnTo>
                      <a:lnTo>
                        <a:pt x="629" y="461"/>
                      </a:lnTo>
                      <a:lnTo>
                        <a:pt x="625" y="462"/>
                      </a:lnTo>
                      <a:lnTo>
                        <a:pt x="622" y="464"/>
                      </a:lnTo>
                      <a:lnTo>
                        <a:pt x="617" y="465"/>
                      </a:lnTo>
                      <a:lnTo>
                        <a:pt x="612" y="467"/>
                      </a:lnTo>
                      <a:lnTo>
                        <a:pt x="606" y="468"/>
                      </a:lnTo>
                      <a:lnTo>
                        <a:pt x="599" y="469"/>
                      </a:lnTo>
                      <a:lnTo>
                        <a:pt x="592" y="471"/>
                      </a:lnTo>
                      <a:lnTo>
                        <a:pt x="586" y="472"/>
                      </a:lnTo>
                      <a:lnTo>
                        <a:pt x="577" y="474"/>
                      </a:lnTo>
                      <a:lnTo>
                        <a:pt x="567" y="474"/>
                      </a:lnTo>
                      <a:lnTo>
                        <a:pt x="559" y="475"/>
                      </a:lnTo>
                      <a:lnTo>
                        <a:pt x="539" y="476"/>
                      </a:lnTo>
                      <a:lnTo>
                        <a:pt x="519" y="478"/>
                      </a:lnTo>
                      <a:lnTo>
                        <a:pt x="499" y="479"/>
                      </a:lnTo>
                      <a:lnTo>
                        <a:pt x="479" y="479"/>
                      </a:lnTo>
                      <a:lnTo>
                        <a:pt x="441" y="479"/>
                      </a:lnTo>
                      <a:lnTo>
                        <a:pt x="403" y="479"/>
                      </a:lnTo>
                      <a:lnTo>
                        <a:pt x="393" y="479"/>
                      </a:lnTo>
                      <a:lnTo>
                        <a:pt x="385" y="479"/>
                      </a:lnTo>
                      <a:lnTo>
                        <a:pt x="376" y="479"/>
                      </a:lnTo>
                      <a:lnTo>
                        <a:pt x="368" y="479"/>
                      </a:lnTo>
                      <a:lnTo>
                        <a:pt x="362" y="478"/>
                      </a:lnTo>
                      <a:lnTo>
                        <a:pt x="353" y="478"/>
                      </a:lnTo>
                      <a:lnTo>
                        <a:pt x="347" y="478"/>
                      </a:lnTo>
                      <a:lnTo>
                        <a:pt x="342" y="476"/>
                      </a:lnTo>
                      <a:lnTo>
                        <a:pt x="335" y="475"/>
                      </a:lnTo>
                      <a:lnTo>
                        <a:pt x="330" y="475"/>
                      </a:lnTo>
                      <a:lnTo>
                        <a:pt x="325" y="474"/>
                      </a:lnTo>
                      <a:lnTo>
                        <a:pt x="320" y="472"/>
                      </a:lnTo>
                      <a:lnTo>
                        <a:pt x="317" y="471"/>
                      </a:lnTo>
                      <a:lnTo>
                        <a:pt x="313" y="469"/>
                      </a:lnTo>
                      <a:lnTo>
                        <a:pt x="310" y="468"/>
                      </a:lnTo>
                      <a:lnTo>
                        <a:pt x="307" y="465"/>
                      </a:lnTo>
                      <a:lnTo>
                        <a:pt x="300" y="460"/>
                      </a:lnTo>
                      <a:lnTo>
                        <a:pt x="293" y="453"/>
                      </a:lnTo>
                      <a:lnTo>
                        <a:pt x="290" y="449"/>
                      </a:lnTo>
                      <a:lnTo>
                        <a:pt x="285" y="444"/>
                      </a:lnTo>
                      <a:lnTo>
                        <a:pt x="282" y="439"/>
                      </a:lnTo>
                      <a:lnTo>
                        <a:pt x="277" y="435"/>
                      </a:lnTo>
                      <a:lnTo>
                        <a:pt x="272" y="429"/>
                      </a:lnTo>
                      <a:lnTo>
                        <a:pt x="267" y="422"/>
                      </a:lnTo>
                      <a:lnTo>
                        <a:pt x="262" y="416"/>
                      </a:lnTo>
                      <a:lnTo>
                        <a:pt x="255" y="409"/>
                      </a:lnTo>
                      <a:lnTo>
                        <a:pt x="250" y="403"/>
                      </a:lnTo>
                      <a:lnTo>
                        <a:pt x="245" y="394"/>
                      </a:lnTo>
                      <a:lnTo>
                        <a:pt x="239" y="387"/>
                      </a:lnTo>
                      <a:lnTo>
                        <a:pt x="234" y="379"/>
                      </a:lnTo>
                      <a:lnTo>
                        <a:pt x="230" y="373"/>
                      </a:lnTo>
                      <a:lnTo>
                        <a:pt x="227" y="369"/>
                      </a:lnTo>
                      <a:lnTo>
                        <a:pt x="224" y="364"/>
                      </a:lnTo>
                      <a:lnTo>
                        <a:pt x="219" y="358"/>
                      </a:lnTo>
                      <a:lnTo>
                        <a:pt x="215" y="351"/>
                      </a:lnTo>
                      <a:lnTo>
                        <a:pt x="210" y="345"/>
                      </a:lnTo>
                      <a:lnTo>
                        <a:pt x="205" y="338"/>
                      </a:lnTo>
                      <a:lnTo>
                        <a:pt x="200" y="330"/>
                      </a:lnTo>
                      <a:lnTo>
                        <a:pt x="195" y="323"/>
                      </a:lnTo>
                      <a:lnTo>
                        <a:pt x="189" y="315"/>
                      </a:lnTo>
                      <a:lnTo>
                        <a:pt x="184" y="306"/>
                      </a:lnTo>
                      <a:lnTo>
                        <a:pt x="177" y="298"/>
                      </a:lnTo>
                      <a:lnTo>
                        <a:pt x="171" y="288"/>
                      </a:lnTo>
                      <a:lnTo>
                        <a:pt x="164" y="279"/>
                      </a:lnTo>
                      <a:lnTo>
                        <a:pt x="157" y="269"/>
                      </a:lnTo>
                      <a:lnTo>
                        <a:pt x="151" y="258"/>
                      </a:lnTo>
                      <a:lnTo>
                        <a:pt x="142" y="247"/>
                      </a:lnTo>
                      <a:lnTo>
                        <a:pt x="134" y="235"/>
                      </a:lnTo>
                      <a:lnTo>
                        <a:pt x="127" y="224"/>
                      </a:lnTo>
                      <a:lnTo>
                        <a:pt x="119" y="212"/>
                      </a:lnTo>
                      <a:lnTo>
                        <a:pt x="109" y="199"/>
                      </a:lnTo>
                      <a:lnTo>
                        <a:pt x="101" y="187"/>
                      </a:lnTo>
                      <a:lnTo>
                        <a:pt x="93" y="173"/>
                      </a:lnTo>
                      <a:lnTo>
                        <a:pt x="83" y="160"/>
                      </a:lnTo>
                      <a:lnTo>
                        <a:pt x="73" y="146"/>
                      </a:lnTo>
                      <a:lnTo>
                        <a:pt x="63" y="131"/>
                      </a:lnTo>
                      <a:lnTo>
                        <a:pt x="53" y="117"/>
                      </a:lnTo>
                      <a:lnTo>
                        <a:pt x="43" y="102"/>
                      </a:lnTo>
                      <a:lnTo>
                        <a:pt x="33" y="86"/>
                      </a:lnTo>
                      <a:lnTo>
                        <a:pt x="21" y="70"/>
                      </a:lnTo>
                      <a:lnTo>
                        <a:pt x="11" y="53"/>
                      </a:lnTo>
                      <a:lnTo>
                        <a:pt x="0" y="36"/>
                      </a:lnTo>
                      <a:lnTo>
                        <a:pt x="11" y="18"/>
                      </a:lnTo>
                      <a:lnTo>
                        <a:pt x="23" y="0"/>
                      </a:lnTo>
                      <a:lnTo>
                        <a:pt x="34" y="15"/>
                      </a:lnTo>
                      <a:lnTo>
                        <a:pt x="46" y="29"/>
                      </a:lnTo>
                      <a:lnTo>
                        <a:pt x="58" y="45"/>
                      </a:lnTo>
                      <a:lnTo>
                        <a:pt x="69" y="57"/>
                      </a:lnTo>
                      <a:lnTo>
                        <a:pt x="79" y="71"/>
                      </a:lnTo>
                      <a:lnTo>
                        <a:pt x="89" y="84"/>
                      </a:lnTo>
                      <a:lnTo>
                        <a:pt x="99" y="95"/>
                      </a:lnTo>
                      <a:lnTo>
                        <a:pt x="109" y="107"/>
                      </a:lnTo>
                      <a:lnTo>
                        <a:pt x="117" y="117"/>
                      </a:lnTo>
                      <a:lnTo>
                        <a:pt x="126" y="127"/>
                      </a:lnTo>
                      <a:lnTo>
                        <a:pt x="132" y="136"/>
                      </a:lnTo>
                      <a:lnTo>
                        <a:pt x="141" y="146"/>
                      </a:lnTo>
                      <a:lnTo>
                        <a:pt x="147" y="155"/>
                      </a:lnTo>
                      <a:lnTo>
                        <a:pt x="154" y="162"/>
                      </a:lnTo>
                      <a:lnTo>
                        <a:pt x="159" y="169"/>
                      </a:lnTo>
                      <a:lnTo>
                        <a:pt x="164" y="175"/>
                      </a:lnTo>
                      <a:lnTo>
                        <a:pt x="176" y="188"/>
                      </a:lnTo>
                      <a:lnTo>
                        <a:pt x="187" y="201"/>
                      </a:lnTo>
                      <a:lnTo>
                        <a:pt x="199" y="213"/>
                      </a:lnTo>
                      <a:lnTo>
                        <a:pt x="212" y="227"/>
                      </a:lnTo>
                      <a:lnTo>
                        <a:pt x="227" y="241"/>
                      </a:lnTo>
                      <a:lnTo>
                        <a:pt x="242" y="255"/>
                      </a:lnTo>
                      <a:lnTo>
                        <a:pt x="259" y="270"/>
                      </a:lnTo>
                      <a:lnTo>
                        <a:pt x="275" y="286"/>
                      </a:lnTo>
                      <a:lnTo>
                        <a:pt x="290" y="301"/>
                      </a:lnTo>
                      <a:lnTo>
                        <a:pt x="307" y="315"/>
                      </a:lnTo>
                      <a:lnTo>
                        <a:pt x="325" y="327"/>
                      </a:lnTo>
                      <a:lnTo>
                        <a:pt x="343" y="338"/>
                      </a:lnTo>
                      <a:lnTo>
                        <a:pt x="362" y="350"/>
                      </a:lnTo>
                      <a:lnTo>
                        <a:pt x="381" y="359"/>
                      </a:lnTo>
                      <a:lnTo>
                        <a:pt x="401" y="369"/>
                      </a:lnTo>
                      <a:lnTo>
                        <a:pt x="421" y="379"/>
                      </a:lnTo>
                      <a:lnTo>
                        <a:pt x="440" y="386"/>
                      </a:lnTo>
                      <a:lnTo>
                        <a:pt x="459" y="394"/>
                      </a:lnTo>
                      <a:lnTo>
                        <a:pt x="478" y="401"/>
                      </a:lnTo>
                      <a:lnTo>
                        <a:pt x="496" y="407"/>
                      </a:lnTo>
                      <a:lnTo>
                        <a:pt x="514" y="412"/>
                      </a:lnTo>
                      <a:lnTo>
                        <a:pt x="533" y="416"/>
                      </a:lnTo>
                      <a:lnTo>
                        <a:pt x="551" y="421"/>
                      </a:lnTo>
                      <a:lnTo>
                        <a:pt x="567" y="425"/>
                      </a:lnTo>
                      <a:lnTo>
                        <a:pt x="567" y="42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2761689" y="4141205"/>
              <a:ext cx="507365" cy="509905"/>
              <a:chOff x="2219891" y="3588259"/>
              <a:chExt cx="507365" cy="509905"/>
            </a:xfrm>
          </p:grpSpPr>
          <p:pic>
            <p:nvPicPr>
              <p:cNvPr id="31" name="图片 30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19891" y="3588259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32" name="组合 31"/>
              <p:cNvGrpSpPr/>
              <p:nvPr/>
            </p:nvGrpSpPr>
            <p:grpSpPr>
              <a:xfrm>
                <a:off x="2304396" y="3682073"/>
                <a:ext cx="268005" cy="319596"/>
                <a:chOff x="4298950" y="560388"/>
                <a:chExt cx="635000" cy="757238"/>
              </a:xfrm>
              <a:solidFill>
                <a:srgbClr val="FF0000"/>
              </a:solidFill>
            </p:grpSpPr>
            <p:sp>
              <p:nvSpPr>
                <p:cNvPr id="33" name="Freeform 27"/>
                <p:cNvSpPr/>
                <p:nvPr/>
              </p:nvSpPr>
              <p:spPr bwMode="auto">
                <a:xfrm>
                  <a:off x="4332288" y="808038"/>
                  <a:ext cx="601662" cy="134938"/>
                </a:xfrm>
                <a:custGeom>
                  <a:avLst/>
                  <a:gdLst>
                    <a:gd name="T0" fmla="*/ 463 w 757"/>
                    <a:gd name="T1" fmla="*/ 101 h 171"/>
                    <a:gd name="T2" fmla="*/ 410 w 757"/>
                    <a:gd name="T3" fmla="*/ 110 h 171"/>
                    <a:gd name="T4" fmla="*/ 362 w 757"/>
                    <a:gd name="T5" fmla="*/ 119 h 171"/>
                    <a:gd name="T6" fmla="*/ 307 w 757"/>
                    <a:gd name="T7" fmla="*/ 131 h 171"/>
                    <a:gd name="T8" fmla="*/ 244 w 757"/>
                    <a:gd name="T9" fmla="*/ 143 h 171"/>
                    <a:gd name="T10" fmla="*/ 184 w 757"/>
                    <a:gd name="T11" fmla="*/ 154 h 171"/>
                    <a:gd name="T12" fmla="*/ 151 w 757"/>
                    <a:gd name="T13" fmla="*/ 161 h 171"/>
                    <a:gd name="T14" fmla="*/ 125 w 757"/>
                    <a:gd name="T15" fmla="*/ 165 h 171"/>
                    <a:gd name="T16" fmla="*/ 106 w 757"/>
                    <a:gd name="T17" fmla="*/ 168 h 171"/>
                    <a:gd name="T18" fmla="*/ 93 w 757"/>
                    <a:gd name="T19" fmla="*/ 170 h 171"/>
                    <a:gd name="T20" fmla="*/ 87 w 757"/>
                    <a:gd name="T21" fmla="*/ 171 h 171"/>
                    <a:gd name="T22" fmla="*/ 73 w 757"/>
                    <a:gd name="T23" fmla="*/ 168 h 171"/>
                    <a:gd name="T24" fmla="*/ 53 w 757"/>
                    <a:gd name="T25" fmla="*/ 161 h 171"/>
                    <a:gd name="T26" fmla="*/ 28 w 757"/>
                    <a:gd name="T27" fmla="*/ 149 h 171"/>
                    <a:gd name="T28" fmla="*/ 10 w 757"/>
                    <a:gd name="T29" fmla="*/ 139 h 171"/>
                    <a:gd name="T30" fmla="*/ 0 w 757"/>
                    <a:gd name="T31" fmla="*/ 131 h 171"/>
                    <a:gd name="T32" fmla="*/ 0 w 757"/>
                    <a:gd name="T33" fmla="*/ 128 h 171"/>
                    <a:gd name="T34" fmla="*/ 7 w 757"/>
                    <a:gd name="T35" fmla="*/ 125 h 171"/>
                    <a:gd name="T36" fmla="*/ 17 w 757"/>
                    <a:gd name="T37" fmla="*/ 122 h 171"/>
                    <a:gd name="T38" fmla="*/ 30 w 757"/>
                    <a:gd name="T39" fmla="*/ 119 h 171"/>
                    <a:gd name="T40" fmla="*/ 50 w 757"/>
                    <a:gd name="T41" fmla="*/ 117 h 171"/>
                    <a:gd name="T42" fmla="*/ 95 w 757"/>
                    <a:gd name="T43" fmla="*/ 111 h 171"/>
                    <a:gd name="T44" fmla="*/ 143 w 757"/>
                    <a:gd name="T45" fmla="*/ 105 h 171"/>
                    <a:gd name="T46" fmla="*/ 198 w 757"/>
                    <a:gd name="T47" fmla="*/ 97 h 171"/>
                    <a:gd name="T48" fmla="*/ 294 w 757"/>
                    <a:gd name="T49" fmla="*/ 76 h 171"/>
                    <a:gd name="T50" fmla="*/ 342 w 757"/>
                    <a:gd name="T51" fmla="*/ 66 h 171"/>
                    <a:gd name="T52" fmla="*/ 370 w 757"/>
                    <a:gd name="T53" fmla="*/ 62 h 171"/>
                    <a:gd name="T54" fmla="*/ 402 w 757"/>
                    <a:gd name="T55" fmla="*/ 55 h 171"/>
                    <a:gd name="T56" fmla="*/ 437 w 757"/>
                    <a:gd name="T57" fmla="*/ 48 h 171"/>
                    <a:gd name="T58" fmla="*/ 477 w 757"/>
                    <a:gd name="T59" fmla="*/ 39 h 171"/>
                    <a:gd name="T60" fmla="*/ 518 w 757"/>
                    <a:gd name="T61" fmla="*/ 29 h 171"/>
                    <a:gd name="T62" fmla="*/ 558 w 757"/>
                    <a:gd name="T63" fmla="*/ 21 h 171"/>
                    <a:gd name="T64" fmla="*/ 593 w 757"/>
                    <a:gd name="T65" fmla="*/ 12 h 171"/>
                    <a:gd name="T66" fmla="*/ 624 w 757"/>
                    <a:gd name="T67" fmla="*/ 7 h 171"/>
                    <a:gd name="T68" fmla="*/ 649 w 757"/>
                    <a:gd name="T69" fmla="*/ 2 h 171"/>
                    <a:gd name="T70" fmla="*/ 669 w 757"/>
                    <a:gd name="T71" fmla="*/ 0 h 171"/>
                    <a:gd name="T72" fmla="*/ 699 w 757"/>
                    <a:gd name="T73" fmla="*/ 2 h 171"/>
                    <a:gd name="T74" fmla="*/ 722 w 757"/>
                    <a:gd name="T75" fmla="*/ 9 h 171"/>
                    <a:gd name="T76" fmla="*/ 739 w 757"/>
                    <a:gd name="T77" fmla="*/ 23 h 171"/>
                    <a:gd name="T78" fmla="*/ 751 w 757"/>
                    <a:gd name="T79" fmla="*/ 36 h 171"/>
                    <a:gd name="T80" fmla="*/ 757 w 757"/>
                    <a:gd name="T81" fmla="*/ 44 h 171"/>
                    <a:gd name="T82" fmla="*/ 754 w 757"/>
                    <a:gd name="T83" fmla="*/ 53 h 171"/>
                    <a:gd name="T84" fmla="*/ 742 w 757"/>
                    <a:gd name="T85" fmla="*/ 62 h 171"/>
                    <a:gd name="T86" fmla="*/ 721 w 757"/>
                    <a:gd name="T87" fmla="*/ 69 h 171"/>
                    <a:gd name="T88" fmla="*/ 653 w 757"/>
                    <a:gd name="T89" fmla="*/ 79 h 171"/>
                    <a:gd name="T90" fmla="*/ 600 w 757"/>
                    <a:gd name="T91" fmla="*/ 86 h 171"/>
                    <a:gd name="T92" fmla="*/ 553 w 757"/>
                    <a:gd name="T93" fmla="*/ 92 h 171"/>
                    <a:gd name="T94" fmla="*/ 500 w 757"/>
                    <a:gd name="T95" fmla="*/ 97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57" h="171">
                      <a:moveTo>
                        <a:pt x="500" y="97"/>
                      </a:moveTo>
                      <a:lnTo>
                        <a:pt x="482" y="99"/>
                      </a:lnTo>
                      <a:lnTo>
                        <a:pt x="463" y="101"/>
                      </a:lnTo>
                      <a:lnTo>
                        <a:pt x="445" y="104"/>
                      </a:lnTo>
                      <a:lnTo>
                        <a:pt x="427" y="107"/>
                      </a:lnTo>
                      <a:lnTo>
                        <a:pt x="410" y="110"/>
                      </a:lnTo>
                      <a:lnTo>
                        <a:pt x="394" y="112"/>
                      </a:lnTo>
                      <a:lnTo>
                        <a:pt x="379" y="117"/>
                      </a:lnTo>
                      <a:lnTo>
                        <a:pt x="362" y="119"/>
                      </a:lnTo>
                      <a:lnTo>
                        <a:pt x="346" y="124"/>
                      </a:lnTo>
                      <a:lnTo>
                        <a:pt x="326" y="126"/>
                      </a:lnTo>
                      <a:lnTo>
                        <a:pt x="307" y="131"/>
                      </a:lnTo>
                      <a:lnTo>
                        <a:pt x="287" y="135"/>
                      </a:lnTo>
                      <a:lnTo>
                        <a:pt x="266" y="138"/>
                      </a:lnTo>
                      <a:lnTo>
                        <a:pt x="244" y="143"/>
                      </a:lnTo>
                      <a:lnTo>
                        <a:pt x="221" y="147"/>
                      </a:lnTo>
                      <a:lnTo>
                        <a:pt x="198" y="153"/>
                      </a:lnTo>
                      <a:lnTo>
                        <a:pt x="184" y="154"/>
                      </a:lnTo>
                      <a:lnTo>
                        <a:pt x="173" y="157"/>
                      </a:lnTo>
                      <a:lnTo>
                        <a:pt x="161" y="160"/>
                      </a:lnTo>
                      <a:lnTo>
                        <a:pt x="151" y="161"/>
                      </a:lnTo>
                      <a:lnTo>
                        <a:pt x="141" y="163"/>
                      </a:lnTo>
                      <a:lnTo>
                        <a:pt x="133" y="164"/>
                      </a:lnTo>
                      <a:lnTo>
                        <a:pt x="125" y="165"/>
                      </a:lnTo>
                      <a:lnTo>
                        <a:pt x="118" y="167"/>
                      </a:lnTo>
                      <a:lnTo>
                        <a:pt x="111" y="168"/>
                      </a:lnTo>
                      <a:lnTo>
                        <a:pt x="106" y="168"/>
                      </a:lnTo>
                      <a:lnTo>
                        <a:pt x="101" y="170"/>
                      </a:lnTo>
                      <a:lnTo>
                        <a:pt x="96" y="170"/>
                      </a:lnTo>
                      <a:lnTo>
                        <a:pt x="93" y="170"/>
                      </a:lnTo>
                      <a:lnTo>
                        <a:pt x="90" y="171"/>
                      </a:lnTo>
                      <a:lnTo>
                        <a:pt x="88" y="171"/>
                      </a:lnTo>
                      <a:lnTo>
                        <a:pt x="87" y="171"/>
                      </a:lnTo>
                      <a:lnTo>
                        <a:pt x="83" y="171"/>
                      </a:lnTo>
                      <a:lnTo>
                        <a:pt x="78" y="170"/>
                      </a:lnTo>
                      <a:lnTo>
                        <a:pt x="73" y="168"/>
                      </a:lnTo>
                      <a:lnTo>
                        <a:pt x="67" y="167"/>
                      </a:lnTo>
                      <a:lnTo>
                        <a:pt x="60" y="164"/>
                      </a:lnTo>
                      <a:lnTo>
                        <a:pt x="53" y="161"/>
                      </a:lnTo>
                      <a:lnTo>
                        <a:pt x="45" y="157"/>
                      </a:lnTo>
                      <a:lnTo>
                        <a:pt x="37" y="153"/>
                      </a:lnTo>
                      <a:lnTo>
                        <a:pt x="28" y="149"/>
                      </a:lnTo>
                      <a:lnTo>
                        <a:pt x="22" y="146"/>
                      </a:lnTo>
                      <a:lnTo>
                        <a:pt x="15" y="142"/>
                      </a:lnTo>
                      <a:lnTo>
                        <a:pt x="10" y="139"/>
                      </a:lnTo>
                      <a:lnTo>
                        <a:pt x="5" y="136"/>
                      </a:lnTo>
                      <a:lnTo>
                        <a:pt x="2" y="133"/>
                      </a:lnTo>
                      <a:lnTo>
                        <a:pt x="0" y="131"/>
                      </a:lnTo>
                      <a:lnTo>
                        <a:pt x="0" y="129"/>
                      </a:lnTo>
                      <a:lnTo>
                        <a:pt x="0" y="128"/>
                      </a:lnTo>
                      <a:lnTo>
                        <a:pt x="0" y="128"/>
                      </a:lnTo>
                      <a:lnTo>
                        <a:pt x="2" y="126"/>
                      </a:lnTo>
                      <a:lnTo>
                        <a:pt x="3" y="125"/>
                      </a:lnTo>
                      <a:lnTo>
                        <a:pt x="7" y="125"/>
                      </a:lnTo>
                      <a:lnTo>
                        <a:pt x="8" y="124"/>
                      </a:lnTo>
                      <a:lnTo>
                        <a:pt x="12" y="124"/>
                      </a:lnTo>
                      <a:lnTo>
                        <a:pt x="17" y="122"/>
                      </a:lnTo>
                      <a:lnTo>
                        <a:pt x="20" y="121"/>
                      </a:lnTo>
                      <a:lnTo>
                        <a:pt x="25" y="121"/>
                      </a:lnTo>
                      <a:lnTo>
                        <a:pt x="30" y="119"/>
                      </a:lnTo>
                      <a:lnTo>
                        <a:pt x="37" y="119"/>
                      </a:lnTo>
                      <a:lnTo>
                        <a:pt x="43" y="118"/>
                      </a:lnTo>
                      <a:lnTo>
                        <a:pt x="50" y="117"/>
                      </a:lnTo>
                      <a:lnTo>
                        <a:pt x="57" y="117"/>
                      </a:lnTo>
                      <a:lnTo>
                        <a:pt x="63" y="115"/>
                      </a:lnTo>
                      <a:lnTo>
                        <a:pt x="95" y="111"/>
                      </a:lnTo>
                      <a:lnTo>
                        <a:pt x="111" y="110"/>
                      </a:lnTo>
                      <a:lnTo>
                        <a:pt x="128" y="108"/>
                      </a:lnTo>
                      <a:lnTo>
                        <a:pt x="143" y="105"/>
                      </a:lnTo>
                      <a:lnTo>
                        <a:pt x="161" y="103"/>
                      </a:lnTo>
                      <a:lnTo>
                        <a:pt x="179" y="100"/>
                      </a:lnTo>
                      <a:lnTo>
                        <a:pt x="198" y="97"/>
                      </a:lnTo>
                      <a:lnTo>
                        <a:pt x="231" y="90"/>
                      </a:lnTo>
                      <a:lnTo>
                        <a:pt x="262" y="83"/>
                      </a:lnTo>
                      <a:lnTo>
                        <a:pt x="294" y="76"/>
                      </a:lnTo>
                      <a:lnTo>
                        <a:pt x="326" y="69"/>
                      </a:lnTo>
                      <a:lnTo>
                        <a:pt x="334" y="68"/>
                      </a:lnTo>
                      <a:lnTo>
                        <a:pt x="342" y="66"/>
                      </a:lnTo>
                      <a:lnTo>
                        <a:pt x="350" y="65"/>
                      </a:lnTo>
                      <a:lnTo>
                        <a:pt x="360" y="64"/>
                      </a:lnTo>
                      <a:lnTo>
                        <a:pt x="370" y="62"/>
                      </a:lnTo>
                      <a:lnTo>
                        <a:pt x="380" y="61"/>
                      </a:lnTo>
                      <a:lnTo>
                        <a:pt x="390" y="58"/>
                      </a:lnTo>
                      <a:lnTo>
                        <a:pt x="402" y="55"/>
                      </a:lnTo>
                      <a:lnTo>
                        <a:pt x="414" y="54"/>
                      </a:lnTo>
                      <a:lnTo>
                        <a:pt x="425" y="51"/>
                      </a:lnTo>
                      <a:lnTo>
                        <a:pt x="437" y="48"/>
                      </a:lnTo>
                      <a:lnTo>
                        <a:pt x="450" y="46"/>
                      </a:lnTo>
                      <a:lnTo>
                        <a:pt x="463" y="43"/>
                      </a:lnTo>
                      <a:lnTo>
                        <a:pt x="477" y="39"/>
                      </a:lnTo>
                      <a:lnTo>
                        <a:pt x="490" y="36"/>
                      </a:lnTo>
                      <a:lnTo>
                        <a:pt x="505" y="32"/>
                      </a:lnTo>
                      <a:lnTo>
                        <a:pt x="518" y="29"/>
                      </a:lnTo>
                      <a:lnTo>
                        <a:pt x="533" y="26"/>
                      </a:lnTo>
                      <a:lnTo>
                        <a:pt x="546" y="23"/>
                      </a:lnTo>
                      <a:lnTo>
                        <a:pt x="558" y="21"/>
                      </a:lnTo>
                      <a:lnTo>
                        <a:pt x="571" y="18"/>
                      </a:lnTo>
                      <a:lnTo>
                        <a:pt x="583" y="15"/>
                      </a:lnTo>
                      <a:lnTo>
                        <a:pt x="593" y="12"/>
                      </a:lnTo>
                      <a:lnTo>
                        <a:pt x="605" y="11"/>
                      </a:lnTo>
                      <a:lnTo>
                        <a:pt x="614" y="9"/>
                      </a:lnTo>
                      <a:lnTo>
                        <a:pt x="624" y="7"/>
                      </a:lnTo>
                      <a:lnTo>
                        <a:pt x="633" y="5"/>
                      </a:lnTo>
                      <a:lnTo>
                        <a:pt x="641" y="4"/>
                      </a:lnTo>
                      <a:lnTo>
                        <a:pt x="649" y="2"/>
                      </a:lnTo>
                      <a:lnTo>
                        <a:pt x="656" y="2"/>
                      </a:lnTo>
                      <a:lnTo>
                        <a:pt x="663" y="1"/>
                      </a:lnTo>
                      <a:lnTo>
                        <a:pt x="669" y="0"/>
                      </a:lnTo>
                      <a:lnTo>
                        <a:pt x="679" y="0"/>
                      </a:lnTo>
                      <a:lnTo>
                        <a:pt x="689" y="1"/>
                      </a:lnTo>
                      <a:lnTo>
                        <a:pt x="699" y="2"/>
                      </a:lnTo>
                      <a:lnTo>
                        <a:pt x="707" y="4"/>
                      </a:lnTo>
                      <a:lnTo>
                        <a:pt x="714" y="7"/>
                      </a:lnTo>
                      <a:lnTo>
                        <a:pt x="722" y="9"/>
                      </a:lnTo>
                      <a:lnTo>
                        <a:pt x="729" y="14"/>
                      </a:lnTo>
                      <a:lnTo>
                        <a:pt x="734" y="18"/>
                      </a:lnTo>
                      <a:lnTo>
                        <a:pt x="739" y="23"/>
                      </a:lnTo>
                      <a:lnTo>
                        <a:pt x="744" y="27"/>
                      </a:lnTo>
                      <a:lnTo>
                        <a:pt x="747" y="32"/>
                      </a:lnTo>
                      <a:lnTo>
                        <a:pt x="751" y="36"/>
                      </a:lnTo>
                      <a:lnTo>
                        <a:pt x="754" y="39"/>
                      </a:lnTo>
                      <a:lnTo>
                        <a:pt x="756" y="41"/>
                      </a:lnTo>
                      <a:lnTo>
                        <a:pt x="757" y="44"/>
                      </a:lnTo>
                      <a:lnTo>
                        <a:pt x="757" y="46"/>
                      </a:lnTo>
                      <a:lnTo>
                        <a:pt x="756" y="50"/>
                      </a:lnTo>
                      <a:lnTo>
                        <a:pt x="754" y="53"/>
                      </a:lnTo>
                      <a:lnTo>
                        <a:pt x="751" y="57"/>
                      </a:lnTo>
                      <a:lnTo>
                        <a:pt x="747" y="60"/>
                      </a:lnTo>
                      <a:lnTo>
                        <a:pt x="742" y="62"/>
                      </a:lnTo>
                      <a:lnTo>
                        <a:pt x="736" y="65"/>
                      </a:lnTo>
                      <a:lnTo>
                        <a:pt x="729" y="66"/>
                      </a:lnTo>
                      <a:lnTo>
                        <a:pt x="721" y="69"/>
                      </a:lnTo>
                      <a:lnTo>
                        <a:pt x="699" y="72"/>
                      </a:lnTo>
                      <a:lnTo>
                        <a:pt x="676" y="76"/>
                      </a:lnTo>
                      <a:lnTo>
                        <a:pt x="653" y="79"/>
                      </a:lnTo>
                      <a:lnTo>
                        <a:pt x="628" y="83"/>
                      </a:lnTo>
                      <a:lnTo>
                        <a:pt x="614" y="85"/>
                      </a:lnTo>
                      <a:lnTo>
                        <a:pt x="600" y="86"/>
                      </a:lnTo>
                      <a:lnTo>
                        <a:pt x="585" y="89"/>
                      </a:lnTo>
                      <a:lnTo>
                        <a:pt x="570" y="90"/>
                      </a:lnTo>
                      <a:lnTo>
                        <a:pt x="553" y="92"/>
                      </a:lnTo>
                      <a:lnTo>
                        <a:pt x="536" y="93"/>
                      </a:lnTo>
                      <a:lnTo>
                        <a:pt x="518" y="96"/>
                      </a:lnTo>
                      <a:lnTo>
                        <a:pt x="500" y="97"/>
                      </a:lnTo>
                      <a:lnTo>
                        <a:pt x="500" y="9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" name="Freeform 28"/>
                <p:cNvSpPr/>
                <p:nvPr/>
              </p:nvSpPr>
              <p:spPr bwMode="auto">
                <a:xfrm>
                  <a:off x="4298950" y="560388"/>
                  <a:ext cx="352425" cy="757238"/>
                </a:xfrm>
                <a:custGeom>
                  <a:avLst/>
                  <a:gdLst>
                    <a:gd name="T0" fmla="*/ 357 w 443"/>
                    <a:gd name="T1" fmla="*/ 666 h 953"/>
                    <a:gd name="T2" fmla="*/ 320 w 443"/>
                    <a:gd name="T3" fmla="*/ 724 h 953"/>
                    <a:gd name="T4" fmla="*/ 275 w 443"/>
                    <a:gd name="T5" fmla="*/ 781 h 953"/>
                    <a:gd name="T6" fmla="*/ 219 w 443"/>
                    <a:gd name="T7" fmla="*/ 836 h 953"/>
                    <a:gd name="T8" fmla="*/ 154 w 443"/>
                    <a:gd name="T9" fmla="*/ 885 h 953"/>
                    <a:gd name="T10" fmla="*/ 93 w 443"/>
                    <a:gd name="T11" fmla="*/ 917 h 953"/>
                    <a:gd name="T12" fmla="*/ 61 w 443"/>
                    <a:gd name="T13" fmla="*/ 932 h 953"/>
                    <a:gd name="T14" fmla="*/ 35 w 443"/>
                    <a:gd name="T15" fmla="*/ 943 h 953"/>
                    <a:gd name="T16" fmla="*/ 16 w 443"/>
                    <a:gd name="T17" fmla="*/ 950 h 953"/>
                    <a:gd name="T18" fmla="*/ 5 w 443"/>
                    <a:gd name="T19" fmla="*/ 953 h 953"/>
                    <a:gd name="T20" fmla="*/ 0 w 443"/>
                    <a:gd name="T21" fmla="*/ 953 h 953"/>
                    <a:gd name="T22" fmla="*/ 0 w 443"/>
                    <a:gd name="T23" fmla="*/ 946 h 953"/>
                    <a:gd name="T24" fmla="*/ 5 w 443"/>
                    <a:gd name="T25" fmla="*/ 939 h 953"/>
                    <a:gd name="T26" fmla="*/ 13 w 443"/>
                    <a:gd name="T27" fmla="*/ 929 h 953"/>
                    <a:gd name="T28" fmla="*/ 26 w 443"/>
                    <a:gd name="T29" fmla="*/ 918 h 953"/>
                    <a:gd name="T30" fmla="*/ 43 w 443"/>
                    <a:gd name="T31" fmla="*/ 905 h 953"/>
                    <a:gd name="T32" fmla="*/ 79 w 443"/>
                    <a:gd name="T33" fmla="*/ 883 h 953"/>
                    <a:gd name="T34" fmla="*/ 121 w 443"/>
                    <a:gd name="T35" fmla="*/ 852 h 953"/>
                    <a:gd name="T36" fmla="*/ 147 w 443"/>
                    <a:gd name="T37" fmla="*/ 830 h 953"/>
                    <a:gd name="T38" fmla="*/ 177 w 443"/>
                    <a:gd name="T39" fmla="*/ 805 h 953"/>
                    <a:gd name="T40" fmla="*/ 224 w 443"/>
                    <a:gd name="T41" fmla="*/ 756 h 953"/>
                    <a:gd name="T42" fmla="*/ 269 w 443"/>
                    <a:gd name="T43" fmla="*/ 695 h 953"/>
                    <a:gd name="T44" fmla="*/ 294 w 443"/>
                    <a:gd name="T45" fmla="*/ 652 h 953"/>
                    <a:gd name="T46" fmla="*/ 310 w 443"/>
                    <a:gd name="T47" fmla="*/ 606 h 953"/>
                    <a:gd name="T48" fmla="*/ 333 w 443"/>
                    <a:gd name="T49" fmla="*/ 532 h 953"/>
                    <a:gd name="T50" fmla="*/ 348 w 443"/>
                    <a:gd name="T51" fmla="*/ 447 h 953"/>
                    <a:gd name="T52" fmla="*/ 357 w 443"/>
                    <a:gd name="T53" fmla="*/ 329 h 953"/>
                    <a:gd name="T54" fmla="*/ 360 w 443"/>
                    <a:gd name="T55" fmla="*/ 241 h 953"/>
                    <a:gd name="T56" fmla="*/ 357 w 443"/>
                    <a:gd name="T57" fmla="*/ 167 h 953"/>
                    <a:gd name="T58" fmla="*/ 353 w 443"/>
                    <a:gd name="T59" fmla="*/ 128 h 953"/>
                    <a:gd name="T60" fmla="*/ 348 w 443"/>
                    <a:gd name="T61" fmla="*/ 97 h 953"/>
                    <a:gd name="T62" fmla="*/ 343 w 443"/>
                    <a:gd name="T63" fmla="*/ 72 h 953"/>
                    <a:gd name="T64" fmla="*/ 337 w 443"/>
                    <a:gd name="T65" fmla="*/ 54 h 953"/>
                    <a:gd name="T66" fmla="*/ 330 w 443"/>
                    <a:gd name="T67" fmla="*/ 43 h 953"/>
                    <a:gd name="T68" fmla="*/ 318 w 443"/>
                    <a:gd name="T69" fmla="*/ 28 h 953"/>
                    <a:gd name="T70" fmla="*/ 315 w 443"/>
                    <a:gd name="T71" fmla="*/ 14 h 953"/>
                    <a:gd name="T72" fmla="*/ 318 w 443"/>
                    <a:gd name="T73" fmla="*/ 4 h 953"/>
                    <a:gd name="T74" fmla="*/ 328 w 443"/>
                    <a:gd name="T75" fmla="*/ 0 h 953"/>
                    <a:gd name="T76" fmla="*/ 345 w 443"/>
                    <a:gd name="T77" fmla="*/ 0 h 953"/>
                    <a:gd name="T78" fmla="*/ 370 w 443"/>
                    <a:gd name="T79" fmla="*/ 6 h 953"/>
                    <a:gd name="T80" fmla="*/ 406 w 443"/>
                    <a:gd name="T81" fmla="*/ 17 h 953"/>
                    <a:gd name="T82" fmla="*/ 421 w 443"/>
                    <a:gd name="T83" fmla="*/ 26 h 953"/>
                    <a:gd name="T84" fmla="*/ 433 w 443"/>
                    <a:gd name="T85" fmla="*/ 38 h 953"/>
                    <a:gd name="T86" fmla="*/ 440 w 443"/>
                    <a:gd name="T87" fmla="*/ 47 h 953"/>
                    <a:gd name="T88" fmla="*/ 443 w 443"/>
                    <a:gd name="T89" fmla="*/ 60 h 953"/>
                    <a:gd name="T90" fmla="*/ 443 w 443"/>
                    <a:gd name="T91" fmla="*/ 77 h 953"/>
                    <a:gd name="T92" fmla="*/ 440 w 443"/>
                    <a:gd name="T93" fmla="*/ 93 h 953"/>
                    <a:gd name="T94" fmla="*/ 436 w 443"/>
                    <a:gd name="T95" fmla="*/ 107 h 953"/>
                    <a:gd name="T96" fmla="*/ 435 w 443"/>
                    <a:gd name="T97" fmla="*/ 124 h 953"/>
                    <a:gd name="T98" fmla="*/ 433 w 443"/>
                    <a:gd name="T99" fmla="*/ 146 h 953"/>
                    <a:gd name="T100" fmla="*/ 431 w 443"/>
                    <a:gd name="T101" fmla="*/ 173 h 953"/>
                    <a:gd name="T102" fmla="*/ 431 w 443"/>
                    <a:gd name="T103" fmla="*/ 205 h 953"/>
                    <a:gd name="T104" fmla="*/ 426 w 443"/>
                    <a:gd name="T105" fmla="*/ 276 h 953"/>
                    <a:gd name="T106" fmla="*/ 420 w 443"/>
                    <a:gd name="T107" fmla="*/ 355 h 953"/>
                    <a:gd name="T108" fmla="*/ 415 w 443"/>
                    <a:gd name="T109" fmla="*/ 443 h 953"/>
                    <a:gd name="T110" fmla="*/ 403 w 443"/>
                    <a:gd name="T111" fmla="*/ 527 h 953"/>
                    <a:gd name="T112" fmla="*/ 383 w 443"/>
                    <a:gd name="T113" fmla="*/ 602 h 9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43" h="953">
                      <a:moveTo>
                        <a:pt x="377" y="625"/>
                      </a:moveTo>
                      <a:lnTo>
                        <a:pt x="367" y="645"/>
                      </a:lnTo>
                      <a:lnTo>
                        <a:pt x="357" y="666"/>
                      </a:lnTo>
                      <a:lnTo>
                        <a:pt x="345" y="685"/>
                      </a:lnTo>
                      <a:lnTo>
                        <a:pt x="333" y="705"/>
                      </a:lnTo>
                      <a:lnTo>
                        <a:pt x="320" y="724"/>
                      </a:lnTo>
                      <a:lnTo>
                        <a:pt x="307" y="744"/>
                      </a:lnTo>
                      <a:lnTo>
                        <a:pt x="292" y="762"/>
                      </a:lnTo>
                      <a:lnTo>
                        <a:pt x="275" y="781"/>
                      </a:lnTo>
                      <a:lnTo>
                        <a:pt x="257" y="801"/>
                      </a:lnTo>
                      <a:lnTo>
                        <a:pt x="239" y="819"/>
                      </a:lnTo>
                      <a:lnTo>
                        <a:pt x="219" y="836"/>
                      </a:lnTo>
                      <a:lnTo>
                        <a:pt x="199" y="854"/>
                      </a:lnTo>
                      <a:lnTo>
                        <a:pt x="177" y="869"/>
                      </a:lnTo>
                      <a:lnTo>
                        <a:pt x="154" y="885"/>
                      </a:lnTo>
                      <a:lnTo>
                        <a:pt x="131" y="898"/>
                      </a:lnTo>
                      <a:lnTo>
                        <a:pt x="104" y="911"/>
                      </a:lnTo>
                      <a:lnTo>
                        <a:pt x="93" y="917"/>
                      </a:lnTo>
                      <a:lnTo>
                        <a:pt x="81" y="922"/>
                      </a:lnTo>
                      <a:lnTo>
                        <a:pt x="71" y="928"/>
                      </a:lnTo>
                      <a:lnTo>
                        <a:pt x="61" y="932"/>
                      </a:lnTo>
                      <a:lnTo>
                        <a:pt x="51" y="936"/>
                      </a:lnTo>
                      <a:lnTo>
                        <a:pt x="43" y="940"/>
                      </a:lnTo>
                      <a:lnTo>
                        <a:pt x="35" y="943"/>
                      </a:lnTo>
                      <a:lnTo>
                        <a:pt x="28" y="946"/>
                      </a:lnTo>
                      <a:lnTo>
                        <a:pt x="23" y="949"/>
                      </a:lnTo>
                      <a:lnTo>
                        <a:pt x="16" y="950"/>
                      </a:lnTo>
                      <a:lnTo>
                        <a:pt x="13" y="951"/>
                      </a:lnTo>
                      <a:lnTo>
                        <a:pt x="8" y="953"/>
                      </a:lnTo>
                      <a:lnTo>
                        <a:pt x="5" y="953"/>
                      </a:lnTo>
                      <a:lnTo>
                        <a:pt x="3" y="953"/>
                      </a:lnTo>
                      <a:lnTo>
                        <a:pt x="1" y="953"/>
                      </a:lnTo>
                      <a:lnTo>
                        <a:pt x="0" y="953"/>
                      </a:lnTo>
                      <a:lnTo>
                        <a:pt x="0" y="950"/>
                      </a:lnTo>
                      <a:lnTo>
                        <a:pt x="0" y="949"/>
                      </a:lnTo>
                      <a:lnTo>
                        <a:pt x="0" y="946"/>
                      </a:lnTo>
                      <a:lnTo>
                        <a:pt x="0" y="944"/>
                      </a:lnTo>
                      <a:lnTo>
                        <a:pt x="1" y="942"/>
                      </a:lnTo>
                      <a:lnTo>
                        <a:pt x="5" y="939"/>
                      </a:lnTo>
                      <a:lnTo>
                        <a:pt x="6" y="936"/>
                      </a:lnTo>
                      <a:lnTo>
                        <a:pt x="10" y="932"/>
                      </a:lnTo>
                      <a:lnTo>
                        <a:pt x="13" y="929"/>
                      </a:lnTo>
                      <a:lnTo>
                        <a:pt x="16" y="926"/>
                      </a:lnTo>
                      <a:lnTo>
                        <a:pt x="21" y="922"/>
                      </a:lnTo>
                      <a:lnTo>
                        <a:pt x="26" y="918"/>
                      </a:lnTo>
                      <a:lnTo>
                        <a:pt x="31" y="914"/>
                      </a:lnTo>
                      <a:lnTo>
                        <a:pt x="38" y="910"/>
                      </a:lnTo>
                      <a:lnTo>
                        <a:pt x="43" y="905"/>
                      </a:lnTo>
                      <a:lnTo>
                        <a:pt x="49" y="901"/>
                      </a:lnTo>
                      <a:lnTo>
                        <a:pt x="64" y="893"/>
                      </a:lnTo>
                      <a:lnTo>
                        <a:pt x="79" y="883"/>
                      </a:lnTo>
                      <a:lnTo>
                        <a:pt x="96" y="872"/>
                      </a:lnTo>
                      <a:lnTo>
                        <a:pt x="113" y="859"/>
                      </a:lnTo>
                      <a:lnTo>
                        <a:pt x="121" y="852"/>
                      </a:lnTo>
                      <a:lnTo>
                        <a:pt x="129" y="846"/>
                      </a:lnTo>
                      <a:lnTo>
                        <a:pt x="139" y="839"/>
                      </a:lnTo>
                      <a:lnTo>
                        <a:pt x="147" y="830"/>
                      </a:lnTo>
                      <a:lnTo>
                        <a:pt x="157" y="822"/>
                      </a:lnTo>
                      <a:lnTo>
                        <a:pt x="167" y="813"/>
                      </a:lnTo>
                      <a:lnTo>
                        <a:pt x="177" y="805"/>
                      </a:lnTo>
                      <a:lnTo>
                        <a:pt x="187" y="795"/>
                      </a:lnTo>
                      <a:lnTo>
                        <a:pt x="206" y="776"/>
                      </a:lnTo>
                      <a:lnTo>
                        <a:pt x="224" y="756"/>
                      </a:lnTo>
                      <a:lnTo>
                        <a:pt x="240" y="737"/>
                      </a:lnTo>
                      <a:lnTo>
                        <a:pt x="255" y="716"/>
                      </a:lnTo>
                      <a:lnTo>
                        <a:pt x="269" y="695"/>
                      </a:lnTo>
                      <a:lnTo>
                        <a:pt x="282" y="674"/>
                      </a:lnTo>
                      <a:lnTo>
                        <a:pt x="287" y="663"/>
                      </a:lnTo>
                      <a:lnTo>
                        <a:pt x="294" y="652"/>
                      </a:lnTo>
                      <a:lnTo>
                        <a:pt x="299" y="641"/>
                      </a:lnTo>
                      <a:lnTo>
                        <a:pt x="302" y="630"/>
                      </a:lnTo>
                      <a:lnTo>
                        <a:pt x="310" y="606"/>
                      </a:lnTo>
                      <a:lnTo>
                        <a:pt x="318" y="582"/>
                      </a:lnTo>
                      <a:lnTo>
                        <a:pt x="325" y="557"/>
                      </a:lnTo>
                      <a:lnTo>
                        <a:pt x="333" y="532"/>
                      </a:lnTo>
                      <a:lnTo>
                        <a:pt x="338" y="504"/>
                      </a:lnTo>
                      <a:lnTo>
                        <a:pt x="345" y="476"/>
                      </a:lnTo>
                      <a:lnTo>
                        <a:pt x="348" y="447"/>
                      </a:lnTo>
                      <a:lnTo>
                        <a:pt x="353" y="416"/>
                      </a:lnTo>
                      <a:lnTo>
                        <a:pt x="357" y="358"/>
                      </a:lnTo>
                      <a:lnTo>
                        <a:pt x="357" y="329"/>
                      </a:lnTo>
                      <a:lnTo>
                        <a:pt x="358" y="299"/>
                      </a:lnTo>
                      <a:lnTo>
                        <a:pt x="358" y="270"/>
                      </a:lnTo>
                      <a:lnTo>
                        <a:pt x="360" y="241"/>
                      </a:lnTo>
                      <a:lnTo>
                        <a:pt x="358" y="212"/>
                      </a:lnTo>
                      <a:lnTo>
                        <a:pt x="358" y="181"/>
                      </a:lnTo>
                      <a:lnTo>
                        <a:pt x="357" y="167"/>
                      </a:lnTo>
                      <a:lnTo>
                        <a:pt x="355" y="153"/>
                      </a:lnTo>
                      <a:lnTo>
                        <a:pt x="355" y="141"/>
                      </a:lnTo>
                      <a:lnTo>
                        <a:pt x="353" y="128"/>
                      </a:lnTo>
                      <a:lnTo>
                        <a:pt x="352" y="117"/>
                      </a:lnTo>
                      <a:lnTo>
                        <a:pt x="350" y="107"/>
                      </a:lnTo>
                      <a:lnTo>
                        <a:pt x="348" y="97"/>
                      </a:lnTo>
                      <a:lnTo>
                        <a:pt x="347" y="88"/>
                      </a:lnTo>
                      <a:lnTo>
                        <a:pt x="345" y="79"/>
                      </a:lnTo>
                      <a:lnTo>
                        <a:pt x="343" y="72"/>
                      </a:lnTo>
                      <a:lnTo>
                        <a:pt x="342" y="65"/>
                      </a:lnTo>
                      <a:lnTo>
                        <a:pt x="340" y="60"/>
                      </a:lnTo>
                      <a:lnTo>
                        <a:pt x="337" y="54"/>
                      </a:lnTo>
                      <a:lnTo>
                        <a:pt x="335" y="50"/>
                      </a:lnTo>
                      <a:lnTo>
                        <a:pt x="332" y="46"/>
                      </a:lnTo>
                      <a:lnTo>
                        <a:pt x="330" y="43"/>
                      </a:lnTo>
                      <a:lnTo>
                        <a:pt x="325" y="38"/>
                      </a:lnTo>
                      <a:lnTo>
                        <a:pt x="322" y="32"/>
                      </a:lnTo>
                      <a:lnTo>
                        <a:pt x="318" y="28"/>
                      </a:lnTo>
                      <a:lnTo>
                        <a:pt x="317" y="22"/>
                      </a:lnTo>
                      <a:lnTo>
                        <a:pt x="315" y="18"/>
                      </a:lnTo>
                      <a:lnTo>
                        <a:pt x="315" y="14"/>
                      </a:lnTo>
                      <a:lnTo>
                        <a:pt x="315" y="10"/>
                      </a:lnTo>
                      <a:lnTo>
                        <a:pt x="317" y="6"/>
                      </a:lnTo>
                      <a:lnTo>
                        <a:pt x="318" y="4"/>
                      </a:lnTo>
                      <a:lnTo>
                        <a:pt x="320" y="3"/>
                      </a:lnTo>
                      <a:lnTo>
                        <a:pt x="323" y="1"/>
                      </a:lnTo>
                      <a:lnTo>
                        <a:pt x="328" y="0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5" y="0"/>
                      </a:lnTo>
                      <a:lnTo>
                        <a:pt x="353" y="1"/>
                      </a:lnTo>
                      <a:lnTo>
                        <a:pt x="362" y="3"/>
                      </a:lnTo>
                      <a:lnTo>
                        <a:pt x="370" y="6"/>
                      </a:lnTo>
                      <a:lnTo>
                        <a:pt x="385" y="10"/>
                      </a:lnTo>
                      <a:lnTo>
                        <a:pt x="398" y="14"/>
                      </a:lnTo>
                      <a:lnTo>
                        <a:pt x="406" y="17"/>
                      </a:lnTo>
                      <a:lnTo>
                        <a:pt x="413" y="19"/>
                      </a:lnTo>
                      <a:lnTo>
                        <a:pt x="418" y="24"/>
                      </a:lnTo>
                      <a:lnTo>
                        <a:pt x="421" y="26"/>
                      </a:lnTo>
                      <a:lnTo>
                        <a:pt x="426" y="31"/>
                      </a:lnTo>
                      <a:lnTo>
                        <a:pt x="430" y="33"/>
                      </a:lnTo>
                      <a:lnTo>
                        <a:pt x="433" y="38"/>
                      </a:lnTo>
                      <a:lnTo>
                        <a:pt x="436" y="40"/>
                      </a:lnTo>
                      <a:lnTo>
                        <a:pt x="438" y="45"/>
                      </a:lnTo>
                      <a:lnTo>
                        <a:pt x="440" y="47"/>
                      </a:lnTo>
                      <a:lnTo>
                        <a:pt x="441" y="52"/>
                      </a:lnTo>
                      <a:lnTo>
                        <a:pt x="443" y="56"/>
                      </a:lnTo>
                      <a:lnTo>
                        <a:pt x="443" y="60"/>
                      </a:lnTo>
                      <a:lnTo>
                        <a:pt x="443" y="65"/>
                      </a:lnTo>
                      <a:lnTo>
                        <a:pt x="443" y="71"/>
                      </a:lnTo>
                      <a:lnTo>
                        <a:pt x="443" y="77"/>
                      </a:lnTo>
                      <a:lnTo>
                        <a:pt x="441" y="82"/>
                      </a:lnTo>
                      <a:lnTo>
                        <a:pt x="440" y="89"/>
                      </a:lnTo>
                      <a:lnTo>
                        <a:pt x="440" y="93"/>
                      </a:lnTo>
                      <a:lnTo>
                        <a:pt x="438" y="97"/>
                      </a:lnTo>
                      <a:lnTo>
                        <a:pt x="438" y="102"/>
                      </a:lnTo>
                      <a:lnTo>
                        <a:pt x="436" y="107"/>
                      </a:lnTo>
                      <a:lnTo>
                        <a:pt x="436" y="113"/>
                      </a:lnTo>
                      <a:lnTo>
                        <a:pt x="435" y="118"/>
                      </a:lnTo>
                      <a:lnTo>
                        <a:pt x="435" y="124"/>
                      </a:lnTo>
                      <a:lnTo>
                        <a:pt x="433" y="131"/>
                      </a:lnTo>
                      <a:lnTo>
                        <a:pt x="433" y="139"/>
                      </a:lnTo>
                      <a:lnTo>
                        <a:pt x="433" y="146"/>
                      </a:lnTo>
                      <a:lnTo>
                        <a:pt x="431" y="155"/>
                      </a:lnTo>
                      <a:lnTo>
                        <a:pt x="431" y="164"/>
                      </a:lnTo>
                      <a:lnTo>
                        <a:pt x="431" y="173"/>
                      </a:lnTo>
                      <a:lnTo>
                        <a:pt x="431" y="184"/>
                      </a:lnTo>
                      <a:lnTo>
                        <a:pt x="431" y="194"/>
                      </a:lnTo>
                      <a:lnTo>
                        <a:pt x="431" y="205"/>
                      </a:lnTo>
                      <a:lnTo>
                        <a:pt x="430" y="227"/>
                      </a:lnTo>
                      <a:lnTo>
                        <a:pt x="428" y="251"/>
                      </a:lnTo>
                      <a:lnTo>
                        <a:pt x="426" y="276"/>
                      </a:lnTo>
                      <a:lnTo>
                        <a:pt x="425" y="302"/>
                      </a:lnTo>
                      <a:lnTo>
                        <a:pt x="423" y="327"/>
                      </a:lnTo>
                      <a:lnTo>
                        <a:pt x="420" y="355"/>
                      </a:lnTo>
                      <a:lnTo>
                        <a:pt x="418" y="383"/>
                      </a:lnTo>
                      <a:lnTo>
                        <a:pt x="416" y="412"/>
                      </a:lnTo>
                      <a:lnTo>
                        <a:pt x="415" y="443"/>
                      </a:lnTo>
                      <a:lnTo>
                        <a:pt x="411" y="472"/>
                      </a:lnTo>
                      <a:lnTo>
                        <a:pt x="408" y="500"/>
                      </a:lnTo>
                      <a:lnTo>
                        <a:pt x="403" y="527"/>
                      </a:lnTo>
                      <a:lnTo>
                        <a:pt x="398" y="553"/>
                      </a:lnTo>
                      <a:lnTo>
                        <a:pt x="391" y="578"/>
                      </a:lnTo>
                      <a:lnTo>
                        <a:pt x="383" y="602"/>
                      </a:lnTo>
                      <a:lnTo>
                        <a:pt x="377" y="625"/>
                      </a:lnTo>
                      <a:lnTo>
                        <a:pt x="377" y="62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>
            <a:xfrm>
              <a:off x="2247523" y="4141205"/>
              <a:ext cx="507365" cy="509905"/>
              <a:chOff x="2219891" y="3588259"/>
              <a:chExt cx="507365" cy="509905"/>
            </a:xfrm>
          </p:grpSpPr>
          <p:pic>
            <p:nvPicPr>
              <p:cNvPr id="29" name="图片 28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19891" y="3588259"/>
                <a:ext cx="507365" cy="509905"/>
              </a:xfrm>
              <a:prstGeom prst="rect">
                <a:avLst/>
              </a:prstGeom>
            </p:spPr>
          </p:pic>
          <p:sp>
            <p:nvSpPr>
              <p:cNvPr id="30" name="Freeform 27"/>
              <p:cNvSpPr/>
              <p:nvPr/>
            </p:nvSpPr>
            <p:spPr bwMode="auto">
              <a:xfrm>
                <a:off x="2318470" y="3786593"/>
                <a:ext cx="253935" cy="56951"/>
              </a:xfrm>
              <a:custGeom>
                <a:avLst/>
                <a:gdLst>
                  <a:gd name="T0" fmla="*/ 463 w 757"/>
                  <a:gd name="T1" fmla="*/ 101 h 171"/>
                  <a:gd name="T2" fmla="*/ 410 w 757"/>
                  <a:gd name="T3" fmla="*/ 110 h 171"/>
                  <a:gd name="T4" fmla="*/ 362 w 757"/>
                  <a:gd name="T5" fmla="*/ 119 h 171"/>
                  <a:gd name="T6" fmla="*/ 307 w 757"/>
                  <a:gd name="T7" fmla="*/ 131 h 171"/>
                  <a:gd name="T8" fmla="*/ 244 w 757"/>
                  <a:gd name="T9" fmla="*/ 143 h 171"/>
                  <a:gd name="T10" fmla="*/ 184 w 757"/>
                  <a:gd name="T11" fmla="*/ 154 h 171"/>
                  <a:gd name="T12" fmla="*/ 151 w 757"/>
                  <a:gd name="T13" fmla="*/ 161 h 171"/>
                  <a:gd name="T14" fmla="*/ 125 w 757"/>
                  <a:gd name="T15" fmla="*/ 165 h 171"/>
                  <a:gd name="T16" fmla="*/ 106 w 757"/>
                  <a:gd name="T17" fmla="*/ 168 h 171"/>
                  <a:gd name="T18" fmla="*/ 93 w 757"/>
                  <a:gd name="T19" fmla="*/ 170 h 171"/>
                  <a:gd name="T20" fmla="*/ 87 w 757"/>
                  <a:gd name="T21" fmla="*/ 171 h 171"/>
                  <a:gd name="T22" fmla="*/ 73 w 757"/>
                  <a:gd name="T23" fmla="*/ 168 h 171"/>
                  <a:gd name="T24" fmla="*/ 53 w 757"/>
                  <a:gd name="T25" fmla="*/ 161 h 171"/>
                  <a:gd name="T26" fmla="*/ 28 w 757"/>
                  <a:gd name="T27" fmla="*/ 149 h 171"/>
                  <a:gd name="T28" fmla="*/ 10 w 757"/>
                  <a:gd name="T29" fmla="*/ 139 h 171"/>
                  <a:gd name="T30" fmla="*/ 0 w 757"/>
                  <a:gd name="T31" fmla="*/ 131 h 171"/>
                  <a:gd name="T32" fmla="*/ 0 w 757"/>
                  <a:gd name="T33" fmla="*/ 128 h 171"/>
                  <a:gd name="T34" fmla="*/ 7 w 757"/>
                  <a:gd name="T35" fmla="*/ 125 h 171"/>
                  <a:gd name="T36" fmla="*/ 17 w 757"/>
                  <a:gd name="T37" fmla="*/ 122 h 171"/>
                  <a:gd name="T38" fmla="*/ 30 w 757"/>
                  <a:gd name="T39" fmla="*/ 119 h 171"/>
                  <a:gd name="T40" fmla="*/ 50 w 757"/>
                  <a:gd name="T41" fmla="*/ 117 h 171"/>
                  <a:gd name="T42" fmla="*/ 95 w 757"/>
                  <a:gd name="T43" fmla="*/ 111 h 171"/>
                  <a:gd name="T44" fmla="*/ 143 w 757"/>
                  <a:gd name="T45" fmla="*/ 105 h 171"/>
                  <a:gd name="T46" fmla="*/ 198 w 757"/>
                  <a:gd name="T47" fmla="*/ 97 h 171"/>
                  <a:gd name="T48" fmla="*/ 294 w 757"/>
                  <a:gd name="T49" fmla="*/ 76 h 171"/>
                  <a:gd name="T50" fmla="*/ 342 w 757"/>
                  <a:gd name="T51" fmla="*/ 66 h 171"/>
                  <a:gd name="T52" fmla="*/ 370 w 757"/>
                  <a:gd name="T53" fmla="*/ 62 h 171"/>
                  <a:gd name="T54" fmla="*/ 402 w 757"/>
                  <a:gd name="T55" fmla="*/ 55 h 171"/>
                  <a:gd name="T56" fmla="*/ 437 w 757"/>
                  <a:gd name="T57" fmla="*/ 48 h 171"/>
                  <a:gd name="T58" fmla="*/ 477 w 757"/>
                  <a:gd name="T59" fmla="*/ 39 h 171"/>
                  <a:gd name="T60" fmla="*/ 518 w 757"/>
                  <a:gd name="T61" fmla="*/ 29 h 171"/>
                  <a:gd name="T62" fmla="*/ 558 w 757"/>
                  <a:gd name="T63" fmla="*/ 21 h 171"/>
                  <a:gd name="T64" fmla="*/ 593 w 757"/>
                  <a:gd name="T65" fmla="*/ 12 h 171"/>
                  <a:gd name="T66" fmla="*/ 624 w 757"/>
                  <a:gd name="T67" fmla="*/ 7 h 171"/>
                  <a:gd name="T68" fmla="*/ 649 w 757"/>
                  <a:gd name="T69" fmla="*/ 2 h 171"/>
                  <a:gd name="T70" fmla="*/ 669 w 757"/>
                  <a:gd name="T71" fmla="*/ 0 h 171"/>
                  <a:gd name="T72" fmla="*/ 699 w 757"/>
                  <a:gd name="T73" fmla="*/ 2 h 171"/>
                  <a:gd name="T74" fmla="*/ 722 w 757"/>
                  <a:gd name="T75" fmla="*/ 9 h 171"/>
                  <a:gd name="T76" fmla="*/ 739 w 757"/>
                  <a:gd name="T77" fmla="*/ 23 h 171"/>
                  <a:gd name="T78" fmla="*/ 751 w 757"/>
                  <a:gd name="T79" fmla="*/ 36 h 171"/>
                  <a:gd name="T80" fmla="*/ 757 w 757"/>
                  <a:gd name="T81" fmla="*/ 44 h 171"/>
                  <a:gd name="T82" fmla="*/ 754 w 757"/>
                  <a:gd name="T83" fmla="*/ 53 h 171"/>
                  <a:gd name="T84" fmla="*/ 742 w 757"/>
                  <a:gd name="T85" fmla="*/ 62 h 171"/>
                  <a:gd name="T86" fmla="*/ 721 w 757"/>
                  <a:gd name="T87" fmla="*/ 69 h 171"/>
                  <a:gd name="T88" fmla="*/ 653 w 757"/>
                  <a:gd name="T89" fmla="*/ 79 h 171"/>
                  <a:gd name="T90" fmla="*/ 600 w 757"/>
                  <a:gd name="T91" fmla="*/ 86 h 171"/>
                  <a:gd name="T92" fmla="*/ 553 w 757"/>
                  <a:gd name="T93" fmla="*/ 92 h 171"/>
                  <a:gd name="T94" fmla="*/ 500 w 757"/>
                  <a:gd name="T95" fmla="*/ 97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57" h="171">
                    <a:moveTo>
                      <a:pt x="500" y="97"/>
                    </a:moveTo>
                    <a:lnTo>
                      <a:pt x="482" y="99"/>
                    </a:lnTo>
                    <a:lnTo>
                      <a:pt x="463" y="101"/>
                    </a:lnTo>
                    <a:lnTo>
                      <a:pt x="445" y="104"/>
                    </a:lnTo>
                    <a:lnTo>
                      <a:pt x="427" y="107"/>
                    </a:lnTo>
                    <a:lnTo>
                      <a:pt x="410" y="110"/>
                    </a:lnTo>
                    <a:lnTo>
                      <a:pt x="394" y="112"/>
                    </a:lnTo>
                    <a:lnTo>
                      <a:pt x="379" y="117"/>
                    </a:lnTo>
                    <a:lnTo>
                      <a:pt x="362" y="119"/>
                    </a:lnTo>
                    <a:lnTo>
                      <a:pt x="346" y="124"/>
                    </a:lnTo>
                    <a:lnTo>
                      <a:pt x="326" y="126"/>
                    </a:lnTo>
                    <a:lnTo>
                      <a:pt x="307" y="131"/>
                    </a:lnTo>
                    <a:lnTo>
                      <a:pt x="287" y="135"/>
                    </a:lnTo>
                    <a:lnTo>
                      <a:pt x="266" y="138"/>
                    </a:lnTo>
                    <a:lnTo>
                      <a:pt x="244" y="143"/>
                    </a:lnTo>
                    <a:lnTo>
                      <a:pt x="221" y="147"/>
                    </a:lnTo>
                    <a:lnTo>
                      <a:pt x="198" y="153"/>
                    </a:lnTo>
                    <a:lnTo>
                      <a:pt x="184" y="154"/>
                    </a:lnTo>
                    <a:lnTo>
                      <a:pt x="173" y="157"/>
                    </a:lnTo>
                    <a:lnTo>
                      <a:pt x="161" y="160"/>
                    </a:lnTo>
                    <a:lnTo>
                      <a:pt x="151" y="161"/>
                    </a:lnTo>
                    <a:lnTo>
                      <a:pt x="141" y="163"/>
                    </a:lnTo>
                    <a:lnTo>
                      <a:pt x="133" y="164"/>
                    </a:lnTo>
                    <a:lnTo>
                      <a:pt x="125" y="165"/>
                    </a:lnTo>
                    <a:lnTo>
                      <a:pt x="118" y="167"/>
                    </a:lnTo>
                    <a:lnTo>
                      <a:pt x="111" y="168"/>
                    </a:lnTo>
                    <a:lnTo>
                      <a:pt x="106" y="168"/>
                    </a:lnTo>
                    <a:lnTo>
                      <a:pt x="101" y="170"/>
                    </a:lnTo>
                    <a:lnTo>
                      <a:pt x="96" y="170"/>
                    </a:lnTo>
                    <a:lnTo>
                      <a:pt x="93" y="170"/>
                    </a:lnTo>
                    <a:lnTo>
                      <a:pt x="90" y="171"/>
                    </a:lnTo>
                    <a:lnTo>
                      <a:pt x="88" y="171"/>
                    </a:lnTo>
                    <a:lnTo>
                      <a:pt x="87" y="171"/>
                    </a:lnTo>
                    <a:lnTo>
                      <a:pt x="83" y="171"/>
                    </a:lnTo>
                    <a:lnTo>
                      <a:pt x="78" y="170"/>
                    </a:lnTo>
                    <a:lnTo>
                      <a:pt x="73" y="168"/>
                    </a:lnTo>
                    <a:lnTo>
                      <a:pt x="67" y="167"/>
                    </a:lnTo>
                    <a:lnTo>
                      <a:pt x="60" y="164"/>
                    </a:lnTo>
                    <a:lnTo>
                      <a:pt x="53" y="161"/>
                    </a:lnTo>
                    <a:lnTo>
                      <a:pt x="45" y="157"/>
                    </a:lnTo>
                    <a:lnTo>
                      <a:pt x="37" y="153"/>
                    </a:lnTo>
                    <a:lnTo>
                      <a:pt x="28" y="149"/>
                    </a:lnTo>
                    <a:lnTo>
                      <a:pt x="22" y="146"/>
                    </a:lnTo>
                    <a:lnTo>
                      <a:pt x="15" y="142"/>
                    </a:lnTo>
                    <a:lnTo>
                      <a:pt x="10" y="139"/>
                    </a:lnTo>
                    <a:lnTo>
                      <a:pt x="5" y="136"/>
                    </a:lnTo>
                    <a:lnTo>
                      <a:pt x="2" y="133"/>
                    </a:lnTo>
                    <a:lnTo>
                      <a:pt x="0" y="131"/>
                    </a:lnTo>
                    <a:lnTo>
                      <a:pt x="0" y="129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2" y="126"/>
                    </a:lnTo>
                    <a:lnTo>
                      <a:pt x="3" y="125"/>
                    </a:lnTo>
                    <a:lnTo>
                      <a:pt x="7" y="125"/>
                    </a:lnTo>
                    <a:lnTo>
                      <a:pt x="8" y="124"/>
                    </a:lnTo>
                    <a:lnTo>
                      <a:pt x="12" y="124"/>
                    </a:lnTo>
                    <a:lnTo>
                      <a:pt x="17" y="122"/>
                    </a:lnTo>
                    <a:lnTo>
                      <a:pt x="20" y="121"/>
                    </a:lnTo>
                    <a:lnTo>
                      <a:pt x="25" y="121"/>
                    </a:lnTo>
                    <a:lnTo>
                      <a:pt x="30" y="119"/>
                    </a:lnTo>
                    <a:lnTo>
                      <a:pt x="37" y="119"/>
                    </a:lnTo>
                    <a:lnTo>
                      <a:pt x="43" y="118"/>
                    </a:lnTo>
                    <a:lnTo>
                      <a:pt x="50" y="117"/>
                    </a:lnTo>
                    <a:lnTo>
                      <a:pt x="57" y="117"/>
                    </a:lnTo>
                    <a:lnTo>
                      <a:pt x="63" y="115"/>
                    </a:lnTo>
                    <a:lnTo>
                      <a:pt x="95" y="111"/>
                    </a:lnTo>
                    <a:lnTo>
                      <a:pt x="111" y="110"/>
                    </a:lnTo>
                    <a:lnTo>
                      <a:pt x="128" y="108"/>
                    </a:lnTo>
                    <a:lnTo>
                      <a:pt x="143" y="105"/>
                    </a:lnTo>
                    <a:lnTo>
                      <a:pt x="161" y="103"/>
                    </a:lnTo>
                    <a:lnTo>
                      <a:pt x="179" y="100"/>
                    </a:lnTo>
                    <a:lnTo>
                      <a:pt x="198" y="97"/>
                    </a:lnTo>
                    <a:lnTo>
                      <a:pt x="231" y="90"/>
                    </a:lnTo>
                    <a:lnTo>
                      <a:pt x="262" y="83"/>
                    </a:lnTo>
                    <a:lnTo>
                      <a:pt x="294" y="76"/>
                    </a:lnTo>
                    <a:lnTo>
                      <a:pt x="326" y="69"/>
                    </a:lnTo>
                    <a:lnTo>
                      <a:pt x="334" y="68"/>
                    </a:lnTo>
                    <a:lnTo>
                      <a:pt x="342" y="66"/>
                    </a:lnTo>
                    <a:lnTo>
                      <a:pt x="350" y="65"/>
                    </a:lnTo>
                    <a:lnTo>
                      <a:pt x="360" y="64"/>
                    </a:lnTo>
                    <a:lnTo>
                      <a:pt x="370" y="62"/>
                    </a:lnTo>
                    <a:lnTo>
                      <a:pt x="380" y="61"/>
                    </a:lnTo>
                    <a:lnTo>
                      <a:pt x="390" y="58"/>
                    </a:lnTo>
                    <a:lnTo>
                      <a:pt x="402" y="55"/>
                    </a:lnTo>
                    <a:lnTo>
                      <a:pt x="414" y="54"/>
                    </a:lnTo>
                    <a:lnTo>
                      <a:pt x="425" y="51"/>
                    </a:lnTo>
                    <a:lnTo>
                      <a:pt x="437" y="48"/>
                    </a:lnTo>
                    <a:lnTo>
                      <a:pt x="450" y="46"/>
                    </a:lnTo>
                    <a:lnTo>
                      <a:pt x="463" y="43"/>
                    </a:lnTo>
                    <a:lnTo>
                      <a:pt x="477" y="39"/>
                    </a:lnTo>
                    <a:lnTo>
                      <a:pt x="490" y="36"/>
                    </a:lnTo>
                    <a:lnTo>
                      <a:pt x="505" y="32"/>
                    </a:lnTo>
                    <a:lnTo>
                      <a:pt x="518" y="29"/>
                    </a:lnTo>
                    <a:lnTo>
                      <a:pt x="533" y="26"/>
                    </a:lnTo>
                    <a:lnTo>
                      <a:pt x="546" y="23"/>
                    </a:lnTo>
                    <a:lnTo>
                      <a:pt x="558" y="21"/>
                    </a:lnTo>
                    <a:lnTo>
                      <a:pt x="571" y="18"/>
                    </a:lnTo>
                    <a:lnTo>
                      <a:pt x="583" y="15"/>
                    </a:lnTo>
                    <a:lnTo>
                      <a:pt x="593" y="12"/>
                    </a:lnTo>
                    <a:lnTo>
                      <a:pt x="605" y="11"/>
                    </a:lnTo>
                    <a:lnTo>
                      <a:pt x="614" y="9"/>
                    </a:lnTo>
                    <a:lnTo>
                      <a:pt x="624" y="7"/>
                    </a:lnTo>
                    <a:lnTo>
                      <a:pt x="633" y="5"/>
                    </a:lnTo>
                    <a:lnTo>
                      <a:pt x="641" y="4"/>
                    </a:lnTo>
                    <a:lnTo>
                      <a:pt x="649" y="2"/>
                    </a:lnTo>
                    <a:lnTo>
                      <a:pt x="656" y="2"/>
                    </a:lnTo>
                    <a:lnTo>
                      <a:pt x="663" y="1"/>
                    </a:lnTo>
                    <a:lnTo>
                      <a:pt x="669" y="0"/>
                    </a:lnTo>
                    <a:lnTo>
                      <a:pt x="679" y="0"/>
                    </a:lnTo>
                    <a:lnTo>
                      <a:pt x="689" y="1"/>
                    </a:lnTo>
                    <a:lnTo>
                      <a:pt x="699" y="2"/>
                    </a:lnTo>
                    <a:lnTo>
                      <a:pt x="707" y="4"/>
                    </a:lnTo>
                    <a:lnTo>
                      <a:pt x="714" y="7"/>
                    </a:lnTo>
                    <a:lnTo>
                      <a:pt x="722" y="9"/>
                    </a:lnTo>
                    <a:lnTo>
                      <a:pt x="729" y="14"/>
                    </a:lnTo>
                    <a:lnTo>
                      <a:pt x="734" y="18"/>
                    </a:lnTo>
                    <a:lnTo>
                      <a:pt x="739" y="23"/>
                    </a:lnTo>
                    <a:lnTo>
                      <a:pt x="744" y="27"/>
                    </a:lnTo>
                    <a:lnTo>
                      <a:pt x="747" y="32"/>
                    </a:lnTo>
                    <a:lnTo>
                      <a:pt x="751" y="36"/>
                    </a:lnTo>
                    <a:lnTo>
                      <a:pt x="754" y="39"/>
                    </a:lnTo>
                    <a:lnTo>
                      <a:pt x="756" y="41"/>
                    </a:lnTo>
                    <a:lnTo>
                      <a:pt x="757" y="44"/>
                    </a:lnTo>
                    <a:lnTo>
                      <a:pt x="757" y="46"/>
                    </a:lnTo>
                    <a:lnTo>
                      <a:pt x="756" y="50"/>
                    </a:lnTo>
                    <a:lnTo>
                      <a:pt x="754" y="53"/>
                    </a:lnTo>
                    <a:lnTo>
                      <a:pt x="751" y="57"/>
                    </a:lnTo>
                    <a:lnTo>
                      <a:pt x="747" y="60"/>
                    </a:lnTo>
                    <a:lnTo>
                      <a:pt x="742" y="62"/>
                    </a:lnTo>
                    <a:lnTo>
                      <a:pt x="736" y="65"/>
                    </a:lnTo>
                    <a:lnTo>
                      <a:pt x="729" y="66"/>
                    </a:lnTo>
                    <a:lnTo>
                      <a:pt x="721" y="69"/>
                    </a:lnTo>
                    <a:lnTo>
                      <a:pt x="699" y="72"/>
                    </a:lnTo>
                    <a:lnTo>
                      <a:pt x="676" y="76"/>
                    </a:lnTo>
                    <a:lnTo>
                      <a:pt x="653" y="79"/>
                    </a:lnTo>
                    <a:lnTo>
                      <a:pt x="628" y="83"/>
                    </a:lnTo>
                    <a:lnTo>
                      <a:pt x="614" y="85"/>
                    </a:lnTo>
                    <a:lnTo>
                      <a:pt x="600" y="86"/>
                    </a:lnTo>
                    <a:lnTo>
                      <a:pt x="585" y="89"/>
                    </a:lnTo>
                    <a:lnTo>
                      <a:pt x="570" y="90"/>
                    </a:lnTo>
                    <a:lnTo>
                      <a:pt x="553" y="92"/>
                    </a:lnTo>
                    <a:lnTo>
                      <a:pt x="536" y="93"/>
                    </a:lnTo>
                    <a:lnTo>
                      <a:pt x="518" y="96"/>
                    </a:lnTo>
                    <a:lnTo>
                      <a:pt x="500" y="97"/>
                    </a:lnTo>
                    <a:lnTo>
                      <a:pt x="500" y="97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1203598"/>
            <a:ext cx="8064895" cy="33932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课文抓住秋天的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等事物的特点，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写出了秋高气爽、黄叶飘落、大雁南飞的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景象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表达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了作者对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秋天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之情。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39265" y="1309291"/>
            <a:ext cx="1065035" cy="6232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天气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09459" y="1309291"/>
            <a:ext cx="1065035" cy="6232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树叶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0787" y="2148563"/>
            <a:ext cx="1065035" cy="6232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天空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10943" y="2148563"/>
            <a:ext cx="1065035" cy="6232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大雁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88023" y="3757563"/>
            <a:ext cx="1065035" cy="6232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喜爱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63106" y="195486"/>
            <a:ext cx="2612335" cy="731260"/>
            <a:chOff x="3327817" y="2776594"/>
            <a:chExt cx="2612335" cy="73126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3" y="2815277"/>
              <a:ext cx="2268000" cy="692577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3817261" y="2776594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课文小结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1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1949" y="1563638"/>
            <a:ext cx="8352928" cy="16244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n w="0"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大雁往南飞的时候，一会儿排成个“</a:t>
            </a:r>
            <a:r>
              <a:rPr lang="zh-CN" altLang="en-US" sz="3600" b="1" u="sng" dirty="0" smtClean="0">
                <a:ln w="0"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n w="0"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”字，一会儿排成个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 b="1" u="sng" dirty="0">
                <a:ln w="0"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 b="1" dirty="0" smtClean="0">
                <a:ln w="0"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字。</a:t>
            </a:r>
            <a:endParaRPr lang="zh-CN" altLang="en-US" sz="3600" b="1" dirty="0">
              <a:ln w="0"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1600" y="2550382"/>
            <a:ext cx="916703" cy="66883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</a:t>
            </a:r>
            <a:endParaRPr lang="zh-CN" altLang="en-US" sz="3600" b="1" dirty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07625" y="2478374"/>
            <a:ext cx="916703" cy="66883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endParaRPr lang="zh-CN" altLang="en-US" sz="3600" b="1" dirty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6215083" y="3910551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3959986"/>
            <a:ext cx="351070" cy="38016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699542"/>
            <a:ext cx="5216813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600" dirty="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二、根据课文内容填空。</a:t>
            </a:r>
            <a:endParaRPr lang="zh-CN" altLang="en-US" sz="3600" dirty="0">
              <a:ln w="0"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6945346" y="4081000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60" y="1780330"/>
            <a:ext cx="4260850" cy="2933700"/>
          </a:xfrm>
          <a:prstGeom prst="rect">
            <a:avLst/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80330"/>
            <a:ext cx="4362450" cy="2927350"/>
          </a:xfrm>
          <a:prstGeom prst="rect">
            <a:avLst/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07504" y="1780330"/>
            <a:ext cx="1727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n w="11430"/>
                <a:latin typeface="+mn-ea"/>
              </a:rPr>
              <a:t>无空格</a:t>
            </a:r>
            <a:endParaRPr lang="zh-CN" altLang="en-US" sz="3600" b="1" dirty="0">
              <a:ln w="11430"/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33544" y="1780330"/>
            <a:ext cx="1584176" cy="646331"/>
          </a:xfrm>
          <a:prstGeom prst="rect">
            <a:avLst/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n w="11430"/>
                <a:latin typeface="+mn-ea"/>
              </a:rPr>
              <a:t>有空格</a:t>
            </a:r>
            <a:endParaRPr lang="zh-CN" altLang="en-US" sz="3600" b="1" dirty="0">
              <a:ln w="11430"/>
              <a:latin typeface="+mn-ea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395536" y="915566"/>
            <a:ext cx="8318500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秋天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与之前学习的儿歌有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什么不同？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583160" y="2635940"/>
            <a:ext cx="0" cy="20717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5219633" y="2707948"/>
            <a:ext cx="395975" cy="246142"/>
            <a:chOff x="5219633" y="2707280"/>
            <a:chExt cx="395975" cy="246142"/>
          </a:xfrm>
        </p:grpSpPr>
        <p:sp>
          <p:nvSpPr>
            <p:cNvPr id="39" name="矩形 38"/>
            <p:cNvSpPr/>
            <p:nvPr/>
          </p:nvSpPr>
          <p:spPr>
            <a:xfrm>
              <a:off x="5219633" y="2707280"/>
              <a:ext cx="179951" cy="24614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5435657" y="2707280"/>
              <a:ext cx="179951" cy="24614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220072" y="3406396"/>
            <a:ext cx="395975" cy="246142"/>
            <a:chOff x="5219633" y="2707280"/>
            <a:chExt cx="395975" cy="246142"/>
          </a:xfrm>
        </p:grpSpPr>
        <p:sp>
          <p:nvSpPr>
            <p:cNvPr id="54" name="矩形 53"/>
            <p:cNvSpPr/>
            <p:nvPr/>
          </p:nvSpPr>
          <p:spPr>
            <a:xfrm>
              <a:off x="5219633" y="2707280"/>
              <a:ext cx="179951" cy="24614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5435657" y="2707280"/>
              <a:ext cx="179951" cy="24614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220072" y="4372618"/>
            <a:ext cx="395975" cy="246142"/>
            <a:chOff x="5219633" y="2707280"/>
            <a:chExt cx="395975" cy="246142"/>
          </a:xfrm>
        </p:grpSpPr>
        <p:sp>
          <p:nvSpPr>
            <p:cNvPr id="57" name="矩形 56"/>
            <p:cNvSpPr/>
            <p:nvPr/>
          </p:nvSpPr>
          <p:spPr>
            <a:xfrm>
              <a:off x="5219633" y="2707280"/>
              <a:ext cx="179951" cy="24614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5435657" y="2707280"/>
              <a:ext cx="179951" cy="24614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7918796" y="1745319"/>
            <a:ext cx="1045692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+mn-ea"/>
              </a:rPr>
              <a:t>课文</a:t>
            </a:r>
            <a:endParaRPr lang="zh-CN" altLang="en-US" sz="1800" b="1" dirty="0">
              <a:latin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148064" y="2616668"/>
            <a:ext cx="0" cy="20717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107504" y="51470"/>
            <a:ext cx="2612710" cy="724589"/>
            <a:chOff x="337765" y="364326"/>
            <a:chExt cx="2612710" cy="724589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7816" y="396338"/>
              <a:ext cx="2268000" cy="692577"/>
            </a:xfrm>
            <a:prstGeom prst="rect">
              <a:avLst/>
            </a:prstGeom>
          </p:spPr>
        </p:pic>
        <p:sp>
          <p:nvSpPr>
            <p:cNvPr id="29" name="文本框 14"/>
            <p:cNvSpPr txBox="1"/>
            <p:nvPr/>
          </p:nvSpPr>
          <p:spPr>
            <a:xfrm>
              <a:off x="827584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自主发现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4355976" y="2648982"/>
            <a:ext cx="648072" cy="193899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000" b="1" smtClean="0">
                <a:latin typeface="+mn-ea"/>
              </a:rPr>
              <a:t>自然段</a:t>
            </a:r>
            <a:endParaRPr lang="zh-CN" altLang="en-US" sz="40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59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95536" y="555526"/>
            <a:ext cx="3600400" cy="4224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前面空两格是课文中自然段的标志，你来给自然段标上序号吧！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</a:t>
            </a:r>
            <a:r>
              <a:rPr lang="en-US" altLang="zh-CN" sz="2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题）</a:t>
            </a:r>
            <a:endParaRPr lang="zh-CN" altLang="en-US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7" r="7719"/>
          <a:stretch>
            <a:fillRect/>
          </a:stretch>
        </p:blipFill>
        <p:spPr bwMode="auto">
          <a:xfrm>
            <a:off x="4067944" y="723427"/>
            <a:ext cx="4707801" cy="3816424"/>
          </a:xfrm>
          <a:prstGeom prst="rect">
            <a:avLst/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4226334" y="1695536"/>
            <a:ext cx="4421483" cy="97210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226334" y="2733766"/>
            <a:ext cx="4421483" cy="1302029"/>
          </a:xfrm>
          <a:prstGeom prst="rect">
            <a:avLst/>
          </a:prstGeom>
          <a:noFill/>
          <a:ln w="190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226334" y="4092931"/>
            <a:ext cx="4421483" cy="446920"/>
          </a:xfrm>
          <a:prstGeom prst="rect">
            <a:avLst/>
          </a:prstGeom>
          <a:noFill/>
          <a:ln w="1905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4452806" y="1659531"/>
            <a:ext cx="5760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n w="11430"/>
                <a:latin typeface="+mn-ea"/>
              </a:rPr>
              <a:t>1</a:t>
            </a:r>
            <a:endParaRPr lang="zh-CN" altLang="en-US" sz="4000" b="1" dirty="0">
              <a:ln w="11430"/>
              <a:latin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452806" y="2571750"/>
            <a:ext cx="5760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n w="11430"/>
                <a:latin typeface="+mn-ea"/>
              </a:rPr>
              <a:t>2</a:t>
            </a:r>
            <a:endParaRPr lang="zh-CN" altLang="en-US" sz="4000" b="1" dirty="0">
              <a:ln w="11430"/>
              <a:latin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452806" y="3914426"/>
            <a:ext cx="5760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n w="11430"/>
                <a:latin typeface="+mn-ea"/>
              </a:rPr>
              <a:t>3</a:t>
            </a:r>
            <a:endParaRPr lang="zh-CN" altLang="en-US" sz="4000" b="1" dirty="0">
              <a:ln w="11430"/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7" grpId="0" animBg="1"/>
      <p:bldP spid="42" grpId="0" animBg="1"/>
      <p:bldP spid="49" grpId="0"/>
      <p:bldP spid="50" grpId="0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4"/>
          <p:cNvSpPr txBox="1"/>
          <p:nvPr/>
        </p:nvSpPr>
        <p:spPr>
          <a:xfrm>
            <a:off x="2291367" y="1465261"/>
            <a:ext cx="6232457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按要求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自由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朗读课文：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1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.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借助拼音把字读正确，把课文读通顺。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2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.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容易读错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字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多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读几遍。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9512" y="123478"/>
            <a:ext cx="2592288" cy="712648"/>
            <a:chOff x="395536" y="364326"/>
            <a:chExt cx="2592288" cy="71264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5937" y="383823"/>
              <a:ext cx="2269879" cy="693151"/>
            </a:xfrm>
            <a:prstGeom prst="rect">
              <a:avLst/>
            </a:prstGeom>
          </p:spPr>
        </p:pic>
        <p:sp>
          <p:nvSpPr>
            <p:cNvPr id="14" name="文本框 14">
              <a:hlinkClick r:id="rId2" action="ppaction://hlinkfile"/>
            </p:cNvPr>
            <p:cNvSpPr txBox="1"/>
            <p:nvPr/>
          </p:nvSpPr>
          <p:spPr>
            <a:xfrm>
              <a:off x="864933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初读课文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sp>
        <p:nvSpPr>
          <p:cNvPr id="7" name="文本框 14"/>
          <p:cNvSpPr txBox="1"/>
          <p:nvPr/>
        </p:nvSpPr>
        <p:spPr>
          <a:xfrm>
            <a:off x="2699792" y="948112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1872547" y="408592"/>
            <a:ext cx="1059582" cy="1059582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51670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468313" y="1278159"/>
            <a:ext cx="8207375" cy="3453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  气  了  树  叶</a:t>
            </a:r>
            <a:endParaRPr lang="en-US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片  大  飞  会  个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799158" y="1310564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qiū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339752" y="1310564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qì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3913188" y="1310564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le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5436096" y="1310564"/>
            <a:ext cx="131603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shù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6948264" y="1310564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yè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879699" y="3182772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piàn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2391867" y="3182772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dà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3913188" y="3182772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fēi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5436096" y="3182772"/>
            <a:ext cx="131603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huì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6948264" y="3182772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ɡè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21284" y="483518"/>
            <a:ext cx="2658888" cy="646331"/>
            <a:chOff x="421284" y="411510"/>
            <a:chExt cx="2658888" cy="646331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27" name="文本框 15"/>
            <p:cNvSpPr txBox="1"/>
            <p:nvPr/>
          </p:nvSpPr>
          <p:spPr>
            <a:xfrm>
              <a:off x="827584" y="411510"/>
              <a:ext cx="22525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+mn-ea"/>
                </a:rPr>
                <a:t>学认字</a:t>
              </a:r>
              <a:endParaRPr kumimoji="1" lang="zh-CN" altLang="en-US" sz="3600" b="1" dirty="0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2"/>
      <p:bldP spid="8" grpId="3"/>
      <p:bldP spid="9" grpId="2"/>
      <p:bldP spid="9" grpId="3"/>
      <p:bldP spid="10" grpId="2"/>
      <p:bldP spid="10" grpId="3"/>
      <p:bldP spid="11" grpId="2"/>
      <p:bldP spid="11" grpId="3"/>
      <p:bldP spid="12" grpId="2"/>
      <p:bldP spid="12" grpId="3"/>
      <p:bldP spid="14" grpId="2"/>
      <p:bldP spid="14" grpId="3"/>
      <p:bldP spid="15" grpId="2"/>
      <p:bldP spid="15" grpId="3"/>
      <p:bldP spid="16" grpId="2"/>
      <p:bldP spid="16" grpId="3"/>
      <p:bldP spid="17" grpId="2"/>
      <p:bldP spid="17" grpId="3"/>
      <p:bldP spid="18" grpId="2"/>
      <p:bldP spid="18" grpId="3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-107751" y="1766302"/>
            <a:ext cx="943227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4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r>
              <a:rPr lang="zh-CN" altLang="en-US" sz="4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  天</a:t>
            </a:r>
            <a:r>
              <a:rPr lang="zh-CN" altLang="en-US" sz="4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r>
              <a:rPr lang="zh-CN" altLang="en-US" sz="4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黄</a:t>
            </a:r>
            <a:r>
              <a:rPr lang="zh-CN" altLang="en-US" sz="4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4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 叶</a:t>
            </a:r>
            <a:r>
              <a:rPr lang="zh-CN" altLang="en-US" sz="4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一</a:t>
            </a:r>
            <a:r>
              <a:rPr lang="zh-CN" altLang="en-US" sz="4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endParaRPr lang="en-US" altLang="zh-CN" sz="4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4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雁  往南</a:t>
            </a:r>
            <a:r>
              <a:rPr lang="zh-CN" altLang="en-US" sz="4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</a:t>
            </a:r>
            <a:r>
              <a:rPr lang="zh-CN" altLang="en-US" sz="4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r>
              <a:rPr lang="zh-CN" altLang="en-US" sz="4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  一</a:t>
            </a:r>
            <a:r>
              <a:rPr lang="zh-CN" altLang="en-US" sz="4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4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323528" y="1218431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qiū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411760" y="1218431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qì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110088" y="1218431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le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5200948" y="1259590"/>
            <a:ext cx="131603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shù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5921028" y="1218431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yè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7505204" y="1203598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piàn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755576" y="3203806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dà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3399979" y="3203806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fēi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5004817" y="3203806"/>
            <a:ext cx="131603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huì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7093049" y="3203806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ɡè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3828472" y="195486"/>
            <a:ext cx="1535616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R="0" lv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>
                <a:solidFill>
                  <a:srgbClr val="0000FF"/>
                </a:solidFill>
                <a:latin typeface="+mn-ea"/>
                <a:ea typeface="+mn-ea"/>
              </a:rPr>
              <a:t>读词语</a:t>
            </a:r>
            <a:endParaRPr kumimoji="1" lang="zh-CN" altLang="en-US" sz="3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8" grpId="2"/>
      <p:bldP spid="9" grpId="1"/>
      <p:bldP spid="9" grpId="2"/>
      <p:bldP spid="10" grpId="1"/>
      <p:bldP spid="10" grpId="2"/>
      <p:bldP spid="11" grpId="1"/>
      <p:bldP spid="11" grpId="2"/>
      <p:bldP spid="12" grpId="1"/>
      <p:bldP spid="12" grpId="2"/>
      <p:bldP spid="14" grpId="1"/>
      <p:bldP spid="14" grpId="2"/>
      <p:bldP spid="15" grpId="1"/>
      <p:bldP spid="15" grpId="2"/>
      <p:bldP spid="16" grpId="1"/>
      <p:bldP spid="16" grpId="2"/>
      <p:bldP spid="17" grpId="1"/>
      <p:bldP spid="17" grpId="2"/>
      <p:bldP spid="18" grpId="1"/>
      <p:bldP spid="18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3848127" y="195486"/>
            <a:ext cx="1803993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dirty="0">
                <a:solidFill>
                  <a:srgbClr val="0000FF"/>
                </a:solidFill>
                <a:latin typeface="+mn-ea"/>
                <a:ea typeface="+mn-ea"/>
              </a:rPr>
              <a:t>学偏旁</a:t>
            </a:r>
            <a:endParaRPr kumimoji="1" lang="zh-CN" altLang="en-US" sz="3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3" name="矩形: 圆角 3"/>
          <p:cNvSpPr/>
          <p:nvPr/>
        </p:nvSpPr>
        <p:spPr>
          <a:xfrm>
            <a:off x="3172858" y="1145426"/>
            <a:ext cx="792088" cy="17863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木字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旁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: 圆角 3"/>
          <p:cNvSpPr/>
          <p:nvPr/>
        </p:nvSpPr>
        <p:spPr>
          <a:xfrm>
            <a:off x="4211960" y="1131590"/>
            <a:ext cx="792088" cy="17863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口字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旁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: 圆角 3"/>
          <p:cNvSpPr/>
          <p:nvPr/>
        </p:nvSpPr>
        <p:spPr>
          <a:xfrm>
            <a:off x="6588224" y="1131590"/>
            <a:ext cx="792088" cy="17863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人字头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88" y="3061970"/>
            <a:ext cx="8450257" cy="1632640"/>
          </a:xfrm>
          <a:prstGeom prst="rect">
            <a:avLst/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95"/>
          <p:cNvSpPr txBox="1">
            <a:spLocks noChangeArrowheads="1"/>
          </p:cNvSpPr>
          <p:nvPr/>
        </p:nvSpPr>
        <p:spPr bwMode="auto">
          <a:xfrm>
            <a:off x="3043770" y="3592381"/>
            <a:ext cx="1080120" cy="106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95"/>
          <p:cNvSpPr txBox="1">
            <a:spLocks noChangeArrowheads="1"/>
          </p:cNvSpPr>
          <p:nvPr/>
        </p:nvSpPr>
        <p:spPr bwMode="auto">
          <a:xfrm>
            <a:off x="3059832" y="2164740"/>
            <a:ext cx="1800200" cy="106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 b="1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叶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95"/>
          <p:cNvSpPr txBox="1">
            <a:spLocks noChangeArrowheads="1"/>
          </p:cNvSpPr>
          <p:nvPr/>
        </p:nvSpPr>
        <p:spPr bwMode="auto">
          <a:xfrm>
            <a:off x="2915816" y="589120"/>
            <a:ext cx="1800200" cy="106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95"/>
          <p:cNvSpPr txBox="1">
            <a:spLocks noChangeArrowheads="1"/>
          </p:cNvSpPr>
          <p:nvPr/>
        </p:nvSpPr>
        <p:spPr bwMode="auto">
          <a:xfrm>
            <a:off x="827584" y="589120"/>
            <a:ext cx="1008112" cy="106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100000" l="9455" r="50182">
                        <a14:backgroundMark x1="45818" y1="36667" x2="45818" y2="36667"/>
                        <a14:backgroundMark x1="48364" y1="34167" x2="48364" y2="34167"/>
                        <a14:backgroundMark x1="43273" y1="36667" x2="43273" y2="36667"/>
                        <a14:backgroundMark x1="41455" y1="33333" x2="41455" y2="33333"/>
                        <a14:backgroundMark x1="41818" y1="35833" x2="41818" y2="35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899754" y="712061"/>
            <a:ext cx="524122" cy="91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851" b="88017" l="0" r="433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542" r="53329" b="32159"/>
          <a:stretch>
            <a:fillRect/>
          </a:stretch>
        </p:blipFill>
        <p:spPr bwMode="auto">
          <a:xfrm>
            <a:off x="3082900" y="2544848"/>
            <a:ext cx="439413" cy="371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510" b="67589" l="0" r="991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357" b="33327"/>
          <a:stretch>
            <a:fillRect/>
          </a:stretch>
        </p:blipFill>
        <p:spPr bwMode="auto">
          <a:xfrm>
            <a:off x="3061232" y="3736397"/>
            <a:ext cx="918642" cy="552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95"/>
          <p:cNvSpPr txBox="1">
            <a:spLocks noChangeArrowheads="1"/>
          </p:cNvSpPr>
          <p:nvPr/>
        </p:nvSpPr>
        <p:spPr bwMode="auto">
          <a:xfrm>
            <a:off x="827584" y="2164740"/>
            <a:ext cx="900100" cy="106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95"/>
          <p:cNvSpPr txBox="1">
            <a:spLocks noChangeArrowheads="1"/>
          </p:cNvSpPr>
          <p:nvPr/>
        </p:nvSpPr>
        <p:spPr bwMode="auto">
          <a:xfrm>
            <a:off x="827584" y="3592381"/>
            <a:ext cx="1008112" cy="106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 rot="19203586">
            <a:off x="1313884" y="986836"/>
            <a:ext cx="370624" cy="5923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/>
          </a:p>
        </p:txBody>
      </p:sp>
      <p:sp>
        <p:nvSpPr>
          <p:cNvPr id="11" name="椭圆 10"/>
          <p:cNvSpPr/>
          <p:nvPr/>
        </p:nvSpPr>
        <p:spPr>
          <a:xfrm rot="19203586">
            <a:off x="3196481" y="1042204"/>
            <a:ext cx="207826" cy="3555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/>
          </a:p>
        </p:txBody>
      </p:sp>
      <p:sp>
        <p:nvSpPr>
          <p:cNvPr id="19" name="椭圆 18"/>
          <p:cNvSpPr/>
          <p:nvPr/>
        </p:nvSpPr>
        <p:spPr>
          <a:xfrm rot="19203586">
            <a:off x="991666" y="3753506"/>
            <a:ext cx="537617" cy="5185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/>
          </a:p>
        </p:txBody>
      </p:sp>
      <p:sp>
        <p:nvSpPr>
          <p:cNvPr id="20" name="椭圆 19"/>
          <p:cNvSpPr/>
          <p:nvPr/>
        </p:nvSpPr>
        <p:spPr>
          <a:xfrm rot="19203586">
            <a:off x="3287318" y="3633673"/>
            <a:ext cx="413781" cy="5237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/>
          </a:p>
        </p:txBody>
      </p:sp>
      <p:sp>
        <p:nvSpPr>
          <p:cNvPr id="27" name="椭圆 26"/>
          <p:cNvSpPr/>
          <p:nvPr/>
        </p:nvSpPr>
        <p:spPr>
          <a:xfrm rot="19203586">
            <a:off x="963862" y="2431304"/>
            <a:ext cx="636027" cy="5923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/>
          </a:p>
        </p:txBody>
      </p:sp>
      <p:sp>
        <p:nvSpPr>
          <p:cNvPr id="28" name="椭圆 27"/>
          <p:cNvSpPr/>
          <p:nvPr/>
        </p:nvSpPr>
        <p:spPr>
          <a:xfrm rot="19203586">
            <a:off x="3112426" y="2488898"/>
            <a:ext cx="375643" cy="3790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/>
          </a:p>
        </p:txBody>
      </p:sp>
      <p:sp>
        <p:nvSpPr>
          <p:cNvPr id="32" name="TextBox 95"/>
          <p:cNvSpPr txBox="1">
            <a:spLocks noChangeArrowheads="1"/>
          </p:cNvSpPr>
          <p:nvPr/>
        </p:nvSpPr>
        <p:spPr bwMode="auto">
          <a:xfrm>
            <a:off x="4287091" y="899150"/>
            <a:ext cx="4749405" cy="60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木字旁的字与树有关。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95"/>
          <p:cNvSpPr txBox="1">
            <a:spLocks noChangeArrowheads="1"/>
          </p:cNvSpPr>
          <p:nvPr/>
        </p:nvSpPr>
        <p:spPr bwMode="auto">
          <a:xfrm>
            <a:off x="5400600" y="2685894"/>
            <a:ext cx="1944216" cy="60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只、啊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95"/>
          <p:cNvSpPr txBox="1">
            <a:spLocks noChangeArrowheads="1"/>
          </p:cNvSpPr>
          <p:nvPr/>
        </p:nvSpPr>
        <p:spPr bwMode="auto">
          <a:xfrm>
            <a:off x="5553000" y="3883755"/>
            <a:ext cx="1944216" cy="60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3600" b="1" noProof="0" smtClean="0">
                <a:latin typeface="楷体" panose="02010609060101010101" pitchFamily="49" charset="-122"/>
                <a:ea typeface="楷体" panose="02010609060101010101" pitchFamily="49" charset="-122"/>
              </a:rPr>
              <a:t>、合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25" grpId="0"/>
      <p:bldP spid="26" grpId="0"/>
      <p:bldP spid="2" grpId="0" animBg="1"/>
      <p:bldP spid="11" grpId="0" animBg="1"/>
      <p:bldP spid="19" grpId="0" animBg="1"/>
      <p:bldP spid="20" grpId="0" animBg="1"/>
      <p:bldP spid="27" grpId="0" animBg="1"/>
      <p:bldP spid="28" grpId="0" animBg="1"/>
      <p:bldP spid="32" grpId="0"/>
      <p:bldP spid="33" grpId="0"/>
      <p:bldP spid="34" grpId="0"/>
    </p:bldLst>
  </p:timing>
</p:sld>
</file>

<file path=ppt/tags/tag1.xml><?xml version="1.0" encoding="utf-8"?>
<p:tagLst xmlns:p="http://schemas.openxmlformats.org/presentationml/2006/main">
  <p:tag name="REFSHAPE" val="179223076"/>
</p:tagLst>
</file>

<file path=ppt/tags/tag10.xml><?xml version="1.0" encoding="utf-8"?>
<p:tagLst xmlns:p="http://schemas.openxmlformats.org/presentationml/2006/main">
  <p:tag name="REFSHAPE" val="179223076"/>
</p:tagLst>
</file>

<file path=ppt/tags/tag11.xml><?xml version="1.0" encoding="utf-8"?>
<p:tagLst xmlns:p="http://schemas.openxmlformats.org/presentationml/2006/main">
  <p:tag name="KSO_WPP_MARK_KEY" val="38df45df-863f-4ead-82fd-161164162745"/>
  <p:tag name="COMMONDATA" val="eyJoZGlkIjoiMDUzMmRhYzhkNzM3Y2ZlODExZjhhYzliMDJjYzA0ZGIifQ=="/>
</p:tagLst>
</file>

<file path=ppt/tags/tag2.xml><?xml version="1.0" encoding="utf-8"?>
<p:tagLst xmlns:p="http://schemas.openxmlformats.org/presentationml/2006/main">
  <p:tag name="REFSHAPE" val="179223076"/>
</p:tagLst>
</file>

<file path=ppt/tags/tag3.xml><?xml version="1.0" encoding="utf-8"?>
<p:tagLst xmlns:p="http://schemas.openxmlformats.org/presentationml/2006/main">
  <p:tag name="REFSHAPE" val="179223076"/>
</p:tagLst>
</file>

<file path=ppt/tags/tag4.xml><?xml version="1.0" encoding="utf-8"?>
<p:tagLst xmlns:p="http://schemas.openxmlformats.org/presentationml/2006/main">
  <p:tag name="REFSHAPE" val="179223076"/>
</p:tagLst>
</file>

<file path=ppt/tags/tag5.xml><?xml version="1.0" encoding="utf-8"?>
<p:tagLst xmlns:p="http://schemas.openxmlformats.org/presentationml/2006/main">
  <p:tag name="REFSHAPE" val="179223076"/>
</p:tagLst>
</file>

<file path=ppt/tags/tag6.xml><?xml version="1.0" encoding="utf-8"?>
<p:tagLst xmlns:p="http://schemas.openxmlformats.org/presentationml/2006/main">
  <p:tag name="REFSHAPE" val="179223076"/>
</p:tagLst>
</file>

<file path=ppt/tags/tag7.xml><?xml version="1.0" encoding="utf-8"?>
<p:tagLst xmlns:p="http://schemas.openxmlformats.org/presentationml/2006/main">
  <p:tag name="REFSHAPE" val="179223076"/>
</p:tagLst>
</file>

<file path=ppt/tags/tag8.xml><?xml version="1.0" encoding="utf-8"?>
<p:tagLst xmlns:p="http://schemas.openxmlformats.org/presentationml/2006/main">
  <p:tag name="REFSHAPE" val="179223076"/>
</p:tagLst>
</file>

<file path=ppt/tags/tag9.xml><?xml version="1.0" encoding="utf-8"?>
<p:tagLst xmlns:p="http://schemas.openxmlformats.org/presentationml/2006/main">
  <p:tag name="REFSHAPE" val="17922307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1052</Words>
  <Application>WPS 演示</Application>
  <PresentationFormat>全屏显示(16:9)</PresentationFormat>
  <Paragraphs>314</Paragraphs>
  <Slides>24</Slides>
  <Notes>26</Notes>
  <HiddenSlides>0</HiddenSlides>
  <MMClips>3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汉语拼音</vt:lpstr>
      <vt:lpstr>楷体</vt:lpstr>
      <vt:lpstr>黑体</vt:lpstr>
      <vt:lpstr>Calibri</vt:lpstr>
      <vt:lpstr>Kaiti SC</vt:lpstr>
      <vt:lpstr>微软雅黑</vt:lpstr>
      <vt:lpstr>Arial Unicode MS</vt:lpstr>
      <vt:lpstr>GB Pinyinok-B</vt:lpstr>
      <vt:lpstr>楷体_GB2312</vt:lpstr>
      <vt:lpstr>新宋体</vt:lpstr>
      <vt:lpstr>Xingkai SC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348</cp:revision>
  <dcterms:created xsi:type="dcterms:W3CDTF">2017-03-17T02:28:00Z</dcterms:created>
  <dcterms:modified xsi:type="dcterms:W3CDTF">2022-11-28T13:22:14Z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F875D67E573B46A28DF894B2E798CBEB</vt:lpwstr>
  </property>
</Properties>
</file>