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1521" r:id="rId3"/>
    <p:sldId id="1566" r:id="rId5"/>
    <p:sldId id="1533" r:id="rId6"/>
    <p:sldId id="1535" r:id="rId7"/>
    <p:sldId id="1536" r:id="rId8"/>
    <p:sldId id="1544" r:id="rId9"/>
    <p:sldId id="1578" r:id="rId10"/>
    <p:sldId id="1502" r:id="rId11"/>
    <p:sldId id="1505" r:id="rId12"/>
    <p:sldId id="1576" r:id="rId13"/>
    <p:sldId id="1575" r:id="rId14"/>
    <p:sldId id="1585" r:id="rId15"/>
    <p:sldId id="1555" r:id="rId16"/>
    <p:sldId id="1580" r:id="rId17"/>
    <p:sldId id="1583" r:id="rId18"/>
    <p:sldId id="1584" r:id="rId19"/>
    <p:sldId id="1554" r:id="rId20"/>
    <p:sldId id="1510" r:id="rId21"/>
    <p:sldId id="1571" r:id="rId22"/>
    <p:sldId id="1565" r:id="rId23"/>
    <p:sldId id="1512" r:id="rId24"/>
    <p:sldId id="1489" r:id="rId25"/>
    <p:sldId id="1490" r:id="rId26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1"/>
    </p:embeddedFont>
    <p:embeddedFont>
      <p:font typeface="楷体" panose="02010609060101010101" pitchFamily="49" charset="-122"/>
      <p:regular r:id="rId32"/>
    </p:embeddedFont>
    <p:embeddedFont>
      <p:font typeface="黑体" panose="02010609060101010101" pitchFamily="49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66"/>
    <a:srgbClr val="CC0099"/>
    <a:srgbClr val="FF0000"/>
    <a:srgbClr val="FF99FF"/>
    <a:srgbClr val="66CCFF"/>
    <a:srgbClr val="33CC33"/>
    <a:srgbClr val="FF33CC"/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2" autoAdjust="0"/>
    <p:restoredTop sz="91259" autoAdjust="0"/>
  </p:normalViewPr>
  <p:slideViewPr>
    <p:cSldViewPr>
      <p:cViewPr>
        <p:scale>
          <a:sx n="100" d="100"/>
          <a:sy n="100" d="100"/>
        </p:scale>
        <p:origin x="-618" y="-402"/>
      </p:cViewPr>
      <p:guideLst>
        <p:guide orient="horz" pos="1621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10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              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27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277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91"/>
          <a:stretch>
            <a:fillRect/>
          </a:stretch>
        </p:blipFill>
        <p:spPr>
          <a:xfrm>
            <a:off x="0" y="-20537"/>
            <a:ext cx="9144000" cy="5040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6"/>
          <a:stretch>
            <a:fillRect/>
          </a:stretch>
        </p:blipFill>
        <p:spPr>
          <a:xfrm>
            <a:off x="0" y="4865493"/>
            <a:ext cx="9144000" cy="298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127275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6.png"/><Relationship Id="rId7" Type="http://schemas.openxmlformats.org/officeDocument/2006/relationships/hyperlink" Target="&#36164;&#26009;&#38142;&#25509;/&#35270;&#39057;/&#20799;.mp4" TargetMode="External"/><Relationship Id="rId6" Type="http://schemas.openxmlformats.org/officeDocument/2006/relationships/tags" Target="../tags/tag9.xml"/><Relationship Id="rId5" Type="http://schemas.openxmlformats.org/officeDocument/2006/relationships/image" Target="../media/image17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notesSlide" Target="../notesSlides/notesSlide8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audio" Target="../media/audio2.wav"/><Relationship Id="rId7" Type="http://schemas.openxmlformats.org/officeDocument/2006/relationships/image" Target="../media/image25.png"/><Relationship Id="rId6" Type="http://schemas.openxmlformats.org/officeDocument/2006/relationships/image" Target="../media/image24.emf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emf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35.wdp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GIF"/><Relationship Id="rId3" Type="http://schemas.openxmlformats.org/officeDocument/2006/relationships/image" Target="../media/image31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microsoft.com/office/2007/relationships/media" Target="../media/media1.mp3"/><Relationship Id="rId5" Type="http://schemas.openxmlformats.org/officeDocument/2006/relationships/audio" Target="NULL" TargetMode="External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microsoft.com/office/2007/relationships/media" Target="../media/media1.mp3"/><Relationship Id="rId4" Type="http://schemas.openxmlformats.org/officeDocument/2006/relationships/audio" Target="NULL" TargetMode="External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42.emf"/><Relationship Id="rId3" Type="http://schemas.openxmlformats.org/officeDocument/2006/relationships/image" Target="../media/image38.png"/><Relationship Id="rId2" Type="http://schemas.microsoft.com/office/2007/relationships/media" Target="../media/media2.mp3"/><Relationship Id="rId1" Type="http://schemas.openxmlformats.org/officeDocument/2006/relationships/audio" Target="NULL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microsoft.com/office/2007/relationships/hdphoto" Target="../media/image44.wdp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52.wdp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emf"/><Relationship Id="rId3" Type="http://schemas.openxmlformats.org/officeDocument/2006/relationships/image" Target="../media/image48.png"/><Relationship Id="rId2" Type="http://schemas.microsoft.com/office/2007/relationships/hdphoto" Target="../media/image47.wdp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4.png"/><Relationship Id="rId1" Type="http://schemas.openxmlformats.org/officeDocument/2006/relationships/image" Target="../media/image53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3" Type="http://schemas.openxmlformats.org/officeDocument/2006/relationships/image" Target="../media/image8.png"/><Relationship Id="rId2" Type="http://schemas.openxmlformats.org/officeDocument/2006/relationships/hyperlink" Target="&#36164;&#26009;&#38142;&#25509;/&#35270;&#39057;/&#35838;&#25991;&#26391;&#35835;2&#23567;&#23567;&#30340;&#33337;.mp4" TargetMode="External"/><Relationship Id="rId1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17.png"/><Relationship Id="rId4" Type="http://schemas.openxmlformats.org/officeDocument/2006/relationships/tags" Target="../tags/tag1.xml"/><Relationship Id="rId3" Type="http://schemas.openxmlformats.org/officeDocument/2006/relationships/image" Target="../media/image16.png"/><Relationship Id="rId2" Type="http://schemas.openxmlformats.org/officeDocument/2006/relationships/hyperlink" Target="&#36164;&#26009;&#38142;&#25509;/&#35270;&#39057;/&#26376;.mp4" TargetMode="Externa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45093" y="-20538"/>
            <a:ext cx="9274702" cy="5256584"/>
            <a:chOff x="-45093" y="-20538"/>
            <a:chExt cx="9274702" cy="525658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117" y="-20538"/>
              <a:ext cx="9258726" cy="5256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图片 18" descr="图片包含 鲜花, 植物&#10;&#10;自动生成的说明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98" b="81778"/>
            <a:stretch>
              <a:fillRect/>
            </a:stretch>
          </p:blipFill>
          <p:spPr>
            <a:xfrm>
              <a:off x="-45093" y="0"/>
              <a:ext cx="1736773" cy="2859782"/>
            </a:xfrm>
            <a:prstGeom prst="rect">
              <a:avLst/>
            </a:prstGeom>
          </p:spPr>
        </p:pic>
      </p:grpSp>
      <p:sp>
        <p:nvSpPr>
          <p:cNvPr id="15" name="文本框 1"/>
          <p:cNvSpPr txBox="1"/>
          <p:nvPr/>
        </p:nvSpPr>
        <p:spPr>
          <a:xfrm>
            <a:off x="2182962" y="913212"/>
            <a:ext cx="4549278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200" b="1" smtClean="0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xiǎo  xiǎo  </a:t>
            </a:r>
            <a:r>
              <a:rPr lang="en-US" altLang="zh-CN" sz="3200" b="1">
                <a:solidFill>
                  <a:srgbClr val="FFFF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de  chuán</a:t>
            </a:r>
            <a:endParaRPr lang="en-US" altLang="zh-CN" sz="6600" b="1">
              <a:solidFill>
                <a:srgbClr val="FFFF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sz="6800" b="1" spc="74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</a:t>
            </a:r>
            <a:r>
              <a:rPr lang="zh-CN" altLang="en-US" sz="6800" b="1" spc="74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endParaRPr lang="zh-CN" altLang="en-US" sz="6800" b="1" spc="74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31640" y="1239626"/>
            <a:ext cx="807171" cy="828068"/>
            <a:chOff x="1683888" y="851413"/>
            <a:chExt cx="975013" cy="100025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8" name="文本框 6"/>
            <p:cNvSpPr txBox="1"/>
            <p:nvPr/>
          </p:nvSpPr>
          <p:spPr>
            <a:xfrm>
              <a:off x="1920753" y="851413"/>
              <a:ext cx="565796" cy="9294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7504" y="157946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83768" y="3467612"/>
            <a:ext cx="2816764" cy="646331"/>
            <a:chOff x="5499652" y="3435846"/>
            <a:chExt cx="2816764" cy="646331"/>
          </a:xfrm>
        </p:grpSpPr>
        <p:sp>
          <p:nvSpPr>
            <p:cNvPr id="29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schemeClr val="bg1"/>
                  </a:solidFill>
                  <a:latin typeface="+mn-ea"/>
                </a:rPr>
                <a:t>第一课时</a:t>
              </a:r>
              <a:endParaRPr kumimoji="1"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2483768" y="4229675"/>
            <a:ext cx="2816764" cy="646331"/>
            <a:chOff x="5499652" y="4197909"/>
            <a:chExt cx="2816764" cy="646331"/>
          </a:xfrm>
        </p:grpSpPr>
        <p:sp>
          <p:nvSpPr>
            <p:cNvPr id="32" name="文本框 15">
              <a:hlinkClick r:id="rId5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schemeClr val="bg1"/>
                  </a:solidFill>
                  <a:latin typeface="+mn-ea"/>
                </a:rPr>
                <a:t>第二课时</a:t>
              </a:r>
              <a:endParaRPr kumimoji="1" lang="zh-CN" altLang="en-US" sz="36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</p:sp>
        <p:sp>
          <p:nvSpPr>
            <p:cNvPr id="34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8"/>
          <p:cNvSpPr txBox="1"/>
          <p:nvPr/>
        </p:nvSpPr>
        <p:spPr>
          <a:xfrm>
            <a:off x="3275856" y="1948028"/>
            <a:ext cx="5400600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从上往下，起笔时稍重，向右转笔写弯时行笔要平，出钩时先顿笔。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9766" y="1347614"/>
            <a:ext cx="2110026" cy="817842"/>
            <a:chOff x="882429" y="1158948"/>
            <a:chExt cx="2110026" cy="817842"/>
          </a:xfrm>
        </p:grpSpPr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82062" y="638405"/>
              <a:ext cx="817842" cy="1858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882429" y="1230956"/>
              <a:ext cx="21100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竖弯钩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7" name="文本框 15"/>
          <p:cNvSpPr txBox="1"/>
          <p:nvPr/>
        </p:nvSpPr>
        <p:spPr>
          <a:xfrm>
            <a:off x="3563888" y="32903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+mn-ea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89664" y="3847282"/>
            <a:ext cx="861653" cy="243257"/>
          </a:xfrm>
          <a:custGeom>
            <a:avLst/>
            <a:gdLst>
              <a:gd name="connsiteX0" fmla="*/ 833040 w 861653"/>
              <a:gd name="connsiteY0" fmla="*/ 0 h 243257"/>
              <a:gd name="connsiteX1" fmla="*/ 838186 w 861653"/>
              <a:gd name="connsiteY1" fmla="*/ 12016 h 243257"/>
              <a:gd name="connsiteX2" fmla="*/ 841796 w 861653"/>
              <a:gd name="connsiteY2" fmla="*/ 21049 h 243257"/>
              <a:gd name="connsiteX3" fmla="*/ 847212 w 861653"/>
              <a:gd name="connsiteY3" fmla="*/ 31888 h 243257"/>
              <a:gd name="connsiteX4" fmla="*/ 850822 w 861653"/>
              <a:gd name="connsiteY4" fmla="*/ 40921 h 243257"/>
              <a:gd name="connsiteX5" fmla="*/ 856238 w 861653"/>
              <a:gd name="connsiteY5" fmla="*/ 49954 h 243257"/>
              <a:gd name="connsiteX6" fmla="*/ 859848 w 861653"/>
              <a:gd name="connsiteY6" fmla="*/ 58987 h 243257"/>
              <a:gd name="connsiteX7" fmla="*/ 861653 w 861653"/>
              <a:gd name="connsiteY7" fmla="*/ 69826 h 243257"/>
              <a:gd name="connsiteX8" fmla="*/ 861653 w 861653"/>
              <a:gd name="connsiteY8" fmla="*/ 77053 h 243257"/>
              <a:gd name="connsiteX9" fmla="*/ 861653 w 861653"/>
              <a:gd name="connsiteY9" fmla="*/ 86085 h 243257"/>
              <a:gd name="connsiteX10" fmla="*/ 859848 w 861653"/>
              <a:gd name="connsiteY10" fmla="*/ 95118 h 243257"/>
              <a:gd name="connsiteX11" fmla="*/ 856238 w 861653"/>
              <a:gd name="connsiteY11" fmla="*/ 102345 h 243257"/>
              <a:gd name="connsiteX12" fmla="*/ 850822 w 861653"/>
              <a:gd name="connsiteY12" fmla="*/ 111377 h 243257"/>
              <a:gd name="connsiteX13" fmla="*/ 841796 w 861653"/>
              <a:gd name="connsiteY13" fmla="*/ 120410 h 243257"/>
              <a:gd name="connsiteX14" fmla="*/ 832770 w 861653"/>
              <a:gd name="connsiteY14" fmla="*/ 127637 h 243257"/>
              <a:gd name="connsiteX15" fmla="*/ 823744 w 861653"/>
              <a:gd name="connsiteY15" fmla="*/ 134863 h 243257"/>
              <a:gd name="connsiteX16" fmla="*/ 811107 w 861653"/>
              <a:gd name="connsiteY16" fmla="*/ 143896 h 243257"/>
              <a:gd name="connsiteX17" fmla="*/ 796666 w 861653"/>
              <a:gd name="connsiteY17" fmla="*/ 152929 h 243257"/>
              <a:gd name="connsiteX18" fmla="*/ 780419 w 861653"/>
              <a:gd name="connsiteY18" fmla="*/ 160155 h 243257"/>
              <a:gd name="connsiteX19" fmla="*/ 762367 w 861653"/>
              <a:gd name="connsiteY19" fmla="*/ 167381 h 243257"/>
              <a:gd name="connsiteX20" fmla="*/ 746120 w 861653"/>
              <a:gd name="connsiteY20" fmla="*/ 174607 h 243257"/>
              <a:gd name="connsiteX21" fmla="*/ 724458 w 861653"/>
              <a:gd name="connsiteY21" fmla="*/ 181834 h 243257"/>
              <a:gd name="connsiteX22" fmla="*/ 682938 w 861653"/>
              <a:gd name="connsiteY22" fmla="*/ 198093 h 243257"/>
              <a:gd name="connsiteX23" fmla="*/ 639613 w 861653"/>
              <a:gd name="connsiteY23" fmla="*/ 210739 h 243257"/>
              <a:gd name="connsiteX24" fmla="*/ 601704 w 861653"/>
              <a:gd name="connsiteY24" fmla="*/ 219772 h 243257"/>
              <a:gd name="connsiteX25" fmla="*/ 561990 w 861653"/>
              <a:gd name="connsiteY25" fmla="*/ 226998 h 243257"/>
              <a:gd name="connsiteX26" fmla="*/ 525885 w 861653"/>
              <a:gd name="connsiteY26" fmla="*/ 236031 h 243257"/>
              <a:gd name="connsiteX27" fmla="*/ 493392 w 861653"/>
              <a:gd name="connsiteY27" fmla="*/ 237837 h 243257"/>
              <a:gd name="connsiteX28" fmla="*/ 462703 w 861653"/>
              <a:gd name="connsiteY28" fmla="*/ 239644 h 243257"/>
              <a:gd name="connsiteX29" fmla="*/ 433820 w 861653"/>
              <a:gd name="connsiteY29" fmla="*/ 243257 h 243257"/>
              <a:gd name="connsiteX30" fmla="*/ 403132 w 861653"/>
              <a:gd name="connsiteY30" fmla="*/ 239644 h 243257"/>
              <a:gd name="connsiteX31" fmla="*/ 374248 w 861653"/>
              <a:gd name="connsiteY31" fmla="*/ 239644 h 243257"/>
              <a:gd name="connsiteX32" fmla="*/ 347170 w 861653"/>
              <a:gd name="connsiteY32" fmla="*/ 237837 h 243257"/>
              <a:gd name="connsiteX33" fmla="*/ 321898 w 861653"/>
              <a:gd name="connsiteY33" fmla="*/ 237837 h 243257"/>
              <a:gd name="connsiteX34" fmla="*/ 298430 w 861653"/>
              <a:gd name="connsiteY34" fmla="*/ 236031 h 243257"/>
              <a:gd name="connsiteX35" fmla="*/ 274962 w 861653"/>
              <a:gd name="connsiteY35" fmla="*/ 230611 h 243257"/>
              <a:gd name="connsiteX36" fmla="*/ 253300 w 861653"/>
              <a:gd name="connsiteY36" fmla="*/ 226998 h 243257"/>
              <a:gd name="connsiteX37" fmla="*/ 235248 w 861653"/>
              <a:gd name="connsiteY37" fmla="*/ 225191 h 243257"/>
              <a:gd name="connsiteX38" fmla="*/ 215391 w 861653"/>
              <a:gd name="connsiteY38" fmla="*/ 219772 h 243257"/>
              <a:gd name="connsiteX39" fmla="*/ 193728 w 861653"/>
              <a:gd name="connsiteY39" fmla="*/ 217965 h 243257"/>
              <a:gd name="connsiteX40" fmla="*/ 172066 w 861653"/>
              <a:gd name="connsiteY40" fmla="*/ 210739 h 243257"/>
              <a:gd name="connsiteX41" fmla="*/ 154014 w 861653"/>
              <a:gd name="connsiteY41" fmla="*/ 205319 h 243257"/>
              <a:gd name="connsiteX42" fmla="*/ 135962 w 861653"/>
              <a:gd name="connsiteY42" fmla="*/ 194480 h 243257"/>
              <a:gd name="connsiteX43" fmla="*/ 119715 w 861653"/>
              <a:gd name="connsiteY43" fmla="*/ 185447 h 243257"/>
              <a:gd name="connsiteX44" fmla="*/ 101663 w 861653"/>
              <a:gd name="connsiteY44" fmla="*/ 172801 h 243257"/>
              <a:gd name="connsiteX45" fmla="*/ 85416 w 861653"/>
              <a:gd name="connsiteY45" fmla="*/ 156542 h 243257"/>
              <a:gd name="connsiteX46" fmla="*/ 70974 w 861653"/>
              <a:gd name="connsiteY46" fmla="*/ 143896 h 243257"/>
              <a:gd name="connsiteX47" fmla="*/ 56533 w 861653"/>
              <a:gd name="connsiteY47" fmla="*/ 129443 h 243257"/>
              <a:gd name="connsiteX48" fmla="*/ 43896 w 861653"/>
              <a:gd name="connsiteY48" fmla="*/ 114991 h 243257"/>
              <a:gd name="connsiteX49" fmla="*/ 29455 w 861653"/>
              <a:gd name="connsiteY49" fmla="*/ 96925 h 243257"/>
              <a:gd name="connsiteX50" fmla="*/ 16818 w 861653"/>
              <a:gd name="connsiteY50" fmla="*/ 77053 h 243257"/>
              <a:gd name="connsiteX51" fmla="*/ 4182 w 861653"/>
              <a:gd name="connsiteY51" fmla="*/ 53567 h 243257"/>
              <a:gd name="connsiteX52" fmla="*/ 0 w 861653"/>
              <a:gd name="connsiteY52" fmla="*/ 43523 h 243257"/>
              <a:gd name="connsiteX53" fmla="*/ 110928 w 861653"/>
              <a:gd name="connsiteY53" fmla="*/ 27676 h 243257"/>
              <a:gd name="connsiteX54" fmla="*/ 125751 w 861653"/>
              <a:gd name="connsiteY54" fmla="*/ 25206 h 243257"/>
              <a:gd name="connsiteX55" fmla="*/ 139572 w 861653"/>
              <a:gd name="connsiteY55" fmla="*/ 37308 h 243257"/>
              <a:gd name="connsiteX56" fmla="*/ 157624 w 861653"/>
              <a:gd name="connsiteY56" fmla="*/ 49954 h 243257"/>
              <a:gd name="connsiteX57" fmla="*/ 179287 w 861653"/>
              <a:gd name="connsiteY57" fmla="*/ 58987 h 243257"/>
              <a:gd name="connsiteX58" fmla="*/ 202754 w 861653"/>
              <a:gd name="connsiteY58" fmla="*/ 66213 h 243257"/>
              <a:gd name="connsiteX59" fmla="*/ 226222 w 861653"/>
              <a:gd name="connsiteY59" fmla="*/ 73439 h 243257"/>
              <a:gd name="connsiteX60" fmla="*/ 253300 w 861653"/>
              <a:gd name="connsiteY60" fmla="*/ 78859 h 243257"/>
              <a:gd name="connsiteX61" fmla="*/ 283988 w 861653"/>
              <a:gd name="connsiteY61" fmla="*/ 84279 h 243257"/>
              <a:gd name="connsiteX62" fmla="*/ 312872 w 861653"/>
              <a:gd name="connsiteY62" fmla="*/ 86085 h 243257"/>
              <a:gd name="connsiteX63" fmla="*/ 339950 w 861653"/>
              <a:gd name="connsiteY63" fmla="*/ 86085 h 243257"/>
              <a:gd name="connsiteX64" fmla="*/ 370638 w 861653"/>
              <a:gd name="connsiteY64" fmla="*/ 89699 h 243257"/>
              <a:gd name="connsiteX65" fmla="*/ 401326 w 861653"/>
              <a:gd name="connsiteY65" fmla="*/ 89699 h 243257"/>
              <a:gd name="connsiteX66" fmla="*/ 430210 w 861653"/>
              <a:gd name="connsiteY66" fmla="*/ 86085 h 243257"/>
              <a:gd name="connsiteX67" fmla="*/ 462703 w 861653"/>
              <a:gd name="connsiteY67" fmla="*/ 84279 h 243257"/>
              <a:gd name="connsiteX68" fmla="*/ 493392 w 861653"/>
              <a:gd name="connsiteY68" fmla="*/ 78859 h 243257"/>
              <a:gd name="connsiteX69" fmla="*/ 524080 w 861653"/>
              <a:gd name="connsiteY69" fmla="*/ 73439 h 243257"/>
              <a:gd name="connsiteX70" fmla="*/ 551158 w 861653"/>
              <a:gd name="connsiteY70" fmla="*/ 66213 h 243257"/>
              <a:gd name="connsiteX71" fmla="*/ 578236 w 861653"/>
              <a:gd name="connsiteY71" fmla="*/ 58987 h 243257"/>
              <a:gd name="connsiteX72" fmla="*/ 598094 w 861653"/>
              <a:gd name="connsiteY72" fmla="*/ 49954 h 243257"/>
              <a:gd name="connsiteX73" fmla="*/ 619756 w 861653"/>
              <a:gd name="connsiteY73" fmla="*/ 37308 h 243257"/>
              <a:gd name="connsiteX74" fmla="*/ 634198 w 861653"/>
              <a:gd name="connsiteY74" fmla="*/ 24662 h 243257"/>
              <a:gd name="connsiteX75" fmla="*/ 648639 w 861653"/>
              <a:gd name="connsiteY75" fmla="*/ 8403 h 243257"/>
              <a:gd name="connsiteX76" fmla="*/ 656041 w 861653"/>
              <a:gd name="connsiteY76" fmla="*/ 1819 h 243257"/>
              <a:gd name="connsiteX77" fmla="*/ 833040 w 861653"/>
              <a:gd name="connsiteY77" fmla="*/ 0 h 24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61653" h="243257">
                <a:moveTo>
                  <a:pt x="833040" y="0"/>
                </a:moveTo>
                <a:lnTo>
                  <a:pt x="838186" y="12016"/>
                </a:lnTo>
                <a:lnTo>
                  <a:pt x="841796" y="21049"/>
                </a:lnTo>
                <a:lnTo>
                  <a:pt x="847212" y="31888"/>
                </a:lnTo>
                <a:lnTo>
                  <a:pt x="850822" y="40921"/>
                </a:lnTo>
                <a:lnTo>
                  <a:pt x="856238" y="49954"/>
                </a:lnTo>
                <a:lnTo>
                  <a:pt x="859848" y="58987"/>
                </a:lnTo>
                <a:lnTo>
                  <a:pt x="861653" y="69826"/>
                </a:lnTo>
                <a:lnTo>
                  <a:pt x="861653" y="77053"/>
                </a:lnTo>
                <a:lnTo>
                  <a:pt x="861653" y="86085"/>
                </a:lnTo>
                <a:lnTo>
                  <a:pt x="859848" y="95118"/>
                </a:lnTo>
                <a:lnTo>
                  <a:pt x="856238" y="102345"/>
                </a:lnTo>
                <a:lnTo>
                  <a:pt x="850822" y="111377"/>
                </a:lnTo>
                <a:lnTo>
                  <a:pt x="841796" y="120410"/>
                </a:lnTo>
                <a:lnTo>
                  <a:pt x="832770" y="127637"/>
                </a:lnTo>
                <a:lnTo>
                  <a:pt x="823744" y="134863"/>
                </a:lnTo>
                <a:lnTo>
                  <a:pt x="811107" y="143896"/>
                </a:lnTo>
                <a:lnTo>
                  <a:pt x="796666" y="152929"/>
                </a:lnTo>
                <a:lnTo>
                  <a:pt x="780419" y="160155"/>
                </a:lnTo>
                <a:lnTo>
                  <a:pt x="762367" y="167381"/>
                </a:lnTo>
                <a:lnTo>
                  <a:pt x="746120" y="174607"/>
                </a:lnTo>
                <a:lnTo>
                  <a:pt x="724458" y="181834"/>
                </a:lnTo>
                <a:lnTo>
                  <a:pt x="682938" y="198093"/>
                </a:lnTo>
                <a:lnTo>
                  <a:pt x="639613" y="210739"/>
                </a:lnTo>
                <a:lnTo>
                  <a:pt x="601704" y="219772"/>
                </a:lnTo>
                <a:lnTo>
                  <a:pt x="561990" y="226998"/>
                </a:lnTo>
                <a:lnTo>
                  <a:pt x="525885" y="236031"/>
                </a:lnTo>
                <a:lnTo>
                  <a:pt x="493392" y="237837"/>
                </a:lnTo>
                <a:lnTo>
                  <a:pt x="462703" y="239644"/>
                </a:lnTo>
                <a:lnTo>
                  <a:pt x="433820" y="243257"/>
                </a:lnTo>
                <a:lnTo>
                  <a:pt x="403132" y="239644"/>
                </a:lnTo>
                <a:lnTo>
                  <a:pt x="374248" y="239644"/>
                </a:lnTo>
                <a:lnTo>
                  <a:pt x="347170" y="237837"/>
                </a:lnTo>
                <a:lnTo>
                  <a:pt x="321898" y="237837"/>
                </a:lnTo>
                <a:lnTo>
                  <a:pt x="298430" y="236031"/>
                </a:lnTo>
                <a:lnTo>
                  <a:pt x="274962" y="230611"/>
                </a:lnTo>
                <a:lnTo>
                  <a:pt x="253300" y="226998"/>
                </a:lnTo>
                <a:lnTo>
                  <a:pt x="235248" y="225191"/>
                </a:lnTo>
                <a:lnTo>
                  <a:pt x="215391" y="219772"/>
                </a:lnTo>
                <a:lnTo>
                  <a:pt x="193728" y="217965"/>
                </a:lnTo>
                <a:lnTo>
                  <a:pt x="172066" y="210739"/>
                </a:lnTo>
                <a:lnTo>
                  <a:pt x="154014" y="205319"/>
                </a:lnTo>
                <a:lnTo>
                  <a:pt x="135962" y="194480"/>
                </a:lnTo>
                <a:lnTo>
                  <a:pt x="119715" y="185447"/>
                </a:lnTo>
                <a:lnTo>
                  <a:pt x="101663" y="172801"/>
                </a:lnTo>
                <a:lnTo>
                  <a:pt x="85416" y="156542"/>
                </a:lnTo>
                <a:lnTo>
                  <a:pt x="70974" y="143896"/>
                </a:lnTo>
                <a:lnTo>
                  <a:pt x="56533" y="129443"/>
                </a:lnTo>
                <a:lnTo>
                  <a:pt x="43896" y="114991"/>
                </a:lnTo>
                <a:lnTo>
                  <a:pt x="29455" y="96925"/>
                </a:lnTo>
                <a:lnTo>
                  <a:pt x="16818" y="77053"/>
                </a:lnTo>
                <a:lnTo>
                  <a:pt x="4182" y="53567"/>
                </a:lnTo>
                <a:lnTo>
                  <a:pt x="0" y="43523"/>
                </a:lnTo>
                <a:lnTo>
                  <a:pt x="110928" y="27676"/>
                </a:lnTo>
                <a:lnTo>
                  <a:pt x="125751" y="25206"/>
                </a:lnTo>
                <a:lnTo>
                  <a:pt x="139572" y="37308"/>
                </a:lnTo>
                <a:lnTo>
                  <a:pt x="157624" y="49954"/>
                </a:lnTo>
                <a:lnTo>
                  <a:pt x="179287" y="58987"/>
                </a:lnTo>
                <a:lnTo>
                  <a:pt x="202754" y="66213"/>
                </a:lnTo>
                <a:lnTo>
                  <a:pt x="226222" y="73439"/>
                </a:lnTo>
                <a:lnTo>
                  <a:pt x="253300" y="78859"/>
                </a:lnTo>
                <a:lnTo>
                  <a:pt x="283988" y="84279"/>
                </a:lnTo>
                <a:lnTo>
                  <a:pt x="312872" y="86085"/>
                </a:lnTo>
                <a:lnTo>
                  <a:pt x="339950" y="86085"/>
                </a:lnTo>
                <a:lnTo>
                  <a:pt x="370638" y="89699"/>
                </a:lnTo>
                <a:lnTo>
                  <a:pt x="401326" y="89699"/>
                </a:lnTo>
                <a:lnTo>
                  <a:pt x="430210" y="86085"/>
                </a:lnTo>
                <a:lnTo>
                  <a:pt x="462703" y="84279"/>
                </a:lnTo>
                <a:lnTo>
                  <a:pt x="493392" y="78859"/>
                </a:lnTo>
                <a:lnTo>
                  <a:pt x="524080" y="73439"/>
                </a:lnTo>
                <a:lnTo>
                  <a:pt x="551158" y="66213"/>
                </a:lnTo>
                <a:lnTo>
                  <a:pt x="578236" y="58987"/>
                </a:lnTo>
                <a:lnTo>
                  <a:pt x="598094" y="49954"/>
                </a:lnTo>
                <a:lnTo>
                  <a:pt x="619756" y="37308"/>
                </a:lnTo>
                <a:lnTo>
                  <a:pt x="634198" y="24662"/>
                </a:lnTo>
                <a:lnTo>
                  <a:pt x="648639" y="8403"/>
                </a:lnTo>
                <a:lnTo>
                  <a:pt x="656041" y="1819"/>
                </a:lnTo>
                <a:lnTo>
                  <a:pt x="83304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407196" y="2527853"/>
            <a:ext cx="208219" cy="1362951"/>
          </a:xfrm>
          <a:custGeom>
            <a:avLst/>
            <a:gdLst>
              <a:gd name="connsiteX0" fmla="*/ 18052 w 208219"/>
              <a:gd name="connsiteY0" fmla="*/ 0 h 1362951"/>
              <a:gd name="connsiteX1" fmla="*/ 27078 w 208219"/>
              <a:gd name="connsiteY1" fmla="*/ 0 h 1362951"/>
              <a:gd name="connsiteX2" fmla="*/ 36104 w 208219"/>
              <a:gd name="connsiteY2" fmla="*/ 0 h 1362951"/>
              <a:gd name="connsiteX3" fmla="*/ 48741 w 208219"/>
              <a:gd name="connsiteY3" fmla="*/ 1807 h 1362951"/>
              <a:gd name="connsiteX4" fmla="*/ 63182 w 208219"/>
              <a:gd name="connsiteY4" fmla="*/ 5420 h 1362951"/>
              <a:gd name="connsiteX5" fmla="*/ 77624 w 208219"/>
              <a:gd name="connsiteY5" fmla="*/ 12646 h 1362951"/>
              <a:gd name="connsiteX6" fmla="*/ 99286 w 208219"/>
              <a:gd name="connsiteY6" fmla="*/ 16259 h 1362951"/>
              <a:gd name="connsiteX7" fmla="*/ 117338 w 208219"/>
              <a:gd name="connsiteY7" fmla="*/ 27099 h 1362951"/>
              <a:gd name="connsiteX8" fmla="*/ 129975 w 208219"/>
              <a:gd name="connsiteY8" fmla="*/ 32518 h 1362951"/>
              <a:gd name="connsiteX9" fmla="*/ 139001 w 208219"/>
              <a:gd name="connsiteY9" fmla="*/ 37938 h 1362951"/>
              <a:gd name="connsiteX10" fmla="*/ 157053 w 208219"/>
              <a:gd name="connsiteY10" fmla="*/ 45164 h 1362951"/>
              <a:gd name="connsiteX11" fmla="*/ 171494 w 208219"/>
              <a:gd name="connsiteY11" fmla="*/ 54197 h 1362951"/>
              <a:gd name="connsiteX12" fmla="*/ 180520 w 208219"/>
              <a:gd name="connsiteY12" fmla="*/ 65037 h 1362951"/>
              <a:gd name="connsiteX13" fmla="*/ 189546 w 208219"/>
              <a:gd name="connsiteY13" fmla="*/ 75876 h 1362951"/>
              <a:gd name="connsiteX14" fmla="*/ 194962 w 208219"/>
              <a:gd name="connsiteY14" fmla="*/ 83102 h 1362951"/>
              <a:gd name="connsiteX15" fmla="*/ 202183 w 208219"/>
              <a:gd name="connsiteY15" fmla="*/ 92135 h 1362951"/>
              <a:gd name="connsiteX16" fmla="*/ 202183 w 208219"/>
              <a:gd name="connsiteY16" fmla="*/ 102975 h 1362951"/>
              <a:gd name="connsiteX17" fmla="*/ 202183 w 208219"/>
              <a:gd name="connsiteY17" fmla="*/ 112008 h 1362951"/>
              <a:gd name="connsiteX18" fmla="*/ 202183 w 208219"/>
              <a:gd name="connsiteY18" fmla="*/ 122847 h 1362951"/>
              <a:gd name="connsiteX19" fmla="*/ 198572 w 208219"/>
              <a:gd name="connsiteY19" fmla="*/ 133686 h 1362951"/>
              <a:gd name="connsiteX20" fmla="*/ 194962 w 208219"/>
              <a:gd name="connsiteY20" fmla="*/ 146332 h 1362951"/>
              <a:gd name="connsiteX21" fmla="*/ 193157 w 208219"/>
              <a:gd name="connsiteY21" fmla="*/ 157172 h 1362951"/>
              <a:gd name="connsiteX22" fmla="*/ 189546 w 208219"/>
              <a:gd name="connsiteY22" fmla="*/ 173431 h 1362951"/>
              <a:gd name="connsiteX23" fmla="*/ 185936 w 208219"/>
              <a:gd name="connsiteY23" fmla="*/ 186077 h 1362951"/>
              <a:gd name="connsiteX24" fmla="*/ 184131 w 208219"/>
              <a:gd name="connsiteY24" fmla="*/ 200530 h 1362951"/>
              <a:gd name="connsiteX25" fmla="*/ 180520 w 208219"/>
              <a:gd name="connsiteY25" fmla="*/ 211369 h 1362951"/>
              <a:gd name="connsiteX26" fmla="*/ 176910 w 208219"/>
              <a:gd name="connsiteY26" fmla="*/ 218595 h 1362951"/>
              <a:gd name="connsiteX27" fmla="*/ 175105 w 208219"/>
              <a:gd name="connsiteY27" fmla="*/ 227628 h 1362951"/>
              <a:gd name="connsiteX28" fmla="*/ 171494 w 208219"/>
              <a:gd name="connsiteY28" fmla="*/ 240274 h 1362951"/>
              <a:gd name="connsiteX29" fmla="*/ 167884 w 208219"/>
              <a:gd name="connsiteY29" fmla="*/ 252920 h 1362951"/>
              <a:gd name="connsiteX30" fmla="*/ 166079 w 208219"/>
              <a:gd name="connsiteY30" fmla="*/ 265566 h 1362951"/>
              <a:gd name="connsiteX31" fmla="*/ 162468 w 208219"/>
              <a:gd name="connsiteY31" fmla="*/ 281825 h 1362951"/>
              <a:gd name="connsiteX32" fmla="*/ 162468 w 208219"/>
              <a:gd name="connsiteY32" fmla="*/ 296278 h 1362951"/>
              <a:gd name="connsiteX33" fmla="*/ 158858 w 208219"/>
              <a:gd name="connsiteY33" fmla="*/ 310731 h 1362951"/>
              <a:gd name="connsiteX34" fmla="*/ 157053 w 208219"/>
              <a:gd name="connsiteY34" fmla="*/ 328796 h 1362951"/>
              <a:gd name="connsiteX35" fmla="*/ 153442 w 208219"/>
              <a:gd name="connsiteY35" fmla="*/ 346862 h 1362951"/>
              <a:gd name="connsiteX36" fmla="*/ 149832 w 208219"/>
              <a:gd name="connsiteY36" fmla="*/ 366734 h 1362951"/>
              <a:gd name="connsiteX37" fmla="*/ 148027 w 208219"/>
              <a:gd name="connsiteY37" fmla="*/ 386607 h 1362951"/>
              <a:gd name="connsiteX38" fmla="*/ 148027 w 208219"/>
              <a:gd name="connsiteY38" fmla="*/ 406479 h 1362951"/>
              <a:gd name="connsiteX39" fmla="*/ 144416 w 208219"/>
              <a:gd name="connsiteY39" fmla="*/ 429964 h 1362951"/>
              <a:gd name="connsiteX40" fmla="*/ 144416 w 208219"/>
              <a:gd name="connsiteY40" fmla="*/ 451643 h 1362951"/>
              <a:gd name="connsiteX41" fmla="*/ 140806 w 208219"/>
              <a:gd name="connsiteY41" fmla="*/ 498614 h 1362951"/>
              <a:gd name="connsiteX42" fmla="*/ 139001 w 208219"/>
              <a:gd name="connsiteY42" fmla="*/ 543778 h 1362951"/>
              <a:gd name="connsiteX43" fmla="*/ 135390 w 208219"/>
              <a:gd name="connsiteY43" fmla="*/ 585330 h 1362951"/>
              <a:gd name="connsiteX44" fmla="*/ 135390 w 208219"/>
              <a:gd name="connsiteY44" fmla="*/ 626881 h 1362951"/>
              <a:gd name="connsiteX45" fmla="*/ 131780 w 208219"/>
              <a:gd name="connsiteY45" fmla="*/ 666625 h 1362951"/>
              <a:gd name="connsiteX46" fmla="*/ 131780 w 208219"/>
              <a:gd name="connsiteY46" fmla="*/ 704563 h 1362951"/>
              <a:gd name="connsiteX47" fmla="*/ 129975 w 208219"/>
              <a:gd name="connsiteY47" fmla="*/ 742501 h 1362951"/>
              <a:gd name="connsiteX48" fmla="*/ 126364 w 208219"/>
              <a:gd name="connsiteY48" fmla="*/ 776826 h 1362951"/>
              <a:gd name="connsiteX49" fmla="*/ 122754 w 208219"/>
              <a:gd name="connsiteY49" fmla="*/ 814764 h 1362951"/>
              <a:gd name="connsiteX50" fmla="*/ 122754 w 208219"/>
              <a:gd name="connsiteY50" fmla="*/ 852702 h 1362951"/>
              <a:gd name="connsiteX51" fmla="*/ 122754 w 208219"/>
              <a:gd name="connsiteY51" fmla="*/ 892447 h 1362951"/>
              <a:gd name="connsiteX52" fmla="*/ 122754 w 208219"/>
              <a:gd name="connsiteY52" fmla="*/ 933998 h 1362951"/>
              <a:gd name="connsiteX53" fmla="*/ 126364 w 208219"/>
              <a:gd name="connsiteY53" fmla="*/ 973743 h 1362951"/>
              <a:gd name="connsiteX54" fmla="*/ 129975 w 208219"/>
              <a:gd name="connsiteY54" fmla="*/ 1013487 h 1362951"/>
              <a:gd name="connsiteX55" fmla="*/ 135390 w 208219"/>
              <a:gd name="connsiteY55" fmla="*/ 1094783 h 1362951"/>
              <a:gd name="connsiteX56" fmla="*/ 135390 w 208219"/>
              <a:gd name="connsiteY56" fmla="*/ 1114655 h 1362951"/>
              <a:gd name="connsiteX57" fmla="*/ 139001 w 208219"/>
              <a:gd name="connsiteY57" fmla="*/ 1136334 h 1362951"/>
              <a:gd name="connsiteX58" fmla="*/ 140806 w 208219"/>
              <a:gd name="connsiteY58" fmla="*/ 1154400 h 1362951"/>
              <a:gd name="connsiteX59" fmla="*/ 144416 w 208219"/>
              <a:gd name="connsiteY59" fmla="*/ 1174272 h 1362951"/>
              <a:gd name="connsiteX60" fmla="*/ 144416 w 208219"/>
              <a:gd name="connsiteY60" fmla="*/ 1192338 h 1362951"/>
              <a:gd name="connsiteX61" fmla="*/ 148027 w 208219"/>
              <a:gd name="connsiteY61" fmla="*/ 1206790 h 1362951"/>
              <a:gd name="connsiteX62" fmla="*/ 149832 w 208219"/>
              <a:gd name="connsiteY62" fmla="*/ 1224856 h 1362951"/>
              <a:gd name="connsiteX63" fmla="*/ 153442 w 208219"/>
              <a:gd name="connsiteY63" fmla="*/ 1239309 h 1362951"/>
              <a:gd name="connsiteX64" fmla="*/ 158858 w 208219"/>
              <a:gd name="connsiteY64" fmla="*/ 1251955 h 1362951"/>
              <a:gd name="connsiteX65" fmla="*/ 162468 w 208219"/>
              <a:gd name="connsiteY65" fmla="*/ 1264601 h 1362951"/>
              <a:gd name="connsiteX66" fmla="*/ 166079 w 208219"/>
              <a:gd name="connsiteY66" fmla="*/ 1277247 h 1362951"/>
              <a:gd name="connsiteX67" fmla="*/ 171494 w 208219"/>
              <a:gd name="connsiteY67" fmla="*/ 1289893 h 1362951"/>
              <a:gd name="connsiteX68" fmla="*/ 176910 w 208219"/>
              <a:gd name="connsiteY68" fmla="*/ 1300732 h 1362951"/>
              <a:gd name="connsiteX69" fmla="*/ 180520 w 208219"/>
              <a:gd name="connsiteY69" fmla="*/ 1309765 h 1362951"/>
              <a:gd name="connsiteX70" fmla="*/ 185936 w 208219"/>
              <a:gd name="connsiteY70" fmla="*/ 1318798 h 1362951"/>
              <a:gd name="connsiteX71" fmla="*/ 193157 w 208219"/>
              <a:gd name="connsiteY71" fmla="*/ 1327831 h 1362951"/>
              <a:gd name="connsiteX72" fmla="*/ 207598 w 208219"/>
              <a:gd name="connsiteY72" fmla="*/ 1344090 h 1362951"/>
              <a:gd name="connsiteX73" fmla="*/ 208219 w 208219"/>
              <a:gd name="connsiteY73" fmla="*/ 1344634 h 1362951"/>
              <a:gd name="connsiteX74" fmla="*/ 193396 w 208219"/>
              <a:gd name="connsiteY74" fmla="*/ 1347104 h 1362951"/>
              <a:gd name="connsiteX75" fmla="*/ 82468 w 208219"/>
              <a:gd name="connsiteY75" fmla="*/ 1362951 h 1362951"/>
              <a:gd name="connsiteX76" fmla="*/ 77624 w 208219"/>
              <a:gd name="connsiteY76" fmla="*/ 1351316 h 1362951"/>
              <a:gd name="connsiteX77" fmla="*/ 68598 w 208219"/>
              <a:gd name="connsiteY77" fmla="*/ 1327831 h 1362951"/>
              <a:gd name="connsiteX78" fmla="*/ 63182 w 208219"/>
              <a:gd name="connsiteY78" fmla="*/ 1315185 h 1362951"/>
              <a:gd name="connsiteX79" fmla="*/ 61377 w 208219"/>
              <a:gd name="connsiteY79" fmla="*/ 1302539 h 1362951"/>
              <a:gd name="connsiteX80" fmla="*/ 54156 w 208219"/>
              <a:gd name="connsiteY80" fmla="*/ 1288086 h 1362951"/>
              <a:gd name="connsiteX81" fmla="*/ 52351 w 208219"/>
              <a:gd name="connsiteY81" fmla="*/ 1270020 h 1362951"/>
              <a:gd name="connsiteX82" fmla="*/ 48741 w 208219"/>
              <a:gd name="connsiteY82" fmla="*/ 1251955 h 1362951"/>
              <a:gd name="connsiteX83" fmla="*/ 45130 w 208219"/>
              <a:gd name="connsiteY83" fmla="*/ 1235696 h 1362951"/>
              <a:gd name="connsiteX84" fmla="*/ 43325 w 208219"/>
              <a:gd name="connsiteY84" fmla="*/ 1212210 h 1362951"/>
              <a:gd name="connsiteX85" fmla="*/ 39715 w 208219"/>
              <a:gd name="connsiteY85" fmla="*/ 1190531 h 1362951"/>
              <a:gd name="connsiteX86" fmla="*/ 36104 w 208219"/>
              <a:gd name="connsiteY86" fmla="*/ 1167046 h 1362951"/>
              <a:gd name="connsiteX87" fmla="*/ 34299 w 208219"/>
              <a:gd name="connsiteY87" fmla="*/ 1141754 h 1362951"/>
              <a:gd name="connsiteX88" fmla="*/ 34299 w 208219"/>
              <a:gd name="connsiteY88" fmla="*/ 1114655 h 1362951"/>
              <a:gd name="connsiteX89" fmla="*/ 30689 w 208219"/>
              <a:gd name="connsiteY89" fmla="*/ 1085750 h 1362951"/>
              <a:gd name="connsiteX90" fmla="*/ 30689 w 208219"/>
              <a:gd name="connsiteY90" fmla="*/ 1058652 h 1362951"/>
              <a:gd name="connsiteX91" fmla="*/ 27078 w 208219"/>
              <a:gd name="connsiteY91" fmla="*/ 1026133 h 1362951"/>
              <a:gd name="connsiteX92" fmla="*/ 27078 w 208219"/>
              <a:gd name="connsiteY92" fmla="*/ 993615 h 1362951"/>
              <a:gd name="connsiteX93" fmla="*/ 27078 w 208219"/>
              <a:gd name="connsiteY93" fmla="*/ 961097 h 1362951"/>
              <a:gd name="connsiteX94" fmla="*/ 27078 w 208219"/>
              <a:gd name="connsiteY94" fmla="*/ 892447 h 1362951"/>
              <a:gd name="connsiteX95" fmla="*/ 27078 w 208219"/>
              <a:gd name="connsiteY95" fmla="*/ 821991 h 1362951"/>
              <a:gd name="connsiteX96" fmla="*/ 34299 w 208219"/>
              <a:gd name="connsiteY96" fmla="*/ 686498 h 1362951"/>
              <a:gd name="connsiteX97" fmla="*/ 36104 w 208219"/>
              <a:gd name="connsiteY97" fmla="*/ 551005 h 1362951"/>
              <a:gd name="connsiteX98" fmla="*/ 39715 w 208219"/>
              <a:gd name="connsiteY98" fmla="*/ 485968 h 1362951"/>
              <a:gd name="connsiteX99" fmla="*/ 45130 w 208219"/>
              <a:gd name="connsiteY99" fmla="*/ 419125 h 1362951"/>
              <a:gd name="connsiteX100" fmla="*/ 45130 w 208219"/>
              <a:gd name="connsiteY100" fmla="*/ 386607 h 1362951"/>
              <a:gd name="connsiteX101" fmla="*/ 45130 w 208219"/>
              <a:gd name="connsiteY101" fmla="*/ 357701 h 1362951"/>
              <a:gd name="connsiteX102" fmla="*/ 45130 w 208219"/>
              <a:gd name="connsiteY102" fmla="*/ 326990 h 1362951"/>
              <a:gd name="connsiteX103" fmla="*/ 48741 w 208219"/>
              <a:gd name="connsiteY103" fmla="*/ 298085 h 1362951"/>
              <a:gd name="connsiteX104" fmla="*/ 45130 w 208219"/>
              <a:gd name="connsiteY104" fmla="*/ 274599 h 1362951"/>
              <a:gd name="connsiteX105" fmla="*/ 45130 w 208219"/>
              <a:gd name="connsiteY105" fmla="*/ 249307 h 1362951"/>
              <a:gd name="connsiteX106" fmla="*/ 45130 w 208219"/>
              <a:gd name="connsiteY106" fmla="*/ 225822 h 1362951"/>
              <a:gd name="connsiteX107" fmla="*/ 43325 w 208219"/>
              <a:gd name="connsiteY107" fmla="*/ 205949 h 1362951"/>
              <a:gd name="connsiteX108" fmla="*/ 43325 w 208219"/>
              <a:gd name="connsiteY108" fmla="*/ 186077 h 1362951"/>
              <a:gd name="connsiteX109" fmla="*/ 39715 w 208219"/>
              <a:gd name="connsiteY109" fmla="*/ 166205 h 1362951"/>
              <a:gd name="connsiteX110" fmla="*/ 36104 w 208219"/>
              <a:gd name="connsiteY110" fmla="*/ 149946 h 1362951"/>
              <a:gd name="connsiteX111" fmla="*/ 34299 w 208219"/>
              <a:gd name="connsiteY111" fmla="*/ 133686 h 1362951"/>
              <a:gd name="connsiteX112" fmla="*/ 30689 w 208219"/>
              <a:gd name="connsiteY112" fmla="*/ 121040 h 1362951"/>
              <a:gd name="connsiteX113" fmla="*/ 27078 w 208219"/>
              <a:gd name="connsiteY113" fmla="*/ 108394 h 1362951"/>
              <a:gd name="connsiteX114" fmla="*/ 25273 w 208219"/>
              <a:gd name="connsiteY114" fmla="*/ 95748 h 1362951"/>
              <a:gd name="connsiteX115" fmla="*/ 18052 w 208219"/>
              <a:gd name="connsiteY115" fmla="*/ 84909 h 1362951"/>
              <a:gd name="connsiteX116" fmla="*/ 9026 w 208219"/>
              <a:gd name="connsiteY116" fmla="*/ 70456 h 1362951"/>
              <a:gd name="connsiteX117" fmla="*/ 7221 w 208219"/>
              <a:gd name="connsiteY117" fmla="*/ 54197 h 1362951"/>
              <a:gd name="connsiteX118" fmla="*/ 0 w 208219"/>
              <a:gd name="connsiteY118" fmla="*/ 41551 h 1362951"/>
              <a:gd name="connsiteX119" fmla="*/ 0 w 208219"/>
              <a:gd name="connsiteY119" fmla="*/ 28905 h 1362951"/>
              <a:gd name="connsiteX120" fmla="*/ 0 w 208219"/>
              <a:gd name="connsiteY120" fmla="*/ 19872 h 1362951"/>
              <a:gd name="connsiteX121" fmla="*/ 0 w 208219"/>
              <a:gd name="connsiteY121" fmla="*/ 12646 h 1362951"/>
              <a:gd name="connsiteX122" fmla="*/ 7221 w 208219"/>
              <a:gd name="connsiteY122" fmla="*/ 7226 h 1362951"/>
              <a:gd name="connsiteX123" fmla="*/ 9026 w 208219"/>
              <a:gd name="connsiteY123" fmla="*/ 1807 h 1362951"/>
              <a:gd name="connsiteX124" fmla="*/ 18052 w 208219"/>
              <a:gd name="connsiteY124" fmla="*/ 0 h 1362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08219" h="1362951">
                <a:moveTo>
                  <a:pt x="18052" y="0"/>
                </a:moveTo>
                <a:lnTo>
                  <a:pt x="27078" y="0"/>
                </a:lnTo>
                <a:lnTo>
                  <a:pt x="36104" y="0"/>
                </a:lnTo>
                <a:lnTo>
                  <a:pt x="48741" y="1807"/>
                </a:lnTo>
                <a:lnTo>
                  <a:pt x="63182" y="5420"/>
                </a:lnTo>
                <a:lnTo>
                  <a:pt x="77624" y="12646"/>
                </a:lnTo>
                <a:lnTo>
                  <a:pt x="99286" y="16259"/>
                </a:lnTo>
                <a:lnTo>
                  <a:pt x="117338" y="27099"/>
                </a:lnTo>
                <a:lnTo>
                  <a:pt x="129975" y="32518"/>
                </a:lnTo>
                <a:lnTo>
                  <a:pt x="139001" y="37938"/>
                </a:lnTo>
                <a:lnTo>
                  <a:pt x="157053" y="45164"/>
                </a:lnTo>
                <a:lnTo>
                  <a:pt x="171494" y="54197"/>
                </a:lnTo>
                <a:lnTo>
                  <a:pt x="180520" y="65037"/>
                </a:lnTo>
                <a:lnTo>
                  <a:pt x="189546" y="75876"/>
                </a:lnTo>
                <a:lnTo>
                  <a:pt x="194962" y="83102"/>
                </a:lnTo>
                <a:lnTo>
                  <a:pt x="202183" y="92135"/>
                </a:lnTo>
                <a:lnTo>
                  <a:pt x="202183" y="102975"/>
                </a:lnTo>
                <a:lnTo>
                  <a:pt x="202183" y="112008"/>
                </a:lnTo>
                <a:lnTo>
                  <a:pt x="202183" y="122847"/>
                </a:lnTo>
                <a:lnTo>
                  <a:pt x="198572" y="133686"/>
                </a:lnTo>
                <a:lnTo>
                  <a:pt x="194962" y="146332"/>
                </a:lnTo>
                <a:lnTo>
                  <a:pt x="193157" y="157172"/>
                </a:lnTo>
                <a:lnTo>
                  <a:pt x="189546" y="173431"/>
                </a:lnTo>
                <a:lnTo>
                  <a:pt x="185936" y="186077"/>
                </a:lnTo>
                <a:lnTo>
                  <a:pt x="184131" y="200530"/>
                </a:lnTo>
                <a:lnTo>
                  <a:pt x="180520" y="211369"/>
                </a:lnTo>
                <a:lnTo>
                  <a:pt x="176910" y="218595"/>
                </a:lnTo>
                <a:lnTo>
                  <a:pt x="175105" y="227628"/>
                </a:lnTo>
                <a:lnTo>
                  <a:pt x="171494" y="240274"/>
                </a:lnTo>
                <a:lnTo>
                  <a:pt x="167884" y="252920"/>
                </a:lnTo>
                <a:lnTo>
                  <a:pt x="166079" y="265566"/>
                </a:lnTo>
                <a:lnTo>
                  <a:pt x="162468" y="281825"/>
                </a:lnTo>
                <a:lnTo>
                  <a:pt x="162468" y="296278"/>
                </a:lnTo>
                <a:lnTo>
                  <a:pt x="158858" y="310731"/>
                </a:lnTo>
                <a:lnTo>
                  <a:pt x="157053" y="328796"/>
                </a:lnTo>
                <a:lnTo>
                  <a:pt x="153442" y="346862"/>
                </a:lnTo>
                <a:lnTo>
                  <a:pt x="149832" y="366734"/>
                </a:lnTo>
                <a:lnTo>
                  <a:pt x="148027" y="386607"/>
                </a:lnTo>
                <a:lnTo>
                  <a:pt x="148027" y="406479"/>
                </a:lnTo>
                <a:lnTo>
                  <a:pt x="144416" y="429964"/>
                </a:lnTo>
                <a:lnTo>
                  <a:pt x="144416" y="451643"/>
                </a:lnTo>
                <a:lnTo>
                  <a:pt x="140806" y="498614"/>
                </a:lnTo>
                <a:lnTo>
                  <a:pt x="139001" y="543778"/>
                </a:lnTo>
                <a:lnTo>
                  <a:pt x="135390" y="585330"/>
                </a:lnTo>
                <a:lnTo>
                  <a:pt x="135390" y="626881"/>
                </a:lnTo>
                <a:lnTo>
                  <a:pt x="131780" y="666625"/>
                </a:lnTo>
                <a:lnTo>
                  <a:pt x="131780" y="704563"/>
                </a:lnTo>
                <a:lnTo>
                  <a:pt x="129975" y="742501"/>
                </a:lnTo>
                <a:lnTo>
                  <a:pt x="126364" y="776826"/>
                </a:lnTo>
                <a:lnTo>
                  <a:pt x="122754" y="814764"/>
                </a:lnTo>
                <a:lnTo>
                  <a:pt x="122754" y="852702"/>
                </a:lnTo>
                <a:lnTo>
                  <a:pt x="122754" y="892447"/>
                </a:lnTo>
                <a:lnTo>
                  <a:pt x="122754" y="933998"/>
                </a:lnTo>
                <a:lnTo>
                  <a:pt x="126364" y="973743"/>
                </a:lnTo>
                <a:lnTo>
                  <a:pt x="129975" y="1013487"/>
                </a:lnTo>
                <a:lnTo>
                  <a:pt x="135390" y="1094783"/>
                </a:lnTo>
                <a:lnTo>
                  <a:pt x="135390" y="1114655"/>
                </a:lnTo>
                <a:lnTo>
                  <a:pt x="139001" y="1136334"/>
                </a:lnTo>
                <a:lnTo>
                  <a:pt x="140806" y="1154400"/>
                </a:lnTo>
                <a:lnTo>
                  <a:pt x="144416" y="1174272"/>
                </a:lnTo>
                <a:lnTo>
                  <a:pt x="144416" y="1192338"/>
                </a:lnTo>
                <a:lnTo>
                  <a:pt x="148027" y="1206790"/>
                </a:lnTo>
                <a:lnTo>
                  <a:pt x="149832" y="1224856"/>
                </a:lnTo>
                <a:lnTo>
                  <a:pt x="153442" y="1239309"/>
                </a:lnTo>
                <a:lnTo>
                  <a:pt x="158858" y="1251955"/>
                </a:lnTo>
                <a:lnTo>
                  <a:pt x="162468" y="1264601"/>
                </a:lnTo>
                <a:lnTo>
                  <a:pt x="166079" y="1277247"/>
                </a:lnTo>
                <a:lnTo>
                  <a:pt x="171494" y="1289893"/>
                </a:lnTo>
                <a:lnTo>
                  <a:pt x="176910" y="1300732"/>
                </a:lnTo>
                <a:lnTo>
                  <a:pt x="180520" y="1309765"/>
                </a:lnTo>
                <a:lnTo>
                  <a:pt x="185936" y="1318798"/>
                </a:lnTo>
                <a:lnTo>
                  <a:pt x="193157" y="1327831"/>
                </a:lnTo>
                <a:lnTo>
                  <a:pt x="207598" y="1344090"/>
                </a:lnTo>
                <a:lnTo>
                  <a:pt x="208219" y="1344634"/>
                </a:lnTo>
                <a:lnTo>
                  <a:pt x="193396" y="1347104"/>
                </a:lnTo>
                <a:lnTo>
                  <a:pt x="82468" y="1362951"/>
                </a:lnTo>
                <a:lnTo>
                  <a:pt x="77624" y="1351316"/>
                </a:lnTo>
                <a:lnTo>
                  <a:pt x="68598" y="1327831"/>
                </a:lnTo>
                <a:lnTo>
                  <a:pt x="63182" y="1315185"/>
                </a:lnTo>
                <a:lnTo>
                  <a:pt x="61377" y="1302539"/>
                </a:lnTo>
                <a:lnTo>
                  <a:pt x="54156" y="1288086"/>
                </a:lnTo>
                <a:lnTo>
                  <a:pt x="52351" y="1270020"/>
                </a:lnTo>
                <a:lnTo>
                  <a:pt x="48741" y="1251955"/>
                </a:lnTo>
                <a:lnTo>
                  <a:pt x="45130" y="1235696"/>
                </a:lnTo>
                <a:lnTo>
                  <a:pt x="43325" y="1212210"/>
                </a:lnTo>
                <a:lnTo>
                  <a:pt x="39715" y="1190531"/>
                </a:lnTo>
                <a:lnTo>
                  <a:pt x="36104" y="1167046"/>
                </a:lnTo>
                <a:lnTo>
                  <a:pt x="34299" y="1141754"/>
                </a:lnTo>
                <a:lnTo>
                  <a:pt x="34299" y="1114655"/>
                </a:lnTo>
                <a:lnTo>
                  <a:pt x="30689" y="1085750"/>
                </a:lnTo>
                <a:lnTo>
                  <a:pt x="30689" y="1058652"/>
                </a:lnTo>
                <a:lnTo>
                  <a:pt x="27078" y="1026133"/>
                </a:lnTo>
                <a:lnTo>
                  <a:pt x="27078" y="993615"/>
                </a:lnTo>
                <a:lnTo>
                  <a:pt x="27078" y="961097"/>
                </a:lnTo>
                <a:lnTo>
                  <a:pt x="27078" y="892447"/>
                </a:lnTo>
                <a:lnTo>
                  <a:pt x="27078" y="821991"/>
                </a:lnTo>
                <a:lnTo>
                  <a:pt x="34299" y="686498"/>
                </a:lnTo>
                <a:lnTo>
                  <a:pt x="36104" y="551005"/>
                </a:lnTo>
                <a:lnTo>
                  <a:pt x="39715" y="485968"/>
                </a:lnTo>
                <a:lnTo>
                  <a:pt x="45130" y="419125"/>
                </a:lnTo>
                <a:lnTo>
                  <a:pt x="45130" y="386607"/>
                </a:lnTo>
                <a:lnTo>
                  <a:pt x="45130" y="357701"/>
                </a:lnTo>
                <a:lnTo>
                  <a:pt x="45130" y="326990"/>
                </a:lnTo>
                <a:lnTo>
                  <a:pt x="48741" y="298085"/>
                </a:lnTo>
                <a:lnTo>
                  <a:pt x="45130" y="274599"/>
                </a:lnTo>
                <a:lnTo>
                  <a:pt x="45130" y="249307"/>
                </a:lnTo>
                <a:lnTo>
                  <a:pt x="45130" y="225822"/>
                </a:lnTo>
                <a:lnTo>
                  <a:pt x="43325" y="205949"/>
                </a:lnTo>
                <a:lnTo>
                  <a:pt x="43325" y="186077"/>
                </a:lnTo>
                <a:lnTo>
                  <a:pt x="39715" y="166205"/>
                </a:lnTo>
                <a:lnTo>
                  <a:pt x="36104" y="149946"/>
                </a:lnTo>
                <a:lnTo>
                  <a:pt x="34299" y="133686"/>
                </a:lnTo>
                <a:lnTo>
                  <a:pt x="30689" y="121040"/>
                </a:lnTo>
                <a:lnTo>
                  <a:pt x="27078" y="108394"/>
                </a:lnTo>
                <a:lnTo>
                  <a:pt x="25273" y="95748"/>
                </a:lnTo>
                <a:lnTo>
                  <a:pt x="18052" y="84909"/>
                </a:lnTo>
                <a:lnTo>
                  <a:pt x="9026" y="70456"/>
                </a:lnTo>
                <a:lnTo>
                  <a:pt x="7221" y="54197"/>
                </a:lnTo>
                <a:lnTo>
                  <a:pt x="0" y="41551"/>
                </a:lnTo>
                <a:lnTo>
                  <a:pt x="0" y="28905"/>
                </a:lnTo>
                <a:lnTo>
                  <a:pt x="0" y="19872"/>
                </a:lnTo>
                <a:lnTo>
                  <a:pt x="0" y="12646"/>
                </a:lnTo>
                <a:lnTo>
                  <a:pt x="7221" y="7226"/>
                </a:lnTo>
                <a:lnTo>
                  <a:pt x="9026" y="1807"/>
                </a:lnTo>
                <a:lnTo>
                  <a:pt x="180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2145705" y="3496176"/>
            <a:ext cx="176999" cy="352924"/>
          </a:xfrm>
          <a:custGeom>
            <a:avLst/>
            <a:gdLst>
              <a:gd name="connsiteX0" fmla="*/ 99105 w 176999"/>
              <a:gd name="connsiteY0" fmla="*/ 0 h 352924"/>
              <a:gd name="connsiteX1" fmla="*/ 100910 w 176999"/>
              <a:gd name="connsiteY1" fmla="*/ 0 h 352924"/>
              <a:gd name="connsiteX2" fmla="*/ 100910 w 176999"/>
              <a:gd name="connsiteY2" fmla="*/ 1806 h 352924"/>
              <a:gd name="connsiteX3" fmla="*/ 104521 w 176999"/>
              <a:gd name="connsiteY3" fmla="*/ 1806 h 352924"/>
              <a:gd name="connsiteX4" fmla="*/ 106326 w 176999"/>
              <a:gd name="connsiteY4" fmla="*/ 7226 h 352924"/>
              <a:gd name="connsiteX5" fmla="*/ 106326 w 176999"/>
              <a:gd name="connsiteY5" fmla="*/ 12646 h 352924"/>
              <a:gd name="connsiteX6" fmla="*/ 109936 w 176999"/>
              <a:gd name="connsiteY6" fmla="*/ 18066 h 352924"/>
              <a:gd name="connsiteX7" fmla="*/ 113547 w 176999"/>
              <a:gd name="connsiteY7" fmla="*/ 25292 h 352924"/>
              <a:gd name="connsiteX8" fmla="*/ 115352 w 176999"/>
              <a:gd name="connsiteY8" fmla="*/ 32518 h 352924"/>
              <a:gd name="connsiteX9" fmla="*/ 118962 w 176999"/>
              <a:gd name="connsiteY9" fmla="*/ 43358 h 352924"/>
              <a:gd name="connsiteX10" fmla="*/ 122573 w 176999"/>
              <a:gd name="connsiteY10" fmla="*/ 56004 h 352924"/>
              <a:gd name="connsiteX11" fmla="*/ 124378 w 176999"/>
              <a:gd name="connsiteY11" fmla="*/ 68650 h 352924"/>
              <a:gd name="connsiteX12" fmla="*/ 127988 w 176999"/>
              <a:gd name="connsiteY12" fmla="*/ 81296 h 352924"/>
              <a:gd name="connsiteX13" fmla="*/ 131599 w 176999"/>
              <a:gd name="connsiteY13" fmla="*/ 95748 h 352924"/>
              <a:gd name="connsiteX14" fmla="*/ 133404 w 176999"/>
              <a:gd name="connsiteY14" fmla="*/ 110201 h 352924"/>
              <a:gd name="connsiteX15" fmla="*/ 137014 w 176999"/>
              <a:gd name="connsiteY15" fmla="*/ 128267 h 352924"/>
              <a:gd name="connsiteX16" fmla="*/ 140625 w 176999"/>
              <a:gd name="connsiteY16" fmla="*/ 148139 h 352924"/>
              <a:gd name="connsiteX17" fmla="*/ 142430 w 176999"/>
              <a:gd name="connsiteY17" fmla="*/ 168011 h 352924"/>
              <a:gd name="connsiteX18" fmla="*/ 142430 w 176999"/>
              <a:gd name="connsiteY18" fmla="*/ 189690 h 352924"/>
              <a:gd name="connsiteX19" fmla="*/ 146040 w 176999"/>
              <a:gd name="connsiteY19" fmla="*/ 205949 h 352924"/>
              <a:gd name="connsiteX20" fmla="*/ 149651 w 176999"/>
              <a:gd name="connsiteY20" fmla="*/ 225821 h 352924"/>
              <a:gd name="connsiteX21" fmla="*/ 151456 w 176999"/>
              <a:gd name="connsiteY21" fmla="*/ 243887 h 352924"/>
              <a:gd name="connsiteX22" fmla="*/ 155066 w 176999"/>
              <a:gd name="connsiteY22" fmla="*/ 261953 h 352924"/>
              <a:gd name="connsiteX23" fmla="*/ 158677 w 176999"/>
              <a:gd name="connsiteY23" fmla="*/ 276405 h 352924"/>
              <a:gd name="connsiteX24" fmla="*/ 160482 w 176999"/>
              <a:gd name="connsiteY24" fmla="*/ 294471 h 352924"/>
              <a:gd name="connsiteX25" fmla="*/ 164092 w 176999"/>
              <a:gd name="connsiteY25" fmla="*/ 308924 h 352924"/>
              <a:gd name="connsiteX26" fmla="*/ 169508 w 176999"/>
              <a:gd name="connsiteY26" fmla="*/ 325183 h 352924"/>
              <a:gd name="connsiteX27" fmla="*/ 173119 w 176999"/>
              <a:gd name="connsiteY27" fmla="*/ 337829 h 352924"/>
              <a:gd name="connsiteX28" fmla="*/ 176729 w 176999"/>
              <a:gd name="connsiteY28" fmla="*/ 350475 h 352924"/>
              <a:gd name="connsiteX29" fmla="*/ 176999 w 176999"/>
              <a:gd name="connsiteY29" fmla="*/ 351105 h 352924"/>
              <a:gd name="connsiteX30" fmla="*/ 0 w 176999"/>
              <a:gd name="connsiteY30" fmla="*/ 352924 h 352924"/>
              <a:gd name="connsiteX31" fmla="*/ 8845 w 176999"/>
              <a:gd name="connsiteY31" fmla="*/ 345055 h 352924"/>
              <a:gd name="connsiteX32" fmla="*/ 17871 w 176999"/>
              <a:gd name="connsiteY32" fmla="*/ 326989 h 352924"/>
              <a:gd name="connsiteX33" fmla="*/ 26897 w 176999"/>
              <a:gd name="connsiteY33" fmla="*/ 307117 h 352924"/>
              <a:gd name="connsiteX34" fmla="*/ 35923 w 176999"/>
              <a:gd name="connsiteY34" fmla="*/ 283632 h 352924"/>
              <a:gd name="connsiteX35" fmla="*/ 41339 w 176999"/>
              <a:gd name="connsiteY35" fmla="*/ 261953 h 352924"/>
              <a:gd name="connsiteX36" fmla="*/ 46754 w 176999"/>
              <a:gd name="connsiteY36" fmla="*/ 238467 h 352924"/>
              <a:gd name="connsiteX37" fmla="*/ 53975 w 176999"/>
              <a:gd name="connsiteY37" fmla="*/ 211369 h 352924"/>
              <a:gd name="connsiteX38" fmla="*/ 59391 w 176999"/>
              <a:gd name="connsiteY38" fmla="*/ 186077 h 352924"/>
              <a:gd name="connsiteX39" fmla="*/ 64806 w 176999"/>
              <a:gd name="connsiteY39" fmla="*/ 155365 h 352924"/>
              <a:gd name="connsiteX40" fmla="*/ 68417 w 176999"/>
              <a:gd name="connsiteY40" fmla="*/ 126460 h 352924"/>
              <a:gd name="connsiteX41" fmla="*/ 68417 w 176999"/>
              <a:gd name="connsiteY41" fmla="*/ 110201 h 352924"/>
              <a:gd name="connsiteX42" fmla="*/ 72027 w 176999"/>
              <a:gd name="connsiteY42" fmla="*/ 95748 h 352924"/>
              <a:gd name="connsiteX43" fmla="*/ 72027 w 176999"/>
              <a:gd name="connsiteY43" fmla="*/ 83102 h 352924"/>
              <a:gd name="connsiteX44" fmla="*/ 73832 w 176999"/>
              <a:gd name="connsiteY44" fmla="*/ 70456 h 352924"/>
              <a:gd name="connsiteX45" fmla="*/ 73832 w 176999"/>
              <a:gd name="connsiteY45" fmla="*/ 59617 h 352924"/>
              <a:gd name="connsiteX46" fmla="*/ 77443 w 176999"/>
              <a:gd name="connsiteY46" fmla="*/ 50584 h 352924"/>
              <a:gd name="connsiteX47" fmla="*/ 81053 w 176999"/>
              <a:gd name="connsiteY47" fmla="*/ 39744 h 352924"/>
              <a:gd name="connsiteX48" fmla="*/ 81053 w 176999"/>
              <a:gd name="connsiteY48" fmla="*/ 32518 h 352924"/>
              <a:gd name="connsiteX49" fmla="*/ 82858 w 176999"/>
              <a:gd name="connsiteY49" fmla="*/ 25292 h 352924"/>
              <a:gd name="connsiteX50" fmla="*/ 86469 w 176999"/>
              <a:gd name="connsiteY50" fmla="*/ 18066 h 352924"/>
              <a:gd name="connsiteX51" fmla="*/ 86469 w 176999"/>
              <a:gd name="connsiteY51" fmla="*/ 12646 h 352924"/>
              <a:gd name="connsiteX52" fmla="*/ 90079 w 176999"/>
              <a:gd name="connsiteY52" fmla="*/ 7226 h 352924"/>
              <a:gd name="connsiteX53" fmla="*/ 91884 w 176999"/>
              <a:gd name="connsiteY53" fmla="*/ 5420 h 352924"/>
              <a:gd name="connsiteX54" fmla="*/ 95495 w 176999"/>
              <a:gd name="connsiteY54" fmla="*/ 1806 h 352924"/>
              <a:gd name="connsiteX55" fmla="*/ 99105 w 176999"/>
              <a:gd name="connsiteY55" fmla="*/ 0 h 35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76999" h="352924">
                <a:moveTo>
                  <a:pt x="99105" y="0"/>
                </a:moveTo>
                <a:lnTo>
                  <a:pt x="100910" y="0"/>
                </a:lnTo>
                <a:lnTo>
                  <a:pt x="100910" y="1806"/>
                </a:lnTo>
                <a:lnTo>
                  <a:pt x="104521" y="1806"/>
                </a:lnTo>
                <a:lnTo>
                  <a:pt x="106326" y="7226"/>
                </a:lnTo>
                <a:lnTo>
                  <a:pt x="106326" y="12646"/>
                </a:lnTo>
                <a:lnTo>
                  <a:pt x="109936" y="18066"/>
                </a:lnTo>
                <a:lnTo>
                  <a:pt x="113547" y="25292"/>
                </a:lnTo>
                <a:lnTo>
                  <a:pt x="115352" y="32518"/>
                </a:lnTo>
                <a:lnTo>
                  <a:pt x="118962" y="43358"/>
                </a:lnTo>
                <a:lnTo>
                  <a:pt x="122573" y="56004"/>
                </a:lnTo>
                <a:lnTo>
                  <a:pt x="124378" y="68650"/>
                </a:lnTo>
                <a:lnTo>
                  <a:pt x="127988" y="81296"/>
                </a:lnTo>
                <a:lnTo>
                  <a:pt x="131599" y="95748"/>
                </a:lnTo>
                <a:lnTo>
                  <a:pt x="133404" y="110201"/>
                </a:lnTo>
                <a:lnTo>
                  <a:pt x="137014" y="128267"/>
                </a:lnTo>
                <a:lnTo>
                  <a:pt x="140625" y="148139"/>
                </a:lnTo>
                <a:lnTo>
                  <a:pt x="142430" y="168011"/>
                </a:lnTo>
                <a:lnTo>
                  <a:pt x="142430" y="189690"/>
                </a:lnTo>
                <a:lnTo>
                  <a:pt x="146040" y="205949"/>
                </a:lnTo>
                <a:lnTo>
                  <a:pt x="149651" y="225821"/>
                </a:lnTo>
                <a:lnTo>
                  <a:pt x="151456" y="243887"/>
                </a:lnTo>
                <a:lnTo>
                  <a:pt x="155066" y="261953"/>
                </a:lnTo>
                <a:lnTo>
                  <a:pt x="158677" y="276405"/>
                </a:lnTo>
                <a:lnTo>
                  <a:pt x="160482" y="294471"/>
                </a:lnTo>
                <a:lnTo>
                  <a:pt x="164092" y="308924"/>
                </a:lnTo>
                <a:lnTo>
                  <a:pt x="169508" y="325183"/>
                </a:lnTo>
                <a:lnTo>
                  <a:pt x="173119" y="337829"/>
                </a:lnTo>
                <a:lnTo>
                  <a:pt x="176729" y="350475"/>
                </a:lnTo>
                <a:lnTo>
                  <a:pt x="176999" y="351105"/>
                </a:lnTo>
                <a:lnTo>
                  <a:pt x="0" y="352924"/>
                </a:lnTo>
                <a:lnTo>
                  <a:pt x="8845" y="345055"/>
                </a:lnTo>
                <a:lnTo>
                  <a:pt x="17871" y="326989"/>
                </a:lnTo>
                <a:lnTo>
                  <a:pt x="26897" y="307117"/>
                </a:lnTo>
                <a:lnTo>
                  <a:pt x="35923" y="283632"/>
                </a:lnTo>
                <a:lnTo>
                  <a:pt x="41339" y="261953"/>
                </a:lnTo>
                <a:lnTo>
                  <a:pt x="46754" y="238467"/>
                </a:lnTo>
                <a:lnTo>
                  <a:pt x="53975" y="211369"/>
                </a:lnTo>
                <a:lnTo>
                  <a:pt x="59391" y="186077"/>
                </a:lnTo>
                <a:lnTo>
                  <a:pt x="64806" y="155365"/>
                </a:lnTo>
                <a:lnTo>
                  <a:pt x="68417" y="126460"/>
                </a:lnTo>
                <a:lnTo>
                  <a:pt x="68417" y="110201"/>
                </a:lnTo>
                <a:lnTo>
                  <a:pt x="72027" y="95748"/>
                </a:lnTo>
                <a:lnTo>
                  <a:pt x="72027" y="83102"/>
                </a:lnTo>
                <a:lnTo>
                  <a:pt x="73832" y="70456"/>
                </a:lnTo>
                <a:lnTo>
                  <a:pt x="73832" y="59617"/>
                </a:lnTo>
                <a:lnTo>
                  <a:pt x="77443" y="50584"/>
                </a:lnTo>
                <a:lnTo>
                  <a:pt x="81053" y="39744"/>
                </a:lnTo>
                <a:lnTo>
                  <a:pt x="81053" y="32518"/>
                </a:lnTo>
                <a:lnTo>
                  <a:pt x="82858" y="25292"/>
                </a:lnTo>
                <a:lnTo>
                  <a:pt x="86469" y="18066"/>
                </a:lnTo>
                <a:lnTo>
                  <a:pt x="86469" y="12646"/>
                </a:lnTo>
                <a:lnTo>
                  <a:pt x="90079" y="7226"/>
                </a:lnTo>
                <a:lnTo>
                  <a:pt x="91884" y="5420"/>
                </a:lnTo>
                <a:lnTo>
                  <a:pt x="95495" y="1806"/>
                </a:lnTo>
                <a:lnTo>
                  <a:pt x="9910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8"/>
          <p:cNvSpPr txBox="1"/>
          <p:nvPr/>
        </p:nvSpPr>
        <p:spPr>
          <a:xfrm>
            <a:off x="3779912" y="2499742"/>
            <a:ext cx="48519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竖弯钩起笔比竖撇略高，靠近竖中线。底部基本齐平。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"/>
          <p:cNvSpPr txBox="1"/>
          <p:nvPr/>
        </p:nvSpPr>
        <p:spPr>
          <a:xfrm>
            <a:off x="4581178" y="1576667"/>
            <a:ext cx="409527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月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儿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儿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子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9" name="文本框 8"/>
          <p:cNvSpPr txBox="1">
            <a:spLocks noChangeArrowheads="1"/>
          </p:cNvSpPr>
          <p:nvPr/>
        </p:nvSpPr>
        <p:spPr bwMode="auto">
          <a:xfrm>
            <a:off x="314350" y="555526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ér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31494" y="1585363"/>
            <a:ext cx="2318547" cy="2326669"/>
            <a:chOff x="5534807" y="1672548"/>
            <a:chExt cx="2318547" cy="2326669"/>
          </a:xfrm>
        </p:grpSpPr>
        <p:sp>
          <p:nvSpPr>
            <p:cNvPr id="61" name="矩形 60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1059306" y="1951076"/>
            <a:ext cx="1862922" cy="1595242"/>
            <a:chOff x="2459038" y="1550988"/>
            <a:chExt cx="817562" cy="700088"/>
          </a:xfrm>
        </p:grpSpPr>
        <p:sp>
          <p:nvSpPr>
            <p:cNvPr id="65" name="Freeform 34"/>
            <p:cNvSpPr/>
            <p:nvPr/>
          </p:nvSpPr>
          <p:spPr bwMode="auto">
            <a:xfrm>
              <a:off x="2459038" y="1636713"/>
              <a:ext cx="282575" cy="614363"/>
            </a:xfrm>
            <a:custGeom>
              <a:avLst/>
              <a:gdLst>
                <a:gd name="T0" fmla="*/ 249 w 357"/>
                <a:gd name="T1" fmla="*/ 21 h 775"/>
                <a:gd name="T2" fmla="*/ 251 w 357"/>
                <a:gd name="T3" fmla="*/ 12 h 775"/>
                <a:gd name="T4" fmla="*/ 261 w 357"/>
                <a:gd name="T5" fmla="*/ 3 h 775"/>
                <a:gd name="T6" fmla="*/ 276 w 357"/>
                <a:gd name="T7" fmla="*/ 0 h 775"/>
                <a:gd name="T8" fmla="*/ 296 w 357"/>
                <a:gd name="T9" fmla="*/ 3 h 775"/>
                <a:gd name="T10" fmla="*/ 321 w 357"/>
                <a:gd name="T11" fmla="*/ 12 h 775"/>
                <a:gd name="T12" fmla="*/ 339 w 357"/>
                <a:gd name="T13" fmla="*/ 23 h 775"/>
                <a:gd name="T14" fmla="*/ 351 w 357"/>
                <a:gd name="T15" fmla="*/ 32 h 775"/>
                <a:gd name="T16" fmla="*/ 356 w 357"/>
                <a:gd name="T17" fmla="*/ 41 h 775"/>
                <a:gd name="T18" fmla="*/ 356 w 357"/>
                <a:gd name="T19" fmla="*/ 56 h 775"/>
                <a:gd name="T20" fmla="*/ 357 w 357"/>
                <a:gd name="T21" fmla="*/ 77 h 775"/>
                <a:gd name="T22" fmla="*/ 356 w 357"/>
                <a:gd name="T23" fmla="*/ 108 h 775"/>
                <a:gd name="T24" fmla="*/ 356 w 357"/>
                <a:gd name="T25" fmla="*/ 145 h 775"/>
                <a:gd name="T26" fmla="*/ 352 w 357"/>
                <a:gd name="T27" fmla="*/ 205 h 775"/>
                <a:gd name="T28" fmla="*/ 346 w 357"/>
                <a:gd name="T29" fmla="*/ 292 h 775"/>
                <a:gd name="T30" fmla="*/ 336 w 357"/>
                <a:gd name="T31" fmla="*/ 371 h 775"/>
                <a:gd name="T32" fmla="*/ 319 w 357"/>
                <a:gd name="T33" fmla="*/ 446 h 775"/>
                <a:gd name="T34" fmla="*/ 294 w 357"/>
                <a:gd name="T35" fmla="*/ 516 h 775"/>
                <a:gd name="T36" fmla="*/ 261 w 357"/>
                <a:gd name="T37" fmla="*/ 581 h 775"/>
                <a:gd name="T38" fmla="*/ 214 w 357"/>
                <a:gd name="T39" fmla="*/ 640 h 775"/>
                <a:gd name="T40" fmla="*/ 153 w 357"/>
                <a:gd name="T41" fmla="*/ 691 h 775"/>
                <a:gd name="T42" fmla="*/ 93 w 357"/>
                <a:gd name="T43" fmla="*/ 732 h 775"/>
                <a:gd name="T44" fmla="*/ 62 w 357"/>
                <a:gd name="T45" fmla="*/ 750 h 775"/>
                <a:gd name="T46" fmla="*/ 35 w 357"/>
                <a:gd name="T47" fmla="*/ 764 h 775"/>
                <a:gd name="T48" fmla="*/ 17 w 357"/>
                <a:gd name="T49" fmla="*/ 772 h 775"/>
                <a:gd name="T50" fmla="*/ 5 w 357"/>
                <a:gd name="T51" fmla="*/ 775 h 775"/>
                <a:gd name="T52" fmla="*/ 0 w 357"/>
                <a:gd name="T53" fmla="*/ 775 h 775"/>
                <a:gd name="T54" fmla="*/ 0 w 357"/>
                <a:gd name="T55" fmla="*/ 769 h 775"/>
                <a:gd name="T56" fmla="*/ 9 w 357"/>
                <a:gd name="T57" fmla="*/ 760 h 775"/>
                <a:gd name="T58" fmla="*/ 23 w 357"/>
                <a:gd name="T59" fmla="*/ 746 h 775"/>
                <a:gd name="T60" fmla="*/ 43 w 357"/>
                <a:gd name="T61" fmla="*/ 726 h 775"/>
                <a:gd name="T62" fmla="*/ 72 w 357"/>
                <a:gd name="T63" fmla="*/ 701 h 775"/>
                <a:gd name="T64" fmla="*/ 125 w 357"/>
                <a:gd name="T65" fmla="*/ 655 h 775"/>
                <a:gd name="T66" fmla="*/ 175 w 357"/>
                <a:gd name="T67" fmla="*/ 598 h 775"/>
                <a:gd name="T68" fmla="*/ 216 w 357"/>
                <a:gd name="T69" fmla="*/ 535 h 775"/>
                <a:gd name="T70" fmla="*/ 243 w 357"/>
                <a:gd name="T71" fmla="*/ 473 h 775"/>
                <a:gd name="T72" fmla="*/ 263 w 357"/>
                <a:gd name="T73" fmla="*/ 409 h 775"/>
                <a:gd name="T74" fmla="*/ 278 w 357"/>
                <a:gd name="T75" fmla="*/ 322 h 775"/>
                <a:gd name="T76" fmla="*/ 283 w 357"/>
                <a:gd name="T77" fmla="*/ 259 h 775"/>
                <a:gd name="T78" fmla="*/ 284 w 357"/>
                <a:gd name="T79" fmla="*/ 193 h 775"/>
                <a:gd name="T80" fmla="*/ 283 w 357"/>
                <a:gd name="T81" fmla="*/ 162 h 775"/>
                <a:gd name="T82" fmla="*/ 281 w 357"/>
                <a:gd name="T83" fmla="*/ 134 h 775"/>
                <a:gd name="T84" fmla="*/ 279 w 357"/>
                <a:gd name="T85" fmla="*/ 112 h 775"/>
                <a:gd name="T86" fmla="*/ 278 w 357"/>
                <a:gd name="T87" fmla="*/ 92 h 775"/>
                <a:gd name="T88" fmla="*/ 276 w 357"/>
                <a:gd name="T89" fmla="*/ 77 h 775"/>
                <a:gd name="T90" fmla="*/ 271 w 357"/>
                <a:gd name="T91" fmla="*/ 60 h 775"/>
                <a:gd name="T92" fmla="*/ 263 w 357"/>
                <a:gd name="T93" fmla="*/ 44 h 775"/>
                <a:gd name="T94" fmla="*/ 253 w 357"/>
                <a:gd name="T95" fmla="*/ 3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7" h="775">
                  <a:moveTo>
                    <a:pt x="253" y="31"/>
                  </a:moveTo>
                  <a:lnTo>
                    <a:pt x="251" y="27"/>
                  </a:lnTo>
                  <a:lnTo>
                    <a:pt x="249" y="21"/>
                  </a:lnTo>
                  <a:lnTo>
                    <a:pt x="249" y="18"/>
                  </a:lnTo>
                  <a:lnTo>
                    <a:pt x="251" y="14"/>
                  </a:lnTo>
                  <a:lnTo>
                    <a:pt x="251" y="12"/>
                  </a:lnTo>
                  <a:lnTo>
                    <a:pt x="254" y="9"/>
                  </a:lnTo>
                  <a:lnTo>
                    <a:pt x="258" y="6"/>
                  </a:lnTo>
                  <a:lnTo>
                    <a:pt x="261" y="3"/>
                  </a:lnTo>
                  <a:lnTo>
                    <a:pt x="266" y="2"/>
                  </a:lnTo>
                  <a:lnTo>
                    <a:pt x="271" y="2"/>
                  </a:lnTo>
                  <a:lnTo>
                    <a:pt x="276" y="0"/>
                  </a:lnTo>
                  <a:lnTo>
                    <a:pt x="283" y="0"/>
                  </a:lnTo>
                  <a:lnTo>
                    <a:pt x="289" y="2"/>
                  </a:lnTo>
                  <a:lnTo>
                    <a:pt x="296" y="3"/>
                  </a:lnTo>
                  <a:lnTo>
                    <a:pt x="304" y="6"/>
                  </a:lnTo>
                  <a:lnTo>
                    <a:pt x="312" y="9"/>
                  </a:lnTo>
                  <a:lnTo>
                    <a:pt x="321" y="12"/>
                  </a:lnTo>
                  <a:lnTo>
                    <a:pt x="327" y="16"/>
                  </a:lnTo>
                  <a:lnTo>
                    <a:pt x="334" y="18"/>
                  </a:lnTo>
                  <a:lnTo>
                    <a:pt x="339" y="23"/>
                  </a:lnTo>
                  <a:lnTo>
                    <a:pt x="344" y="25"/>
                  </a:lnTo>
                  <a:lnTo>
                    <a:pt x="349" y="30"/>
                  </a:lnTo>
                  <a:lnTo>
                    <a:pt x="351" y="32"/>
                  </a:lnTo>
                  <a:lnTo>
                    <a:pt x="354" y="37"/>
                  </a:lnTo>
                  <a:lnTo>
                    <a:pt x="354" y="38"/>
                  </a:lnTo>
                  <a:lnTo>
                    <a:pt x="356" y="41"/>
                  </a:lnTo>
                  <a:lnTo>
                    <a:pt x="356" y="45"/>
                  </a:lnTo>
                  <a:lnTo>
                    <a:pt x="356" y="51"/>
                  </a:lnTo>
                  <a:lnTo>
                    <a:pt x="356" y="56"/>
                  </a:lnTo>
                  <a:lnTo>
                    <a:pt x="357" y="62"/>
                  </a:lnTo>
                  <a:lnTo>
                    <a:pt x="357" y="70"/>
                  </a:lnTo>
                  <a:lnTo>
                    <a:pt x="357" y="77"/>
                  </a:lnTo>
                  <a:lnTo>
                    <a:pt x="357" y="87"/>
                  </a:lnTo>
                  <a:lnTo>
                    <a:pt x="357" y="96"/>
                  </a:lnTo>
                  <a:lnTo>
                    <a:pt x="356" y="108"/>
                  </a:lnTo>
                  <a:lnTo>
                    <a:pt x="356" y="119"/>
                  </a:lnTo>
                  <a:lnTo>
                    <a:pt x="356" y="131"/>
                  </a:lnTo>
                  <a:lnTo>
                    <a:pt x="356" y="145"/>
                  </a:lnTo>
                  <a:lnTo>
                    <a:pt x="354" y="159"/>
                  </a:lnTo>
                  <a:lnTo>
                    <a:pt x="354" y="174"/>
                  </a:lnTo>
                  <a:lnTo>
                    <a:pt x="352" y="205"/>
                  </a:lnTo>
                  <a:lnTo>
                    <a:pt x="351" y="234"/>
                  </a:lnTo>
                  <a:lnTo>
                    <a:pt x="347" y="264"/>
                  </a:lnTo>
                  <a:lnTo>
                    <a:pt x="346" y="292"/>
                  </a:lnTo>
                  <a:lnTo>
                    <a:pt x="342" y="319"/>
                  </a:lnTo>
                  <a:lnTo>
                    <a:pt x="339" y="346"/>
                  </a:lnTo>
                  <a:lnTo>
                    <a:pt x="336" y="371"/>
                  </a:lnTo>
                  <a:lnTo>
                    <a:pt x="331" y="396"/>
                  </a:lnTo>
                  <a:lnTo>
                    <a:pt x="326" y="421"/>
                  </a:lnTo>
                  <a:lnTo>
                    <a:pt x="319" y="446"/>
                  </a:lnTo>
                  <a:lnTo>
                    <a:pt x="311" y="470"/>
                  </a:lnTo>
                  <a:lnTo>
                    <a:pt x="302" y="493"/>
                  </a:lnTo>
                  <a:lnTo>
                    <a:pt x="294" y="516"/>
                  </a:lnTo>
                  <a:lnTo>
                    <a:pt x="284" y="538"/>
                  </a:lnTo>
                  <a:lnTo>
                    <a:pt x="273" y="560"/>
                  </a:lnTo>
                  <a:lnTo>
                    <a:pt x="261" y="581"/>
                  </a:lnTo>
                  <a:lnTo>
                    <a:pt x="248" y="601"/>
                  </a:lnTo>
                  <a:lnTo>
                    <a:pt x="231" y="620"/>
                  </a:lnTo>
                  <a:lnTo>
                    <a:pt x="214" y="640"/>
                  </a:lnTo>
                  <a:lnTo>
                    <a:pt x="196" y="658"/>
                  </a:lnTo>
                  <a:lnTo>
                    <a:pt x="176" y="675"/>
                  </a:lnTo>
                  <a:lnTo>
                    <a:pt x="153" y="691"/>
                  </a:lnTo>
                  <a:lnTo>
                    <a:pt x="130" y="708"/>
                  </a:lnTo>
                  <a:lnTo>
                    <a:pt x="105" y="723"/>
                  </a:lnTo>
                  <a:lnTo>
                    <a:pt x="93" y="732"/>
                  </a:lnTo>
                  <a:lnTo>
                    <a:pt x="82" y="739"/>
                  </a:lnTo>
                  <a:lnTo>
                    <a:pt x="72" y="744"/>
                  </a:lnTo>
                  <a:lnTo>
                    <a:pt x="62" y="750"/>
                  </a:lnTo>
                  <a:lnTo>
                    <a:pt x="52" y="755"/>
                  </a:lnTo>
                  <a:lnTo>
                    <a:pt x="43" y="760"/>
                  </a:lnTo>
                  <a:lnTo>
                    <a:pt x="35" y="764"/>
                  </a:lnTo>
                  <a:lnTo>
                    <a:pt x="28" y="767"/>
                  </a:lnTo>
                  <a:lnTo>
                    <a:pt x="23" y="769"/>
                  </a:lnTo>
                  <a:lnTo>
                    <a:pt x="17" y="772"/>
                  </a:lnTo>
                  <a:lnTo>
                    <a:pt x="14" y="773"/>
                  </a:lnTo>
                  <a:lnTo>
                    <a:pt x="9" y="775"/>
                  </a:lnTo>
                  <a:lnTo>
                    <a:pt x="5" y="775"/>
                  </a:lnTo>
                  <a:lnTo>
                    <a:pt x="4" y="775"/>
                  </a:lnTo>
                  <a:lnTo>
                    <a:pt x="2" y="775"/>
                  </a:lnTo>
                  <a:lnTo>
                    <a:pt x="0" y="775"/>
                  </a:lnTo>
                  <a:lnTo>
                    <a:pt x="0" y="773"/>
                  </a:lnTo>
                  <a:lnTo>
                    <a:pt x="0" y="772"/>
                  </a:lnTo>
                  <a:lnTo>
                    <a:pt x="0" y="769"/>
                  </a:lnTo>
                  <a:lnTo>
                    <a:pt x="4" y="767"/>
                  </a:lnTo>
                  <a:lnTo>
                    <a:pt x="5" y="764"/>
                  </a:lnTo>
                  <a:lnTo>
                    <a:pt x="9" y="760"/>
                  </a:lnTo>
                  <a:lnTo>
                    <a:pt x="14" y="755"/>
                  </a:lnTo>
                  <a:lnTo>
                    <a:pt x="17" y="751"/>
                  </a:lnTo>
                  <a:lnTo>
                    <a:pt x="23" y="746"/>
                  </a:lnTo>
                  <a:lnTo>
                    <a:pt x="30" y="739"/>
                  </a:lnTo>
                  <a:lnTo>
                    <a:pt x="37" y="733"/>
                  </a:lnTo>
                  <a:lnTo>
                    <a:pt x="43" y="726"/>
                  </a:lnTo>
                  <a:lnTo>
                    <a:pt x="53" y="718"/>
                  </a:lnTo>
                  <a:lnTo>
                    <a:pt x="62" y="709"/>
                  </a:lnTo>
                  <a:lnTo>
                    <a:pt x="72" y="701"/>
                  </a:lnTo>
                  <a:lnTo>
                    <a:pt x="83" y="691"/>
                  </a:lnTo>
                  <a:lnTo>
                    <a:pt x="105" y="673"/>
                  </a:lnTo>
                  <a:lnTo>
                    <a:pt x="125" y="655"/>
                  </a:lnTo>
                  <a:lnTo>
                    <a:pt x="143" y="637"/>
                  </a:lnTo>
                  <a:lnTo>
                    <a:pt x="160" y="617"/>
                  </a:lnTo>
                  <a:lnTo>
                    <a:pt x="175" y="598"/>
                  </a:lnTo>
                  <a:lnTo>
                    <a:pt x="190" y="578"/>
                  </a:lnTo>
                  <a:lnTo>
                    <a:pt x="203" y="556"/>
                  </a:lnTo>
                  <a:lnTo>
                    <a:pt x="216" y="535"/>
                  </a:lnTo>
                  <a:lnTo>
                    <a:pt x="226" y="514"/>
                  </a:lnTo>
                  <a:lnTo>
                    <a:pt x="234" y="493"/>
                  </a:lnTo>
                  <a:lnTo>
                    <a:pt x="243" y="473"/>
                  </a:lnTo>
                  <a:lnTo>
                    <a:pt x="249" y="450"/>
                  </a:lnTo>
                  <a:lnTo>
                    <a:pt x="256" y="429"/>
                  </a:lnTo>
                  <a:lnTo>
                    <a:pt x="263" y="409"/>
                  </a:lnTo>
                  <a:lnTo>
                    <a:pt x="268" y="386"/>
                  </a:lnTo>
                  <a:lnTo>
                    <a:pt x="271" y="364"/>
                  </a:lnTo>
                  <a:lnTo>
                    <a:pt x="278" y="322"/>
                  </a:lnTo>
                  <a:lnTo>
                    <a:pt x="279" y="301"/>
                  </a:lnTo>
                  <a:lnTo>
                    <a:pt x="281" y="280"/>
                  </a:lnTo>
                  <a:lnTo>
                    <a:pt x="283" y="259"/>
                  </a:lnTo>
                  <a:lnTo>
                    <a:pt x="284" y="237"/>
                  </a:lnTo>
                  <a:lnTo>
                    <a:pt x="284" y="215"/>
                  </a:lnTo>
                  <a:lnTo>
                    <a:pt x="284" y="193"/>
                  </a:lnTo>
                  <a:lnTo>
                    <a:pt x="284" y="181"/>
                  </a:lnTo>
                  <a:lnTo>
                    <a:pt x="283" y="172"/>
                  </a:lnTo>
                  <a:lnTo>
                    <a:pt x="283" y="162"/>
                  </a:lnTo>
                  <a:lnTo>
                    <a:pt x="283" y="152"/>
                  </a:lnTo>
                  <a:lnTo>
                    <a:pt x="281" y="144"/>
                  </a:lnTo>
                  <a:lnTo>
                    <a:pt x="281" y="134"/>
                  </a:lnTo>
                  <a:lnTo>
                    <a:pt x="281" y="127"/>
                  </a:lnTo>
                  <a:lnTo>
                    <a:pt x="279" y="119"/>
                  </a:lnTo>
                  <a:lnTo>
                    <a:pt x="279" y="112"/>
                  </a:lnTo>
                  <a:lnTo>
                    <a:pt x="279" y="105"/>
                  </a:lnTo>
                  <a:lnTo>
                    <a:pt x="279" y="99"/>
                  </a:lnTo>
                  <a:lnTo>
                    <a:pt x="278" y="92"/>
                  </a:lnTo>
                  <a:lnTo>
                    <a:pt x="278" y="88"/>
                  </a:lnTo>
                  <a:lnTo>
                    <a:pt x="278" y="83"/>
                  </a:lnTo>
                  <a:lnTo>
                    <a:pt x="276" y="77"/>
                  </a:lnTo>
                  <a:lnTo>
                    <a:pt x="276" y="73"/>
                  </a:lnTo>
                  <a:lnTo>
                    <a:pt x="274" y="66"/>
                  </a:lnTo>
                  <a:lnTo>
                    <a:pt x="271" y="60"/>
                  </a:lnTo>
                  <a:lnTo>
                    <a:pt x="269" y="55"/>
                  </a:lnTo>
                  <a:lnTo>
                    <a:pt x="266" y="49"/>
                  </a:lnTo>
                  <a:lnTo>
                    <a:pt x="263" y="44"/>
                  </a:lnTo>
                  <a:lnTo>
                    <a:pt x="259" y="39"/>
                  </a:lnTo>
                  <a:lnTo>
                    <a:pt x="256" y="35"/>
                  </a:lnTo>
                  <a:lnTo>
                    <a:pt x="253" y="31"/>
                  </a:lnTo>
                  <a:lnTo>
                    <a:pt x="253" y="3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5"/>
            <p:cNvSpPr/>
            <p:nvPr/>
          </p:nvSpPr>
          <p:spPr bwMode="auto">
            <a:xfrm>
              <a:off x="2862263" y="1550988"/>
              <a:ext cx="414337" cy="685800"/>
            </a:xfrm>
            <a:custGeom>
              <a:avLst/>
              <a:gdLst>
                <a:gd name="T0" fmla="*/ 75 w 523"/>
                <a:gd name="T1" fmla="*/ 324 h 865"/>
                <a:gd name="T2" fmla="*/ 72 w 523"/>
                <a:gd name="T3" fmla="*/ 411 h 865"/>
                <a:gd name="T4" fmla="*/ 68 w 523"/>
                <a:gd name="T5" fmla="*/ 494 h 865"/>
                <a:gd name="T6" fmla="*/ 75 w 523"/>
                <a:gd name="T7" fmla="*/ 606 h 865"/>
                <a:gd name="T8" fmla="*/ 80 w 523"/>
                <a:gd name="T9" fmla="*/ 650 h 865"/>
                <a:gd name="T10" fmla="*/ 85 w 523"/>
                <a:gd name="T11" fmla="*/ 686 h 865"/>
                <a:gd name="T12" fmla="*/ 95 w 523"/>
                <a:gd name="T13" fmla="*/ 714 h 865"/>
                <a:gd name="T14" fmla="*/ 107 w 523"/>
                <a:gd name="T15" fmla="*/ 735 h 865"/>
                <a:gd name="T16" fmla="*/ 145 w 523"/>
                <a:gd name="T17" fmla="*/ 763 h 865"/>
                <a:gd name="T18" fmla="*/ 203 w 523"/>
                <a:gd name="T19" fmla="*/ 777 h 865"/>
                <a:gd name="T20" fmla="*/ 268 w 523"/>
                <a:gd name="T21" fmla="*/ 780 h 865"/>
                <a:gd name="T22" fmla="*/ 336 w 523"/>
                <a:gd name="T23" fmla="*/ 771 h 865"/>
                <a:gd name="T24" fmla="*/ 389 w 523"/>
                <a:gd name="T25" fmla="*/ 751 h 865"/>
                <a:gd name="T26" fmla="*/ 419 w 523"/>
                <a:gd name="T27" fmla="*/ 717 h 865"/>
                <a:gd name="T28" fmla="*/ 435 w 523"/>
                <a:gd name="T29" fmla="*/ 668 h 865"/>
                <a:gd name="T30" fmla="*/ 447 w 523"/>
                <a:gd name="T31" fmla="*/ 606 h 865"/>
                <a:gd name="T32" fmla="*/ 450 w 523"/>
                <a:gd name="T33" fmla="*/ 575 h 865"/>
                <a:gd name="T34" fmla="*/ 454 w 523"/>
                <a:gd name="T35" fmla="*/ 554 h 865"/>
                <a:gd name="T36" fmla="*/ 459 w 523"/>
                <a:gd name="T37" fmla="*/ 540 h 865"/>
                <a:gd name="T38" fmla="*/ 465 w 523"/>
                <a:gd name="T39" fmla="*/ 536 h 865"/>
                <a:gd name="T40" fmla="*/ 468 w 523"/>
                <a:gd name="T41" fmla="*/ 543 h 865"/>
                <a:gd name="T42" fmla="*/ 475 w 523"/>
                <a:gd name="T43" fmla="*/ 560 h 865"/>
                <a:gd name="T44" fmla="*/ 482 w 523"/>
                <a:gd name="T45" fmla="*/ 589 h 865"/>
                <a:gd name="T46" fmla="*/ 488 w 523"/>
                <a:gd name="T47" fmla="*/ 629 h 865"/>
                <a:gd name="T48" fmla="*/ 493 w 523"/>
                <a:gd name="T49" fmla="*/ 671 h 865"/>
                <a:gd name="T50" fmla="*/ 500 w 523"/>
                <a:gd name="T51" fmla="*/ 707 h 865"/>
                <a:gd name="T52" fmla="*/ 510 w 523"/>
                <a:gd name="T53" fmla="*/ 737 h 865"/>
                <a:gd name="T54" fmla="*/ 520 w 523"/>
                <a:gd name="T55" fmla="*/ 758 h 865"/>
                <a:gd name="T56" fmla="*/ 523 w 523"/>
                <a:gd name="T57" fmla="*/ 778 h 865"/>
                <a:gd name="T58" fmla="*/ 512 w 523"/>
                <a:gd name="T59" fmla="*/ 797 h 865"/>
                <a:gd name="T60" fmla="*/ 487 w 523"/>
                <a:gd name="T61" fmla="*/ 815 h 865"/>
                <a:gd name="T62" fmla="*/ 447 w 523"/>
                <a:gd name="T63" fmla="*/ 831 h 865"/>
                <a:gd name="T64" fmla="*/ 357 w 523"/>
                <a:gd name="T65" fmla="*/ 856 h 865"/>
                <a:gd name="T66" fmla="*/ 286 w 523"/>
                <a:gd name="T67" fmla="*/ 865 h 865"/>
                <a:gd name="T68" fmla="*/ 224 w 523"/>
                <a:gd name="T69" fmla="*/ 862 h 865"/>
                <a:gd name="T70" fmla="*/ 176 w 523"/>
                <a:gd name="T71" fmla="*/ 855 h 865"/>
                <a:gd name="T72" fmla="*/ 131 w 523"/>
                <a:gd name="T73" fmla="*/ 844 h 865"/>
                <a:gd name="T74" fmla="*/ 93 w 523"/>
                <a:gd name="T75" fmla="*/ 817 h 865"/>
                <a:gd name="T76" fmla="*/ 62 w 523"/>
                <a:gd name="T77" fmla="*/ 784 h 865"/>
                <a:gd name="T78" fmla="*/ 38 w 523"/>
                <a:gd name="T79" fmla="*/ 735 h 865"/>
                <a:gd name="T80" fmla="*/ 29 w 523"/>
                <a:gd name="T81" fmla="*/ 703 h 865"/>
                <a:gd name="T82" fmla="*/ 22 w 523"/>
                <a:gd name="T83" fmla="*/ 659 h 865"/>
                <a:gd name="T84" fmla="*/ 17 w 523"/>
                <a:gd name="T85" fmla="*/ 601 h 865"/>
                <a:gd name="T86" fmla="*/ 15 w 523"/>
                <a:gd name="T87" fmla="*/ 532 h 865"/>
                <a:gd name="T88" fmla="*/ 20 w 523"/>
                <a:gd name="T89" fmla="*/ 305 h 865"/>
                <a:gd name="T90" fmla="*/ 25 w 523"/>
                <a:gd name="T91" fmla="*/ 198 h 865"/>
                <a:gd name="T92" fmla="*/ 25 w 523"/>
                <a:gd name="T93" fmla="*/ 138 h 865"/>
                <a:gd name="T94" fmla="*/ 22 w 523"/>
                <a:gd name="T95" fmla="*/ 92 h 865"/>
                <a:gd name="T96" fmla="*/ 15 w 523"/>
                <a:gd name="T97" fmla="*/ 60 h 865"/>
                <a:gd name="T98" fmla="*/ 4 w 523"/>
                <a:gd name="T99" fmla="*/ 30 h 865"/>
                <a:gd name="T100" fmla="*/ 0 w 523"/>
                <a:gd name="T101" fmla="*/ 7 h 865"/>
                <a:gd name="T102" fmla="*/ 15 w 523"/>
                <a:gd name="T103" fmla="*/ 0 h 865"/>
                <a:gd name="T104" fmla="*/ 43 w 523"/>
                <a:gd name="T105" fmla="*/ 7 h 865"/>
                <a:gd name="T106" fmla="*/ 77 w 523"/>
                <a:gd name="T107" fmla="*/ 21 h 865"/>
                <a:gd name="T108" fmla="*/ 105 w 523"/>
                <a:gd name="T109" fmla="*/ 42 h 865"/>
                <a:gd name="T110" fmla="*/ 112 w 523"/>
                <a:gd name="T111" fmla="*/ 62 h 865"/>
                <a:gd name="T112" fmla="*/ 107 w 523"/>
                <a:gd name="T113" fmla="*/ 87 h 865"/>
                <a:gd name="T114" fmla="*/ 100 w 523"/>
                <a:gd name="T115" fmla="*/ 117 h 865"/>
                <a:gd name="T116" fmla="*/ 93 w 523"/>
                <a:gd name="T117" fmla="*/ 140 h 865"/>
                <a:gd name="T118" fmla="*/ 88 w 523"/>
                <a:gd name="T119" fmla="*/ 172 h 865"/>
                <a:gd name="T120" fmla="*/ 82 w 523"/>
                <a:gd name="T121" fmla="*/ 214 h 865"/>
                <a:gd name="T122" fmla="*/ 80 w 523"/>
                <a:gd name="T123" fmla="*/ 250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3" h="865">
                  <a:moveTo>
                    <a:pt x="80" y="250"/>
                  </a:moveTo>
                  <a:lnTo>
                    <a:pt x="78" y="276"/>
                  </a:lnTo>
                  <a:lnTo>
                    <a:pt x="77" y="301"/>
                  </a:lnTo>
                  <a:lnTo>
                    <a:pt x="75" y="324"/>
                  </a:lnTo>
                  <a:lnTo>
                    <a:pt x="75" y="347"/>
                  </a:lnTo>
                  <a:lnTo>
                    <a:pt x="73" y="369"/>
                  </a:lnTo>
                  <a:lnTo>
                    <a:pt x="73" y="390"/>
                  </a:lnTo>
                  <a:lnTo>
                    <a:pt x="72" y="411"/>
                  </a:lnTo>
                  <a:lnTo>
                    <a:pt x="70" y="430"/>
                  </a:lnTo>
                  <a:lnTo>
                    <a:pt x="68" y="451"/>
                  </a:lnTo>
                  <a:lnTo>
                    <a:pt x="68" y="472"/>
                  </a:lnTo>
                  <a:lnTo>
                    <a:pt x="68" y="494"/>
                  </a:lnTo>
                  <a:lnTo>
                    <a:pt x="68" y="517"/>
                  </a:lnTo>
                  <a:lnTo>
                    <a:pt x="70" y="539"/>
                  </a:lnTo>
                  <a:lnTo>
                    <a:pt x="72" y="561"/>
                  </a:lnTo>
                  <a:lnTo>
                    <a:pt x="75" y="606"/>
                  </a:lnTo>
                  <a:lnTo>
                    <a:pt x="75" y="617"/>
                  </a:lnTo>
                  <a:lnTo>
                    <a:pt x="77" y="629"/>
                  </a:lnTo>
                  <a:lnTo>
                    <a:pt x="78" y="639"/>
                  </a:lnTo>
                  <a:lnTo>
                    <a:pt x="80" y="650"/>
                  </a:lnTo>
                  <a:lnTo>
                    <a:pt x="80" y="660"/>
                  </a:lnTo>
                  <a:lnTo>
                    <a:pt x="82" y="668"/>
                  </a:lnTo>
                  <a:lnTo>
                    <a:pt x="83" y="678"/>
                  </a:lnTo>
                  <a:lnTo>
                    <a:pt x="85" y="686"/>
                  </a:lnTo>
                  <a:lnTo>
                    <a:pt x="88" y="693"/>
                  </a:lnTo>
                  <a:lnTo>
                    <a:pt x="90" y="700"/>
                  </a:lnTo>
                  <a:lnTo>
                    <a:pt x="92" y="707"/>
                  </a:lnTo>
                  <a:lnTo>
                    <a:pt x="95" y="714"/>
                  </a:lnTo>
                  <a:lnTo>
                    <a:pt x="98" y="720"/>
                  </a:lnTo>
                  <a:lnTo>
                    <a:pt x="100" y="725"/>
                  </a:lnTo>
                  <a:lnTo>
                    <a:pt x="103" y="730"/>
                  </a:lnTo>
                  <a:lnTo>
                    <a:pt x="107" y="735"/>
                  </a:lnTo>
                  <a:lnTo>
                    <a:pt x="115" y="744"/>
                  </a:lnTo>
                  <a:lnTo>
                    <a:pt x="123" y="751"/>
                  </a:lnTo>
                  <a:lnTo>
                    <a:pt x="133" y="758"/>
                  </a:lnTo>
                  <a:lnTo>
                    <a:pt x="145" y="763"/>
                  </a:lnTo>
                  <a:lnTo>
                    <a:pt x="158" y="767"/>
                  </a:lnTo>
                  <a:lnTo>
                    <a:pt x="171" y="771"/>
                  </a:lnTo>
                  <a:lnTo>
                    <a:pt x="186" y="774"/>
                  </a:lnTo>
                  <a:lnTo>
                    <a:pt x="203" y="777"/>
                  </a:lnTo>
                  <a:lnTo>
                    <a:pt x="219" y="778"/>
                  </a:lnTo>
                  <a:lnTo>
                    <a:pt x="234" y="778"/>
                  </a:lnTo>
                  <a:lnTo>
                    <a:pt x="251" y="780"/>
                  </a:lnTo>
                  <a:lnTo>
                    <a:pt x="268" y="780"/>
                  </a:lnTo>
                  <a:lnTo>
                    <a:pt x="284" y="778"/>
                  </a:lnTo>
                  <a:lnTo>
                    <a:pt x="302" y="777"/>
                  </a:lnTo>
                  <a:lnTo>
                    <a:pt x="319" y="774"/>
                  </a:lnTo>
                  <a:lnTo>
                    <a:pt x="336" y="771"/>
                  </a:lnTo>
                  <a:lnTo>
                    <a:pt x="351" y="767"/>
                  </a:lnTo>
                  <a:lnTo>
                    <a:pt x="366" y="763"/>
                  </a:lnTo>
                  <a:lnTo>
                    <a:pt x="377" y="758"/>
                  </a:lnTo>
                  <a:lnTo>
                    <a:pt x="389" y="751"/>
                  </a:lnTo>
                  <a:lnTo>
                    <a:pt x="397" y="744"/>
                  </a:lnTo>
                  <a:lnTo>
                    <a:pt x="405" y="735"/>
                  </a:lnTo>
                  <a:lnTo>
                    <a:pt x="414" y="727"/>
                  </a:lnTo>
                  <a:lnTo>
                    <a:pt x="419" y="717"/>
                  </a:lnTo>
                  <a:lnTo>
                    <a:pt x="424" y="706"/>
                  </a:lnTo>
                  <a:lnTo>
                    <a:pt x="429" y="693"/>
                  </a:lnTo>
                  <a:lnTo>
                    <a:pt x="432" y="681"/>
                  </a:lnTo>
                  <a:lnTo>
                    <a:pt x="435" y="668"/>
                  </a:lnTo>
                  <a:lnTo>
                    <a:pt x="439" y="653"/>
                  </a:lnTo>
                  <a:lnTo>
                    <a:pt x="442" y="639"/>
                  </a:lnTo>
                  <a:lnTo>
                    <a:pt x="445" y="622"/>
                  </a:lnTo>
                  <a:lnTo>
                    <a:pt x="447" y="606"/>
                  </a:lnTo>
                  <a:lnTo>
                    <a:pt x="447" y="597"/>
                  </a:lnTo>
                  <a:lnTo>
                    <a:pt x="449" y="589"/>
                  </a:lnTo>
                  <a:lnTo>
                    <a:pt x="449" y="582"/>
                  </a:lnTo>
                  <a:lnTo>
                    <a:pt x="450" y="575"/>
                  </a:lnTo>
                  <a:lnTo>
                    <a:pt x="450" y="569"/>
                  </a:lnTo>
                  <a:lnTo>
                    <a:pt x="452" y="564"/>
                  </a:lnTo>
                  <a:lnTo>
                    <a:pt x="454" y="558"/>
                  </a:lnTo>
                  <a:lnTo>
                    <a:pt x="454" y="554"/>
                  </a:lnTo>
                  <a:lnTo>
                    <a:pt x="455" y="550"/>
                  </a:lnTo>
                  <a:lnTo>
                    <a:pt x="457" y="546"/>
                  </a:lnTo>
                  <a:lnTo>
                    <a:pt x="457" y="543"/>
                  </a:lnTo>
                  <a:lnTo>
                    <a:pt x="459" y="540"/>
                  </a:lnTo>
                  <a:lnTo>
                    <a:pt x="460" y="539"/>
                  </a:lnTo>
                  <a:lnTo>
                    <a:pt x="462" y="537"/>
                  </a:lnTo>
                  <a:lnTo>
                    <a:pt x="464" y="536"/>
                  </a:lnTo>
                  <a:lnTo>
                    <a:pt x="465" y="536"/>
                  </a:lnTo>
                  <a:lnTo>
                    <a:pt x="465" y="537"/>
                  </a:lnTo>
                  <a:lnTo>
                    <a:pt x="467" y="537"/>
                  </a:lnTo>
                  <a:lnTo>
                    <a:pt x="468" y="540"/>
                  </a:lnTo>
                  <a:lnTo>
                    <a:pt x="468" y="543"/>
                  </a:lnTo>
                  <a:lnTo>
                    <a:pt x="470" y="546"/>
                  </a:lnTo>
                  <a:lnTo>
                    <a:pt x="472" y="550"/>
                  </a:lnTo>
                  <a:lnTo>
                    <a:pt x="473" y="554"/>
                  </a:lnTo>
                  <a:lnTo>
                    <a:pt x="475" y="560"/>
                  </a:lnTo>
                  <a:lnTo>
                    <a:pt x="477" y="567"/>
                  </a:lnTo>
                  <a:lnTo>
                    <a:pt x="478" y="574"/>
                  </a:lnTo>
                  <a:lnTo>
                    <a:pt x="480" y="581"/>
                  </a:lnTo>
                  <a:lnTo>
                    <a:pt x="482" y="589"/>
                  </a:lnTo>
                  <a:lnTo>
                    <a:pt x="483" y="597"/>
                  </a:lnTo>
                  <a:lnTo>
                    <a:pt x="485" y="607"/>
                  </a:lnTo>
                  <a:lnTo>
                    <a:pt x="487" y="618"/>
                  </a:lnTo>
                  <a:lnTo>
                    <a:pt x="488" y="629"/>
                  </a:lnTo>
                  <a:lnTo>
                    <a:pt x="488" y="641"/>
                  </a:lnTo>
                  <a:lnTo>
                    <a:pt x="490" y="650"/>
                  </a:lnTo>
                  <a:lnTo>
                    <a:pt x="492" y="661"/>
                  </a:lnTo>
                  <a:lnTo>
                    <a:pt x="493" y="671"/>
                  </a:lnTo>
                  <a:lnTo>
                    <a:pt x="495" y="681"/>
                  </a:lnTo>
                  <a:lnTo>
                    <a:pt x="497" y="689"/>
                  </a:lnTo>
                  <a:lnTo>
                    <a:pt x="498" y="699"/>
                  </a:lnTo>
                  <a:lnTo>
                    <a:pt x="500" y="707"/>
                  </a:lnTo>
                  <a:lnTo>
                    <a:pt x="503" y="716"/>
                  </a:lnTo>
                  <a:lnTo>
                    <a:pt x="505" y="723"/>
                  </a:lnTo>
                  <a:lnTo>
                    <a:pt x="507" y="730"/>
                  </a:lnTo>
                  <a:lnTo>
                    <a:pt x="510" y="737"/>
                  </a:lnTo>
                  <a:lnTo>
                    <a:pt x="512" y="742"/>
                  </a:lnTo>
                  <a:lnTo>
                    <a:pt x="515" y="748"/>
                  </a:lnTo>
                  <a:lnTo>
                    <a:pt x="517" y="753"/>
                  </a:lnTo>
                  <a:lnTo>
                    <a:pt x="520" y="758"/>
                  </a:lnTo>
                  <a:lnTo>
                    <a:pt x="522" y="763"/>
                  </a:lnTo>
                  <a:lnTo>
                    <a:pt x="523" y="769"/>
                  </a:lnTo>
                  <a:lnTo>
                    <a:pt x="523" y="773"/>
                  </a:lnTo>
                  <a:lnTo>
                    <a:pt x="523" y="778"/>
                  </a:lnTo>
                  <a:lnTo>
                    <a:pt x="522" y="783"/>
                  </a:lnTo>
                  <a:lnTo>
                    <a:pt x="520" y="787"/>
                  </a:lnTo>
                  <a:lnTo>
                    <a:pt x="517" y="792"/>
                  </a:lnTo>
                  <a:lnTo>
                    <a:pt x="512" y="797"/>
                  </a:lnTo>
                  <a:lnTo>
                    <a:pt x="507" y="801"/>
                  </a:lnTo>
                  <a:lnTo>
                    <a:pt x="502" y="805"/>
                  </a:lnTo>
                  <a:lnTo>
                    <a:pt x="495" y="810"/>
                  </a:lnTo>
                  <a:lnTo>
                    <a:pt x="487" y="815"/>
                  </a:lnTo>
                  <a:lnTo>
                    <a:pt x="478" y="819"/>
                  </a:lnTo>
                  <a:lnTo>
                    <a:pt x="468" y="823"/>
                  </a:lnTo>
                  <a:lnTo>
                    <a:pt x="459" y="827"/>
                  </a:lnTo>
                  <a:lnTo>
                    <a:pt x="447" y="831"/>
                  </a:lnTo>
                  <a:lnTo>
                    <a:pt x="424" y="840"/>
                  </a:lnTo>
                  <a:lnTo>
                    <a:pt x="400" y="847"/>
                  </a:lnTo>
                  <a:lnTo>
                    <a:pt x="379" y="852"/>
                  </a:lnTo>
                  <a:lnTo>
                    <a:pt x="357" y="856"/>
                  </a:lnTo>
                  <a:lnTo>
                    <a:pt x="337" y="861"/>
                  </a:lnTo>
                  <a:lnTo>
                    <a:pt x="319" y="862"/>
                  </a:lnTo>
                  <a:lnTo>
                    <a:pt x="302" y="863"/>
                  </a:lnTo>
                  <a:lnTo>
                    <a:pt x="286" y="865"/>
                  </a:lnTo>
                  <a:lnTo>
                    <a:pt x="269" y="863"/>
                  </a:lnTo>
                  <a:lnTo>
                    <a:pt x="253" y="863"/>
                  </a:lnTo>
                  <a:lnTo>
                    <a:pt x="238" y="862"/>
                  </a:lnTo>
                  <a:lnTo>
                    <a:pt x="224" y="862"/>
                  </a:lnTo>
                  <a:lnTo>
                    <a:pt x="211" y="861"/>
                  </a:lnTo>
                  <a:lnTo>
                    <a:pt x="198" y="858"/>
                  </a:lnTo>
                  <a:lnTo>
                    <a:pt x="186" y="856"/>
                  </a:lnTo>
                  <a:lnTo>
                    <a:pt x="176" y="855"/>
                  </a:lnTo>
                  <a:lnTo>
                    <a:pt x="165" y="852"/>
                  </a:lnTo>
                  <a:lnTo>
                    <a:pt x="153" y="851"/>
                  </a:lnTo>
                  <a:lnTo>
                    <a:pt x="141" y="847"/>
                  </a:lnTo>
                  <a:lnTo>
                    <a:pt x="131" y="844"/>
                  </a:lnTo>
                  <a:lnTo>
                    <a:pt x="121" y="838"/>
                  </a:lnTo>
                  <a:lnTo>
                    <a:pt x="112" y="833"/>
                  </a:lnTo>
                  <a:lnTo>
                    <a:pt x="102" y="826"/>
                  </a:lnTo>
                  <a:lnTo>
                    <a:pt x="93" y="817"/>
                  </a:lnTo>
                  <a:lnTo>
                    <a:pt x="85" y="810"/>
                  </a:lnTo>
                  <a:lnTo>
                    <a:pt x="77" y="802"/>
                  </a:lnTo>
                  <a:lnTo>
                    <a:pt x="70" y="794"/>
                  </a:lnTo>
                  <a:lnTo>
                    <a:pt x="62" y="784"/>
                  </a:lnTo>
                  <a:lnTo>
                    <a:pt x="55" y="773"/>
                  </a:lnTo>
                  <a:lnTo>
                    <a:pt x="48" y="760"/>
                  </a:lnTo>
                  <a:lnTo>
                    <a:pt x="43" y="748"/>
                  </a:lnTo>
                  <a:lnTo>
                    <a:pt x="38" y="735"/>
                  </a:lnTo>
                  <a:lnTo>
                    <a:pt x="35" y="728"/>
                  </a:lnTo>
                  <a:lnTo>
                    <a:pt x="34" y="721"/>
                  </a:lnTo>
                  <a:lnTo>
                    <a:pt x="30" y="713"/>
                  </a:lnTo>
                  <a:lnTo>
                    <a:pt x="29" y="703"/>
                  </a:lnTo>
                  <a:lnTo>
                    <a:pt x="27" y="693"/>
                  </a:lnTo>
                  <a:lnTo>
                    <a:pt x="25" y="684"/>
                  </a:lnTo>
                  <a:lnTo>
                    <a:pt x="24" y="671"/>
                  </a:lnTo>
                  <a:lnTo>
                    <a:pt x="22" y="659"/>
                  </a:lnTo>
                  <a:lnTo>
                    <a:pt x="20" y="646"/>
                  </a:lnTo>
                  <a:lnTo>
                    <a:pt x="19" y="632"/>
                  </a:lnTo>
                  <a:lnTo>
                    <a:pt x="19" y="617"/>
                  </a:lnTo>
                  <a:lnTo>
                    <a:pt x="17" y="601"/>
                  </a:lnTo>
                  <a:lnTo>
                    <a:pt x="17" y="586"/>
                  </a:lnTo>
                  <a:lnTo>
                    <a:pt x="15" y="568"/>
                  </a:lnTo>
                  <a:lnTo>
                    <a:pt x="15" y="550"/>
                  </a:lnTo>
                  <a:lnTo>
                    <a:pt x="15" y="532"/>
                  </a:lnTo>
                  <a:lnTo>
                    <a:pt x="15" y="494"/>
                  </a:lnTo>
                  <a:lnTo>
                    <a:pt x="15" y="455"/>
                  </a:lnTo>
                  <a:lnTo>
                    <a:pt x="19" y="380"/>
                  </a:lnTo>
                  <a:lnTo>
                    <a:pt x="20" y="305"/>
                  </a:lnTo>
                  <a:lnTo>
                    <a:pt x="22" y="269"/>
                  </a:lnTo>
                  <a:lnTo>
                    <a:pt x="25" y="232"/>
                  </a:lnTo>
                  <a:lnTo>
                    <a:pt x="25" y="214"/>
                  </a:lnTo>
                  <a:lnTo>
                    <a:pt x="25" y="198"/>
                  </a:lnTo>
                  <a:lnTo>
                    <a:pt x="25" y="181"/>
                  </a:lnTo>
                  <a:lnTo>
                    <a:pt x="27" y="165"/>
                  </a:lnTo>
                  <a:lnTo>
                    <a:pt x="25" y="152"/>
                  </a:lnTo>
                  <a:lnTo>
                    <a:pt x="25" y="138"/>
                  </a:lnTo>
                  <a:lnTo>
                    <a:pt x="25" y="125"/>
                  </a:lnTo>
                  <a:lnTo>
                    <a:pt x="24" y="114"/>
                  </a:lnTo>
                  <a:lnTo>
                    <a:pt x="24" y="103"/>
                  </a:lnTo>
                  <a:lnTo>
                    <a:pt x="22" y="92"/>
                  </a:lnTo>
                  <a:lnTo>
                    <a:pt x="20" y="83"/>
                  </a:lnTo>
                  <a:lnTo>
                    <a:pt x="19" y="74"/>
                  </a:lnTo>
                  <a:lnTo>
                    <a:pt x="17" y="67"/>
                  </a:lnTo>
                  <a:lnTo>
                    <a:pt x="15" y="60"/>
                  </a:lnTo>
                  <a:lnTo>
                    <a:pt x="14" y="53"/>
                  </a:lnTo>
                  <a:lnTo>
                    <a:pt x="10" y="47"/>
                  </a:lnTo>
                  <a:lnTo>
                    <a:pt x="5" y="39"/>
                  </a:lnTo>
                  <a:lnTo>
                    <a:pt x="4" y="30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4"/>
                  </a:lnTo>
                  <a:lnTo>
                    <a:pt x="5" y="1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7" y="1"/>
                  </a:lnTo>
                  <a:lnTo>
                    <a:pt x="35" y="3"/>
                  </a:lnTo>
                  <a:lnTo>
                    <a:pt x="43" y="7"/>
                  </a:lnTo>
                  <a:lnTo>
                    <a:pt x="55" y="9"/>
                  </a:lnTo>
                  <a:lnTo>
                    <a:pt x="65" y="15"/>
                  </a:lnTo>
                  <a:lnTo>
                    <a:pt x="72" y="18"/>
                  </a:lnTo>
                  <a:lnTo>
                    <a:pt x="77" y="21"/>
                  </a:lnTo>
                  <a:lnTo>
                    <a:pt x="87" y="25"/>
                  </a:lnTo>
                  <a:lnTo>
                    <a:pt x="95" y="30"/>
                  </a:lnTo>
                  <a:lnTo>
                    <a:pt x="100" y="36"/>
                  </a:lnTo>
                  <a:lnTo>
                    <a:pt x="105" y="42"/>
                  </a:lnTo>
                  <a:lnTo>
                    <a:pt x="108" y="46"/>
                  </a:lnTo>
                  <a:lnTo>
                    <a:pt x="112" y="51"/>
                  </a:lnTo>
                  <a:lnTo>
                    <a:pt x="112" y="57"/>
                  </a:lnTo>
                  <a:lnTo>
                    <a:pt x="112" y="62"/>
                  </a:lnTo>
                  <a:lnTo>
                    <a:pt x="112" y="68"/>
                  </a:lnTo>
                  <a:lnTo>
                    <a:pt x="110" y="74"/>
                  </a:lnTo>
                  <a:lnTo>
                    <a:pt x="108" y="81"/>
                  </a:lnTo>
                  <a:lnTo>
                    <a:pt x="107" y="87"/>
                  </a:lnTo>
                  <a:lnTo>
                    <a:pt x="105" y="96"/>
                  </a:lnTo>
                  <a:lnTo>
                    <a:pt x="103" y="103"/>
                  </a:lnTo>
                  <a:lnTo>
                    <a:pt x="102" y="111"/>
                  </a:lnTo>
                  <a:lnTo>
                    <a:pt x="100" y="117"/>
                  </a:lnTo>
                  <a:lnTo>
                    <a:pt x="98" y="121"/>
                  </a:lnTo>
                  <a:lnTo>
                    <a:pt x="97" y="126"/>
                  </a:lnTo>
                  <a:lnTo>
                    <a:pt x="95" y="133"/>
                  </a:lnTo>
                  <a:lnTo>
                    <a:pt x="93" y="140"/>
                  </a:lnTo>
                  <a:lnTo>
                    <a:pt x="92" y="147"/>
                  </a:lnTo>
                  <a:lnTo>
                    <a:pt x="90" y="156"/>
                  </a:lnTo>
                  <a:lnTo>
                    <a:pt x="90" y="164"/>
                  </a:lnTo>
                  <a:lnTo>
                    <a:pt x="88" y="172"/>
                  </a:lnTo>
                  <a:lnTo>
                    <a:pt x="87" y="182"/>
                  </a:lnTo>
                  <a:lnTo>
                    <a:pt x="85" y="192"/>
                  </a:lnTo>
                  <a:lnTo>
                    <a:pt x="83" y="203"/>
                  </a:lnTo>
                  <a:lnTo>
                    <a:pt x="82" y="214"/>
                  </a:lnTo>
                  <a:lnTo>
                    <a:pt x="82" y="225"/>
                  </a:lnTo>
                  <a:lnTo>
                    <a:pt x="80" y="238"/>
                  </a:lnTo>
                  <a:lnTo>
                    <a:pt x="80" y="250"/>
                  </a:lnTo>
                  <a:lnTo>
                    <a:pt x="80" y="25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Freeform 34"/>
          <p:cNvSpPr/>
          <p:nvPr/>
        </p:nvSpPr>
        <p:spPr bwMode="auto">
          <a:xfrm>
            <a:off x="1059306" y="2146412"/>
            <a:ext cx="643884" cy="1399906"/>
          </a:xfrm>
          <a:custGeom>
            <a:avLst/>
            <a:gdLst>
              <a:gd name="T0" fmla="*/ 249 w 357"/>
              <a:gd name="T1" fmla="*/ 21 h 775"/>
              <a:gd name="T2" fmla="*/ 251 w 357"/>
              <a:gd name="T3" fmla="*/ 12 h 775"/>
              <a:gd name="T4" fmla="*/ 261 w 357"/>
              <a:gd name="T5" fmla="*/ 3 h 775"/>
              <a:gd name="T6" fmla="*/ 276 w 357"/>
              <a:gd name="T7" fmla="*/ 0 h 775"/>
              <a:gd name="T8" fmla="*/ 296 w 357"/>
              <a:gd name="T9" fmla="*/ 3 h 775"/>
              <a:gd name="T10" fmla="*/ 321 w 357"/>
              <a:gd name="T11" fmla="*/ 12 h 775"/>
              <a:gd name="T12" fmla="*/ 339 w 357"/>
              <a:gd name="T13" fmla="*/ 23 h 775"/>
              <a:gd name="T14" fmla="*/ 351 w 357"/>
              <a:gd name="T15" fmla="*/ 32 h 775"/>
              <a:gd name="T16" fmla="*/ 356 w 357"/>
              <a:gd name="T17" fmla="*/ 41 h 775"/>
              <a:gd name="T18" fmla="*/ 356 w 357"/>
              <a:gd name="T19" fmla="*/ 56 h 775"/>
              <a:gd name="T20" fmla="*/ 357 w 357"/>
              <a:gd name="T21" fmla="*/ 77 h 775"/>
              <a:gd name="T22" fmla="*/ 356 w 357"/>
              <a:gd name="T23" fmla="*/ 108 h 775"/>
              <a:gd name="T24" fmla="*/ 356 w 357"/>
              <a:gd name="T25" fmla="*/ 145 h 775"/>
              <a:gd name="T26" fmla="*/ 352 w 357"/>
              <a:gd name="T27" fmla="*/ 205 h 775"/>
              <a:gd name="T28" fmla="*/ 346 w 357"/>
              <a:gd name="T29" fmla="*/ 292 h 775"/>
              <a:gd name="T30" fmla="*/ 336 w 357"/>
              <a:gd name="T31" fmla="*/ 371 h 775"/>
              <a:gd name="T32" fmla="*/ 319 w 357"/>
              <a:gd name="T33" fmla="*/ 446 h 775"/>
              <a:gd name="T34" fmla="*/ 294 w 357"/>
              <a:gd name="T35" fmla="*/ 516 h 775"/>
              <a:gd name="T36" fmla="*/ 261 w 357"/>
              <a:gd name="T37" fmla="*/ 581 h 775"/>
              <a:gd name="T38" fmla="*/ 214 w 357"/>
              <a:gd name="T39" fmla="*/ 640 h 775"/>
              <a:gd name="T40" fmla="*/ 153 w 357"/>
              <a:gd name="T41" fmla="*/ 691 h 775"/>
              <a:gd name="T42" fmla="*/ 93 w 357"/>
              <a:gd name="T43" fmla="*/ 732 h 775"/>
              <a:gd name="T44" fmla="*/ 62 w 357"/>
              <a:gd name="T45" fmla="*/ 750 h 775"/>
              <a:gd name="T46" fmla="*/ 35 w 357"/>
              <a:gd name="T47" fmla="*/ 764 h 775"/>
              <a:gd name="T48" fmla="*/ 17 w 357"/>
              <a:gd name="T49" fmla="*/ 772 h 775"/>
              <a:gd name="T50" fmla="*/ 5 w 357"/>
              <a:gd name="T51" fmla="*/ 775 h 775"/>
              <a:gd name="T52" fmla="*/ 0 w 357"/>
              <a:gd name="T53" fmla="*/ 775 h 775"/>
              <a:gd name="T54" fmla="*/ 0 w 357"/>
              <a:gd name="T55" fmla="*/ 769 h 775"/>
              <a:gd name="T56" fmla="*/ 9 w 357"/>
              <a:gd name="T57" fmla="*/ 760 h 775"/>
              <a:gd name="T58" fmla="*/ 23 w 357"/>
              <a:gd name="T59" fmla="*/ 746 h 775"/>
              <a:gd name="T60" fmla="*/ 43 w 357"/>
              <a:gd name="T61" fmla="*/ 726 h 775"/>
              <a:gd name="T62" fmla="*/ 72 w 357"/>
              <a:gd name="T63" fmla="*/ 701 h 775"/>
              <a:gd name="T64" fmla="*/ 125 w 357"/>
              <a:gd name="T65" fmla="*/ 655 h 775"/>
              <a:gd name="T66" fmla="*/ 175 w 357"/>
              <a:gd name="T67" fmla="*/ 598 h 775"/>
              <a:gd name="T68" fmla="*/ 216 w 357"/>
              <a:gd name="T69" fmla="*/ 535 h 775"/>
              <a:gd name="T70" fmla="*/ 243 w 357"/>
              <a:gd name="T71" fmla="*/ 473 h 775"/>
              <a:gd name="T72" fmla="*/ 263 w 357"/>
              <a:gd name="T73" fmla="*/ 409 h 775"/>
              <a:gd name="T74" fmla="*/ 278 w 357"/>
              <a:gd name="T75" fmla="*/ 322 h 775"/>
              <a:gd name="T76" fmla="*/ 283 w 357"/>
              <a:gd name="T77" fmla="*/ 259 h 775"/>
              <a:gd name="T78" fmla="*/ 284 w 357"/>
              <a:gd name="T79" fmla="*/ 193 h 775"/>
              <a:gd name="T80" fmla="*/ 283 w 357"/>
              <a:gd name="T81" fmla="*/ 162 h 775"/>
              <a:gd name="T82" fmla="*/ 281 w 357"/>
              <a:gd name="T83" fmla="*/ 134 h 775"/>
              <a:gd name="T84" fmla="*/ 279 w 357"/>
              <a:gd name="T85" fmla="*/ 112 h 775"/>
              <a:gd name="T86" fmla="*/ 278 w 357"/>
              <a:gd name="T87" fmla="*/ 92 h 775"/>
              <a:gd name="T88" fmla="*/ 276 w 357"/>
              <a:gd name="T89" fmla="*/ 77 h 775"/>
              <a:gd name="T90" fmla="*/ 271 w 357"/>
              <a:gd name="T91" fmla="*/ 60 h 775"/>
              <a:gd name="T92" fmla="*/ 263 w 357"/>
              <a:gd name="T93" fmla="*/ 44 h 775"/>
              <a:gd name="T94" fmla="*/ 253 w 357"/>
              <a:gd name="T95" fmla="*/ 31 h 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7" h="775">
                <a:moveTo>
                  <a:pt x="253" y="31"/>
                </a:moveTo>
                <a:lnTo>
                  <a:pt x="251" y="27"/>
                </a:lnTo>
                <a:lnTo>
                  <a:pt x="249" y="21"/>
                </a:lnTo>
                <a:lnTo>
                  <a:pt x="249" y="18"/>
                </a:lnTo>
                <a:lnTo>
                  <a:pt x="251" y="14"/>
                </a:lnTo>
                <a:lnTo>
                  <a:pt x="251" y="12"/>
                </a:lnTo>
                <a:lnTo>
                  <a:pt x="254" y="9"/>
                </a:lnTo>
                <a:lnTo>
                  <a:pt x="258" y="6"/>
                </a:lnTo>
                <a:lnTo>
                  <a:pt x="261" y="3"/>
                </a:lnTo>
                <a:lnTo>
                  <a:pt x="266" y="2"/>
                </a:lnTo>
                <a:lnTo>
                  <a:pt x="271" y="2"/>
                </a:lnTo>
                <a:lnTo>
                  <a:pt x="276" y="0"/>
                </a:lnTo>
                <a:lnTo>
                  <a:pt x="283" y="0"/>
                </a:lnTo>
                <a:lnTo>
                  <a:pt x="289" y="2"/>
                </a:lnTo>
                <a:lnTo>
                  <a:pt x="296" y="3"/>
                </a:lnTo>
                <a:lnTo>
                  <a:pt x="304" y="6"/>
                </a:lnTo>
                <a:lnTo>
                  <a:pt x="312" y="9"/>
                </a:lnTo>
                <a:lnTo>
                  <a:pt x="321" y="12"/>
                </a:lnTo>
                <a:lnTo>
                  <a:pt x="327" y="16"/>
                </a:lnTo>
                <a:lnTo>
                  <a:pt x="334" y="18"/>
                </a:lnTo>
                <a:lnTo>
                  <a:pt x="339" y="23"/>
                </a:lnTo>
                <a:lnTo>
                  <a:pt x="344" y="25"/>
                </a:lnTo>
                <a:lnTo>
                  <a:pt x="349" y="30"/>
                </a:lnTo>
                <a:lnTo>
                  <a:pt x="351" y="32"/>
                </a:lnTo>
                <a:lnTo>
                  <a:pt x="354" y="37"/>
                </a:lnTo>
                <a:lnTo>
                  <a:pt x="354" y="38"/>
                </a:lnTo>
                <a:lnTo>
                  <a:pt x="356" y="41"/>
                </a:lnTo>
                <a:lnTo>
                  <a:pt x="356" y="45"/>
                </a:lnTo>
                <a:lnTo>
                  <a:pt x="356" y="51"/>
                </a:lnTo>
                <a:lnTo>
                  <a:pt x="356" y="56"/>
                </a:lnTo>
                <a:lnTo>
                  <a:pt x="357" y="62"/>
                </a:lnTo>
                <a:lnTo>
                  <a:pt x="357" y="70"/>
                </a:lnTo>
                <a:lnTo>
                  <a:pt x="357" y="77"/>
                </a:lnTo>
                <a:lnTo>
                  <a:pt x="357" y="87"/>
                </a:lnTo>
                <a:lnTo>
                  <a:pt x="357" y="96"/>
                </a:lnTo>
                <a:lnTo>
                  <a:pt x="356" y="108"/>
                </a:lnTo>
                <a:lnTo>
                  <a:pt x="356" y="119"/>
                </a:lnTo>
                <a:lnTo>
                  <a:pt x="356" y="131"/>
                </a:lnTo>
                <a:lnTo>
                  <a:pt x="356" y="145"/>
                </a:lnTo>
                <a:lnTo>
                  <a:pt x="354" y="159"/>
                </a:lnTo>
                <a:lnTo>
                  <a:pt x="354" y="174"/>
                </a:lnTo>
                <a:lnTo>
                  <a:pt x="352" y="205"/>
                </a:lnTo>
                <a:lnTo>
                  <a:pt x="351" y="234"/>
                </a:lnTo>
                <a:lnTo>
                  <a:pt x="347" y="264"/>
                </a:lnTo>
                <a:lnTo>
                  <a:pt x="346" y="292"/>
                </a:lnTo>
                <a:lnTo>
                  <a:pt x="342" y="319"/>
                </a:lnTo>
                <a:lnTo>
                  <a:pt x="339" y="346"/>
                </a:lnTo>
                <a:lnTo>
                  <a:pt x="336" y="371"/>
                </a:lnTo>
                <a:lnTo>
                  <a:pt x="331" y="396"/>
                </a:lnTo>
                <a:lnTo>
                  <a:pt x="326" y="421"/>
                </a:lnTo>
                <a:lnTo>
                  <a:pt x="319" y="446"/>
                </a:lnTo>
                <a:lnTo>
                  <a:pt x="311" y="470"/>
                </a:lnTo>
                <a:lnTo>
                  <a:pt x="302" y="493"/>
                </a:lnTo>
                <a:lnTo>
                  <a:pt x="294" y="516"/>
                </a:lnTo>
                <a:lnTo>
                  <a:pt x="284" y="538"/>
                </a:lnTo>
                <a:lnTo>
                  <a:pt x="273" y="560"/>
                </a:lnTo>
                <a:lnTo>
                  <a:pt x="261" y="581"/>
                </a:lnTo>
                <a:lnTo>
                  <a:pt x="248" y="601"/>
                </a:lnTo>
                <a:lnTo>
                  <a:pt x="231" y="620"/>
                </a:lnTo>
                <a:lnTo>
                  <a:pt x="214" y="640"/>
                </a:lnTo>
                <a:lnTo>
                  <a:pt x="196" y="658"/>
                </a:lnTo>
                <a:lnTo>
                  <a:pt x="176" y="675"/>
                </a:lnTo>
                <a:lnTo>
                  <a:pt x="153" y="691"/>
                </a:lnTo>
                <a:lnTo>
                  <a:pt x="130" y="708"/>
                </a:lnTo>
                <a:lnTo>
                  <a:pt x="105" y="723"/>
                </a:lnTo>
                <a:lnTo>
                  <a:pt x="93" y="732"/>
                </a:lnTo>
                <a:lnTo>
                  <a:pt x="82" y="739"/>
                </a:lnTo>
                <a:lnTo>
                  <a:pt x="72" y="744"/>
                </a:lnTo>
                <a:lnTo>
                  <a:pt x="62" y="750"/>
                </a:lnTo>
                <a:lnTo>
                  <a:pt x="52" y="755"/>
                </a:lnTo>
                <a:lnTo>
                  <a:pt x="43" y="760"/>
                </a:lnTo>
                <a:lnTo>
                  <a:pt x="35" y="764"/>
                </a:lnTo>
                <a:lnTo>
                  <a:pt x="28" y="767"/>
                </a:lnTo>
                <a:lnTo>
                  <a:pt x="23" y="769"/>
                </a:lnTo>
                <a:lnTo>
                  <a:pt x="17" y="772"/>
                </a:lnTo>
                <a:lnTo>
                  <a:pt x="14" y="773"/>
                </a:lnTo>
                <a:lnTo>
                  <a:pt x="9" y="775"/>
                </a:lnTo>
                <a:lnTo>
                  <a:pt x="5" y="775"/>
                </a:lnTo>
                <a:lnTo>
                  <a:pt x="4" y="775"/>
                </a:lnTo>
                <a:lnTo>
                  <a:pt x="2" y="775"/>
                </a:lnTo>
                <a:lnTo>
                  <a:pt x="0" y="775"/>
                </a:lnTo>
                <a:lnTo>
                  <a:pt x="0" y="773"/>
                </a:lnTo>
                <a:lnTo>
                  <a:pt x="0" y="772"/>
                </a:lnTo>
                <a:lnTo>
                  <a:pt x="0" y="769"/>
                </a:lnTo>
                <a:lnTo>
                  <a:pt x="4" y="767"/>
                </a:lnTo>
                <a:lnTo>
                  <a:pt x="5" y="764"/>
                </a:lnTo>
                <a:lnTo>
                  <a:pt x="9" y="760"/>
                </a:lnTo>
                <a:lnTo>
                  <a:pt x="14" y="755"/>
                </a:lnTo>
                <a:lnTo>
                  <a:pt x="17" y="751"/>
                </a:lnTo>
                <a:lnTo>
                  <a:pt x="23" y="746"/>
                </a:lnTo>
                <a:lnTo>
                  <a:pt x="30" y="739"/>
                </a:lnTo>
                <a:lnTo>
                  <a:pt x="37" y="733"/>
                </a:lnTo>
                <a:lnTo>
                  <a:pt x="43" y="726"/>
                </a:lnTo>
                <a:lnTo>
                  <a:pt x="53" y="718"/>
                </a:lnTo>
                <a:lnTo>
                  <a:pt x="62" y="709"/>
                </a:lnTo>
                <a:lnTo>
                  <a:pt x="72" y="701"/>
                </a:lnTo>
                <a:lnTo>
                  <a:pt x="83" y="691"/>
                </a:lnTo>
                <a:lnTo>
                  <a:pt x="105" y="673"/>
                </a:lnTo>
                <a:lnTo>
                  <a:pt x="125" y="655"/>
                </a:lnTo>
                <a:lnTo>
                  <a:pt x="143" y="637"/>
                </a:lnTo>
                <a:lnTo>
                  <a:pt x="160" y="617"/>
                </a:lnTo>
                <a:lnTo>
                  <a:pt x="175" y="598"/>
                </a:lnTo>
                <a:lnTo>
                  <a:pt x="190" y="578"/>
                </a:lnTo>
                <a:lnTo>
                  <a:pt x="203" y="556"/>
                </a:lnTo>
                <a:lnTo>
                  <a:pt x="216" y="535"/>
                </a:lnTo>
                <a:lnTo>
                  <a:pt x="226" y="514"/>
                </a:lnTo>
                <a:lnTo>
                  <a:pt x="234" y="493"/>
                </a:lnTo>
                <a:lnTo>
                  <a:pt x="243" y="473"/>
                </a:lnTo>
                <a:lnTo>
                  <a:pt x="249" y="450"/>
                </a:lnTo>
                <a:lnTo>
                  <a:pt x="256" y="429"/>
                </a:lnTo>
                <a:lnTo>
                  <a:pt x="263" y="409"/>
                </a:lnTo>
                <a:lnTo>
                  <a:pt x="268" y="386"/>
                </a:lnTo>
                <a:lnTo>
                  <a:pt x="271" y="364"/>
                </a:lnTo>
                <a:lnTo>
                  <a:pt x="278" y="322"/>
                </a:lnTo>
                <a:lnTo>
                  <a:pt x="279" y="301"/>
                </a:lnTo>
                <a:lnTo>
                  <a:pt x="281" y="280"/>
                </a:lnTo>
                <a:lnTo>
                  <a:pt x="283" y="259"/>
                </a:lnTo>
                <a:lnTo>
                  <a:pt x="284" y="237"/>
                </a:lnTo>
                <a:lnTo>
                  <a:pt x="284" y="215"/>
                </a:lnTo>
                <a:lnTo>
                  <a:pt x="284" y="193"/>
                </a:lnTo>
                <a:lnTo>
                  <a:pt x="284" y="181"/>
                </a:lnTo>
                <a:lnTo>
                  <a:pt x="283" y="172"/>
                </a:lnTo>
                <a:lnTo>
                  <a:pt x="283" y="162"/>
                </a:lnTo>
                <a:lnTo>
                  <a:pt x="283" y="152"/>
                </a:lnTo>
                <a:lnTo>
                  <a:pt x="281" y="144"/>
                </a:lnTo>
                <a:lnTo>
                  <a:pt x="281" y="134"/>
                </a:lnTo>
                <a:lnTo>
                  <a:pt x="281" y="127"/>
                </a:lnTo>
                <a:lnTo>
                  <a:pt x="279" y="119"/>
                </a:lnTo>
                <a:lnTo>
                  <a:pt x="279" y="112"/>
                </a:lnTo>
                <a:lnTo>
                  <a:pt x="279" y="105"/>
                </a:lnTo>
                <a:lnTo>
                  <a:pt x="279" y="99"/>
                </a:lnTo>
                <a:lnTo>
                  <a:pt x="278" y="92"/>
                </a:lnTo>
                <a:lnTo>
                  <a:pt x="278" y="88"/>
                </a:lnTo>
                <a:lnTo>
                  <a:pt x="278" y="83"/>
                </a:lnTo>
                <a:lnTo>
                  <a:pt x="276" y="77"/>
                </a:lnTo>
                <a:lnTo>
                  <a:pt x="276" y="73"/>
                </a:lnTo>
                <a:lnTo>
                  <a:pt x="274" y="66"/>
                </a:lnTo>
                <a:lnTo>
                  <a:pt x="271" y="60"/>
                </a:lnTo>
                <a:lnTo>
                  <a:pt x="269" y="55"/>
                </a:lnTo>
                <a:lnTo>
                  <a:pt x="266" y="49"/>
                </a:lnTo>
                <a:lnTo>
                  <a:pt x="263" y="44"/>
                </a:lnTo>
                <a:lnTo>
                  <a:pt x="259" y="39"/>
                </a:lnTo>
                <a:lnTo>
                  <a:pt x="256" y="35"/>
                </a:lnTo>
                <a:lnTo>
                  <a:pt x="253" y="31"/>
                </a:lnTo>
                <a:lnTo>
                  <a:pt x="253" y="3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2060575" y="3270505"/>
            <a:ext cx="861653" cy="243257"/>
          </a:xfrm>
          <a:custGeom>
            <a:avLst/>
            <a:gdLst>
              <a:gd name="connsiteX0" fmla="*/ 833040 w 861653"/>
              <a:gd name="connsiteY0" fmla="*/ 0 h 243257"/>
              <a:gd name="connsiteX1" fmla="*/ 838186 w 861653"/>
              <a:gd name="connsiteY1" fmla="*/ 12016 h 243257"/>
              <a:gd name="connsiteX2" fmla="*/ 841796 w 861653"/>
              <a:gd name="connsiteY2" fmla="*/ 21049 h 243257"/>
              <a:gd name="connsiteX3" fmla="*/ 847212 w 861653"/>
              <a:gd name="connsiteY3" fmla="*/ 31888 h 243257"/>
              <a:gd name="connsiteX4" fmla="*/ 850822 w 861653"/>
              <a:gd name="connsiteY4" fmla="*/ 40921 h 243257"/>
              <a:gd name="connsiteX5" fmla="*/ 856238 w 861653"/>
              <a:gd name="connsiteY5" fmla="*/ 49954 h 243257"/>
              <a:gd name="connsiteX6" fmla="*/ 859848 w 861653"/>
              <a:gd name="connsiteY6" fmla="*/ 58987 h 243257"/>
              <a:gd name="connsiteX7" fmla="*/ 861653 w 861653"/>
              <a:gd name="connsiteY7" fmla="*/ 69826 h 243257"/>
              <a:gd name="connsiteX8" fmla="*/ 861653 w 861653"/>
              <a:gd name="connsiteY8" fmla="*/ 77053 h 243257"/>
              <a:gd name="connsiteX9" fmla="*/ 861653 w 861653"/>
              <a:gd name="connsiteY9" fmla="*/ 86085 h 243257"/>
              <a:gd name="connsiteX10" fmla="*/ 859848 w 861653"/>
              <a:gd name="connsiteY10" fmla="*/ 95118 h 243257"/>
              <a:gd name="connsiteX11" fmla="*/ 856238 w 861653"/>
              <a:gd name="connsiteY11" fmla="*/ 102345 h 243257"/>
              <a:gd name="connsiteX12" fmla="*/ 850822 w 861653"/>
              <a:gd name="connsiteY12" fmla="*/ 111377 h 243257"/>
              <a:gd name="connsiteX13" fmla="*/ 841796 w 861653"/>
              <a:gd name="connsiteY13" fmla="*/ 120410 h 243257"/>
              <a:gd name="connsiteX14" fmla="*/ 832770 w 861653"/>
              <a:gd name="connsiteY14" fmla="*/ 127637 h 243257"/>
              <a:gd name="connsiteX15" fmla="*/ 823744 w 861653"/>
              <a:gd name="connsiteY15" fmla="*/ 134863 h 243257"/>
              <a:gd name="connsiteX16" fmla="*/ 811107 w 861653"/>
              <a:gd name="connsiteY16" fmla="*/ 143896 h 243257"/>
              <a:gd name="connsiteX17" fmla="*/ 796666 w 861653"/>
              <a:gd name="connsiteY17" fmla="*/ 152929 h 243257"/>
              <a:gd name="connsiteX18" fmla="*/ 780419 w 861653"/>
              <a:gd name="connsiteY18" fmla="*/ 160155 h 243257"/>
              <a:gd name="connsiteX19" fmla="*/ 762367 w 861653"/>
              <a:gd name="connsiteY19" fmla="*/ 167381 h 243257"/>
              <a:gd name="connsiteX20" fmla="*/ 746120 w 861653"/>
              <a:gd name="connsiteY20" fmla="*/ 174607 h 243257"/>
              <a:gd name="connsiteX21" fmla="*/ 724458 w 861653"/>
              <a:gd name="connsiteY21" fmla="*/ 181834 h 243257"/>
              <a:gd name="connsiteX22" fmla="*/ 682938 w 861653"/>
              <a:gd name="connsiteY22" fmla="*/ 198093 h 243257"/>
              <a:gd name="connsiteX23" fmla="*/ 639613 w 861653"/>
              <a:gd name="connsiteY23" fmla="*/ 210739 h 243257"/>
              <a:gd name="connsiteX24" fmla="*/ 601704 w 861653"/>
              <a:gd name="connsiteY24" fmla="*/ 219772 h 243257"/>
              <a:gd name="connsiteX25" fmla="*/ 561990 w 861653"/>
              <a:gd name="connsiteY25" fmla="*/ 226998 h 243257"/>
              <a:gd name="connsiteX26" fmla="*/ 525885 w 861653"/>
              <a:gd name="connsiteY26" fmla="*/ 236031 h 243257"/>
              <a:gd name="connsiteX27" fmla="*/ 493392 w 861653"/>
              <a:gd name="connsiteY27" fmla="*/ 237837 h 243257"/>
              <a:gd name="connsiteX28" fmla="*/ 462703 w 861653"/>
              <a:gd name="connsiteY28" fmla="*/ 239644 h 243257"/>
              <a:gd name="connsiteX29" fmla="*/ 433820 w 861653"/>
              <a:gd name="connsiteY29" fmla="*/ 243257 h 243257"/>
              <a:gd name="connsiteX30" fmla="*/ 403132 w 861653"/>
              <a:gd name="connsiteY30" fmla="*/ 239644 h 243257"/>
              <a:gd name="connsiteX31" fmla="*/ 374248 w 861653"/>
              <a:gd name="connsiteY31" fmla="*/ 239644 h 243257"/>
              <a:gd name="connsiteX32" fmla="*/ 347170 w 861653"/>
              <a:gd name="connsiteY32" fmla="*/ 237837 h 243257"/>
              <a:gd name="connsiteX33" fmla="*/ 321898 w 861653"/>
              <a:gd name="connsiteY33" fmla="*/ 237837 h 243257"/>
              <a:gd name="connsiteX34" fmla="*/ 298430 w 861653"/>
              <a:gd name="connsiteY34" fmla="*/ 236031 h 243257"/>
              <a:gd name="connsiteX35" fmla="*/ 274962 w 861653"/>
              <a:gd name="connsiteY35" fmla="*/ 230611 h 243257"/>
              <a:gd name="connsiteX36" fmla="*/ 253300 w 861653"/>
              <a:gd name="connsiteY36" fmla="*/ 226998 h 243257"/>
              <a:gd name="connsiteX37" fmla="*/ 235248 w 861653"/>
              <a:gd name="connsiteY37" fmla="*/ 225191 h 243257"/>
              <a:gd name="connsiteX38" fmla="*/ 215391 w 861653"/>
              <a:gd name="connsiteY38" fmla="*/ 219772 h 243257"/>
              <a:gd name="connsiteX39" fmla="*/ 193728 w 861653"/>
              <a:gd name="connsiteY39" fmla="*/ 217965 h 243257"/>
              <a:gd name="connsiteX40" fmla="*/ 172066 w 861653"/>
              <a:gd name="connsiteY40" fmla="*/ 210739 h 243257"/>
              <a:gd name="connsiteX41" fmla="*/ 154014 w 861653"/>
              <a:gd name="connsiteY41" fmla="*/ 205319 h 243257"/>
              <a:gd name="connsiteX42" fmla="*/ 135962 w 861653"/>
              <a:gd name="connsiteY42" fmla="*/ 194480 h 243257"/>
              <a:gd name="connsiteX43" fmla="*/ 119715 w 861653"/>
              <a:gd name="connsiteY43" fmla="*/ 185447 h 243257"/>
              <a:gd name="connsiteX44" fmla="*/ 101663 w 861653"/>
              <a:gd name="connsiteY44" fmla="*/ 172801 h 243257"/>
              <a:gd name="connsiteX45" fmla="*/ 85416 w 861653"/>
              <a:gd name="connsiteY45" fmla="*/ 156542 h 243257"/>
              <a:gd name="connsiteX46" fmla="*/ 70974 w 861653"/>
              <a:gd name="connsiteY46" fmla="*/ 143896 h 243257"/>
              <a:gd name="connsiteX47" fmla="*/ 56533 w 861653"/>
              <a:gd name="connsiteY47" fmla="*/ 129443 h 243257"/>
              <a:gd name="connsiteX48" fmla="*/ 43896 w 861653"/>
              <a:gd name="connsiteY48" fmla="*/ 114991 h 243257"/>
              <a:gd name="connsiteX49" fmla="*/ 29455 w 861653"/>
              <a:gd name="connsiteY49" fmla="*/ 96925 h 243257"/>
              <a:gd name="connsiteX50" fmla="*/ 16818 w 861653"/>
              <a:gd name="connsiteY50" fmla="*/ 77053 h 243257"/>
              <a:gd name="connsiteX51" fmla="*/ 4182 w 861653"/>
              <a:gd name="connsiteY51" fmla="*/ 53567 h 243257"/>
              <a:gd name="connsiteX52" fmla="*/ 0 w 861653"/>
              <a:gd name="connsiteY52" fmla="*/ 43523 h 243257"/>
              <a:gd name="connsiteX53" fmla="*/ 110928 w 861653"/>
              <a:gd name="connsiteY53" fmla="*/ 27676 h 243257"/>
              <a:gd name="connsiteX54" fmla="*/ 125751 w 861653"/>
              <a:gd name="connsiteY54" fmla="*/ 25206 h 243257"/>
              <a:gd name="connsiteX55" fmla="*/ 139572 w 861653"/>
              <a:gd name="connsiteY55" fmla="*/ 37308 h 243257"/>
              <a:gd name="connsiteX56" fmla="*/ 157624 w 861653"/>
              <a:gd name="connsiteY56" fmla="*/ 49954 h 243257"/>
              <a:gd name="connsiteX57" fmla="*/ 179287 w 861653"/>
              <a:gd name="connsiteY57" fmla="*/ 58987 h 243257"/>
              <a:gd name="connsiteX58" fmla="*/ 202754 w 861653"/>
              <a:gd name="connsiteY58" fmla="*/ 66213 h 243257"/>
              <a:gd name="connsiteX59" fmla="*/ 226222 w 861653"/>
              <a:gd name="connsiteY59" fmla="*/ 73439 h 243257"/>
              <a:gd name="connsiteX60" fmla="*/ 253300 w 861653"/>
              <a:gd name="connsiteY60" fmla="*/ 78859 h 243257"/>
              <a:gd name="connsiteX61" fmla="*/ 283988 w 861653"/>
              <a:gd name="connsiteY61" fmla="*/ 84279 h 243257"/>
              <a:gd name="connsiteX62" fmla="*/ 312872 w 861653"/>
              <a:gd name="connsiteY62" fmla="*/ 86085 h 243257"/>
              <a:gd name="connsiteX63" fmla="*/ 339950 w 861653"/>
              <a:gd name="connsiteY63" fmla="*/ 86085 h 243257"/>
              <a:gd name="connsiteX64" fmla="*/ 370638 w 861653"/>
              <a:gd name="connsiteY64" fmla="*/ 89699 h 243257"/>
              <a:gd name="connsiteX65" fmla="*/ 401326 w 861653"/>
              <a:gd name="connsiteY65" fmla="*/ 89699 h 243257"/>
              <a:gd name="connsiteX66" fmla="*/ 430210 w 861653"/>
              <a:gd name="connsiteY66" fmla="*/ 86085 h 243257"/>
              <a:gd name="connsiteX67" fmla="*/ 462703 w 861653"/>
              <a:gd name="connsiteY67" fmla="*/ 84279 h 243257"/>
              <a:gd name="connsiteX68" fmla="*/ 493392 w 861653"/>
              <a:gd name="connsiteY68" fmla="*/ 78859 h 243257"/>
              <a:gd name="connsiteX69" fmla="*/ 524080 w 861653"/>
              <a:gd name="connsiteY69" fmla="*/ 73439 h 243257"/>
              <a:gd name="connsiteX70" fmla="*/ 551158 w 861653"/>
              <a:gd name="connsiteY70" fmla="*/ 66213 h 243257"/>
              <a:gd name="connsiteX71" fmla="*/ 578236 w 861653"/>
              <a:gd name="connsiteY71" fmla="*/ 58987 h 243257"/>
              <a:gd name="connsiteX72" fmla="*/ 598094 w 861653"/>
              <a:gd name="connsiteY72" fmla="*/ 49954 h 243257"/>
              <a:gd name="connsiteX73" fmla="*/ 619756 w 861653"/>
              <a:gd name="connsiteY73" fmla="*/ 37308 h 243257"/>
              <a:gd name="connsiteX74" fmla="*/ 634198 w 861653"/>
              <a:gd name="connsiteY74" fmla="*/ 24662 h 243257"/>
              <a:gd name="connsiteX75" fmla="*/ 648639 w 861653"/>
              <a:gd name="connsiteY75" fmla="*/ 8403 h 243257"/>
              <a:gd name="connsiteX76" fmla="*/ 656041 w 861653"/>
              <a:gd name="connsiteY76" fmla="*/ 1819 h 243257"/>
              <a:gd name="connsiteX77" fmla="*/ 833040 w 861653"/>
              <a:gd name="connsiteY77" fmla="*/ 0 h 243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861653" h="243257">
                <a:moveTo>
                  <a:pt x="833040" y="0"/>
                </a:moveTo>
                <a:lnTo>
                  <a:pt x="838186" y="12016"/>
                </a:lnTo>
                <a:lnTo>
                  <a:pt x="841796" y="21049"/>
                </a:lnTo>
                <a:lnTo>
                  <a:pt x="847212" y="31888"/>
                </a:lnTo>
                <a:lnTo>
                  <a:pt x="850822" y="40921"/>
                </a:lnTo>
                <a:lnTo>
                  <a:pt x="856238" y="49954"/>
                </a:lnTo>
                <a:lnTo>
                  <a:pt x="859848" y="58987"/>
                </a:lnTo>
                <a:lnTo>
                  <a:pt x="861653" y="69826"/>
                </a:lnTo>
                <a:lnTo>
                  <a:pt x="861653" y="77053"/>
                </a:lnTo>
                <a:lnTo>
                  <a:pt x="861653" y="86085"/>
                </a:lnTo>
                <a:lnTo>
                  <a:pt x="859848" y="95118"/>
                </a:lnTo>
                <a:lnTo>
                  <a:pt x="856238" y="102345"/>
                </a:lnTo>
                <a:lnTo>
                  <a:pt x="850822" y="111377"/>
                </a:lnTo>
                <a:lnTo>
                  <a:pt x="841796" y="120410"/>
                </a:lnTo>
                <a:lnTo>
                  <a:pt x="832770" y="127637"/>
                </a:lnTo>
                <a:lnTo>
                  <a:pt x="823744" y="134863"/>
                </a:lnTo>
                <a:lnTo>
                  <a:pt x="811107" y="143896"/>
                </a:lnTo>
                <a:lnTo>
                  <a:pt x="796666" y="152929"/>
                </a:lnTo>
                <a:lnTo>
                  <a:pt x="780419" y="160155"/>
                </a:lnTo>
                <a:lnTo>
                  <a:pt x="762367" y="167381"/>
                </a:lnTo>
                <a:lnTo>
                  <a:pt x="746120" y="174607"/>
                </a:lnTo>
                <a:lnTo>
                  <a:pt x="724458" y="181834"/>
                </a:lnTo>
                <a:lnTo>
                  <a:pt x="682938" y="198093"/>
                </a:lnTo>
                <a:lnTo>
                  <a:pt x="639613" y="210739"/>
                </a:lnTo>
                <a:lnTo>
                  <a:pt x="601704" y="219772"/>
                </a:lnTo>
                <a:lnTo>
                  <a:pt x="561990" y="226998"/>
                </a:lnTo>
                <a:lnTo>
                  <a:pt x="525885" y="236031"/>
                </a:lnTo>
                <a:lnTo>
                  <a:pt x="493392" y="237837"/>
                </a:lnTo>
                <a:lnTo>
                  <a:pt x="462703" y="239644"/>
                </a:lnTo>
                <a:lnTo>
                  <a:pt x="433820" y="243257"/>
                </a:lnTo>
                <a:lnTo>
                  <a:pt x="403132" y="239644"/>
                </a:lnTo>
                <a:lnTo>
                  <a:pt x="374248" y="239644"/>
                </a:lnTo>
                <a:lnTo>
                  <a:pt x="347170" y="237837"/>
                </a:lnTo>
                <a:lnTo>
                  <a:pt x="321898" y="237837"/>
                </a:lnTo>
                <a:lnTo>
                  <a:pt x="298430" y="236031"/>
                </a:lnTo>
                <a:lnTo>
                  <a:pt x="274962" y="230611"/>
                </a:lnTo>
                <a:lnTo>
                  <a:pt x="253300" y="226998"/>
                </a:lnTo>
                <a:lnTo>
                  <a:pt x="235248" y="225191"/>
                </a:lnTo>
                <a:lnTo>
                  <a:pt x="215391" y="219772"/>
                </a:lnTo>
                <a:lnTo>
                  <a:pt x="193728" y="217965"/>
                </a:lnTo>
                <a:lnTo>
                  <a:pt x="172066" y="210739"/>
                </a:lnTo>
                <a:lnTo>
                  <a:pt x="154014" y="205319"/>
                </a:lnTo>
                <a:lnTo>
                  <a:pt x="135962" y="194480"/>
                </a:lnTo>
                <a:lnTo>
                  <a:pt x="119715" y="185447"/>
                </a:lnTo>
                <a:lnTo>
                  <a:pt x="101663" y="172801"/>
                </a:lnTo>
                <a:lnTo>
                  <a:pt x="85416" y="156542"/>
                </a:lnTo>
                <a:lnTo>
                  <a:pt x="70974" y="143896"/>
                </a:lnTo>
                <a:lnTo>
                  <a:pt x="56533" y="129443"/>
                </a:lnTo>
                <a:lnTo>
                  <a:pt x="43896" y="114991"/>
                </a:lnTo>
                <a:lnTo>
                  <a:pt x="29455" y="96925"/>
                </a:lnTo>
                <a:lnTo>
                  <a:pt x="16818" y="77053"/>
                </a:lnTo>
                <a:lnTo>
                  <a:pt x="4182" y="53567"/>
                </a:lnTo>
                <a:lnTo>
                  <a:pt x="0" y="43523"/>
                </a:lnTo>
                <a:lnTo>
                  <a:pt x="110928" y="27676"/>
                </a:lnTo>
                <a:lnTo>
                  <a:pt x="125751" y="25206"/>
                </a:lnTo>
                <a:lnTo>
                  <a:pt x="139572" y="37308"/>
                </a:lnTo>
                <a:lnTo>
                  <a:pt x="157624" y="49954"/>
                </a:lnTo>
                <a:lnTo>
                  <a:pt x="179287" y="58987"/>
                </a:lnTo>
                <a:lnTo>
                  <a:pt x="202754" y="66213"/>
                </a:lnTo>
                <a:lnTo>
                  <a:pt x="226222" y="73439"/>
                </a:lnTo>
                <a:lnTo>
                  <a:pt x="253300" y="78859"/>
                </a:lnTo>
                <a:lnTo>
                  <a:pt x="283988" y="84279"/>
                </a:lnTo>
                <a:lnTo>
                  <a:pt x="312872" y="86085"/>
                </a:lnTo>
                <a:lnTo>
                  <a:pt x="339950" y="86085"/>
                </a:lnTo>
                <a:lnTo>
                  <a:pt x="370638" y="89699"/>
                </a:lnTo>
                <a:lnTo>
                  <a:pt x="401326" y="89699"/>
                </a:lnTo>
                <a:lnTo>
                  <a:pt x="430210" y="86085"/>
                </a:lnTo>
                <a:lnTo>
                  <a:pt x="462703" y="84279"/>
                </a:lnTo>
                <a:lnTo>
                  <a:pt x="493392" y="78859"/>
                </a:lnTo>
                <a:lnTo>
                  <a:pt x="524080" y="73439"/>
                </a:lnTo>
                <a:lnTo>
                  <a:pt x="551158" y="66213"/>
                </a:lnTo>
                <a:lnTo>
                  <a:pt x="578236" y="58987"/>
                </a:lnTo>
                <a:lnTo>
                  <a:pt x="598094" y="49954"/>
                </a:lnTo>
                <a:lnTo>
                  <a:pt x="619756" y="37308"/>
                </a:lnTo>
                <a:lnTo>
                  <a:pt x="634198" y="24662"/>
                </a:lnTo>
                <a:lnTo>
                  <a:pt x="648639" y="8403"/>
                </a:lnTo>
                <a:lnTo>
                  <a:pt x="656041" y="1819"/>
                </a:lnTo>
                <a:lnTo>
                  <a:pt x="83304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1978107" y="1951076"/>
            <a:ext cx="208219" cy="1362951"/>
          </a:xfrm>
          <a:custGeom>
            <a:avLst/>
            <a:gdLst>
              <a:gd name="connsiteX0" fmla="*/ 18052 w 208219"/>
              <a:gd name="connsiteY0" fmla="*/ 0 h 1362951"/>
              <a:gd name="connsiteX1" fmla="*/ 27078 w 208219"/>
              <a:gd name="connsiteY1" fmla="*/ 0 h 1362951"/>
              <a:gd name="connsiteX2" fmla="*/ 36104 w 208219"/>
              <a:gd name="connsiteY2" fmla="*/ 0 h 1362951"/>
              <a:gd name="connsiteX3" fmla="*/ 48741 w 208219"/>
              <a:gd name="connsiteY3" fmla="*/ 1807 h 1362951"/>
              <a:gd name="connsiteX4" fmla="*/ 63182 w 208219"/>
              <a:gd name="connsiteY4" fmla="*/ 5420 h 1362951"/>
              <a:gd name="connsiteX5" fmla="*/ 77624 w 208219"/>
              <a:gd name="connsiteY5" fmla="*/ 12646 h 1362951"/>
              <a:gd name="connsiteX6" fmla="*/ 99286 w 208219"/>
              <a:gd name="connsiteY6" fmla="*/ 16259 h 1362951"/>
              <a:gd name="connsiteX7" fmla="*/ 117338 w 208219"/>
              <a:gd name="connsiteY7" fmla="*/ 27099 h 1362951"/>
              <a:gd name="connsiteX8" fmla="*/ 129975 w 208219"/>
              <a:gd name="connsiteY8" fmla="*/ 32518 h 1362951"/>
              <a:gd name="connsiteX9" fmla="*/ 139001 w 208219"/>
              <a:gd name="connsiteY9" fmla="*/ 37938 h 1362951"/>
              <a:gd name="connsiteX10" fmla="*/ 157053 w 208219"/>
              <a:gd name="connsiteY10" fmla="*/ 45164 h 1362951"/>
              <a:gd name="connsiteX11" fmla="*/ 171494 w 208219"/>
              <a:gd name="connsiteY11" fmla="*/ 54197 h 1362951"/>
              <a:gd name="connsiteX12" fmla="*/ 180520 w 208219"/>
              <a:gd name="connsiteY12" fmla="*/ 65037 h 1362951"/>
              <a:gd name="connsiteX13" fmla="*/ 189546 w 208219"/>
              <a:gd name="connsiteY13" fmla="*/ 75876 h 1362951"/>
              <a:gd name="connsiteX14" fmla="*/ 194962 w 208219"/>
              <a:gd name="connsiteY14" fmla="*/ 83102 h 1362951"/>
              <a:gd name="connsiteX15" fmla="*/ 202183 w 208219"/>
              <a:gd name="connsiteY15" fmla="*/ 92135 h 1362951"/>
              <a:gd name="connsiteX16" fmla="*/ 202183 w 208219"/>
              <a:gd name="connsiteY16" fmla="*/ 102975 h 1362951"/>
              <a:gd name="connsiteX17" fmla="*/ 202183 w 208219"/>
              <a:gd name="connsiteY17" fmla="*/ 112008 h 1362951"/>
              <a:gd name="connsiteX18" fmla="*/ 202183 w 208219"/>
              <a:gd name="connsiteY18" fmla="*/ 122847 h 1362951"/>
              <a:gd name="connsiteX19" fmla="*/ 198572 w 208219"/>
              <a:gd name="connsiteY19" fmla="*/ 133686 h 1362951"/>
              <a:gd name="connsiteX20" fmla="*/ 194962 w 208219"/>
              <a:gd name="connsiteY20" fmla="*/ 146332 h 1362951"/>
              <a:gd name="connsiteX21" fmla="*/ 193157 w 208219"/>
              <a:gd name="connsiteY21" fmla="*/ 157172 h 1362951"/>
              <a:gd name="connsiteX22" fmla="*/ 189546 w 208219"/>
              <a:gd name="connsiteY22" fmla="*/ 173431 h 1362951"/>
              <a:gd name="connsiteX23" fmla="*/ 185936 w 208219"/>
              <a:gd name="connsiteY23" fmla="*/ 186077 h 1362951"/>
              <a:gd name="connsiteX24" fmla="*/ 184131 w 208219"/>
              <a:gd name="connsiteY24" fmla="*/ 200530 h 1362951"/>
              <a:gd name="connsiteX25" fmla="*/ 180520 w 208219"/>
              <a:gd name="connsiteY25" fmla="*/ 211369 h 1362951"/>
              <a:gd name="connsiteX26" fmla="*/ 176910 w 208219"/>
              <a:gd name="connsiteY26" fmla="*/ 218595 h 1362951"/>
              <a:gd name="connsiteX27" fmla="*/ 175105 w 208219"/>
              <a:gd name="connsiteY27" fmla="*/ 227628 h 1362951"/>
              <a:gd name="connsiteX28" fmla="*/ 171494 w 208219"/>
              <a:gd name="connsiteY28" fmla="*/ 240274 h 1362951"/>
              <a:gd name="connsiteX29" fmla="*/ 167884 w 208219"/>
              <a:gd name="connsiteY29" fmla="*/ 252920 h 1362951"/>
              <a:gd name="connsiteX30" fmla="*/ 166079 w 208219"/>
              <a:gd name="connsiteY30" fmla="*/ 265566 h 1362951"/>
              <a:gd name="connsiteX31" fmla="*/ 162468 w 208219"/>
              <a:gd name="connsiteY31" fmla="*/ 281825 h 1362951"/>
              <a:gd name="connsiteX32" fmla="*/ 162468 w 208219"/>
              <a:gd name="connsiteY32" fmla="*/ 296278 h 1362951"/>
              <a:gd name="connsiteX33" fmla="*/ 158858 w 208219"/>
              <a:gd name="connsiteY33" fmla="*/ 310731 h 1362951"/>
              <a:gd name="connsiteX34" fmla="*/ 157053 w 208219"/>
              <a:gd name="connsiteY34" fmla="*/ 328796 h 1362951"/>
              <a:gd name="connsiteX35" fmla="*/ 153442 w 208219"/>
              <a:gd name="connsiteY35" fmla="*/ 346862 h 1362951"/>
              <a:gd name="connsiteX36" fmla="*/ 149832 w 208219"/>
              <a:gd name="connsiteY36" fmla="*/ 366734 h 1362951"/>
              <a:gd name="connsiteX37" fmla="*/ 148027 w 208219"/>
              <a:gd name="connsiteY37" fmla="*/ 386607 h 1362951"/>
              <a:gd name="connsiteX38" fmla="*/ 148027 w 208219"/>
              <a:gd name="connsiteY38" fmla="*/ 406479 h 1362951"/>
              <a:gd name="connsiteX39" fmla="*/ 144416 w 208219"/>
              <a:gd name="connsiteY39" fmla="*/ 429964 h 1362951"/>
              <a:gd name="connsiteX40" fmla="*/ 144416 w 208219"/>
              <a:gd name="connsiteY40" fmla="*/ 451643 h 1362951"/>
              <a:gd name="connsiteX41" fmla="*/ 140806 w 208219"/>
              <a:gd name="connsiteY41" fmla="*/ 498614 h 1362951"/>
              <a:gd name="connsiteX42" fmla="*/ 139001 w 208219"/>
              <a:gd name="connsiteY42" fmla="*/ 543778 h 1362951"/>
              <a:gd name="connsiteX43" fmla="*/ 135390 w 208219"/>
              <a:gd name="connsiteY43" fmla="*/ 585330 h 1362951"/>
              <a:gd name="connsiteX44" fmla="*/ 135390 w 208219"/>
              <a:gd name="connsiteY44" fmla="*/ 626881 h 1362951"/>
              <a:gd name="connsiteX45" fmla="*/ 131780 w 208219"/>
              <a:gd name="connsiteY45" fmla="*/ 666625 h 1362951"/>
              <a:gd name="connsiteX46" fmla="*/ 131780 w 208219"/>
              <a:gd name="connsiteY46" fmla="*/ 704563 h 1362951"/>
              <a:gd name="connsiteX47" fmla="*/ 129975 w 208219"/>
              <a:gd name="connsiteY47" fmla="*/ 742501 h 1362951"/>
              <a:gd name="connsiteX48" fmla="*/ 126364 w 208219"/>
              <a:gd name="connsiteY48" fmla="*/ 776826 h 1362951"/>
              <a:gd name="connsiteX49" fmla="*/ 122754 w 208219"/>
              <a:gd name="connsiteY49" fmla="*/ 814764 h 1362951"/>
              <a:gd name="connsiteX50" fmla="*/ 122754 w 208219"/>
              <a:gd name="connsiteY50" fmla="*/ 852702 h 1362951"/>
              <a:gd name="connsiteX51" fmla="*/ 122754 w 208219"/>
              <a:gd name="connsiteY51" fmla="*/ 892447 h 1362951"/>
              <a:gd name="connsiteX52" fmla="*/ 122754 w 208219"/>
              <a:gd name="connsiteY52" fmla="*/ 933998 h 1362951"/>
              <a:gd name="connsiteX53" fmla="*/ 126364 w 208219"/>
              <a:gd name="connsiteY53" fmla="*/ 973743 h 1362951"/>
              <a:gd name="connsiteX54" fmla="*/ 129975 w 208219"/>
              <a:gd name="connsiteY54" fmla="*/ 1013487 h 1362951"/>
              <a:gd name="connsiteX55" fmla="*/ 135390 w 208219"/>
              <a:gd name="connsiteY55" fmla="*/ 1094783 h 1362951"/>
              <a:gd name="connsiteX56" fmla="*/ 135390 w 208219"/>
              <a:gd name="connsiteY56" fmla="*/ 1114655 h 1362951"/>
              <a:gd name="connsiteX57" fmla="*/ 139001 w 208219"/>
              <a:gd name="connsiteY57" fmla="*/ 1136334 h 1362951"/>
              <a:gd name="connsiteX58" fmla="*/ 140806 w 208219"/>
              <a:gd name="connsiteY58" fmla="*/ 1154400 h 1362951"/>
              <a:gd name="connsiteX59" fmla="*/ 144416 w 208219"/>
              <a:gd name="connsiteY59" fmla="*/ 1174272 h 1362951"/>
              <a:gd name="connsiteX60" fmla="*/ 144416 w 208219"/>
              <a:gd name="connsiteY60" fmla="*/ 1192338 h 1362951"/>
              <a:gd name="connsiteX61" fmla="*/ 148027 w 208219"/>
              <a:gd name="connsiteY61" fmla="*/ 1206790 h 1362951"/>
              <a:gd name="connsiteX62" fmla="*/ 149832 w 208219"/>
              <a:gd name="connsiteY62" fmla="*/ 1224856 h 1362951"/>
              <a:gd name="connsiteX63" fmla="*/ 153442 w 208219"/>
              <a:gd name="connsiteY63" fmla="*/ 1239309 h 1362951"/>
              <a:gd name="connsiteX64" fmla="*/ 158858 w 208219"/>
              <a:gd name="connsiteY64" fmla="*/ 1251955 h 1362951"/>
              <a:gd name="connsiteX65" fmla="*/ 162468 w 208219"/>
              <a:gd name="connsiteY65" fmla="*/ 1264601 h 1362951"/>
              <a:gd name="connsiteX66" fmla="*/ 166079 w 208219"/>
              <a:gd name="connsiteY66" fmla="*/ 1277247 h 1362951"/>
              <a:gd name="connsiteX67" fmla="*/ 171494 w 208219"/>
              <a:gd name="connsiteY67" fmla="*/ 1289893 h 1362951"/>
              <a:gd name="connsiteX68" fmla="*/ 176910 w 208219"/>
              <a:gd name="connsiteY68" fmla="*/ 1300732 h 1362951"/>
              <a:gd name="connsiteX69" fmla="*/ 180520 w 208219"/>
              <a:gd name="connsiteY69" fmla="*/ 1309765 h 1362951"/>
              <a:gd name="connsiteX70" fmla="*/ 185936 w 208219"/>
              <a:gd name="connsiteY70" fmla="*/ 1318798 h 1362951"/>
              <a:gd name="connsiteX71" fmla="*/ 193157 w 208219"/>
              <a:gd name="connsiteY71" fmla="*/ 1327831 h 1362951"/>
              <a:gd name="connsiteX72" fmla="*/ 207598 w 208219"/>
              <a:gd name="connsiteY72" fmla="*/ 1344090 h 1362951"/>
              <a:gd name="connsiteX73" fmla="*/ 208219 w 208219"/>
              <a:gd name="connsiteY73" fmla="*/ 1344634 h 1362951"/>
              <a:gd name="connsiteX74" fmla="*/ 193396 w 208219"/>
              <a:gd name="connsiteY74" fmla="*/ 1347104 h 1362951"/>
              <a:gd name="connsiteX75" fmla="*/ 82468 w 208219"/>
              <a:gd name="connsiteY75" fmla="*/ 1362951 h 1362951"/>
              <a:gd name="connsiteX76" fmla="*/ 77624 w 208219"/>
              <a:gd name="connsiteY76" fmla="*/ 1351316 h 1362951"/>
              <a:gd name="connsiteX77" fmla="*/ 68598 w 208219"/>
              <a:gd name="connsiteY77" fmla="*/ 1327831 h 1362951"/>
              <a:gd name="connsiteX78" fmla="*/ 63182 w 208219"/>
              <a:gd name="connsiteY78" fmla="*/ 1315185 h 1362951"/>
              <a:gd name="connsiteX79" fmla="*/ 61377 w 208219"/>
              <a:gd name="connsiteY79" fmla="*/ 1302539 h 1362951"/>
              <a:gd name="connsiteX80" fmla="*/ 54156 w 208219"/>
              <a:gd name="connsiteY80" fmla="*/ 1288086 h 1362951"/>
              <a:gd name="connsiteX81" fmla="*/ 52351 w 208219"/>
              <a:gd name="connsiteY81" fmla="*/ 1270020 h 1362951"/>
              <a:gd name="connsiteX82" fmla="*/ 48741 w 208219"/>
              <a:gd name="connsiteY82" fmla="*/ 1251955 h 1362951"/>
              <a:gd name="connsiteX83" fmla="*/ 45130 w 208219"/>
              <a:gd name="connsiteY83" fmla="*/ 1235696 h 1362951"/>
              <a:gd name="connsiteX84" fmla="*/ 43325 w 208219"/>
              <a:gd name="connsiteY84" fmla="*/ 1212210 h 1362951"/>
              <a:gd name="connsiteX85" fmla="*/ 39715 w 208219"/>
              <a:gd name="connsiteY85" fmla="*/ 1190531 h 1362951"/>
              <a:gd name="connsiteX86" fmla="*/ 36104 w 208219"/>
              <a:gd name="connsiteY86" fmla="*/ 1167046 h 1362951"/>
              <a:gd name="connsiteX87" fmla="*/ 34299 w 208219"/>
              <a:gd name="connsiteY87" fmla="*/ 1141754 h 1362951"/>
              <a:gd name="connsiteX88" fmla="*/ 34299 w 208219"/>
              <a:gd name="connsiteY88" fmla="*/ 1114655 h 1362951"/>
              <a:gd name="connsiteX89" fmla="*/ 30689 w 208219"/>
              <a:gd name="connsiteY89" fmla="*/ 1085750 h 1362951"/>
              <a:gd name="connsiteX90" fmla="*/ 30689 w 208219"/>
              <a:gd name="connsiteY90" fmla="*/ 1058652 h 1362951"/>
              <a:gd name="connsiteX91" fmla="*/ 27078 w 208219"/>
              <a:gd name="connsiteY91" fmla="*/ 1026133 h 1362951"/>
              <a:gd name="connsiteX92" fmla="*/ 27078 w 208219"/>
              <a:gd name="connsiteY92" fmla="*/ 993615 h 1362951"/>
              <a:gd name="connsiteX93" fmla="*/ 27078 w 208219"/>
              <a:gd name="connsiteY93" fmla="*/ 961097 h 1362951"/>
              <a:gd name="connsiteX94" fmla="*/ 27078 w 208219"/>
              <a:gd name="connsiteY94" fmla="*/ 892447 h 1362951"/>
              <a:gd name="connsiteX95" fmla="*/ 27078 w 208219"/>
              <a:gd name="connsiteY95" fmla="*/ 821991 h 1362951"/>
              <a:gd name="connsiteX96" fmla="*/ 34299 w 208219"/>
              <a:gd name="connsiteY96" fmla="*/ 686498 h 1362951"/>
              <a:gd name="connsiteX97" fmla="*/ 36104 w 208219"/>
              <a:gd name="connsiteY97" fmla="*/ 551005 h 1362951"/>
              <a:gd name="connsiteX98" fmla="*/ 39715 w 208219"/>
              <a:gd name="connsiteY98" fmla="*/ 485968 h 1362951"/>
              <a:gd name="connsiteX99" fmla="*/ 45130 w 208219"/>
              <a:gd name="connsiteY99" fmla="*/ 419125 h 1362951"/>
              <a:gd name="connsiteX100" fmla="*/ 45130 w 208219"/>
              <a:gd name="connsiteY100" fmla="*/ 386607 h 1362951"/>
              <a:gd name="connsiteX101" fmla="*/ 45130 w 208219"/>
              <a:gd name="connsiteY101" fmla="*/ 357701 h 1362951"/>
              <a:gd name="connsiteX102" fmla="*/ 45130 w 208219"/>
              <a:gd name="connsiteY102" fmla="*/ 326990 h 1362951"/>
              <a:gd name="connsiteX103" fmla="*/ 48741 w 208219"/>
              <a:gd name="connsiteY103" fmla="*/ 298085 h 1362951"/>
              <a:gd name="connsiteX104" fmla="*/ 45130 w 208219"/>
              <a:gd name="connsiteY104" fmla="*/ 274599 h 1362951"/>
              <a:gd name="connsiteX105" fmla="*/ 45130 w 208219"/>
              <a:gd name="connsiteY105" fmla="*/ 249307 h 1362951"/>
              <a:gd name="connsiteX106" fmla="*/ 45130 w 208219"/>
              <a:gd name="connsiteY106" fmla="*/ 225822 h 1362951"/>
              <a:gd name="connsiteX107" fmla="*/ 43325 w 208219"/>
              <a:gd name="connsiteY107" fmla="*/ 205949 h 1362951"/>
              <a:gd name="connsiteX108" fmla="*/ 43325 w 208219"/>
              <a:gd name="connsiteY108" fmla="*/ 186077 h 1362951"/>
              <a:gd name="connsiteX109" fmla="*/ 39715 w 208219"/>
              <a:gd name="connsiteY109" fmla="*/ 166205 h 1362951"/>
              <a:gd name="connsiteX110" fmla="*/ 36104 w 208219"/>
              <a:gd name="connsiteY110" fmla="*/ 149946 h 1362951"/>
              <a:gd name="connsiteX111" fmla="*/ 34299 w 208219"/>
              <a:gd name="connsiteY111" fmla="*/ 133686 h 1362951"/>
              <a:gd name="connsiteX112" fmla="*/ 30689 w 208219"/>
              <a:gd name="connsiteY112" fmla="*/ 121040 h 1362951"/>
              <a:gd name="connsiteX113" fmla="*/ 27078 w 208219"/>
              <a:gd name="connsiteY113" fmla="*/ 108394 h 1362951"/>
              <a:gd name="connsiteX114" fmla="*/ 25273 w 208219"/>
              <a:gd name="connsiteY114" fmla="*/ 95748 h 1362951"/>
              <a:gd name="connsiteX115" fmla="*/ 18052 w 208219"/>
              <a:gd name="connsiteY115" fmla="*/ 84909 h 1362951"/>
              <a:gd name="connsiteX116" fmla="*/ 9026 w 208219"/>
              <a:gd name="connsiteY116" fmla="*/ 70456 h 1362951"/>
              <a:gd name="connsiteX117" fmla="*/ 7221 w 208219"/>
              <a:gd name="connsiteY117" fmla="*/ 54197 h 1362951"/>
              <a:gd name="connsiteX118" fmla="*/ 0 w 208219"/>
              <a:gd name="connsiteY118" fmla="*/ 41551 h 1362951"/>
              <a:gd name="connsiteX119" fmla="*/ 0 w 208219"/>
              <a:gd name="connsiteY119" fmla="*/ 28905 h 1362951"/>
              <a:gd name="connsiteX120" fmla="*/ 0 w 208219"/>
              <a:gd name="connsiteY120" fmla="*/ 19872 h 1362951"/>
              <a:gd name="connsiteX121" fmla="*/ 0 w 208219"/>
              <a:gd name="connsiteY121" fmla="*/ 12646 h 1362951"/>
              <a:gd name="connsiteX122" fmla="*/ 7221 w 208219"/>
              <a:gd name="connsiteY122" fmla="*/ 7226 h 1362951"/>
              <a:gd name="connsiteX123" fmla="*/ 9026 w 208219"/>
              <a:gd name="connsiteY123" fmla="*/ 1807 h 1362951"/>
              <a:gd name="connsiteX124" fmla="*/ 18052 w 208219"/>
              <a:gd name="connsiteY124" fmla="*/ 0 h 1362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208219" h="1362951">
                <a:moveTo>
                  <a:pt x="18052" y="0"/>
                </a:moveTo>
                <a:lnTo>
                  <a:pt x="27078" y="0"/>
                </a:lnTo>
                <a:lnTo>
                  <a:pt x="36104" y="0"/>
                </a:lnTo>
                <a:lnTo>
                  <a:pt x="48741" y="1807"/>
                </a:lnTo>
                <a:lnTo>
                  <a:pt x="63182" y="5420"/>
                </a:lnTo>
                <a:lnTo>
                  <a:pt x="77624" y="12646"/>
                </a:lnTo>
                <a:lnTo>
                  <a:pt x="99286" y="16259"/>
                </a:lnTo>
                <a:lnTo>
                  <a:pt x="117338" y="27099"/>
                </a:lnTo>
                <a:lnTo>
                  <a:pt x="129975" y="32518"/>
                </a:lnTo>
                <a:lnTo>
                  <a:pt x="139001" y="37938"/>
                </a:lnTo>
                <a:lnTo>
                  <a:pt x="157053" y="45164"/>
                </a:lnTo>
                <a:lnTo>
                  <a:pt x="171494" y="54197"/>
                </a:lnTo>
                <a:lnTo>
                  <a:pt x="180520" y="65037"/>
                </a:lnTo>
                <a:lnTo>
                  <a:pt x="189546" y="75876"/>
                </a:lnTo>
                <a:lnTo>
                  <a:pt x="194962" y="83102"/>
                </a:lnTo>
                <a:lnTo>
                  <a:pt x="202183" y="92135"/>
                </a:lnTo>
                <a:lnTo>
                  <a:pt x="202183" y="102975"/>
                </a:lnTo>
                <a:lnTo>
                  <a:pt x="202183" y="112008"/>
                </a:lnTo>
                <a:lnTo>
                  <a:pt x="202183" y="122847"/>
                </a:lnTo>
                <a:lnTo>
                  <a:pt x="198572" y="133686"/>
                </a:lnTo>
                <a:lnTo>
                  <a:pt x="194962" y="146332"/>
                </a:lnTo>
                <a:lnTo>
                  <a:pt x="193157" y="157172"/>
                </a:lnTo>
                <a:lnTo>
                  <a:pt x="189546" y="173431"/>
                </a:lnTo>
                <a:lnTo>
                  <a:pt x="185936" y="186077"/>
                </a:lnTo>
                <a:lnTo>
                  <a:pt x="184131" y="200530"/>
                </a:lnTo>
                <a:lnTo>
                  <a:pt x="180520" y="211369"/>
                </a:lnTo>
                <a:lnTo>
                  <a:pt x="176910" y="218595"/>
                </a:lnTo>
                <a:lnTo>
                  <a:pt x="175105" y="227628"/>
                </a:lnTo>
                <a:lnTo>
                  <a:pt x="171494" y="240274"/>
                </a:lnTo>
                <a:lnTo>
                  <a:pt x="167884" y="252920"/>
                </a:lnTo>
                <a:lnTo>
                  <a:pt x="166079" y="265566"/>
                </a:lnTo>
                <a:lnTo>
                  <a:pt x="162468" y="281825"/>
                </a:lnTo>
                <a:lnTo>
                  <a:pt x="162468" y="296278"/>
                </a:lnTo>
                <a:lnTo>
                  <a:pt x="158858" y="310731"/>
                </a:lnTo>
                <a:lnTo>
                  <a:pt x="157053" y="328796"/>
                </a:lnTo>
                <a:lnTo>
                  <a:pt x="153442" y="346862"/>
                </a:lnTo>
                <a:lnTo>
                  <a:pt x="149832" y="366734"/>
                </a:lnTo>
                <a:lnTo>
                  <a:pt x="148027" y="386607"/>
                </a:lnTo>
                <a:lnTo>
                  <a:pt x="148027" y="406479"/>
                </a:lnTo>
                <a:lnTo>
                  <a:pt x="144416" y="429964"/>
                </a:lnTo>
                <a:lnTo>
                  <a:pt x="144416" y="451643"/>
                </a:lnTo>
                <a:lnTo>
                  <a:pt x="140806" y="498614"/>
                </a:lnTo>
                <a:lnTo>
                  <a:pt x="139001" y="543778"/>
                </a:lnTo>
                <a:lnTo>
                  <a:pt x="135390" y="585330"/>
                </a:lnTo>
                <a:lnTo>
                  <a:pt x="135390" y="626881"/>
                </a:lnTo>
                <a:lnTo>
                  <a:pt x="131780" y="666625"/>
                </a:lnTo>
                <a:lnTo>
                  <a:pt x="131780" y="704563"/>
                </a:lnTo>
                <a:lnTo>
                  <a:pt x="129975" y="742501"/>
                </a:lnTo>
                <a:lnTo>
                  <a:pt x="126364" y="776826"/>
                </a:lnTo>
                <a:lnTo>
                  <a:pt x="122754" y="814764"/>
                </a:lnTo>
                <a:lnTo>
                  <a:pt x="122754" y="852702"/>
                </a:lnTo>
                <a:lnTo>
                  <a:pt x="122754" y="892447"/>
                </a:lnTo>
                <a:lnTo>
                  <a:pt x="122754" y="933998"/>
                </a:lnTo>
                <a:lnTo>
                  <a:pt x="126364" y="973743"/>
                </a:lnTo>
                <a:lnTo>
                  <a:pt x="129975" y="1013487"/>
                </a:lnTo>
                <a:lnTo>
                  <a:pt x="135390" y="1094783"/>
                </a:lnTo>
                <a:lnTo>
                  <a:pt x="135390" y="1114655"/>
                </a:lnTo>
                <a:lnTo>
                  <a:pt x="139001" y="1136334"/>
                </a:lnTo>
                <a:lnTo>
                  <a:pt x="140806" y="1154400"/>
                </a:lnTo>
                <a:lnTo>
                  <a:pt x="144416" y="1174272"/>
                </a:lnTo>
                <a:lnTo>
                  <a:pt x="144416" y="1192338"/>
                </a:lnTo>
                <a:lnTo>
                  <a:pt x="148027" y="1206790"/>
                </a:lnTo>
                <a:lnTo>
                  <a:pt x="149832" y="1224856"/>
                </a:lnTo>
                <a:lnTo>
                  <a:pt x="153442" y="1239309"/>
                </a:lnTo>
                <a:lnTo>
                  <a:pt x="158858" y="1251955"/>
                </a:lnTo>
                <a:lnTo>
                  <a:pt x="162468" y="1264601"/>
                </a:lnTo>
                <a:lnTo>
                  <a:pt x="166079" y="1277247"/>
                </a:lnTo>
                <a:lnTo>
                  <a:pt x="171494" y="1289893"/>
                </a:lnTo>
                <a:lnTo>
                  <a:pt x="176910" y="1300732"/>
                </a:lnTo>
                <a:lnTo>
                  <a:pt x="180520" y="1309765"/>
                </a:lnTo>
                <a:lnTo>
                  <a:pt x="185936" y="1318798"/>
                </a:lnTo>
                <a:lnTo>
                  <a:pt x="193157" y="1327831"/>
                </a:lnTo>
                <a:lnTo>
                  <a:pt x="207598" y="1344090"/>
                </a:lnTo>
                <a:lnTo>
                  <a:pt x="208219" y="1344634"/>
                </a:lnTo>
                <a:lnTo>
                  <a:pt x="193396" y="1347104"/>
                </a:lnTo>
                <a:lnTo>
                  <a:pt x="82468" y="1362951"/>
                </a:lnTo>
                <a:lnTo>
                  <a:pt x="77624" y="1351316"/>
                </a:lnTo>
                <a:lnTo>
                  <a:pt x="68598" y="1327831"/>
                </a:lnTo>
                <a:lnTo>
                  <a:pt x="63182" y="1315185"/>
                </a:lnTo>
                <a:lnTo>
                  <a:pt x="61377" y="1302539"/>
                </a:lnTo>
                <a:lnTo>
                  <a:pt x="54156" y="1288086"/>
                </a:lnTo>
                <a:lnTo>
                  <a:pt x="52351" y="1270020"/>
                </a:lnTo>
                <a:lnTo>
                  <a:pt x="48741" y="1251955"/>
                </a:lnTo>
                <a:lnTo>
                  <a:pt x="45130" y="1235696"/>
                </a:lnTo>
                <a:lnTo>
                  <a:pt x="43325" y="1212210"/>
                </a:lnTo>
                <a:lnTo>
                  <a:pt x="39715" y="1190531"/>
                </a:lnTo>
                <a:lnTo>
                  <a:pt x="36104" y="1167046"/>
                </a:lnTo>
                <a:lnTo>
                  <a:pt x="34299" y="1141754"/>
                </a:lnTo>
                <a:lnTo>
                  <a:pt x="34299" y="1114655"/>
                </a:lnTo>
                <a:lnTo>
                  <a:pt x="30689" y="1085750"/>
                </a:lnTo>
                <a:lnTo>
                  <a:pt x="30689" y="1058652"/>
                </a:lnTo>
                <a:lnTo>
                  <a:pt x="27078" y="1026133"/>
                </a:lnTo>
                <a:lnTo>
                  <a:pt x="27078" y="993615"/>
                </a:lnTo>
                <a:lnTo>
                  <a:pt x="27078" y="961097"/>
                </a:lnTo>
                <a:lnTo>
                  <a:pt x="27078" y="892447"/>
                </a:lnTo>
                <a:lnTo>
                  <a:pt x="27078" y="821991"/>
                </a:lnTo>
                <a:lnTo>
                  <a:pt x="34299" y="686498"/>
                </a:lnTo>
                <a:lnTo>
                  <a:pt x="36104" y="551005"/>
                </a:lnTo>
                <a:lnTo>
                  <a:pt x="39715" y="485968"/>
                </a:lnTo>
                <a:lnTo>
                  <a:pt x="45130" y="419125"/>
                </a:lnTo>
                <a:lnTo>
                  <a:pt x="45130" y="386607"/>
                </a:lnTo>
                <a:lnTo>
                  <a:pt x="45130" y="357701"/>
                </a:lnTo>
                <a:lnTo>
                  <a:pt x="45130" y="326990"/>
                </a:lnTo>
                <a:lnTo>
                  <a:pt x="48741" y="298085"/>
                </a:lnTo>
                <a:lnTo>
                  <a:pt x="45130" y="274599"/>
                </a:lnTo>
                <a:lnTo>
                  <a:pt x="45130" y="249307"/>
                </a:lnTo>
                <a:lnTo>
                  <a:pt x="45130" y="225822"/>
                </a:lnTo>
                <a:lnTo>
                  <a:pt x="43325" y="205949"/>
                </a:lnTo>
                <a:lnTo>
                  <a:pt x="43325" y="186077"/>
                </a:lnTo>
                <a:lnTo>
                  <a:pt x="39715" y="166205"/>
                </a:lnTo>
                <a:lnTo>
                  <a:pt x="36104" y="149946"/>
                </a:lnTo>
                <a:lnTo>
                  <a:pt x="34299" y="133686"/>
                </a:lnTo>
                <a:lnTo>
                  <a:pt x="30689" y="121040"/>
                </a:lnTo>
                <a:lnTo>
                  <a:pt x="27078" y="108394"/>
                </a:lnTo>
                <a:lnTo>
                  <a:pt x="25273" y="95748"/>
                </a:lnTo>
                <a:lnTo>
                  <a:pt x="18052" y="84909"/>
                </a:lnTo>
                <a:lnTo>
                  <a:pt x="9026" y="70456"/>
                </a:lnTo>
                <a:lnTo>
                  <a:pt x="7221" y="54197"/>
                </a:lnTo>
                <a:lnTo>
                  <a:pt x="0" y="41551"/>
                </a:lnTo>
                <a:lnTo>
                  <a:pt x="0" y="28905"/>
                </a:lnTo>
                <a:lnTo>
                  <a:pt x="0" y="19872"/>
                </a:lnTo>
                <a:lnTo>
                  <a:pt x="0" y="12646"/>
                </a:lnTo>
                <a:lnTo>
                  <a:pt x="7221" y="7226"/>
                </a:lnTo>
                <a:lnTo>
                  <a:pt x="9026" y="1807"/>
                </a:lnTo>
                <a:lnTo>
                  <a:pt x="180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2716616" y="2919399"/>
            <a:ext cx="176999" cy="352924"/>
          </a:xfrm>
          <a:custGeom>
            <a:avLst/>
            <a:gdLst>
              <a:gd name="connsiteX0" fmla="*/ 99105 w 176999"/>
              <a:gd name="connsiteY0" fmla="*/ 0 h 352924"/>
              <a:gd name="connsiteX1" fmla="*/ 100910 w 176999"/>
              <a:gd name="connsiteY1" fmla="*/ 0 h 352924"/>
              <a:gd name="connsiteX2" fmla="*/ 100910 w 176999"/>
              <a:gd name="connsiteY2" fmla="*/ 1806 h 352924"/>
              <a:gd name="connsiteX3" fmla="*/ 104521 w 176999"/>
              <a:gd name="connsiteY3" fmla="*/ 1806 h 352924"/>
              <a:gd name="connsiteX4" fmla="*/ 106326 w 176999"/>
              <a:gd name="connsiteY4" fmla="*/ 7226 h 352924"/>
              <a:gd name="connsiteX5" fmla="*/ 106326 w 176999"/>
              <a:gd name="connsiteY5" fmla="*/ 12646 h 352924"/>
              <a:gd name="connsiteX6" fmla="*/ 109936 w 176999"/>
              <a:gd name="connsiteY6" fmla="*/ 18066 h 352924"/>
              <a:gd name="connsiteX7" fmla="*/ 113547 w 176999"/>
              <a:gd name="connsiteY7" fmla="*/ 25292 h 352924"/>
              <a:gd name="connsiteX8" fmla="*/ 115352 w 176999"/>
              <a:gd name="connsiteY8" fmla="*/ 32518 h 352924"/>
              <a:gd name="connsiteX9" fmla="*/ 118962 w 176999"/>
              <a:gd name="connsiteY9" fmla="*/ 43358 h 352924"/>
              <a:gd name="connsiteX10" fmla="*/ 122573 w 176999"/>
              <a:gd name="connsiteY10" fmla="*/ 56004 h 352924"/>
              <a:gd name="connsiteX11" fmla="*/ 124378 w 176999"/>
              <a:gd name="connsiteY11" fmla="*/ 68650 h 352924"/>
              <a:gd name="connsiteX12" fmla="*/ 127988 w 176999"/>
              <a:gd name="connsiteY12" fmla="*/ 81296 h 352924"/>
              <a:gd name="connsiteX13" fmla="*/ 131599 w 176999"/>
              <a:gd name="connsiteY13" fmla="*/ 95748 h 352924"/>
              <a:gd name="connsiteX14" fmla="*/ 133404 w 176999"/>
              <a:gd name="connsiteY14" fmla="*/ 110201 h 352924"/>
              <a:gd name="connsiteX15" fmla="*/ 137014 w 176999"/>
              <a:gd name="connsiteY15" fmla="*/ 128267 h 352924"/>
              <a:gd name="connsiteX16" fmla="*/ 140625 w 176999"/>
              <a:gd name="connsiteY16" fmla="*/ 148139 h 352924"/>
              <a:gd name="connsiteX17" fmla="*/ 142430 w 176999"/>
              <a:gd name="connsiteY17" fmla="*/ 168011 h 352924"/>
              <a:gd name="connsiteX18" fmla="*/ 142430 w 176999"/>
              <a:gd name="connsiteY18" fmla="*/ 189690 h 352924"/>
              <a:gd name="connsiteX19" fmla="*/ 146040 w 176999"/>
              <a:gd name="connsiteY19" fmla="*/ 205949 h 352924"/>
              <a:gd name="connsiteX20" fmla="*/ 149651 w 176999"/>
              <a:gd name="connsiteY20" fmla="*/ 225821 h 352924"/>
              <a:gd name="connsiteX21" fmla="*/ 151456 w 176999"/>
              <a:gd name="connsiteY21" fmla="*/ 243887 h 352924"/>
              <a:gd name="connsiteX22" fmla="*/ 155066 w 176999"/>
              <a:gd name="connsiteY22" fmla="*/ 261953 h 352924"/>
              <a:gd name="connsiteX23" fmla="*/ 158677 w 176999"/>
              <a:gd name="connsiteY23" fmla="*/ 276405 h 352924"/>
              <a:gd name="connsiteX24" fmla="*/ 160482 w 176999"/>
              <a:gd name="connsiteY24" fmla="*/ 294471 h 352924"/>
              <a:gd name="connsiteX25" fmla="*/ 164092 w 176999"/>
              <a:gd name="connsiteY25" fmla="*/ 308924 h 352924"/>
              <a:gd name="connsiteX26" fmla="*/ 169508 w 176999"/>
              <a:gd name="connsiteY26" fmla="*/ 325183 h 352924"/>
              <a:gd name="connsiteX27" fmla="*/ 173119 w 176999"/>
              <a:gd name="connsiteY27" fmla="*/ 337829 h 352924"/>
              <a:gd name="connsiteX28" fmla="*/ 176729 w 176999"/>
              <a:gd name="connsiteY28" fmla="*/ 350475 h 352924"/>
              <a:gd name="connsiteX29" fmla="*/ 176999 w 176999"/>
              <a:gd name="connsiteY29" fmla="*/ 351105 h 352924"/>
              <a:gd name="connsiteX30" fmla="*/ 0 w 176999"/>
              <a:gd name="connsiteY30" fmla="*/ 352924 h 352924"/>
              <a:gd name="connsiteX31" fmla="*/ 8845 w 176999"/>
              <a:gd name="connsiteY31" fmla="*/ 345055 h 352924"/>
              <a:gd name="connsiteX32" fmla="*/ 17871 w 176999"/>
              <a:gd name="connsiteY32" fmla="*/ 326989 h 352924"/>
              <a:gd name="connsiteX33" fmla="*/ 26897 w 176999"/>
              <a:gd name="connsiteY33" fmla="*/ 307117 h 352924"/>
              <a:gd name="connsiteX34" fmla="*/ 35923 w 176999"/>
              <a:gd name="connsiteY34" fmla="*/ 283632 h 352924"/>
              <a:gd name="connsiteX35" fmla="*/ 41339 w 176999"/>
              <a:gd name="connsiteY35" fmla="*/ 261953 h 352924"/>
              <a:gd name="connsiteX36" fmla="*/ 46754 w 176999"/>
              <a:gd name="connsiteY36" fmla="*/ 238467 h 352924"/>
              <a:gd name="connsiteX37" fmla="*/ 53975 w 176999"/>
              <a:gd name="connsiteY37" fmla="*/ 211369 h 352924"/>
              <a:gd name="connsiteX38" fmla="*/ 59391 w 176999"/>
              <a:gd name="connsiteY38" fmla="*/ 186077 h 352924"/>
              <a:gd name="connsiteX39" fmla="*/ 64806 w 176999"/>
              <a:gd name="connsiteY39" fmla="*/ 155365 h 352924"/>
              <a:gd name="connsiteX40" fmla="*/ 68417 w 176999"/>
              <a:gd name="connsiteY40" fmla="*/ 126460 h 352924"/>
              <a:gd name="connsiteX41" fmla="*/ 68417 w 176999"/>
              <a:gd name="connsiteY41" fmla="*/ 110201 h 352924"/>
              <a:gd name="connsiteX42" fmla="*/ 72027 w 176999"/>
              <a:gd name="connsiteY42" fmla="*/ 95748 h 352924"/>
              <a:gd name="connsiteX43" fmla="*/ 72027 w 176999"/>
              <a:gd name="connsiteY43" fmla="*/ 83102 h 352924"/>
              <a:gd name="connsiteX44" fmla="*/ 73832 w 176999"/>
              <a:gd name="connsiteY44" fmla="*/ 70456 h 352924"/>
              <a:gd name="connsiteX45" fmla="*/ 73832 w 176999"/>
              <a:gd name="connsiteY45" fmla="*/ 59617 h 352924"/>
              <a:gd name="connsiteX46" fmla="*/ 77443 w 176999"/>
              <a:gd name="connsiteY46" fmla="*/ 50584 h 352924"/>
              <a:gd name="connsiteX47" fmla="*/ 81053 w 176999"/>
              <a:gd name="connsiteY47" fmla="*/ 39744 h 352924"/>
              <a:gd name="connsiteX48" fmla="*/ 81053 w 176999"/>
              <a:gd name="connsiteY48" fmla="*/ 32518 h 352924"/>
              <a:gd name="connsiteX49" fmla="*/ 82858 w 176999"/>
              <a:gd name="connsiteY49" fmla="*/ 25292 h 352924"/>
              <a:gd name="connsiteX50" fmla="*/ 86469 w 176999"/>
              <a:gd name="connsiteY50" fmla="*/ 18066 h 352924"/>
              <a:gd name="connsiteX51" fmla="*/ 86469 w 176999"/>
              <a:gd name="connsiteY51" fmla="*/ 12646 h 352924"/>
              <a:gd name="connsiteX52" fmla="*/ 90079 w 176999"/>
              <a:gd name="connsiteY52" fmla="*/ 7226 h 352924"/>
              <a:gd name="connsiteX53" fmla="*/ 91884 w 176999"/>
              <a:gd name="connsiteY53" fmla="*/ 5420 h 352924"/>
              <a:gd name="connsiteX54" fmla="*/ 95495 w 176999"/>
              <a:gd name="connsiteY54" fmla="*/ 1806 h 352924"/>
              <a:gd name="connsiteX55" fmla="*/ 99105 w 176999"/>
              <a:gd name="connsiteY55" fmla="*/ 0 h 35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76999" h="352924">
                <a:moveTo>
                  <a:pt x="99105" y="0"/>
                </a:moveTo>
                <a:lnTo>
                  <a:pt x="100910" y="0"/>
                </a:lnTo>
                <a:lnTo>
                  <a:pt x="100910" y="1806"/>
                </a:lnTo>
                <a:lnTo>
                  <a:pt x="104521" y="1806"/>
                </a:lnTo>
                <a:lnTo>
                  <a:pt x="106326" y="7226"/>
                </a:lnTo>
                <a:lnTo>
                  <a:pt x="106326" y="12646"/>
                </a:lnTo>
                <a:lnTo>
                  <a:pt x="109936" y="18066"/>
                </a:lnTo>
                <a:lnTo>
                  <a:pt x="113547" y="25292"/>
                </a:lnTo>
                <a:lnTo>
                  <a:pt x="115352" y="32518"/>
                </a:lnTo>
                <a:lnTo>
                  <a:pt x="118962" y="43358"/>
                </a:lnTo>
                <a:lnTo>
                  <a:pt x="122573" y="56004"/>
                </a:lnTo>
                <a:lnTo>
                  <a:pt x="124378" y="68650"/>
                </a:lnTo>
                <a:lnTo>
                  <a:pt x="127988" y="81296"/>
                </a:lnTo>
                <a:lnTo>
                  <a:pt x="131599" y="95748"/>
                </a:lnTo>
                <a:lnTo>
                  <a:pt x="133404" y="110201"/>
                </a:lnTo>
                <a:lnTo>
                  <a:pt x="137014" y="128267"/>
                </a:lnTo>
                <a:lnTo>
                  <a:pt x="140625" y="148139"/>
                </a:lnTo>
                <a:lnTo>
                  <a:pt x="142430" y="168011"/>
                </a:lnTo>
                <a:lnTo>
                  <a:pt x="142430" y="189690"/>
                </a:lnTo>
                <a:lnTo>
                  <a:pt x="146040" y="205949"/>
                </a:lnTo>
                <a:lnTo>
                  <a:pt x="149651" y="225821"/>
                </a:lnTo>
                <a:lnTo>
                  <a:pt x="151456" y="243887"/>
                </a:lnTo>
                <a:lnTo>
                  <a:pt x="155066" y="261953"/>
                </a:lnTo>
                <a:lnTo>
                  <a:pt x="158677" y="276405"/>
                </a:lnTo>
                <a:lnTo>
                  <a:pt x="160482" y="294471"/>
                </a:lnTo>
                <a:lnTo>
                  <a:pt x="164092" y="308924"/>
                </a:lnTo>
                <a:lnTo>
                  <a:pt x="169508" y="325183"/>
                </a:lnTo>
                <a:lnTo>
                  <a:pt x="173119" y="337829"/>
                </a:lnTo>
                <a:lnTo>
                  <a:pt x="176729" y="350475"/>
                </a:lnTo>
                <a:lnTo>
                  <a:pt x="176999" y="351105"/>
                </a:lnTo>
                <a:lnTo>
                  <a:pt x="0" y="352924"/>
                </a:lnTo>
                <a:lnTo>
                  <a:pt x="8845" y="345055"/>
                </a:lnTo>
                <a:lnTo>
                  <a:pt x="17871" y="326989"/>
                </a:lnTo>
                <a:lnTo>
                  <a:pt x="26897" y="307117"/>
                </a:lnTo>
                <a:lnTo>
                  <a:pt x="35923" y="283632"/>
                </a:lnTo>
                <a:lnTo>
                  <a:pt x="41339" y="261953"/>
                </a:lnTo>
                <a:lnTo>
                  <a:pt x="46754" y="238467"/>
                </a:lnTo>
                <a:lnTo>
                  <a:pt x="53975" y="211369"/>
                </a:lnTo>
                <a:lnTo>
                  <a:pt x="59391" y="186077"/>
                </a:lnTo>
                <a:lnTo>
                  <a:pt x="64806" y="155365"/>
                </a:lnTo>
                <a:lnTo>
                  <a:pt x="68417" y="126460"/>
                </a:lnTo>
                <a:lnTo>
                  <a:pt x="68417" y="110201"/>
                </a:lnTo>
                <a:lnTo>
                  <a:pt x="72027" y="95748"/>
                </a:lnTo>
                <a:lnTo>
                  <a:pt x="72027" y="83102"/>
                </a:lnTo>
                <a:lnTo>
                  <a:pt x="73832" y="70456"/>
                </a:lnTo>
                <a:lnTo>
                  <a:pt x="73832" y="59617"/>
                </a:lnTo>
                <a:lnTo>
                  <a:pt x="77443" y="50584"/>
                </a:lnTo>
                <a:lnTo>
                  <a:pt x="81053" y="39744"/>
                </a:lnTo>
                <a:lnTo>
                  <a:pt x="81053" y="32518"/>
                </a:lnTo>
                <a:lnTo>
                  <a:pt x="82858" y="25292"/>
                </a:lnTo>
                <a:lnTo>
                  <a:pt x="86469" y="18066"/>
                </a:lnTo>
                <a:lnTo>
                  <a:pt x="86469" y="12646"/>
                </a:lnTo>
                <a:lnTo>
                  <a:pt x="90079" y="7226"/>
                </a:lnTo>
                <a:lnTo>
                  <a:pt x="91884" y="5420"/>
                </a:lnTo>
                <a:lnTo>
                  <a:pt x="95495" y="1806"/>
                </a:lnTo>
                <a:lnTo>
                  <a:pt x="9910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247619" y="3963555"/>
            <a:ext cx="1402983" cy="727766"/>
            <a:chOff x="1211822" y="4292256"/>
            <a:chExt cx="986533" cy="511742"/>
          </a:xfrm>
        </p:grpSpPr>
        <p:grpSp>
          <p:nvGrpSpPr>
            <p:cNvPr id="68" name="组合 67"/>
            <p:cNvGrpSpPr/>
            <p:nvPr/>
          </p:nvGrpSpPr>
          <p:grpSpPr>
            <a:xfrm>
              <a:off x="1690990" y="4294093"/>
              <a:ext cx="507365" cy="509905"/>
              <a:chOff x="7020272" y="4181056"/>
              <a:chExt cx="507365" cy="509905"/>
            </a:xfrm>
          </p:grpSpPr>
          <p:pic>
            <p:nvPicPr>
              <p:cNvPr id="69" name="图片 6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0272" y="418105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0" name="组合 69"/>
              <p:cNvGrpSpPr/>
              <p:nvPr/>
            </p:nvGrpSpPr>
            <p:grpSpPr>
              <a:xfrm>
                <a:off x="7091636" y="4279887"/>
                <a:ext cx="364636" cy="312242"/>
                <a:chOff x="2459038" y="1550988"/>
                <a:chExt cx="817562" cy="700088"/>
              </a:xfrm>
              <a:solidFill>
                <a:srgbClr val="FF0000"/>
              </a:solidFill>
            </p:grpSpPr>
            <p:sp>
              <p:nvSpPr>
                <p:cNvPr id="71" name="Freeform 34"/>
                <p:cNvSpPr/>
                <p:nvPr/>
              </p:nvSpPr>
              <p:spPr bwMode="auto">
                <a:xfrm>
                  <a:off x="2459038" y="1636713"/>
                  <a:ext cx="282575" cy="614363"/>
                </a:xfrm>
                <a:custGeom>
                  <a:avLst/>
                  <a:gdLst>
                    <a:gd name="T0" fmla="*/ 249 w 357"/>
                    <a:gd name="T1" fmla="*/ 21 h 775"/>
                    <a:gd name="T2" fmla="*/ 251 w 357"/>
                    <a:gd name="T3" fmla="*/ 12 h 775"/>
                    <a:gd name="T4" fmla="*/ 261 w 357"/>
                    <a:gd name="T5" fmla="*/ 3 h 775"/>
                    <a:gd name="T6" fmla="*/ 276 w 357"/>
                    <a:gd name="T7" fmla="*/ 0 h 775"/>
                    <a:gd name="T8" fmla="*/ 296 w 357"/>
                    <a:gd name="T9" fmla="*/ 3 h 775"/>
                    <a:gd name="T10" fmla="*/ 321 w 357"/>
                    <a:gd name="T11" fmla="*/ 12 h 775"/>
                    <a:gd name="T12" fmla="*/ 339 w 357"/>
                    <a:gd name="T13" fmla="*/ 23 h 775"/>
                    <a:gd name="T14" fmla="*/ 351 w 357"/>
                    <a:gd name="T15" fmla="*/ 32 h 775"/>
                    <a:gd name="T16" fmla="*/ 356 w 357"/>
                    <a:gd name="T17" fmla="*/ 41 h 775"/>
                    <a:gd name="T18" fmla="*/ 356 w 357"/>
                    <a:gd name="T19" fmla="*/ 56 h 775"/>
                    <a:gd name="T20" fmla="*/ 357 w 357"/>
                    <a:gd name="T21" fmla="*/ 77 h 775"/>
                    <a:gd name="T22" fmla="*/ 356 w 357"/>
                    <a:gd name="T23" fmla="*/ 108 h 775"/>
                    <a:gd name="T24" fmla="*/ 356 w 357"/>
                    <a:gd name="T25" fmla="*/ 145 h 775"/>
                    <a:gd name="T26" fmla="*/ 352 w 357"/>
                    <a:gd name="T27" fmla="*/ 205 h 775"/>
                    <a:gd name="T28" fmla="*/ 346 w 357"/>
                    <a:gd name="T29" fmla="*/ 292 h 775"/>
                    <a:gd name="T30" fmla="*/ 336 w 357"/>
                    <a:gd name="T31" fmla="*/ 371 h 775"/>
                    <a:gd name="T32" fmla="*/ 319 w 357"/>
                    <a:gd name="T33" fmla="*/ 446 h 775"/>
                    <a:gd name="T34" fmla="*/ 294 w 357"/>
                    <a:gd name="T35" fmla="*/ 516 h 775"/>
                    <a:gd name="T36" fmla="*/ 261 w 357"/>
                    <a:gd name="T37" fmla="*/ 581 h 775"/>
                    <a:gd name="T38" fmla="*/ 214 w 357"/>
                    <a:gd name="T39" fmla="*/ 640 h 775"/>
                    <a:gd name="T40" fmla="*/ 153 w 357"/>
                    <a:gd name="T41" fmla="*/ 691 h 775"/>
                    <a:gd name="T42" fmla="*/ 93 w 357"/>
                    <a:gd name="T43" fmla="*/ 732 h 775"/>
                    <a:gd name="T44" fmla="*/ 62 w 357"/>
                    <a:gd name="T45" fmla="*/ 750 h 775"/>
                    <a:gd name="T46" fmla="*/ 35 w 357"/>
                    <a:gd name="T47" fmla="*/ 764 h 775"/>
                    <a:gd name="T48" fmla="*/ 17 w 357"/>
                    <a:gd name="T49" fmla="*/ 772 h 775"/>
                    <a:gd name="T50" fmla="*/ 5 w 357"/>
                    <a:gd name="T51" fmla="*/ 775 h 775"/>
                    <a:gd name="T52" fmla="*/ 0 w 357"/>
                    <a:gd name="T53" fmla="*/ 775 h 775"/>
                    <a:gd name="T54" fmla="*/ 0 w 357"/>
                    <a:gd name="T55" fmla="*/ 769 h 775"/>
                    <a:gd name="T56" fmla="*/ 9 w 357"/>
                    <a:gd name="T57" fmla="*/ 760 h 775"/>
                    <a:gd name="T58" fmla="*/ 23 w 357"/>
                    <a:gd name="T59" fmla="*/ 746 h 775"/>
                    <a:gd name="T60" fmla="*/ 43 w 357"/>
                    <a:gd name="T61" fmla="*/ 726 h 775"/>
                    <a:gd name="T62" fmla="*/ 72 w 357"/>
                    <a:gd name="T63" fmla="*/ 701 h 775"/>
                    <a:gd name="T64" fmla="*/ 125 w 357"/>
                    <a:gd name="T65" fmla="*/ 655 h 775"/>
                    <a:gd name="T66" fmla="*/ 175 w 357"/>
                    <a:gd name="T67" fmla="*/ 598 h 775"/>
                    <a:gd name="T68" fmla="*/ 216 w 357"/>
                    <a:gd name="T69" fmla="*/ 535 h 775"/>
                    <a:gd name="T70" fmla="*/ 243 w 357"/>
                    <a:gd name="T71" fmla="*/ 473 h 775"/>
                    <a:gd name="T72" fmla="*/ 263 w 357"/>
                    <a:gd name="T73" fmla="*/ 409 h 775"/>
                    <a:gd name="T74" fmla="*/ 278 w 357"/>
                    <a:gd name="T75" fmla="*/ 322 h 775"/>
                    <a:gd name="T76" fmla="*/ 283 w 357"/>
                    <a:gd name="T77" fmla="*/ 259 h 775"/>
                    <a:gd name="T78" fmla="*/ 284 w 357"/>
                    <a:gd name="T79" fmla="*/ 193 h 775"/>
                    <a:gd name="T80" fmla="*/ 283 w 357"/>
                    <a:gd name="T81" fmla="*/ 162 h 775"/>
                    <a:gd name="T82" fmla="*/ 281 w 357"/>
                    <a:gd name="T83" fmla="*/ 134 h 775"/>
                    <a:gd name="T84" fmla="*/ 279 w 357"/>
                    <a:gd name="T85" fmla="*/ 112 h 775"/>
                    <a:gd name="T86" fmla="*/ 278 w 357"/>
                    <a:gd name="T87" fmla="*/ 92 h 775"/>
                    <a:gd name="T88" fmla="*/ 276 w 357"/>
                    <a:gd name="T89" fmla="*/ 77 h 775"/>
                    <a:gd name="T90" fmla="*/ 271 w 357"/>
                    <a:gd name="T91" fmla="*/ 60 h 775"/>
                    <a:gd name="T92" fmla="*/ 263 w 357"/>
                    <a:gd name="T93" fmla="*/ 44 h 775"/>
                    <a:gd name="T94" fmla="*/ 253 w 357"/>
                    <a:gd name="T95" fmla="*/ 31 h 7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57" h="775">
                      <a:moveTo>
                        <a:pt x="253" y="31"/>
                      </a:moveTo>
                      <a:lnTo>
                        <a:pt x="251" y="27"/>
                      </a:lnTo>
                      <a:lnTo>
                        <a:pt x="249" y="21"/>
                      </a:lnTo>
                      <a:lnTo>
                        <a:pt x="249" y="18"/>
                      </a:lnTo>
                      <a:lnTo>
                        <a:pt x="251" y="14"/>
                      </a:lnTo>
                      <a:lnTo>
                        <a:pt x="251" y="12"/>
                      </a:lnTo>
                      <a:lnTo>
                        <a:pt x="254" y="9"/>
                      </a:lnTo>
                      <a:lnTo>
                        <a:pt x="258" y="6"/>
                      </a:lnTo>
                      <a:lnTo>
                        <a:pt x="261" y="3"/>
                      </a:lnTo>
                      <a:lnTo>
                        <a:pt x="266" y="2"/>
                      </a:lnTo>
                      <a:lnTo>
                        <a:pt x="271" y="2"/>
                      </a:lnTo>
                      <a:lnTo>
                        <a:pt x="276" y="0"/>
                      </a:lnTo>
                      <a:lnTo>
                        <a:pt x="283" y="0"/>
                      </a:lnTo>
                      <a:lnTo>
                        <a:pt x="289" y="2"/>
                      </a:lnTo>
                      <a:lnTo>
                        <a:pt x="296" y="3"/>
                      </a:lnTo>
                      <a:lnTo>
                        <a:pt x="304" y="6"/>
                      </a:lnTo>
                      <a:lnTo>
                        <a:pt x="312" y="9"/>
                      </a:lnTo>
                      <a:lnTo>
                        <a:pt x="321" y="12"/>
                      </a:lnTo>
                      <a:lnTo>
                        <a:pt x="327" y="16"/>
                      </a:lnTo>
                      <a:lnTo>
                        <a:pt x="334" y="18"/>
                      </a:lnTo>
                      <a:lnTo>
                        <a:pt x="339" y="23"/>
                      </a:lnTo>
                      <a:lnTo>
                        <a:pt x="344" y="25"/>
                      </a:lnTo>
                      <a:lnTo>
                        <a:pt x="349" y="30"/>
                      </a:lnTo>
                      <a:lnTo>
                        <a:pt x="351" y="32"/>
                      </a:lnTo>
                      <a:lnTo>
                        <a:pt x="354" y="37"/>
                      </a:lnTo>
                      <a:lnTo>
                        <a:pt x="354" y="38"/>
                      </a:lnTo>
                      <a:lnTo>
                        <a:pt x="356" y="41"/>
                      </a:lnTo>
                      <a:lnTo>
                        <a:pt x="356" y="45"/>
                      </a:lnTo>
                      <a:lnTo>
                        <a:pt x="356" y="51"/>
                      </a:lnTo>
                      <a:lnTo>
                        <a:pt x="356" y="56"/>
                      </a:lnTo>
                      <a:lnTo>
                        <a:pt x="357" y="62"/>
                      </a:lnTo>
                      <a:lnTo>
                        <a:pt x="357" y="70"/>
                      </a:lnTo>
                      <a:lnTo>
                        <a:pt x="357" y="77"/>
                      </a:lnTo>
                      <a:lnTo>
                        <a:pt x="357" y="87"/>
                      </a:lnTo>
                      <a:lnTo>
                        <a:pt x="357" y="96"/>
                      </a:lnTo>
                      <a:lnTo>
                        <a:pt x="356" y="108"/>
                      </a:lnTo>
                      <a:lnTo>
                        <a:pt x="356" y="119"/>
                      </a:lnTo>
                      <a:lnTo>
                        <a:pt x="356" y="131"/>
                      </a:lnTo>
                      <a:lnTo>
                        <a:pt x="356" y="145"/>
                      </a:lnTo>
                      <a:lnTo>
                        <a:pt x="354" y="159"/>
                      </a:lnTo>
                      <a:lnTo>
                        <a:pt x="354" y="174"/>
                      </a:lnTo>
                      <a:lnTo>
                        <a:pt x="352" y="205"/>
                      </a:lnTo>
                      <a:lnTo>
                        <a:pt x="351" y="234"/>
                      </a:lnTo>
                      <a:lnTo>
                        <a:pt x="347" y="264"/>
                      </a:lnTo>
                      <a:lnTo>
                        <a:pt x="346" y="292"/>
                      </a:lnTo>
                      <a:lnTo>
                        <a:pt x="342" y="319"/>
                      </a:lnTo>
                      <a:lnTo>
                        <a:pt x="339" y="346"/>
                      </a:lnTo>
                      <a:lnTo>
                        <a:pt x="336" y="371"/>
                      </a:lnTo>
                      <a:lnTo>
                        <a:pt x="331" y="396"/>
                      </a:lnTo>
                      <a:lnTo>
                        <a:pt x="326" y="421"/>
                      </a:lnTo>
                      <a:lnTo>
                        <a:pt x="319" y="446"/>
                      </a:lnTo>
                      <a:lnTo>
                        <a:pt x="311" y="470"/>
                      </a:lnTo>
                      <a:lnTo>
                        <a:pt x="302" y="493"/>
                      </a:lnTo>
                      <a:lnTo>
                        <a:pt x="294" y="516"/>
                      </a:lnTo>
                      <a:lnTo>
                        <a:pt x="284" y="538"/>
                      </a:lnTo>
                      <a:lnTo>
                        <a:pt x="273" y="560"/>
                      </a:lnTo>
                      <a:lnTo>
                        <a:pt x="261" y="581"/>
                      </a:lnTo>
                      <a:lnTo>
                        <a:pt x="248" y="601"/>
                      </a:lnTo>
                      <a:lnTo>
                        <a:pt x="231" y="620"/>
                      </a:lnTo>
                      <a:lnTo>
                        <a:pt x="214" y="640"/>
                      </a:lnTo>
                      <a:lnTo>
                        <a:pt x="196" y="658"/>
                      </a:lnTo>
                      <a:lnTo>
                        <a:pt x="176" y="675"/>
                      </a:lnTo>
                      <a:lnTo>
                        <a:pt x="153" y="691"/>
                      </a:lnTo>
                      <a:lnTo>
                        <a:pt x="130" y="708"/>
                      </a:lnTo>
                      <a:lnTo>
                        <a:pt x="105" y="723"/>
                      </a:lnTo>
                      <a:lnTo>
                        <a:pt x="93" y="732"/>
                      </a:lnTo>
                      <a:lnTo>
                        <a:pt x="82" y="739"/>
                      </a:lnTo>
                      <a:lnTo>
                        <a:pt x="72" y="744"/>
                      </a:lnTo>
                      <a:lnTo>
                        <a:pt x="62" y="750"/>
                      </a:lnTo>
                      <a:lnTo>
                        <a:pt x="52" y="755"/>
                      </a:lnTo>
                      <a:lnTo>
                        <a:pt x="43" y="760"/>
                      </a:lnTo>
                      <a:lnTo>
                        <a:pt x="35" y="764"/>
                      </a:lnTo>
                      <a:lnTo>
                        <a:pt x="28" y="767"/>
                      </a:lnTo>
                      <a:lnTo>
                        <a:pt x="23" y="769"/>
                      </a:lnTo>
                      <a:lnTo>
                        <a:pt x="17" y="772"/>
                      </a:lnTo>
                      <a:lnTo>
                        <a:pt x="14" y="773"/>
                      </a:lnTo>
                      <a:lnTo>
                        <a:pt x="9" y="775"/>
                      </a:lnTo>
                      <a:lnTo>
                        <a:pt x="5" y="775"/>
                      </a:lnTo>
                      <a:lnTo>
                        <a:pt x="4" y="775"/>
                      </a:lnTo>
                      <a:lnTo>
                        <a:pt x="2" y="775"/>
                      </a:lnTo>
                      <a:lnTo>
                        <a:pt x="0" y="775"/>
                      </a:lnTo>
                      <a:lnTo>
                        <a:pt x="0" y="773"/>
                      </a:lnTo>
                      <a:lnTo>
                        <a:pt x="0" y="772"/>
                      </a:lnTo>
                      <a:lnTo>
                        <a:pt x="0" y="769"/>
                      </a:lnTo>
                      <a:lnTo>
                        <a:pt x="4" y="767"/>
                      </a:lnTo>
                      <a:lnTo>
                        <a:pt x="5" y="764"/>
                      </a:lnTo>
                      <a:lnTo>
                        <a:pt x="9" y="760"/>
                      </a:lnTo>
                      <a:lnTo>
                        <a:pt x="14" y="755"/>
                      </a:lnTo>
                      <a:lnTo>
                        <a:pt x="17" y="751"/>
                      </a:lnTo>
                      <a:lnTo>
                        <a:pt x="23" y="746"/>
                      </a:lnTo>
                      <a:lnTo>
                        <a:pt x="30" y="739"/>
                      </a:lnTo>
                      <a:lnTo>
                        <a:pt x="37" y="733"/>
                      </a:lnTo>
                      <a:lnTo>
                        <a:pt x="43" y="726"/>
                      </a:lnTo>
                      <a:lnTo>
                        <a:pt x="53" y="718"/>
                      </a:lnTo>
                      <a:lnTo>
                        <a:pt x="62" y="709"/>
                      </a:lnTo>
                      <a:lnTo>
                        <a:pt x="72" y="701"/>
                      </a:lnTo>
                      <a:lnTo>
                        <a:pt x="83" y="691"/>
                      </a:lnTo>
                      <a:lnTo>
                        <a:pt x="105" y="673"/>
                      </a:lnTo>
                      <a:lnTo>
                        <a:pt x="125" y="655"/>
                      </a:lnTo>
                      <a:lnTo>
                        <a:pt x="143" y="637"/>
                      </a:lnTo>
                      <a:lnTo>
                        <a:pt x="160" y="617"/>
                      </a:lnTo>
                      <a:lnTo>
                        <a:pt x="175" y="598"/>
                      </a:lnTo>
                      <a:lnTo>
                        <a:pt x="190" y="578"/>
                      </a:lnTo>
                      <a:lnTo>
                        <a:pt x="203" y="556"/>
                      </a:lnTo>
                      <a:lnTo>
                        <a:pt x="216" y="535"/>
                      </a:lnTo>
                      <a:lnTo>
                        <a:pt x="226" y="514"/>
                      </a:lnTo>
                      <a:lnTo>
                        <a:pt x="234" y="493"/>
                      </a:lnTo>
                      <a:lnTo>
                        <a:pt x="243" y="473"/>
                      </a:lnTo>
                      <a:lnTo>
                        <a:pt x="249" y="450"/>
                      </a:lnTo>
                      <a:lnTo>
                        <a:pt x="256" y="429"/>
                      </a:lnTo>
                      <a:lnTo>
                        <a:pt x="263" y="409"/>
                      </a:lnTo>
                      <a:lnTo>
                        <a:pt x="268" y="386"/>
                      </a:lnTo>
                      <a:lnTo>
                        <a:pt x="271" y="364"/>
                      </a:lnTo>
                      <a:lnTo>
                        <a:pt x="278" y="322"/>
                      </a:lnTo>
                      <a:lnTo>
                        <a:pt x="279" y="301"/>
                      </a:lnTo>
                      <a:lnTo>
                        <a:pt x="281" y="280"/>
                      </a:lnTo>
                      <a:lnTo>
                        <a:pt x="283" y="259"/>
                      </a:lnTo>
                      <a:lnTo>
                        <a:pt x="284" y="237"/>
                      </a:lnTo>
                      <a:lnTo>
                        <a:pt x="284" y="215"/>
                      </a:lnTo>
                      <a:lnTo>
                        <a:pt x="284" y="193"/>
                      </a:lnTo>
                      <a:lnTo>
                        <a:pt x="284" y="181"/>
                      </a:lnTo>
                      <a:lnTo>
                        <a:pt x="283" y="172"/>
                      </a:lnTo>
                      <a:lnTo>
                        <a:pt x="283" y="162"/>
                      </a:lnTo>
                      <a:lnTo>
                        <a:pt x="283" y="152"/>
                      </a:lnTo>
                      <a:lnTo>
                        <a:pt x="281" y="144"/>
                      </a:lnTo>
                      <a:lnTo>
                        <a:pt x="281" y="134"/>
                      </a:lnTo>
                      <a:lnTo>
                        <a:pt x="281" y="127"/>
                      </a:lnTo>
                      <a:lnTo>
                        <a:pt x="279" y="119"/>
                      </a:lnTo>
                      <a:lnTo>
                        <a:pt x="279" y="112"/>
                      </a:lnTo>
                      <a:lnTo>
                        <a:pt x="279" y="105"/>
                      </a:lnTo>
                      <a:lnTo>
                        <a:pt x="279" y="99"/>
                      </a:lnTo>
                      <a:lnTo>
                        <a:pt x="278" y="92"/>
                      </a:lnTo>
                      <a:lnTo>
                        <a:pt x="278" y="88"/>
                      </a:lnTo>
                      <a:lnTo>
                        <a:pt x="278" y="83"/>
                      </a:lnTo>
                      <a:lnTo>
                        <a:pt x="276" y="77"/>
                      </a:lnTo>
                      <a:lnTo>
                        <a:pt x="276" y="73"/>
                      </a:lnTo>
                      <a:lnTo>
                        <a:pt x="274" y="66"/>
                      </a:lnTo>
                      <a:lnTo>
                        <a:pt x="271" y="60"/>
                      </a:lnTo>
                      <a:lnTo>
                        <a:pt x="269" y="55"/>
                      </a:lnTo>
                      <a:lnTo>
                        <a:pt x="266" y="49"/>
                      </a:lnTo>
                      <a:lnTo>
                        <a:pt x="263" y="44"/>
                      </a:lnTo>
                      <a:lnTo>
                        <a:pt x="259" y="39"/>
                      </a:lnTo>
                      <a:lnTo>
                        <a:pt x="256" y="35"/>
                      </a:lnTo>
                      <a:lnTo>
                        <a:pt x="253" y="31"/>
                      </a:lnTo>
                      <a:lnTo>
                        <a:pt x="253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35"/>
                <p:cNvSpPr/>
                <p:nvPr/>
              </p:nvSpPr>
              <p:spPr bwMode="auto">
                <a:xfrm>
                  <a:off x="2862263" y="1550988"/>
                  <a:ext cx="414337" cy="685800"/>
                </a:xfrm>
                <a:custGeom>
                  <a:avLst/>
                  <a:gdLst>
                    <a:gd name="T0" fmla="*/ 75 w 523"/>
                    <a:gd name="T1" fmla="*/ 324 h 865"/>
                    <a:gd name="T2" fmla="*/ 72 w 523"/>
                    <a:gd name="T3" fmla="*/ 411 h 865"/>
                    <a:gd name="T4" fmla="*/ 68 w 523"/>
                    <a:gd name="T5" fmla="*/ 494 h 865"/>
                    <a:gd name="T6" fmla="*/ 75 w 523"/>
                    <a:gd name="T7" fmla="*/ 606 h 865"/>
                    <a:gd name="T8" fmla="*/ 80 w 523"/>
                    <a:gd name="T9" fmla="*/ 650 h 865"/>
                    <a:gd name="T10" fmla="*/ 85 w 523"/>
                    <a:gd name="T11" fmla="*/ 686 h 865"/>
                    <a:gd name="T12" fmla="*/ 95 w 523"/>
                    <a:gd name="T13" fmla="*/ 714 h 865"/>
                    <a:gd name="T14" fmla="*/ 107 w 523"/>
                    <a:gd name="T15" fmla="*/ 735 h 865"/>
                    <a:gd name="T16" fmla="*/ 145 w 523"/>
                    <a:gd name="T17" fmla="*/ 763 h 865"/>
                    <a:gd name="T18" fmla="*/ 203 w 523"/>
                    <a:gd name="T19" fmla="*/ 777 h 865"/>
                    <a:gd name="T20" fmla="*/ 268 w 523"/>
                    <a:gd name="T21" fmla="*/ 780 h 865"/>
                    <a:gd name="T22" fmla="*/ 336 w 523"/>
                    <a:gd name="T23" fmla="*/ 771 h 865"/>
                    <a:gd name="T24" fmla="*/ 389 w 523"/>
                    <a:gd name="T25" fmla="*/ 751 h 865"/>
                    <a:gd name="T26" fmla="*/ 419 w 523"/>
                    <a:gd name="T27" fmla="*/ 717 h 865"/>
                    <a:gd name="T28" fmla="*/ 435 w 523"/>
                    <a:gd name="T29" fmla="*/ 668 h 865"/>
                    <a:gd name="T30" fmla="*/ 447 w 523"/>
                    <a:gd name="T31" fmla="*/ 606 h 865"/>
                    <a:gd name="T32" fmla="*/ 450 w 523"/>
                    <a:gd name="T33" fmla="*/ 575 h 865"/>
                    <a:gd name="T34" fmla="*/ 454 w 523"/>
                    <a:gd name="T35" fmla="*/ 554 h 865"/>
                    <a:gd name="T36" fmla="*/ 459 w 523"/>
                    <a:gd name="T37" fmla="*/ 540 h 865"/>
                    <a:gd name="T38" fmla="*/ 465 w 523"/>
                    <a:gd name="T39" fmla="*/ 536 h 865"/>
                    <a:gd name="T40" fmla="*/ 468 w 523"/>
                    <a:gd name="T41" fmla="*/ 543 h 865"/>
                    <a:gd name="T42" fmla="*/ 475 w 523"/>
                    <a:gd name="T43" fmla="*/ 560 h 865"/>
                    <a:gd name="T44" fmla="*/ 482 w 523"/>
                    <a:gd name="T45" fmla="*/ 589 h 865"/>
                    <a:gd name="T46" fmla="*/ 488 w 523"/>
                    <a:gd name="T47" fmla="*/ 629 h 865"/>
                    <a:gd name="T48" fmla="*/ 493 w 523"/>
                    <a:gd name="T49" fmla="*/ 671 h 865"/>
                    <a:gd name="T50" fmla="*/ 500 w 523"/>
                    <a:gd name="T51" fmla="*/ 707 h 865"/>
                    <a:gd name="T52" fmla="*/ 510 w 523"/>
                    <a:gd name="T53" fmla="*/ 737 h 865"/>
                    <a:gd name="T54" fmla="*/ 520 w 523"/>
                    <a:gd name="T55" fmla="*/ 758 h 865"/>
                    <a:gd name="T56" fmla="*/ 523 w 523"/>
                    <a:gd name="T57" fmla="*/ 778 h 865"/>
                    <a:gd name="T58" fmla="*/ 512 w 523"/>
                    <a:gd name="T59" fmla="*/ 797 h 865"/>
                    <a:gd name="T60" fmla="*/ 487 w 523"/>
                    <a:gd name="T61" fmla="*/ 815 h 865"/>
                    <a:gd name="T62" fmla="*/ 447 w 523"/>
                    <a:gd name="T63" fmla="*/ 831 h 865"/>
                    <a:gd name="T64" fmla="*/ 357 w 523"/>
                    <a:gd name="T65" fmla="*/ 856 h 865"/>
                    <a:gd name="T66" fmla="*/ 286 w 523"/>
                    <a:gd name="T67" fmla="*/ 865 h 865"/>
                    <a:gd name="T68" fmla="*/ 224 w 523"/>
                    <a:gd name="T69" fmla="*/ 862 h 865"/>
                    <a:gd name="T70" fmla="*/ 176 w 523"/>
                    <a:gd name="T71" fmla="*/ 855 h 865"/>
                    <a:gd name="T72" fmla="*/ 131 w 523"/>
                    <a:gd name="T73" fmla="*/ 844 h 865"/>
                    <a:gd name="T74" fmla="*/ 93 w 523"/>
                    <a:gd name="T75" fmla="*/ 817 h 865"/>
                    <a:gd name="T76" fmla="*/ 62 w 523"/>
                    <a:gd name="T77" fmla="*/ 784 h 865"/>
                    <a:gd name="T78" fmla="*/ 38 w 523"/>
                    <a:gd name="T79" fmla="*/ 735 h 865"/>
                    <a:gd name="T80" fmla="*/ 29 w 523"/>
                    <a:gd name="T81" fmla="*/ 703 h 865"/>
                    <a:gd name="T82" fmla="*/ 22 w 523"/>
                    <a:gd name="T83" fmla="*/ 659 h 865"/>
                    <a:gd name="T84" fmla="*/ 17 w 523"/>
                    <a:gd name="T85" fmla="*/ 601 h 865"/>
                    <a:gd name="T86" fmla="*/ 15 w 523"/>
                    <a:gd name="T87" fmla="*/ 532 h 865"/>
                    <a:gd name="T88" fmla="*/ 20 w 523"/>
                    <a:gd name="T89" fmla="*/ 305 h 865"/>
                    <a:gd name="T90" fmla="*/ 25 w 523"/>
                    <a:gd name="T91" fmla="*/ 198 h 865"/>
                    <a:gd name="T92" fmla="*/ 25 w 523"/>
                    <a:gd name="T93" fmla="*/ 138 h 865"/>
                    <a:gd name="T94" fmla="*/ 22 w 523"/>
                    <a:gd name="T95" fmla="*/ 92 h 865"/>
                    <a:gd name="T96" fmla="*/ 15 w 523"/>
                    <a:gd name="T97" fmla="*/ 60 h 865"/>
                    <a:gd name="T98" fmla="*/ 4 w 523"/>
                    <a:gd name="T99" fmla="*/ 30 h 865"/>
                    <a:gd name="T100" fmla="*/ 0 w 523"/>
                    <a:gd name="T101" fmla="*/ 7 h 865"/>
                    <a:gd name="T102" fmla="*/ 15 w 523"/>
                    <a:gd name="T103" fmla="*/ 0 h 865"/>
                    <a:gd name="T104" fmla="*/ 43 w 523"/>
                    <a:gd name="T105" fmla="*/ 7 h 865"/>
                    <a:gd name="T106" fmla="*/ 77 w 523"/>
                    <a:gd name="T107" fmla="*/ 21 h 865"/>
                    <a:gd name="T108" fmla="*/ 105 w 523"/>
                    <a:gd name="T109" fmla="*/ 42 h 865"/>
                    <a:gd name="T110" fmla="*/ 112 w 523"/>
                    <a:gd name="T111" fmla="*/ 62 h 865"/>
                    <a:gd name="T112" fmla="*/ 107 w 523"/>
                    <a:gd name="T113" fmla="*/ 87 h 865"/>
                    <a:gd name="T114" fmla="*/ 100 w 523"/>
                    <a:gd name="T115" fmla="*/ 117 h 865"/>
                    <a:gd name="T116" fmla="*/ 93 w 523"/>
                    <a:gd name="T117" fmla="*/ 140 h 865"/>
                    <a:gd name="T118" fmla="*/ 88 w 523"/>
                    <a:gd name="T119" fmla="*/ 172 h 865"/>
                    <a:gd name="T120" fmla="*/ 82 w 523"/>
                    <a:gd name="T121" fmla="*/ 214 h 865"/>
                    <a:gd name="T122" fmla="*/ 80 w 523"/>
                    <a:gd name="T123" fmla="*/ 250 h 8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23" h="865">
                      <a:moveTo>
                        <a:pt x="80" y="250"/>
                      </a:moveTo>
                      <a:lnTo>
                        <a:pt x="78" y="276"/>
                      </a:lnTo>
                      <a:lnTo>
                        <a:pt x="77" y="301"/>
                      </a:lnTo>
                      <a:lnTo>
                        <a:pt x="75" y="324"/>
                      </a:lnTo>
                      <a:lnTo>
                        <a:pt x="75" y="347"/>
                      </a:lnTo>
                      <a:lnTo>
                        <a:pt x="73" y="369"/>
                      </a:lnTo>
                      <a:lnTo>
                        <a:pt x="73" y="390"/>
                      </a:lnTo>
                      <a:lnTo>
                        <a:pt x="72" y="411"/>
                      </a:lnTo>
                      <a:lnTo>
                        <a:pt x="70" y="430"/>
                      </a:lnTo>
                      <a:lnTo>
                        <a:pt x="68" y="451"/>
                      </a:lnTo>
                      <a:lnTo>
                        <a:pt x="68" y="472"/>
                      </a:lnTo>
                      <a:lnTo>
                        <a:pt x="68" y="494"/>
                      </a:lnTo>
                      <a:lnTo>
                        <a:pt x="68" y="517"/>
                      </a:lnTo>
                      <a:lnTo>
                        <a:pt x="70" y="539"/>
                      </a:lnTo>
                      <a:lnTo>
                        <a:pt x="72" y="561"/>
                      </a:lnTo>
                      <a:lnTo>
                        <a:pt x="75" y="606"/>
                      </a:lnTo>
                      <a:lnTo>
                        <a:pt x="75" y="617"/>
                      </a:lnTo>
                      <a:lnTo>
                        <a:pt x="77" y="629"/>
                      </a:lnTo>
                      <a:lnTo>
                        <a:pt x="78" y="639"/>
                      </a:lnTo>
                      <a:lnTo>
                        <a:pt x="80" y="650"/>
                      </a:lnTo>
                      <a:lnTo>
                        <a:pt x="80" y="660"/>
                      </a:lnTo>
                      <a:lnTo>
                        <a:pt x="82" y="668"/>
                      </a:lnTo>
                      <a:lnTo>
                        <a:pt x="83" y="678"/>
                      </a:lnTo>
                      <a:lnTo>
                        <a:pt x="85" y="686"/>
                      </a:lnTo>
                      <a:lnTo>
                        <a:pt x="88" y="693"/>
                      </a:lnTo>
                      <a:lnTo>
                        <a:pt x="90" y="700"/>
                      </a:lnTo>
                      <a:lnTo>
                        <a:pt x="92" y="707"/>
                      </a:lnTo>
                      <a:lnTo>
                        <a:pt x="95" y="714"/>
                      </a:lnTo>
                      <a:lnTo>
                        <a:pt x="98" y="720"/>
                      </a:lnTo>
                      <a:lnTo>
                        <a:pt x="100" y="725"/>
                      </a:lnTo>
                      <a:lnTo>
                        <a:pt x="103" y="730"/>
                      </a:lnTo>
                      <a:lnTo>
                        <a:pt x="107" y="735"/>
                      </a:lnTo>
                      <a:lnTo>
                        <a:pt x="115" y="744"/>
                      </a:lnTo>
                      <a:lnTo>
                        <a:pt x="123" y="751"/>
                      </a:lnTo>
                      <a:lnTo>
                        <a:pt x="133" y="758"/>
                      </a:lnTo>
                      <a:lnTo>
                        <a:pt x="145" y="763"/>
                      </a:lnTo>
                      <a:lnTo>
                        <a:pt x="158" y="767"/>
                      </a:lnTo>
                      <a:lnTo>
                        <a:pt x="171" y="771"/>
                      </a:lnTo>
                      <a:lnTo>
                        <a:pt x="186" y="774"/>
                      </a:lnTo>
                      <a:lnTo>
                        <a:pt x="203" y="777"/>
                      </a:lnTo>
                      <a:lnTo>
                        <a:pt x="219" y="778"/>
                      </a:lnTo>
                      <a:lnTo>
                        <a:pt x="234" y="778"/>
                      </a:lnTo>
                      <a:lnTo>
                        <a:pt x="251" y="780"/>
                      </a:lnTo>
                      <a:lnTo>
                        <a:pt x="268" y="780"/>
                      </a:lnTo>
                      <a:lnTo>
                        <a:pt x="284" y="778"/>
                      </a:lnTo>
                      <a:lnTo>
                        <a:pt x="302" y="777"/>
                      </a:lnTo>
                      <a:lnTo>
                        <a:pt x="319" y="774"/>
                      </a:lnTo>
                      <a:lnTo>
                        <a:pt x="336" y="771"/>
                      </a:lnTo>
                      <a:lnTo>
                        <a:pt x="351" y="767"/>
                      </a:lnTo>
                      <a:lnTo>
                        <a:pt x="366" y="763"/>
                      </a:lnTo>
                      <a:lnTo>
                        <a:pt x="377" y="758"/>
                      </a:lnTo>
                      <a:lnTo>
                        <a:pt x="389" y="751"/>
                      </a:lnTo>
                      <a:lnTo>
                        <a:pt x="397" y="744"/>
                      </a:lnTo>
                      <a:lnTo>
                        <a:pt x="405" y="735"/>
                      </a:lnTo>
                      <a:lnTo>
                        <a:pt x="414" y="727"/>
                      </a:lnTo>
                      <a:lnTo>
                        <a:pt x="419" y="717"/>
                      </a:lnTo>
                      <a:lnTo>
                        <a:pt x="424" y="706"/>
                      </a:lnTo>
                      <a:lnTo>
                        <a:pt x="429" y="693"/>
                      </a:lnTo>
                      <a:lnTo>
                        <a:pt x="432" y="681"/>
                      </a:lnTo>
                      <a:lnTo>
                        <a:pt x="435" y="668"/>
                      </a:lnTo>
                      <a:lnTo>
                        <a:pt x="439" y="653"/>
                      </a:lnTo>
                      <a:lnTo>
                        <a:pt x="442" y="639"/>
                      </a:lnTo>
                      <a:lnTo>
                        <a:pt x="445" y="622"/>
                      </a:lnTo>
                      <a:lnTo>
                        <a:pt x="447" y="606"/>
                      </a:lnTo>
                      <a:lnTo>
                        <a:pt x="447" y="597"/>
                      </a:lnTo>
                      <a:lnTo>
                        <a:pt x="449" y="589"/>
                      </a:lnTo>
                      <a:lnTo>
                        <a:pt x="449" y="582"/>
                      </a:lnTo>
                      <a:lnTo>
                        <a:pt x="450" y="575"/>
                      </a:lnTo>
                      <a:lnTo>
                        <a:pt x="450" y="569"/>
                      </a:lnTo>
                      <a:lnTo>
                        <a:pt x="452" y="564"/>
                      </a:lnTo>
                      <a:lnTo>
                        <a:pt x="454" y="558"/>
                      </a:lnTo>
                      <a:lnTo>
                        <a:pt x="454" y="554"/>
                      </a:lnTo>
                      <a:lnTo>
                        <a:pt x="455" y="550"/>
                      </a:lnTo>
                      <a:lnTo>
                        <a:pt x="457" y="546"/>
                      </a:lnTo>
                      <a:lnTo>
                        <a:pt x="457" y="543"/>
                      </a:lnTo>
                      <a:lnTo>
                        <a:pt x="459" y="540"/>
                      </a:lnTo>
                      <a:lnTo>
                        <a:pt x="460" y="539"/>
                      </a:lnTo>
                      <a:lnTo>
                        <a:pt x="462" y="537"/>
                      </a:lnTo>
                      <a:lnTo>
                        <a:pt x="464" y="536"/>
                      </a:lnTo>
                      <a:lnTo>
                        <a:pt x="465" y="536"/>
                      </a:lnTo>
                      <a:lnTo>
                        <a:pt x="465" y="537"/>
                      </a:lnTo>
                      <a:lnTo>
                        <a:pt x="467" y="537"/>
                      </a:lnTo>
                      <a:lnTo>
                        <a:pt x="468" y="540"/>
                      </a:lnTo>
                      <a:lnTo>
                        <a:pt x="468" y="543"/>
                      </a:lnTo>
                      <a:lnTo>
                        <a:pt x="470" y="546"/>
                      </a:lnTo>
                      <a:lnTo>
                        <a:pt x="472" y="550"/>
                      </a:lnTo>
                      <a:lnTo>
                        <a:pt x="473" y="554"/>
                      </a:lnTo>
                      <a:lnTo>
                        <a:pt x="475" y="560"/>
                      </a:lnTo>
                      <a:lnTo>
                        <a:pt x="477" y="567"/>
                      </a:lnTo>
                      <a:lnTo>
                        <a:pt x="478" y="574"/>
                      </a:lnTo>
                      <a:lnTo>
                        <a:pt x="480" y="581"/>
                      </a:lnTo>
                      <a:lnTo>
                        <a:pt x="482" y="589"/>
                      </a:lnTo>
                      <a:lnTo>
                        <a:pt x="483" y="597"/>
                      </a:lnTo>
                      <a:lnTo>
                        <a:pt x="485" y="607"/>
                      </a:lnTo>
                      <a:lnTo>
                        <a:pt x="487" y="618"/>
                      </a:lnTo>
                      <a:lnTo>
                        <a:pt x="488" y="629"/>
                      </a:lnTo>
                      <a:lnTo>
                        <a:pt x="488" y="641"/>
                      </a:lnTo>
                      <a:lnTo>
                        <a:pt x="490" y="650"/>
                      </a:lnTo>
                      <a:lnTo>
                        <a:pt x="492" y="661"/>
                      </a:lnTo>
                      <a:lnTo>
                        <a:pt x="493" y="671"/>
                      </a:lnTo>
                      <a:lnTo>
                        <a:pt x="495" y="681"/>
                      </a:lnTo>
                      <a:lnTo>
                        <a:pt x="497" y="689"/>
                      </a:lnTo>
                      <a:lnTo>
                        <a:pt x="498" y="699"/>
                      </a:lnTo>
                      <a:lnTo>
                        <a:pt x="500" y="707"/>
                      </a:lnTo>
                      <a:lnTo>
                        <a:pt x="503" y="716"/>
                      </a:lnTo>
                      <a:lnTo>
                        <a:pt x="505" y="723"/>
                      </a:lnTo>
                      <a:lnTo>
                        <a:pt x="507" y="730"/>
                      </a:lnTo>
                      <a:lnTo>
                        <a:pt x="510" y="737"/>
                      </a:lnTo>
                      <a:lnTo>
                        <a:pt x="512" y="742"/>
                      </a:lnTo>
                      <a:lnTo>
                        <a:pt x="515" y="748"/>
                      </a:lnTo>
                      <a:lnTo>
                        <a:pt x="517" y="753"/>
                      </a:lnTo>
                      <a:lnTo>
                        <a:pt x="520" y="758"/>
                      </a:lnTo>
                      <a:lnTo>
                        <a:pt x="522" y="763"/>
                      </a:lnTo>
                      <a:lnTo>
                        <a:pt x="523" y="769"/>
                      </a:lnTo>
                      <a:lnTo>
                        <a:pt x="523" y="773"/>
                      </a:lnTo>
                      <a:lnTo>
                        <a:pt x="523" y="778"/>
                      </a:lnTo>
                      <a:lnTo>
                        <a:pt x="522" y="783"/>
                      </a:lnTo>
                      <a:lnTo>
                        <a:pt x="520" y="787"/>
                      </a:lnTo>
                      <a:lnTo>
                        <a:pt x="517" y="792"/>
                      </a:lnTo>
                      <a:lnTo>
                        <a:pt x="512" y="797"/>
                      </a:lnTo>
                      <a:lnTo>
                        <a:pt x="507" y="801"/>
                      </a:lnTo>
                      <a:lnTo>
                        <a:pt x="502" y="805"/>
                      </a:lnTo>
                      <a:lnTo>
                        <a:pt x="495" y="810"/>
                      </a:lnTo>
                      <a:lnTo>
                        <a:pt x="487" y="815"/>
                      </a:lnTo>
                      <a:lnTo>
                        <a:pt x="478" y="819"/>
                      </a:lnTo>
                      <a:lnTo>
                        <a:pt x="468" y="823"/>
                      </a:lnTo>
                      <a:lnTo>
                        <a:pt x="459" y="827"/>
                      </a:lnTo>
                      <a:lnTo>
                        <a:pt x="447" y="831"/>
                      </a:lnTo>
                      <a:lnTo>
                        <a:pt x="424" y="840"/>
                      </a:lnTo>
                      <a:lnTo>
                        <a:pt x="400" y="847"/>
                      </a:lnTo>
                      <a:lnTo>
                        <a:pt x="379" y="852"/>
                      </a:lnTo>
                      <a:lnTo>
                        <a:pt x="357" y="856"/>
                      </a:lnTo>
                      <a:lnTo>
                        <a:pt x="337" y="861"/>
                      </a:lnTo>
                      <a:lnTo>
                        <a:pt x="319" y="862"/>
                      </a:lnTo>
                      <a:lnTo>
                        <a:pt x="302" y="863"/>
                      </a:lnTo>
                      <a:lnTo>
                        <a:pt x="286" y="865"/>
                      </a:lnTo>
                      <a:lnTo>
                        <a:pt x="269" y="863"/>
                      </a:lnTo>
                      <a:lnTo>
                        <a:pt x="253" y="863"/>
                      </a:lnTo>
                      <a:lnTo>
                        <a:pt x="238" y="862"/>
                      </a:lnTo>
                      <a:lnTo>
                        <a:pt x="224" y="862"/>
                      </a:lnTo>
                      <a:lnTo>
                        <a:pt x="211" y="861"/>
                      </a:lnTo>
                      <a:lnTo>
                        <a:pt x="198" y="858"/>
                      </a:lnTo>
                      <a:lnTo>
                        <a:pt x="186" y="856"/>
                      </a:lnTo>
                      <a:lnTo>
                        <a:pt x="176" y="855"/>
                      </a:lnTo>
                      <a:lnTo>
                        <a:pt x="165" y="852"/>
                      </a:lnTo>
                      <a:lnTo>
                        <a:pt x="153" y="851"/>
                      </a:lnTo>
                      <a:lnTo>
                        <a:pt x="141" y="847"/>
                      </a:lnTo>
                      <a:lnTo>
                        <a:pt x="131" y="844"/>
                      </a:lnTo>
                      <a:lnTo>
                        <a:pt x="121" y="838"/>
                      </a:lnTo>
                      <a:lnTo>
                        <a:pt x="112" y="833"/>
                      </a:lnTo>
                      <a:lnTo>
                        <a:pt x="102" y="826"/>
                      </a:lnTo>
                      <a:lnTo>
                        <a:pt x="93" y="817"/>
                      </a:lnTo>
                      <a:lnTo>
                        <a:pt x="85" y="810"/>
                      </a:lnTo>
                      <a:lnTo>
                        <a:pt x="77" y="802"/>
                      </a:lnTo>
                      <a:lnTo>
                        <a:pt x="70" y="794"/>
                      </a:lnTo>
                      <a:lnTo>
                        <a:pt x="62" y="784"/>
                      </a:lnTo>
                      <a:lnTo>
                        <a:pt x="55" y="773"/>
                      </a:lnTo>
                      <a:lnTo>
                        <a:pt x="48" y="760"/>
                      </a:lnTo>
                      <a:lnTo>
                        <a:pt x="43" y="748"/>
                      </a:lnTo>
                      <a:lnTo>
                        <a:pt x="38" y="735"/>
                      </a:lnTo>
                      <a:lnTo>
                        <a:pt x="35" y="728"/>
                      </a:lnTo>
                      <a:lnTo>
                        <a:pt x="34" y="721"/>
                      </a:lnTo>
                      <a:lnTo>
                        <a:pt x="30" y="713"/>
                      </a:lnTo>
                      <a:lnTo>
                        <a:pt x="29" y="703"/>
                      </a:lnTo>
                      <a:lnTo>
                        <a:pt x="27" y="693"/>
                      </a:lnTo>
                      <a:lnTo>
                        <a:pt x="25" y="684"/>
                      </a:lnTo>
                      <a:lnTo>
                        <a:pt x="24" y="671"/>
                      </a:lnTo>
                      <a:lnTo>
                        <a:pt x="22" y="659"/>
                      </a:lnTo>
                      <a:lnTo>
                        <a:pt x="20" y="646"/>
                      </a:lnTo>
                      <a:lnTo>
                        <a:pt x="19" y="632"/>
                      </a:lnTo>
                      <a:lnTo>
                        <a:pt x="19" y="617"/>
                      </a:lnTo>
                      <a:lnTo>
                        <a:pt x="17" y="601"/>
                      </a:lnTo>
                      <a:lnTo>
                        <a:pt x="17" y="586"/>
                      </a:lnTo>
                      <a:lnTo>
                        <a:pt x="15" y="568"/>
                      </a:lnTo>
                      <a:lnTo>
                        <a:pt x="15" y="550"/>
                      </a:lnTo>
                      <a:lnTo>
                        <a:pt x="15" y="532"/>
                      </a:lnTo>
                      <a:lnTo>
                        <a:pt x="15" y="494"/>
                      </a:lnTo>
                      <a:lnTo>
                        <a:pt x="15" y="455"/>
                      </a:lnTo>
                      <a:lnTo>
                        <a:pt x="19" y="380"/>
                      </a:lnTo>
                      <a:lnTo>
                        <a:pt x="20" y="305"/>
                      </a:lnTo>
                      <a:lnTo>
                        <a:pt x="22" y="269"/>
                      </a:lnTo>
                      <a:lnTo>
                        <a:pt x="25" y="232"/>
                      </a:lnTo>
                      <a:lnTo>
                        <a:pt x="25" y="214"/>
                      </a:lnTo>
                      <a:lnTo>
                        <a:pt x="25" y="198"/>
                      </a:lnTo>
                      <a:lnTo>
                        <a:pt x="25" y="181"/>
                      </a:lnTo>
                      <a:lnTo>
                        <a:pt x="27" y="165"/>
                      </a:lnTo>
                      <a:lnTo>
                        <a:pt x="25" y="152"/>
                      </a:lnTo>
                      <a:lnTo>
                        <a:pt x="25" y="138"/>
                      </a:lnTo>
                      <a:lnTo>
                        <a:pt x="25" y="125"/>
                      </a:lnTo>
                      <a:lnTo>
                        <a:pt x="24" y="114"/>
                      </a:lnTo>
                      <a:lnTo>
                        <a:pt x="24" y="103"/>
                      </a:lnTo>
                      <a:lnTo>
                        <a:pt x="22" y="92"/>
                      </a:lnTo>
                      <a:lnTo>
                        <a:pt x="20" y="83"/>
                      </a:lnTo>
                      <a:lnTo>
                        <a:pt x="19" y="74"/>
                      </a:lnTo>
                      <a:lnTo>
                        <a:pt x="17" y="67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0" y="47"/>
                      </a:lnTo>
                      <a:lnTo>
                        <a:pt x="5" y="39"/>
                      </a:lnTo>
                      <a:lnTo>
                        <a:pt x="4" y="30"/>
                      </a:lnTo>
                      <a:lnTo>
                        <a:pt x="0" y="23"/>
                      </a:lnTo>
                      <a:lnTo>
                        <a:pt x="0" y="16"/>
                      </a:lnTo>
                      <a:lnTo>
                        <a:pt x="0" y="11"/>
                      </a:lnTo>
                      <a:lnTo>
                        <a:pt x="0" y="7"/>
                      </a:lnTo>
                      <a:lnTo>
                        <a:pt x="4" y="4"/>
                      </a:lnTo>
                      <a:lnTo>
                        <a:pt x="5" y="1"/>
                      </a:lnTo>
                      <a:lnTo>
                        <a:pt x="10" y="0"/>
                      </a:lnTo>
                      <a:lnTo>
                        <a:pt x="15" y="0"/>
                      </a:lnTo>
                      <a:lnTo>
                        <a:pt x="20" y="0"/>
                      </a:lnTo>
                      <a:lnTo>
                        <a:pt x="27" y="1"/>
                      </a:lnTo>
                      <a:lnTo>
                        <a:pt x="35" y="3"/>
                      </a:lnTo>
                      <a:lnTo>
                        <a:pt x="43" y="7"/>
                      </a:lnTo>
                      <a:lnTo>
                        <a:pt x="55" y="9"/>
                      </a:lnTo>
                      <a:lnTo>
                        <a:pt x="65" y="15"/>
                      </a:lnTo>
                      <a:lnTo>
                        <a:pt x="72" y="18"/>
                      </a:lnTo>
                      <a:lnTo>
                        <a:pt x="77" y="21"/>
                      </a:lnTo>
                      <a:lnTo>
                        <a:pt x="87" y="25"/>
                      </a:lnTo>
                      <a:lnTo>
                        <a:pt x="95" y="30"/>
                      </a:lnTo>
                      <a:lnTo>
                        <a:pt x="100" y="36"/>
                      </a:lnTo>
                      <a:lnTo>
                        <a:pt x="105" y="42"/>
                      </a:lnTo>
                      <a:lnTo>
                        <a:pt x="108" y="46"/>
                      </a:lnTo>
                      <a:lnTo>
                        <a:pt x="112" y="51"/>
                      </a:lnTo>
                      <a:lnTo>
                        <a:pt x="112" y="57"/>
                      </a:lnTo>
                      <a:lnTo>
                        <a:pt x="112" y="62"/>
                      </a:lnTo>
                      <a:lnTo>
                        <a:pt x="112" y="68"/>
                      </a:lnTo>
                      <a:lnTo>
                        <a:pt x="110" y="74"/>
                      </a:lnTo>
                      <a:lnTo>
                        <a:pt x="108" y="81"/>
                      </a:lnTo>
                      <a:lnTo>
                        <a:pt x="107" y="87"/>
                      </a:lnTo>
                      <a:lnTo>
                        <a:pt x="105" y="96"/>
                      </a:lnTo>
                      <a:lnTo>
                        <a:pt x="103" y="103"/>
                      </a:lnTo>
                      <a:lnTo>
                        <a:pt x="102" y="111"/>
                      </a:lnTo>
                      <a:lnTo>
                        <a:pt x="100" y="117"/>
                      </a:lnTo>
                      <a:lnTo>
                        <a:pt x="98" y="121"/>
                      </a:lnTo>
                      <a:lnTo>
                        <a:pt x="97" y="126"/>
                      </a:lnTo>
                      <a:lnTo>
                        <a:pt x="95" y="133"/>
                      </a:lnTo>
                      <a:lnTo>
                        <a:pt x="93" y="140"/>
                      </a:lnTo>
                      <a:lnTo>
                        <a:pt x="92" y="147"/>
                      </a:lnTo>
                      <a:lnTo>
                        <a:pt x="90" y="156"/>
                      </a:lnTo>
                      <a:lnTo>
                        <a:pt x="90" y="164"/>
                      </a:lnTo>
                      <a:lnTo>
                        <a:pt x="88" y="172"/>
                      </a:lnTo>
                      <a:lnTo>
                        <a:pt x="87" y="182"/>
                      </a:lnTo>
                      <a:lnTo>
                        <a:pt x="85" y="192"/>
                      </a:lnTo>
                      <a:lnTo>
                        <a:pt x="83" y="203"/>
                      </a:lnTo>
                      <a:lnTo>
                        <a:pt x="82" y="214"/>
                      </a:lnTo>
                      <a:lnTo>
                        <a:pt x="82" y="225"/>
                      </a:lnTo>
                      <a:lnTo>
                        <a:pt x="80" y="238"/>
                      </a:lnTo>
                      <a:lnTo>
                        <a:pt x="80" y="250"/>
                      </a:lnTo>
                      <a:lnTo>
                        <a:pt x="80" y="25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1211822" y="4292256"/>
              <a:ext cx="507365" cy="509905"/>
              <a:chOff x="7020272" y="4181056"/>
              <a:chExt cx="507365" cy="509905"/>
            </a:xfrm>
          </p:grpSpPr>
          <p:pic>
            <p:nvPicPr>
              <p:cNvPr id="77" name="图片 7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0272" y="4181056"/>
                <a:ext cx="507365" cy="509905"/>
              </a:xfrm>
              <a:prstGeom prst="rect">
                <a:avLst/>
              </a:prstGeom>
            </p:spPr>
          </p:pic>
          <p:sp>
            <p:nvSpPr>
              <p:cNvPr id="78" name="Freeform 34"/>
              <p:cNvSpPr/>
              <p:nvPr/>
            </p:nvSpPr>
            <p:spPr bwMode="auto">
              <a:xfrm>
                <a:off x="7091639" y="4318120"/>
                <a:ext cx="126030" cy="274008"/>
              </a:xfrm>
              <a:custGeom>
                <a:avLst/>
                <a:gdLst>
                  <a:gd name="T0" fmla="*/ 249 w 357"/>
                  <a:gd name="T1" fmla="*/ 21 h 775"/>
                  <a:gd name="T2" fmla="*/ 251 w 357"/>
                  <a:gd name="T3" fmla="*/ 12 h 775"/>
                  <a:gd name="T4" fmla="*/ 261 w 357"/>
                  <a:gd name="T5" fmla="*/ 3 h 775"/>
                  <a:gd name="T6" fmla="*/ 276 w 357"/>
                  <a:gd name="T7" fmla="*/ 0 h 775"/>
                  <a:gd name="T8" fmla="*/ 296 w 357"/>
                  <a:gd name="T9" fmla="*/ 3 h 775"/>
                  <a:gd name="T10" fmla="*/ 321 w 357"/>
                  <a:gd name="T11" fmla="*/ 12 h 775"/>
                  <a:gd name="T12" fmla="*/ 339 w 357"/>
                  <a:gd name="T13" fmla="*/ 23 h 775"/>
                  <a:gd name="T14" fmla="*/ 351 w 357"/>
                  <a:gd name="T15" fmla="*/ 32 h 775"/>
                  <a:gd name="T16" fmla="*/ 356 w 357"/>
                  <a:gd name="T17" fmla="*/ 41 h 775"/>
                  <a:gd name="T18" fmla="*/ 356 w 357"/>
                  <a:gd name="T19" fmla="*/ 56 h 775"/>
                  <a:gd name="T20" fmla="*/ 357 w 357"/>
                  <a:gd name="T21" fmla="*/ 77 h 775"/>
                  <a:gd name="T22" fmla="*/ 356 w 357"/>
                  <a:gd name="T23" fmla="*/ 108 h 775"/>
                  <a:gd name="T24" fmla="*/ 356 w 357"/>
                  <a:gd name="T25" fmla="*/ 145 h 775"/>
                  <a:gd name="T26" fmla="*/ 352 w 357"/>
                  <a:gd name="T27" fmla="*/ 205 h 775"/>
                  <a:gd name="T28" fmla="*/ 346 w 357"/>
                  <a:gd name="T29" fmla="*/ 292 h 775"/>
                  <a:gd name="T30" fmla="*/ 336 w 357"/>
                  <a:gd name="T31" fmla="*/ 371 h 775"/>
                  <a:gd name="T32" fmla="*/ 319 w 357"/>
                  <a:gd name="T33" fmla="*/ 446 h 775"/>
                  <a:gd name="T34" fmla="*/ 294 w 357"/>
                  <a:gd name="T35" fmla="*/ 516 h 775"/>
                  <a:gd name="T36" fmla="*/ 261 w 357"/>
                  <a:gd name="T37" fmla="*/ 581 h 775"/>
                  <a:gd name="T38" fmla="*/ 214 w 357"/>
                  <a:gd name="T39" fmla="*/ 640 h 775"/>
                  <a:gd name="T40" fmla="*/ 153 w 357"/>
                  <a:gd name="T41" fmla="*/ 691 h 775"/>
                  <a:gd name="T42" fmla="*/ 93 w 357"/>
                  <a:gd name="T43" fmla="*/ 732 h 775"/>
                  <a:gd name="T44" fmla="*/ 62 w 357"/>
                  <a:gd name="T45" fmla="*/ 750 h 775"/>
                  <a:gd name="T46" fmla="*/ 35 w 357"/>
                  <a:gd name="T47" fmla="*/ 764 h 775"/>
                  <a:gd name="T48" fmla="*/ 17 w 357"/>
                  <a:gd name="T49" fmla="*/ 772 h 775"/>
                  <a:gd name="T50" fmla="*/ 5 w 357"/>
                  <a:gd name="T51" fmla="*/ 775 h 775"/>
                  <a:gd name="T52" fmla="*/ 0 w 357"/>
                  <a:gd name="T53" fmla="*/ 775 h 775"/>
                  <a:gd name="T54" fmla="*/ 0 w 357"/>
                  <a:gd name="T55" fmla="*/ 769 h 775"/>
                  <a:gd name="T56" fmla="*/ 9 w 357"/>
                  <a:gd name="T57" fmla="*/ 760 h 775"/>
                  <a:gd name="T58" fmla="*/ 23 w 357"/>
                  <a:gd name="T59" fmla="*/ 746 h 775"/>
                  <a:gd name="T60" fmla="*/ 43 w 357"/>
                  <a:gd name="T61" fmla="*/ 726 h 775"/>
                  <a:gd name="T62" fmla="*/ 72 w 357"/>
                  <a:gd name="T63" fmla="*/ 701 h 775"/>
                  <a:gd name="T64" fmla="*/ 125 w 357"/>
                  <a:gd name="T65" fmla="*/ 655 h 775"/>
                  <a:gd name="T66" fmla="*/ 175 w 357"/>
                  <a:gd name="T67" fmla="*/ 598 h 775"/>
                  <a:gd name="T68" fmla="*/ 216 w 357"/>
                  <a:gd name="T69" fmla="*/ 535 h 775"/>
                  <a:gd name="T70" fmla="*/ 243 w 357"/>
                  <a:gd name="T71" fmla="*/ 473 h 775"/>
                  <a:gd name="T72" fmla="*/ 263 w 357"/>
                  <a:gd name="T73" fmla="*/ 409 h 775"/>
                  <a:gd name="T74" fmla="*/ 278 w 357"/>
                  <a:gd name="T75" fmla="*/ 322 h 775"/>
                  <a:gd name="T76" fmla="*/ 283 w 357"/>
                  <a:gd name="T77" fmla="*/ 259 h 775"/>
                  <a:gd name="T78" fmla="*/ 284 w 357"/>
                  <a:gd name="T79" fmla="*/ 193 h 775"/>
                  <a:gd name="T80" fmla="*/ 283 w 357"/>
                  <a:gd name="T81" fmla="*/ 162 h 775"/>
                  <a:gd name="T82" fmla="*/ 281 w 357"/>
                  <a:gd name="T83" fmla="*/ 134 h 775"/>
                  <a:gd name="T84" fmla="*/ 279 w 357"/>
                  <a:gd name="T85" fmla="*/ 112 h 775"/>
                  <a:gd name="T86" fmla="*/ 278 w 357"/>
                  <a:gd name="T87" fmla="*/ 92 h 775"/>
                  <a:gd name="T88" fmla="*/ 276 w 357"/>
                  <a:gd name="T89" fmla="*/ 77 h 775"/>
                  <a:gd name="T90" fmla="*/ 271 w 357"/>
                  <a:gd name="T91" fmla="*/ 60 h 775"/>
                  <a:gd name="T92" fmla="*/ 263 w 357"/>
                  <a:gd name="T93" fmla="*/ 44 h 775"/>
                  <a:gd name="T94" fmla="*/ 253 w 357"/>
                  <a:gd name="T95" fmla="*/ 3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7" h="775">
                    <a:moveTo>
                      <a:pt x="253" y="31"/>
                    </a:moveTo>
                    <a:lnTo>
                      <a:pt x="251" y="27"/>
                    </a:lnTo>
                    <a:lnTo>
                      <a:pt x="249" y="21"/>
                    </a:lnTo>
                    <a:lnTo>
                      <a:pt x="249" y="18"/>
                    </a:lnTo>
                    <a:lnTo>
                      <a:pt x="251" y="14"/>
                    </a:lnTo>
                    <a:lnTo>
                      <a:pt x="251" y="12"/>
                    </a:lnTo>
                    <a:lnTo>
                      <a:pt x="254" y="9"/>
                    </a:lnTo>
                    <a:lnTo>
                      <a:pt x="258" y="6"/>
                    </a:lnTo>
                    <a:lnTo>
                      <a:pt x="261" y="3"/>
                    </a:lnTo>
                    <a:lnTo>
                      <a:pt x="266" y="2"/>
                    </a:lnTo>
                    <a:lnTo>
                      <a:pt x="271" y="2"/>
                    </a:lnTo>
                    <a:lnTo>
                      <a:pt x="276" y="0"/>
                    </a:lnTo>
                    <a:lnTo>
                      <a:pt x="283" y="0"/>
                    </a:lnTo>
                    <a:lnTo>
                      <a:pt x="289" y="2"/>
                    </a:lnTo>
                    <a:lnTo>
                      <a:pt x="296" y="3"/>
                    </a:lnTo>
                    <a:lnTo>
                      <a:pt x="304" y="6"/>
                    </a:lnTo>
                    <a:lnTo>
                      <a:pt x="312" y="9"/>
                    </a:lnTo>
                    <a:lnTo>
                      <a:pt x="321" y="12"/>
                    </a:lnTo>
                    <a:lnTo>
                      <a:pt x="327" y="16"/>
                    </a:lnTo>
                    <a:lnTo>
                      <a:pt x="334" y="18"/>
                    </a:lnTo>
                    <a:lnTo>
                      <a:pt x="339" y="23"/>
                    </a:lnTo>
                    <a:lnTo>
                      <a:pt x="344" y="25"/>
                    </a:lnTo>
                    <a:lnTo>
                      <a:pt x="349" y="30"/>
                    </a:lnTo>
                    <a:lnTo>
                      <a:pt x="351" y="32"/>
                    </a:lnTo>
                    <a:lnTo>
                      <a:pt x="354" y="37"/>
                    </a:lnTo>
                    <a:lnTo>
                      <a:pt x="354" y="38"/>
                    </a:lnTo>
                    <a:lnTo>
                      <a:pt x="356" y="41"/>
                    </a:lnTo>
                    <a:lnTo>
                      <a:pt x="356" y="45"/>
                    </a:lnTo>
                    <a:lnTo>
                      <a:pt x="356" y="51"/>
                    </a:lnTo>
                    <a:lnTo>
                      <a:pt x="356" y="56"/>
                    </a:lnTo>
                    <a:lnTo>
                      <a:pt x="357" y="62"/>
                    </a:lnTo>
                    <a:lnTo>
                      <a:pt x="357" y="70"/>
                    </a:lnTo>
                    <a:lnTo>
                      <a:pt x="357" y="77"/>
                    </a:lnTo>
                    <a:lnTo>
                      <a:pt x="357" y="87"/>
                    </a:lnTo>
                    <a:lnTo>
                      <a:pt x="357" y="96"/>
                    </a:lnTo>
                    <a:lnTo>
                      <a:pt x="356" y="108"/>
                    </a:lnTo>
                    <a:lnTo>
                      <a:pt x="356" y="119"/>
                    </a:lnTo>
                    <a:lnTo>
                      <a:pt x="356" y="131"/>
                    </a:lnTo>
                    <a:lnTo>
                      <a:pt x="356" y="145"/>
                    </a:lnTo>
                    <a:lnTo>
                      <a:pt x="354" y="159"/>
                    </a:lnTo>
                    <a:lnTo>
                      <a:pt x="354" y="174"/>
                    </a:lnTo>
                    <a:lnTo>
                      <a:pt x="352" y="205"/>
                    </a:lnTo>
                    <a:lnTo>
                      <a:pt x="351" y="234"/>
                    </a:lnTo>
                    <a:lnTo>
                      <a:pt x="347" y="264"/>
                    </a:lnTo>
                    <a:lnTo>
                      <a:pt x="346" y="292"/>
                    </a:lnTo>
                    <a:lnTo>
                      <a:pt x="342" y="319"/>
                    </a:lnTo>
                    <a:lnTo>
                      <a:pt x="339" y="346"/>
                    </a:lnTo>
                    <a:lnTo>
                      <a:pt x="336" y="371"/>
                    </a:lnTo>
                    <a:lnTo>
                      <a:pt x="331" y="396"/>
                    </a:lnTo>
                    <a:lnTo>
                      <a:pt x="326" y="421"/>
                    </a:lnTo>
                    <a:lnTo>
                      <a:pt x="319" y="446"/>
                    </a:lnTo>
                    <a:lnTo>
                      <a:pt x="311" y="470"/>
                    </a:lnTo>
                    <a:lnTo>
                      <a:pt x="302" y="493"/>
                    </a:lnTo>
                    <a:lnTo>
                      <a:pt x="294" y="516"/>
                    </a:lnTo>
                    <a:lnTo>
                      <a:pt x="284" y="538"/>
                    </a:lnTo>
                    <a:lnTo>
                      <a:pt x="273" y="560"/>
                    </a:lnTo>
                    <a:lnTo>
                      <a:pt x="261" y="581"/>
                    </a:lnTo>
                    <a:lnTo>
                      <a:pt x="248" y="601"/>
                    </a:lnTo>
                    <a:lnTo>
                      <a:pt x="231" y="620"/>
                    </a:lnTo>
                    <a:lnTo>
                      <a:pt x="214" y="640"/>
                    </a:lnTo>
                    <a:lnTo>
                      <a:pt x="196" y="658"/>
                    </a:lnTo>
                    <a:lnTo>
                      <a:pt x="176" y="675"/>
                    </a:lnTo>
                    <a:lnTo>
                      <a:pt x="153" y="691"/>
                    </a:lnTo>
                    <a:lnTo>
                      <a:pt x="130" y="708"/>
                    </a:lnTo>
                    <a:lnTo>
                      <a:pt x="105" y="723"/>
                    </a:lnTo>
                    <a:lnTo>
                      <a:pt x="93" y="732"/>
                    </a:lnTo>
                    <a:lnTo>
                      <a:pt x="82" y="739"/>
                    </a:lnTo>
                    <a:lnTo>
                      <a:pt x="72" y="744"/>
                    </a:lnTo>
                    <a:lnTo>
                      <a:pt x="62" y="750"/>
                    </a:lnTo>
                    <a:lnTo>
                      <a:pt x="52" y="755"/>
                    </a:lnTo>
                    <a:lnTo>
                      <a:pt x="43" y="760"/>
                    </a:lnTo>
                    <a:lnTo>
                      <a:pt x="35" y="764"/>
                    </a:lnTo>
                    <a:lnTo>
                      <a:pt x="28" y="767"/>
                    </a:lnTo>
                    <a:lnTo>
                      <a:pt x="23" y="769"/>
                    </a:lnTo>
                    <a:lnTo>
                      <a:pt x="17" y="772"/>
                    </a:lnTo>
                    <a:lnTo>
                      <a:pt x="14" y="773"/>
                    </a:lnTo>
                    <a:lnTo>
                      <a:pt x="9" y="775"/>
                    </a:lnTo>
                    <a:lnTo>
                      <a:pt x="5" y="775"/>
                    </a:lnTo>
                    <a:lnTo>
                      <a:pt x="4" y="775"/>
                    </a:lnTo>
                    <a:lnTo>
                      <a:pt x="2" y="775"/>
                    </a:lnTo>
                    <a:lnTo>
                      <a:pt x="0" y="775"/>
                    </a:lnTo>
                    <a:lnTo>
                      <a:pt x="0" y="773"/>
                    </a:lnTo>
                    <a:lnTo>
                      <a:pt x="0" y="772"/>
                    </a:lnTo>
                    <a:lnTo>
                      <a:pt x="0" y="769"/>
                    </a:lnTo>
                    <a:lnTo>
                      <a:pt x="4" y="767"/>
                    </a:lnTo>
                    <a:lnTo>
                      <a:pt x="5" y="764"/>
                    </a:lnTo>
                    <a:lnTo>
                      <a:pt x="9" y="760"/>
                    </a:lnTo>
                    <a:lnTo>
                      <a:pt x="14" y="755"/>
                    </a:lnTo>
                    <a:lnTo>
                      <a:pt x="17" y="751"/>
                    </a:lnTo>
                    <a:lnTo>
                      <a:pt x="23" y="746"/>
                    </a:lnTo>
                    <a:lnTo>
                      <a:pt x="30" y="739"/>
                    </a:lnTo>
                    <a:lnTo>
                      <a:pt x="37" y="733"/>
                    </a:lnTo>
                    <a:lnTo>
                      <a:pt x="43" y="726"/>
                    </a:lnTo>
                    <a:lnTo>
                      <a:pt x="53" y="718"/>
                    </a:lnTo>
                    <a:lnTo>
                      <a:pt x="62" y="709"/>
                    </a:lnTo>
                    <a:lnTo>
                      <a:pt x="72" y="701"/>
                    </a:lnTo>
                    <a:lnTo>
                      <a:pt x="83" y="691"/>
                    </a:lnTo>
                    <a:lnTo>
                      <a:pt x="105" y="673"/>
                    </a:lnTo>
                    <a:lnTo>
                      <a:pt x="125" y="655"/>
                    </a:lnTo>
                    <a:lnTo>
                      <a:pt x="143" y="637"/>
                    </a:lnTo>
                    <a:lnTo>
                      <a:pt x="160" y="617"/>
                    </a:lnTo>
                    <a:lnTo>
                      <a:pt x="175" y="598"/>
                    </a:lnTo>
                    <a:lnTo>
                      <a:pt x="190" y="578"/>
                    </a:lnTo>
                    <a:lnTo>
                      <a:pt x="203" y="556"/>
                    </a:lnTo>
                    <a:lnTo>
                      <a:pt x="216" y="535"/>
                    </a:lnTo>
                    <a:lnTo>
                      <a:pt x="226" y="514"/>
                    </a:lnTo>
                    <a:lnTo>
                      <a:pt x="234" y="493"/>
                    </a:lnTo>
                    <a:lnTo>
                      <a:pt x="243" y="473"/>
                    </a:lnTo>
                    <a:lnTo>
                      <a:pt x="249" y="450"/>
                    </a:lnTo>
                    <a:lnTo>
                      <a:pt x="256" y="429"/>
                    </a:lnTo>
                    <a:lnTo>
                      <a:pt x="263" y="409"/>
                    </a:lnTo>
                    <a:lnTo>
                      <a:pt x="268" y="386"/>
                    </a:lnTo>
                    <a:lnTo>
                      <a:pt x="271" y="364"/>
                    </a:lnTo>
                    <a:lnTo>
                      <a:pt x="278" y="322"/>
                    </a:lnTo>
                    <a:lnTo>
                      <a:pt x="279" y="301"/>
                    </a:lnTo>
                    <a:lnTo>
                      <a:pt x="281" y="280"/>
                    </a:lnTo>
                    <a:lnTo>
                      <a:pt x="283" y="259"/>
                    </a:lnTo>
                    <a:lnTo>
                      <a:pt x="284" y="237"/>
                    </a:lnTo>
                    <a:lnTo>
                      <a:pt x="284" y="215"/>
                    </a:lnTo>
                    <a:lnTo>
                      <a:pt x="284" y="193"/>
                    </a:lnTo>
                    <a:lnTo>
                      <a:pt x="284" y="181"/>
                    </a:lnTo>
                    <a:lnTo>
                      <a:pt x="283" y="172"/>
                    </a:lnTo>
                    <a:lnTo>
                      <a:pt x="283" y="162"/>
                    </a:lnTo>
                    <a:lnTo>
                      <a:pt x="283" y="152"/>
                    </a:lnTo>
                    <a:lnTo>
                      <a:pt x="281" y="144"/>
                    </a:lnTo>
                    <a:lnTo>
                      <a:pt x="281" y="134"/>
                    </a:lnTo>
                    <a:lnTo>
                      <a:pt x="281" y="127"/>
                    </a:lnTo>
                    <a:lnTo>
                      <a:pt x="279" y="119"/>
                    </a:lnTo>
                    <a:lnTo>
                      <a:pt x="279" y="112"/>
                    </a:lnTo>
                    <a:lnTo>
                      <a:pt x="279" y="105"/>
                    </a:lnTo>
                    <a:lnTo>
                      <a:pt x="279" y="99"/>
                    </a:lnTo>
                    <a:lnTo>
                      <a:pt x="278" y="92"/>
                    </a:lnTo>
                    <a:lnTo>
                      <a:pt x="278" y="88"/>
                    </a:lnTo>
                    <a:lnTo>
                      <a:pt x="278" y="83"/>
                    </a:lnTo>
                    <a:lnTo>
                      <a:pt x="276" y="77"/>
                    </a:lnTo>
                    <a:lnTo>
                      <a:pt x="276" y="73"/>
                    </a:lnTo>
                    <a:lnTo>
                      <a:pt x="274" y="66"/>
                    </a:lnTo>
                    <a:lnTo>
                      <a:pt x="271" y="60"/>
                    </a:lnTo>
                    <a:lnTo>
                      <a:pt x="269" y="55"/>
                    </a:lnTo>
                    <a:lnTo>
                      <a:pt x="266" y="49"/>
                    </a:lnTo>
                    <a:lnTo>
                      <a:pt x="263" y="44"/>
                    </a:lnTo>
                    <a:lnTo>
                      <a:pt x="259" y="39"/>
                    </a:lnTo>
                    <a:lnTo>
                      <a:pt x="256" y="35"/>
                    </a:lnTo>
                    <a:lnTo>
                      <a:pt x="253" y="31"/>
                    </a:lnTo>
                    <a:lnTo>
                      <a:pt x="253" y="31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30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684" y="2284846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3" grpId="0" animBg="1"/>
      <p:bldP spid="74" grpId="0" animBg="1"/>
      <p:bldP spid="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6372200" y="1275606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2016519"/>
            <a:ext cx="1656184" cy="759061"/>
            <a:chOff x="695924" y="1658464"/>
            <a:chExt cx="1342107" cy="1376501"/>
          </a:xfrm>
        </p:grpSpPr>
        <p:sp>
          <p:nvSpPr>
            <p:cNvPr id="27" name="圆角矩形 26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2365797" y="1995686"/>
            <a:ext cx="1656184" cy="757909"/>
            <a:chOff x="4067944" y="1693956"/>
            <a:chExt cx="1342107" cy="1374411"/>
          </a:xfrm>
        </p:grpSpPr>
        <p:sp>
          <p:nvSpPr>
            <p:cNvPr id="35" name="圆角矩形 34"/>
            <p:cNvSpPr/>
            <p:nvPr/>
          </p:nvSpPr>
          <p:spPr>
            <a:xfrm>
              <a:off x="4067944" y="1771607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2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693956"/>
              <a:ext cx="701602" cy="1336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5004048" y="2038506"/>
            <a:ext cx="1656184" cy="749269"/>
            <a:chOff x="4067944" y="1771607"/>
            <a:chExt cx="1342107" cy="1358743"/>
          </a:xfrm>
        </p:grpSpPr>
        <p:sp>
          <p:nvSpPr>
            <p:cNvPr id="67" name="圆角矩形 66"/>
            <p:cNvSpPr/>
            <p:nvPr/>
          </p:nvSpPr>
          <p:spPr>
            <a:xfrm>
              <a:off x="4067944" y="1771607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68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94038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0" name="组合 69"/>
          <p:cNvGrpSpPr/>
          <p:nvPr/>
        </p:nvGrpSpPr>
        <p:grpSpPr>
          <a:xfrm>
            <a:off x="6804248" y="2038506"/>
            <a:ext cx="1656184" cy="749269"/>
            <a:chOff x="695924" y="1698335"/>
            <a:chExt cx="1342107" cy="1358743"/>
          </a:xfrm>
        </p:grpSpPr>
        <p:sp>
          <p:nvSpPr>
            <p:cNvPr id="71" name="圆角矩形 70"/>
            <p:cNvSpPr/>
            <p:nvPr/>
          </p:nvSpPr>
          <p:spPr>
            <a:xfrm>
              <a:off x="695924" y="1698335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2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720766"/>
              <a:ext cx="660079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4" name="组合 73"/>
          <p:cNvGrpSpPr/>
          <p:nvPr/>
        </p:nvGrpSpPr>
        <p:grpSpPr>
          <a:xfrm>
            <a:off x="539552" y="4066923"/>
            <a:ext cx="1656184" cy="737075"/>
            <a:chOff x="695924" y="1698334"/>
            <a:chExt cx="1342107" cy="1336630"/>
          </a:xfrm>
        </p:grpSpPr>
        <p:sp>
          <p:nvSpPr>
            <p:cNvPr id="75" name="圆角矩形 74"/>
            <p:cNvSpPr/>
            <p:nvPr/>
          </p:nvSpPr>
          <p:spPr>
            <a:xfrm>
              <a:off x="695924" y="1698334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3"/>
              <a:ext cx="718431" cy="133631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7" name="组合 76"/>
          <p:cNvGrpSpPr/>
          <p:nvPr/>
        </p:nvGrpSpPr>
        <p:grpSpPr>
          <a:xfrm>
            <a:off x="2365797" y="4066923"/>
            <a:ext cx="1656184" cy="737074"/>
            <a:chOff x="4067944" y="1771606"/>
            <a:chExt cx="1342107" cy="1336629"/>
          </a:xfrm>
        </p:grpSpPr>
        <p:sp>
          <p:nvSpPr>
            <p:cNvPr id="78" name="圆角矩形 77"/>
            <p:cNvSpPr/>
            <p:nvPr/>
          </p:nvSpPr>
          <p:spPr>
            <a:xfrm>
              <a:off x="4067944" y="1771606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4" name="组合 83"/>
          <p:cNvGrpSpPr/>
          <p:nvPr/>
        </p:nvGrpSpPr>
        <p:grpSpPr>
          <a:xfrm>
            <a:off x="5004048" y="4066923"/>
            <a:ext cx="1656184" cy="737074"/>
            <a:chOff x="4067944" y="1771606"/>
            <a:chExt cx="1342107" cy="1336629"/>
          </a:xfrm>
        </p:grpSpPr>
        <p:sp>
          <p:nvSpPr>
            <p:cNvPr id="85" name="圆角矩形 84"/>
            <p:cNvSpPr/>
            <p:nvPr/>
          </p:nvSpPr>
          <p:spPr>
            <a:xfrm>
              <a:off x="4067944" y="1771606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86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8" name="组合 87"/>
          <p:cNvGrpSpPr/>
          <p:nvPr/>
        </p:nvGrpSpPr>
        <p:grpSpPr>
          <a:xfrm>
            <a:off x="6804248" y="4066923"/>
            <a:ext cx="1656184" cy="737074"/>
            <a:chOff x="695924" y="1698334"/>
            <a:chExt cx="1342107" cy="1336629"/>
          </a:xfrm>
        </p:grpSpPr>
        <p:sp>
          <p:nvSpPr>
            <p:cNvPr id="89" name="圆角矩形 88"/>
            <p:cNvSpPr/>
            <p:nvPr/>
          </p:nvSpPr>
          <p:spPr>
            <a:xfrm>
              <a:off x="695924" y="1698334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9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" name="圆角矩形 43"/>
          <p:cNvSpPr/>
          <p:nvPr/>
        </p:nvSpPr>
        <p:spPr>
          <a:xfrm>
            <a:off x="539552" y="1995686"/>
            <a:ext cx="1656184" cy="779893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chuán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365797" y="1995686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chán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004048" y="2028713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zhài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804248" y="2028713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zài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539552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kàn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2365797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tàn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5004048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sǎn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6804248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shǎn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92" name="矩形 91"/>
          <p:cNvSpPr/>
          <p:nvPr/>
        </p:nvSpPr>
        <p:spPr>
          <a:xfrm>
            <a:off x="3193889" y="483518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正确读音点一点。</a:t>
            </a:r>
            <a:endParaRPr lang="en-US" altLang="zh-CN" sz="36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2758" y="1275606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372200" y="3291830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932758" y="3291830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chemeClr val="l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69" grpId="0" animBg="1"/>
      <p:bldP spid="73" grpId="0" animBg="1"/>
      <p:bldP spid="80" grpId="0" animBg="1"/>
      <p:bldP spid="81" grpId="0" animBg="1"/>
      <p:bldP spid="87" grpId="0" animBg="1"/>
      <p:bldP spid="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"/>
          <p:cNvSpPr txBox="1"/>
          <p:nvPr/>
        </p:nvSpPr>
        <p:spPr>
          <a:xfrm>
            <a:off x="611560" y="1851670"/>
            <a:ext cx="3240360" cy="2455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男女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生对读课文，看看哪组读得好！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9512" y="580031"/>
            <a:ext cx="4327588" cy="695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smtClean="0">
                <a:ln w="0"/>
                <a:latin typeface="+mn-ea"/>
              </a:rPr>
              <a:t>第</a:t>
            </a:r>
            <a:r>
              <a:rPr lang="zh-CN" altLang="en-US" sz="2800" b="1">
                <a:ln w="0"/>
                <a:latin typeface="+mn-ea"/>
              </a:rPr>
              <a:t>三关</a:t>
            </a:r>
            <a:r>
              <a:rPr lang="zh-CN" altLang="en-US" sz="2800" b="1" smtClean="0">
                <a:ln w="0"/>
                <a:latin typeface="+mn-ea"/>
              </a:rPr>
              <a:t>：朗读</a:t>
            </a:r>
            <a:r>
              <a:rPr lang="zh-CN" altLang="en-US" sz="2800" b="1">
                <a:ln w="0"/>
                <a:latin typeface="+mn-ea"/>
              </a:rPr>
              <a:t>比</a:t>
            </a:r>
            <a:r>
              <a:rPr lang="zh-CN" altLang="en-US" sz="2800" b="1" smtClean="0">
                <a:ln w="0"/>
                <a:latin typeface="+mn-ea"/>
              </a:rPr>
              <a:t>赛</a:t>
            </a:r>
            <a:endParaRPr lang="zh-CN" altLang="en-US" sz="2800" b="1" dirty="0">
              <a:ln w="0"/>
              <a:latin typeface="+mn-ea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6" r="11603"/>
          <a:stretch>
            <a:fillRect/>
          </a:stretch>
        </p:blipFill>
        <p:spPr bwMode="auto">
          <a:xfrm>
            <a:off x="4548201" y="1001688"/>
            <a:ext cx="4236082" cy="3847417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9512" y="1172906"/>
            <a:ext cx="8748464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齐读课文的第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句，然后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看看课本插图，找一找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插图中的“小小的船”在哪里吧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！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6000"/>
                    </a14:imgEffect>
                    <a14:imgEffect>
                      <a14:colorTemperature colorTemp="6400"/>
                    </a14:imgEffect>
                    <a14:imgEffect>
                      <a14:saturation sat="101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81"/>
          <a:stretch>
            <a:fillRect/>
          </a:stretch>
        </p:blipFill>
        <p:spPr bwMode="auto">
          <a:xfrm>
            <a:off x="1447328" y="2715766"/>
            <a:ext cx="6177335" cy="2219672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61560" y="267494"/>
            <a:ext cx="2610240" cy="720080"/>
            <a:chOff x="377584" y="2859782"/>
            <a:chExt cx="2610240" cy="7200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47664" y="483518"/>
            <a:ext cx="705678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读一读，比一比，你更喜欢哪一句？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6000"/>
                    </a14:imgEffect>
                    <a14:imgEffect>
                      <a14:colorTemperature colorTemp="6400"/>
                    </a14:imgEffect>
                    <a14:imgEffect>
                      <a14:saturation sat="101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64" y="1277017"/>
            <a:ext cx="4415211" cy="1752670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50166" y="3147814"/>
            <a:ext cx="4245206" cy="1752670"/>
            <a:chOff x="4860032" y="2742638"/>
            <a:chExt cx="4104456" cy="162931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1000" contrast="-6000"/>
                      </a14:imgEffect>
                      <a14:imgEffect>
                        <a14:colorTemperature colorTemp="6400"/>
                      </a14:imgEffect>
                      <a14:imgEffect>
                        <a14:saturation sat="101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2742638"/>
              <a:ext cx="4104456" cy="1629312"/>
            </a:xfrm>
            <a:prstGeom prst="rect">
              <a:avLst/>
            </a:prstGeom>
            <a:ln>
              <a:noFill/>
            </a:ln>
            <a:effectLst>
              <a:glow rad="38100">
                <a:schemeClr val="accent3">
                  <a:satMod val="175000"/>
                  <a:alpha val="51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3220" y="2987774"/>
              <a:ext cx="419100" cy="609600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9004" y="3003798"/>
              <a:ext cx="419100" cy="609600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5149" y="3667472"/>
              <a:ext cx="419100" cy="609600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409180" y="1493041"/>
            <a:ext cx="1394966" cy="7681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542606" y="1493041"/>
            <a:ext cx="1394966" cy="7681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09180" y="2237017"/>
            <a:ext cx="1394966" cy="7681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195194" y="1277017"/>
            <a:ext cx="1193230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叠词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383" y="1277017"/>
            <a:ext cx="1777477" cy="1752669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</p:spPr>
      </p:pic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6569756" y="2237017"/>
            <a:ext cx="3042804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可爱、有趣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99" y="116390"/>
            <a:ext cx="1015200" cy="1015200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7497BF"/>
              </a:clrFrom>
              <a:clrTo>
                <a:srgbClr val="7497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8" b="98611" l="0" r="99367">
                        <a14:foregroundMark x1="5696" y1="66512" x2="3639" y2="62346"/>
                        <a14:foregroundMark x1="28006" y1="40123" x2="26582" y2="41358"/>
                        <a14:foregroundMark x1="66930" y1="11420" x2="61867" y2="8642"/>
                        <a14:backgroundMark x1="68671" y1="46142" x2="68354" y2="47222"/>
                        <a14:backgroundMark x1="63608" y1="55864" x2="64715" y2="55247"/>
                        <a14:backgroundMark x1="56013" y1="63272" x2="55380" y2="64198"/>
                        <a14:backgroundMark x1="90190" y1="34568" x2="91139" y2="37191"/>
                      </a14:backgroundRemoval>
                    </a14:imgEffect>
                    <a14:imgEffect>
                      <a14:brightnessContrast bright="2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689" y="3050649"/>
            <a:ext cx="1935009" cy="1983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21" grpId="0" animBg="1"/>
      <p:bldP spid="22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763688" y="1347614"/>
            <a:ext cx="6268056" cy="734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伴着音乐，跟着节奏读一读。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-6000"/>
                    </a14:imgEffect>
                    <a14:imgEffect>
                      <a14:colorTemperature colorTemp="6400"/>
                    </a14:imgEffect>
                    <a14:imgEffect>
                      <a14:saturation sat="101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9702"/>
            <a:ext cx="6725072" cy="2669597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10"/>
          <p:cNvSpPr txBox="1"/>
          <p:nvPr/>
        </p:nvSpPr>
        <p:spPr>
          <a:xfrm>
            <a:off x="1190452" y="474807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课后第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题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20" y="2443498"/>
            <a:ext cx="684076" cy="106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684" y="3595626"/>
            <a:ext cx="684076" cy="106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朗读配乐：星空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115515.406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660232" y="514064"/>
            <a:ext cx="609600" cy="609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5705" y="109737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95536" y="843558"/>
            <a:ext cx="8460432" cy="139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齐读课文的第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句，结合插图想一想：小女孩坐在月亮船里看见了什么？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60" y="2292581"/>
            <a:ext cx="7988227" cy="2380956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789752" y="4443958"/>
            <a:ext cx="55266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27498"/>
            <a:ext cx="8327536" cy="2260476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1479521"/>
            <a:ext cx="6682134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伴着音乐，按节奏读一读第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句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89688"/>
            <a:ext cx="662957" cy="103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09002"/>
            <a:ext cx="662957" cy="103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227" y="3309002"/>
            <a:ext cx="662957" cy="1030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朗读配乐：星空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end="115515.406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00108" y="617638"/>
            <a:ext cx="609600" cy="6096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9925" y="234714"/>
            <a:ext cx="5836251" cy="1013927"/>
            <a:chOff x="319925" y="234714"/>
            <a:chExt cx="5836251" cy="1013927"/>
          </a:xfrm>
        </p:grpSpPr>
        <p:sp>
          <p:nvSpPr>
            <p:cNvPr id="12" name="文本框 10"/>
            <p:cNvSpPr txBox="1"/>
            <p:nvPr/>
          </p:nvSpPr>
          <p:spPr>
            <a:xfrm>
              <a:off x="1190452" y="581795"/>
              <a:ext cx="496572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朗读指导</a:t>
              </a:r>
              <a:r>
                <a:rPr lang="zh-CN" altLang="en-US" sz="3200" b="1" dirty="0" smtClean="0">
                  <a:solidFill>
                    <a:srgbClr val="C00000"/>
                  </a:solidFill>
                  <a:latin typeface="+mn-ea"/>
                </a:rPr>
                <a:t>（</a:t>
              </a:r>
              <a:r>
                <a:rPr lang="zh-CN" altLang="en-US" sz="3200" b="1" dirty="0">
                  <a:solidFill>
                    <a:srgbClr val="C00000"/>
                  </a:solidFill>
                  <a:latin typeface="+mn-ea"/>
                </a:rPr>
                <a:t>课后第</a:t>
              </a:r>
              <a:r>
                <a:rPr lang="en-US" altLang="zh-CN" sz="3200" b="1" dirty="0">
                  <a:solidFill>
                    <a:srgbClr val="C00000"/>
                  </a:solidFill>
                  <a:latin typeface="+mn-ea"/>
                </a:rPr>
                <a:t>1</a:t>
              </a:r>
              <a:r>
                <a:rPr lang="zh-CN" altLang="en-US" sz="3200" b="1" dirty="0">
                  <a:solidFill>
                    <a:srgbClr val="C00000"/>
                  </a:solidFill>
                  <a:latin typeface="+mn-ea"/>
                </a:rPr>
                <a:t>题</a:t>
              </a:r>
              <a:r>
                <a:rPr lang="zh-CN" altLang="en-US" sz="3200" b="1" dirty="0" smtClean="0">
                  <a:solidFill>
                    <a:srgbClr val="C00000"/>
                  </a:solidFill>
                  <a:latin typeface="+mn-ea"/>
                </a:rPr>
                <a:t>）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9925" y="234714"/>
              <a:ext cx="1013927" cy="10139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5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6" r="11603"/>
          <a:stretch>
            <a:fillRect/>
          </a:stretch>
        </p:blipFill>
        <p:spPr bwMode="auto">
          <a:xfrm>
            <a:off x="4067944" y="627534"/>
            <a:ext cx="4711775" cy="4279465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1601237"/>
            <a:ext cx="396044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开火车轮读儿歌，看谁读得好！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139702"/>
            <a:ext cx="576064" cy="67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420" y="3939902"/>
            <a:ext cx="576064" cy="67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939902"/>
            <a:ext cx="576064" cy="67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56781"/>
            <a:ext cx="576064" cy="67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01" b="100000" l="10000" r="98462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91830"/>
            <a:ext cx="576064" cy="67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2535533" y="3524547"/>
            <a:ext cx="1301581" cy="142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800" b="1" dirty="0"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endParaRPr lang="zh-CN" altLang="en-US" sz="8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358628" y="3111083"/>
            <a:ext cx="1637308" cy="68480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l">
              <a:defRPr/>
            </a:pPr>
            <a:r>
              <a:rPr lang="en-US" altLang="zh-CN" sz="4000" b="1" dirty="0" err="1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  <a:sym typeface="+mn-ea"/>
              </a:rPr>
              <a:t>chuán</a:t>
            </a:r>
            <a:endParaRPr lang="zh-CN" altLang="en-US" sz="4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0409" y="3211111"/>
            <a:ext cx="35328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+mn-ea"/>
              </a:rPr>
              <a:t>三拼音节，翘舌音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2535533" y="1548973"/>
            <a:ext cx="5357690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600" b="1" smtClean="0">
                <a:latin typeface="+mn-ea"/>
              </a:rPr>
              <a:t>远</a:t>
            </a:r>
            <a:r>
              <a:rPr lang="zh-CN" altLang="en-US" sz="3600" b="1">
                <a:latin typeface="+mn-ea"/>
              </a:rPr>
              <a:t>看像张弓，近看两头通，无脚也能行，水上大英雄。</a:t>
            </a:r>
            <a:endParaRPr lang="zh-CN" altLang="en-US" sz="3600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63618" y="430790"/>
            <a:ext cx="2816764" cy="646331"/>
            <a:chOff x="3163618" y="430790"/>
            <a:chExt cx="2816764" cy="646331"/>
          </a:xfrm>
        </p:grpSpPr>
        <p:sp>
          <p:nvSpPr>
            <p:cNvPr id="18" name="文本框 15"/>
            <p:cNvSpPr txBox="1"/>
            <p:nvPr/>
          </p:nvSpPr>
          <p:spPr>
            <a:xfrm>
              <a:off x="3298077" y="430790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+mn-ea"/>
                </a:rPr>
                <a:t>第一课时</a:t>
              </a:r>
              <a:endParaRPr kumimoji="1" lang="zh-CN" altLang="en-US" sz="3600" b="1" dirty="0">
                <a:latin typeface="+mn-ea"/>
              </a:endParaRPr>
            </a:p>
          </p:txBody>
        </p:sp>
        <p:sp>
          <p:nvSpPr>
            <p:cNvPr id="19" name="iconfont-1191-870150"/>
            <p:cNvSpPr>
              <a:spLocks noChangeAspect="1"/>
            </p:cNvSpPr>
            <p:nvPr/>
          </p:nvSpPr>
          <p:spPr bwMode="auto">
            <a:xfrm>
              <a:off x="5697412" y="54172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20" name="iconfont-1191-870150"/>
            <p:cNvSpPr>
              <a:spLocks noChangeAspect="1"/>
            </p:cNvSpPr>
            <p:nvPr/>
          </p:nvSpPr>
          <p:spPr bwMode="auto">
            <a:xfrm rot="10800000">
              <a:off x="3163618" y="541729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21" name="矩形 20"/>
          <p:cNvSpPr/>
          <p:nvPr/>
        </p:nvSpPr>
        <p:spPr>
          <a:xfrm>
            <a:off x="467544" y="927760"/>
            <a:ext cx="1420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48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猜谜语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歌曲：小小的船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68.744873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906924" y="3147814"/>
            <a:ext cx="609600" cy="609600"/>
          </a:xfrm>
          <a:prstGeom prst="rect">
            <a:avLst/>
          </a:prstGeom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95536" y="2198124"/>
            <a:ext cx="4104456" cy="64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歌曲：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小小的船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9512" y="614378"/>
            <a:ext cx="4176464" cy="661228"/>
            <a:chOff x="4283968" y="4083918"/>
            <a:chExt cx="4176464" cy="661228"/>
          </a:xfrm>
        </p:grpSpPr>
        <p:sp>
          <p:nvSpPr>
            <p:cNvPr id="8" name="文本框 15"/>
            <p:cNvSpPr txBox="1"/>
            <p:nvPr/>
          </p:nvSpPr>
          <p:spPr>
            <a:xfrm>
              <a:off x="5004048" y="4083918"/>
              <a:ext cx="34563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听一听，唱一唱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83968" y="4087489"/>
              <a:ext cx="669869" cy="657657"/>
            </a:xfrm>
            <a:prstGeom prst="rect">
              <a:avLst/>
            </a:prstGeom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6" r="11603"/>
          <a:stretch>
            <a:fillRect/>
          </a:stretch>
        </p:blipFill>
        <p:spPr bwMode="auto">
          <a:xfrm>
            <a:off x="4507872" y="699542"/>
            <a:ext cx="4360282" cy="3960222"/>
          </a:xfrm>
          <a:prstGeom prst="rect">
            <a:avLst/>
          </a:prstGeom>
          <a:ln>
            <a:noFill/>
          </a:ln>
          <a:effectLst>
            <a:glow rad="381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339502"/>
            <a:ext cx="79928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叠词问答：老师来问，请你用叠词来回答。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" contrast="8000"/>
                    </a14:imgEffect>
                    <a14:imgEffect>
                      <a14:saturation sat="308000"/>
                    </a14:imgEffect>
                    <a14:imgEffect>
                      <a14:sharpenSoften amount="1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60" y="1354897"/>
            <a:ext cx="4618224" cy="3333685"/>
          </a:xfrm>
          <a:prstGeom prst="rect">
            <a:avLst/>
          </a:prstGeom>
          <a:ln>
            <a:noFill/>
          </a:ln>
          <a:effectLst>
            <a:glow rad="25400">
              <a:schemeClr val="accent3">
                <a:satMod val="175000"/>
                <a:alpha val="51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矩形 50"/>
          <p:cNvSpPr/>
          <p:nvPr/>
        </p:nvSpPr>
        <p:spPr>
          <a:xfrm>
            <a:off x="179512" y="1352113"/>
            <a:ext cx="307692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什么样的船？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79512" y="2137765"/>
            <a:ext cx="4166752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什么样的月儿？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79512" y="3038833"/>
            <a:ext cx="3374664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什么样的星星？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79512" y="3939902"/>
            <a:ext cx="288032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什么样的天？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39702"/>
            <a:ext cx="3024336" cy="82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79150"/>
            <a:ext cx="3024336" cy="82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58914"/>
            <a:ext cx="3024336" cy="82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9622"/>
            <a:ext cx="3024336" cy="829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020272" y="4659982"/>
            <a:ext cx="2185214" cy="4712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457200" fontAlgn="base">
              <a:lnSpc>
                <a:spcPts val="338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</a:t>
            </a:r>
            <a:r>
              <a:rPr lang="en-US" alt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题）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左大括号 13"/>
          <p:cNvSpPr/>
          <p:nvPr/>
        </p:nvSpPr>
        <p:spPr>
          <a:xfrm>
            <a:off x="1403654" y="1904126"/>
            <a:ext cx="288031" cy="1975010"/>
          </a:xfrm>
          <a:prstGeom prst="leftBrace">
            <a:avLst>
              <a:gd name="adj1" fmla="val 31113"/>
              <a:gd name="adj2" fmla="val 46132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/>
          <p:nvPr/>
        </p:nvSpPr>
        <p:spPr>
          <a:xfrm>
            <a:off x="611560" y="1563638"/>
            <a:ext cx="792094" cy="253146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小小的船</a:t>
            </a:r>
            <a:endParaRPr lang="zh-CN" altLang="en-US" sz="4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1835695" y="1997007"/>
            <a:ext cx="3859943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弯弯的  小小的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5477860" y="1989883"/>
            <a:ext cx="168642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两头尖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auto">
          <a:xfrm>
            <a:off x="1619672" y="3032885"/>
            <a:ext cx="2664296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5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我在船里坐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5"/>
          <p:cNvSpPr txBox="1">
            <a:spLocks noChangeArrowheads="1"/>
          </p:cNvSpPr>
          <p:nvPr/>
        </p:nvSpPr>
        <p:spPr bwMode="auto">
          <a:xfrm>
            <a:off x="5689656" y="2730700"/>
            <a:ext cx="2554752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闪闪的星星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5789601" y="3535601"/>
            <a:ext cx="2191948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ts val="3500"/>
              </a:lnSpc>
              <a:defRPr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蓝蓝的天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508106" y="2819621"/>
            <a:ext cx="144014" cy="1258494"/>
          </a:xfrm>
          <a:prstGeom prst="leftBrace">
            <a:avLst>
              <a:gd name="adj1" fmla="val 31113"/>
              <a:gd name="adj2" fmla="val 46132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backgroundMark x1="43394" y1="18023" x2="54966" y2="70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640" y="1491630"/>
            <a:ext cx="1878364" cy="105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97" b="35059"/>
          <a:stretch>
            <a:fillRect/>
          </a:stretch>
        </p:blipFill>
        <p:spPr bwMode="auto">
          <a:xfrm>
            <a:off x="7742447" y="3122369"/>
            <a:ext cx="1281114" cy="6838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backgroundMark x1="43394" y1="18023" x2="54966" y2="702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721" y="3608339"/>
            <a:ext cx="1878364" cy="1052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179512" y="247813"/>
            <a:ext cx="2554939" cy="739761"/>
            <a:chOff x="3296687" y="1707654"/>
            <a:chExt cx="2554939" cy="739761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48967" y="1754838"/>
              <a:ext cx="2268000" cy="69257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687" y="1748780"/>
              <a:ext cx="450000" cy="559756"/>
            </a:xfrm>
            <a:prstGeom prst="rect">
              <a:avLst/>
            </a:prstGeom>
          </p:spPr>
        </p:pic>
        <p:sp>
          <p:nvSpPr>
            <p:cNvPr id="26" name="文本框 14"/>
            <p:cNvSpPr txBox="1"/>
            <p:nvPr/>
          </p:nvSpPr>
          <p:spPr>
            <a:xfrm>
              <a:off x="3728735" y="170765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结构梳理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7497BF"/>
              </a:clrFrom>
              <a:clrTo>
                <a:srgbClr val="7497B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78" b="98611" l="0" r="99367">
                        <a14:foregroundMark x1="5696" y1="66512" x2="3639" y2="62346"/>
                        <a14:foregroundMark x1="28006" y1="40123" x2="26582" y2="41358"/>
                        <a14:foregroundMark x1="66930" y1="11420" x2="61867" y2="8642"/>
                        <a14:backgroundMark x1="68671" y1="46142" x2="68354" y2="47222"/>
                        <a14:backgroundMark x1="63608" y1="55864" x2="64715" y2="55247"/>
                        <a14:backgroundMark x1="56013" y1="63272" x2="55380" y2="64198"/>
                        <a14:backgroundMark x1="90190" y1="34568" x2="91139" y2="37191"/>
                      </a14:backgroundRemoval>
                    </a14:imgEffect>
                    <a14:imgEffect>
                      <a14:brightnessContrast bright="2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319" y="2891631"/>
            <a:ext cx="1580175" cy="1620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/>
      <p:bldP spid="38" grpId="0"/>
      <p:bldP spid="40" grpId="0"/>
      <p:bldP spid="46" grpId="0"/>
      <p:bldP spid="48" grpId="0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1"/>
          <p:cNvSpPr/>
          <p:nvPr/>
        </p:nvSpPr>
        <p:spPr>
          <a:xfrm>
            <a:off x="611560" y="1254695"/>
            <a:ext cx="8064896" cy="36933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小小的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将弯弯的月儿和小小的船巧妙地联系起来，描绘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了一幅奇妙的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夜景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是停泊在天空中的小船，“我”坐在“船”上看闪闪的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和蓝蓝的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3491880" y="2757639"/>
            <a:ext cx="1082114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月亮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755576" y="4190837"/>
            <a:ext cx="1082114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星星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6138" y="4242948"/>
            <a:ext cx="648072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9465" y="256314"/>
            <a:ext cx="2612335" cy="731260"/>
            <a:chOff x="3327817" y="2776594"/>
            <a:chExt cx="2612335" cy="73126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课文小结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2915816" y="1656402"/>
            <a:ext cx="564686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要求读课文：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准发音，读对词语，不会读的字借助拼音多读几遍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2110333" y="1092128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4704" y="300040"/>
            <a:ext cx="2592288" cy="712648"/>
            <a:chOff x="395536" y="364326"/>
            <a:chExt cx="2592288" cy="71264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22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211080" y="650990"/>
            <a:ext cx="1059582" cy="105958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69" y="1851670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278159"/>
            <a:ext cx="8207375" cy="345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船  两  头  在</a:t>
            </a:r>
            <a:endParaRPr lang="en-US" altLang="zh-CN" sz="6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里  看  见  闪  星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99162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195736" y="1310564"/>
            <a:ext cx="17281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chuán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913194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liǎng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436096" y="1310564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tóu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948269" y="131056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zài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807696" y="329183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391871" y="329183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913194" y="329183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jiàn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436096" y="3291830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shǎn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948269" y="3291830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xīng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云形 27"/>
          <p:cNvSpPr/>
          <p:nvPr/>
        </p:nvSpPr>
        <p:spPr>
          <a:xfrm>
            <a:off x="5364088" y="2869357"/>
            <a:ext cx="1945333" cy="508161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652120" y="3795886"/>
            <a:ext cx="855006" cy="873671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21284" y="411510"/>
            <a:ext cx="2658888" cy="646331"/>
            <a:chOff x="421284" y="411510"/>
            <a:chExt cx="2658888" cy="646331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0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学认字</a:t>
              </a:r>
              <a:endParaRPr kumimoji="1" lang="zh-CN" altLang="en-US" sz="3600" b="1" dirty="0">
                <a:latin typeface="+mn-ea"/>
              </a:endParaRPr>
            </a:p>
          </p:txBody>
        </p:sp>
      </p:grpSp>
      <p:sp>
        <p:nvSpPr>
          <p:cNvPr id="19" name="云形 18"/>
          <p:cNvSpPr/>
          <p:nvPr/>
        </p:nvSpPr>
        <p:spPr>
          <a:xfrm>
            <a:off x="152405" y="1059582"/>
            <a:ext cx="1369269" cy="508161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轻声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04812" y="1933292"/>
            <a:ext cx="855006" cy="873671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云形 20"/>
          <p:cNvSpPr/>
          <p:nvPr/>
        </p:nvSpPr>
        <p:spPr>
          <a:xfrm>
            <a:off x="7092280" y="734675"/>
            <a:ext cx="1770204" cy="684947"/>
          </a:xfrm>
          <a:prstGeom prst="cloud">
            <a:avLst/>
          </a:prstGeom>
          <a:solidFill>
            <a:srgbClr val="CBF1FF"/>
          </a:solidFill>
          <a:ln w="12700">
            <a:solidFill>
              <a:srgbClr val="00B0F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平舌音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204486" y="1995686"/>
            <a:ext cx="855006" cy="873671"/>
          </a:xfrm>
          <a:prstGeom prst="ellipse">
            <a:avLst/>
          </a:prstGeom>
          <a:no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9" grpId="1"/>
      <p:bldP spid="9" grpId="2"/>
      <p:bldP spid="10" grpId="1"/>
      <p:bldP spid="10" grpId="2"/>
      <p:bldP spid="11" grpId="1"/>
      <p:bldP spid="11" grpId="2"/>
      <p:bldP spid="12" grpId="1"/>
      <p:bldP spid="12" grpId="2"/>
      <p:bldP spid="14" grpId="1"/>
      <p:bldP spid="14" grpId="2"/>
      <p:bldP spid="15" grpId="1"/>
      <p:bldP spid="15" grpId="2"/>
      <p:bldP spid="16" grpId="1"/>
      <p:bldP spid="16" grpId="2"/>
      <p:bldP spid="17" grpId="1"/>
      <p:bldP spid="17" grpId="2"/>
      <p:bldP spid="18" grpId="1"/>
      <p:bldP spid="18" grpId="2"/>
      <p:bldP spid="28" grpId="0" animBg="1"/>
      <p:bldP spid="28" grpId="1" animBg="1"/>
      <p:bldP spid="26" grpId="0" animBg="1"/>
      <p:bldP spid="2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766302"/>
            <a:ext cx="943227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弯弯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小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  头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en-US" altLang="zh-CN" sz="4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  见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  闪 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  星 星</a:t>
            </a:r>
            <a:endParaRPr lang="zh-CN" altLang="en-US" sz="4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259638" y="124177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627784" y="1241776"/>
            <a:ext cx="16048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chuán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923928" y="1241776"/>
            <a:ext cx="3384376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liǎng  tóu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6857132" y="1226943"/>
            <a:ext cx="2107356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zài     lǐ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-36512" y="3227152"/>
            <a:ext cx="289944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kàn   jiàn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339752" y="3227152"/>
            <a:ext cx="338437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shǎn  shǎn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300192" y="3219822"/>
            <a:ext cx="2376263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buFont typeface="Arial" panose="020B0604020202020204" pitchFamily="34" charset="0"/>
              <a:buNone/>
              <a:defRPr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defRPr>
            </a:lvl1pPr>
            <a:lvl2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xīng  xing</a:t>
            </a:r>
            <a:endParaRPr lang="zh-CN" altLang="en-US" dirty="0"/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674504" y="411510"/>
            <a:ext cx="154556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8" grpId="2"/>
      <p:bldP spid="9" grpId="1"/>
      <p:bldP spid="9" grpId="2"/>
      <p:bldP spid="11" grpId="1"/>
      <p:bldP spid="11" grpId="2"/>
      <p:bldP spid="14" grpId="1"/>
      <p:bldP spid="14" grpId="2"/>
      <p:bldP spid="15" grpId="1"/>
      <p:bldP spid="15" grpId="2"/>
      <p:bldP spid="16" grpId="1"/>
      <p:bldP spid="16" grpId="2"/>
      <p:bldP spid="17" grpId="1"/>
      <p:bldP spid="17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7040322" y="1016014"/>
            <a:ext cx="1348102" cy="119569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3200" b="1">
                <a:solidFill>
                  <a:prstClr val="white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liǎng</a:t>
            </a:r>
            <a:endParaRPr lang="en-US" altLang="zh-CN" sz="3200" b="1">
              <a:solidFill>
                <a:prstClr val="white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4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040322" y="2424295"/>
            <a:ext cx="1348102" cy="119569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3200" b="1">
                <a:solidFill>
                  <a:prstClr val="white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tóu</a:t>
            </a:r>
            <a:r>
              <a:rPr lang="zh-CN" altLang="en-US" sz="4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7040322" y="3824326"/>
            <a:ext cx="1348102" cy="119569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>
              <a:lnSpc>
                <a:spcPct val="80000"/>
              </a:lnSpc>
            </a:pPr>
            <a:r>
              <a:rPr lang="en-US" altLang="zh-CN" sz="3200" b="1">
                <a:solidFill>
                  <a:prstClr val="white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lǐ</a:t>
            </a:r>
            <a:endParaRPr lang="en-US" altLang="zh-CN" sz="3200" b="1">
              <a:solidFill>
                <a:prstClr val="white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0000"/>
              </a:lnSpc>
            </a:pPr>
            <a:r>
              <a:rPr lang="zh-CN" altLang="en-US" sz="4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040322" y="1016014"/>
            <a:ext cx="1348102" cy="117797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defTabSz="914400"/>
            <a:endParaRPr lang="en-US" altLang="zh-CN" sz="4000" b="1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defTabSz="914400"/>
            <a:r>
              <a:rPr lang="zh-CN" altLang="en-US" sz="4000" b="1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</a:t>
            </a:r>
            <a:endParaRPr lang="zh-CN" altLang="en-US" sz="5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040322" y="2424295"/>
            <a:ext cx="1348102" cy="117797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US" altLang="zh-CN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r>
              <a:rPr lang="zh-CN" altLang="en-US" sz="4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</a:t>
            </a:r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040322" y="3824326"/>
            <a:ext cx="1348102" cy="1177976"/>
          </a:xfrm>
          <a:prstGeom prst="roundRect">
            <a:avLst/>
          </a:prstGeom>
          <a:gradFill>
            <a:gsLst>
              <a:gs pos="0">
                <a:srgbClr val="5E9EFF"/>
              </a:gs>
              <a:gs pos="100000">
                <a:srgbClr val="00B0F0"/>
              </a:gs>
            </a:gsLst>
            <a:lin ang="16200000" scaled="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914400"/>
            <a:endParaRPr lang="en-US" altLang="zh-CN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r>
              <a:rPr lang="zh-CN" altLang="en-US" sz="4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</a:t>
            </a:r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endParaRPr lang="zh-CN" altLang="en-US" sz="40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539552" y="1347614"/>
            <a:ext cx="1277198" cy="561692"/>
          </a:xfrm>
          <a:prstGeom prst="rect">
            <a:avLst/>
          </a:prstGeom>
          <a:noFill/>
          <a:ln w="22225" cmpd="sng">
            <a:solidFill>
              <a:srgbClr val="00B0F0"/>
            </a:solidFill>
            <a:prstDash val="sysDash"/>
            <a:miter lim="800000"/>
          </a:ln>
          <a:effectLst>
            <a:glow rad="25400">
              <a:srgbClr val="00B0F0">
                <a:alpha val="9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smtClean="0"/>
              <a:t>字谜</a:t>
            </a:r>
            <a:endParaRPr lang="zh-CN" altLang="en-US" sz="3200" dirty="0"/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2195738" y="2785640"/>
            <a:ext cx="374441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一点一点大。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195738" y="4083918"/>
            <a:ext cx="4844583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土中长出一个太阳。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2195739" y="1059584"/>
            <a:ext cx="3951349" cy="132802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/>
            <a:r>
              <a:rPr lang="en-US" altLang="zh-CN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横一框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一对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小人藏中央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11761" y="267494"/>
            <a:ext cx="3771295" cy="654448"/>
            <a:chOff x="55663" y="2752736"/>
            <a:chExt cx="3771295" cy="654448"/>
          </a:xfrm>
        </p:grpSpPr>
        <p:sp>
          <p:nvSpPr>
            <p:cNvPr id="17" name="文本框 15"/>
            <p:cNvSpPr txBox="1"/>
            <p:nvPr/>
          </p:nvSpPr>
          <p:spPr>
            <a:xfrm>
              <a:off x="903136" y="2752736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识字方法</a:t>
              </a:r>
              <a:endParaRPr kumimoji="1" lang="zh-CN" altLang="en-US" sz="3600" b="1" dirty="0">
                <a:latin typeface="+mn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7" grpId="0" animBg="1"/>
      <p:bldP spid="16" grpId="0" animBg="1"/>
      <p:bldP spid="26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755576" y="1638569"/>
            <a:ext cx="871296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200" b="1" spc="600" smtClean="0">
                <a:latin typeface="楷体" panose="02010609060101010101" pitchFamily="49" charset="-122"/>
                <a:ea typeface="楷体" panose="02010609060101010101" pitchFamily="49" charset="-122"/>
              </a:rPr>
              <a:t>弯弯的月儿    小小的船 儿</a:t>
            </a:r>
            <a:endParaRPr lang="en-US" altLang="zh-CN" sz="4200" b="1" spc="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200" b="1" spc="600">
                <a:latin typeface="楷体" panose="02010609060101010101" pitchFamily="49" charset="-122"/>
                <a:ea typeface="楷体" panose="02010609060101010101" pitchFamily="49" charset="-122"/>
              </a:rPr>
              <a:t>闪闪的</a:t>
            </a:r>
            <a:r>
              <a:rPr lang="zh-CN" altLang="en-US" sz="4200" b="1" spc="600" smtClean="0">
                <a:latin typeface="楷体" panose="02010609060101010101" pitchFamily="49" charset="-122"/>
                <a:ea typeface="楷体" panose="02010609060101010101" pitchFamily="49" charset="-122"/>
              </a:rPr>
              <a:t>星星    蓝蓝的天</a:t>
            </a:r>
            <a:endParaRPr lang="zh-CN" altLang="en-US" sz="4200" b="1" spc="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691680" y="156401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674504" y="411510"/>
            <a:ext cx="154556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</a:rPr>
              <a:t>读短语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156176" y="1564010"/>
            <a:ext cx="108012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743795" y="289534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488211" y="289534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483768" y="1563638"/>
            <a:ext cx="1574230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yuè ér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6444208" y="1649825"/>
            <a:ext cx="2726358" cy="561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chuán </a:t>
            </a:r>
            <a:r>
              <a:rPr lang="en-US" altLang="zh-CN" sz="28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ér</a:t>
            </a:r>
            <a:endParaRPr lang="zh-CN" altLang="en-US" sz="28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8"/>
          <p:cNvSpPr txBox="1"/>
          <p:nvPr/>
        </p:nvSpPr>
        <p:spPr>
          <a:xfrm>
            <a:off x="3131840" y="2347316"/>
            <a:ext cx="5400600" cy="1693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起笔写横，略顿笔后折向下，横平竖直，横短竖长，到起钩处略顿笔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向左上方钩出。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任意多边形 51"/>
          <p:cNvSpPr/>
          <p:nvPr/>
        </p:nvSpPr>
        <p:spPr bwMode="auto">
          <a:xfrm>
            <a:off x="1989736" y="3887741"/>
            <a:ext cx="184206" cy="257692"/>
          </a:xfrm>
          <a:custGeom>
            <a:avLst/>
            <a:gdLst>
              <a:gd name="connsiteX0" fmla="*/ 48545 w 184206"/>
              <a:gd name="connsiteY0" fmla="*/ 0 h 257692"/>
              <a:gd name="connsiteX1" fmla="*/ 110790 w 184206"/>
              <a:gd name="connsiteY1" fmla="*/ 22314 h 257692"/>
              <a:gd name="connsiteX2" fmla="*/ 184206 w 184206"/>
              <a:gd name="connsiteY2" fmla="*/ 30862 h 257692"/>
              <a:gd name="connsiteX3" fmla="*/ 183483 w 184206"/>
              <a:gd name="connsiteY3" fmla="*/ 35442 h 257692"/>
              <a:gd name="connsiteX4" fmla="*/ 178720 w 184206"/>
              <a:gd name="connsiteY4" fmla="*/ 65605 h 257692"/>
              <a:gd name="connsiteX5" fmla="*/ 175545 w 184206"/>
              <a:gd name="connsiteY5" fmla="*/ 92592 h 257692"/>
              <a:gd name="connsiteX6" fmla="*/ 166020 w 184206"/>
              <a:gd name="connsiteY6" fmla="*/ 114817 h 257692"/>
              <a:gd name="connsiteX7" fmla="*/ 161258 w 184206"/>
              <a:gd name="connsiteY7" fmla="*/ 140217 h 257692"/>
              <a:gd name="connsiteX8" fmla="*/ 153320 w 184206"/>
              <a:gd name="connsiteY8" fmla="*/ 162442 h 257692"/>
              <a:gd name="connsiteX9" fmla="*/ 143795 w 184206"/>
              <a:gd name="connsiteY9" fmla="*/ 179905 h 257692"/>
              <a:gd name="connsiteX10" fmla="*/ 135858 w 184206"/>
              <a:gd name="connsiteY10" fmla="*/ 197367 h 257692"/>
              <a:gd name="connsiteX11" fmla="*/ 127920 w 184206"/>
              <a:gd name="connsiteY11" fmla="*/ 210067 h 257692"/>
              <a:gd name="connsiteX12" fmla="*/ 113633 w 184206"/>
              <a:gd name="connsiteY12" fmla="*/ 222767 h 257692"/>
              <a:gd name="connsiteX13" fmla="*/ 105695 w 184206"/>
              <a:gd name="connsiteY13" fmla="*/ 232292 h 257692"/>
              <a:gd name="connsiteX14" fmla="*/ 92995 w 184206"/>
              <a:gd name="connsiteY14" fmla="*/ 240230 h 257692"/>
              <a:gd name="connsiteX15" fmla="*/ 83470 w 184206"/>
              <a:gd name="connsiteY15" fmla="*/ 244992 h 257692"/>
              <a:gd name="connsiteX16" fmla="*/ 75533 w 184206"/>
              <a:gd name="connsiteY16" fmla="*/ 249755 h 257692"/>
              <a:gd name="connsiteX17" fmla="*/ 66008 w 184206"/>
              <a:gd name="connsiteY17" fmla="*/ 252930 h 257692"/>
              <a:gd name="connsiteX18" fmla="*/ 61245 w 184206"/>
              <a:gd name="connsiteY18" fmla="*/ 257692 h 257692"/>
              <a:gd name="connsiteX19" fmla="*/ 53308 w 184206"/>
              <a:gd name="connsiteY19" fmla="*/ 257692 h 257692"/>
              <a:gd name="connsiteX20" fmla="*/ 43783 w 184206"/>
              <a:gd name="connsiteY20" fmla="*/ 257692 h 257692"/>
              <a:gd name="connsiteX21" fmla="*/ 35845 w 184206"/>
              <a:gd name="connsiteY21" fmla="*/ 252930 h 257692"/>
              <a:gd name="connsiteX22" fmla="*/ 31083 w 184206"/>
              <a:gd name="connsiteY22" fmla="*/ 249755 h 257692"/>
              <a:gd name="connsiteX23" fmla="*/ 27034 w 184206"/>
              <a:gd name="connsiteY23" fmla="*/ 241658 h 257692"/>
              <a:gd name="connsiteX24" fmla="*/ 8174 w 184206"/>
              <a:gd name="connsiteY24" fmla="*/ 171489 h 257692"/>
              <a:gd name="connsiteX25" fmla="*/ 0 w 184206"/>
              <a:gd name="connsiteY25" fmla="*/ 77841 h 257692"/>
              <a:gd name="connsiteX26" fmla="*/ 3285 w 184206"/>
              <a:gd name="connsiteY26" fmla="*/ 40205 h 257692"/>
              <a:gd name="connsiteX27" fmla="*/ 5683 w 184206"/>
              <a:gd name="connsiteY27" fmla="*/ 40205 h 257692"/>
              <a:gd name="connsiteX28" fmla="*/ 8858 w 184206"/>
              <a:gd name="connsiteY28" fmla="*/ 40205 h 257692"/>
              <a:gd name="connsiteX29" fmla="*/ 18383 w 184206"/>
              <a:gd name="connsiteY29" fmla="*/ 35442 h 257692"/>
              <a:gd name="connsiteX30" fmla="*/ 26320 w 184206"/>
              <a:gd name="connsiteY30" fmla="*/ 30680 h 257692"/>
              <a:gd name="connsiteX31" fmla="*/ 35845 w 184206"/>
              <a:gd name="connsiteY31" fmla="*/ 22742 h 257692"/>
              <a:gd name="connsiteX32" fmla="*/ 43783 w 184206"/>
              <a:gd name="connsiteY32" fmla="*/ 10042 h 257692"/>
              <a:gd name="connsiteX33" fmla="*/ 48545 w 184206"/>
              <a:gd name="connsiteY33" fmla="*/ 517 h 257692"/>
              <a:gd name="connsiteX34" fmla="*/ 48545 w 184206"/>
              <a:gd name="connsiteY34" fmla="*/ 0 h 257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4206" h="257692">
                <a:moveTo>
                  <a:pt x="48545" y="0"/>
                </a:moveTo>
                <a:lnTo>
                  <a:pt x="110790" y="22314"/>
                </a:lnTo>
                <a:lnTo>
                  <a:pt x="184206" y="30862"/>
                </a:lnTo>
                <a:lnTo>
                  <a:pt x="183483" y="35442"/>
                </a:lnTo>
                <a:lnTo>
                  <a:pt x="178720" y="65605"/>
                </a:lnTo>
                <a:lnTo>
                  <a:pt x="175545" y="92592"/>
                </a:lnTo>
                <a:lnTo>
                  <a:pt x="166020" y="114817"/>
                </a:lnTo>
                <a:lnTo>
                  <a:pt x="161258" y="140217"/>
                </a:lnTo>
                <a:lnTo>
                  <a:pt x="153320" y="162442"/>
                </a:lnTo>
                <a:lnTo>
                  <a:pt x="143795" y="179905"/>
                </a:lnTo>
                <a:lnTo>
                  <a:pt x="135858" y="197367"/>
                </a:lnTo>
                <a:lnTo>
                  <a:pt x="127920" y="210067"/>
                </a:lnTo>
                <a:lnTo>
                  <a:pt x="113633" y="222767"/>
                </a:lnTo>
                <a:lnTo>
                  <a:pt x="105695" y="232292"/>
                </a:lnTo>
                <a:lnTo>
                  <a:pt x="92995" y="240230"/>
                </a:lnTo>
                <a:lnTo>
                  <a:pt x="83470" y="244992"/>
                </a:lnTo>
                <a:lnTo>
                  <a:pt x="75533" y="249755"/>
                </a:lnTo>
                <a:lnTo>
                  <a:pt x="66008" y="252930"/>
                </a:lnTo>
                <a:lnTo>
                  <a:pt x="61245" y="257692"/>
                </a:lnTo>
                <a:lnTo>
                  <a:pt x="53308" y="257692"/>
                </a:lnTo>
                <a:lnTo>
                  <a:pt x="43783" y="257692"/>
                </a:lnTo>
                <a:lnTo>
                  <a:pt x="35845" y="252930"/>
                </a:lnTo>
                <a:lnTo>
                  <a:pt x="31083" y="249755"/>
                </a:lnTo>
                <a:lnTo>
                  <a:pt x="27034" y="241658"/>
                </a:lnTo>
                <a:lnTo>
                  <a:pt x="8174" y="171489"/>
                </a:lnTo>
                <a:cubicBezTo>
                  <a:pt x="2815" y="141240"/>
                  <a:pt x="0" y="109920"/>
                  <a:pt x="0" y="77841"/>
                </a:cubicBezTo>
                <a:lnTo>
                  <a:pt x="3285" y="40205"/>
                </a:lnTo>
                <a:lnTo>
                  <a:pt x="5683" y="40205"/>
                </a:lnTo>
                <a:lnTo>
                  <a:pt x="8858" y="40205"/>
                </a:lnTo>
                <a:lnTo>
                  <a:pt x="18383" y="35442"/>
                </a:lnTo>
                <a:lnTo>
                  <a:pt x="26320" y="30680"/>
                </a:lnTo>
                <a:lnTo>
                  <a:pt x="35845" y="22742"/>
                </a:lnTo>
                <a:lnTo>
                  <a:pt x="43783" y="10042"/>
                </a:lnTo>
                <a:lnTo>
                  <a:pt x="48545" y="517"/>
                </a:lnTo>
                <a:lnTo>
                  <a:pt x="48545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1381860" y="2784376"/>
            <a:ext cx="784225" cy="175346"/>
          </a:xfrm>
          <a:custGeom>
            <a:avLst/>
            <a:gdLst>
              <a:gd name="connsiteX0" fmla="*/ 561975 w 784225"/>
              <a:gd name="connsiteY0" fmla="*/ 0 h 175346"/>
              <a:gd name="connsiteX1" fmla="*/ 579438 w 784225"/>
              <a:gd name="connsiteY1" fmla="*/ 0 h 175346"/>
              <a:gd name="connsiteX2" fmla="*/ 587375 w 784225"/>
              <a:gd name="connsiteY2" fmla="*/ 0 h 175346"/>
              <a:gd name="connsiteX3" fmla="*/ 600075 w 784225"/>
              <a:gd name="connsiteY3" fmla="*/ 4763 h 175346"/>
              <a:gd name="connsiteX4" fmla="*/ 614363 w 784225"/>
              <a:gd name="connsiteY4" fmla="*/ 4763 h 175346"/>
              <a:gd name="connsiteX5" fmla="*/ 627063 w 784225"/>
              <a:gd name="connsiteY5" fmla="*/ 7938 h 175346"/>
              <a:gd name="connsiteX6" fmla="*/ 644525 w 784225"/>
              <a:gd name="connsiteY6" fmla="*/ 12700 h 175346"/>
              <a:gd name="connsiteX7" fmla="*/ 661988 w 784225"/>
              <a:gd name="connsiteY7" fmla="*/ 22225 h 175346"/>
              <a:gd name="connsiteX8" fmla="*/ 679450 w 784225"/>
              <a:gd name="connsiteY8" fmla="*/ 25400 h 175346"/>
              <a:gd name="connsiteX9" fmla="*/ 701675 w 784225"/>
              <a:gd name="connsiteY9" fmla="*/ 34925 h 175346"/>
              <a:gd name="connsiteX10" fmla="*/ 722313 w 784225"/>
              <a:gd name="connsiteY10" fmla="*/ 42863 h 175346"/>
              <a:gd name="connsiteX11" fmla="*/ 735013 w 784225"/>
              <a:gd name="connsiteY11" fmla="*/ 52388 h 175346"/>
              <a:gd name="connsiteX12" fmla="*/ 752475 w 784225"/>
              <a:gd name="connsiteY12" fmla="*/ 60325 h 175346"/>
              <a:gd name="connsiteX13" fmla="*/ 762000 w 784225"/>
              <a:gd name="connsiteY13" fmla="*/ 69850 h 175346"/>
              <a:gd name="connsiteX14" fmla="*/ 769938 w 784225"/>
              <a:gd name="connsiteY14" fmla="*/ 74613 h 175346"/>
              <a:gd name="connsiteX15" fmla="*/ 779463 w 784225"/>
              <a:gd name="connsiteY15" fmla="*/ 77788 h 175346"/>
              <a:gd name="connsiteX16" fmla="*/ 784225 w 784225"/>
              <a:gd name="connsiteY16" fmla="*/ 82550 h 175346"/>
              <a:gd name="connsiteX17" fmla="*/ 784225 w 784225"/>
              <a:gd name="connsiteY17" fmla="*/ 87313 h 175346"/>
              <a:gd name="connsiteX18" fmla="*/ 784225 w 784225"/>
              <a:gd name="connsiteY18" fmla="*/ 95250 h 175346"/>
              <a:gd name="connsiteX19" fmla="*/ 779463 w 784225"/>
              <a:gd name="connsiteY19" fmla="*/ 104775 h 175346"/>
              <a:gd name="connsiteX20" fmla="*/ 769938 w 784225"/>
              <a:gd name="connsiteY20" fmla="*/ 112713 h 175346"/>
              <a:gd name="connsiteX21" fmla="*/ 757238 w 784225"/>
              <a:gd name="connsiteY21" fmla="*/ 117475 h 175346"/>
              <a:gd name="connsiteX22" fmla="*/ 752475 w 784225"/>
              <a:gd name="connsiteY22" fmla="*/ 122238 h 175346"/>
              <a:gd name="connsiteX23" fmla="*/ 749300 w 784225"/>
              <a:gd name="connsiteY23" fmla="*/ 127000 h 175346"/>
              <a:gd name="connsiteX24" fmla="*/ 744538 w 784225"/>
              <a:gd name="connsiteY24" fmla="*/ 130175 h 175346"/>
              <a:gd name="connsiteX25" fmla="*/ 739775 w 784225"/>
              <a:gd name="connsiteY25" fmla="*/ 134938 h 175346"/>
              <a:gd name="connsiteX26" fmla="*/ 739775 w 784225"/>
              <a:gd name="connsiteY26" fmla="*/ 136776 h 175346"/>
              <a:gd name="connsiteX27" fmla="*/ 684545 w 784225"/>
              <a:gd name="connsiteY27" fmla="*/ 143206 h 175346"/>
              <a:gd name="connsiteX28" fmla="*/ 609020 w 784225"/>
              <a:gd name="connsiteY28" fmla="*/ 170281 h 175346"/>
              <a:gd name="connsiteX29" fmla="*/ 600941 w 784225"/>
              <a:gd name="connsiteY29" fmla="*/ 175346 h 175346"/>
              <a:gd name="connsiteX30" fmla="*/ 600075 w 784225"/>
              <a:gd name="connsiteY30" fmla="*/ 169863 h 175346"/>
              <a:gd name="connsiteX31" fmla="*/ 600075 w 784225"/>
              <a:gd name="connsiteY31" fmla="*/ 157163 h 175346"/>
              <a:gd name="connsiteX32" fmla="*/ 596900 w 784225"/>
              <a:gd name="connsiteY32" fmla="*/ 144463 h 175346"/>
              <a:gd name="connsiteX33" fmla="*/ 592138 w 784225"/>
              <a:gd name="connsiteY33" fmla="*/ 130175 h 175346"/>
              <a:gd name="connsiteX34" fmla="*/ 582613 w 784225"/>
              <a:gd name="connsiteY34" fmla="*/ 122238 h 175346"/>
              <a:gd name="connsiteX35" fmla="*/ 579438 w 784225"/>
              <a:gd name="connsiteY35" fmla="*/ 112713 h 175346"/>
              <a:gd name="connsiteX36" fmla="*/ 569913 w 784225"/>
              <a:gd name="connsiteY36" fmla="*/ 104775 h 175346"/>
              <a:gd name="connsiteX37" fmla="*/ 561975 w 784225"/>
              <a:gd name="connsiteY37" fmla="*/ 100013 h 175346"/>
              <a:gd name="connsiteX38" fmla="*/ 552450 w 784225"/>
              <a:gd name="connsiteY38" fmla="*/ 95250 h 175346"/>
              <a:gd name="connsiteX39" fmla="*/ 547688 w 784225"/>
              <a:gd name="connsiteY39" fmla="*/ 95250 h 175346"/>
              <a:gd name="connsiteX40" fmla="*/ 534988 w 784225"/>
              <a:gd name="connsiteY40" fmla="*/ 92075 h 175346"/>
              <a:gd name="connsiteX41" fmla="*/ 522288 w 784225"/>
              <a:gd name="connsiteY41" fmla="*/ 92075 h 175346"/>
              <a:gd name="connsiteX42" fmla="*/ 504825 w 784225"/>
              <a:gd name="connsiteY42" fmla="*/ 92075 h 175346"/>
              <a:gd name="connsiteX43" fmla="*/ 482600 w 784225"/>
              <a:gd name="connsiteY43" fmla="*/ 92075 h 175346"/>
              <a:gd name="connsiteX44" fmla="*/ 461963 w 784225"/>
              <a:gd name="connsiteY44" fmla="*/ 95250 h 175346"/>
              <a:gd name="connsiteX45" fmla="*/ 430213 w 784225"/>
              <a:gd name="connsiteY45" fmla="*/ 95250 h 175346"/>
              <a:gd name="connsiteX46" fmla="*/ 400050 w 784225"/>
              <a:gd name="connsiteY46" fmla="*/ 100013 h 175346"/>
              <a:gd name="connsiteX47" fmla="*/ 360363 w 784225"/>
              <a:gd name="connsiteY47" fmla="*/ 104775 h 175346"/>
              <a:gd name="connsiteX48" fmla="*/ 322263 w 784225"/>
              <a:gd name="connsiteY48" fmla="*/ 109538 h 175346"/>
              <a:gd name="connsiteX49" fmla="*/ 277813 w 784225"/>
              <a:gd name="connsiteY49" fmla="*/ 112713 h 175346"/>
              <a:gd name="connsiteX50" fmla="*/ 230188 w 784225"/>
              <a:gd name="connsiteY50" fmla="*/ 117475 h 175346"/>
              <a:gd name="connsiteX51" fmla="*/ 177800 w 784225"/>
              <a:gd name="connsiteY51" fmla="*/ 127000 h 175346"/>
              <a:gd name="connsiteX52" fmla="*/ 122238 w 784225"/>
              <a:gd name="connsiteY52" fmla="*/ 130175 h 175346"/>
              <a:gd name="connsiteX53" fmla="*/ 65088 w 784225"/>
              <a:gd name="connsiteY53" fmla="*/ 139700 h 175346"/>
              <a:gd name="connsiteX54" fmla="*/ 0 w 784225"/>
              <a:gd name="connsiteY54" fmla="*/ 147638 h 175346"/>
              <a:gd name="connsiteX55" fmla="*/ 0 w 784225"/>
              <a:gd name="connsiteY55" fmla="*/ 130175 h 175346"/>
              <a:gd name="connsiteX56" fmla="*/ 0 w 784225"/>
              <a:gd name="connsiteY56" fmla="*/ 117475 h 175346"/>
              <a:gd name="connsiteX57" fmla="*/ 0 w 784225"/>
              <a:gd name="connsiteY57" fmla="*/ 104775 h 175346"/>
              <a:gd name="connsiteX58" fmla="*/ 0 w 784225"/>
              <a:gd name="connsiteY58" fmla="*/ 87313 h 175346"/>
              <a:gd name="connsiteX59" fmla="*/ 20638 w 784225"/>
              <a:gd name="connsiteY59" fmla="*/ 87313 h 175346"/>
              <a:gd name="connsiteX60" fmla="*/ 47625 w 784225"/>
              <a:gd name="connsiteY60" fmla="*/ 87313 h 175346"/>
              <a:gd name="connsiteX61" fmla="*/ 77788 w 784225"/>
              <a:gd name="connsiteY61" fmla="*/ 82550 h 175346"/>
              <a:gd name="connsiteX62" fmla="*/ 112713 w 784225"/>
              <a:gd name="connsiteY62" fmla="*/ 77788 h 175346"/>
              <a:gd name="connsiteX63" fmla="*/ 152400 w 784225"/>
              <a:gd name="connsiteY63" fmla="*/ 74613 h 175346"/>
              <a:gd name="connsiteX64" fmla="*/ 195263 w 784225"/>
              <a:gd name="connsiteY64" fmla="*/ 69850 h 175346"/>
              <a:gd name="connsiteX65" fmla="*/ 239713 w 784225"/>
              <a:gd name="connsiteY65" fmla="*/ 65088 h 175346"/>
              <a:gd name="connsiteX66" fmla="*/ 292100 w 784225"/>
              <a:gd name="connsiteY66" fmla="*/ 57150 h 175346"/>
              <a:gd name="connsiteX67" fmla="*/ 317500 w 784225"/>
              <a:gd name="connsiteY67" fmla="*/ 52388 h 175346"/>
              <a:gd name="connsiteX68" fmla="*/ 339725 w 784225"/>
              <a:gd name="connsiteY68" fmla="*/ 52388 h 175346"/>
              <a:gd name="connsiteX69" fmla="*/ 360363 w 784225"/>
              <a:gd name="connsiteY69" fmla="*/ 47625 h 175346"/>
              <a:gd name="connsiteX70" fmla="*/ 382588 w 784225"/>
              <a:gd name="connsiteY70" fmla="*/ 42863 h 175346"/>
              <a:gd name="connsiteX71" fmla="*/ 404813 w 784225"/>
              <a:gd name="connsiteY71" fmla="*/ 42863 h 175346"/>
              <a:gd name="connsiteX72" fmla="*/ 422275 w 784225"/>
              <a:gd name="connsiteY72" fmla="*/ 39688 h 175346"/>
              <a:gd name="connsiteX73" fmla="*/ 439738 w 784225"/>
              <a:gd name="connsiteY73" fmla="*/ 39688 h 175346"/>
              <a:gd name="connsiteX74" fmla="*/ 452438 w 784225"/>
              <a:gd name="connsiteY74" fmla="*/ 34925 h 175346"/>
              <a:gd name="connsiteX75" fmla="*/ 465138 w 784225"/>
              <a:gd name="connsiteY75" fmla="*/ 34925 h 175346"/>
              <a:gd name="connsiteX76" fmla="*/ 479425 w 784225"/>
              <a:gd name="connsiteY76" fmla="*/ 30163 h 175346"/>
              <a:gd name="connsiteX77" fmla="*/ 487363 w 784225"/>
              <a:gd name="connsiteY77" fmla="*/ 30163 h 175346"/>
              <a:gd name="connsiteX78" fmla="*/ 500063 w 784225"/>
              <a:gd name="connsiteY78" fmla="*/ 25400 h 175346"/>
              <a:gd name="connsiteX79" fmla="*/ 504825 w 784225"/>
              <a:gd name="connsiteY79" fmla="*/ 25400 h 175346"/>
              <a:gd name="connsiteX80" fmla="*/ 514350 w 784225"/>
              <a:gd name="connsiteY80" fmla="*/ 22225 h 175346"/>
              <a:gd name="connsiteX81" fmla="*/ 517525 w 784225"/>
              <a:gd name="connsiteY81" fmla="*/ 22225 h 175346"/>
              <a:gd name="connsiteX82" fmla="*/ 522288 w 784225"/>
              <a:gd name="connsiteY82" fmla="*/ 17463 h 175346"/>
              <a:gd name="connsiteX83" fmla="*/ 527050 w 784225"/>
              <a:gd name="connsiteY83" fmla="*/ 12700 h 175346"/>
              <a:gd name="connsiteX84" fmla="*/ 531813 w 784225"/>
              <a:gd name="connsiteY84" fmla="*/ 7938 h 175346"/>
              <a:gd name="connsiteX85" fmla="*/ 544513 w 784225"/>
              <a:gd name="connsiteY85" fmla="*/ 4763 h 175346"/>
              <a:gd name="connsiteX86" fmla="*/ 561975 w 784225"/>
              <a:gd name="connsiteY86" fmla="*/ 0 h 17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784225" h="175346">
                <a:moveTo>
                  <a:pt x="561975" y="0"/>
                </a:moveTo>
                <a:lnTo>
                  <a:pt x="579438" y="0"/>
                </a:lnTo>
                <a:lnTo>
                  <a:pt x="587375" y="0"/>
                </a:lnTo>
                <a:lnTo>
                  <a:pt x="600075" y="4763"/>
                </a:lnTo>
                <a:lnTo>
                  <a:pt x="614363" y="4763"/>
                </a:lnTo>
                <a:lnTo>
                  <a:pt x="627063" y="7938"/>
                </a:lnTo>
                <a:lnTo>
                  <a:pt x="644525" y="12700"/>
                </a:lnTo>
                <a:lnTo>
                  <a:pt x="661988" y="22225"/>
                </a:lnTo>
                <a:lnTo>
                  <a:pt x="679450" y="25400"/>
                </a:lnTo>
                <a:lnTo>
                  <a:pt x="701675" y="34925"/>
                </a:lnTo>
                <a:lnTo>
                  <a:pt x="722313" y="42863"/>
                </a:lnTo>
                <a:lnTo>
                  <a:pt x="735013" y="52388"/>
                </a:lnTo>
                <a:lnTo>
                  <a:pt x="752475" y="60325"/>
                </a:lnTo>
                <a:lnTo>
                  <a:pt x="762000" y="69850"/>
                </a:lnTo>
                <a:lnTo>
                  <a:pt x="769938" y="74613"/>
                </a:lnTo>
                <a:lnTo>
                  <a:pt x="779463" y="77788"/>
                </a:lnTo>
                <a:lnTo>
                  <a:pt x="784225" y="82550"/>
                </a:lnTo>
                <a:lnTo>
                  <a:pt x="784225" y="87313"/>
                </a:lnTo>
                <a:lnTo>
                  <a:pt x="784225" y="95250"/>
                </a:lnTo>
                <a:lnTo>
                  <a:pt x="779463" y="104775"/>
                </a:lnTo>
                <a:lnTo>
                  <a:pt x="769938" y="112713"/>
                </a:lnTo>
                <a:lnTo>
                  <a:pt x="757238" y="117475"/>
                </a:lnTo>
                <a:lnTo>
                  <a:pt x="752475" y="122238"/>
                </a:lnTo>
                <a:lnTo>
                  <a:pt x="749300" y="127000"/>
                </a:lnTo>
                <a:lnTo>
                  <a:pt x="744538" y="130175"/>
                </a:lnTo>
                <a:lnTo>
                  <a:pt x="739775" y="134938"/>
                </a:lnTo>
                <a:lnTo>
                  <a:pt x="739775" y="136776"/>
                </a:lnTo>
                <a:lnTo>
                  <a:pt x="684545" y="143206"/>
                </a:lnTo>
                <a:cubicBezTo>
                  <a:pt x="658354" y="149396"/>
                  <a:pt x="633089" y="158525"/>
                  <a:pt x="609020" y="170281"/>
                </a:cubicBezTo>
                <a:lnTo>
                  <a:pt x="600941" y="175346"/>
                </a:lnTo>
                <a:lnTo>
                  <a:pt x="600075" y="169863"/>
                </a:lnTo>
                <a:lnTo>
                  <a:pt x="600075" y="157163"/>
                </a:lnTo>
                <a:lnTo>
                  <a:pt x="596900" y="144463"/>
                </a:lnTo>
                <a:lnTo>
                  <a:pt x="592138" y="130175"/>
                </a:lnTo>
                <a:lnTo>
                  <a:pt x="582613" y="122238"/>
                </a:lnTo>
                <a:lnTo>
                  <a:pt x="579438" y="112713"/>
                </a:lnTo>
                <a:lnTo>
                  <a:pt x="569913" y="104775"/>
                </a:lnTo>
                <a:lnTo>
                  <a:pt x="561975" y="100013"/>
                </a:lnTo>
                <a:lnTo>
                  <a:pt x="552450" y="95250"/>
                </a:lnTo>
                <a:lnTo>
                  <a:pt x="547688" y="95250"/>
                </a:lnTo>
                <a:lnTo>
                  <a:pt x="534988" y="92075"/>
                </a:lnTo>
                <a:lnTo>
                  <a:pt x="522288" y="92075"/>
                </a:lnTo>
                <a:lnTo>
                  <a:pt x="504825" y="92075"/>
                </a:lnTo>
                <a:lnTo>
                  <a:pt x="482600" y="92075"/>
                </a:lnTo>
                <a:lnTo>
                  <a:pt x="461963" y="95250"/>
                </a:lnTo>
                <a:lnTo>
                  <a:pt x="430213" y="95250"/>
                </a:lnTo>
                <a:lnTo>
                  <a:pt x="400050" y="100013"/>
                </a:lnTo>
                <a:lnTo>
                  <a:pt x="360363" y="104775"/>
                </a:lnTo>
                <a:lnTo>
                  <a:pt x="322263" y="109538"/>
                </a:lnTo>
                <a:lnTo>
                  <a:pt x="277813" y="112713"/>
                </a:lnTo>
                <a:lnTo>
                  <a:pt x="230188" y="117475"/>
                </a:lnTo>
                <a:lnTo>
                  <a:pt x="177800" y="127000"/>
                </a:lnTo>
                <a:lnTo>
                  <a:pt x="122238" y="130175"/>
                </a:lnTo>
                <a:lnTo>
                  <a:pt x="65088" y="139700"/>
                </a:lnTo>
                <a:lnTo>
                  <a:pt x="0" y="147638"/>
                </a:lnTo>
                <a:lnTo>
                  <a:pt x="0" y="130175"/>
                </a:lnTo>
                <a:lnTo>
                  <a:pt x="0" y="117475"/>
                </a:lnTo>
                <a:lnTo>
                  <a:pt x="0" y="104775"/>
                </a:lnTo>
                <a:lnTo>
                  <a:pt x="0" y="87313"/>
                </a:lnTo>
                <a:lnTo>
                  <a:pt x="20638" y="87313"/>
                </a:lnTo>
                <a:lnTo>
                  <a:pt x="47625" y="87313"/>
                </a:lnTo>
                <a:lnTo>
                  <a:pt x="77788" y="82550"/>
                </a:lnTo>
                <a:lnTo>
                  <a:pt x="112713" y="77788"/>
                </a:lnTo>
                <a:lnTo>
                  <a:pt x="152400" y="74613"/>
                </a:lnTo>
                <a:lnTo>
                  <a:pt x="195263" y="69850"/>
                </a:lnTo>
                <a:lnTo>
                  <a:pt x="239713" y="65088"/>
                </a:lnTo>
                <a:lnTo>
                  <a:pt x="292100" y="57150"/>
                </a:lnTo>
                <a:lnTo>
                  <a:pt x="317500" y="52388"/>
                </a:lnTo>
                <a:lnTo>
                  <a:pt x="339725" y="52388"/>
                </a:lnTo>
                <a:lnTo>
                  <a:pt x="360363" y="47625"/>
                </a:lnTo>
                <a:lnTo>
                  <a:pt x="382588" y="42863"/>
                </a:lnTo>
                <a:lnTo>
                  <a:pt x="404813" y="42863"/>
                </a:lnTo>
                <a:lnTo>
                  <a:pt x="422275" y="39688"/>
                </a:lnTo>
                <a:lnTo>
                  <a:pt x="439738" y="39688"/>
                </a:lnTo>
                <a:lnTo>
                  <a:pt x="452438" y="34925"/>
                </a:lnTo>
                <a:lnTo>
                  <a:pt x="465138" y="34925"/>
                </a:lnTo>
                <a:lnTo>
                  <a:pt x="479425" y="30163"/>
                </a:lnTo>
                <a:lnTo>
                  <a:pt x="487363" y="30163"/>
                </a:lnTo>
                <a:lnTo>
                  <a:pt x="500063" y="25400"/>
                </a:lnTo>
                <a:lnTo>
                  <a:pt x="504825" y="25400"/>
                </a:lnTo>
                <a:lnTo>
                  <a:pt x="514350" y="22225"/>
                </a:lnTo>
                <a:lnTo>
                  <a:pt x="517525" y="22225"/>
                </a:lnTo>
                <a:lnTo>
                  <a:pt x="522288" y="17463"/>
                </a:lnTo>
                <a:lnTo>
                  <a:pt x="527050" y="12700"/>
                </a:lnTo>
                <a:lnTo>
                  <a:pt x="531813" y="7938"/>
                </a:lnTo>
                <a:lnTo>
                  <a:pt x="544513" y="4763"/>
                </a:lnTo>
                <a:lnTo>
                  <a:pt x="561975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986406" y="2913029"/>
            <a:ext cx="207378" cy="1031549"/>
            <a:chOff x="5840849" y="3857327"/>
            <a:chExt cx="165822" cy="925444"/>
          </a:xfrm>
        </p:grpSpPr>
        <p:sp>
          <p:nvSpPr>
            <p:cNvPr id="55" name="任意多边形 54"/>
            <p:cNvSpPr/>
            <p:nvPr/>
          </p:nvSpPr>
          <p:spPr bwMode="auto">
            <a:xfrm>
              <a:off x="5840849" y="3857327"/>
              <a:ext cx="157502" cy="745402"/>
            </a:xfrm>
            <a:custGeom>
              <a:avLst/>
              <a:gdLst>
                <a:gd name="connsiteX0" fmla="*/ 138834 w 157502"/>
                <a:gd name="connsiteY0" fmla="*/ 0 h 745402"/>
                <a:gd name="connsiteX1" fmla="*/ 138834 w 157502"/>
                <a:gd name="connsiteY1" fmla="*/ 7687 h 745402"/>
                <a:gd name="connsiteX2" fmla="*/ 134072 w 157502"/>
                <a:gd name="connsiteY2" fmla="*/ 15624 h 745402"/>
                <a:gd name="connsiteX3" fmla="*/ 134072 w 157502"/>
                <a:gd name="connsiteY3" fmla="*/ 28324 h 745402"/>
                <a:gd name="connsiteX4" fmla="*/ 130897 w 157502"/>
                <a:gd name="connsiteY4" fmla="*/ 37849 h 745402"/>
                <a:gd name="connsiteX5" fmla="*/ 130897 w 157502"/>
                <a:gd name="connsiteY5" fmla="*/ 50549 h 745402"/>
                <a:gd name="connsiteX6" fmla="*/ 130897 w 157502"/>
                <a:gd name="connsiteY6" fmla="*/ 63249 h 745402"/>
                <a:gd name="connsiteX7" fmla="*/ 130897 w 157502"/>
                <a:gd name="connsiteY7" fmla="*/ 80712 h 745402"/>
                <a:gd name="connsiteX8" fmla="*/ 130897 w 157502"/>
                <a:gd name="connsiteY8" fmla="*/ 93412 h 745402"/>
                <a:gd name="connsiteX9" fmla="*/ 130897 w 157502"/>
                <a:gd name="connsiteY9" fmla="*/ 128337 h 745402"/>
                <a:gd name="connsiteX10" fmla="*/ 130897 w 157502"/>
                <a:gd name="connsiteY10" fmla="*/ 168024 h 745402"/>
                <a:gd name="connsiteX11" fmla="*/ 134072 w 157502"/>
                <a:gd name="connsiteY11" fmla="*/ 212474 h 745402"/>
                <a:gd name="connsiteX12" fmla="*/ 138834 w 157502"/>
                <a:gd name="connsiteY12" fmla="*/ 255337 h 745402"/>
                <a:gd name="connsiteX13" fmla="*/ 138834 w 157502"/>
                <a:gd name="connsiteY13" fmla="*/ 302962 h 745402"/>
                <a:gd name="connsiteX14" fmla="*/ 143597 w 157502"/>
                <a:gd name="connsiteY14" fmla="*/ 355349 h 745402"/>
                <a:gd name="connsiteX15" fmla="*/ 148359 w 157502"/>
                <a:gd name="connsiteY15" fmla="*/ 402974 h 745402"/>
                <a:gd name="connsiteX16" fmla="*/ 151534 w 157502"/>
                <a:gd name="connsiteY16" fmla="*/ 460124 h 745402"/>
                <a:gd name="connsiteX17" fmla="*/ 151534 w 157502"/>
                <a:gd name="connsiteY17" fmla="*/ 512512 h 745402"/>
                <a:gd name="connsiteX18" fmla="*/ 156297 w 157502"/>
                <a:gd name="connsiteY18" fmla="*/ 568074 h 745402"/>
                <a:gd name="connsiteX19" fmla="*/ 157502 w 157502"/>
                <a:gd name="connsiteY19" fmla="*/ 582534 h 745402"/>
                <a:gd name="connsiteX20" fmla="*/ 150205 w 157502"/>
                <a:gd name="connsiteY20" fmla="*/ 587108 h 745402"/>
                <a:gd name="connsiteX21" fmla="*/ 41529 w 157502"/>
                <a:gd name="connsiteY21" fmla="*/ 712620 h 745402"/>
                <a:gd name="connsiteX22" fmla="*/ 26122 w 157502"/>
                <a:gd name="connsiteY22" fmla="*/ 745402 h 745402"/>
                <a:gd name="connsiteX23" fmla="*/ 26122 w 157502"/>
                <a:gd name="connsiteY23" fmla="*/ 737937 h 745402"/>
                <a:gd name="connsiteX24" fmla="*/ 26122 w 157502"/>
                <a:gd name="connsiteY24" fmla="*/ 717299 h 745402"/>
                <a:gd name="connsiteX25" fmla="*/ 26122 w 157502"/>
                <a:gd name="connsiteY25" fmla="*/ 629987 h 745402"/>
                <a:gd name="connsiteX26" fmla="*/ 26122 w 157502"/>
                <a:gd name="connsiteY26" fmla="*/ 542674 h 745402"/>
                <a:gd name="connsiteX27" fmla="*/ 21359 w 157502"/>
                <a:gd name="connsiteY27" fmla="*/ 455362 h 745402"/>
                <a:gd name="connsiteX28" fmla="*/ 16597 w 157502"/>
                <a:gd name="connsiteY28" fmla="*/ 364874 h 745402"/>
                <a:gd name="connsiteX29" fmla="*/ 16597 w 157502"/>
                <a:gd name="connsiteY29" fmla="*/ 342649 h 745402"/>
                <a:gd name="connsiteX30" fmla="*/ 13422 w 157502"/>
                <a:gd name="connsiteY30" fmla="*/ 320424 h 745402"/>
                <a:gd name="connsiteX31" fmla="*/ 13422 w 157502"/>
                <a:gd name="connsiteY31" fmla="*/ 298199 h 745402"/>
                <a:gd name="connsiteX32" fmla="*/ 13422 w 157502"/>
                <a:gd name="connsiteY32" fmla="*/ 277562 h 745402"/>
                <a:gd name="connsiteX33" fmla="*/ 13422 w 157502"/>
                <a:gd name="connsiteY33" fmla="*/ 260099 h 745402"/>
                <a:gd name="connsiteX34" fmla="*/ 13422 w 157502"/>
                <a:gd name="connsiteY34" fmla="*/ 242637 h 745402"/>
                <a:gd name="connsiteX35" fmla="*/ 8659 w 157502"/>
                <a:gd name="connsiteY35" fmla="*/ 228349 h 745402"/>
                <a:gd name="connsiteX36" fmla="*/ 8659 w 157502"/>
                <a:gd name="connsiteY36" fmla="*/ 212474 h 745402"/>
                <a:gd name="connsiteX37" fmla="*/ 8659 w 157502"/>
                <a:gd name="connsiteY37" fmla="*/ 198187 h 745402"/>
                <a:gd name="connsiteX38" fmla="*/ 8659 w 157502"/>
                <a:gd name="connsiteY38" fmla="*/ 185487 h 745402"/>
                <a:gd name="connsiteX39" fmla="*/ 8659 w 157502"/>
                <a:gd name="connsiteY39" fmla="*/ 177549 h 745402"/>
                <a:gd name="connsiteX40" fmla="*/ 8659 w 157502"/>
                <a:gd name="connsiteY40" fmla="*/ 163262 h 745402"/>
                <a:gd name="connsiteX41" fmla="*/ 8659 w 157502"/>
                <a:gd name="connsiteY41" fmla="*/ 145799 h 745402"/>
                <a:gd name="connsiteX42" fmla="*/ 8659 w 157502"/>
                <a:gd name="connsiteY42" fmla="*/ 133099 h 745402"/>
                <a:gd name="connsiteX43" fmla="*/ 8659 w 157502"/>
                <a:gd name="connsiteY43" fmla="*/ 125162 h 745402"/>
                <a:gd name="connsiteX44" fmla="*/ 8659 w 157502"/>
                <a:gd name="connsiteY44" fmla="*/ 115637 h 745402"/>
                <a:gd name="connsiteX45" fmla="*/ 8659 w 157502"/>
                <a:gd name="connsiteY45" fmla="*/ 102937 h 745402"/>
                <a:gd name="connsiteX46" fmla="*/ 8659 w 157502"/>
                <a:gd name="connsiteY46" fmla="*/ 90237 h 745402"/>
                <a:gd name="connsiteX47" fmla="*/ 3897 w 157502"/>
                <a:gd name="connsiteY47" fmla="*/ 63249 h 745402"/>
                <a:gd name="connsiteX48" fmla="*/ 0 w 157502"/>
                <a:gd name="connsiteY48" fmla="*/ 38570 h 745402"/>
                <a:gd name="connsiteX49" fmla="*/ 8079 w 157502"/>
                <a:gd name="connsiteY49" fmla="*/ 33505 h 745402"/>
                <a:gd name="connsiteX50" fmla="*/ 83604 w 157502"/>
                <a:gd name="connsiteY50" fmla="*/ 6430 h 745402"/>
                <a:gd name="connsiteX51" fmla="*/ 138834 w 157502"/>
                <a:gd name="connsiteY51" fmla="*/ 0 h 74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7502" h="745402">
                  <a:moveTo>
                    <a:pt x="138834" y="0"/>
                  </a:moveTo>
                  <a:lnTo>
                    <a:pt x="138834" y="7687"/>
                  </a:lnTo>
                  <a:lnTo>
                    <a:pt x="134072" y="15624"/>
                  </a:lnTo>
                  <a:lnTo>
                    <a:pt x="134072" y="28324"/>
                  </a:lnTo>
                  <a:lnTo>
                    <a:pt x="130897" y="37849"/>
                  </a:lnTo>
                  <a:lnTo>
                    <a:pt x="130897" y="50549"/>
                  </a:lnTo>
                  <a:lnTo>
                    <a:pt x="130897" y="63249"/>
                  </a:lnTo>
                  <a:lnTo>
                    <a:pt x="130897" y="80712"/>
                  </a:lnTo>
                  <a:lnTo>
                    <a:pt x="130897" y="93412"/>
                  </a:lnTo>
                  <a:lnTo>
                    <a:pt x="130897" y="128337"/>
                  </a:lnTo>
                  <a:lnTo>
                    <a:pt x="130897" y="168024"/>
                  </a:lnTo>
                  <a:lnTo>
                    <a:pt x="134072" y="212474"/>
                  </a:lnTo>
                  <a:lnTo>
                    <a:pt x="138834" y="255337"/>
                  </a:lnTo>
                  <a:lnTo>
                    <a:pt x="138834" y="302962"/>
                  </a:lnTo>
                  <a:lnTo>
                    <a:pt x="143597" y="355349"/>
                  </a:lnTo>
                  <a:lnTo>
                    <a:pt x="148359" y="402974"/>
                  </a:lnTo>
                  <a:lnTo>
                    <a:pt x="151534" y="460124"/>
                  </a:lnTo>
                  <a:lnTo>
                    <a:pt x="151534" y="512512"/>
                  </a:lnTo>
                  <a:lnTo>
                    <a:pt x="156297" y="568074"/>
                  </a:lnTo>
                  <a:lnTo>
                    <a:pt x="157502" y="582534"/>
                  </a:lnTo>
                  <a:lnTo>
                    <a:pt x="150205" y="587108"/>
                  </a:lnTo>
                  <a:cubicBezTo>
                    <a:pt x="107395" y="620511"/>
                    <a:pt x="70451" y="663178"/>
                    <a:pt x="41529" y="712620"/>
                  </a:cubicBezTo>
                  <a:lnTo>
                    <a:pt x="26122" y="745402"/>
                  </a:lnTo>
                  <a:lnTo>
                    <a:pt x="26122" y="737937"/>
                  </a:lnTo>
                  <a:lnTo>
                    <a:pt x="26122" y="717299"/>
                  </a:lnTo>
                  <a:lnTo>
                    <a:pt x="26122" y="629987"/>
                  </a:lnTo>
                  <a:lnTo>
                    <a:pt x="26122" y="542674"/>
                  </a:lnTo>
                  <a:lnTo>
                    <a:pt x="21359" y="455362"/>
                  </a:lnTo>
                  <a:lnTo>
                    <a:pt x="16597" y="364874"/>
                  </a:lnTo>
                  <a:lnTo>
                    <a:pt x="16597" y="342649"/>
                  </a:lnTo>
                  <a:lnTo>
                    <a:pt x="13422" y="320424"/>
                  </a:lnTo>
                  <a:lnTo>
                    <a:pt x="13422" y="298199"/>
                  </a:lnTo>
                  <a:lnTo>
                    <a:pt x="13422" y="277562"/>
                  </a:lnTo>
                  <a:lnTo>
                    <a:pt x="13422" y="260099"/>
                  </a:lnTo>
                  <a:lnTo>
                    <a:pt x="13422" y="242637"/>
                  </a:lnTo>
                  <a:lnTo>
                    <a:pt x="8659" y="228349"/>
                  </a:lnTo>
                  <a:lnTo>
                    <a:pt x="8659" y="212474"/>
                  </a:lnTo>
                  <a:lnTo>
                    <a:pt x="8659" y="198187"/>
                  </a:lnTo>
                  <a:lnTo>
                    <a:pt x="8659" y="185487"/>
                  </a:lnTo>
                  <a:lnTo>
                    <a:pt x="8659" y="177549"/>
                  </a:lnTo>
                  <a:lnTo>
                    <a:pt x="8659" y="163262"/>
                  </a:lnTo>
                  <a:lnTo>
                    <a:pt x="8659" y="145799"/>
                  </a:lnTo>
                  <a:lnTo>
                    <a:pt x="8659" y="133099"/>
                  </a:lnTo>
                  <a:lnTo>
                    <a:pt x="8659" y="125162"/>
                  </a:lnTo>
                  <a:lnTo>
                    <a:pt x="8659" y="115637"/>
                  </a:lnTo>
                  <a:lnTo>
                    <a:pt x="8659" y="102937"/>
                  </a:lnTo>
                  <a:lnTo>
                    <a:pt x="8659" y="90237"/>
                  </a:lnTo>
                  <a:lnTo>
                    <a:pt x="3897" y="63249"/>
                  </a:lnTo>
                  <a:lnTo>
                    <a:pt x="0" y="38570"/>
                  </a:lnTo>
                  <a:lnTo>
                    <a:pt x="8079" y="33505"/>
                  </a:lnTo>
                  <a:cubicBezTo>
                    <a:pt x="32148" y="21749"/>
                    <a:pt x="57413" y="12620"/>
                    <a:pt x="83604" y="6430"/>
                  </a:cubicBezTo>
                  <a:lnTo>
                    <a:pt x="13883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 bwMode="auto">
            <a:xfrm>
              <a:off x="5862208" y="4439861"/>
              <a:ext cx="144463" cy="342910"/>
            </a:xfrm>
            <a:custGeom>
              <a:avLst/>
              <a:gdLst>
                <a:gd name="connsiteX0" fmla="*/ 136143 w 144463"/>
                <a:gd name="connsiteY0" fmla="*/ 0 h 342910"/>
                <a:gd name="connsiteX1" fmla="*/ 139700 w 144463"/>
                <a:gd name="connsiteY1" fmla="*/ 42690 h 342910"/>
                <a:gd name="connsiteX2" fmla="*/ 139700 w 144463"/>
                <a:gd name="connsiteY2" fmla="*/ 99840 h 342910"/>
                <a:gd name="connsiteX3" fmla="*/ 139700 w 144463"/>
                <a:gd name="connsiteY3" fmla="*/ 152228 h 342910"/>
                <a:gd name="connsiteX4" fmla="*/ 144463 w 144463"/>
                <a:gd name="connsiteY4" fmla="*/ 195090 h 342910"/>
                <a:gd name="connsiteX5" fmla="*/ 139700 w 144463"/>
                <a:gd name="connsiteY5" fmla="*/ 239540 h 342910"/>
                <a:gd name="connsiteX6" fmla="*/ 139700 w 144463"/>
                <a:gd name="connsiteY6" fmla="*/ 277640 h 342910"/>
                <a:gd name="connsiteX7" fmla="*/ 139700 w 144463"/>
                <a:gd name="connsiteY7" fmla="*/ 317328 h 342910"/>
                <a:gd name="connsiteX8" fmla="*/ 135661 w 144463"/>
                <a:gd name="connsiteY8" fmla="*/ 342910 h 342910"/>
                <a:gd name="connsiteX9" fmla="*/ 62245 w 144463"/>
                <a:gd name="connsiteY9" fmla="*/ 334362 h 342910"/>
                <a:gd name="connsiteX10" fmla="*/ 0 w 144463"/>
                <a:gd name="connsiteY10" fmla="*/ 312048 h 342910"/>
                <a:gd name="connsiteX11" fmla="*/ 0 w 144463"/>
                <a:gd name="connsiteY11" fmla="*/ 299865 h 342910"/>
                <a:gd name="connsiteX12" fmla="*/ 4763 w 144463"/>
                <a:gd name="connsiteY12" fmla="*/ 287165 h 342910"/>
                <a:gd name="connsiteX13" fmla="*/ 4763 w 144463"/>
                <a:gd name="connsiteY13" fmla="*/ 274465 h 342910"/>
                <a:gd name="connsiteX14" fmla="*/ 4763 w 144463"/>
                <a:gd name="connsiteY14" fmla="*/ 264940 h 342910"/>
                <a:gd name="connsiteX15" fmla="*/ 4763 w 144463"/>
                <a:gd name="connsiteY15" fmla="*/ 252240 h 342910"/>
                <a:gd name="connsiteX16" fmla="*/ 4763 w 144463"/>
                <a:gd name="connsiteY16" fmla="*/ 239540 h 342910"/>
                <a:gd name="connsiteX17" fmla="*/ 4763 w 144463"/>
                <a:gd name="connsiteY17" fmla="*/ 225253 h 342910"/>
                <a:gd name="connsiteX18" fmla="*/ 4763 w 144463"/>
                <a:gd name="connsiteY18" fmla="*/ 207790 h 342910"/>
                <a:gd name="connsiteX19" fmla="*/ 4763 w 144463"/>
                <a:gd name="connsiteY19" fmla="*/ 190328 h 342910"/>
                <a:gd name="connsiteX20" fmla="*/ 4763 w 144463"/>
                <a:gd name="connsiteY20" fmla="*/ 172865 h 342910"/>
                <a:gd name="connsiteX21" fmla="*/ 4763 w 144463"/>
                <a:gd name="connsiteY21" fmla="*/ 162868 h 342910"/>
                <a:gd name="connsiteX22" fmla="*/ 20170 w 144463"/>
                <a:gd name="connsiteY22" fmla="*/ 130086 h 342910"/>
                <a:gd name="connsiteX23" fmla="*/ 128846 w 144463"/>
                <a:gd name="connsiteY23" fmla="*/ 4574 h 342910"/>
                <a:gd name="connsiteX24" fmla="*/ 136143 w 144463"/>
                <a:gd name="connsiteY24" fmla="*/ 0 h 34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4463" h="342910">
                  <a:moveTo>
                    <a:pt x="136143" y="0"/>
                  </a:moveTo>
                  <a:lnTo>
                    <a:pt x="139700" y="42690"/>
                  </a:lnTo>
                  <a:lnTo>
                    <a:pt x="139700" y="99840"/>
                  </a:lnTo>
                  <a:lnTo>
                    <a:pt x="139700" y="152228"/>
                  </a:lnTo>
                  <a:lnTo>
                    <a:pt x="144463" y="195090"/>
                  </a:lnTo>
                  <a:lnTo>
                    <a:pt x="139700" y="239540"/>
                  </a:lnTo>
                  <a:lnTo>
                    <a:pt x="139700" y="277640"/>
                  </a:lnTo>
                  <a:lnTo>
                    <a:pt x="139700" y="317328"/>
                  </a:lnTo>
                  <a:lnTo>
                    <a:pt x="135661" y="342910"/>
                  </a:lnTo>
                  <a:lnTo>
                    <a:pt x="62245" y="334362"/>
                  </a:lnTo>
                  <a:lnTo>
                    <a:pt x="0" y="312048"/>
                  </a:lnTo>
                  <a:lnTo>
                    <a:pt x="0" y="299865"/>
                  </a:lnTo>
                  <a:lnTo>
                    <a:pt x="4763" y="287165"/>
                  </a:lnTo>
                  <a:lnTo>
                    <a:pt x="4763" y="274465"/>
                  </a:lnTo>
                  <a:lnTo>
                    <a:pt x="4763" y="264940"/>
                  </a:lnTo>
                  <a:lnTo>
                    <a:pt x="4763" y="252240"/>
                  </a:lnTo>
                  <a:lnTo>
                    <a:pt x="4763" y="239540"/>
                  </a:lnTo>
                  <a:lnTo>
                    <a:pt x="4763" y="225253"/>
                  </a:lnTo>
                  <a:lnTo>
                    <a:pt x="4763" y="207790"/>
                  </a:lnTo>
                  <a:lnTo>
                    <a:pt x="4763" y="190328"/>
                  </a:lnTo>
                  <a:lnTo>
                    <a:pt x="4763" y="172865"/>
                  </a:lnTo>
                  <a:lnTo>
                    <a:pt x="4763" y="162868"/>
                  </a:lnTo>
                  <a:lnTo>
                    <a:pt x="20170" y="130086"/>
                  </a:lnTo>
                  <a:cubicBezTo>
                    <a:pt x="49092" y="80644"/>
                    <a:pt x="86036" y="37977"/>
                    <a:pt x="128846" y="4574"/>
                  </a:cubicBezTo>
                  <a:lnTo>
                    <a:pt x="13614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任意多边形 56"/>
          <p:cNvSpPr/>
          <p:nvPr/>
        </p:nvSpPr>
        <p:spPr bwMode="auto">
          <a:xfrm>
            <a:off x="1786325" y="3926517"/>
            <a:ext cx="243601" cy="218916"/>
          </a:xfrm>
          <a:custGeom>
            <a:avLst/>
            <a:gdLst>
              <a:gd name="connsiteX0" fmla="*/ 7937 w 243601"/>
              <a:gd name="connsiteY0" fmla="*/ 0 h 218916"/>
              <a:gd name="connsiteX1" fmla="*/ 12700 w 243601"/>
              <a:gd name="connsiteY1" fmla="*/ 0 h 218916"/>
              <a:gd name="connsiteX2" fmla="*/ 25400 w 243601"/>
              <a:gd name="connsiteY2" fmla="*/ 0 h 218916"/>
              <a:gd name="connsiteX3" fmla="*/ 38100 w 243601"/>
              <a:gd name="connsiteY3" fmla="*/ 0 h 218916"/>
              <a:gd name="connsiteX4" fmla="*/ 55562 w 243601"/>
              <a:gd name="connsiteY4" fmla="*/ 0 h 218916"/>
              <a:gd name="connsiteX5" fmla="*/ 77787 w 243601"/>
              <a:gd name="connsiteY5" fmla="*/ 4763 h 218916"/>
              <a:gd name="connsiteX6" fmla="*/ 100012 w 243601"/>
              <a:gd name="connsiteY6" fmla="*/ 4763 h 218916"/>
              <a:gd name="connsiteX7" fmla="*/ 122237 w 243601"/>
              <a:gd name="connsiteY7" fmla="*/ 7938 h 218916"/>
              <a:gd name="connsiteX8" fmla="*/ 139700 w 243601"/>
              <a:gd name="connsiteY8" fmla="*/ 12700 h 218916"/>
              <a:gd name="connsiteX9" fmla="*/ 157162 w 243601"/>
              <a:gd name="connsiteY9" fmla="*/ 17463 h 218916"/>
              <a:gd name="connsiteX10" fmla="*/ 174625 w 243601"/>
              <a:gd name="connsiteY10" fmla="*/ 17463 h 218916"/>
              <a:gd name="connsiteX11" fmla="*/ 187325 w 243601"/>
              <a:gd name="connsiteY11" fmla="*/ 17463 h 218916"/>
              <a:gd name="connsiteX12" fmla="*/ 200025 w 243601"/>
              <a:gd name="connsiteY12" fmla="*/ 17463 h 218916"/>
              <a:gd name="connsiteX13" fmla="*/ 212725 w 243601"/>
              <a:gd name="connsiteY13" fmla="*/ 17463 h 218916"/>
              <a:gd name="connsiteX14" fmla="*/ 219852 w 243601"/>
              <a:gd name="connsiteY14" fmla="*/ 17463 h 218916"/>
              <a:gd name="connsiteX15" fmla="*/ 216567 w 243601"/>
              <a:gd name="connsiteY15" fmla="*/ 55099 h 218916"/>
              <a:gd name="connsiteX16" fmla="*/ 224741 w 243601"/>
              <a:gd name="connsiteY16" fmla="*/ 148747 h 218916"/>
              <a:gd name="connsiteX17" fmla="*/ 243601 w 243601"/>
              <a:gd name="connsiteY17" fmla="*/ 218916 h 218916"/>
              <a:gd name="connsiteX18" fmla="*/ 242887 w 243601"/>
              <a:gd name="connsiteY18" fmla="*/ 217488 h 218916"/>
              <a:gd name="connsiteX19" fmla="*/ 239712 w 243601"/>
              <a:gd name="connsiteY19" fmla="*/ 209550 h 218916"/>
              <a:gd name="connsiteX20" fmla="*/ 234950 w 243601"/>
              <a:gd name="connsiteY20" fmla="*/ 200025 h 218916"/>
              <a:gd name="connsiteX21" fmla="*/ 234950 w 243601"/>
              <a:gd name="connsiteY21" fmla="*/ 187325 h 218916"/>
              <a:gd name="connsiteX22" fmla="*/ 230187 w 243601"/>
              <a:gd name="connsiteY22" fmla="*/ 174625 h 218916"/>
              <a:gd name="connsiteX23" fmla="*/ 225425 w 243601"/>
              <a:gd name="connsiteY23" fmla="*/ 161925 h 218916"/>
              <a:gd name="connsiteX24" fmla="*/ 217487 w 243601"/>
              <a:gd name="connsiteY24" fmla="*/ 147638 h 218916"/>
              <a:gd name="connsiteX25" fmla="*/ 207962 w 243601"/>
              <a:gd name="connsiteY25" fmla="*/ 134938 h 218916"/>
              <a:gd name="connsiteX26" fmla="*/ 190500 w 243601"/>
              <a:gd name="connsiteY26" fmla="*/ 122238 h 218916"/>
              <a:gd name="connsiteX27" fmla="*/ 174625 w 243601"/>
              <a:gd name="connsiteY27" fmla="*/ 109538 h 218916"/>
              <a:gd name="connsiteX28" fmla="*/ 157162 w 243601"/>
              <a:gd name="connsiteY28" fmla="*/ 95250 h 218916"/>
              <a:gd name="connsiteX29" fmla="*/ 134937 w 243601"/>
              <a:gd name="connsiteY29" fmla="*/ 82550 h 218916"/>
              <a:gd name="connsiteX30" fmla="*/ 107950 w 243601"/>
              <a:gd name="connsiteY30" fmla="*/ 69850 h 218916"/>
              <a:gd name="connsiteX31" fmla="*/ 82550 w 243601"/>
              <a:gd name="connsiteY31" fmla="*/ 57150 h 218916"/>
              <a:gd name="connsiteX32" fmla="*/ 60325 w 243601"/>
              <a:gd name="connsiteY32" fmla="*/ 47625 h 218916"/>
              <a:gd name="connsiteX33" fmla="*/ 38100 w 243601"/>
              <a:gd name="connsiteY33" fmla="*/ 34925 h 218916"/>
              <a:gd name="connsiteX34" fmla="*/ 20637 w 243601"/>
              <a:gd name="connsiteY34" fmla="*/ 25400 h 218916"/>
              <a:gd name="connsiteX35" fmla="*/ 12700 w 243601"/>
              <a:gd name="connsiteY35" fmla="*/ 22225 h 218916"/>
              <a:gd name="connsiteX36" fmla="*/ 7937 w 243601"/>
              <a:gd name="connsiteY36" fmla="*/ 17463 h 218916"/>
              <a:gd name="connsiteX37" fmla="*/ 3175 w 243601"/>
              <a:gd name="connsiteY37" fmla="*/ 12700 h 218916"/>
              <a:gd name="connsiteX38" fmla="*/ 0 w 243601"/>
              <a:gd name="connsiteY38" fmla="*/ 7938 h 218916"/>
              <a:gd name="connsiteX39" fmla="*/ 0 w 243601"/>
              <a:gd name="connsiteY39" fmla="*/ 4763 h 218916"/>
              <a:gd name="connsiteX40" fmla="*/ 7937 w 243601"/>
              <a:gd name="connsiteY40" fmla="*/ 0 h 21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43601" h="218916">
                <a:moveTo>
                  <a:pt x="7937" y="0"/>
                </a:moveTo>
                <a:lnTo>
                  <a:pt x="12700" y="0"/>
                </a:lnTo>
                <a:lnTo>
                  <a:pt x="25400" y="0"/>
                </a:lnTo>
                <a:lnTo>
                  <a:pt x="38100" y="0"/>
                </a:lnTo>
                <a:lnTo>
                  <a:pt x="55562" y="0"/>
                </a:lnTo>
                <a:lnTo>
                  <a:pt x="77787" y="4763"/>
                </a:lnTo>
                <a:lnTo>
                  <a:pt x="100012" y="4763"/>
                </a:lnTo>
                <a:lnTo>
                  <a:pt x="122237" y="7938"/>
                </a:lnTo>
                <a:lnTo>
                  <a:pt x="139700" y="12700"/>
                </a:lnTo>
                <a:lnTo>
                  <a:pt x="157162" y="17463"/>
                </a:lnTo>
                <a:lnTo>
                  <a:pt x="174625" y="17463"/>
                </a:lnTo>
                <a:lnTo>
                  <a:pt x="187325" y="17463"/>
                </a:lnTo>
                <a:lnTo>
                  <a:pt x="200025" y="17463"/>
                </a:lnTo>
                <a:lnTo>
                  <a:pt x="212725" y="17463"/>
                </a:lnTo>
                <a:lnTo>
                  <a:pt x="219852" y="17463"/>
                </a:lnTo>
                <a:lnTo>
                  <a:pt x="216567" y="55099"/>
                </a:lnTo>
                <a:cubicBezTo>
                  <a:pt x="216567" y="87178"/>
                  <a:pt x="219382" y="118498"/>
                  <a:pt x="224741" y="148747"/>
                </a:cubicBezTo>
                <a:lnTo>
                  <a:pt x="243601" y="218916"/>
                </a:lnTo>
                <a:lnTo>
                  <a:pt x="242887" y="217488"/>
                </a:lnTo>
                <a:lnTo>
                  <a:pt x="239712" y="209550"/>
                </a:lnTo>
                <a:lnTo>
                  <a:pt x="234950" y="200025"/>
                </a:lnTo>
                <a:lnTo>
                  <a:pt x="234950" y="187325"/>
                </a:lnTo>
                <a:lnTo>
                  <a:pt x="230187" y="174625"/>
                </a:lnTo>
                <a:lnTo>
                  <a:pt x="225425" y="161925"/>
                </a:lnTo>
                <a:lnTo>
                  <a:pt x="217487" y="147638"/>
                </a:lnTo>
                <a:lnTo>
                  <a:pt x="207962" y="134938"/>
                </a:lnTo>
                <a:lnTo>
                  <a:pt x="190500" y="122238"/>
                </a:lnTo>
                <a:lnTo>
                  <a:pt x="174625" y="109538"/>
                </a:lnTo>
                <a:lnTo>
                  <a:pt x="157162" y="95250"/>
                </a:lnTo>
                <a:lnTo>
                  <a:pt x="134937" y="82550"/>
                </a:lnTo>
                <a:lnTo>
                  <a:pt x="107950" y="69850"/>
                </a:lnTo>
                <a:lnTo>
                  <a:pt x="82550" y="57150"/>
                </a:lnTo>
                <a:lnTo>
                  <a:pt x="60325" y="47625"/>
                </a:lnTo>
                <a:lnTo>
                  <a:pt x="38100" y="34925"/>
                </a:lnTo>
                <a:lnTo>
                  <a:pt x="20637" y="25400"/>
                </a:lnTo>
                <a:lnTo>
                  <a:pt x="12700" y="22225"/>
                </a:lnTo>
                <a:lnTo>
                  <a:pt x="7937" y="17463"/>
                </a:lnTo>
                <a:lnTo>
                  <a:pt x="3175" y="12700"/>
                </a:lnTo>
                <a:lnTo>
                  <a:pt x="0" y="7938"/>
                </a:lnTo>
                <a:lnTo>
                  <a:pt x="0" y="4763"/>
                </a:lnTo>
                <a:lnTo>
                  <a:pt x="793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61774" y="1491630"/>
            <a:ext cx="2110026" cy="817842"/>
            <a:chOff x="954437" y="1158948"/>
            <a:chExt cx="2110026" cy="817842"/>
          </a:xfrm>
        </p:grpSpPr>
        <p:pic>
          <p:nvPicPr>
            <p:cNvPr id="45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82062" y="638405"/>
              <a:ext cx="817842" cy="1858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矩形 45"/>
            <p:cNvSpPr/>
            <p:nvPr/>
          </p:nvSpPr>
          <p:spPr>
            <a:xfrm>
              <a:off x="954437" y="1230956"/>
              <a:ext cx="211002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横折</a:t>
              </a:r>
              <a:r>
                <a:rPr lang="zh-CN" altLang="en-US" sz="40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钩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7" name="文本框 15"/>
          <p:cNvSpPr txBox="1"/>
          <p:nvPr/>
        </p:nvSpPr>
        <p:spPr>
          <a:xfrm>
            <a:off x="3563888" y="32903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srgbClr val="0000FF"/>
                </a:solidFill>
                <a:latin typeface="+mn-ea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10" y="1675967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AutoShape 3"/>
          <p:cNvSpPr>
            <a:spLocks noChangeAspect="1" noChangeArrowheads="1" noTextEdit="1"/>
          </p:cNvSpPr>
          <p:nvPr/>
        </p:nvSpPr>
        <p:spPr bwMode="auto">
          <a:xfrm>
            <a:off x="1204011" y="2159362"/>
            <a:ext cx="1393825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Rectangle 5"/>
          <p:cNvSpPr>
            <a:spLocks noChangeArrowheads="1"/>
          </p:cNvSpPr>
          <p:nvPr/>
        </p:nvSpPr>
        <p:spPr bwMode="auto">
          <a:xfrm>
            <a:off x="1204009" y="2208575"/>
            <a:ext cx="192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Freeform 10"/>
          <p:cNvSpPr/>
          <p:nvPr/>
        </p:nvSpPr>
        <p:spPr bwMode="auto">
          <a:xfrm>
            <a:off x="1208772" y="2224447"/>
            <a:ext cx="596900" cy="1233488"/>
          </a:xfrm>
          <a:custGeom>
            <a:avLst/>
            <a:gdLst>
              <a:gd name="T0" fmla="*/ 318 w 376"/>
              <a:gd name="T1" fmla="*/ 478 h 777"/>
              <a:gd name="T2" fmla="*/ 291 w 376"/>
              <a:gd name="T3" fmla="*/ 541 h 777"/>
              <a:gd name="T4" fmla="*/ 274 w 376"/>
              <a:gd name="T5" fmla="*/ 571 h 777"/>
              <a:gd name="T6" fmla="*/ 252 w 376"/>
              <a:gd name="T7" fmla="*/ 601 h 777"/>
              <a:gd name="T8" fmla="*/ 230 w 376"/>
              <a:gd name="T9" fmla="*/ 628 h 777"/>
              <a:gd name="T10" fmla="*/ 175 w 376"/>
              <a:gd name="T11" fmla="*/ 678 h 777"/>
              <a:gd name="T12" fmla="*/ 145 w 376"/>
              <a:gd name="T13" fmla="*/ 700 h 777"/>
              <a:gd name="T14" fmla="*/ 118 w 376"/>
              <a:gd name="T15" fmla="*/ 719 h 777"/>
              <a:gd name="T16" fmla="*/ 63 w 376"/>
              <a:gd name="T17" fmla="*/ 752 h 777"/>
              <a:gd name="T18" fmla="*/ 38 w 376"/>
              <a:gd name="T19" fmla="*/ 766 h 777"/>
              <a:gd name="T20" fmla="*/ 19 w 376"/>
              <a:gd name="T21" fmla="*/ 771 h 777"/>
              <a:gd name="T22" fmla="*/ 8 w 376"/>
              <a:gd name="T23" fmla="*/ 777 h 777"/>
              <a:gd name="T24" fmla="*/ 0 w 376"/>
              <a:gd name="T25" fmla="*/ 774 h 777"/>
              <a:gd name="T26" fmla="*/ 0 w 376"/>
              <a:gd name="T27" fmla="*/ 768 h 777"/>
              <a:gd name="T28" fmla="*/ 11 w 376"/>
              <a:gd name="T29" fmla="*/ 757 h 777"/>
              <a:gd name="T30" fmla="*/ 27 w 376"/>
              <a:gd name="T31" fmla="*/ 741 h 777"/>
              <a:gd name="T32" fmla="*/ 52 w 376"/>
              <a:gd name="T33" fmla="*/ 719 h 777"/>
              <a:gd name="T34" fmla="*/ 82 w 376"/>
              <a:gd name="T35" fmla="*/ 692 h 777"/>
              <a:gd name="T36" fmla="*/ 115 w 376"/>
              <a:gd name="T37" fmla="*/ 664 h 777"/>
              <a:gd name="T38" fmla="*/ 145 w 376"/>
              <a:gd name="T39" fmla="*/ 628 h 777"/>
              <a:gd name="T40" fmla="*/ 175 w 376"/>
              <a:gd name="T41" fmla="*/ 590 h 777"/>
              <a:gd name="T42" fmla="*/ 206 w 376"/>
              <a:gd name="T43" fmla="*/ 549 h 777"/>
              <a:gd name="T44" fmla="*/ 230 w 376"/>
              <a:gd name="T45" fmla="*/ 508 h 777"/>
              <a:gd name="T46" fmla="*/ 252 w 376"/>
              <a:gd name="T47" fmla="*/ 461 h 777"/>
              <a:gd name="T48" fmla="*/ 269 w 376"/>
              <a:gd name="T49" fmla="*/ 414 h 777"/>
              <a:gd name="T50" fmla="*/ 280 w 376"/>
              <a:gd name="T51" fmla="*/ 365 h 777"/>
              <a:gd name="T52" fmla="*/ 285 w 376"/>
              <a:gd name="T53" fmla="*/ 310 h 777"/>
              <a:gd name="T54" fmla="*/ 291 w 376"/>
              <a:gd name="T55" fmla="*/ 247 h 777"/>
              <a:gd name="T56" fmla="*/ 293 w 376"/>
              <a:gd name="T57" fmla="*/ 181 h 777"/>
              <a:gd name="T58" fmla="*/ 293 w 376"/>
              <a:gd name="T59" fmla="*/ 148 h 777"/>
              <a:gd name="T60" fmla="*/ 293 w 376"/>
              <a:gd name="T61" fmla="*/ 118 h 777"/>
              <a:gd name="T62" fmla="*/ 291 w 376"/>
              <a:gd name="T63" fmla="*/ 93 h 777"/>
              <a:gd name="T64" fmla="*/ 291 w 376"/>
              <a:gd name="T65" fmla="*/ 71 h 777"/>
              <a:gd name="T66" fmla="*/ 288 w 376"/>
              <a:gd name="T67" fmla="*/ 52 h 777"/>
              <a:gd name="T68" fmla="*/ 288 w 376"/>
              <a:gd name="T69" fmla="*/ 39 h 777"/>
              <a:gd name="T70" fmla="*/ 285 w 376"/>
              <a:gd name="T71" fmla="*/ 28 h 777"/>
              <a:gd name="T72" fmla="*/ 285 w 376"/>
              <a:gd name="T73" fmla="*/ 22 h 777"/>
              <a:gd name="T74" fmla="*/ 274 w 376"/>
              <a:gd name="T75" fmla="*/ 11 h 777"/>
              <a:gd name="T76" fmla="*/ 271 w 376"/>
              <a:gd name="T77" fmla="*/ 6 h 777"/>
              <a:gd name="T78" fmla="*/ 271 w 376"/>
              <a:gd name="T79" fmla="*/ 0 h 777"/>
              <a:gd name="T80" fmla="*/ 277 w 376"/>
              <a:gd name="T81" fmla="*/ 0 h 777"/>
              <a:gd name="T82" fmla="*/ 291 w 376"/>
              <a:gd name="T83" fmla="*/ 3 h 777"/>
              <a:gd name="T84" fmla="*/ 302 w 376"/>
              <a:gd name="T85" fmla="*/ 3 h 777"/>
              <a:gd name="T86" fmla="*/ 315 w 376"/>
              <a:gd name="T87" fmla="*/ 6 h 777"/>
              <a:gd name="T88" fmla="*/ 332 w 376"/>
              <a:gd name="T89" fmla="*/ 8 h 777"/>
              <a:gd name="T90" fmla="*/ 354 w 376"/>
              <a:gd name="T91" fmla="*/ 11 h 777"/>
              <a:gd name="T92" fmla="*/ 376 w 376"/>
              <a:gd name="T93" fmla="*/ 14 h 777"/>
              <a:gd name="T94" fmla="*/ 376 w 376"/>
              <a:gd name="T95" fmla="*/ 61 h 777"/>
              <a:gd name="T96" fmla="*/ 373 w 376"/>
              <a:gd name="T97" fmla="*/ 115 h 777"/>
              <a:gd name="T98" fmla="*/ 370 w 376"/>
              <a:gd name="T99" fmla="*/ 176 h 777"/>
              <a:gd name="T100" fmla="*/ 367 w 376"/>
              <a:gd name="T101" fmla="*/ 242 h 777"/>
              <a:gd name="T102" fmla="*/ 362 w 376"/>
              <a:gd name="T103" fmla="*/ 305 h 777"/>
              <a:gd name="T104" fmla="*/ 354 w 376"/>
              <a:gd name="T105" fmla="*/ 360 h 777"/>
              <a:gd name="T106" fmla="*/ 340 w 376"/>
              <a:gd name="T107" fmla="*/ 406 h 777"/>
              <a:gd name="T108" fmla="*/ 329 w 376"/>
              <a:gd name="T109" fmla="*/ 445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6" h="777">
                <a:moveTo>
                  <a:pt x="329" y="445"/>
                </a:moveTo>
                <a:lnTo>
                  <a:pt x="318" y="478"/>
                </a:lnTo>
                <a:lnTo>
                  <a:pt x="307" y="508"/>
                </a:lnTo>
                <a:lnTo>
                  <a:pt x="291" y="541"/>
                </a:lnTo>
                <a:lnTo>
                  <a:pt x="282" y="554"/>
                </a:lnTo>
                <a:lnTo>
                  <a:pt x="274" y="571"/>
                </a:lnTo>
                <a:lnTo>
                  <a:pt x="263" y="587"/>
                </a:lnTo>
                <a:lnTo>
                  <a:pt x="252" y="601"/>
                </a:lnTo>
                <a:lnTo>
                  <a:pt x="241" y="615"/>
                </a:lnTo>
                <a:lnTo>
                  <a:pt x="230" y="628"/>
                </a:lnTo>
                <a:lnTo>
                  <a:pt x="203" y="653"/>
                </a:lnTo>
                <a:lnTo>
                  <a:pt x="175" y="678"/>
                </a:lnTo>
                <a:lnTo>
                  <a:pt x="159" y="689"/>
                </a:lnTo>
                <a:lnTo>
                  <a:pt x="145" y="700"/>
                </a:lnTo>
                <a:lnTo>
                  <a:pt x="131" y="711"/>
                </a:lnTo>
                <a:lnTo>
                  <a:pt x="118" y="719"/>
                </a:lnTo>
                <a:lnTo>
                  <a:pt x="90" y="738"/>
                </a:lnTo>
                <a:lnTo>
                  <a:pt x="63" y="752"/>
                </a:lnTo>
                <a:lnTo>
                  <a:pt x="49" y="757"/>
                </a:lnTo>
                <a:lnTo>
                  <a:pt x="38" y="766"/>
                </a:lnTo>
                <a:lnTo>
                  <a:pt x="30" y="768"/>
                </a:lnTo>
                <a:lnTo>
                  <a:pt x="19" y="771"/>
                </a:lnTo>
                <a:lnTo>
                  <a:pt x="13" y="774"/>
                </a:lnTo>
                <a:lnTo>
                  <a:pt x="8" y="777"/>
                </a:lnTo>
                <a:lnTo>
                  <a:pt x="2" y="777"/>
                </a:lnTo>
                <a:lnTo>
                  <a:pt x="0" y="774"/>
                </a:lnTo>
                <a:lnTo>
                  <a:pt x="0" y="771"/>
                </a:lnTo>
                <a:lnTo>
                  <a:pt x="0" y="768"/>
                </a:lnTo>
                <a:lnTo>
                  <a:pt x="5" y="763"/>
                </a:lnTo>
                <a:lnTo>
                  <a:pt x="11" y="757"/>
                </a:lnTo>
                <a:lnTo>
                  <a:pt x="16" y="749"/>
                </a:lnTo>
                <a:lnTo>
                  <a:pt x="27" y="741"/>
                </a:lnTo>
                <a:lnTo>
                  <a:pt x="38" y="730"/>
                </a:lnTo>
                <a:lnTo>
                  <a:pt x="52" y="719"/>
                </a:lnTo>
                <a:lnTo>
                  <a:pt x="68" y="705"/>
                </a:lnTo>
                <a:lnTo>
                  <a:pt x="82" y="692"/>
                </a:lnTo>
                <a:lnTo>
                  <a:pt x="99" y="678"/>
                </a:lnTo>
                <a:lnTo>
                  <a:pt x="115" y="664"/>
                </a:lnTo>
                <a:lnTo>
                  <a:pt x="129" y="648"/>
                </a:lnTo>
                <a:lnTo>
                  <a:pt x="145" y="628"/>
                </a:lnTo>
                <a:lnTo>
                  <a:pt x="159" y="609"/>
                </a:lnTo>
                <a:lnTo>
                  <a:pt x="175" y="590"/>
                </a:lnTo>
                <a:lnTo>
                  <a:pt x="192" y="571"/>
                </a:lnTo>
                <a:lnTo>
                  <a:pt x="206" y="549"/>
                </a:lnTo>
                <a:lnTo>
                  <a:pt x="219" y="527"/>
                </a:lnTo>
                <a:lnTo>
                  <a:pt x="230" y="508"/>
                </a:lnTo>
                <a:lnTo>
                  <a:pt x="241" y="483"/>
                </a:lnTo>
                <a:lnTo>
                  <a:pt x="252" y="461"/>
                </a:lnTo>
                <a:lnTo>
                  <a:pt x="260" y="439"/>
                </a:lnTo>
                <a:lnTo>
                  <a:pt x="269" y="414"/>
                </a:lnTo>
                <a:lnTo>
                  <a:pt x="274" y="390"/>
                </a:lnTo>
                <a:lnTo>
                  <a:pt x="280" y="365"/>
                </a:lnTo>
                <a:lnTo>
                  <a:pt x="282" y="338"/>
                </a:lnTo>
                <a:lnTo>
                  <a:pt x="285" y="310"/>
                </a:lnTo>
                <a:lnTo>
                  <a:pt x="288" y="280"/>
                </a:lnTo>
                <a:lnTo>
                  <a:pt x="291" y="247"/>
                </a:lnTo>
                <a:lnTo>
                  <a:pt x="293" y="214"/>
                </a:lnTo>
                <a:lnTo>
                  <a:pt x="293" y="181"/>
                </a:lnTo>
                <a:lnTo>
                  <a:pt x="293" y="165"/>
                </a:lnTo>
                <a:lnTo>
                  <a:pt x="293" y="148"/>
                </a:lnTo>
                <a:lnTo>
                  <a:pt x="293" y="132"/>
                </a:lnTo>
                <a:lnTo>
                  <a:pt x="293" y="118"/>
                </a:lnTo>
                <a:lnTo>
                  <a:pt x="293" y="104"/>
                </a:lnTo>
                <a:lnTo>
                  <a:pt x="291" y="93"/>
                </a:lnTo>
                <a:lnTo>
                  <a:pt x="291" y="82"/>
                </a:lnTo>
                <a:lnTo>
                  <a:pt x="291" y="71"/>
                </a:lnTo>
                <a:lnTo>
                  <a:pt x="291" y="61"/>
                </a:lnTo>
                <a:lnTo>
                  <a:pt x="288" y="52"/>
                </a:lnTo>
                <a:lnTo>
                  <a:pt x="288" y="44"/>
                </a:lnTo>
                <a:lnTo>
                  <a:pt x="288" y="39"/>
                </a:lnTo>
                <a:lnTo>
                  <a:pt x="288" y="33"/>
                </a:lnTo>
                <a:lnTo>
                  <a:pt x="285" y="28"/>
                </a:lnTo>
                <a:lnTo>
                  <a:pt x="285" y="25"/>
                </a:lnTo>
                <a:lnTo>
                  <a:pt x="285" y="22"/>
                </a:lnTo>
                <a:lnTo>
                  <a:pt x="277" y="14"/>
                </a:lnTo>
                <a:lnTo>
                  <a:pt x="274" y="11"/>
                </a:lnTo>
                <a:lnTo>
                  <a:pt x="274" y="8"/>
                </a:lnTo>
                <a:lnTo>
                  <a:pt x="271" y="6"/>
                </a:lnTo>
                <a:lnTo>
                  <a:pt x="271" y="3"/>
                </a:lnTo>
                <a:lnTo>
                  <a:pt x="271" y="0"/>
                </a:lnTo>
                <a:lnTo>
                  <a:pt x="274" y="0"/>
                </a:lnTo>
                <a:lnTo>
                  <a:pt x="277" y="0"/>
                </a:lnTo>
                <a:lnTo>
                  <a:pt x="282" y="0"/>
                </a:lnTo>
                <a:lnTo>
                  <a:pt x="291" y="3"/>
                </a:lnTo>
                <a:lnTo>
                  <a:pt x="296" y="3"/>
                </a:lnTo>
                <a:lnTo>
                  <a:pt x="302" y="3"/>
                </a:lnTo>
                <a:lnTo>
                  <a:pt x="310" y="3"/>
                </a:lnTo>
                <a:lnTo>
                  <a:pt x="315" y="6"/>
                </a:lnTo>
                <a:lnTo>
                  <a:pt x="324" y="6"/>
                </a:lnTo>
                <a:lnTo>
                  <a:pt x="332" y="8"/>
                </a:lnTo>
                <a:lnTo>
                  <a:pt x="343" y="8"/>
                </a:lnTo>
                <a:lnTo>
                  <a:pt x="354" y="11"/>
                </a:lnTo>
                <a:lnTo>
                  <a:pt x="365" y="11"/>
                </a:lnTo>
                <a:lnTo>
                  <a:pt x="376" y="14"/>
                </a:lnTo>
                <a:lnTo>
                  <a:pt x="376" y="39"/>
                </a:lnTo>
                <a:lnTo>
                  <a:pt x="376" y="61"/>
                </a:lnTo>
                <a:lnTo>
                  <a:pt x="373" y="88"/>
                </a:lnTo>
                <a:lnTo>
                  <a:pt x="373" y="115"/>
                </a:lnTo>
                <a:lnTo>
                  <a:pt x="370" y="146"/>
                </a:lnTo>
                <a:lnTo>
                  <a:pt x="370" y="176"/>
                </a:lnTo>
                <a:lnTo>
                  <a:pt x="367" y="209"/>
                </a:lnTo>
                <a:lnTo>
                  <a:pt x="367" y="242"/>
                </a:lnTo>
                <a:lnTo>
                  <a:pt x="365" y="275"/>
                </a:lnTo>
                <a:lnTo>
                  <a:pt x="362" y="305"/>
                </a:lnTo>
                <a:lnTo>
                  <a:pt x="356" y="335"/>
                </a:lnTo>
                <a:lnTo>
                  <a:pt x="354" y="360"/>
                </a:lnTo>
                <a:lnTo>
                  <a:pt x="348" y="384"/>
                </a:lnTo>
                <a:lnTo>
                  <a:pt x="340" y="406"/>
                </a:lnTo>
                <a:lnTo>
                  <a:pt x="334" y="428"/>
                </a:lnTo>
                <a:lnTo>
                  <a:pt x="329" y="445"/>
                </a:lnTo>
                <a:lnTo>
                  <a:pt x="329" y="4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Freeform 11"/>
          <p:cNvSpPr/>
          <p:nvPr/>
        </p:nvSpPr>
        <p:spPr bwMode="auto">
          <a:xfrm>
            <a:off x="1718365" y="2159359"/>
            <a:ext cx="784225" cy="1289050"/>
          </a:xfrm>
          <a:custGeom>
            <a:avLst/>
            <a:gdLst>
              <a:gd name="T0" fmla="*/ 249 w 494"/>
              <a:gd name="T1" fmla="*/ 686 h 812"/>
              <a:gd name="T2" fmla="*/ 227 w 494"/>
              <a:gd name="T3" fmla="*/ 672 h 812"/>
              <a:gd name="T4" fmla="*/ 225 w 494"/>
              <a:gd name="T5" fmla="*/ 667 h 812"/>
              <a:gd name="T6" fmla="*/ 241 w 494"/>
              <a:gd name="T7" fmla="*/ 664 h 812"/>
              <a:gd name="T8" fmla="*/ 288 w 494"/>
              <a:gd name="T9" fmla="*/ 667 h 812"/>
              <a:gd name="T10" fmla="*/ 335 w 494"/>
              <a:gd name="T11" fmla="*/ 675 h 812"/>
              <a:gd name="T12" fmla="*/ 365 w 494"/>
              <a:gd name="T13" fmla="*/ 675 h 812"/>
              <a:gd name="T14" fmla="*/ 384 w 494"/>
              <a:gd name="T15" fmla="*/ 664 h 812"/>
              <a:gd name="T16" fmla="*/ 395 w 494"/>
              <a:gd name="T17" fmla="*/ 634 h 812"/>
              <a:gd name="T18" fmla="*/ 395 w 494"/>
              <a:gd name="T19" fmla="*/ 604 h 812"/>
              <a:gd name="T20" fmla="*/ 395 w 494"/>
              <a:gd name="T21" fmla="*/ 562 h 812"/>
              <a:gd name="T22" fmla="*/ 395 w 494"/>
              <a:gd name="T23" fmla="*/ 428 h 812"/>
              <a:gd name="T24" fmla="*/ 387 w 494"/>
              <a:gd name="T25" fmla="*/ 288 h 812"/>
              <a:gd name="T26" fmla="*/ 387 w 494"/>
              <a:gd name="T27" fmla="*/ 239 h 812"/>
              <a:gd name="T28" fmla="*/ 384 w 494"/>
              <a:gd name="T29" fmla="*/ 203 h 812"/>
              <a:gd name="T30" fmla="*/ 384 w 494"/>
              <a:gd name="T31" fmla="*/ 170 h 812"/>
              <a:gd name="T32" fmla="*/ 384 w 494"/>
              <a:gd name="T33" fmla="*/ 143 h 812"/>
              <a:gd name="T34" fmla="*/ 376 w 494"/>
              <a:gd name="T35" fmla="*/ 91 h 812"/>
              <a:gd name="T36" fmla="*/ 359 w 494"/>
              <a:gd name="T37" fmla="*/ 66 h 812"/>
              <a:gd name="T38" fmla="*/ 337 w 494"/>
              <a:gd name="T39" fmla="*/ 58 h 812"/>
              <a:gd name="T40" fmla="*/ 291 w 494"/>
              <a:gd name="T41" fmla="*/ 60 h 812"/>
              <a:gd name="T42" fmla="*/ 203 w 494"/>
              <a:gd name="T43" fmla="*/ 69 h 812"/>
              <a:gd name="T44" fmla="*/ 77 w 494"/>
              <a:gd name="T45" fmla="*/ 82 h 812"/>
              <a:gd name="T46" fmla="*/ 0 w 494"/>
              <a:gd name="T47" fmla="*/ 74 h 812"/>
              <a:gd name="T48" fmla="*/ 30 w 494"/>
              <a:gd name="T49" fmla="*/ 55 h 812"/>
              <a:gd name="T50" fmla="*/ 123 w 494"/>
              <a:gd name="T51" fmla="*/ 44 h 812"/>
              <a:gd name="T52" fmla="*/ 214 w 494"/>
              <a:gd name="T53" fmla="*/ 33 h 812"/>
              <a:gd name="T54" fmla="*/ 266 w 494"/>
              <a:gd name="T55" fmla="*/ 25 h 812"/>
              <a:gd name="T56" fmla="*/ 302 w 494"/>
              <a:gd name="T57" fmla="*/ 19 h 812"/>
              <a:gd name="T58" fmla="*/ 324 w 494"/>
              <a:gd name="T59" fmla="*/ 14 h 812"/>
              <a:gd name="T60" fmla="*/ 335 w 494"/>
              <a:gd name="T61" fmla="*/ 5 h 812"/>
              <a:gd name="T62" fmla="*/ 370 w 494"/>
              <a:gd name="T63" fmla="*/ 0 h 812"/>
              <a:gd name="T64" fmla="*/ 406 w 494"/>
              <a:gd name="T65" fmla="*/ 8 h 812"/>
              <a:gd name="T66" fmla="*/ 455 w 494"/>
              <a:gd name="T67" fmla="*/ 27 h 812"/>
              <a:gd name="T68" fmla="*/ 485 w 494"/>
              <a:gd name="T69" fmla="*/ 47 h 812"/>
              <a:gd name="T70" fmla="*/ 494 w 494"/>
              <a:gd name="T71" fmla="*/ 60 h 812"/>
              <a:gd name="T72" fmla="*/ 474 w 494"/>
              <a:gd name="T73" fmla="*/ 77 h 812"/>
              <a:gd name="T74" fmla="*/ 466 w 494"/>
              <a:gd name="T75" fmla="*/ 91 h 812"/>
              <a:gd name="T76" fmla="*/ 461 w 494"/>
              <a:gd name="T77" fmla="*/ 118 h 812"/>
              <a:gd name="T78" fmla="*/ 461 w 494"/>
              <a:gd name="T79" fmla="*/ 167 h 812"/>
              <a:gd name="T80" fmla="*/ 466 w 494"/>
              <a:gd name="T81" fmla="*/ 277 h 812"/>
              <a:gd name="T82" fmla="*/ 474 w 494"/>
              <a:gd name="T83" fmla="*/ 409 h 812"/>
              <a:gd name="T84" fmla="*/ 480 w 494"/>
              <a:gd name="T85" fmla="*/ 549 h 812"/>
              <a:gd name="T86" fmla="*/ 480 w 494"/>
              <a:gd name="T87" fmla="*/ 653 h 812"/>
              <a:gd name="T88" fmla="*/ 466 w 494"/>
              <a:gd name="T89" fmla="*/ 722 h 812"/>
              <a:gd name="T90" fmla="*/ 447 w 494"/>
              <a:gd name="T91" fmla="*/ 774 h 812"/>
              <a:gd name="T92" fmla="*/ 420 w 494"/>
              <a:gd name="T93" fmla="*/ 801 h 812"/>
              <a:gd name="T94" fmla="*/ 400 w 494"/>
              <a:gd name="T95" fmla="*/ 812 h 812"/>
              <a:gd name="T96" fmla="*/ 381 w 494"/>
              <a:gd name="T97" fmla="*/ 807 h 812"/>
              <a:gd name="T98" fmla="*/ 373 w 494"/>
              <a:gd name="T99" fmla="*/ 782 h 812"/>
              <a:gd name="T100" fmla="*/ 356 w 494"/>
              <a:gd name="T101" fmla="*/ 749 h 812"/>
              <a:gd name="T102" fmla="*/ 310 w 494"/>
              <a:gd name="T103" fmla="*/ 716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94" h="812">
                <a:moveTo>
                  <a:pt x="293" y="708"/>
                </a:moveTo>
                <a:lnTo>
                  <a:pt x="277" y="700"/>
                </a:lnTo>
                <a:lnTo>
                  <a:pt x="263" y="694"/>
                </a:lnTo>
                <a:lnTo>
                  <a:pt x="249" y="686"/>
                </a:lnTo>
                <a:lnTo>
                  <a:pt x="238" y="680"/>
                </a:lnTo>
                <a:lnTo>
                  <a:pt x="233" y="678"/>
                </a:lnTo>
                <a:lnTo>
                  <a:pt x="230" y="675"/>
                </a:lnTo>
                <a:lnTo>
                  <a:pt x="227" y="672"/>
                </a:lnTo>
                <a:lnTo>
                  <a:pt x="225" y="669"/>
                </a:lnTo>
                <a:lnTo>
                  <a:pt x="225" y="669"/>
                </a:lnTo>
                <a:lnTo>
                  <a:pt x="225" y="667"/>
                </a:lnTo>
                <a:lnTo>
                  <a:pt x="225" y="667"/>
                </a:lnTo>
                <a:lnTo>
                  <a:pt x="225" y="667"/>
                </a:lnTo>
                <a:lnTo>
                  <a:pt x="230" y="664"/>
                </a:lnTo>
                <a:lnTo>
                  <a:pt x="233" y="664"/>
                </a:lnTo>
                <a:lnTo>
                  <a:pt x="241" y="664"/>
                </a:lnTo>
                <a:lnTo>
                  <a:pt x="249" y="664"/>
                </a:lnTo>
                <a:lnTo>
                  <a:pt x="260" y="664"/>
                </a:lnTo>
                <a:lnTo>
                  <a:pt x="274" y="667"/>
                </a:lnTo>
                <a:lnTo>
                  <a:pt x="288" y="667"/>
                </a:lnTo>
                <a:lnTo>
                  <a:pt x="302" y="669"/>
                </a:lnTo>
                <a:lnTo>
                  <a:pt x="313" y="672"/>
                </a:lnTo>
                <a:lnTo>
                  <a:pt x="324" y="675"/>
                </a:lnTo>
                <a:lnTo>
                  <a:pt x="335" y="675"/>
                </a:lnTo>
                <a:lnTo>
                  <a:pt x="343" y="675"/>
                </a:lnTo>
                <a:lnTo>
                  <a:pt x="351" y="675"/>
                </a:lnTo>
                <a:lnTo>
                  <a:pt x="359" y="675"/>
                </a:lnTo>
                <a:lnTo>
                  <a:pt x="365" y="675"/>
                </a:lnTo>
                <a:lnTo>
                  <a:pt x="367" y="675"/>
                </a:lnTo>
                <a:lnTo>
                  <a:pt x="373" y="672"/>
                </a:lnTo>
                <a:lnTo>
                  <a:pt x="378" y="669"/>
                </a:lnTo>
                <a:lnTo>
                  <a:pt x="384" y="664"/>
                </a:lnTo>
                <a:lnTo>
                  <a:pt x="389" y="656"/>
                </a:lnTo>
                <a:lnTo>
                  <a:pt x="392" y="650"/>
                </a:lnTo>
                <a:lnTo>
                  <a:pt x="392" y="642"/>
                </a:lnTo>
                <a:lnTo>
                  <a:pt x="395" y="634"/>
                </a:lnTo>
                <a:lnTo>
                  <a:pt x="395" y="626"/>
                </a:lnTo>
                <a:lnTo>
                  <a:pt x="395" y="620"/>
                </a:lnTo>
                <a:lnTo>
                  <a:pt x="395" y="612"/>
                </a:lnTo>
                <a:lnTo>
                  <a:pt x="395" y="604"/>
                </a:lnTo>
                <a:lnTo>
                  <a:pt x="395" y="595"/>
                </a:lnTo>
                <a:lnTo>
                  <a:pt x="395" y="584"/>
                </a:lnTo>
                <a:lnTo>
                  <a:pt x="395" y="573"/>
                </a:lnTo>
                <a:lnTo>
                  <a:pt x="395" y="562"/>
                </a:lnTo>
                <a:lnTo>
                  <a:pt x="395" y="551"/>
                </a:lnTo>
                <a:lnTo>
                  <a:pt x="395" y="538"/>
                </a:lnTo>
                <a:lnTo>
                  <a:pt x="395" y="483"/>
                </a:lnTo>
                <a:lnTo>
                  <a:pt x="395" y="428"/>
                </a:lnTo>
                <a:lnTo>
                  <a:pt x="392" y="373"/>
                </a:lnTo>
                <a:lnTo>
                  <a:pt x="389" y="316"/>
                </a:lnTo>
                <a:lnTo>
                  <a:pt x="389" y="302"/>
                </a:lnTo>
                <a:lnTo>
                  <a:pt x="387" y="288"/>
                </a:lnTo>
                <a:lnTo>
                  <a:pt x="387" y="274"/>
                </a:lnTo>
                <a:lnTo>
                  <a:pt x="387" y="261"/>
                </a:lnTo>
                <a:lnTo>
                  <a:pt x="387" y="250"/>
                </a:lnTo>
                <a:lnTo>
                  <a:pt x="387" y="239"/>
                </a:lnTo>
                <a:lnTo>
                  <a:pt x="384" y="230"/>
                </a:lnTo>
                <a:lnTo>
                  <a:pt x="384" y="220"/>
                </a:lnTo>
                <a:lnTo>
                  <a:pt x="384" y="211"/>
                </a:lnTo>
                <a:lnTo>
                  <a:pt x="384" y="203"/>
                </a:lnTo>
                <a:lnTo>
                  <a:pt x="384" y="198"/>
                </a:lnTo>
                <a:lnTo>
                  <a:pt x="384" y="189"/>
                </a:lnTo>
                <a:lnTo>
                  <a:pt x="384" y="178"/>
                </a:lnTo>
                <a:lnTo>
                  <a:pt x="384" y="170"/>
                </a:lnTo>
                <a:lnTo>
                  <a:pt x="384" y="165"/>
                </a:lnTo>
                <a:lnTo>
                  <a:pt x="384" y="159"/>
                </a:lnTo>
                <a:lnTo>
                  <a:pt x="384" y="151"/>
                </a:lnTo>
                <a:lnTo>
                  <a:pt x="384" y="143"/>
                </a:lnTo>
                <a:lnTo>
                  <a:pt x="381" y="126"/>
                </a:lnTo>
                <a:lnTo>
                  <a:pt x="378" y="107"/>
                </a:lnTo>
                <a:lnTo>
                  <a:pt x="378" y="99"/>
                </a:lnTo>
                <a:lnTo>
                  <a:pt x="376" y="91"/>
                </a:lnTo>
                <a:lnTo>
                  <a:pt x="373" y="82"/>
                </a:lnTo>
                <a:lnTo>
                  <a:pt x="367" y="77"/>
                </a:lnTo>
                <a:lnTo>
                  <a:pt x="365" y="71"/>
                </a:lnTo>
                <a:lnTo>
                  <a:pt x="359" y="66"/>
                </a:lnTo>
                <a:lnTo>
                  <a:pt x="354" y="63"/>
                </a:lnTo>
                <a:lnTo>
                  <a:pt x="348" y="60"/>
                </a:lnTo>
                <a:lnTo>
                  <a:pt x="345" y="60"/>
                </a:lnTo>
                <a:lnTo>
                  <a:pt x="337" y="58"/>
                </a:lnTo>
                <a:lnTo>
                  <a:pt x="329" y="58"/>
                </a:lnTo>
                <a:lnTo>
                  <a:pt x="318" y="58"/>
                </a:lnTo>
                <a:lnTo>
                  <a:pt x="304" y="58"/>
                </a:lnTo>
                <a:lnTo>
                  <a:pt x="291" y="60"/>
                </a:lnTo>
                <a:lnTo>
                  <a:pt x="271" y="60"/>
                </a:lnTo>
                <a:lnTo>
                  <a:pt x="252" y="63"/>
                </a:lnTo>
                <a:lnTo>
                  <a:pt x="227" y="66"/>
                </a:lnTo>
                <a:lnTo>
                  <a:pt x="203" y="69"/>
                </a:lnTo>
                <a:lnTo>
                  <a:pt x="175" y="71"/>
                </a:lnTo>
                <a:lnTo>
                  <a:pt x="145" y="74"/>
                </a:lnTo>
                <a:lnTo>
                  <a:pt x="112" y="80"/>
                </a:lnTo>
                <a:lnTo>
                  <a:pt x="77" y="82"/>
                </a:lnTo>
                <a:lnTo>
                  <a:pt x="41" y="88"/>
                </a:lnTo>
                <a:lnTo>
                  <a:pt x="0" y="93"/>
                </a:lnTo>
                <a:lnTo>
                  <a:pt x="0" y="82"/>
                </a:lnTo>
                <a:lnTo>
                  <a:pt x="0" y="74"/>
                </a:lnTo>
                <a:lnTo>
                  <a:pt x="0" y="66"/>
                </a:lnTo>
                <a:lnTo>
                  <a:pt x="0" y="55"/>
                </a:lnTo>
                <a:lnTo>
                  <a:pt x="13" y="55"/>
                </a:lnTo>
                <a:lnTo>
                  <a:pt x="30" y="55"/>
                </a:lnTo>
                <a:lnTo>
                  <a:pt x="49" y="52"/>
                </a:lnTo>
                <a:lnTo>
                  <a:pt x="71" y="49"/>
                </a:lnTo>
                <a:lnTo>
                  <a:pt x="96" y="47"/>
                </a:lnTo>
                <a:lnTo>
                  <a:pt x="123" y="44"/>
                </a:lnTo>
                <a:lnTo>
                  <a:pt x="151" y="41"/>
                </a:lnTo>
                <a:lnTo>
                  <a:pt x="184" y="36"/>
                </a:lnTo>
                <a:lnTo>
                  <a:pt x="200" y="33"/>
                </a:lnTo>
                <a:lnTo>
                  <a:pt x="214" y="33"/>
                </a:lnTo>
                <a:lnTo>
                  <a:pt x="227" y="30"/>
                </a:lnTo>
                <a:lnTo>
                  <a:pt x="241" y="27"/>
                </a:lnTo>
                <a:lnTo>
                  <a:pt x="255" y="27"/>
                </a:lnTo>
                <a:lnTo>
                  <a:pt x="266" y="25"/>
                </a:lnTo>
                <a:lnTo>
                  <a:pt x="277" y="25"/>
                </a:lnTo>
                <a:lnTo>
                  <a:pt x="285" y="22"/>
                </a:lnTo>
                <a:lnTo>
                  <a:pt x="293" y="22"/>
                </a:lnTo>
                <a:lnTo>
                  <a:pt x="302" y="19"/>
                </a:lnTo>
                <a:lnTo>
                  <a:pt x="307" y="19"/>
                </a:lnTo>
                <a:lnTo>
                  <a:pt x="315" y="16"/>
                </a:lnTo>
                <a:lnTo>
                  <a:pt x="318" y="16"/>
                </a:lnTo>
                <a:lnTo>
                  <a:pt x="324" y="14"/>
                </a:lnTo>
                <a:lnTo>
                  <a:pt x="326" y="14"/>
                </a:lnTo>
                <a:lnTo>
                  <a:pt x="329" y="11"/>
                </a:lnTo>
                <a:lnTo>
                  <a:pt x="332" y="8"/>
                </a:lnTo>
                <a:lnTo>
                  <a:pt x="335" y="5"/>
                </a:lnTo>
                <a:lnTo>
                  <a:pt x="343" y="3"/>
                </a:lnTo>
                <a:lnTo>
                  <a:pt x="354" y="0"/>
                </a:lnTo>
                <a:lnTo>
                  <a:pt x="365" y="0"/>
                </a:lnTo>
                <a:lnTo>
                  <a:pt x="370" y="0"/>
                </a:lnTo>
                <a:lnTo>
                  <a:pt x="378" y="3"/>
                </a:lnTo>
                <a:lnTo>
                  <a:pt x="387" y="3"/>
                </a:lnTo>
                <a:lnTo>
                  <a:pt x="395" y="5"/>
                </a:lnTo>
                <a:lnTo>
                  <a:pt x="406" y="8"/>
                </a:lnTo>
                <a:lnTo>
                  <a:pt x="417" y="14"/>
                </a:lnTo>
                <a:lnTo>
                  <a:pt x="428" y="16"/>
                </a:lnTo>
                <a:lnTo>
                  <a:pt x="442" y="22"/>
                </a:lnTo>
                <a:lnTo>
                  <a:pt x="455" y="27"/>
                </a:lnTo>
                <a:lnTo>
                  <a:pt x="463" y="33"/>
                </a:lnTo>
                <a:lnTo>
                  <a:pt x="474" y="38"/>
                </a:lnTo>
                <a:lnTo>
                  <a:pt x="480" y="44"/>
                </a:lnTo>
                <a:lnTo>
                  <a:pt x="485" y="47"/>
                </a:lnTo>
                <a:lnTo>
                  <a:pt x="491" y="49"/>
                </a:lnTo>
                <a:lnTo>
                  <a:pt x="494" y="52"/>
                </a:lnTo>
                <a:lnTo>
                  <a:pt x="494" y="55"/>
                </a:lnTo>
                <a:lnTo>
                  <a:pt x="494" y="60"/>
                </a:lnTo>
                <a:lnTo>
                  <a:pt x="491" y="66"/>
                </a:lnTo>
                <a:lnTo>
                  <a:pt x="485" y="71"/>
                </a:lnTo>
                <a:lnTo>
                  <a:pt x="477" y="74"/>
                </a:lnTo>
                <a:lnTo>
                  <a:pt x="474" y="77"/>
                </a:lnTo>
                <a:lnTo>
                  <a:pt x="472" y="80"/>
                </a:lnTo>
                <a:lnTo>
                  <a:pt x="469" y="82"/>
                </a:lnTo>
                <a:lnTo>
                  <a:pt x="466" y="85"/>
                </a:lnTo>
                <a:lnTo>
                  <a:pt x="466" y="91"/>
                </a:lnTo>
                <a:lnTo>
                  <a:pt x="463" y="96"/>
                </a:lnTo>
                <a:lnTo>
                  <a:pt x="463" y="104"/>
                </a:lnTo>
                <a:lnTo>
                  <a:pt x="461" y="110"/>
                </a:lnTo>
                <a:lnTo>
                  <a:pt x="461" y="118"/>
                </a:lnTo>
                <a:lnTo>
                  <a:pt x="461" y="126"/>
                </a:lnTo>
                <a:lnTo>
                  <a:pt x="461" y="137"/>
                </a:lnTo>
                <a:lnTo>
                  <a:pt x="461" y="145"/>
                </a:lnTo>
                <a:lnTo>
                  <a:pt x="461" y="167"/>
                </a:lnTo>
                <a:lnTo>
                  <a:pt x="461" y="192"/>
                </a:lnTo>
                <a:lnTo>
                  <a:pt x="463" y="220"/>
                </a:lnTo>
                <a:lnTo>
                  <a:pt x="466" y="247"/>
                </a:lnTo>
                <a:lnTo>
                  <a:pt x="466" y="277"/>
                </a:lnTo>
                <a:lnTo>
                  <a:pt x="469" y="310"/>
                </a:lnTo>
                <a:lnTo>
                  <a:pt x="472" y="340"/>
                </a:lnTo>
                <a:lnTo>
                  <a:pt x="474" y="376"/>
                </a:lnTo>
                <a:lnTo>
                  <a:pt x="474" y="409"/>
                </a:lnTo>
                <a:lnTo>
                  <a:pt x="477" y="444"/>
                </a:lnTo>
                <a:lnTo>
                  <a:pt x="480" y="480"/>
                </a:lnTo>
                <a:lnTo>
                  <a:pt x="480" y="516"/>
                </a:lnTo>
                <a:lnTo>
                  <a:pt x="480" y="549"/>
                </a:lnTo>
                <a:lnTo>
                  <a:pt x="483" y="576"/>
                </a:lnTo>
                <a:lnTo>
                  <a:pt x="480" y="604"/>
                </a:lnTo>
                <a:lnTo>
                  <a:pt x="480" y="628"/>
                </a:lnTo>
                <a:lnTo>
                  <a:pt x="480" y="653"/>
                </a:lnTo>
                <a:lnTo>
                  <a:pt x="477" y="672"/>
                </a:lnTo>
                <a:lnTo>
                  <a:pt x="474" y="691"/>
                </a:lnTo>
                <a:lnTo>
                  <a:pt x="472" y="708"/>
                </a:lnTo>
                <a:lnTo>
                  <a:pt x="466" y="722"/>
                </a:lnTo>
                <a:lnTo>
                  <a:pt x="463" y="738"/>
                </a:lnTo>
                <a:lnTo>
                  <a:pt x="458" y="752"/>
                </a:lnTo>
                <a:lnTo>
                  <a:pt x="452" y="763"/>
                </a:lnTo>
                <a:lnTo>
                  <a:pt x="447" y="774"/>
                </a:lnTo>
                <a:lnTo>
                  <a:pt x="442" y="782"/>
                </a:lnTo>
                <a:lnTo>
                  <a:pt x="433" y="790"/>
                </a:lnTo>
                <a:lnTo>
                  <a:pt x="428" y="796"/>
                </a:lnTo>
                <a:lnTo>
                  <a:pt x="420" y="801"/>
                </a:lnTo>
                <a:lnTo>
                  <a:pt x="414" y="804"/>
                </a:lnTo>
                <a:lnTo>
                  <a:pt x="409" y="807"/>
                </a:lnTo>
                <a:lnTo>
                  <a:pt x="403" y="809"/>
                </a:lnTo>
                <a:lnTo>
                  <a:pt x="400" y="812"/>
                </a:lnTo>
                <a:lnTo>
                  <a:pt x="395" y="812"/>
                </a:lnTo>
                <a:lnTo>
                  <a:pt x="389" y="812"/>
                </a:lnTo>
                <a:lnTo>
                  <a:pt x="384" y="809"/>
                </a:lnTo>
                <a:lnTo>
                  <a:pt x="381" y="807"/>
                </a:lnTo>
                <a:lnTo>
                  <a:pt x="378" y="801"/>
                </a:lnTo>
                <a:lnTo>
                  <a:pt x="376" y="796"/>
                </a:lnTo>
                <a:lnTo>
                  <a:pt x="373" y="790"/>
                </a:lnTo>
                <a:lnTo>
                  <a:pt x="373" y="782"/>
                </a:lnTo>
                <a:lnTo>
                  <a:pt x="370" y="774"/>
                </a:lnTo>
                <a:lnTo>
                  <a:pt x="367" y="766"/>
                </a:lnTo>
                <a:lnTo>
                  <a:pt x="362" y="757"/>
                </a:lnTo>
                <a:lnTo>
                  <a:pt x="356" y="749"/>
                </a:lnTo>
                <a:lnTo>
                  <a:pt x="345" y="741"/>
                </a:lnTo>
                <a:lnTo>
                  <a:pt x="335" y="733"/>
                </a:lnTo>
                <a:lnTo>
                  <a:pt x="324" y="724"/>
                </a:lnTo>
                <a:lnTo>
                  <a:pt x="310" y="716"/>
                </a:lnTo>
                <a:lnTo>
                  <a:pt x="293" y="708"/>
                </a:lnTo>
                <a:lnTo>
                  <a:pt x="293" y="70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Freeform 12"/>
          <p:cNvSpPr/>
          <p:nvPr/>
        </p:nvSpPr>
        <p:spPr bwMode="auto">
          <a:xfrm>
            <a:off x="1718365" y="2503848"/>
            <a:ext cx="479425" cy="107950"/>
          </a:xfrm>
          <a:custGeom>
            <a:avLst/>
            <a:gdLst>
              <a:gd name="T0" fmla="*/ 129 w 302"/>
              <a:gd name="T1" fmla="*/ 19 h 68"/>
              <a:gd name="T2" fmla="*/ 153 w 302"/>
              <a:gd name="T3" fmla="*/ 13 h 68"/>
              <a:gd name="T4" fmla="*/ 175 w 302"/>
              <a:gd name="T5" fmla="*/ 11 h 68"/>
              <a:gd name="T6" fmla="*/ 195 w 302"/>
              <a:gd name="T7" fmla="*/ 5 h 68"/>
              <a:gd name="T8" fmla="*/ 214 w 302"/>
              <a:gd name="T9" fmla="*/ 3 h 68"/>
              <a:gd name="T10" fmla="*/ 230 w 302"/>
              <a:gd name="T11" fmla="*/ 3 h 68"/>
              <a:gd name="T12" fmla="*/ 244 w 302"/>
              <a:gd name="T13" fmla="*/ 0 h 68"/>
              <a:gd name="T14" fmla="*/ 255 w 302"/>
              <a:gd name="T15" fmla="*/ 0 h 68"/>
              <a:gd name="T16" fmla="*/ 266 w 302"/>
              <a:gd name="T17" fmla="*/ 3 h 68"/>
              <a:gd name="T18" fmla="*/ 274 w 302"/>
              <a:gd name="T19" fmla="*/ 3 h 68"/>
              <a:gd name="T20" fmla="*/ 282 w 302"/>
              <a:gd name="T21" fmla="*/ 5 h 68"/>
              <a:gd name="T22" fmla="*/ 291 w 302"/>
              <a:gd name="T23" fmla="*/ 8 h 68"/>
              <a:gd name="T24" fmla="*/ 293 w 302"/>
              <a:gd name="T25" fmla="*/ 11 h 68"/>
              <a:gd name="T26" fmla="*/ 299 w 302"/>
              <a:gd name="T27" fmla="*/ 11 h 68"/>
              <a:gd name="T28" fmla="*/ 299 w 302"/>
              <a:gd name="T29" fmla="*/ 13 h 68"/>
              <a:gd name="T30" fmla="*/ 302 w 302"/>
              <a:gd name="T31" fmla="*/ 16 h 68"/>
              <a:gd name="T32" fmla="*/ 302 w 302"/>
              <a:gd name="T33" fmla="*/ 16 h 68"/>
              <a:gd name="T34" fmla="*/ 302 w 302"/>
              <a:gd name="T35" fmla="*/ 22 h 68"/>
              <a:gd name="T36" fmla="*/ 296 w 302"/>
              <a:gd name="T37" fmla="*/ 27 h 68"/>
              <a:gd name="T38" fmla="*/ 293 w 302"/>
              <a:gd name="T39" fmla="*/ 30 h 68"/>
              <a:gd name="T40" fmla="*/ 291 w 302"/>
              <a:gd name="T41" fmla="*/ 33 h 68"/>
              <a:gd name="T42" fmla="*/ 288 w 302"/>
              <a:gd name="T43" fmla="*/ 33 h 68"/>
              <a:gd name="T44" fmla="*/ 282 w 302"/>
              <a:gd name="T45" fmla="*/ 35 h 68"/>
              <a:gd name="T46" fmla="*/ 280 w 302"/>
              <a:gd name="T47" fmla="*/ 38 h 68"/>
              <a:gd name="T48" fmla="*/ 271 w 302"/>
              <a:gd name="T49" fmla="*/ 38 h 68"/>
              <a:gd name="T50" fmla="*/ 266 w 302"/>
              <a:gd name="T51" fmla="*/ 41 h 68"/>
              <a:gd name="T52" fmla="*/ 255 w 302"/>
              <a:gd name="T53" fmla="*/ 41 h 68"/>
              <a:gd name="T54" fmla="*/ 244 w 302"/>
              <a:gd name="T55" fmla="*/ 44 h 68"/>
              <a:gd name="T56" fmla="*/ 230 w 302"/>
              <a:gd name="T57" fmla="*/ 46 h 68"/>
              <a:gd name="T58" fmla="*/ 217 w 302"/>
              <a:gd name="T59" fmla="*/ 49 h 68"/>
              <a:gd name="T60" fmla="*/ 200 w 302"/>
              <a:gd name="T61" fmla="*/ 49 h 68"/>
              <a:gd name="T62" fmla="*/ 181 w 302"/>
              <a:gd name="T63" fmla="*/ 52 h 68"/>
              <a:gd name="T64" fmla="*/ 162 w 302"/>
              <a:gd name="T65" fmla="*/ 55 h 68"/>
              <a:gd name="T66" fmla="*/ 140 w 302"/>
              <a:gd name="T67" fmla="*/ 57 h 68"/>
              <a:gd name="T68" fmla="*/ 115 w 302"/>
              <a:gd name="T69" fmla="*/ 57 h 68"/>
              <a:gd name="T70" fmla="*/ 88 w 302"/>
              <a:gd name="T71" fmla="*/ 60 h 68"/>
              <a:gd name="T72" fmla="*/ 60 w 302"/>
              <a:gd name="T73" fmla="*/ 63 h 68"/>
              <a:gd name="T74" fmla="*/ 30 w 302"/>
              <a:gd name="T75" fmla="*/ 66 h 68"/>
              <a:gd name="T76" fmla="*/ 0 w 302"/>
              <a:gd name="T77" fmla="*/ 68 h 68"/>
              <a:gd name="T78" fmla="*/ 0 w 302"/>
              <a:gd name="T79" fmla="*/ 60 h 68"/>
              <a:gd name="T80" fmla="*/ 0 w 302"/>
              <a:gd name="T81" fmla="*/ 55 h 68"/>
              <a:gd name="T82" fmla="*/ 0 w 302"/>
              <a:gd name="T83" fmla="*/ 46 h 68"/>
              <a:gd name="T84" fmla="*/ 0 w 302"/>
              <a:gd name="T85" fmla="*/ 38 h 68"/>
              <a:gd name="T86" fmla="*/ 3 w 302"/>
              <a:gd name="T87" fmla="*/ 38 h 68"/>
              <a:gd name="T88" fmla="*/ 5 w 302"/>
              <a:gd name="T89" fmla="*/ 38 h 68"/>
              <a:gd name="T90" fmla="*/ 11 w 302"/>
              <a:gd name="T91" fmla="*/ 38 h 68"/>
              <a:gd name="T92" fmla="*/ 16 w 302"/>
              <a:gd name="T93" fmla="*/ 38 h 68"/>
              <a:gd name="T94" fmla="*/ 22 w 302"/>
              <a:gd name="T95" fmla="*/ 35 h 68"/>
              <a:gd name="T96" fmla="*/ 27 w 302"/>
              <a:gd name="T97" fmla="*/ 35 h 68"/>
              <a:gd name="T98" fmla="*/ 44 w 302"/>
              <a:gd name="T99" fmla="*/ 33 h 68"/>
              <a:gd name="T100" fmla="*/ 60 w 302"/>
              <a:gd name="T101" fmla="*/ 30 h 68"/>
              <a:gd name="T102" fmla="*/ 82 w 302"/>
              <a:gd name="T103" fmla="*/ 27 h 68"/>
              <a:gd name="T104" fmla="*/ 104 w 302"/>
              <a:gd name="T105" fmla="*/ 24 h 68"/>
              <a:gd name="T106" fmla="*/ 129 w 302"/>
              <a:gd name="T107" fmla="*/ 19 h 68"/>
              <a:gd name="T108" fmla="*/ 129 w 302"/>
              <a:gd name="T109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2" h="68">
                <a:moveTo>
                  <a:pt x="129" y="19"/>
                </a:moveTo>
                <a:lnTo>
                  <a:pt x="153" y="13"/>
                </a:lnTo>
                <a:lnTo>
                  <a:pt x="175" y="11"/>
                </a:lnTo>
                <a:lnTo>
                  <a:pt x="195" y="5"/>
                </a:lnTo>
                <a:lnTo>
                  <a:pt x="214" y="3"/>
                </a:lnTo>
                <a:lnTo>
                  <a:pt x="230" y="3"/>
                </a:lnTo>
                <a:lnTo>
                  <a:pt x="244" y="0"/>
                </a:lnTo>
                <a:lnTo>
                  <a:pt x="255" y="0"/>
                </a:lnTo>
                <a:lnTo>
                  <a:pt x="266" y="3"/>
                </a:lnTo>
                <a:lnTo>
                  <a:pt x="274" y="3"/>
                </a:lnTo>
                <a:lnTo>
                  <a:pt x="282" y="5"/>
                </a:lnTo>
                <a:lnTo>
                  <a:pt x="291" y="8"/>
                </a:lnTo>
                <a:lnTo>
                  <a:pt x="293" y="11"/>
                </a:lnTo>
                <a:lnTo>
                  <a:pt x="299" y="11"/>
                </a:lnTo>
                <a:lnTo>
                  <a:pt x="299" y="13"/>
                </a:lnTo>
                <a:lnTo>
                  <a:pt x="302" y="16"/>
                </a:lnTo>
                <a:lnTo>
                  <a:pt x="302" y="16"/>
                </a:lnTo>
                <a:lnTo>
                  <a:pt x="302" y="22"/>
                </a:lnTo>
                <a:lnTo>
                  <a:pt x="296" y="27"/>
                </a:lnTo>
                <a:lnTo>
                  <a:pt x="293" y="30"/>
                </a:lnTo>
                <a:lnTo>
                  <a:pt x="291" y="33"/>
                </a:lnTo>
                <a:lnTo>
                  <a:pt x="288" y="33"/>
                </a:lnTo>
                <a:lnTo>
                  <a:pt x="282" y="35"/>
                </a:lnTo>
                <a:lnTo>
                  <a:pt x="280" y="38"/>
                </a:lnTo>
                <a:lnTo>
                  <a:pt x="271" y="38"/>
                </a:lnTo>
                <a:lnTo>
                  <a:pt x="266" y="41"/>
                </a:lnTo>
                <a:lnTo>
                  <a:pt x="255" y="41"/>
                </a:lnTo>
                <a:lnTo>
                  <a:pt x="244" y="44"/>
                </a:lnTo>
                <a:lnTo>
                  <a:pt x="230" y="46"/>
                </a:lnTo>
                <a:lnTo>
                  <a:pt x="217" y="49"/>
                </a:lnTo>
                <a:lnTo>
                  <a:pt x="200" y="49"/>
                </a:lnTo>
                <a:lnTo>
                  <a:pt x="181" y="52"/>
                </a:lnTo>
                <a:lnTo>
                  <a:pt x="162" y="55"/>
                </a:lnTo>
                <a:lnTo>
                  <a:pt x="140" y="57"/>
                </a:lnTo>
                <a:lnTo>
                  <a:pt x="115" y="57"/>
                </a:lnTo>
                <a:lnTo>
                  <a:pt x="88" y="60"/>
                </a:lnTo>
                <a:lnTo>
                  <a:pt x="60" y="63"/>
                </a:lnTo>
                <a:lnTo>
                  <a:pt x="30" y="66"/>
                </a:lnTo>
                <a:lnTo>
                  <a:pt x="0" y="68"/>
                </a:lnTo>
                <a:lnTo>
                  <a:pt x="0" y="60"/>
                </a:lnTo>
                <a:lnTo>
                  <a:pt x="0" y="55"/>
                </a:lnTo>
                <a:lnTo>
                  <a:pt x="0" y="46"/>
                </a:lnTo>
                <a:lnTo>
                  <a:pt x="0" y="38"/>
                </a:lnTo>
                <a:lnTo>
                  <a:pt x="3" y="38"/>
                </a:lnTo>
                <a:lnTo>
                  <a:pt x="5" y="38"/>
                </a:lnTo>
                <a:lnTo>
                  <a:pt x="11" y="38"/>
                </a:lnTo>
                <a:lnTo>
                  <a:pt x="16" y="38"/>
                </a:lnTo>
                <a:lnTo>
                  <a:pt x="22" y="35"/>
                </a:lnTo>
                <a:lnTo>
                  <a:pt x="27" y="35"/>
                </a:lnTo>
                <a:lnTo>
                  <a:pt x="44" y="33"/>
                </a:lnTo>
                <a:lnTo>
                  <a:pt x="60" y="30"/>
                </a:lnTo>
                <a:lnTo>
                  <a:pt x="82" y="27"/>
                </a:lnTo>
                <a:lnTo>
                  <a:pt x="104" y="24"/>
                </a:lnTo>
                <a:lnTo>
                  <a:pt x="129" y="19"/>
                </a:lnTo>
                <a:lnTo>
                  <a:pt x="129" y="1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Freeform 13"/>
          <p:cNvSpPr/>
          <p:nvPr/>
        </p:nvSpPr>
        <p:spPr bwMode="auto">
          <a:xfrm>
            <a:off x="1691378" y="2773722"/>
            <a:ext cx="523875" cy="95250"/>
          </a:xfrm>
          <a:custGeom>
            <a:avLst/>
            <a:gdLst>
              <a:gd name="T0" fmla="*/ 0 w 330"/>
              <a:gd name="T1" fmla="*/ 57 h 60"/>
              <a:gd name="T2" fmla="*/ 0 w 330"/>
              <a:gd name="T3" fmla="*/ 52 h 60"/>
              <a:gd name="T4" fmla="*/ 0 w 330"/>
              <a:gd name="T5" fmla="*/ 44 h 60"/>
              <a:gd name="T6" fmla="*/ 0 w 330"/>
              <a:gd name="T7" fmla="*/ 27 h 60"/>
              <a:gd name="T8" fmla="*/ 36 w 330"/>
              <a:gd name="T9" fmla="*/ 25 h 60"/>
              <a:gd name="T10" fmla="*/ 74 w 330"/>
              <a:gd name="T11" fmla="*/ 22 h 60"/>
              <a:gd name="T12" fmla="*/ 110 w 330"/>
              <a:gd name="T13" fmla="*/ 19 h 60"/>
              <a:gd name="T14" fmla="*/ 129 w 330"/>
              <a:gd name="T15" fmla="*/ 14 h 60"/>
              <a:gd name="T16" fmla="*/ 148 w 330"/>
              <a:gd name="T17" fmla="*/ 11 h 60"/>
              <a:gd name="T18" fmla="*/ 165 w 330"/>
              <a:gd name="T19" fmla="*/ 8 h 60"/>
              <a:gd name="T20" fmla="*/ 181 w 330"/>
              <a:gd name="T21" fmla="*/ 5 h 60"/>
              <a:gd name="T22" fmla="*/ 198 w 330"/>
              <a:gd name="T23" fmla="*/ 3 h 60"/>
              <a:gd name="T24" fmla="*/ 212 w 330"/>
              <a:gd name="T25" fmla="*/ 3 h 60"/>
              <a:gd name="T26" fmla="*/ 223 w 330"/>
              <a:gd name="T27" fmla="*/ 0 h 60"/>
              <a:gd name="T28" fmla="*/ 236 w 330"/>
              <a:gd name="T29" fmla="*/ 0 h 60"/>
              <a:gd name="T30" fmla="*/ 247 w 330"/>
              <a:gd name="T31" fmla="*/ 0 h 60"/>
              <a:gd name="T32" fmla="*/ 258 w 330"/>
              <a:gd name="T33" fmla="*/ 0 h 60"/>
              <a:gd name="T34" fmla="*/ 272 w 330"/>
              <a:gd name="T35" fmla="*/ 0 h 60"/>
              <a:gd name="T36" fmla="*/ 286 w 330"/>
              <a:gd name="T37" fmla="*/ 3 h 60"/>
              <a:gd name="T38" fmla="*/ 310 w 330"/>
              <a:gd name="T39" fmla="*/ 5 h 60"/>
              <a:gd name="T40" fmla="*/ 316 w 330"/>
              <a:gd name="T41" fmla="*/ 8 h 60"/>
              <a:gd name="T42" fmla="*/ 319 w 330"/>
              <a:gd name="T43" fmla="*/ 11 h 60"/>
              <a:gd name="T44" fmla="*/ 321 w 330"/>
              <a:gd name="T45" fmla="*/ 14 h 60"/>
              <a:gd name="T46" fmla="*/ 324 w 330"/>
              <a:gd name="T47" fmla="*/ 16 h 60"/>
              <a:gd name="T48" fmla="*/ 330 w 330"/>
              <a:gd name="T49" fmla="*/ 22 h 60"/>
              <a:gd name="T50" fmla="*/ 330 w 330"/>
              <a:gd name="T51" fmla="*/ 25 h 60"/>
              <a:gd name="T52" fmla="*/ 330 w 330"/>
              <a:gd name="T53" fmla="*/ 25 h 60"/>
              <a:gd name="T54" fmla="*/ 327 w 330"/>
              <a:gd name="T55" fmla="*/ 25 h 60"/>
              <a:gd name="T56" fmla="*/ 327 w 330"/>
              <a:gd name="T57" fmla="*/ 27 h 60"/>
              <a:gd name="T58" fmla="*/ 324 w 330"/>
              <a:gd name="T59" fmla="*/ 27 h 60"/>
              <a:gd name="T60" fmla="*/ 319 w 330"/>
              <a:gd name="T61" fmla="*/ 30 h 60"/>
              <a:gd name="T62" fmla="*/ 316 w 330"/>
              <a:gd name="T63" fmla="*/ 30 h 60"/>
              <a:gd name="T64" fmla="*/ 310 w 330"/>
              <a:gd name="T65" fmla="*/ 30 h 60"/>
              <a:gd name="T66" fmla="*/ 305 w 330"/>
              <a:gd name="T67" fmla="*/ 33 h 60"/>
              <a:gd name="T68" fmla="*/ 297 w 330"/>
              <a:gd name="T69" fmla="*/ 33 h 60"/>
              <a:gd name="T70" fmla="*/ 288 w 330"/>
              <a:gd name="T71" fmla="*/ 36 h 60"/>
              <a:gd name="T72" fmla="*/ 280 w 330"/>
              <a:gd name="T73" fmla="*/ 38 h 60"/>
              <a:gd name="T74" fmla="*/ 272 w 330"/>
              <a:gd name="T75" fmla="*/ 38 h 60"/>
              <a:gd name="T76" fmla="*/ 261 w 330"/>
              <a:gd name="T77" fmla="*/ 41 h 60"/>
              <a:gd name="T78" fmla="*/ 253 w 330"/>
              <a:gd name="T79" fmla="*/ 44 h 60"/>
              <a:gd name="T80" fmla="*/ 239 w 330"/>
              <a:gd name="T81" fmla="*/ 44 h 60"/>
              <a:gd name="T82" fmla="*/ 228 w 330"/>
              <a:gd name="T83" fmla="*/ 47 h 60"/>
              <a:gd name="T84" fmla="*/ 173 w 330"/>
              <a:gd name="T85" fmla="*/ 55 h 60"/>
              <a:gd name="T86" fmla="*/ 143 w 330"/>
              <a:gd name="T87" fmla="*/ 57 h 60"/>
              <a:gd name="T88" fmla="*/ 116 w 330"/>
              <a:gd name="T89" fmla="*/ 57 h 60"/>
              <a:gd name="T90" fmla="*/ 85 w 330"/>
              <a:gd name="T91" fmla="*/ 60 h 60"/>
              <a:gd name="T92" fmla="*/ 58 w 330"/>
              <a:gd name="T93" fmla="*/ 60 h 60"/>
              <a:gd name="T94" fmla="*/ 30 w 330"/>
              <a:gd name="T95" fmla="*/ 60 h 60"/>
              <a:gd name="T96" fmla="*/ 0 w 330"/>
              <a:gd name="T97" fmla="*/ 57 h 60"/>
              <a:gd name="T98" fmla="*/ 0 w 330"/>
              <a:gd name="T99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0" h="60">
                <a:moveTo>
                  <a:pt x="0" y="57"/>
                </a:moveTo>
                <a:lnTo>
                  <a:pt x="0" y="52"/>
                </a:lnTo>
                <a:lnTo>
                  <a:pt x="0" y="44"/>
                </a:lnTo>
                <a:lnTo>
                  <a:pt x="0" y="27"/>
                </a:lnTo>
                <a:lnTo>
                  <a:pt x="36" y="25"/>
                </a:lnTo>
                <a:lnTo>
                  <a:pt x="74" y="22"/>
                </a:lnTo>
                <a:lnTo>
                  <a:pt x="110" y="19"/>
                </a:lnTo>
                <a:lnTo>
                  <a:pt x="129" y="14"/>
                </a:lnTo>
                <a:lnTo>
                  <a:pt x="148" y="11"/>
                </a:lnTo>
                <a:lnTo>
                  <a:pt x="165" y="8"/>
                </a:lnTo>
                <a:lnTo>
                  <a:pt x="181" y="5"/>
                </a:lnTo>
                <a:lnTo>
                  <a:pt x="198" y="3"/>
                </a:lnTo>
                <a:lnTo>
                  <a:pt x="212" y="3"/>
                </a:lnTo>
                <a:lnTo>
                  <a:pt x="223" y="0"/>
                </a:lnTo>
                <a:lnTo>
                  <a:pt x="236" y="0"/>
                </a:lnTo>
                <a:lnTo>
                  <a:pt x="247" y="0"/>
                </a:lnTo>
                <a:lnTo>
                  <a:pt x="258" y="0"/>
                </a:lnTo>
                <a:lnTo>
                  <a:pt x="272" y="0"/>
                </a:lnTo>
                <a:lnTo>
                  <a:pt x="286" y="3"/>
                </a:lnTo>
                <a:lnTo>
                  <a:pt x="310" y="5"/>
                </a:lnTo>
                <a:lnTo>
                  <a:pt x="316" y="8"/>
                </a:lnTo>
                <a:lnTo>
                  <a:pt x="319" y="11"/>
                </a:lnTo>
                <a:lnTo>
                  <a:pt x="321" y="14"/>
                </a:lnTo>
                <a:lnTo>
                  <a:pt x="324" y="16"/>
                </a:lnTo>
                <a:lnTo>
                  <a:pt x="330" y="22"/>
                </a:lnTo>
                <a:lnTo>
                  <a:pt x="330" y="25"/>
                </a:lnTo>
                <a:lnTo>
                  <a:pt x="330" y="25"/>
                </a:lnTo>
                <a:lnTo>
                  <a:pt x="327" y="25"/>
                </a:lnTo>
                <a:lnTo>
                  <a:pt x="327" y="27"/>
                </a:lnTo>
                <a:lnTo>
                  <a:pt x="324" y="27"/>
                </a:lnTo>
                <a:lnTo>
                  <a:pt x="319" y="30"/>
                </a:lnTo>
                <a:lnTo>
                  <a:pt x="316" y="30"/>
                </a:lnTo>
                <a:lnTo>
                  <a:pt x="310" y="30"/>
                </a:lnTo>
                <a:lnTo>
                  <a:pt x="305" y="33"/>
                </a:lnTo>
                <a:lnTo>
                  <a:pt x="297" y="33"/>
                </a:lnTo>
                <a:lnTo>
                  <a:pt x="288" y="36"/>
                </a:lnTo>
                <a:lnTo>
                  <a:pt x="280" y="38"/>
                </a:lnTo>
                <a:lnTo>
                  <a:pt x="272" y="38"/>
                </a:lnTo>
                <a:lnTo>
                  <a:pt x="261" y="41"/>
                </a:lnTo>
                <a:lnTo>
                  <a:pt x="253" y="44"/>
                </a:lnTo>
                <a:lnTo>
                  <a:pt x="239" y="44"/>
                </a:lnTo>
                <a:lnTo>
                  <a:pt x="228" y="47"/>
                </a:lnTo>
                <a:lnTo>
                  <a:pt x="173" y="55"/>
                </a:lnTo>
                <a:lnTo>
                  <a:pt x="143" y="57"/>
                </a:lnTo>
                <a:lnTo>
                  <a:pt x="116" y="57"/>
                </a:lnTo>
                <a:lnTo>
                  <a:pt x="85" y="60"/>
                </a:lnTo>
                <a:lnTo>
                  <a:pt x="58" y="60"/>
                </a:lnTo>
                <a:lnTo>
                  <a:pt x="30" y="60"/>
                </a:lnTo>
                <a:lnTo>
                  <a:pt x="0" y="57"/>
                </a:lnTo>
                <a:lnTo>
                  <a:pt x="0" y="5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Freeform 10"/>
          <p:cNvSpPr/>
          <p:nvPr/>
        </p:nvSpPr>
        <p:spPr bwMode="auto">
          <a:xfrm>
            <a:off x="1204009" y="2224447"/>
            <a:ext cx="596900" cy="1233488"/>
          </a:xfrm>
          <a:custGeom>
            <a:avLst/>
            <a:gdLst>
              <a:gd name="T0" fmla="*/ 318 w 376"/>
              <a:gd name="T1" fmla="*/ 478 h 777"/>
              <a:gd name="T2" fmla="*/ 291 w 376"/>
              <a:gd name="T3" fmla="*/ 541 h 777"/>
              <a:gd name="T4" fmla="*/ 274 w 376"/>
              <a:gd name="T5" fmla="*/ 571 h 777"/>
              <a:gd name="T6" fmla="*/ 252 w 376"/>
              <a:gd name="T7" fmla="*/ 601 h 777"/>
              <a:gd name="T8" fmla="*/ 230 w 376"/>
              <a:gd name="T9" fmla="*/ 628 h 777"/>
              <a:gd name="T10" fmla="*/ 175 w 376"/>
              <a:gd name="T11" fmla="*/ 678 h 777"/>
              <a:gd name="T12" fmla="*/ 145 w 376"/>
              <a:gd name="T13" fmla="*/ 700 h 777"/>
              <a:gd name="T14" fmla="*/ 118 w 376"/>
              <a:gd name="T15" fmla="*/ 719 h 777"/>
              <a:gd name="T16" fmla="*/ 63 w 376"/>
              <a:gd name="T17" fmla="*/ 752 h 777"/>
              <a:gd name="T18" fmla="*/ 38 w 376"/>
              <a:gd name="T19" fmla="*/ 766 h 777"/>
              <a:gd name="T20" fmla="*/ 19 w 376"/>
              <a:gd name="T21" fmla="*/ 771 h 777"/>
              <a:gd name="T22" fmla="*/ 8 w 376"/>
              <a:gd name="T23" fmla="*/ 777 h 777"/>
              <a:gd name="T24" fmla="*/ 0 w 376"/>
              <a:gd name="T25" fmla="*/ 774 h 777"/>
              <a:gd name="T26" fmla="*/ 0 w 376"/>
              <a:gd name="T27" fmla="*/ 768 h 777"/>
              <a:gd name="T28" fmla="*/ 11 w 376"/>
              <a:gd name="T29" fmla="*/ 757 h 777"/>
              <a:gd name="T30" fmla="*/ 27 w 376"/>
              <a:gd name="T31" fmla="*/ 741 h 777"/>
              <a:gd name="T32" fmla="*/ 52 w 376"/>
              <a:gd name="T33" fmla="*/ 719 h 777"/>
              <a:gd name="T34" fmla="*/ 82 w 376"/>
              <a:gd name="T35" fmla="*/ 692 h 777"/>
              <a:gd name="T36" fmla="*/ 115 w 376"/>
              <a:gd name="T37" fmla="*/ 664 h 777"/>
              <a:gd name="T38" fmla="*/ 145 w 376"/>
              <a:gd name="T39" fmla="*/ 628 h 777"/>
              <a:gd name="T40" fmla="*/ 175 w 376"/>
              <a:gd name="T41" fmla="*/ 590 h 777"/>
              <a:gd name="T42" fmla="*/ 206 w 376"/>
              <a:gd name="T43" fmla="*/ 549 h 777"/>
              <a:gd name="T44" fmla="*/ 230 w 376"/>
              <a:gd name="T45" fmla="*/ 508 h 777"/>
              <a:gd name="T46" fmla="*/ 252 w 376"/>
              <a:gd name="T47" fmla="*/ 461 h 777"/>
              <a:gd name="T48" fmla="*/ 269 w 376"/>
              <a:gd name="T49" fmla="*/ 414 h 777"/>
              <a:gd name="T50" fmla="*/ 280 w 376"/>
              <a:gd name="T51" fmla="*/ 365 h 777"/>
              <a:gd name="T52" fmla="*/ 285 w 376"/>
              <a:gd name="T53" fmla="*/ 310 h 777"/>
              <a:gd name="T54" fmla="*/ 291 w 376"/>
              <a:gd name="T55" fmla="*/ 247 h 777"/>
              <a:gd name="T56" fmla="*/ 293 w 376"/>
              <a:gd name="T57" fmla="*/ 181 h 777"/>
              <a:gd name="T58" fmla="*/ 293 w 376"/>
              <a:gd name="T59" fmla="*/ 148 h 777"/>
              <a:gd name="T60" fmla="*/ 293 w 376"/>
              <a:gd name="T61" fmla="*/ 118 h 777"/>
              <a:gd name="T62" fmla="*/ 291 w 376"/>
              <a:gd name="T63" fmla="*/ 93 h 777"/>
              <a:gd name="T64" fmla="*/ 291 w 376"/>
              <a:gd name="T65" fmla="*/ 71 h 777"/>
              <a:gd name="T66" fmla="*/ 288 w 376"/>
              <a:gd name="T67" fmla="*/ 52 h 777"/>
              <a:gd name="T68" fmla="*/ 288 w 376"/>
              <a:gd name="T69" fmla="*/ 39 h 777"/>
              <a:gd name="T70" fmla="*/ 285 w 376"/>
              <a:gd name="T71" fmla="*/ 28 h 777"/>
              <a:gd name="T72" fmla="*/ 285 w 376"/>
              <a:gd name="T73" fmla="*/ 22 h 777"/>
              <a:gd name="T74" fmla="*/ 274 w 376"/>
              <a:gd name="T75" fmla="*/ 11 h 777"/>
              <a:gd name="T76" fmla="*/ 271 w 376"/>
              <a:gd name="T77" fmla="*/ 6 h 777"/>
              <a:gd name="T78" fmla="*/ 271 w 376"/>
              <a:gd name="T79" fmla="*/ 0 h 777"/>
              <a:gd name="T80" fmla="*/ 277 w 376"/>
              <a:gd name="T81" fmla="*/ 0 h 777"/>
              <a:gd name="T82" fmla="*/ 291 w 376"/>
              <a:gd name="T83" fmla="*/ 3 h 777"/>
              <a:gd name="T84" fmla="*/ 302 w 376"/>
              <a:gd name="T85" fmla="*/ 3 h 777"/>
              <a:gd name="T86" fmla="*/ 315 w 376"/>
              <a:gd name="T87" fmla="*/ 6 h 777"/>
              <a:gd name="T88" fmla="*/ 332 w 376"/>
              <a:gd name="T89" fmla="*/ 8 h 777"/>
              <a:gd name="T90" fmla="*/ 354 w 376"/>
              <a:gd name="T91" fmla="*/ 11 h 777"/>
              <a:gd name="T92" fmla="*/ 376 w 376"/>
              <a:gd name="T93" fmla="*/ 14 h 777"/>
              <a:gd name="T94" fmla="*/ 376 w 376"/>
              <a:gd name="T95" fmla="*/ 61 h 777"/>
              <a:gd name="T96" fmla="*/ 373 w 376"/>
              <a:gd name="T97" fmla="*/ 115 h 777"/>
              <a:gd name="T98" fmla="*/ 370 w 376"/>
              <a:gd name="T99" fmla="*/ 176 h 777"/>
              <a:gd name="T100" fmla="*/ 367 w 376"/>
              <a:gd name="T101" fmla="*/ 242 h 777"/>
              <a:gd name="T102" fmla="*/ 362 w 376"/>
              <a:gd name="T103" fmla="*/ 305 h 777"/>
              <a:gd name="T104" fmla="*/ 354 w 376"/>
              <a:gd name="T105" fmla="*/ 360 h 777"/>
              <a:gd name="T106" fmla="*/ 340 w 376"/>
              <a:gd name="T107" fmla="*/ 406 h 777"/>
              <a:gd name="T108" fmla="*/ 329 w 376"/>
              <a:gd name="T109" fmla="*/ 445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6" h="777">
                <a:moveTo>
                  <a:pt x="329" y="445"/>
                </a:moveTo>
                <a:lnTo>
                  <a:pt x="318" y="478"/>
                </a:lnTo>
                <a:lnTo>
                  <a:pt x="307" y="508"/>
                </a:lnTo>
                <a:lnTo>
                  <a:pt x="291" y="541"/>
                </a:lnTo>
                <a:lnTo>
                  <a:pt x="282" y="554"/>
                </a:lnTo>
                <a:lnTo>
                  <a:pt x="274" y="571"/>
                </a:lnTo>
                <a:lnTo>
                  <a:pt x="263" y="587"/>
                </a:lnTo>
                <a:lnTo>
                  <a:pt x="252" y="601"/>
                </a:lnTo>
                <a:lnTo>
                  <a:pt x="241" y="615"/>
                </a:lnTo>
                <a:lnTo>
                  <a:pt x="230" y="628"/>
                </a:lnTo>
                <a:lnTo>
                  <a:pt x="203" y="653"/>
                </a:lnTo>
                <a:lnTo>
                  <a:pt x="175" y="678"/>
                </a:lnTo>
                <a:lnTo>
                  <a:pt x="159" y="689"/>
                </a:lnTo>
                <a:lnTo>
                  <a:pt x="145" y="700"/>
                </a:lnTo>
                <a:lnTo>
                  <a:pt x="131" y="711"/>
                </a:lnTo>
                <a:lnTo>
                  <a:pt x="118" y="719"/>
                </a:lnTo>
                <a:lnTo>
                  <a:pt x="90" y="738"/>
                </a:lnTo>
                <a:lnTo>
                  <a:pt x="63" y="752"/>
                </a:lnTo>
                <a:lnTo>
                  <a:pt x="49" y="757"/>
                </a:lnTo>
                <a:lnTo>
                  <a:pt x="38" y="766"/>
                </a:lnTo>
                <a:lnTo>
                  <a:pt x="30" y="768"/>
                </a:lnTo>
                <a:lnTo>
                  <a:pt x="19" y="771"/>
                </a:lnTo>
                <a:lnTo>
                  <a:pt x="13" y="774"/>
                </a:lnTo>
                <a:lnTo>
                  <a:pt x="8" y="777"/>
                </a:lnTo>
                <a:lnTo>
                  <a:pt x="2" y="777"/>
                </a:lnTo>
                <a:lnTo>
                  <a:pt x="0" y="774"/>
                </a:lnTo>
                <a:lnTo>
                  <a:pt x="0" y="771"/>
                </a:lnTo>
                <a:lnTo>
                  <a:pt x="0" y="768"/>
                </a:lnTo>
                <a:lnTo>
                  <a:pt x="5" y="763"/>
                </a:lnTo>
                <a:lnTo>
                  <a:pt x="11" y="757"/>
                </a:lnTo>
                <a:lnTo>
                  <a:pt x="16" y="749"/>
                </a:lnTo>
                <a:lnTo>
                  <a:pt x="27" y="741"/>
                </a:lnTo>
                <a:lnTo>
                  <a:pt x="38" y="730"/>
                </a:lnTo>
                <a:lnTo>
                  <a:pt x="52" y="719"/>
                </a:lnTo>
                <a:lnTo>
                  <a:pt x="68" y="705"/>
                </a:lnTo>
                <a:lnTo>
                  <a:pt x="82" y="692"/>
                </a:lnTo>
                <a:lnTo>
                  <a:pt x="99" y="678"/>
                </a:lnTo>
                <a:lnTo>
                  <a:pt x="115" y="664"/>
                </a:lnTo>
                <a:lnTo>
                  <a:pt x="129" y="648"/>
                </a:lnTo>
                <a:lnTo>
                  <a:pt x="145" y="628"/>
                </a:lnTo>
                <a:lnTo>
                  <a:pt x="159" y="609"/>
                </a:lnTo>
                <a:lnTo>
                  <a:pt x="175" y="590"/>
                </a:lnTo>
                <a:lnTo>
                  <a:pt x="192" y="571"/>
                </a:lnTo>
                <a:lnTo>
                  <a:pt x="206" y="549"/>
                </a:lnTo>
                <a:lnTo>
                  <a:pt x="219" y="527"/>
                </a:lnTo>
                <a:lnTo>
                  <a:pt x="230" y="508"/>
                </a:lnTo>
                <a:lnTo>
                  <a:pt x="241" y="483"/>
                </a:lnTo>
                <a:lnTo>
                  <a:pt x="252" y="461"/>
                </a:lnTo>
                <a:lnTo>
                  <a:pt x="260" y="439"/>
                </a:lnTo>
                <a:lnTo>
                  <a:pt x="269" y="414"/>
                </a:lnTo>
                <a:lnTo>
                  <a:pt x="274" y="390"/>
                </a:lnTo>
                <a:lnTo>
                  <a:pt x="280" y="365"/>
                </a:lnTo>
                <a:lnTo>
                  <a:pt x="282" y="338"/>
                </a:lnTo>
                <a:lnTo>
                  <a:pt x="285" y="310"/>
                </a:lnTo>
                <a:lnTo>
                  <a:pt x="288" y="280"/>
                </a:lnTo>
                <a:lnTo>
                  <a:pt x="291" y="247"/>
                </a:lnTo>
                <a:lnTo>
                  <a:pt x="293" y="214"/>
                </a:lnTo>
                <a:lnTo>
                  <a:pt x="293" y="181"/>
                </a:lnTo>
                <a:lnTo>
                  <a:pt x="293" y="165"/>
                </a:lnTo>
                <a:lnTo>
                  <a:pt x="293" y="148"/>
                </a:lnTo>
                <a:lnTo>
                  <a:pt x="293" y="132"/>
                </a:lnTo>
                <a:lnTo>
                  <a:pt x="293" y="118"/>
                </a:lnTo>
                <a:lnTo>
                  <a:pt x="293" y="104"/>
                </a:lnTo>
                <a:lnTo>
                  <a:pt x="291" y="93"/>
                </a:lnTo>
                <a:lnTo>
                  <a:pt x="291" y="82"/>
                </a:lnTo>
                <a:lnTo>
                  <a:pt x="291" y="71"/>
                </a:lnTo>
                <a:lnTo>
                  <a:pt x="291" y="61"/>
                </a:lnTo>
                <a:lnTo>
                  <a:pt x="288" y="52"/>
                </a:lnTo>
                <a:lnTo>
                  <a:pt x="288" y="44"/>
                </a:lnTo>
                <a:lnTo>
                  <a:pt x="288" y="39"/>
                </a:lnTo>
                <a:lnTo>
                  <a:pt x="288" y="33"/>
                </a:lnTo>
                <a:lnTo>
                  <a:pt x="285" y="28"/>
                </a:lnTo>
                <a:lnTo>
                  <a:pt x="285" y="25"/>
                </a:lnTo>
                <a:lnTo>
                  <a:pt x="285" y="22"/>
                </a:lnTo>
                <a:lnTo>
                  <a:pt x="277" y="14"/>
                </a:lnTo>
                <a:lnTo>
                  <a:pt x="274" y="11"/>
                </a:lnTo>
                <a:lnTo>
                  <a:pt x="274" y="8"/>
                </a:lnTo>
                <a:lnTo>
                  <a:pt x="271" y="6"/>
                </a:lnTo>
                <a:lnTo>
                  <a:pt x="271" y="3"/>
                </a:lnTo>
                <a:lnTo>
                  <a:pt x="271" y="0"/>
                </a:lnTo>
                <a:lnTo>
                  <a:pt x="274" y="0"/>
                </a:lnTo>
                <a:lnTo>
                  <a:pt x="277" y="0"/>
                </a:lnTo>
                <a:lnTo>
                  <a:pt x="282" y="0"/>
                </a:lnTo>
                <a:lnTo>
                  <a:pt x="291" y="3"/>
                </a:lnTo>
                <a:lnTo>
                  <a:pt x="296" y="3"/>
                </a:lnTo>
                <a:lnTo>
                  <a:pt x="302" y="3"/>
                </a:lnTo>
                <a:lnTo>
                  <a:pt x="310" y="3"/>
                </a:lnTo>
                <a:lnTo>
                  <a:pt x="315" y="6"/>
                </a:lnTo>
                <a:lnTo>
                  <a:pt x="324" y="6"/>
                </a:lnTo>
                <a:lnTo>
                  <a:pt x="332" y="8"/>
                </a:lnTo>
                <a:lnTo>
                  <a:pt x="343" y="8"/>
                </a:lnTo>
                <a:lnTo>
                  <a:pt x="354" y="11"/>
                </a:lnTo>
                <a:lnTo>
                  <a:pt x="365" y="11"/>
                </a:lnTo>
                <a:lnTo>
                  <a:pt x="376" y="14"/>
                </a:lnTo>
                <a:lnTo>
                  <a:pt x="376" y="39"/>
                </a:lnTo>
                <a:lnTo>
                  <a:pt x="376" y="61"/>
                </a:lnTo>
                <a:lnTo>
                  <a:pt x="373" y="88"/>
                </a:lnTo>
                <a:lnTo>
                  <a:pt x="373" y="115"/>
                </a:lnTo>
                <a:lnTo>
                  <a:pt x="370" y="146"/>
                </a:lnTo>
                <a:lnTo>
                  <a:pt x="370" y="176"/>
                </a:lnTo>
                <a:lnTo>
                  <a:pt x="367" y="209"/>
                </a:lnTo>
                <a:lnTo>
                  <a:pt x="367" y="242"/>
                </a:lnTo>
                <a:lnTo>
                  <a:pt x="365" y="275"/>
                </a:lnTo>
                <a:lnTo>
                  <a:pt x="362" y="305"/>
                </a:lnTo>
                <a:lnTo>
                  <a:pt x="356" y="335"/>
                </a:lnTo>
                <a:lnTo>
                  <a:pt x="354" y="360"/>
                </a:lnTo>
                <a:lnTo>
                  <a:pt x="348" y="384"/>
                </a:lnTo>
                <a:lnTo>
                  <a:pt x="340" y="406"/>
                </a:lnTo>
                <a:lnTo>
                  <a:pt x="334" y="428"/>
                </a:lnTo>
                <a:lnTo>
                  <a:pt x="329" y="445"/>
                </a:lnTo>
                <a:lnTo>
                  <a:pt x="329" y="445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Freeform 12"/>
          <p:cNvSpPr/>
          <p:nvPr/>
        </p:nvSpPr>
        <p:spPr bwMode="auto">
          <a:xfrm>
            <a:off x="1713603" y="2503848"/>
            <a:ext cx="479425" cy="107950"/>
          </a:xfrm>
          <a:custGeom>
            <a:avLst/>
            <a:gdLst>
              <a:gd name="T0" fmla="*/ 129 w 302"/>
              <a:gd name="T1" fmla="*/ 19 h 68"/>
              <a:gd name="T2" fmla="*/ 153 w 302"/>
              <a:gd name="T3" fmla="*/ 13 h 68"/>
              <a:gd name="T4" fmla="*/ 175 w 302"/>
              <a:gd name="T5" fmla="*/ 11 h 68"/>
              <a:gd name="T6" fmla="*/ 195 w 302"/>
              <a:gd name="T7" fmla="*/ 5 h 68"/>
              <a:gd name="T8" fmla="*/ 214 w 302"/>
              <a:gd name="T9" fmla="*/ 3 h 68"/>
              <a:gd name="T10" fmla="*/ 230 w 302"/>
              <a:gd name="T11" fmla="*/ 3 h 68"/>
              <a:gd name="T12" fmla="*/ 244 w 302"/>
              <a:gd name="T13" fmla="*/ 0 h 68"/>
              <a:gd name="T14" fmla="*/ 255 w 302"/>
              <a:gd name="T15" fmla="*/ 0 h 68"/>
              <a:gd name="T16" fmla="*/ 266 w 302"/>
              <a:gd name="T17" fmla="*/ 3 h 68"/>
              <a:gd name="T18" fmla="*/ 274 w 302"/>
              <a:gd name="T19" fmla="*/ 3 h 68"/>
              <a:gd name="T20" fmla="*/ 282 w 302"/>
              <a:gd name="T21" fmla="*/ 5 h 68"/>
              <a:gd name="T22" fmla="*/ 291 w 302"/>
              <a:gd name="T23" fmla="*/ 8 h 68"/>
              <a:gd name="T24" fmla="*/ 293 w 302"/>
              <a:gd name="T25" fmla="*/ 11 h 68"/>
              <a:gd name="T26" fmla="*/ 299 w 302"/>
              <a:gd name="T27" fmla="*/ 11 h 68"/>
              <a:gd name="T28" fmla="*/ 299 w 302"/>
              <a:gd name="T29" fmla="*/ 13 h 68"/>
              <a:gd name="T30" fmla="*/ 302 w 302"/>
              <a:gd name="T31" fmla="*/ 16 h 68"/>
              <a:gd name="T32" fmla="*/ 302 w 302"/>
              <a:gd name="T33" fmla="*/ 16 h 68"/>
              <a:gd name="T34" fmla="*/ 302 w 302"/>
              <a:gd name="T35" fmla="*/ 22 h 68"/>
              <a:gd name="T36" fmla="*/ 296 w 302"/>
              <a:gd name="T37" fmla="*/ 27 h 68"/>
              <a:gd name="T38" fmla="*/ 293 w 302"/>
              <a:gd name="T39" fmla="*/ 30 h 68"/>
              <a:gd name="T40" fmla="*/ 291 w 302"/>
              <a:gd name="T41" fmla="*/ 33 h 68"/>
              <a:gd name="T42" fmla="*/ 288 w 302"/>
              <a:gd name="T43" fmla="*/ 33 h 68"/>
              <a:gd name="T44" fmla="*/ 282 w 302"/>
              <a:gd name="T45" fmla="*/ 35 h 68"/>
              <a:gd name="T46" fmla="*/ 280 w 302"/>
              <a:gd name="T47" fmla="*/ 38 h 68"/>
              <a:gd name="T48" fmla="*/ 271 w 302"/>
              <a:gd name="T49" fmla="*/ 38 h 68"/>
              <a:gd name="T50" fmla="*/ 266 w 302"/>
              <a:gd name="T51" fmla="*/ 41 h 68"/>
              <a:gd name="T52" fmla="*/ 255 w 302"/>
              <a:gd name="T53" fmla="*/ 41 h 68"/>
              <a:gd name="T54" fmla="*/ 244 w 302"/>
              <a:gd name="T55" fmla="*/ 44 h 68"/>
              <a:gd name="T56" fmla="*/ 230 w 302"/>
              <a:gd name="T57" fmla="*/ 46 h 68"/>
              <a:gd name="T58" fmla="*/ 217 w 302"/>
              <a:gd name="T59" fmla="*/ 49 h 68"/>
              <a:gd name="T60" fmla="*/ 200 w 302"/>
              <a:gd name="T61" fmla="*/ 49 h 68"/>
              <a:gd name="T62" fmla="*/ 181 w 302"/>
              <a:gd name="T63" fmla="*/ 52 h 68"/>
              <a:gd name="T64" fmla="*/ 162 w 302"/>
              <a:gd name="T65" fmla="*/ 55 h 68"/>
              <a:gd name="T66" fmla="*/ 140 w 302"/>
              <a:gd name="T67" fmla="*/ 57 h 68"/>
              <a:gd name="T68" fmla="*/ 115 w 302"/>
              <a:gd name="T69" fmla="*/ 57 h 68"/>
              <a:gd name="T70" fmla="*/ 88 w 302"/>
              <a:gd name="T71" fmla="*/ 60 h 68"/>
              <a:gd name="T72" fmla="*/ 60 w 302"/>
              <a:gd name="T73" fmla="*/ 63 h 68"/>
              <a:gd name="T74" fmla="*/ 30 w 302"/>
              <a:gd name="T75" fmla="*/ 66 h 68"/>
              <a:gd name="T76" fmla="*/ 0 w 302"/>
              <a:gd name="T77" fmla="*/ 68 h 68"/>
              <a:gd name="T78" fmla="*/ 0 w 302"/>
              <a:gd name="T79" fmla="*/ 60 h 68"/>
              <a:gd name="T80" fmla="*/ 0 w 302"/>
              <a:gd name="T81" fmla="*/ 55 h 68"/>
              <a:gd name="T82" fmla="*/ 0 w 302"/>
              <a:gd name="T83" fmla="*/ 46 h 68"/>
              <a:gd name="T84" fmla="*/ 0 w 302"/>
              <a:gd name="T85" fmla="*/ 38 h 68"/>
              <a:gd name="T86" fmla="*/ 3 w 302"/>
              <a:gd name="T87" fmla="*/ 38 h 68"/>
              <a:gd name="T88" fmla="*/ 5 w 302"/>
              <a:gd name="T89" fmla="*/ 38 h 68"/>
              <a:gd name="T90" fmla="*/ 11 w 302"/>
              <a:gd name="T91" fmla="*/ 38 h 68"/>
              <a:gd name="T92" fmla="*/ 16 w 302"/>
              <a:gd name="T93" fmla="*/ 38 h 68"/>
              <a:gd name="T94" fmla="*/ 22 w 302"/>
              <a:gd name="T95" fmla="*/ 35 h 68"/>
              <a:gd name="T96" fmla="*/ 27 w 302"/>
              <a:gd name="T97" fmla="*/ 35 h 68"/>
              <a:gd name="T98" fmla="*/ 44 w 302"/>
              <a:gd name="T99" fmla="*/ 33 h 68"/>
              <a:gd name="T100" fmla="*/ 60 w 302"/>
              <a:gd name="T101" fmla="*/ 30 h 68"/>
              <a:gd name="T102" fmla="*/ 82 w 302"/>
              <a:gd name="T103" fmla="*/ 27 h 68"/>
              <a:gd name="T104" fmla="*/ 104 w 302"/>
              <a:gd name="T105" fmla="*/ 24 h 68"/>
              <a:gd name="T106" fmla="*/ 129 w 302"/>
              <a:gd name="T107" fmla="*/ 19 h 68"/>
              <a:gd name="T108" fmla="*/ 129 w 302"/>
              <a:gd name="T109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2" h="68">
                <a:moveTo>
                  <a:pt x="129" y="19"/>
                </a:moveTo>
                <a:lnTo>
                  <a:pt x="153" y="13"/>
                </a:lnTo>
                <a:lnTo>
                  <a:pt x="175" y="11"/>
                </a:lnTo>
                <a:lnTo>
                  <a:pt x="195" y="5"/>
                </a:lnTo>
                <a:lnTo>
                  <a:pt x="214" y="3"/>
                </a:lnTo>
                <a:lnTo>
                  <a:pt x="230" y="3"/>
                </a:lnTo>
                <a:lnTo>
                  <a:pt x="244" y="0"/>
                </a:lnTo>
                <a:lnTo>
                  <a:pt x="255" y="0"/>
                </a:lnTo>
                <a:lnTo>
                  <a:pt x="266" y="3"/>
                </a:lnTo>
                <a:lnTo>
                  <a:pt x="274" y="3"/>
                </a:lnTo>
                <a:lnTo>
                  <a:pt x="282" y="5"/>
                </a:lnTo>
                <a:lnTo>
                  <a:pt x="291" y="8"/>
                </a:lnTo>
                <a:lnTo>
                  <a:pt x="293" y="11"/>
                </a:lnTo>
                <a:lnTo>
                  <a:pt x="299" y="11"/>
                </a:lnTo>
                <a:lnTo>
                  <a:pt x="299" y="13"/>
                </a:lnTo>
                <a:lnTo>
                  <a:pt x="302" y="16"/>
                </a:lnTo>
                <a:lnTo>
                  <a:pt x="302" y="16"/>
                </a:lnTo>
                <a:lnTo>
                  <a:pt x="302" y="22"/>
                </a:lnTo>
                <a:lnTo>
                  <a:pt x="296" y="27"/>
                </a:lnTo>
                <a:lnTo>
                  <a:pt x="293" y="30"/>
                </a:lnTo>
                <a:lnTo>
                  <a:pt x="291" y="33"/>
                </a:lnTo>
                <a:lnTo>
                  <a:pt x="288" y="33"/>
                </a:lnTo>
                <a:lnTo>
                  <a:pt x="282" y="35"/>
                </a:lnTo>
                <a:lnTo>
                  <a:pt x="280" y="38"/>
                </a:lnTo>
                <a:lnTo>
                  <a:pt x="271" y="38"/>
                </a:lnTo>
                <a:lnTo>
                  <a:pt x="266" y="41"/>
                </a:lnTo>
                <a:lnTo>
                  <a:pt x="255" y="41"/>
                </a:lnTo>
                <a:lnTo>
                  <a:pt x="244" y="44"/>
                </a:lnTo>
                <a:lnTo>
                  <a:pt x="230" y="46"/>
                </a:lnTo>
                <a:lnTo>
                  <a:pt x="217" y="49"/>
                </a:lnTo>
                <a:lnTo>
                  <a:pt x="200" y="49"/>
                </a:lnTo>
                <a:lnTo>
                  <a:pt x="181" y="52"/>
                </a:lnTo>
                <a:lnTo>
                  <a:pt x="162" y="55"/>
                </a:lnTo>
                <a:lnTo>
                  <a:pt x="140" y="57"/>
                </a:lnTo>
                <a:lnTo>
                  <a:pt x="115" y="57"/>
                </a:lnTo>
                <a:lnTo>
                  <a:pt x="88" y="60"/>
                </a:lnTo>
                <a:lnTo>
                  <a:pt x="60" y="63"/>
                </a:lnTo>
                <a:lnTo>
                  <a:pt x="30" y="66"/>
                </a:lnTo>
                <a:lnTo>
                  <a:pt x="0" y="68"/>
                </a:lnTo>
                <a:lnTo>
                  <a:pt x="0" y="60"/>
                </a:lnTo>
                <a:lnTo>
                  <a:pt x="0" y="55"/>
                </a:lnTo>
                <a:lnTo>
                  <a:pt x="0" y="46"/>
                </a:lnTo>
                <a:lnTo>
                  <a:pt x="0" y="38"/>
                </a:lnTo>
                <a:lnTo>
                  <a:pt x="3" y="38"/>
                </a:lnTo>
                <a:lnTo>
                  <a:pt x="5" y="38"/>
                </a:lnTo>
                <a:lnTo>
                  <a:pt x="11" y="38"/>
                </a:lnTo>
                <a:lnTo>
                  <a:pt x="16" y="38"/>
                </a:lnTo>
                <a:lnTo>
                  <a:pt x="22" y="35"/>
                </a:lnTo>
                <a:lnTo>
                  <a:pt x="27" y="35"/>
                </a:lnTo>
                <a:lnTo>
                  <a:pt x="44" y="33"/>
                </a:lnTo>
                <a:lnTo>
                  <a:pt x="60" y="30"/>
                </a:lnTo>
                <a:lnTo>
                  <a:pt x="82" y="27"/>
                </a:lnTo>
                <a:lnTo>
                  <a:pt x="104" y="24"/>
                </a:lnTo>
                <a:lnTo>
                  <a:pt x="129" y="19"/>
                </a:lnTo>
                <a:lnTo>
                  <a:pt x="129" y="19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Freeform 13"/>
          <p:cNvSpPr/>
          <p:nvPr/>
        </p:nvSpPr>
        <p:spPr bwMode="auto">
          <a:xfrm>
            <a:off x="1686615" y="2773722"/>
            <a:ext cx="523875" cy="95250"/>
          </a:xfrm>
          <a:custGeom>
            <a:avLst/>
            <a:gdLst>
              <a:gd name="T0" fmla="*/ 0 w 330"/>
              <a:gd name="T1" fmla="*/ 57 h 60"/>
              <a:gd name="T2" fmla="*/ 0 w 330"/>
              <a:gd name="T3" fmla="*/ 52 h 60"/>
              <a:gd name="T4" fmla="*/ 0 w 330"/>
              <a:gd name="T5" fmla="*/ 44 h 60"/>
              <a:gd name="T6" fmla="*/ 0 w 330"/>
              <a:gd name="T7" fmla="*/ 27 h 60"/>
              <a:gd name="T8" fmla="*/ 36 w 330"/>
              <a:gd name="T9" fmla="*/ 25 h 60"/>
              <a:gd name="T10" fmla="*/ 74 w 330"/>
              <a:gd name="T11" fmla="*/ 22 h 60"/>
              <a:gd name="T12" fmla="*/ 110 w 330"/>
              <a:gd name="T13" fmla="*/ 19 h 60"/>
              <a:gd name="T14" fmla="*/ 129 w 330"/>
              <a:gd name="T15" fmla="*/ 14 h 60"/>
              <a:gd name="T16" fmla="*/ 148 w 330"/>
              <a:gd name="T17" fmla="*/ 11 h 60"/>
              <a:gd name="T18" fmla="*/ 165 w 330"/>
              <a:gd name="T19" fmla="*/ 8 h 60"/>
              <a:gd name="T20" fmla="*/ 181 w 330"/>
              <a:gd name="T21" fmla="*/ 5 h 60"/>
              <a:gd name="T22" fmla="*/ 198 w 330"/>
              <a:gd name="T23" fmla="*/ 3 h 60"/>
              <a:gd name="T24" fmla="*/ 212 w 330"/>
              <a:gd name="T25" fmla="*/ 3 h 60"/>
              <a:gd name="T26" fmla="*/ 223 w 330"/>
              <a:gd name="T27" fmla="*/ 0 h 60"/>
              <a:gd name="T28" fmla="*/ 236 w 330"/>
              <a:gd name="T29" fmla="*/ 0 h 60"/>
              <a:gd name="T30" fmla="*/ 247 w 330"/>
              <a:gd name="T31" fmla="*/ 0 h 60"/>
              <a:gd name="T32" fmla="*/ 258 w 330"/>
              <a:gd name="T33" fmla="*/ 0 h 60"/>
              <a:gd name="T34" fmla="*/ 272 w 330"/>
              <a:gd name="T35" fmla="*/ 0 h 60"/>
              <a:gd name="T36" fmla="*/ 286 w 330"/>
              <a:gd name="T37" fmla="*/ 3 h 60"/>
              <a:gd name="T38" fmla="*/ 310 w 330"/>
              <a:gd name="T39" fmla="*/ 5 h 60"/>
              <a:gd name="T40" fmla="*/ 316 w 330"/>
              <a:gd name="T41" fmla="*/ 8 h 60"/>
              <a:gd name="T42" fmla="*/ 319 w 330"/>
              <a:gd name="T43" fmla="*/ 11 h 60"/>
              <a:gd name="T44" fmla="*/ 321 w 330"/>
              <a:gd name="T45" fmla="*/ 14 h 60"/>
              <a:gd name="T46" fmla="*/ 324 w 330"/>
              <a:gd name="T47" fmla="*/ 16 h 60"/>
              <a:gd name="T48" fmla="*/ 330 w 330"/>
              <a:gd name="T49" fmla="*/ 22 h 60"/>
              <a:gd name="T50" fmla="*/ 330 w 330"/>
              <a:gd name="T51" fmla="*/ 25 h 60"/>
              <a:gd name="T52" fmla="*/ 330 w 330"/>
              <a:gd name="T53" fmla="*/ 25 h 60"/>
              <a:gd name="T54" fmla="*/ 327 w 330"/>
              <a:gd name="T55" fmla="*/ 25 h 60"/>
              <a:gd name="T56" fmla="*/ 327 w 330"/>
              <a:gd name="T57" fmla="*/ 27 h 60"/>
              <a:gd name="T58" fmla="*/ 324 w 330"/>
              <a:gd name="T59" fmla="*/ 27 h 60"/>
              <a:gd name="T60" fmla="*/ 319 w 330"/>
              <a:gd name="T61" fmla="*/ 30 h 60"/>
              <a:gd name="T62" fmla="*/ 316 w 330"/>
              <a:gd name="T63" fmla="*/ 30 h 60"/>
              <a:gd name="T64" fmla="*/ 310 w 330"/>
              <a:gd name="T65" fmla="*/ 30 h 60"/>
              <a:gd name="T66" fmla="*/ 305 w 330"/>
              <a:gd name="T67" fmla="*/ 33 h 60"/>
              <a:gd name="T68" fmla="*/ 297 w 330"/>
              <a:gd name="T69" fmla="*/ 33 h 60"/>
              <a:gd name="T70" fmla="*/ 288 w 330"/>
              <a:gd name="T71" fmla="*/ 36 h 60"/>
              <a:gd name="T72" fmla="*/ 280 w 330"/>
              <a:gd name="T73" fmla="*/ 38 h 60"/>
              <a:gd name="T74" fmla="*/ 272 w 330"/>
              <a:gd name="T75" fmla="*/ 38 h 60"/>
              <a:gd name="T76" fmla="*/ 261 w 330"/>
              <a:gd name="T77" fmla="*/ 41 h 60"/>
              <a:gd name="T78" fmla="*/ 253 w 330"/>
              <a:gd name="T79" fmla="*/ 44 h 60"/>
              <a:gd name="T80" fmla="*/ 239 w 330"/>
              <a:gd name="T81" fmla="*/ 44 h 60"/>
              <a:gd name="T82" fmla="*/ 228 w 330"/>
              <a:gd name="T83" fmla="*/ 47 h 60"/>
              <a:gd name="T84" fmla="*/ 173 w 330"/>
              <a:gd name="T85" fmla="*/ 55 h 60"/>
              <a:gd name="T86" fmla="*/ 143 w 330"/>
              <a:gd name="T87" fmla="*/ 57 h 60"/>
              <a:gd name="T88" fmla="*/ 116 w 330"/>
              <a:gd name="T89" fmla="*/ 57 h 60"/>
              <a:gd name="T90" fmla="*/ 85 w 330"/>
              <a:gd name="T91" fmla="*/ 60 h 60"/>
              <a:gd name="T92" fmla="*/ 58 w 330"/>
              <a:gd name="T93" fmla="*/ 60 h 60"/>
              <a:gd name="T94" fmla="*/ 30 w 330"/>
              <a:gd name="T95" fmla="*/ 60 h 60"/>
              <a:gd name="T96" fmla="*/ 0 w 330"/>
              <a:gd name="T97" fmla="*/ 57 h 60"/>
              <a:gd name="T98" fmla="*/ 0 w 330"/>
              <a:gd name="T99" fmla="*/ 57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30" h="60">
                <a:moveTo>
                  <a:pt x="0" y="57"/>
                </a:moveTo>
                <a:lnTo>
                  <a:pt x="0" y="52"/>
                </a:lnTo>
                <a:lnTo>
                  <a:pt x="0" y="44"/>
                </a:lnTo>
                <a:lnTo>
                  <a:pt x="0" y="27"/>
                </a:lnTo>
                <a:lnTo>
                  <a:pt x="36" y="25"/>
                </a:lnTo>
                <a:lnTo>
                  <a:pt x="74" y="22"/>
                </a:lnTo>
                <a:lnTo>
                  <a:pt x="110" y="19"/>
                </a:lnTo>
                <a:lnTo>
                  <a:pt x="129" y="14"/>
                </a:lnTo>
                <a:lnTo>
                  <a:pt x="148" y="11"/>
                </a:lnTo>
                <a:lnTo>
                  <a:pt x="165" y="8"/>
                </a:lnTo>
                <a:lnTo>
                  <a:pt x="181" y="5"/>
                </a:lnTo>
                <a:lnTo>
                  <a:pt x="198" y="3"/>
                </a:lnTo>
                <a:lnTo>
                  <a:pt x="212" y="3"/>
                </a:lnTo>
                <a:lnTo>
                  <a:pt x="223" y="0"/>
                </a:lnTo>
                <a:lnTo>
                  <a:pt x="236" y="0"/>
                </a:lnTo>
                <a:lnTo>
                  <a:pt x="247" y="0"/>
                </a:lnTo>
                <a:lnTo>
                  <a:pt x="258" y="0"/>
                </a:lnTo>
                <a:lnTo>
                  <a:pt x="272" y="0"/>
                </a:lnTo>
                <a:lnTo>
                  <a:pt x="286" y="3"/>
                </a:lnTo>
                <a:lnTo>
                  <a:pt x="310" y="5"/>
                </a:lnTo>
                <a:lnTo>
                  <a:pt x="316" y="8"/>
                </a:lnTo>
                <a:lnTo>
                  <a:pt x="319" y="11"/>
                </a:lnTo>
                <a:lnTo>
                  <a:pt x="321" y="14"/>
                </a:lnTo>
                <a:lnTo>
                  <a:pt x="324" y="16"/>
                </a:lnTo>
                <a:lnTo>
                  <a:pt x="330" y="22"/>
                </a:lnTo>
                <a:lnTo>
                  <a:pt x="330" y="25"/>
                </a:lnTo>
                <a:lnTo>
                  <a:pt x="330" y="25"/>
                </a:lnTo>
                <a:lnTo>
                  <a:pt x="327" y="25"/>
                </a:lnTo>
                <a:lnTo>
                  <a:pt x="327" y="27"/>
                </a:lnTo>
                <a:lnTo>
                  <a:pt x="324" y="27"/>
                </a:lnTo>
                <a:lnTo>
                  <a:pt x="319" y="30"/>
                </a:lnTo>
                <a:lnTo>
                  <a:pt x="316" y="30"/>
                </a:lnTo>
                <a:lnTo>
                  <a:pt x="310" y="30"/>
                </a:lnTo>
                <a:lnTo>
                  <a:pt x="305" y="33"/>
                </a:lnTo>
                <a:lnTo>
                  <a:pt x="297" y="33"/>
                </a:lnTo>
                <a:lnTo>
                  <a:pt x="288" y="36"/>
                </a:lnTo>
                <a:lnTo>
                  <a:pt x="280" y="38"/>
                </a:lnTo>
                <a:lnTo>
                  <a:pt x="272" y="38"/>
                </a:lnTo>
                <a:lnTo>
                  <a:pt x="261" y="41"/>
                </a:lnTo>
                <a:lnTo>
                  <a:pt x="253" y="44"/>
                </a:lnTo>
                <a:lnTo>
                  <a:pt x="239" y="44"/>
                </a:lnTo>
                <a:lnTo>
                  <a:pt x="228" y="47"/>
                </a:lnTo>
                <a:lnTo>
                  <a:pt x="173" y="55"/>
                </a:lnTo>
                <a:lnTo>
                  <a:pt x="143" y="57"/>
                </a:lnTo>
                <a:lnTo>
                  <a:pt x="116" y="57"/>
                </a:lnTo>
                <a:lnTo>
                  <a:pt x="85" y="60"/>
                </a:lnTo>
                <a:lnTo>
                  <a:pt x="58" y="60"/>
                </a:lnTo>
                <a:lnTo>
                  <a:pt x="30" y="60"/>
                </a:lnTo>
                <a:lnTo>
                  <a:pt x="0" y="57"/>
                </a:lnTo>
                <a:lnTo>
                  <a:pt x="0" y="57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任意多边形 89"/>
          <p:cNvSpPr/>
          <p:nvPr/>
        </p:nvSpPr>
        <p:spPr bwMode="auto">
          <a:xfrm>
            <a:off x="2289661" y="3191235"/>
            <a:ext cx="184206" cy="257692"/>
          </a:xfrm>
          <a:custGeom>
            <a:avLst/>
            <a:gdLst>
              <a:gd name="connsiteX0" fmla="*/ 48545 w 184206"/>
              <a:gd name="connsiteY0" fmla="*/ 0 h 257692"/>
              <a:gd name="connsiteX1" fmla="*/ 110790 w 184206"/>
              <a:gd name="connsiteY1" fmla="*/ 22314 h 257692"/>
              <a:gd name="connsiteX2" fmla="*/ 184206 w 184206"/>
              <a:gd name="connsiteY2" fmla="*/ 30862 h 257692"/>
              <a:gd name="connsiteX3" fmla="*/ 183483 w 184206"/>
              <a:gd name="connsiteY3" fmla="*/ 35442 h 257692"/>
              <a:gd name="connsiteX4" fmla="*/ 178720 w 184206"/>
              <a:gd name="connsiteY4" fmla="*/ 65605 h 257692"/>
              <a:gd name="connsiteX5" fmla="*/ 175545 w 184206"/>
              <a:gd name="connsiteY5" fmla="*/ 92592 h 257692"/>
              <a:gd name="connsiteX6" fmla="*/ 166020 w 184206"/>
              <a:gd name="connsiteY6" fmla="*/ 114817 h 257692"/>
              <a:gd name="connsiteX7" fmla="*/ 161258 w 184206"/>
              <a:gd name="connsiteY7" fmla="*/ 140217 h 257692"/>
              <a:gd name="connsiteX8" fmla="*/ 153320 w 184206"/>
              <a:gd name="connsiteY8" fmla="*/ 162442 h 257692"/>
              <a:gd name="connsiteX9" fmla="*/ 143795 w 184206"/>
              <a:gd name="connsiteY9" fmla="*/ 179905 h 257692"/>
              <a:gd name="connsiteX10" fmla="*/ 135858 w 184206"/>
              <a:gd name="connsiteY10" fmla="*/ 197367 h 257692"/>
              <a:gd name="connsiteX11" fmla="*/ 127920 w 184206"/>
              <a:gd name="connsiteY11" fmla="*/ 210067 h 257692"/>
              <a:gd name="connsiteX12" fmla="*/ 113633 w 184206"/>
              <a:gd name="connsiteY12" fmla="*/ 222767 h 257692"/>
              <a:gd name="connsiteX13" fmla="*/ 105695 w 184206"/>
              <a:gd name="connsiteY13" fmla="*/ 232292 h 257692"/>
              <a:gd name="connsiteX14" fmla="*/ 92995 w 184206"/>
              <a:gd name="connsiteY14" fmla="*/ 240230 h 257692"/>
              <a:gd name="connsiteX15" fmla="*/ 83470 w 184206"/>
              <a:gd name="connsiteY15" fmla="*/ 244992 h 257692"/>
              <a:gd name="connsiteX16" fmla="*/ 75533 w 184206"/>
              <a:gd name="connsiteY16" fmla="*/ 249755 h 257692"/>
              <a:gd name="connsiteX17" fmla="*/ 66008 w 184206"/>
              <a:gd name="connsiteY17" fmla="*/ 252930 h 257692"/>
              <a:gd name="connsiteX18" fmla="*/ 61245 w 184206"/>
              <a:gd name="connsiteY18" fmla="*/ 257692 h 257692"/>
              <a:gd name="connsiteX19" fmla="*/ 53308 w 184206"/>
              <a:gd name="connsiteY19" fmla="*/ 257692 h 257692"/>
              <a:gd name="connsiteX20" fmla="*/ 43783 w 184206"/>
              <a:gd name="connsiteY20" fmla="*/ 257692 h 257692"/>
              <a:gd name="connsiteX21" fmla="*/ 35845 w 184206"/>
              <a:gd name="connsiteY21" fmla="*/ 252930 h 257692"/>
              <a:gd name="connsiteX22" fmla="*/ 31083 w 184206"/>
              <a:gd name="connsiteY22" fmla="*/ 249755 h 257692"/>
              <a:gd name="connsiteX23" fmla="*/ 27034 w 184206"/>
              <a:gd name="connsiteY23" fmla="*/ 241658 h 257692"/>
              <a:gd name="connsiteX24" fmla="*/ 8174 w 184206"/>
              <a:gd name="connsiteY24" fmla="*/ 171489 h 257692"/>
              <a:gd name="connsiteX25" fmla="*/ 0 w 184206"/>
              <a:gd name="connsiteY25" fmla="*/ 77841 h 257692"/>
              <a:gd name="connsiteX26" fmla="*/ 3285 w 184206"/>
              <a:gd name="connsiteY26" fmla="*/ 40205 h 257692"/>
              <a:gd name="connsiteX27" fmla="*/ 5683 w 184206"/>
              <a:gd name="connsiteY27" fmla="*/ 40205 h 257692"/>
              <a:gd name="connsiteX28" fmla="*/ 8858 w 184206"/>
              <a:gd name="connsiteY28" fmla="*/ 40205 h 257692"/>
              <a:gd name="connsiteX29" fmla="*/ 18383 w 184206"/>
              <a:gd name="connsiteY29" fmla="*/ 35442 h 257692"/>
              <a:gd name="connsiteX30" fmla="*/ 26320 w 184206"/>
              <a:gd name="connsiteY30" fmla="*/ 30680 h 257692"/>
              <a:gd name="connsiteX31" fmla="*/ 35845 w 184206"/>
              <a:gd name="connsiteY31" fmla="*/ 22742 h 257692"/>
              <a:gd name="connsiteX32" fmla="*/ 43783 w 184206"/>
              <a:gd name="connsiteY32" fmla="*/ 10042 h 257692"/>
              <a:gd name="connsiteX33" fmla="*/ 48545 w 184206"/>
              <a:gd name="connsiteY33" fmla="*/ 517 h 257692"/>
              <a:gd name="connsiteX34" fmla="*/ 48545 w 184206"/>
              <a:gd name="connsiteY34" fmla="*/ 0 h 257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84206" h="257692">
                <a:moveTo>
                  <a:pt x="48545" y="0"/>
                </a:moveTo>
                <a:lnTo>
                  <a:pt x="110790" y="22314"/>
                </a:lnTo>
                <a:lnTo>
                  <a:pt x="184206" y="30862"/>
                </a:lnTo>
                <a:lnTo>
                  <a:pt x="183483" y="35442"/>
                </a:lnTo>
                <a:lnTo>
                  <a:pt x="178720" y="65605"/>
                </a:lnTo>
                <a:lnTo>
                  <a:pt x="175545" y="92592"/>
                </a:lnTo>
                <a:lnTo>
                  <a:pt x="166020" y="114817"/>
                </a:lnTo>
                <a:lnTo>
                  <a:pt x="161258" y="140217"/>
                </a:lnTo>
                <a:lnTo>
                  <a:pt x="153320" y="162442"/>
                </a:lnTo>
                <a:lnTo>
                  <a:pt x="143795" y="179905"/>
                </a:lnTo>
                <a:lnTo>
                  <a:pt x="135858" y="197367"/>
                </a:lnTo>
                <a:lnTo>
                  <a:pt x="127920" y="210067"/>
                </a:lnTo>
                <a:lnTo>
                  <a:pt x="113633" y="222767"/>
                </a:lnTo>
                <a:lnTo>
                  <a:pt x="105695" y="232292"/>
                </a:lnTo>
                <a:lnTo>
                  <a:pt x="92995" y="240230"/>
                </a:lnTo>
                <a:lnTo>
                  <a:pt x="83470" y="244992"/>
                </a:lnTo>
                <a:lnTo>
                  <a:pt x="75533" y="249755"/>
                </a:lnTo>
                <a:lnTo>
                  <a:pt x="66008" y="252930"/>
                </a:lnTo>
                <a:lnTo>
                  <a:pt x="61245" y="257692"/>
                </a:lnTo>
                <a:lnTo>
                  <a:pt x="53308" y="257692"/>
                </a:lnTo>
                <a:lnTo>
                  <a:pt x="43783" y="257692"/>
                </a:lnTo>
                <a:lnTo>
                  <a:pt x="35845" y="252930"/>
                </a:lnTo>
                <a:lnTo>
                  <a:pt x="31083" y="249755"/>
                </a:lnTo>
                <a:lnTo>
                  <a:pt x="27034" y="241658"/>
                </a:lnTo>
                <a:lnTo>
                  <a:pt x="8174" y="171489"/>
                </a:lnTo>
                <a:cubicBezTo>
                  <a:pt x="2815" y="141240"/>
                  <a:pt x="0" y="109920"/>
                  <a:pt x="0" y="77841"/>
                </a:cubicBezTo>
                <a:lnTo>
                  <a:pt x="3285" y="40205"/>
                </a:lnTo>
                <a:lnTo>
                  <a:pt x="5683" y="40205"/>
                </a:lnTo>
                <a:lnTo>
                  <a:pt x="8858" y="40205"/>
                </a:lnTo>
                <a:lnTo>
                  <a:pt x="18383" y="35442"/>
                </a:lnTo>
                <a:lnTo>
                  <a:pt x="26320" y="30680"/>
                </a:lnTo>
                <a:lnTo>
                  <a:pt x="35845" y="22742"/>
                </a:lnTo>
                <a:lnTo>
                  <a:pt x="43783" y="10042"/>
                </a:lnTo>
                <a:lnTo>
                  <a:pt x="48545" y="517"/>
                </a:lnTo>
                <a:lnTo>
                  <a:pt x="48545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任意多边形 90"/>
          <p:cNvSpPr/>
          <p:nvPr/>
        </p:nvSpPr>
        <p:spPr bwMode="auto">
          <a:xfrm>
            <a:off x="1715908" y="2159875"/>
            <a:ext cx="784225" cy="175346"/>
          </a:xfrm>
          <a:custGeom>
            <a:avLst/>
            <a:gdLst>
              <a:gd name="connsiteX0" fmla="*/ 561975 w 784225"/>
              <a:gd name="connsiteY0" fmla="*/ 0 h 175346"/>
              <a:gd name="connsiteX1" fmla="*/ 579438 w 784225"/>
              <a:gd name="connsiteY1" fmla="*/ 0 h 175346"/>
              <a:gd name="connsiteX2" fmla="*/ 587375 w 784225"/>
              <a:gd name="connsiteY2" fmla="*/ 0 h 175346"/>
              <a:gd name="connsiteX3" fmla="*/ 600075 w 784225"/>
              <a:gd name="connsiteY3" fmla="*/ 4763 h 175346"/>
              <a:gd name="connsiteX4" fmla="*/ 614363 w 784225"/>
              <a:gd name="connsiteY4" fmla="*/ 4763 h 175346"/>
              <a:gd name="connsiteX5" fmla="*/ 627063 w 784225"/>
              <a:gd name="connsiteY5" fmla="*/ 7938 h 175346"/>
              <a:gd name="connsiteX6" fmla="*/ 644525 w 784225"/>
              <a:gd name="connsiteY6" fmla="*/ 12700 h 175346"/>
              <a:gd name="connsiteX7" fmla="*/ 661988 w 784225"/>
              <a:gd name="connsiteY7" fmla="*/ 22225 h 175346"/>
              <a:gd name="connsiteX8" fmla="*/ 679450 w 784225"/>
              <a:gd name="connsiteY8" fmla="*/ 25400 h 175346"/>
              <a:gd name="connsiteX9" fmla="*/ 701675 w 784225"/>
              <a:gd name="connsiteY9" fmla="*/ 34925 h 175346"/>
              <a:gd name="connsiteX10" fmla="*/ 722313 w 784225"/>
              <a:gd name="connsiteY10" fmla="*/ 42863 h 175346"/>
              <a:gd name="connsiteX11" fmla="*/ 735013 w 784225"/>
              <a:gd name="connsiteY11" fmla="*/ 52388 h 175346"/>
              <a:gd name="connsiteX12" fmla="*/ 752475 w 784225"/>
              <a:gd name="connsiteY12" fmla="*/ 60325 h 175346"/>
              <a:gd name="connsiteX13" fmla="*/ 762000 w 784225"/>
              <a:gd name="connsiteY13" fmla="*/ 69850 h 175346"/>
              <a:gd name="connsiteX14" fmla="*/ 769938 w 784225"/>
              <a:gd name="connsiteY14" fmla="*/ 74613 h 175346"/>
              <a:gd name="connsiteX15" fmla="*/ 779463 w 784225"/>
              <a:gd name="connsiteY15" fmla="*/ 77788 h 175346"/>
              <a:gd name="connsiteX16" fmla="*/ 784225 w 784225"/>
              <a:gd name="connsiteY16" fmla="*/ 82550 h 175346"/>
              <a:gd name="connsiteX17" fmla="*/ 784225 w 784225"/>
              <a:gd name="connsiteY17" fmla="*/ 87313 h 175346"/>
              <a:gd name="connsiteX18" fmla="*/ 784225 w 784225"/>
              <a:gd name="connsiteY18" fmla="*/ 95250 h 175346"/>
              <a:gd name="connsiteX19" fmla="*/ 779463 w 784225"/>
              <a:gd name="connsiteY19" fmla="*/ 104775 h 175346"/>
              <a:gd name="connsiteX20" fmla="*/ 769938 w 784225"/>
              <a:gd name="connsiteY20" fmla="*/ 112713 h 175346"/>
              <a:gd name="connsiteX21" fmla="*/ 757238 w 784225"/>
              <a:gd name="connsiteY21" fmla="*/ 117475 h 175346"/>
              <a:gd name="connsiteX22" fmla="*/ 752475 w 784225"/>
              <a:gd name="connsiteY22" fmla="*/ 122238 h 175346"/>
              <a:gd name="connsiteX23" fmla="*/ 749300 w 784225"/>
              <a:gd name="connsiteY23" fmla="*/ 127000 h 175346"/>
              <a:gd name="connsiteX24" fmla="*/ 744538 w 784225"/>
              <a:gd name="connsiteY24" fmla="*/ 130175 h 175346"/>
              <a:gd name="connsiteX25" fmla="*/ 739775 w 784225"/>
              <a:gd name="connsiteY25" fmla="*/ 134938 h 175346"/>
              <a:gd name="connsiteX26" fmla="*/ 739775 w 784225"/>
              <a:gd name="connsiteY26" fmla="*/ 136776 h 175346"/>
              <a:gd name="connsiteX27" fmla="*/ 684545 w 784225"/>
              <a:gd name="connsiteY27" fmla="*/ 143206 h 175346"/>
              <a:gd name="connsiteX28" fmla="*/ 609020 w 784225"/>
              <a:gd name="connsiteY28" fmla="*/ 170281 h 175346"/>
              <a:gd name="connsiteX29" fmla="*/ 600941 w 784225"/>
              <a:gd name="connsiteY29" fmla="*/ 175346 h 175346"/>
              <a:gd name="connsiteX30" fmla="*/ 600075 w 784225"/>
              <a:gd name="connsiteY30" fmla="*/ 169863 h 175346"/>
              <a:gd name="connsiteX31" fmla="*/ 600075 w 784225"/>
              <a:gd name="connsiteY31" fmla="*/ 157163 h 175346"/>
              <a:gd name="connsiteX32" fmla="*/ 596900 w 784225"/>
              <a:gd name="connsiteY32" fmla="*/ 144463 h 175346"/>
              <a:gd name="connsiteX33" fmla="*/ 592138 w 784225"/>
              <a:gd name="connsiteY33" fmla="*/ 130175 h 175346"/>
              <a:gd name="connsiteX34" fmla="*/ 582613 w 784225"/>
              <a:gd name="connsiteY34" fmla="*/ 122238 h 175346"/>
              <a:gd name="connsiteX35" fmla="*/ 579438 w 784225"/>
              <a:gd name="connsiteY35" fmla="*/ 112713 h 175346"/>
              <a:gd name="connsiteX36" fmla="*/ 569913 w 784225"/>
              <a:gd name="connsiteY36" fmla="*/ 104775 h 175346"/>
              <a:gd name="connsiteX37" fmla="*/ 561975 w 784225"/>
              <a:gd name="connsiteY37" fmla="*/ 100013 h 175346"/>
              <a:gd name="connsiteX38" fmla="*/ 552450 w 784225"/>
              <a:gd name="connsiteY38" fmla="*/ 95250 h 175346"/>
              <a:gd name="connsiteX39" fmla="*/ 547688 w 784225"/>
              <a:gd name="connsiteY39" fmla="*/ 95250 h 175346"/>
              <a:gd name="connsiteX40" fmla="*/ 534988 w 784225"/>
              <a:gd name="connsiteY40" fmla="*/ 92075 h 175346"/>
              <a:gd name="connsiteX41" fmla="*/ 522288 w 784225"/>
              <a:gd name="connsiteY41" fmla="*/ 92075 h 175346"/>
              <a:gd name="connsiteX42" fmla="*/ 504825 w 784225"/>
              <a:gd name="connsiteY42" fmla="*/ 92075 h 175346"/>
              <a:gd name="connsiteX43" fmla="*/ 482600 w 784225"/>
              <a:gd name="connsiteY43" fmla="*/ 92075 h 175346"/>
              <a:gd name="connsiteX44" fmla="*/ 461963 w 784225"/>
              <a:gd name="connsiteY44" fmla="*/ 95250 h 175346"/>
              <a:gd name="connsiteX45" fmla="*/ 430213 w 784225"/>
              <a:gd name="connsiteY45" fmla="*/ 95250 h 175346"/>
              <a:gd name="connsiteX46" fmla="*/ 400050 w 784225"/>
              <a:gd name="connsiteY46" fmla="*/ 100013 h 175346"/>
              <a:gd name="connsiteX47" fmla="*/ 360363 w 784225"/>
              <a:gd name="connsiteY47" fmla="*/ 104775 h 175346"/>
              <a:gd name="connsiteX48" fmla="*/ 322263 w 784225"/>
              <a:gd name="connsiteY48" fmla="*/ 109538 h 175346"/>
              <a:gd name="connsiteX49" fmla="*/ 277813 w 784225"/>
              <a:gd name="connsiteY49" fmla="*/ 112713 h 175346"/>
              <a:gd name="connsiteX50" fmla="*/ 230188 w 784225"/>
              <a:gd name="connsiteY50" fmla="*/ 117475 h 175346"/>
              <a:gd name="connsiteX51" fmla="*/ 177800 w 784225"/>
              <a:gd name="connsiteY51" fmla="*/ 127000 h 175346"/>
              <a:gd name="connsiteX52" fmla="*/ 122238 w 784225"/>
              <a:gd name="connsiteY52" fmla="*/ 130175 h 175346"/>
              <a:gd name="connsiteX53" fmla="*/ 65088 w 784225"/>
              <a:gd name="connsiteY53" fmla="*/ 139700 h 175346"/>
              <a:gd name="connsiteX54" fmla="*/ 0 w 784225"/>
              <a:gd name="connsiteY54" fmla="*/ 147638 h 175346"/>
              <a:gd name="connsiteX55" fmla="*/ 0 w 784225"/>
              <a:gd name="connsiteY55" fmla="*/ 130175 h 175346"/>
              <a:gd name="connsiteX56" fmla="*/ 0 w 784225"/>
              <a:gd name="connsiteY56" fmla="*/ 117475 h 175346"/>
              <a:gd name="connsiteX57" fmla="*/ 0 w 784225"/>
              <a:gd name="connsiteY57" fmla="*/ 104775 h 175346"/>
              <a:gd name="connsiteX58" fmla="*/ 0 w 784225"/>
              <a:gd name="connsiteY58" fmla="*/ 87313 h 175346"/>
              <a:gd name="connsiteX59" fmla="*/ 20638 w 784225"/>
              <a:gd name="connsiteY59" fmla="*/ 87313 h 175346"/>
              <a:gd name="connsiteX60" fmla="*/ 47625 w 784225"/>
              <a:gd name="connsiteY60" fmla="*/ 87313 h 175346"/>
              <a:gd name="connsiteX61" fmla="*/ 77788 w 784225"/>
              <a:gd name="connsiteY61" fmla="*/ 82550 h 175346"/>
              <a:gd name="connsiteX62" fmla="*/ 112713 w 784225"/>
              <a:gd name="connsiteY62" fmla="*/ 77788 h 175346"/>
              <a:gd name="connsiteX63" fmla="*/ 152400 w 784225"/>
              <a:gd name="connsiteY63" fmla="*/ 74613 h 175346"/>
              <a:gd name="connsiteX64" fmla="*/ 195263 w 784225"/>
              <a:gd name="connsiteY64" fmla="*/ 69850 h 175346"/>
              <a:gd name="connsiteX65" fmla="*/ 239713 w 784225"/>
              <a:gd name="connsiteY65" fmla="*/ 65088 h 175346"/>
              <a:gd name="connsiteX66" fmla="*/ 292100 w 784225"/>
              <a:gd name="connsiteY66" fmla="*/ 57150 h 175346"/>
              <a:gd name="connsiteX67" fmla="*/ 317500 w 784225"/>
              <a:gd name="connsiteY67" fmla="*/ 52388 h 175346"/>
              <a:gd name="connsiteX68" fmla="*/ 339725 w 784225"/>
              <a:gd name="connsiteY68" fmla="*/ 52388 h 175346"/>
              <a:gd name="connsiteX69" fmla="*/ 360363 w 784225"/>
              <a:gd name="connsiteY69" fmla="*/ 47625 h 175346"/>
              <a:gd name="connsiteX70" fmla="*/ 382588 w 784225"/>
              <a:gd name="connsiteY70" fmla="*/ 42863 h 175346"/>
              <a:gd name="connsiteX71" fmla="*/ 404813 w 784225"/>
              <a:gd name="connsiteY71" fmla="*/ 42863 h 175346"/>
              <a:gd name="connsiteX72" fmla="*/ 422275 w 784225"/>
              <a:gd name="connsiteY72" fmla="*/ 39688 h 175346"/>
              <a:gd name="connsiteX73" fmla="*/ 439738 w 784225"/>
              <a:gd name="connsiteY73" fmla="*/ 39688 h 175346"/>
              <a:gd name="connsiteX74" fmla="*/ 452438 w 784225"/>
              <a:gd name="connsiteY74" fmla="*/ 34925 h 175346"/>
              <a:gd name="connsiteX75" fmla="*/ 465138 w 784225"/>
              <a:gd name="connsiteY75" fmla="*/ 34925 h 175346"/>
              <a:gd name="connsiteX76" fmla="*/ 479425 w 784225"/>
              <a:gd name="connsiteY76" fmla="*/ 30163 h 175346"/>
              <a:gd name="connsiteX77" fmla="*/ 487363 w 784225"/>
              <a:gd name="connsiteY77" fmla="*/ 30163 h 175346"/>
              <a:gd name="connsiteX78" fmla="*/ 500063 w 784225"/>
              <a:gd name="connsiteY78" fmla="*/ 25400 h 175346"/>
              <a:gd name="connsiteX79" fmla="*/ 504825 w 784225"/>
              <a:gd name="connsiteY79" fmla="*/ 25400 h 175346"/>
              <a:gd name="connsiteX80" fmla="*/ 514350 w 784225"/>
              <a:gd name="connsiteY80" fmla="*/ 22225 h 175346"/>
              <a:gd name="connsiteX81" fmla="*/ 517525 w 784225"/>
              <a:gd name="connsiteY81" fmla="*/ 22225 h 175346"/>
              <a:gd name="connsiteX82" fmla="*/ 522288 w 784225"/>
              <a:gd name="connsiteY82" fmla="*/ 17463 h 175346"/>
              <a:gd name="connsiteX83" fmla="*/ 527050 w 784225"/>
              <a:gd name="connsiteY83" fmla="*/ 12700 h 175346"/>
              <a:gd name="connsiteX84" fmla="*/ 531813 w 784225"/>
              <a:gd name="connsiteY84" fmla="*/ 7938 h 175346"/>
              <a:gd name="connsiteX85" fmla="*/ 544513 w 784225"/>
              <a:gd name="connsiteY85" fmla="*/ 4763 h 175346"/>
              <a:gd name="connsiteX86" fmla="*/ 561975 w 784225"/>
              <a:gd name="connsiteY86" fmla="*/ 0 h 17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784225" h="175346">
                <a:moveTo>
                  <a:pt x="561975" y="0"/>
                </a:moveTo>
                <a:lnTo>
                  <a:pt x="579438" y="0"/>
                </a:lnTo>
                <a:lnTo>
                  <a:pt x="587375" y="0"/>
                </a:lnTo>
                <a:lnTo>
                  <a:pt x="600075" y="4763"/>
                </a:lnTo>
                <a:lnTo>
                  <a:pt x="614363" y="4763"/>
                </a:lnTo>
                <a:lnTo>
                  <a:pt x="627063" y="7938"/>
                </a:lnTo>
                <a:lnTo>
                  <a:pt x="644525" y="12700"/>
                </a:lnTo>
                <a:lnTo>
                  <a:pt x="661988" y="22225"/>
                </a:lnTo>
                <a:lnTo>
                  <a:pt x="679450" y="25400"/>
                </a:lnTo>
                <a:lnTo>
                  <a:pt x="701675" y="34925"/>
                </a:lnTo>
                <a:lnTo>
                  <a:pt x="722313" y="42863"/>
                </a:lnTo>
                <a:lnTo>
                  <a:pt x="735013" y="52388"/>
                </a:lnTo>
                <a:lnTo>
                  <a:pt x="752475" y="60325"/>
                </a:lnTo>
                <a:lnTo>
                  <a:pt x="762000" y="69850"/>
                </a:lnTo>
                <a:lnTo>
                  <a:pt x="769938" y="74613"/>
                </a:lnTo>
                <a:lnTo>
                  <a:pt x="779463" y="77788"/>
                </a:lnTo>
                <a:lnTo>
                  <a:pt x="784225" y="82550"/>
                </a:lnTo>
                <a:lnTo>
                  <a:pt x="784225" y="87313"/>
                </a:lnTo>
                <a:lnTo>
                  <a:pt x="784225" y="95250"/>
                </a:lnTo>
                <a:lnTo>
                  <a:pt x="779463" y="104775"/>
                </a:lnTo>
                <a:lnTo>
                  <a:pt x="769938" y="112713"/>
                </a:lnTo>
                <a:lnTo>
                  <a:pt x="757238" y="117475"/>
                </a:lnTo>
                <a:lnTo>
                  <a:pt x="752475" y="122238"/>
                </a:lnTo>
                <a:lnTo>
                  <a:pt x="749300" y="127000"/>
                </a:lnTo>
                <a:lnTo>
                  <a:pt x="744538" y="130175"/>
                </a:lnTo>
                <a:lnTo>
                  <a:pt x="739775" y="134938"/>
                </a:lnTo>
                <a:lnTo>
                  <a:pt x="739775" y="136776"/>
                </a:lnTo>
                <a:lnTo>
                  <a:pt x="684545" y="143206"/>
                </a:lnTo>
                <a:cubicBezTo>
                  <a:pt x="658354" y="149396"/>
                  <a:pt x="633089" y="158525"/>
                  <a:pt x="609020" y="170281"/>
                </a:cubicBezTo>
                <a:lnTo>
                  <a:pt x="600941" y="175346"/>
                </a:lnTo>
                <a:lnTo>
                  <a:pt x="600075" y="169863"/>
                </a:lnTo>
                <a:lnTo>
                  <a:pt x="600075" y="157163"/>
                </a:lnTo>
                <a:lnTo>
                  <a:pt x="596900" y="144463"/>
                </a:lnTo>
                <a:lnTo>
                  <a:pt x="592138" y="130175"/>
                </a:lnTo>
                <a:lnTo>
                  <a:pt x="582613" y="122238"/>
                </a:lnTo>
                <a:lnTo>
                  <a:pt x="579438" y="112713"/>
                </a:lnTo>
                <a:lnTo>
                  <a:pt x="569913" y="104775"/>
                </a:lnTo>
                <a:lnTo>
                  <a:pt x="561975" y="100013"/>
                </a:lnTo>
                <a:lnTo>
                  <a:pt x="552450" y="95250"/>
                </a:lnTo>
                <a:lnTo>
                  <a:pt x="547688" y="95250"/>
                </a:lnTo>
                <a:lnTo>
                  <a:pt x="534988" y="92075"/>
                </a:lnTo>
                <a:lnTo>
                  <a:pt x="522288" y="92075"/>
                </a:lnTo>
                <a:lnTo>
                  <a:pt x="504825" y="92075"/>
                </a:lnTo>
                <a:lnTo>
                  <a:pt x="482600" y="92075"/>
                </a:lnTo>
                <a:lnTo>
                  <a:pt x="461963" y="95250"/>
                </a:lnTo>
                <a:lnTo>
                  <a:pt x="430213" y="95250"/>
                </a:lnTo>
                <a:lnTo>
                  <a:pt x="400050" y="100013"/>
                </a:lnTo>
                <a:lnTo>
                  <a:pt x="360363" y="104775"/>
                </a:lnTo>
                <a:lnTo>
                  <a:pt x="322263" y="109538"/>
                </a:lnTo>
                <a:lnTo>
                  <a:pt x="277813" y="112713"/>
                </a:lnTo>
                <a:lnTo>
                  <a:pt x="230188" y="117475"/>
                </a:lnTo>
                <a:lnTo>
                  <a:pt x="177800" y="127000"/>
                </a:lnTo>
                <a:lnTo>
                  <a:pt x="122238" y="130175"/>
                </a:lnTo>
                <a:lnTo>
                  <a:pt x="65088" y="139700"/>
                </a:lnTo>
                <a:lnTo>
                  <a:pt x="0" y="147638"/>
                </a:lnTo>
                <a:lnTo>
                  <a:pt x="0" y="130175"/>
                </a:lnTo>
                <a:lnTo>
                  <a:pt x="0" y="117475"/>
                </a:lnTo>
                <a:lnTo>
                  <a:pt x="0" y="104775"/>
                </a:lnTo>
                <a:lnTo>
                  <a:pt x="0" y="87313"/>
                </a:lnTo>
                <a:lnTo>
                  <a:pt x="20638" y="87313"/>
                </a:lnTo>
                <a:lnTo>
                  <a:pt x="47625" y="87313"/>
                </a:lnTo>
                <a:lnTo>
                  <a:pt x="77788" y="82550"/>
                </a:lnTo>
                <a:lnTo>
                  <a:pt x="112713" y="77788"/>
                </a:lnTo>
                <a:lnTo>
                  <a:pt x="152400" y="74613"/>
                </a:lnTo>
                <a:lnTo>
                  <a:pt x="195263" y="69850"/>
                </a:lnTo>
                <a:lnTo>
                  <a:pt x="239713" y="65088"/>
                </a:lnTo>
                <a:lnTo>
                  <a:pt x="292100" y="57150"/>
                </a:lnTo>
                <a:lnTo>
                  <a:pt x="317500" y="52388"/>
                </a:lnTo>
                <a:lnTo>
                  <a:pt x="339725" y="52388"/>
                </a:lnTo>
                <a:lnTo>
                  <a:pt x="360363" y="47625"/>
                </a:lnTo>
                <a:lnTo>
                  <a:pt x="382588" y="42863"/>
                </a:lnTo>
                <a:lnTo>
                  <a:pt x="404813" y="42863"/>
                </a:lnTo>
                <a:lnTo>
                  <a:pt x="422275" y="39688"/>
                </a:lnTo>
                <a:lnTo>
                  <a:pt x="439738" y="39688"/>
                </a:lnTo>
                <a:lnTo>
                  <a:pt x="452438" y="34925"/>
                </a:lnTo>
                <a:lnTo>
                  <a:pt x="465138" y="34925"/>
                </a:lnTo>
                <a:lnTo>
                  <a:pt x="479425" y="30163"/>
                </a:lnTo>
                <a:lnTo>
                  <a:pt x="487363" y="30163"/>
                </a:lnTo>
                <a:lnTo>
                  <a:pt x="500063" y="25400"/>
                </a:lnTo>
                <a:lnTo>
                  <a:pt x="504825" y="25400"/>
                </a:lnTo>
                <a:lnTo>
                  <a:pt x="514350" y="22225"/>
                </a:lnTo>
                <a:lnTo>
                  <a:pt x="517525" y="22225"/>
                </a:lnTo>
                <a:lnTo>
                  <a:pt x="522288" y="17463"/>
                </a:lnTo>
                <a:lnTo>
                  <a:pt x="527050" y="12700"/>
                </a:lnTo>
                <a:lnTo>
                  <a:pt x="531813" y="7938"/>
                </a:lnTo>
                <a:lnTo>
                  <a:pt x="544513" y="4763"/>
                </a:lnTo>
                <a:lnTo>
                  <a:pt x="561975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316847" y="2296653"/>
            <a:ext cx="165822" cy="925444"/>
            <a:chOff x="5840849" y="3857327"/>
            <a:chExt cx="165822" cy="925444"/>
          </a:xfrm>
        </p:grpSpPr>
        <p:sp>
          <p:nvSpPr>
            <p:cNvPr id="93" name="任意多边形 92"/>
            <p:cNvSpPr/>
            <p:nvPr/>
          </p:nvSpPr>
          <p:spPr bwMode="auto">
            <a:xfrm>
              <a:off x="5840849" y="3857327"/>
              <a:ext cx="157502" cy="745402"/>
            </a:xfrm>
            <a:custGeom>
              <a:avLst/>
              <a:gdLst>
                <a:gd name="connsiteX0" fmla="*/ 138834 w 157502"/>
                <a:gd name="connsiteY0" fmla="*/ 0 h 745402"/>
                <a:gd name="connsiteX1" fmla="*/ 138834 w 157502"/>
                <a:gd name="connsiteY1" fmla="*/ 7687 h 745402"/>
                <a:gd name="connsiteX2" fmla="*/ 134072 w 157502"/>
                <a:gd name="connsiteY2" fmla="*/ 15624 h 745402"/>
                <a:gd name="connsiteX3" fmla="*/ 134072 w 157502"/>
                <a:gd name="connsiteY3" fmla="*/ 28324 h 745402"/>
                <a:gd name="connsiteX4" fmla="*/ 130897 w 157502"/>
                <a:gd name="connsiteY4" fmla="*/ 37849 h 745402"/>
                <a:gd name="connsiteX5" fmla="*/ 130897 w 157502"/>
                <a:gd name="connsiteY5" fmla="*/ 50549 h 745402"/>
                <a:gd name="connsiteX6" fmla="*/ 130897 w 157502"/>
                <a:gd name="connsiteY6" fmla="*/ 63249 h 745402"/>
                <a:gd name="connsiteX7" fmla="*/ 130897 w 157502"/>
                <a:gd name="connsiteY7" fmla="*/ 80712 h 745402"/>
                <a:gd name="connsiteX8" fmla="*/ 130897 w 157502"/>
                <a:gd name="connsiteY8" fmla="*/ 93412 h 745402"/>
                <a:gd name="connsiteX9" fmla="*/ 130897 w 157502"/>
                <a:gd name="connsiteY9" fmla="*/ 128337 h 745402"/>
                <a:gd name="connsiteX10" fmla="*/ 130897 w 157502"/>
                <a:gd name="connsiteY10" fmla="*/ 168024 h 745402"/>
                <a:gd name="connsiteX11" fmla="*/ 134072 w 157502"/>
                <a:gd name="connsiteY11" fmla="*/ 212474 h 745402"/>
                <a:gd name="connsiteX12" fmla="*/ 138834 w 157502"/>
                <a:gd name="connsiteY12" fmla="*/ 255337 h 745402"/>
                <a:gd name="connsiteX13" fmla="*/ 138834 w 157502"/>
                <a:gd name="connsiteY13" fmla="*/ 302962 h 745402"/>
                <a:gd name="connsiteX14" fmla="*/ 143597 w 157502"/>
                <a:gd name="connsiteY14" fmla="*/ 355349 h 745402"/>
                <a:gd name="connsiteX15" fmla="*/ 148359 w 157502"/>
                <a:gd name="connsiteY15" fmla="*/ 402974 h 745402"/>
                <a:gd name="connsiteX16" fmla="*/ 151534 w 157502"/>
                <a:gd name="connsiteY16" fmla="*/ 460124 h 745402"/>
                <a:gd name="connsiteX17" fmla="*/ 151534 w 157502"/>
                <a:gd name="connsiteY17" fmla="*/ 512512 h 745402"/>
                <a:gd name="connsiteX18" fmla="*/ 156297 w 157502"/>
                <a:gd name="connsiteY18" fmla="*/ 568074 h 745402"/>
                <a:gd name="connsiteX19" fmla="*/ 157502 w 157502"/>
                <a:gd name="connsiteY19" fmla="*/ 582534 h 745402"/>
                <a:gd name="connsiteX20" fmla="*/ 150205 w 157502"/>
                <a:gd name="connsiteY20" fmla="*/ 587108 h 745402"/>
                <a:gd name="connsiteX21" fmla="*/ 41529 w 157502"/>
                <a:gd name="connsiteY21" fmla="*/ 712620 h 745402"/>
                <a:gd name="connsiteX22" fmla="*/ 26122 w 157502"/>
                <a:gd name="connsiteY22" fmla="*/ 745402 h 745402"/>
                <a:gd name="connsiteX23" fmla="*/ 26122 w 157502"/>
                <a:gd name="connsiteY23" fmla="*/ 737937 h 745402"/>
                <a:gd name="connsiteX24" fmla="*/ 26122 w 157502"/>
                <a:gd name="connsiteY24" fmla="*/ 717299 h 745402"/>
                <a:gd name="connsiteX25" fmla="*/ 26122 w 157502"/>
                <a:gd name="connsiteY25" fmla="*/ 629987 h 745402"/>
                <a:gd name="connsiteX26" fmla="*/ 26122 w 157502"/>
                <a:gd name="connsiteY26" fmla="*/ 542674 h 745402"/>
                <a:gd name="connsiteX27" fmla="*/ 21359 w 157502"/>
                <a:gd name="connsiteY27" fmla="*/ 455362 h 745402"/>
                <a:gd name="connsiteX28" fmla="*/ 16597 w 157502"/>
                <a:gd name="connsiteY28" fmla="*/ 364874 h 745402"/>
                <a:gd name="connsiteX29" fmla="*/ 16597 w 157502"/>
                <a:gd name="connsiteY29" fmla="*/ 342649 h 745402"/>
                <a:gd name="connsiteX30" fmla="*/ 13422 w 157502"/>
                <a:gd name="connsiteY30" fmla="*/ 320424 h 745402"/>
                <a:gd name="connsiteX31" fmla="*/ 13422 w 157502"/>
                <a:gd name="connsiteY31" fmla="*/ 298199 h 745402"/>
                <a:gd name="connsiteX32" fmla="*/ 13422 w 157502"/>
                <a:gd name="connsiteY32" fmla="*/ 277562 h 745402"/>
                <a:gd name="connsiteX33" fmla="*/ 13422 w 157502"/>
                <a:gd name="connsiteY33" fmla="*/ 260099 h 745402"/>
                <a:gd name="connsiteX34" fmla="*/ 13422 w 157502"/>
                <a:gd name="connsiteY34" fmla="*/ 242637 h 745402"/>
                <a:gd name="connsiteX35" fmla="*/ 8659 w 157502"/>
                <a:gd name="connsiteY35" fmla="*/ 228349 h 745402"/>
                <a:gd name="connsiteX36" fmla="*/ 8659 w 157502"/>
                <a:gd name="connsiteY36" fmla="*/ 212474 h 745402"/>
                <a:gd name="connsiteX37" fmla="*/ 8659 w 157502"/>
                <a:gd name="connsiteY37" fmla="*/ 198187 h 745402"/>
                <a:gd name="connsiteX38" fmla="*/ 8659 w 157502"/>
                <a:gd name="connsiteY38" fmla="*/ 185487 h 745402"/>
                <a:gd name="connsiteX39" fmla="*/ 8659 w 157502"/>
                <a:gd name="connsiteY39" fmla="*/ 177549 h 745402"/>
                <a:gd name="connsiteX40" fmla="*/ 8659 w 157502"/>
                <a:gd name="connsiteY40" fmla="*/ 163262 h 745402"/>
                <a:gd name="connsiteX41" fmla="*/ 8659 w 157502"/>
                <a:gd name="connsiteY41" fmla="*/ 145799 h 745402"/>
                <a:gd name="connsiteX42" fmla="*/ 8659 w 157502"/>
                <a:gd name="connsiteY42" fmla="*/ 133099 h 745402"/>
                <a:gd name="connsiteX43" fmla="*/ 8659 w 157502"/>
                <a:gd name="connsiteY43" fmla="*/ 125162 h 745402"/>
                <a:gd name="connsiteX44" fmla="*/ 8659 w 157502"/>
                <a:gd name="connsiteY44" fmla="*/ 115637 h 745402"/>
                <a:gd name="connsiteX45" fmla="*/ 8659 w 157502"/>
                <a:gd name="connsiteY45" fmla="*/ 102937 h 745402"/>
                <a:gd name="connsiteX46" fmla="*/ 8659 w 157502"/>
                <a:gd name="connsiteY46" fmla="*/ 90237 h 745402"/>
                <a:gd name="connsiteX47" fmla="*/ 3897 w 157502"/>
                <a:gd name="connsiteY47" fmla="*/ 63249 h 745402"/>
                <a:gd name="connsiteX48" fmla="*/ 0 w 157502"/>
                <a:gd name="connsiteY48" fmla="*/ 38570 h 745402"/>
                <a:gd name="connsiteX49" fmla="*/ 8079 w 157502"/>
                <a:gd name="connsiteY49" fmla="*/ 33505 h 745402"/>
                <a:gd name="connsiteX50" fmla="*/ 83604 w 157502"/>
                <a:gd name="connsiteY50" fmla="*/ 6430 h 745402"/>
                <a:gd name="connsiteX51" fmla="*/ 138834 w 157502"/>
                <a:gd name="connsiteY51" fmla="*/ 0 h 74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57502" h="745402">
                  <a:moveTo>
                    <a:pt x="138834" y="0"/>
                  </a:moveTo>
                  <a:lnTo>
                    <a:pt x="138834" y="7687"/>
                  </a:lnTo>
                  <a:lnTo>
                    <a:pt x="134072" y="15624"/>
                  </a:lnTo>
                  <a:lnTo>
                    <a:pt x="134072" y="28324"/>
                  </a:lnTo>
                  <a:lnTo>
                    <a:pt x="130897" y="37849"/>
                  </a:lnTo>
                  <a:lnTo>
                    <a:pt x="130897" y="50549"/>
                  </a:lnTo>
                  <a:lnTo>
                    <a:pt x="130897" y="63249"/>
                  </a:lnTo>
                  <a:lnTo>
                    <a:pt x="130897" y="80712"/>
                  </a:lnTo>
                  <a:lnTo>
                    <a:pt x="130897" y="93412"/>
                  </a:lnTo>
                  <a:lnTo>
                    <a:pt x="130897" y="128337"/>
                  </a:lnTo>
                  <a:lnTo>
                    <a:pt x="130897" y="168024"/>
                  </a:lnTo>
                  <a:lnTo>
                    <a:pt x="134072" y="212474"/>
                  </a:lnTo>
                  <a:lnTo>
                    <a:pt x="138834" y="255337"/>
                  </a:lnTo>
                  <a:lnTo>
                    <a:pt x="138834" y="302962"/>
                  </a:lnTo>
                  <a:lnTo>
                    <a:pt x="143597" y="355349"/>
                  </a:lnTo>
                  <a:lnTo>
                    <a:pt x="148359" y="402974"/>
                  </a:lnTo>
                  <a:lnTo>
                    <a:pt x="151534" y="460124"/>
                  </a:lnTo>
                  <a:lnTo>
                    <a:pt x="151534" y="512512"/>
                  </a:lnTo>
                  <a:lnTo>
                    <a:pt x="156297" y="568074"/>
                  </a:lnTo>
                  <a:lnTo>
                    <a:pt x="157502" y="582534"/>
                  </a:lnTo>
                  <a:lnTo>
                    <a:pt x="150205" y="587108"/>
                  </a:lnTo>
                  <a:cubicBezTo>
                    <a:pt x="107395" y="620511"/>
                    <a:pt x="70451" y="663178"/>
                    <a:pt x="41529" y="712620"/>
                  </a:cubicBezTo>
                  <a:lnTo>
                    <a:pt x="26122" y="745402"/>
                  </a:lnTo>
                  <a:lnTo>
                    <a:pt x="26122" y="737937"/>
                  </a:lnTo>
                  <a:lnTo>
                    <a:pt x="26122" y="717299"/>
                  </a:lnTo>
                  <a:lnTo>
                    <a:pt x="26122" y="629987"/>
                  </a:lnTo>
                  <a:lnTo>
                    <a:pt x="26122" y="542674"/>
                  </a:lnTo>
                  <a:lnTo>
                    <a:pt x="21359" y="455362"/>
                  </a:lnTo>
                  <a:lnTo>
                    <a:pt x="16597" y="364874"/>
                  </a:lnTo>
                  <a:lnTo>
                    <a:pt x="16597" y="342649"/>
                  </a:lnTo>
                  <a:lnTo>
                    <a:pt x="13422" y="320424"/>
                  </a:lnTo>
                  <a:lnTo>
                    <a:pt x="13422" y="298199"/>
                  </a:lnTo>
                  <a:lnTo>
                    <a:pt x="13422" y="277562"/>
                  </a:lnTo>
                  <a:lnTo>
                    <a:pt x="13422" y="260099"/>
                  </a:lnTo>
                  <a:lnTo>
                    <a:pt x="13422" y="242637"/>
                  </a:lnTo>
                  <a:lnTo>
                    <a:pt x="8659" y="228349"/>
                  </a:lnTo>
                  <a:lnTo>
                    <a:pt x="8659" y="212474"/>
                  </a:lnTo>
                  <a:lnTo>
                    <a:pt x="8659" y="198187"/>
                  </a:lnTo>
                  <a:lnTo>
                    <a:pt x="8659" y="185487"/>
                  </a:lnTo>
                  <a:lnTo>
                    <a:pt x="8659" y="177549"/>
                  </a:lnTo>
                  <a:lnTo>
                    <a:pt x="8659" y="163262"/>
                  </a:lnTo>
                  <a:lnTo>
                    <a:pt x="8659" y="145799"/>
                  </a:lnTo>
                  <a:lnTo>
                    <a:pt x="8659" y="133099"/>
                  </a:lnTo>
                  <a:lnTo>
                    <a:pt x="8659" y="125162"/>
                  </a:lnTo>
                  <a:lnTo>
                    <a:pt x="8659" y="115637"/>
                  </a:lnTo>
                  <a:lnTo>
                    <a:pt x="8659" y="102937"/>
                  </a:lnTo>
                  <a:lnTo>
                    <a:pt x="8659" y="90237"/>
                  </a:lnTo>
                  <a:lnTo>
                    <a:pt x="3897" y="63249"/>
                  </a:lnTo>
                  <a:lnTo>
                    <a:pt x="0" y="38570"/>
                  </a:lnTo>
                  <a:lnTo>
                    <a:pt x="8079" y="33505"/>
                  </a:lnTo>
                  <a:cubicBezTo>
                    <a:pt x="32148" y="21749"/>
                    <a:pt x="57413" y="12620"/>
                    <a:pt x="83604" y="6430"/>
                  </a:cubicBezTo>
                  <a:lnTo>
                    <a:pt x="13883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任意多边形 93"/>
            <p:cNvSpPr/>
            <p:nvPr/>
          </p:nvSpPr>
          <p:spPr bwMode="auto">
            <a:xfrm>
              <a:off x="5862208" y="4439861"/>
              <a:ext cx="144463" cy="342910"/>
            </a:xfrm>
            <a:custGeom>
              <a:avLst/>
              <a:gdLst>
                <a:gd name="connsiteX0" fmla="*/ 136143 w 144463"/>
                <a:gd name="connsiteY0" fmla="*/ 0 h 342910"/>
                <a:gd name="connsiteX1" fmla="*/ 139700 w 144463"/>
                <a:gd name="connsiteY1" fmla="*/ 42690 h 342910"/>
                <a:gd name="connsiteX2" fmla="*/ 139700 w 144463"/>
                <a:gd name="connsiteY2" fmla="*/ 99840 h 342910"/>
                <a:gd name="connsiteX3" fmla="*/ 139700 w 144463"/>
                <a:gd name="connsiteY3" fmla="*/ 152228 h 342910"/>
                <a:gd name="connsiteX4" fmla="*/ 144463 w 144463"/>
                <a:gd name="connsiteY4" fmla="*/ 195090 h 342910"/>
                <a:gd name="connsiteX5" fmla="*/ 139700 w 144463"/>
                <a:gd name="connsiteY5" fmla="*/ 239540 h 342910"/>
                <a:gd name="connsiteX6" fmla="*/ 139700 w 144463"/>
                <a:gd name="connsiteY6" fmla="*/ 277640 h 342910"/>
                <a:gd name="connsiteX7" fmla="*/ 139700 w 144463"/>
                <a:gd name="connsiteY7" fmla="*/ 317328 h 342910"/>
                <a:gd name="connsiteX8" fmla="*/ 135661 w 144463"/>
                <a:gd name="connsiteY8" fmla="*/ 342910 h 342910"/>
                <a:gd name="connsiteX9" fmla="*/ 62245 w 144463"/>
                <a:gd name="connsiteY9" fmla="*/ 334362 h 342910"/>
                <a:gd name="connsiteX10" fmla="*/ 0 w 144463"/>
                <a:gd name="connsiteY10" fmla="*/ 312048 h 342910"/>
                <a:gd name="connsiteX11" fmla="*/ 0 w 144463"/>
                <a:gd name="connsiteY11" fmla="*/ 299865 h 342910"/>
                <a:gd name="connsiteX12" fmla="*/ 4763 w 144463"/>
                <a:gd name="connsiteY12" fmla="*/ 287165 h 342910"/>
                <a:gd name="connsiteX13" fmla="*/ 4763 w 144463"/>
                <a:gd name="connsiteY13" fmla="*/ 274465 h 342910"/>
                <a:gd name="connsiteX14" fmla="*/ 4763 w 144463"/>
                <a:gd name="connsiteY14" fmla="*/ 264940 h 342910"/>
                <a:gd name="connsiteX15" fmla="*/ 4763 w 144463"/>
                <a:gd name="connsiteY15" fmla="*/ 252240 h 342910"/>
                <a:gd name="connsiteX16" fmla="*/ 4763 w 144463"/>
                <a:gd name="connsiteY16" fmla="*/ 239540 h 342910"/>
                <a:gd name="connsiteX17" fmla="*/ 4763 w 144463"/>
                <a:gd name="connsiteY17" fmla="*/ 225253 h 342910"/>
                <a:gd name="connsiteX18" fmla="*/ 4763 w 144463"/>
                <a:gd name="connsiteY18" fmla="*/ 207790 h 342910"/>
                <a:gd name="connsiteX19" fmla="*/ 4763 w 144463"/>
                <a:gd name="connsiteY19" fmla="*/ 190328 h 342910"/>
                <a:gd name="connsiteX20" fmla="*/ 4763 w 144463"/>
                <a:gd name="connsiteY20" fmla="*/ 172865 h 342910"/>
                <a:gd name="connsiteX21" fmla="*/ 4763 w 144463"/>
                <a:gd name="connsiteY21" fmla="*/ 162868 h 342910"/>
                <a:gd name="connsiteX22" fmla="*/ 20170 w 144463"/>
                <a:gd name="connsiteY22" fmla="*/ 130086 h 342910"/>
                <a:gd name="connsiteX23" fmla="*/ 128846 w 144463"/>
                <a:gd name="connsiteY23" fmla="*/ 4574 h 342910"/>
                <a:gd name="connsiteX24" fmla="*/ 136143 w 144463"/>
                <a:gd name="connsiteY24" fmla="*/ 0 h 34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4463" h="342910">
                  <a:moveTo>
                    <a:pt x="136143" y="0"/>
                  </a:moveTo>
                  <a:lnTo>
                    <a:pt x="139700" y="42690"/>
                  </a:lnTo>
                  <a:lnTo>
                    <a:pt x="139700" y="99840"/>
                  </a:lnTo>
                  <a:lnTo>
                    <a:pt x="139700" y="152228"/>
                  </a:lnTo>
                  <a:lnTo>
                    <a:pt x="144463" y="195090"/>
                  </a:lnTo>
                  <a:lnTo>
                    <a:pt x="139700" y="239540"/>
                  </a:lnTo>
                  <a:lnTo>
                    <a:pt x="139700" y="277640"/>
                  </a:lnTo>
                  <a:lnTo>
                    <a:pt x="139700" y="317328"/>
                  </a:lnTo>
                  <a:lnTo>
                    <a:pt x="135661" y="342910"/>
                  </a:lnTo>
                  <a:lnTo>
                    <a:pt x="62245" y="334362"/>
                  </a:lnTo>
                  <a:lnTo>
                    <a:pt x="0" y="312048"/>
                  </a:lnTo>
                  <a:lnTo>
                    <a:pt x="0" y="299865"/>
                  </a:lnTo>
                  <a:lnTo>
                    <a:pt x="4763" y="287165"/>
                  </a:lnTo>
                  <a:lnTo>
                    <a:pt x="4763" y="274465"/>
                  </a:lnTo>
                  <a:lnTo>
                    <a:pt x="4763" y="264940"/>
                  </a:lnTo>
                  <a:lnTo>
                    <a:pt x="4763" y="252240"/>
                  </a:lnTo>
                  <a:lnTo>
                    <a:pt x="4763" y="239540"/>
                  </a:lnTo>
                  <a:lnTo>
                    <a:pt x="4763" y="225253"/>
                  </a:lnTo>
                  <a:lnTo>
                    <a:pt x="4763" y="207790"/>
                  </a:lnTo>
                  <a:lnTo>
                    <a:pt x="4763" y="190328"/>
                  </a:lnTo>
                  <a:lnTo>
                    <a:pt x="4763" y="172865"/>
                  </a:lnTo>
                  <a:lnTo>
                    <a:pt x="4763" y="162868"/>
                  </a:lnTo>
                  <a:lnTo>
                    <a:pt x="20170" y="130086"/>
                  </a:lnTo>
                  <a:cubicBezTo>
                    <a:pt x="49092" y="80644"/>
                    <a:pt x="86036" y="37977"/>
                    <a:pt x="128846" y="4574"/>
                  </a:cubicBezTo>
                  <a:lnTo>
                    <a:pt x="13614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5" name="任意多边形 94"/>
          <p:cNvSpPr/>
          <p:nvPr/>
        </p:nvSpPr>
        <p:spPr bwMode="auto">
          <a:xfrm>
            <a:off x="2073098" y="3213975"/>
            <a:ext cx="243601" cy="218916"/>
          </a:xfrm>
          <a:custGeom>
            <a:avLst/>
            <a:gdLst>
              <a:gd name="connsiteX0" fmla="*/ 7937 w 243601"/>
              <a:gd name="connsiteY0" fmla="*/ 0 h 218916"/>
              <a:gd name="connsiteX1" fmla="*/ 12700 w 243601"/>
              <a:gd name="connsiteY1" fmla="*/ 0 h 218916"/>
              <a:gd name="connsiteX2" fmla="*/ 25400 w 243601"/>
              <a:gd name="connsiteY2" fmla="*/ 0 h 218916"/>
              <a:gd name="connsiteX3" fmla="*/ 38100 w 243601"/>
              <a:gd name="connsiteY3" fmla="*/ 0 h 218916"/>
              <a:gd name="connsiteX4" fmla="*/ 55562 w 243601"/>
              <a:gd name="connsiteY4" fmla="*/ 0 h 218916"/>
              <a:gd name="connsiteX5" fmla="*/ 77787 w 243601"/>
              <a:gd name="connsiteY5" fmla="*/ 4763 h 218916"/>
              <a:gd name="connsiteX6" fmla="*/ 100012 w 243601"/>
              <a:gd name="connsiteY6" fmla="*/ 4763 h 218916"/>
              <a:gd name="connsiteX7" fmla="*/ 122237 w 243601"/>
              <a:gd name="connsiteY7" fmla="*/ 7938 h 218916"/>
              <a:gd name="connsiteX8" fmla="*/ 139700 w 243601"/>
              <a:gd name="connsiteY8" fmla="*/ 12700 h 218916"/>
              <a:gd name="connsiteX9" fmla="*/ 157162 w 243601"/>
              <a:gd name="connsiteY9" fmla="*/ 17463 h 218916"/>
              <a:gd name="connsiteX10" fmla="*/ 174625 w 243601"/>
              <a:gd name="connsiteY10" fmla="*/ 17463 h 218916"/>
              <a:gd name="connsiteX11" fmla="*/ 187325 w 243601"/>
              <a:gd name="connsiteY11" fmla="*/ 17463 h 218916"/>
              <a:gd name="connsiteX12" fmla="*/ 200025 w 243601"/>
              <a:gd name="connsiteY12" fmla="*/ 17463 h 218916"/>
              <a:gd name="connsiteX13" fmla="*/ 212725 w 243601"/>
              <a:gd name="connsiteY13" fmla="*/ 17463 h 218916"/>
              <a:gd name="connsiteX14" fmla="*/ 219852 w 243601"/>
              <a:gd name="connsiteY14" fmla="*/ 17463 h 218916"/>
              <a:gd name="connsiteX15" fmla="*/ 216567 w 243601"/>
              <a:gd name="connsiteY15" fmla="*/ 55099 h 218916"/>
              <a:gd name="connsiteX16" fmla="*/ 224741 w 243601"/>
              <a:gd name="connsiteY16" fmla="*/ 148747 h 218916"/>
              <a:gd name="connsiteX17" fmla="*/ 243601 w 243601"/>
              <a:gd name="connsiteY17" fmla="*/ 218916 h 218916"/>
              <a:gd name="connsiteX18" fmla="*/ 242887 w 243601"/>
              <a:gd name="connsiteY18" fmla="*/ 217488 h 218916"/>
              <a:gd name="connsiteX19" fmla="*/ 239712 w 243601"/>
              <a:gd name="connsiteY19" fmla="*/ 209550 h 218916"/>
              <a:gd name="connsiteX20" fmla="*/ 234950 w 243601"/>
              <a:gd name="connsiteY20" fmla="*/ 200025 h 218916"/>
              <a:gd name="connsiteX21" fmla="*/ 234950 w 243601"/>
              <a:gd name="connsiteY21" fmla="*/ 187325 h 218916"/>
              <a:gd name="connsiteX22" fmla="*/ 230187 w 243601"/>
              <a:gd name="connsiteY22" fmla="*/ 174625 h 218916"/>
              <a:gd name="connsiteX23" fmla="*/ 225425 w 243601"/>
              <a:gd name="connsiteY23" fmla="*/ 161925 h 218916"/>
              <a:gd name="connsiteX24" fmla="*/ 217487 w 243601"/>
              <a:gd name="connsiteY24" fmla="*/ 147638 h 218916"/>
              <a:gd name="connsiteX25" fmla="*/ 207962 w 243601"/>
              <a:gd name="connsiteY25" fmla="*/ 134938 h 218916"/>
              <a:gd name="connsiteX26" fmla="*/ 190500 w 243601"/>
              <a:gd name="connsiteY26" fmla="*/ 122238 h 218916"/>
              <a:gd name="connsiteX27" fmla="*/ 174625 w 243601"/>
              <a:gd name="connsiteY27" fmla="*/ 109538 h 218916"/>
              <a:gd name="connsiteX28" fmla="*/ 157162 w 243601"/>
              <a:gd name="connsiteY28" fmla="*/ 95250 h 218916"/>
              <a:gd name="connsiteX29" fmla="*/ 134937 w 243601"/>
              <a:gd name="connsiteY29" fmla="*/ 82550 h 218916"/>
              <a:gd name="connsiteX30" fmla="*/ 107950 w 243601"/>
              <a:gd name="connsiteY30" fmla="*/ 69850 h 218916"/>
              <a:gd name="connsiteX31" fmla="*/ 82550 w 243601"/>
              <a:gd name="connsiteY31" fmla="*/ 57150 h 218916"/>
              <a:gd name="connsiteX32" fmla="*/ 60325 w 243601"/>
              <a:gd name="connsiteY32" fmla="*/ 47625 h 218916"/>
              <a:gd name="connsiteX33" fmla="*/ 38100 w 243601"/>
              <a:gd name="connsiteY33" fmla="*/ 34925 h 218916"/>
              <a:gd name="connsiteX34" fmla="*/ 20637 w 243601"/>
              <a:gd name="connsiteY34" fmla="*/ 25400 h 218916"/>
              <a:gd name="connsiteX35" fmla="*/ 12700 w 243601"/>
              <a:gd name="connsiteY35" fmla="*/ 22225 h 218916"/>
              <a:gd name="connsiteX36" fmla="*/ 7937 w 243601"/>
              <a:gd name="connsiteY36" fmla="*/ 17463 h 218916"/>
              <a:gd name="connsiteX37" fmla="*/ 3175 w 243601"/>
              <a:gd name="connsiteY37" fmla="*/ 12700 h 218916"/>
              <a:gd name="connsiteX38" fmla="*/ 0 w 243601"/>
              <a:gd name="connsiteY38" fmla="*/ 7938 h 218916"/>
              <a:gd name="connsiteX39" fmla="*/ 0 w 243601"/>
              <a:gd name="connsiteY39" fmla="*/ 4763 h 218916"/>
              <a:gd name="connsiteX40" fmla="*/ 7937 w 243601"/>
              <a:gd name="connsiteY40" fmla="*/ 0 h 218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43601" h="218916">
                <a:moveTo>
                  <a:pt x="7937" y="0"/>
                </a:moveTo>
                <a:lnTo>
                  <a:pt x="12700" y="0"/>
                </a:lnTo>
                <a:lnTo>
                  <a:pt x="25400" y="0"/>
                </a:lnTo>
                <a:lnTo>
                  <a:pt x="38100" y="0"/>
                </a:lnTo>
                <a:lnTo>
                  <a:pt x="55562" y="0"/>
                </a:lnTo>
                <a:lnTo>
                  <a:pt x="77787" y="4763"/>
                </a:lnTo>
                <a:lnTo>
                  <a:pt x="100012" y="4763"/>
                </a:lnTo>
                <a:lnTo>
                  <a:pt x="122237" y="7938"/>
                </a:lnTo>
                <a:lnTo>
                  <a:pt x="139700" y="12700"/>
                </a:lnTo>
                <a:lnTo>
                  <a:pt x="157162" y="17463"/>
                </a:lnTo>
                <a:lnTo>
                  <a:pt x="174625" y="17463"/>
                </a:lnTo>
                <a:lnTo>
                  <a:pt x="187325" y="17463"/>
                </a:lnTo>
                <a:lnTo>
                  <a:pt x="200025" y="17463"/>
                </a:lnTo>
                <a:lnTo>
                  <a:pt x="212725" y="17463"/>
                </a:lnTo>
                <a:lnTo>
                  <a:pt x="219852" y="17463"/>
                </a:lnTo>
                <a:lnTo>
                  <a:pt x="216567" y="55099"/>
                </a:lnTo>
                <a:cubicBezTo>
                  <a:pt x="216567" y="87178"/>
                  <a:pt x="219382" y="118498"/>
                  <a:pt x="224741" y="148747"/>
                </a:cubicBezTo>
                <a:lnTo>
                  <a:pt x="243601" y="218916"/>
                </a:lnTo>
                <a:lnTo>
                  <a:pt x="242887" y="217488"/>
                </a:lnTo>
                <a:lnTo>
                  <a:pt x="239712" y="209550"/>
                </a:lnTo>
                <a:lnTo>
                  <a:pt x="234950" y="200025"/>
                </a:lnTo>
                <a:lnTo>
                  <a:pt x="234950" y="187325"/>
                </a:lnTo>
                <a:lnTo>
                  <a:pt x="230187" y="174625"/>
                </a:lnTo>
                <a:lnTo>
                  <a:pt x="225425" y="161925"/>
                </a:lnTo>
                <a:lnTo>
                  <a:pt x="217487" y="147638"/>
                </a:lnTo>
                <a:lnTo>
                  <a:pt x="207962" y="134938"/>
                </a:lnTo>
                <a:lnTo>
                  <a:pt x="190500" y="122238"/>
                </a:lnTo>
                <a:lnTo>
                  <a:pt x="174625" y="109538"/>
                </a:lnTo>
                <a:lnTo>
                  <a:pt x="157162" y="95250"/>
                </a:lnTo>
                <a:lnTo>
                  <a:pt x="134937" y="82550"/>
                </a:lnTo>
                <a:lnTo>
                  <a:pt x="107950" y="69850"/>
                </a:lnTo>
                <a:lnTo>
                  <a:pt x="82550" y="57150"/>
                </a:lnTo>
                <a:lnTo>
                  <a:pt x="60325" y="47625"/>
                </a:lnTo>
                <a:lnTo>
                  <a:pt x="38100" y="34925"/>
                </a:lnTo>
                <a:lnTo>
                  <a:pt x="20637" y="25400"/>
                </a:lnTo>
                <a:lnTo>
                  <a:pt x="12700" y="22225"/>
                </a:lnTo>
                <a:lnTo>
                  <a:pt x="7937" y="17463"/>
                </a:lnTo>
                <a:lnTo>
                  <a:pt x="3175" y="12700"/>
                </a:lnTo>
                <a:lnTo>
                  <a:pt x="0" y="7938"/>
                </a:lnTo>
                <a:lnTo>
                  <a:pt x="0" y="4763"/>
                </a:lnTo>
                <a:lnTo>
                  <a:pt x="793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684" y="2472994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8"/>
          <p:cNvSpPr txBox="1"/>
          <p:nvPr/>
        </p:nvSpPr>
        <p:spPr>
          <a:xfrm>
            <a:off x="3789090" y="2566869"/>
            <a:ext cx="49593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撇直直长又长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   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短折长钩儿小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，两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横靠左不靠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右，空白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匀称个子长。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6"/>
          <p:cNvSpPr txBox="1"/>
          <p:nvPr/>
        </p:nvSpPr>
        <p:spPr>
          <a:xfrm>
            <a:off x="4581178" y="1563638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儿 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月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22399" y="4151351"/>
            <a:ext cx="2372271" cy="724655"/>
            <a:chOff x="2117118" y="4079099"/>
            <a:chExt cx="2021808" cy="509905"/>
          </a:xfrm>
        </p:grpSpPr>
        <p:grpSp>
          <p:nvGrpSpPr>
            <p:cNvPr id="34" name="组合 33"/>
            <p:cNvGrpSpPr/>
            <p:nvPr/>
          </p:nvGrpSpPr>
          <p:grpSpPr>
            <a:xfrm>
              <a:off x="3631561" y="4079099"/>
              <a:ext cx="507365" cy="509905"/>
              <a:chOff x="2904774" y="4074190"/>
              <a:chExt cx="507365" cy="509905"/>
            </a:xfrm>
          </p:grpSpPr>
          <p:pic>
            <p:nvPicPr>
              <p:cNvPr id="49" name="图片 4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4774" y="407419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50" name="组合 49"/>
              <p:cNvGrpSpPr/>
              <p:nvPr/>
            </p:nvGrpSpPr>
            <p:grpSpPr>
              <a:xfrm>
                <a:off x="3046388" y="4172309"/>
                <a:ext cx="224136" cy="313667"/>
                <a:chOff x="1554163" y="1530350"/>
                <a:chExt cx="576262" cy="806451"/>
              </a:xfrm>
              <a:solidFill>
                <a:srgbClr val="FF0000"/>
              </a:solidFill>
            </p:grpSpPr>
            <p:sp>
              <p:nvSpPr>
                <p:cNvPr id="51" name="Freeform 30"/>
                <p:cNvSpPr/>
                <p:nvPr/>
              </p:nvSpPr>
              <p:spPr bwMode="auto">
                <a:xfrm>
                  <a:off x="1554163" y="1570038"/>
                  <a:ext cx="266700" cy="766763"/>
                </a:xfrm>
                <a:custGeom>
                  <a:avLst/>
                  <a:gdLst>
                    <a:gd name="T0" fmla="*/ 284 w 336"/>
                    <a:gd name="T1" fmla="*/ 595 h 967"/>
                    <a:gd name="T2" fmla="*/ 266 w 336"/>
                    <a:gd name="T3" fmla="*/ 655 h 967"/>
                    <a:gd name="T4" fmla="*/ 244 w 336"/>
                    <a:gd name="T5" fmla="*/ 712 h 967"/>
                    <a:gd name="T6" fmla="*/ 214 w 336"/>
                    <a:gd name="T7" fmla="*/ 765 h 967"/>
                    <a:gd name="T8" fmla="*/ 181 w 336"/>
                    <a:gd name="T9" fmla="*/ 814 h 967"/>
                    <a:gd name="T10" fmla="*/ 131 w 336"/>
                    <a:gd name="T11" fmla="*/ 875 h 967"/>
                    <a:gd name="T12" fmla="*/ 93 w 336"/>
                    <a:gd name="T13" fmla="*/ 910 h 967"/>
                    <a:gd name="T14" fmla="*/ 57 w 336"/>
                    <a:gd name="T15" fmla="*/ 938 h 967"/>
                    <a:gd name="T16" fmla="*/ 27 w 336"/>
                    <a:gd name="T17" fmla="*/ 959 h 967"/>
                    <a:gd name="T18" fmla="*/ 7 w 336"/>
                    <a:gd name="T19" fmla="*/ 967 h 967"/>
                    <a:gd name="T20" fmla="*/ 0 w 336"/>
                    <a:gd name="T21" fmla="*/ 964 h 967"/>
                    <a:gd name="T22" fmla="*/ 2 w 336"/>
                    <a:gd name="T23" fmla="*/ 959 h 967"/>
                    <a:gd name="T24" fmla="*/ 7 w 336"/>
                    <a:gd name="T25" fmla="*/ 949 h 967"/>
                    <a:gd name="T26" fmla="*/ 15 w 336"/>
                    <a:gd name="T27" fmla="*/ 935 h 967"/>
                    <a:gd name="T28" fmla="*/ 29 w 336"/>
                    <a:gd name="T29" fmla="*/ 918 h 967"/>
                    <a:gd name="T30" fmla="*/ 47 w 336"/>
                    <a:gd name="T31" fmla="*/ 896 h 967"/>
                    <a:gd name="T32" fmla="*/ 88 w 336"/>
                    <a:gd name="T33" fmla="*/ 846 h 967"/>
                    <a:gd name="T34" fmla="*/ 117 w 336"/>
                    <a:gd name="T35" fmla="*/ 806 h 967"/>
                    <a:gd name="T36" fmla="*/ 136 w 336"/>
                    <a:gd name="T37" fmla="*/ 772 h 967"/>
                    <a:gd name="T38" fmla="*/ 156 w 336"/>
                    <a:gd name="T39" fmla="*/ 735 h 967"/>
                    <a:gd name="T40" fmla="*/ 195 w 336"/>
                    <a:gd name="T41" fmla="*/ 658 h 967"/>
                    <a:gd name="T42" fmla="*/ 224 w 336"/>
                    <a:gd name="T43" fmla="*/ 576 h 967"/>
                    <a:gd name="T44" fmla="*/ 243 w 336"/>
                    <a:gd name="T45" fmla="*/ 503 h 967"/>
                    <a:gd name="T46" fmla="*/ 249 w 336"/>
                    <a:gd name="T47" fmla="*/ 456 h 967"/>
                    <a:gd name="T48" fmla="*/ 254 w 336"/>
                    <a:gd name="T49" fmla="*/ 404 h 967"/>
                    <a:gd name="T50" fmla="*/ 259 w 336"/>
                    <a:gd name="T51" fmla="*/ 349 h 967"/>
                    <a:gd name="T52" fmla="*/ 263 w 336"/>
                    <a:gd name="T53" fmla="*/ 290 h 967"/>
                    <a:gd name="T54" fmla="*/ 263 w 336"/>
                    <a:gd name="T55" fmla="*/ 227 h 967"/>
                    <a:gd name="T56" fmla="*/ 263 w 336"/>
                    <a:gd name="T57" fmla="*/ 168 h 967"/>
                    <a:gd name="T58" fmla="*/ 261 w 336"/>
                    <a:gd name="T59" fmla="*/ 117 h 967"/>
                    <a:gd name="T60" fmla="*/ 259 w 336"/>
                    <a:gd name="T61" fmla="*/ 78 h 967"/>
                    <a:gd name="T62" fmla="*/ 258 w 336"/>
                    <a:gd name="T63" fmla="*/ 49 h 967"/>
                    <a:gd name="T64" fmla="*/ 254 w 336"/>
                    <a:gd name="T65" fmla="*/ 32 h 967"/>
                    <a:gd name="T66" fmla="*/ 248 w 336"/>
                    <a:gd name="T67" fmla="*/ 19 h 967"/>
                    <a:gd name="T68" fmla="*/ 243 w 336"/>
                    <a:gd name="T69" fmla="*/ 9 h 967"/>
                    <a:gd name="T70" fmla="*/ 244 w 336"/>
                    <a:gd name="T71" fmla="*/ 0 h 967"/>
                    <a:gd name="T72" fmla="*/ 249 w 336"/>
                    <a:gd name="T73" fmla="*/ 2 h 967"/>
                    <a:gd name="T74" fmla="*/ 259 w 336"/>
                    <a:gd name="T75" fmla="*/ 3 h 967"/>
                    <a:gd name="T76" fmla="*/ 276 w 336"/>
                    <a:gd name="T77" fmla="*/ 6 h 967"/>
                    <a:gd name="T78" fmla="*/ 297 w 336"/>
                    <a:gd name="T79" fmla="*/ 10 h 967"/>
                    <a:gd name="T80" fmla="*/ 326 w 336"/>
                    <a:gd name="T81" fmla="*/ 17 h 967"/>
                    <a:gd name="T82" fmla="*/ 336 w 336"/>
                    <a:gd name="T83" fmla="*/ 48 h 967"/>
                    <a:gd name="T84" fmla="*/ 336 w 336"/>
                    <a:gd name="T85" fmla="*/ 94 h 967"/>
                    <a:gd name="T86" fmla="*/ 334 w 336"/>
                    <a:gd name="T87" fmla="*/ 145 h 967"/>
                    <a:gd name="T88" fmla="*/ 331 w 336"/>
                    <a:gd name="T89" fmla="*/ 200 h 967"/>
                    <a:gd name="T90" fmla="*/ 329 w 336"/>
                    <a:gd name="T91" fmla="*/ 259 h 967"/>
                    <a:gd name="T92" fmla="*/ 326 w 336"/>
                    <a:gd name="T93" fmla="*/ 322 h 967"/>
                    <a:gd name="T94" fmla="*/ 322 w 336"/>
                    <a:gd name="T95" fmla="*/ 382 h 967"/>
                    <a:gd name="T96" fmla="*/ 316 w 336"/>
                    <a:gd name="T97" fmla="*/ 435 h 967"/>
                    <a:gd name="T98" fmla="*/ 309 w 336"/>
                    <a:gd name="T99" fmla="*/ 481 h 967"/>
                    <a:gd name="T100" fmla="*/ 302 w 336"/>
                    <a:gd name="T101" fmla="*/ 521 h 967"/>
                    <a:gd name="T102" fmla="*/ 294 w 336"/>
                    <a:gd name="T103" fmla="*/ 555 h 9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967">
                      <a:moveTo>
                        <a:pt x="294" y="555"/>
                      </a:moveTo>
                      <a:lnTo>
                        <a:pt x="289" y="576"/>
                      </a:lnTo>
                      <a:lnTo>
                        <a:pt x="284" y="595"/>
                      </a:lnTo>
                      <a:lnTo>
                        <a:pt x="279" y="616"/>
                      </a:lnTo>
                      <a:lnTo>
                        <a:pt x="273" y="636"/>
                      </a:lnTo>
                      <a:lnTo>
                        <a:pt x="266" y="655"/>
                      </a:lnTo>
                      <a:lnTo>
                        <a:pt x="259" y="673"/>
                      </a:lnTo>
                      <a:lnTo>
                        <a:pt x="253" y="693"/>
                      </a:lnTo>
                      <a:lnTo>
                        <a:pt x="244" y="712"/>
                      </a:lnTo>
                      <a:lnTo>
                        <a:pt x="236" y="730"/>
                      </a:lnTo>
                      <a:lnTo>
                        <a:pt x="226" y="748"/>
                      </a:lnTo>
                      <a:lnTo>
                        <a:pt x="214" y="765"/>
                      </a:lnTo>
                      <a:lnTo>
                        <a:pt x="205" y="782"/>
                      </a:lnTo>
                      <a:lnTo>
                        <a:pt x="193" y="799"/>
                      </a:lnTo>
                      <a:lnTo>
                        <a:pt x="181" y="814"/>
                      </a:lnTo>
                      <a:lnTo>
                        <a:pt x="156" y="846"/>
                      </a:lnTo>
                      <a:lnTo>
                        <a:pt x="143" y="861"/>
                      </a:lnTo>
                      <a:lnTo>
                        <a:pt x="131" y="875"/>
                      </a:lnTo>
                      <a:lnTo>
                        <a:pt x="118" y="888"/>
                      </a:lnTo>
                      <a:lnTo>
                        <a:pt x="105" y="899"/>
                      </a:lnTo>
                      <a:lnTo>
                        <a:pt x="93" y="910"/>
                      </a:lnTo>
                      <a:lnTo>
                        <a:pt x="80" y="920"/>
                      </a:lnTo>
                      <a:lnTo>
                        <a:pt x="68" y="930"/>
                      </a:lnTo>
                      <a:lnTo>
                        <a:pt x="57" y="938"/>
                      </a:lnTo>
                      <a:lnTo>
                        <a:pt x="45" y="946"/>
                      </a:lnTo>
                      <a:lnTo>
                        <a:pt x="35" y="953"/>
                      </a:lnTo>
                      <a:lnTo>
                        <a:pt x="27" y="959"/>
                      </a:lnTo>
                      <a:lnTo>
                        <a:pt x="19" y="963"/>
                      </a:lnTo>
                      <a:lnTo>
                        <a:pt x="12" y="966"/>
                      </a:lnTo>
                      <a:lnTo>
                        <a:pt x="7" y="967"/>
                      </a:lnTo>
                      <a:lnTo>
                        <a:pt x="4" y="967"/>
                      </a:lnTo>
                      <a:lnTo>
                        <a:pt x="2" y="966"/>
                      </a:lnTo>
                      <a:lnTo>
                        <a:pt x="0" y="964"/>
                      </a:lnTo>
                      <a:lnTo>
                        <a:pt x="0" y="963"/>
                      </a:lnTo>
                      <a:lnTo>
                        <a:pt x="0" y="962"/>
                      </a:lnTo>
                      <a:lnTo>
                        <a:pt x="2" y="959"/>
                      </a:lnTo>
                      <a:lnTo>
                        <a:pt x="2" y="956"/>
                      </a:lnTo>
                      <a:lnTo>
                        <a:pt x="4" y="953"/>
                      </a:lnTo>
                      <a:lnTo>
                        <a:pt x="7" y="949"/>
                      </a:lnTo>
                      <a:lnTo>
                        <a:pt x="9" y="945"/>
                      </a:lnTo>
                      <a:lnTo>
                        <a:pt x="12" y="941"/>
                      </a:lnTo>
                      <a:lnTo>
                        <a:pt x="15" y="935"/>
                      </a:lnTo>
                      <a:lnTo>
                        <a:pt x="20" y="930"/>
                      </a:lnTo>
                      <a:lnTo>
                        <a:pt x="24" y="924"/>
                      </a:lnTo>
                      <a:lnTo>
                        <a:pt x="29" y="918"/>
                      </a:lnTo>
                      <a:lnTo>
                        <a:pt x="35" y="911"/>
                      </a:lnTo>
                      <a:lnTo>
                        <a:pt x="40" y="904"/>
                      </a:lnTo>
                      <a:lnTo>
                        <a:pt x="47" y="896"/>
                      </a:lnTo>
                      <a:lnTo>
                        <a:pt x="60" y="881"/>
                      </a:lnTo>
                      <a:lnTo>
                        <a:pt x="75" y="864"/>
                      </a:lnTo>
                      <a:lnTo>
                        <a:pt x="88" y="846"/>
                      </a:lnTo>
                      <a:lnTo>
                        <a:pt x="102" y="826"/>
                      </a:lnTo>
                      <a:lnTo>
                        <a:pt x="110" y="817"/>
                      </a:lnTo>
                      <a:lnTo>
                        <a:pt x="117" y="806"/>
                      </a:lnTo>
                      <a:lnTo>
                        <a:pt x="123" y="794"/>
                      </a:lnTo>
                      <a:lnTo>
                        <a:pt x="130" y="783"/>
                      </a:lnTo>
                      <a:lnTo>
                        <a:pt x="136" y="772"/>
                      </a:lnTo>
                      <a:lnTo>
                        <a:pt x="143" y="760"/>
                      </a:lnTo>
                      <a:lnTo>
                        <a:pt x="150" y="748"/>
                      </a:lnTo>
                      <a:lnTo>
                        <a:pt x="156" y="735"/>
                      </a:lnTo>
                      <a:lnTo>
                        <a:pt x="170" y="711"/>
                      </a:lnTo>
                      <a:lnTo>
                        <a:pt x="183" y="684"/>
                      </a:lnTo>
                      <a:lnTo>
                        <a:pt x="195" y="658"/>
                      </a:lnTo>
                      <a:lnTo>
                        <a:pt x="205" y="631"/>
                      </a:lnTo>
                      <a:lnTo>
                        <a:pt x="214" y="604"/>
                      </a:lnTo>
                      <a:lnTo>
                        <a:pt x="224" y="576"/>
                      </a:lnTo>
                      <a:lnTo>
                        <a:pt x="233" y="548"/>
                      </a:lnTo>
                      <a:lnTo>
                        <a:pt x="239" y="519"/>
                      </a:lnTo>
                      <a:lnTo>
                        <a:pt x="243" y="503"/>
                      </a:lnTo>
                      <a:lnTo>
                        <a:pt x="244" y="488"/>
                      </a:lnTo>
                      <a:lnTo>
                        <a:pt x="248" y="473"/>
                      </a:lnTo>
                      <a:lnTo>
                        <a:pt x="249" y="456"/>
                      </a:lnTo>
                      <a:lnTo>
                        <a:pt x="251" y="439"/>
                      </a:lnTo>
                      <a:lnTo>
                        <a:pt x="253" y="422"/>
                      </a:lnTo>
                      <a:lnTo>
                        <a:pt x="254" y="404"/>
                      </a:lnTo>
                      <a:lnTo>
                        <a:pt x="256" y="386"/>
                      </a:lnTo>
                      <a:lnTo>
                        <a:pt x="258" y="368"/>
                      </a:lnTo>
                      <a:lnTo>
                        <a:pt x="259" y="349"/>
                      </a:lnTo>
                      <a:lnTo>
                        <a:pt x="261" y="331"/>
                      </a:lnTo>
                      <a:lnTo>
                        <a:pt x="261" y="310"/>
                      </a:lnTo>
                      <a:lnTo>
                        <a:pt x="263" y="290"/>
                      </a:lnTo>
                      <a:lnTo>
                        <a:pt x="263" y="269"/>
                      </a:lnTo>
                      <a:lnTo>
                        <a:pt x="263" y="248"/>
                      </a:lnTo>
                      <a:lnTo>
                        <a:pt x="263" y="227"/>
                      </a:lnTo>
                      <a:lnTo>
                        <a:pt x="263" y="207"/>
                      </a:lnTo>
                      <a:lnTo>
                        <a:pt x="263" y="186"/>
                      </a:lnTo>
                      <a:lnTo>
                        <a:pt x="263" y="168"/>
                      </a:lnTo>
                      <a:lnTo>
                        <a:pt x="263" y="149"/>
                      </a:lnTo>
                      <a:lnTo>
                        <a:pt x="261" y="133"/>
                      </a:lnTo>
                      <a:lnTo>
                        <a:pt x="261" y="117"/>
                      </a:lnTo>
                      <a:lnTo>
                        <a:pt x="261" y="103"/>
                      </a:lnTo>
                      <a:lnTo>
                        <a:pt x="259" y="90"/>
                      </a:lnTo>
                      <a:lnTo>
                        <a:pt x="259" y="78"/>
                      </a:lnTo>
                      <a:lnTo>
                        <a:pt x="258" y="67"/>
                      </a:lnTo>
                      <a:lnTo>
                        <a:pt x="258" y="58"/>
                      </a:lnTo>
                      <a:lnTo>
                        <a:pt x="258" y="49"/>
                      </a:lnTo>
                      <a:lnTo>
                        <a:pt x="256" y="42"/>
                      </a:lnTo>
                      <a:lnTo>
                        <a:pt x="256" y="37"/>
                      </a:lnTo>
                      <a:lnTo>
                        <a:pt x="254" y="32"/>
                      </a:lnTo>
                      <a:lnTo>
                        <a:pt x="254" y="28"/>
                      </a:lnTo>
                      <a:lnTo>
                        <a:pt x="251" y="24"/>
                      </a:lnTo>
                      <a:lnTo>
                        <a:pt x="248" y="19"/>
                      </a:lnTo>
                      <a:lnTo>
                        <a:pt x="246" y="16"/>
                      </a:lnTo>
                      <a:lnTo>
                        <a:pt x="244" y="12"/>
                      </a:lnTo>
                      <a:lnTo>
                        <a:pt x="243" y="9"/>
                      </a:lnTo>
                      <a:lnTo>
                        <a:pt x="243" y="6"/>
                      </a:lnTo>
                      <a:lnTo>
                        <a:pt x="243" y="3"/>
                      </a:lnTo>
                      <a:lnTo>
                        <a:pt x="244" y="0"/>
                      </a:lnTo>
                      <a:lnTo>
                        <a:pt x="246" y="0"/>
                      </a:lnTo>
                      <a:lnTo>
                        <a:pt x="248" y="2"/>
                      </a:lnTo>
                      <a:lnTo>
                        <a:pt x="249" y="2"/>
                      </a:lnTo>
                      <a:lnTo>
                        <a:pt x="253" y="2"/>
                      </a:lnTo>
                      <a:lnTo>
                        <a:pt x="256" y="2"/>
                      </a:lnTo>
                      <a:lnTo>
                        <a:pt x="259" y="3"/>
                      </a:lnTo>
                      <a:lnTo>
                        <a:pt x="264" y="5"/>
                      </a:lnTo>
                      <a:lnTo>
                        <a:pt x="269" y="5"/>
                      </a:lnTo>
                      <a:lnTo>
                        <a:pt x="276" y="6"/>
                      </a:lnTo>
                      <a:lnTo>
                        <a:pt x="283" y="7"/>
                      </a:lnTo>
                      <a:lnTo>
                        <a:pt x="289" y="9"/>
                      </a:lnTo>
                      <a:lnTo>
                        <a:pt x="297" y="10"/>
                      </a:lnTo>
                      <a:lnTo>
                        <a:pt x="306" y="13"/>
                      </a:lnTo>
                      <a:lnTo>
                        <a:pt x="316" y="14"/>
                      </a:lnTo>
                      <a:lnTo>
                        <a:pt x="326" y="17"/>
                      </a:lnTo>
                      <a:lnTo>
                        <a:pt x="336" y="20"/>
                      </a:lnTo>
                      <a:lnTo>
                        <a:pt x="336" y="34"/>
                      </a:lnTo>
                      <a:lnTo>
                        <a:pt x="336" y="48"/>
                      </a:lnTo>
                      <a:lnTo>
                        <a:pt x="336" y="63"/>
                      </a:lnTo>
                      <a:lnTo>
                        <a:pt x="336" y="78"/>
                      </a:lnTo>
                      <a:lnTo>
                        <a:pt x="336" y="94"/>
                      </a:lnTo>
                      <a:lnTo>
                        <a:pt x="334" y="110"/>
                      </a:lnTo>
                      <a:lnTo>
                        <a:pt x="334" y="127"/>
                      </a:lnTo>
                      <a:lnTo>
                        <a:pt x="334" y="145"/>
                      </a:lnTo>
                      <a:lnTo>
                        <a:pt x="332" y="162"/>
                      </a:lnTo>
                      <a:lnTo>
                        <a:pt x="332" y="180"/>
                      </a:lnTo>
                      <a:lnTo>
                        <a:pt x="331" y="200"/>
                      </a:lnTo>
                      <a:lnTo>
                        <a:pt x="331" y="219"/>
                      </a:lnTo>
                      <a:lnTo>
                        <a:pt x="329" y="239"/>
                      </a:lnTo>
                      <a:lnTo>
                        <a:pt x="329" y="259"/>
                      </a:lnTo>
                      <a:lnTo>
                        <a:pt x="327" y="280"/>
                      </a:lnTo>
                      <a:lnTo>
                        <a:pt x="327" y="301"/>
                      </a:lnTo>
                      <a:lnTo>
                        <a:pt x="326" y="322"/>
                      </a:lnTo>
                      <a:lnTo>
                        <a:pt x="324" y="343"/>
                      </a:lnTo>
                      <a:lnTo>
                        <a:pt x="324" y="363"/>
                      </a:lnTo>
                      <a:lnTo>
                        <a:pt x="322" y="382"/>
                      </a:lnTo>
                      <a:lnTo>
                        <a:pt x="321" y="400"/>
                      </a:lnTo>
                      <a:lnTo>
                        <a:pt x="319" y="417"/>
                      </a:lnTo>
                      <a:lnTo>
                        <a:pt x="316" y="435"/>
                      </a:lnTo>
                      <a:lnTo>
                        <a:pt x="314" y="450"/>
                      </a:lnTo>
                      <a:lnTo>
                        <a:pt x="312" y="466"/>
                      </a:lnTo>
                      <a:lnTo>
                        <a:pt x="309" y="481"/>
                      </a:lnTo>
                      <a:lnTo>
                        <a:pt x="307" y="495"/>
                      </a:lnTo>
                      <a:lnTo>
                        <a:pt x="304" y="507"/>
                      </a:lnTo>
                      <a:lnTo>
                        <a:pt x="302" y="521"/>
                      </a:lnTo>
                      <a:lnTo>
                        <a:pt x="299" y="533"/>
                      </a:lnTo>
                      <a:lnTo>
                        <a:pt x="297" y="544"/>
                      </a:lnTo>
                      <a:lnTo>
                        <a:pt x="294" y="555"/>
                      </a:lnTo>
                      <a:lnTo>
                        <a:pt x="294" y="5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31"/>
                <p:cNvSpPr/>
                <p:nvPr/>
              </p:nvSpPr>
              <p:spPr bwMode="auto">
                <a:xfrm>
                  <a:off x="1781175" y="1530350"/>
                  <a:ext cx="349250" cy="801688"/>
                </a:xfrm>
                <a:custGeom>
                  <a:avLst/>
                  <a:gdLst>
                    <a:gd name="T0" fmla="*/ 234 w 440"/>
                    <a:gd name="T1" fmla="*/ 863 h 1012"/>
                    <a:gd name="T2" fmla="*/ 211 w 440"/>
                    <a:gd name="T3" fmla="*/ 844 h 1012"/>
                    <a:gd name="T4" fmla="*/ 201 w 440"/>
                    <a:gd name="T5" fmla="*/ 833 h 1012"/>
                    <a:gd name="T6" fmla="*/ 204 w 440"/>
                    <a:gd name="T7" fmla="*/ 829 h 1012"/>
                    <a:gd name="T8" fmla="*/ 216 w 440"/>
                    <a:gd name="T9" fmla="*/ 828 h 1012"/>
                    <a:gd name="T10" fmla="*/ 237 w 440"/>
                    <a:gd name="T11" fmla="*/ 829 h 1012"/>
                    <a:gd name="T12" fmla="*/ 279 w 440"/>
                    <a:gd name="T13" fmla="*/ 837 h 1012"/>
                    <a:gd name="T14" fmla="*/ 320 w 440"/>
                    <a:gd name="T15" fmla="*/ 842 h 1012"/>
                    <a:gd name="T16" fmla="*/ 339 w 440"/>
                    <a:gd name="T17" fmla="*/ 835 h 1012"/>
                    <a:gd name="T18" fmla="*/ 349 w 440"/>
                    <a:gd name="T19" fmla="*/ 814 h 1012"/>
                    <a:gd name="T20" fmla="*/ 352 w 440"/>
                    <a:gd name="T21" fmla="*/ 787 h 1012"/>
                    <a:gd name="T22" fmla="*/ 354 w 440"/>
                    <a:gd name="T23" fmla="*/ 740 h 1012"/>
                    <a:gd name="T24" fmla="*/ 354 w 440"/>
                    <a:gd name="T25" fmla="*/ 670 h 1012"/>
                    <a:gd name="T26" fmla="*/ 352 w 440"/>
                    <a:gd name="T27" fmla="*/ 500 h 1012"/>
                    <a:gd name="T28" fmla="*/ 347 w 440"/>
                    <a:gd name="T29" fmla="*/ 358 h 1012"/>
                    <a:gd name="T30" fmla="*/ 345 w 440"/>
                    <a:gd name="T31" fmla="*/ 287 h 1012"/>
                    <a:gd name="T32" fmla="*/ 344 w 440"/>
                    <a:gd name="T33" fmla="*/ 237 h 1012"/>
                    <a:gd name="T34" fmla="*/ 344 w 440"/>
                    <a:gd name="T35" fmla="*/ 205 h 1012"/>
                    <a:gd name="T36" fmla="*/ 342 w 440"/>
                    <a:gd name="T37" fmla="*/ 158 h 1012"/>
                    <a:gd name="T38" fmla="*/ 332 w 440"/>
                    <a:gd name="T39" fmla="*/ 103 h 1012"/>
                    <a:gd name="T40" fmla="*/ 312 w 440"/>
                    <a:gd name="T41" fmla="*/ 74 h 1012"/>
                    <a:gd name="T42" fmla="*/ 299 w 440"/>
                    <a:gd name="T43" fmla="*/ 71 h 1012"/>
                    <a:gd name="T44" fmla="*/ 272 w 440"/>
                    <a:gd name="T45" fmla="*/ 71 h 1012"/>
                    <a:gd name="T46" fmla="*/ 234 w 440"/>
                    <a:gd name="T47" fmla="*/ 75 h 1012"/>
                    <a:gd name="T48" fmla="*/ 181 w 440"/>
                    <a:gd name="T49" fmla="*/ 84 h 1012"/>
                    <a:gd name="T50" fmla="*/ 116 w 440"/>
                    <a:gd name="T51" fmla="*/ 95 h 1012"/>
                    <a:gd name="T52" fmla="*/ 35 w 440"/>
                    <a:gd name="T53" fmla="*/ 109 h 1012"/>
                    <a:gd name="T54" fmla="*/ 13 w 440"/>
                    <a:gd name="T55" fmla="*/ 69 h 1012"/>
                    <a:gd name="T56" fmla="*/ 55 w 440"/>
                    <a:gd name="T57" fmla="*/ 64 h 1012"/>
                    <a:gd name="T58" fmla="*/ 111 w 440"/>
                    <a:gd name="T59" fmla="*/ 56 h 1012"/>
                    <a:gd name="T60" fmla="*/ 179 w 440"/>
                    <a:gd name="T61" fmla="*/ 43 h 1012"/>
                    <a:gd name="T62" fmla="*/ 237 w 440"/>
                    <a:gd name="T63" fmla="*/ 32 h 1012"/>
                    <a:gd name="T64" fmla="*/ 275 w 440"/>
                    <a:gd name="T65" fmla="*/ 23 h 1012"/>
                    <a:gd name="T66" fmla="*/ 294 w 440"/>
                    <a:gd name="T67" fmla="*/ 14 h 1012"/>
                    <a:gd name="T68" fmla="*/ 310 w 440"/>
                    <a:gd name="T69" fmla="*/ 2 h 1012"/>
                    <a:gd name="T70" fmla="*/ 337 w 440"/>
                    <a:gd name="T71" fmla="*/ 2 h 1012"/>
                    <a:gd name="T72" fmla="*/ 383 w 440"/>
                    <a:gd name="T73" fmla="*/ 21 h 1012"/>
                    <a:gd name="T74" fmla="*/ 423 w 440"/>
                    <a:gd name="T75" fmla="*/ 46 h 1012"/>
                    <a:gd name="T76" fmla="*/ 440 w 440"/>
                    <a:gd name="T77" fmla="*/ 70 h 1012"/>
                    <a:gd name="T78" fmla="*/ 435 w 440"/>
                    <a:gd name="T79" fmla="*/ 85 h 1012"/>
                    <a:gd name="T80" fmla="*/ 422 w 440"/>
                    <a:gd name="T81" fmla="*/ 98 h 1012"/>
                    <a:gd name="T82" fmla="*/ 413 w 440"/>
                    <a:gd name="T83" fmla="*/ 128 h 1012"/>
                    <a:gd name="T84" fmla="*/ 412 w 440"/>
                    <a:gd name="T85" fmla="*/ 181 h 1012"/>
                    <a:gd name="T86" fmla="*/ 413 w 440"/>
                    <a:gd name="T87" fmla="*/ 257 h 1012"/>
                    <a:gd name="T88" fmla="*/ 418 w 440"/>
                    <a:gd name="T89" fmla="*/ 347 h 1012"/>
                    <a:gd name="T90" fmla="*/ 422 w 440"/>
                    <a:gd name="T91" fmla="*/ 446 h 1012"/>
                    <a:gd name="T92" fmla="*/ 427 w 440"/>
                    <a:gd name="T93" fmla="*/ 577 h 1012"/>
                    <a:gd name="T94" fmla="*/ 430 w 440"/>
                    <a:gd name="T95" fmla="*/ 681 h 1012"/>
                    <a:gd name="T96" fmla="*/ 430 w 440"/>
                    <a:gd name="T97" fmla="*/ 766 h 1012"/>
                    <a:gd name="T98" fmla="*/ 427 w 440"/>
                    <a:gd name="T99" fmla="*/ 836 h 1012"/>
                    <a:gd name="T100" fmla="*/ 420 w 440"/>
                    <a:gd name="T101" fmla="*/ 890 h 1012"/>
                    <a:gd name="T102" fmla="*/ 410 w 440"/>
                    <a:gd name="T103" fmla="*/ 935 h 1012"/>
                    <a:gd name="T104" fmla="*/ 397 w 440"/>
                    <a:gd name="T105" fmla="*/ 968 h 1012"/>
                    <a:gd name="T106" fmla="*/ 370 w 440"/>
                    <a:gd name="T107" fmla="*/ 1002 h 1012"/>
                    <a:gd name="T108" fmla="*/ 349 w 440"/>
                    <a:gd name="T109" fmla="*/ 1009 h 1012"/>
                    <a:gd name="T110" fmla="*/ 334 w 440"/>
                    <a:gd name="T111" fmla="*/ 984 h 1012"/>
                    <a:gd name="T112" fmla="*/ 325 w 440"/>
                    <a:gd name="T113" fmla="*/ 949 h 1012"/>
                    <a:gd name="T114" fmla="*/ 309 w 440"/>
                    <a:gd name="T115" fmla="*/ 924 h 1012"/>
                    <a:gd name="T116" fmla="*/ 282 w 440"/>
                    <a:gd name="T117" fmla="*/ 897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40" h="1012">
                      <a:moveTo>
                        <a:pt x="261" y="882"/>
                      </a:moveTo>
                      <a:lnTo>
                        <a:pt x="254" y="876"/>
                      </a:lnTo>
                      <a:lnTo>
                        <a:pt x="247" y="872"/>
                      </a:lnTo>
                      <a:lnTo>
                        <a:pt x="241" y="867"/>
                      </a:lnTo>
                      <a:lnTo>
                        <a:pt x="234" y="863"/>
                      </a:lnTo>
                      <a:lnTo>
                        <a:pt x="229" y="858"/>
                      </a:lnTo>
                      <a:lnTo>
                        <a:pt x="222" y="854"/>
                      </a:lnTo>
                      <a:lnTo>
                        <a:pt x="219" y="851"/>
                      </a:lnTo>
                      <a:lnTo>
                        <a:pt x="214" y="847"/>
                      </a:lnTo>
                      <a:lnTo>
                        <a:pt x="211" y="844"/>
                      </a:lnTo>
                      <a:lnTo>
                        <a:pt x="207" y="842"/>
                      </a:lnTo>
                      <a:lnTo>
                        <a:pt x="206" y="839"/>
                      </a:lnTo>
                      <a:lnTo>
                        <a:pt x="202" y="837"/>
                      </a:lnTo>
                      <a:lnTo>
                        <a:pt x="202" y="835"/>
                      </a:lnTo>
                      <a:lnTo>
                        <a:pt x="201" y="833"/>
                      </a:lnTo>
                      <a:lnTo>
                        <a:pt x="201" y="832"/>
                      </a:lnTo>
                      <a:lnTo>
                        <a:pt x="201" y="830"/>
                      </a:lnTo>
                      <a:lnTo>
                        <a:pt x="202" y="830"/>
                      </a:lnTo>
                      <a:lnTo>
                        <a:pt x="202" y="829"/>
                      </a:lnTo>
                      <a:lnTo>
                        <a:pt x="204" y="829"/>
                      </a:lnTo>
                      <a:lnTo>
                        <a:pt x="206" y="829"/>
                      </a:lnTo>
                      <a:lnTo>
                        <a:pt x="207" y="828"/>
                      </a:lnTo>
                      <a:lnTo>
                        <a:pt x="209" y="828"/>
                      </a:lnTo>
                      <a:lnTo>
                        <a:pt x="212" y="828"/>
                      </a:lnTo>
                      <a:lnTo>
                        <a:pt x="216" y="828"/>
                      </a:lnTo>
                      <a:lnTo>
                        <a:pt x="219" y="828"/>
                      </a:lnTo>
                      <a:lnTo>
                        <a:pt x="222" y="828"/>
                      </a:lnTo>
                      <a:lnTo>
                        <a:pt x="227" y="828"/>
                      </a:lnTo>
                      <a:lnTo>
                        <a:pt x="232" y="829"/>
                      </a:lnTo>
                      <a:lnTo>
                        <a:pt x="237" y="829"/>
                      </a:lnTo>
                      <a:lnTo>
                        <a:pt x="244" y="829"/>
                      </a:lnTo>
                      <a:lnTo>
                        <a:pt x="251" y="830"/>
                      </a:lnTo>
                      <a:lnTo>
                        <a:pt x="257" y="830"/>
                      </a:lnTo>
                      <a:lnTo>
                        <a:pt x="269" y="835"/>
                      </a:lnTo>
                      <a:lnTo>
                        <a:pt x="279" y="837"/>
                      </a:lnTo>
                      <a:lnTo>
                        <a:pt x="289" y="839"/>
                      </a:lnTo>
                      <a:lnTo>
                        <a:pt x="299" y="842"/>
                      </a:lnTo>
                      <a:lnTo>
                        <a:pt x="305" y="842"/>
                      </a:lnTo>
                      <a:lnTo>
                        <a:pt x="314" y="842"/>
                      </a:lnTo>
                      <a:lnTo>
                        <a:pt x="320" y="842"/>
                      </a:lnTo>
                      <a:lnTo>
                        <a:pt x="325" y="840"/>
                      </a:lnTo>
                      <a:lnTo>
                        <a:pt x="329" y="840"/>
                      </a:lnTo>
                      <a:lnTo>
                        <a:pt x="332" y="839"/>
                      </a:lnTo>
                      <a:lnTo>
                        <a:pt x="335" y="836"/>
                      </a:lnTo>
                      <a:lnTo>
                        <a:pt x="339" y="835"/>
                      </a:lnTo>
                      <a:lnTo>
                        <a:pt x="342" y="830"/>
                      </a:lnTo>
                      <a:lnTo>
                        <a:pt x="344" y="826"/>
                      </a:lnTo>
                      <a:lnTo>
                        <a:pt x="347" y="822"/>
                      </a:lnTo>
                      <a:lnTo>
                        <a:pt x="349" y="818"/>
                      </a:lnTo>
                      <a:lnTo>
                        <a:pt x="349" y="814"/>
                      </a:lnTo>
                      <a:lnTo>
                        <a:pt x="350" y="811"/>
                      </a:lnTo>
                      <a:lnTo>
                        <a:pt x="350" y="805"/>
                      </a:lnTo>
                      <a:lnTo>
                        <a:pt x="350" y="801"/>
                      </a:lnTo>
                      <a:lnTo>
                        <a:pt x="352" y="794"/>
                      </a:lnTo>
                      <a:lnTo>
                        <a:pt x="352" y="787"/>
                      </a:lnTo>
                      <a:lnTo>
                        <a:pt x="352" y="780"/>
                      </a:lnTo>
                      <a:lnTo>
                        <a:pt x="352" y="771"/>
                      </a:lnTo>
                      <a:lnTo>
                        <a:pt x="352" y="762"/>
                      </a:lnTo>
                      <a:lnTo>
                        <a:pt x="354" y="751"/>
                      </a:lnTo>
                      <a:lnTo>
                        <a:pt x="354" y="740"/>
                      </a:lnTo>
                      <a:lnTo>
                        <a:pt x="354" y="727"/>
                      </a:lnTo>
                      <a:lnTo>
                        <a:pt x="354" y="715"/>
                      </a:lnTo>
                      <a:lnTo>
                        <a:pt x="354" y="701"/>
                      </a:lnTo>
                      <a:lnTo>
                        <a:pt x="354" y="686"/>
                      </a:lnTo>
                      <a:lnTo>
                        <a:pt x="354" y="670"/>
                      </a:lnTo>
                      <a:lnTo>
                        <a:pt x="354" y="637"/>
                      </a:lnTo>
                      <a:lnTo>
                        <a:pt x="354" y="603"/>
                      </a:lnTo>
                      <a:lnTo>
                        <a:pt x="354" y="569"/>
                      </a:lnTo>
                      <a:lnTo>
                        <a:pt x="352" y="535"/>
                      </a:lnTo>
                      <a:lnTo>
                        <a:pt x="352" y="500"/>
                      </a:lnTo>
                      <a:lnTo>
                        <a:pt x="350" y="464"/>
                      </a:lnTo>
                      <a:lnTo>
                        <a:pt x="350" y="429"/>
                      </a:lnTo>
                      <a:lnTo>
                        <a:pt x="349" y="393"/>
                      </a:lnTo>
                      <a:lnTo>
                        <a:pt x="347" y="375"/>
                      </a:lnTo>
                      <a:lnTo>
                        <a:pt x="347" y="358"/>
                      </a:lnTo>
                      <a:lnTo>
                        <a:pt x="347" y="342"/>
                      </a:lnTo>
                      <a:lnTo>
                        <a:pt x="345" y="326"/>
                      </a:lnTo>
                      <a:lnTo>
                        <a:pt x="345" y="312"/>
                      </a:lnTo>
                      <a:lnTo>
                        <a:pt x="345" y="300"/>
                      </a:lnTo>
                      <a:lnTo>
                        <a:pt x="345" y="287"/>
                      </a:lnTo>
                      <a:lnTo>
                        <a:pt x="345" y="275"/>
                      </a:lnTo>
                      <a:lnTo>
                        <a:pt x="344" y="264"/>
                      </a:lnTo>
                      <a:lnTo>
                        <a:pt x="344" y="254"/>
                      </a:lnTo>
                      <a:lnTo>
                        <a:pt x="344" y="245"/>
                      </a:lnTo>
                      <a:lnTo>
                        <a:pt x="344" y="237"/>
                      </a:lnTo>
                      <a:lnTo>
                        <a:pt x="344" y="230"/>
                      </a:lnTo>
                      <a:lnTo>
                        <a:pt x="344" y="223"/>
                      </a:lnTo>
                      <a:lnTo>
                        <a:pt x="344" y="218"/>
                      </a:lnTo>
                      <a:lnTo>
                        <a:pt x="344" y="212"/>
                      </a:lnTo>
                      <a:lnTo>
                        <a:pt x="344" y="205"/>
                      </a:lnTo>
                      <a:lnTo>
                        <a:pt x="344" y="197"/>
                      </a:lnTo>
                      <a:lnTo>
                        <a:pt x="344" y="188"/>
                      </a:lnTo>
                      <a:lnTo>
                        <a:pt x="344" y="179"/>
                      </a:lnTo>
                      <a:lnTo>
                        <a:pt x="342" y="169"/>
                      </a:lnTo>
                      <a:lnTo>
                        <a:pt x="342" y="158"/>
                      </a:lnTo>
                      <a:lnTo>
                        <a:pt x="340" y="147"/>
                      </a:lnTo>
                      <a:lnTo>
                        <a:pt x="339" y="134"/>
                      </a:lnTo>
                      <a:lnTo>
                        <a:pt x="337" y="123"/>
                      </a:lnTo>
                      <a:lnTo>
                        <a:pt x="335" y="113"/>
                      </a:lnTo>
                      <a:lnTo>
                        <a:pt x="332" y="103"/>
                      </a:lnTo>
                      <a:lnTo>
                        <a:pt x="329" y="95"/>
                      </a:lnTo>
                      <a:lnTo>
                        <a:pt x="325" y="88"/>
                      </a:lnTo>
                      <a:lnTo>
                        <a:pt x="320" y="82"/>
                      </a:lnTo>
                      <a:lnTo>
                        <a:pt x="317" y="78"/>
                      </a:lnTo>
                      <a:lnTo>
                        <a:pt x="312" y="74"/>
                      </a:lnTo>
                      <a:lnTo>
                        <a:pt x="310" y="73"/>
                      </a:lnTo>
                      <a:lnTo>
                        <a:pt x="309" y="73"/>
                      </a:lnTo>
                      <a:lnTo>
                        <a:pt x="305" y="73"/>
                      </a:lnTo>
                      <a:lnTo>
                        <a:pt x="302" y="71"/>
                      </a:lnTo>
                      <a:lnTo>
                        <a:pt x="299" y="71"/>
                      </a:lnTo>
                      <a:lnTo>
                        <a:pt x="295" y="71"/>
                      </a:lnTo>
                      <a:lnTo>
                        <a:pt x="290" y="71"/>
                      </a:lnTo>
                      <a:lnTo>
                        <a:pt x="285" y="71"/>
                      </a:lnTo>
                      <a:lnTo>
                        <a:pt x="279" y="71"/>
                      </a:lnTo>
                      <a:lnTo>
                        <a:pt x="272" y="71"/>
                      </a:lnTo>
                      <a:lnTo>
                        <a:pt x="266" y="73"/>
                      </a:lnTo>
                      <a:lnTo>
                        <a:pt x="259" y="73"/>
                      </a:lnTo>
                      <a:lnTo>
                        <a:pt x="251" y="74"/>
                      </a:lnTo>
                      <a:lnTo>
                        <a:pt x="242" y="75"/>
                      </a:lnTo>
                      <a:lnTo>
                        <a:pt x="234" y="75"/>
                      </a:lnTo>
                      <a:lnTo>
                        <a:pt x="224" y="77"/>
                      </a:lnTo>
                      <a:lnTo>
                        <a:pt x="214" y="78"/>
                      </a:lnTo>
                      <a:lnTo>
                        <a:pt x="204" y="80"/>
                      </a:lnTo>
                      <a:lnTo>
                        <a:pt x="192" y="81"/>
                      </a:lnTo>
                      <a:lnTo>
                        <a:pt x="181" y="84"/>
                      </a:lnTo>
                      <a:lnTo>
                        <a:pt x="169" y="85"/>
                      </a:lnTo>
                      <a:lnTo>
                        <a:pt x="156" y="88"/>
                      </a:lnTo>
                      <a:lnTo>
                        <a:pt x="143" y="89"/>
                      </a:lnTo>
                      <a:lnTo>
                        <a:pt x="129" y="92"/>
                      </a:lnTo>
                      <a:lnTo>
                        <a:pt x="116" y="95"/>
                      </a:lnTo>
                      <a:lnTo>
                        <a:pt x="101" y="96"/>
                      </a:lnTo>
                      <a:lnTo>
                        <a:pt x="85" y="99"/>
                      </a:lnTo>
                      <a:lnTo>
                        <a:pt x="70" y="102"/>
                      </a:lnTo>
                      <a:lnTo>
                        <a:pt x="53" y="106"/>
                      </a:lnTo>
                      <a:lnTo>
                        <a:pt x="35" y="109"/>
                      </a:lnTo>
                      <a:lnTo>
                        <a:pt x="18" y="112"/>
                      </a:lnTo>
                      <a:lnTo>
                        <a:pt x="0" y="116"/>
                      </a:lnTo>
                      <a:lnTo>
                        <a:pt x="0" y="70"/>
                      </a:lnTo>
                      <a:lnTo>
                        <a:pt x="7" y="70"/>
                      </a:lnTo>
                      <a:lnTo>
                        <a:pt x="13" y="69"/>
                      </a:lnTo>
                      <a:lnTo>
                        <a:pt x="20" y="69"/>
                      </a:lnTo>
                      <a:lnTo>
                        <a:pt x="28" y="69"/>
                      </a:lnTo>
                      <a:lnTo>
                        <a:pt x="36" y="67"/>
                      </a:lnTo>
                      <a:lnTo>
                        <a:pt x="46" y="66"/>
                      </a:lnTo>
                      <a:lnTo>
                        <a:pt x="55" y="64"/>
                      </a:lnTo>
                      <a:lnTo>
                        <a:pt x="65" y="63"/>
                      </a:lnTo>
                      <a:lnTo>
                        <a:pt x="76" y="62"/>
                      </a:lnTo>
                      <a:lnTo>
                        <a:pt x="86" y="60"/>
                      </a:lnTo>
                      <a:lnTo>
                        <a:pt x="98" y="57"/>
                      </a:lnTo>
                      <a:lnTo>
                        <a:pt x="111" y="56"/>
                      </a:lnTo>
                      <a:lnTo>
                        <a:pt x="123" y="53"/>
                      </a:lnTo>
                      <a:lnTo>
                        <a:pt x="136" y="52"/>
                      </a:lnTo>
                      <a:lnTo>
                        <a:pt x="151" y="49"/>
                      </a:lnTo>
                      <a:lnTo>
                        <a:pt x="164" y="46"/>
                      </a:lnTo>
                      <a:lnTo>
                        <a:pt x="179" y="43"/>
                      </a:lnTo>
                      <a:lnTo>
                        <a:pt x="192" y="41"/>
                      </a:lnTo>
                      <a:lnTo>
                        <a:pt x="206" y="39"/>
                      </a:lnTo>
                      <a:lnTo>
                        <a:pt x="217" y="36"/>
                      </a:lnTo>
                      <a:lnTo>
                        <a:pt x="227" y="35"/>
                      </a:lnTo>
                      <a:lnTo>
                        <a:pt x="237" y="32"/>
                      </a:lnTo>
                      <a:lnTo>
                        <a:pt x="247" y="31"/>
                      </a:lnTo>
                      <a:lnTo>
                        <a:pt x="256" y="28"/>
                      </a:lnTo>
                      <a:lnTo>
                        <a:pt x="262" y="27"/>
                      </a:lnTo>
                      <a:lnTo>
                        <a:pt x="269" y="25"/>
                      </a:lnTo>
                      <a:lnTo>
                        <a:pt x="275" y="23"/>
                      </a:lnTo>
                      <a:lnTo>
                        <a:pt x="280" y="21"/>
                      </a:lnTo>
                      <a:lnTo>
                        <a:pt x="285" y="20"/>
                      </a:lnTo>
                      <a:lnTo>
                        <a:pt x="289" y="17"/>
                      </a:lnTo>
                      <a:lnTo>
                        <a:pt x="290" y="16"/>
                      </a:lnTo>
                      <a:lnTo>
                        <a:pt x="294" y="14"/>
                      </a:lnTo>
                      <a:lnTo>
                        <a:pt x="295" y="11"/>
                      </a:lnTo>
                      <a:lnTo>
                        <a:pt x="299" y="9"/>
                      </a:lnTo>
                      <a:lnTo>
                        <a:pt x="302" y="6"/>
                      </a:lnTo>
                      <a:lnTo>
                        <a:pt x="305" y="3"/>
                      </a:lnTo>
                      <a:lnTo>
                        <a:pt x="310" y="2"/>
                      </a:lnTo>
                      <a:lnTo>
                        <a:pt x="315" y="2"/>
                      </a:lnTo>
                      <a:lnTo>
                        <a:pt x="320" y="0"/>
                      </a:lnTo>
                      <a:lnTo>
                        <a:pt x="325" y="0"/>
                      </a:lnTo>
                      <a:lnTo>
                        <a:pt x="330" y="0"/>
                      </a:lnTo>
                      <a:lnTo>
                        <a:pt x="337" y="2"/>
                      </a:lnTo>
                      <a:lnTo>
                        <a:pt x="345" y="4"/>
                      </a:lnTo>
                      <a:lnTo>
                        <a:pt x="354" y="7"/>
                      </a:lnTo>
                      <a:lnTo>
                        <a:pt x="362" y="11"/>
                      </a:lnTo>
                      <a:lnTo>
                        <a:pt x="372" y="16"/>
                      </a:lnTo>
                      <a:lnTo>
                        <a:pt x="383" y="21"/>
                      </a:lnTo>
                      <a:lnTo>
                        <a:pt x="395" y="28"/>
                      </a:lnTo>
                      <a:lnTo>
                        <a:pt x="400" y="31"/>
                      </a:lnTo>
                      <a:lnTo>
                        <a:pt x="405" y="35"/>
                      </a:lnTo>
                      <a:lnTo>
                        <a:pt x="415" y="41"/>
                      </a:lnTo>
                      <a:lnTo>
                        <a:pt x="423" y="46"/>
                      </a:lnTo>
                      <a:lnTo>
                        <a:pt x="430" y="52"/>
                      </a:lnTo>
                      <a:lnTo>
                        <a:pt x="435" y="57"/>
                      </a:lnTo>
                      <a:lnTo>
                        <a:pt x="438" y="62"/>
                      </a:lnTo>
                      <a:lnTo>
                        <a:pt x="440" y="66"/>
                      </a:lnTo>
                      <a:lnTo>
                        <a:pt x="440" y="70"/>
                      </a:lnTo>
                      <a:lnTo>
                        <a:pt x="440" y="73"/>
                      </a:lnTo>
                      <a:lnTo>
                        <a:pt x="440" y="77"/>
                      </a:lnTo>
                      <a:lnTo>
                        <a:pt x="438" y="80"/>
                      </a:lnTo>
                      <a:lnTo>
                        <a:pt x="437" y="82"/>
                      </a:lnTo>
                      <a:lnTo>
                        <a:pt x="435" y="85"/>
                      </a:lnTo>
                      <a:lnTo>
                        <a:pt x="433" y="88"/>
                      </a:lnTo>
                      <a:lnTo>
                        <a:pt x="430" y="91"/>
                      </a:lnTo>
                      <a:lnTo>
                        <a:pt x="427" y="92"/>
                      </a:lnTo>
                      <a:lnTo>
                        <a:pt x="423" y="95"/>
                      </a:lnTo>
                      <a:lnTo>
                        <a:pt x="422" y="98"/>
                      </a:lnTo>
                      <a:lnTo>
                        <a:pt x="420" y="102"/>
                      </a:lnTo>
                      <a:lnTo>
                        <a:pt x="418" y="108"/>
                      </a:lnTo>
                      <a:lnTo>
                        <a:pt x="417" y="113"/>
                      </a:lnTo>
                      <a:lnTo>
                        <a:pt x="415" y="120"/>
                      </a:lnTo>
                      <a:lnTo>
                        <a:pt x="413" y="128"/>
                      </a:lnTo>
                      <a:lnTo>
                        <a:pt x="413" y="137"/>
                      </a:lnTo>
                      <a:lnTo>
                        <a:pt x="412" y="147"/>
                      </a:lnTo>
                      <a:lnTo>
                        <a:pt x="412" y="158"/>
                      </a:lnTo>
                      <a:lnTo>
                        <a:pt x="412" y="169"/>
                      </a:lnTo>
                      <a:lnTo>
                        <a:pt x="412" y="181"/>
                      </a:lnTo>
                      <a:lnTo>
                        <a:pt x="412" y="195"/>
                      </a:lnTo>
                      <a:lnTo>
                        <a:pt x="412" y="209"/>
                      </a:lnTo>
                      <a:lnTo>
                        <a:pt x="412" y="225"/>
                      </a:lnTo>
                      <a:lnTo>
                        <a:pt x="413" y="240"/>
                      </a:lnTo>
                      <a:lnTo>
                        <a:pt x="413" y="257"/>
                      </a:lnTo>
                      <a:lnTo>
                        <a:pt x="415" y="275"/>
                      </a:lnTo>
                      <a:lnTo>
                        <a:pt x="415" y="291"/>
                      </a:lnTo>
                      <a:lnTo>
                        <a:pt x="417" y="309"/>
                      </a:lnTo>
                      <a:lnTo>
                        <a:pt x="417" y="328"/>
                      </a:lnTo>
                      <a:lnTo>
                        <a:pt x="418" y="347"/>
                      </a:lnTo>
                      <a:lnTo>
                        <a:pt x="418" y="365"/>
                      </a:lnTo>
                      <a:lnTo>
                        <a:pt x="420" y="385"/>
                      </a:lnTo>
                      <a:lnTo>
                        <a:pt x="420" y="406"/>
                      </a:lnTo>
                      <a:lnTo>
                        <a:pt x="422" y="425"/>
                      </a:lnTo>
                      <a:lnTo>
                        <a:pt x="422" y="446"/>
                      </a:lnTo>
                      <a:lnTo>
                        <a:pt x="423" y="467"/>
                      </a:lnTo>
                      <a:lnTo>
                        <a:pt x="423" y="488"/>
                      </a:lnTo>
                      <a:lnTo>
                        <a:pt x="425" y="510"/>
                      </a:lnTo>
                      <a:lnTo>
                        <a:pt x="427" y="555"/>
                      </a:lnTo>
                      <a:lnTo>
                        <a:pt x="427" y="577"/>
                      </a:lnTo>
                      <a:lnTo>
                        <a:pt x="428" y="599"/>
                      </a:lnTo>
                      <a:lnTo>
                        <a:pt x="428" y="622"/>
                      </a:lnTo>
                      <a:lnTo>
                        <a:pt x="428" y="641"/>
                      </a:lnTo>
                      <a:lnTo>
                        <a:pt x="430" y="662"/>
                      </a:lnTo>
                      <a:lnTo>
                        <a:pt x="430" y="681"/>
                      </a:lnTo>
                      <a:lnTo>
                        <a:pt x="430" y="700"/>
                      </a:lnTo>
                      <a:lnTo>
                        <a:pt x="430" y="718"/>
                      </a:lnTo>
                      <a:lnTo>
                        <a:pt x="430" y="734"/>
                      </a:lnTo>
                      <a:lnTo>
                        <a:pt x="430" y="751"/>
                      </a:lnTo>
                      <a:lnTo>
                        <a:pt x="430" y="766"/>
                      </a:lnTo>
                      <a:lnTo>
                        <a:pt x="428" y="782"/>
                      </a:lnTo>
                      <a:lnTo>
                        <a:pt x="428" y="797"/>
                      </a:lnTo>
                      <a:lnTo>
                        <a:pt x="428" y="810"/>
                      </a:lnTo>
                      <a:lnTo>
                        <a:pt x="427" y="824"/>
                      </a:lnTo>
                      <a:lnTo>
                        <a:pt x="427" y="836"/>
                      </a:lnTo>
                      <a:lnTo>
                        <a:pt x="425" y="847"/>
                      </a:lnTo>
                      <a:lnTo>
                        <a:pt x="425" y="860"/>
                      </a:lnTo>
                      <a:lnTo>
                        <a:pt x="423" y="869"/>
                      </a:lnTo>
                      <a:lnTo>
                        <a:pt x="422" y="881"/>
                      </a:lnTo>
                      <a:lnTo>
                        <a:pt x="420" y="890"/>
                      </a:lnTo>
                      <a:lnTo>
                        <a:pt x="418" y="900"/>
                      </a:lnTo>
                      <a:lnTo>
                        <a:pt x="417" y="910"/>
                      </a:lnTo>
                      <a:lnTo>
                        <a:pt x="413" y="918"/>
                      </a:lnTo>
                      <a:lnTo>
                        <a:pt x="412" y="927"/>
                      </a:lnTo>
                      <a:lnTo>
                        <a:pt x="410" y="935"/>
                      </a:lnTo>
                      <a:lnTo>
                        <a:pt x="407" y="943"/>
                      </a:lnTo>
                      <a:lnTo>
                        <a:pt x="405" y="950"/>
                      </a:lnTo>
                      <a:lnTo>
                        <a:pt x="402" y="957"/>
                      </a:lnTo>
                      <a:lnTo>
                        <a:pt x="400" y="963"/>
                      </a:lnTo>
                      <a:lnTo>
                        <a:pt x="397" y="968"/>
                      </a:lnTo>
                      <a:lnTo>
                        <a:pt x="395" y="974"/>
                      </a:lnTo>
                      <a:lnTo>
                        <a:pt x="388" y="982"/>
                      </a:lnTo>
                      <a:lnTo>
                        <a:pt x="382" y="989"/>
                      </a:lnTo>
                      <a:lnTo>
                        <a:pt x="375" y="996"/>
                      </a:lnTo>
                      <a:lnTo>
                        <a:pt x="370" y="1002"/>
                      </a:lnTo>
                      <a:lnTo>
                        <a:pt x="365" y="1006"/>
                      </a:lnTo>
                      <a:lnTo>
                        <a:pt x="360" y="1009"/>
                      </a:lnTo>
                      <a:lnTo>
                        <a:pt x="357" y="1010"/>
                      </a:lnTo>
                      <a:lnTo>
                        <a:pt x="354" y="1012"/>
                      </a:lnTo>
                      <a:lnTo>
                        <a:pt x="349" y="1009"/>
                      </a:lnTo>
                      <a:lnTo>
                        <a:pt x="344" y="1006"/>
                      </a:lnTo>
                      <a:lnTo>
                        <a:pt x="340" y="1002"/>
                      </a:lnTo>
                      <a:lnTo>
                        <a:pt x="339" y="996"/>
                      </a:lnTo>
                      <a:lnTo>
                        <a:pt x="335" y="991"/>
                      </a:lnTo>
                      <a:lnTo>
                        <a:pt x="334" y="984"/>
                      </a:lnTo>
                      <a:lnTo>
                        <a:pt x="332" y="975"/>
                      </a:lnTo>
                      <a:lnTo>
                        <a:pt x="330" y="966"/>
                      </a:lnTo>
                      <a:lnTo>
                        <a:pt x="329" y="960"/>
                      </a:lnTo>
                      <a:lnTo>
                        <a:pt x="327" y="954"/>
                      </a:lnTo>
                      <a:lnTo>
                        <a:pt x="325" y="949"/>
                      </a:lnTo>
                      <a:lnTo>
                        <a:pt x="324" y="945"/>
                      </a:lnTo>
                      <a:lnTo>
                        <a:pt x="320" y="939"/>
                      </a:lnTo>
                      <a:lnTo>
                        <a:pt x="317" y="934"/>
                      </a:lnTo>
                      <a:lnTo>
                        <a:pt x="314" y="929"/>
                      </a:lnTo>
                      <a:lnTo>
                        <a:pt x="309" y="924"/>
                      </a:lnTo>
                      <a:lnTo>
                        <a:pt x="305" y="918"/>
                      </a:lnTo>
                      <a:lnTo>
                        <a:pt x="300" y="913"/>
                      </a:lnTo>
                      <a:lnTo>
                        <a:pt x="294" y="908"/>
                      </a:lnTo>
                      <a:lnTo>
                        <a:pt x="289" y="903"/>
                      </a:lnTo>
                      <a:lnTo>
                        <a:pt x="282" y="897"/>
                      </a:lnTo>
                      <a:lnTo>
                        <a:pt x="275" y="892"/>
                      </a:lnTo>
                      <a:lnTo>
                        <a:pt x="269" y="888"/>
                      </a:lnTo>
                      <a:lnTo>
                        <a:pt x="261" y="882"/>
                      </a:lnTo>
                      <a:lnTo>
                        <a:pt x="261" y="8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32"/>
                <p:cNvSpPr/>
                <p:nvPr/>
              </p:nvSpPr>
              <p:spPr bwMode="auto">
                <a:xfrm>
                  <a:off x="1781175" y="1744663"/>
                  <a:ext cx="214312" cy="66675"/>
                </a:xfrm>
                <a:custGeom>
                  <a:avLst/>
                  <a:gdLst>
                    <a:gd name="T0" fmla="*/ 126 w 270"/>
                    <a:gd name="T1" fmla="*/ 21 h 83"/>
                    <a:gd name="T2" fmla="*/ 146 w 270"/>
                    <a:gd name="T3" fmla="*/ 14 h 83"/>
                    <a:gd name="T4" fmla="*/ 164 w 270"/>
                    <a:gd name="T5" fmla="*/ 10 h 83"/>
                    <a:gd name="T6" fmla="*/ 183 w 270"/>
                    <a:gd name="T7" fmla="*/ 5 h 83"/>
                    <a:gd name="T8" fmla="*/ 197 w 270"/>
                    <a:gd name="T9" fmla="*/ 3 h 83"/>
                    <a:gd name="T10" fmla="*/ 211 w 270"/>
                    <a:gd name="T11" fmla="*/ 0 h 83"/>
                    <a:gd name="T12" fmla="*/ 224 w 270"/>
                    <a:gd name="T13" fmla="*/ 0 h 83"/>
                    <a:gd name="T14" fmla="*/ 234 w 270"/>
                    <a:gd name="T15" fmla="*/ 0 h 83"/>
                    <a:gd name="T16" fmla="*/ 246 w 270"/>
                    <a:gd name="T17" fmla="*/ 3 h 83"/>
                    <a:gd name="T18" fmla="*/ 259 w 270"/>
                    <a:gd name="T19" fmla="*/ 7 h 83"/>
                    <a:gd name="T20" fmla="*/ 266 w 270"/>
                    <a:gd name="T21" fmla="*/ 12 h 83"/>
                    <a:gd name="T22" fmla="*/ 270 w 270"/>
                    <a:gd name="T23" fmla="*/ 17 h 83"/>
                    <a:gd name="T24" fmla="*/ 270 w 270"/>
                    <a:gd name="T25" fmla="*/ 22 h 83"/>
                    <a:gd name="T26" fmla="*/ 269 w 270"/>
                    <a:gd name="T27" fmla="*/ 29 h 83"/>
                    <a:gd name="T28" fmla="*/ 264 w 270"/>
                    <a:gd name="T29" fmla="*/ 35 h 83"/>
                    <a:gd name="T30" fmla="*/ 257 w 270"/>
                    <a:gd name="T31" fmla="*/ 40 h 83"/>
                    <a:gd name="T32" fmla="*/ 249 w 270"/>
                    <a:gd name="T33" fmla="*/ 44 h 83"/>
                    <a:gd name="T34" fmla="*/ 237 w 270"/>
                    <a:gd name="T35" fmla="*/ 47 h 83"/>
                    <a:gd name="T36" fmla="*/ 219 w 270"/>
                    <a:gd name="T37" fmla="*/ 51 h 83"/>
                    <a:gd name="T38" fmla="*/ 201 w 270"/>
                    <a:gd name="T39" fmla="*/ 56 h 83"/>
                    <a:gd name="T40" fmla="*/ 187 w 270"/>
                    <a:gd name="T41" fmla="*/ 58 h 83"/>
                    <a:gd name="T42" fmla="*/ 171 w 270"/>
                    <a:gd name="T43" fmla="*/ 61 h 83"/>
                    <a:gd name="T44" fmla="*/ 154 w 270"/>
                    <a:gd name="T45" fmla="*/ 64 h 83"/>
                    <a:gd name="T46" fmla="*/ 134 w 270"/>
                    <a:gd name="T47" fmla="*/ 67 h 83"/>
                    <a:gd name="T48" fmla="*/ 114 w 270"/>
                    <a:gd name="T49" fmla="*/ 70 h 83"/>
                    <a:gd name="T50" fmla="*/ 91 w 270"/>
                    <a:gd name="T51" fmla="*/ 72 h 83"/>
                    <a:gd name="T52" fmla="*/ 68 w 270"/>
                    <a:gd name="T53" fmla="*/ 75 h 83"/>
                    <a:gd name="T54" fmla="*/ 41 w 270"/>
                    <a:gd name="T55" fmla="*/ 78 h 83"/>
                    <a:gd name="T56" fmla="*/ 15 w 270"/>
                    <a:gd name="T57" fmla="*/ 82 h 83"/>
                    <a:gd name="T58" fmla="*/ 0 w 270"/>
                    <a:gd name="T59" fmla="*/ 47 h 83"/>
                    <a:gd name="T60" fmla="*/ 7 w 270"/>
                    <a:gd name="T61" fmla="*/ 46 h 83"/>
                    <a:gd name="T62" fmla="*/ 15 w 270"/>
                    <a:gd name="T63" fmla="*/ 44 h 83"/>
                    <a:gd name="T64" fmla="*/ 26 w 270"/>
                    <a:gd name="T65" fmla="*/ 43 h 83"/>
                    <a:gd name="T66" fmla="*/ 40 w 270"/>
                    <a:gd name="T67" fmla="*/ 40 h 83"/>
                    <a:gd name="T68" fmla="*/ 56 w 270"/>
                    <a:gd name="T69" fmla="*/ 37 h 83"/>
                    <a:gd name="T70" fmla="*/ 73 w 270"/>
                    <a:gd name="T71" fmla="*/ 33 h 83"/>
                    <a:gd name="T72" fmla="*/ 93 w 270"/>
                    <a:gd name="T73" fmla="*/ 29 h 83"/>
                    <a:gd name="T74" fmla="*/ 114 w 270"/>
                    <a:gd name="T75" fmla="*/ 2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0" h="83">
                      <a:moveTo>
                        <a:pt x="114" y="24"/>
                      </a:moveTo>
                      <a:lnTo>
                        <a:pt x="126" y="21"/>
                      </a:lnTo>
                      <a:lnTo>
                        <a:pt x="136" y="17"/>
                      </a:lnTo>
                      <a:lnTo>
                        <a:pt x="146" y="14"/>
                      </a:lnTo>
                      <a:lnTo>
                        <a:pt x="156" y="11"/>
                      </a:lnTo>
                      <a:lnTo>
                        <a:pt x="164" y="10"/>
                      </a:lnTo>
                      <a:lnTo>
                        <a:pt x="174" y="7"/>
                      </a:lnTo>
                      <a:lnTo>
                        <a:pt x="183" y="5"/>
                      </a:lnTo>
                      <a:lnTo>
                        <a:pt x="191" y="3"/>
                      </a:lnTo>
                      <a:lnTo>
                        <a:pt x="197" y="3"/>
                      </a:lnTo>
                      <a:lnTo>
                        <a:pt x="204" y="1"/>
                      </a:lnTo>
                      <a:lnTo>
                        <a:pt x="211" y="0"/>
                      </a:lnTo>
                      <a:lnTo>
                        <a:pt x="217" y="0"/>
                      </a:lnTo>
                      <a:lnTo>
                        <a:pt x="224" y="0"/>
                      </a:lnTo>
                      <a:lnTo>
                        <a:pt x="229" y="0"/>
                      </a:lnTo>
                      <a:lnTo>
                        <a:pt x="234" y="0"/>
                      </a:lnTo>
                      <a:lnTo>
                        <a:pt x="239" y="1"/>
                      </a:lnTo>
                      <a:lnTo>
                        <a:pt x="246" y="3"/>
                      </a:lnTo>
                      <a:lnTo>
                        <a:pt x="252" y="5"/>
                      </a:lnTo>
                      <a:lnTo>
                        <a:pt x="259" y="7"/>
                      </a:lnTo>
                      <a:lnTo>
                        <a:pt x="262" y="10"/>
                      </a:lnTo>
                      <a:lnTo>
                        <a:pt x="266" y="12"/>
                      </a:lnTo>
                      <a:lnTo>
                        <a:pt x="269" y="15"/>
                      </a:lnTo>
                      <a:lnTo>
                        <a:pt x="270" y="17"/>
                      </a:lnTo>
                      <a:lnTo>
                        <a:pt x="270" y="19"/>
                      </a:lnTo>
                      <a:lnTo>
                        <a:pt x="270" y="22"/>
                      </a:lnTo>
                      <a:lnTo>
                        <a:pt x="269" y="26"/>
                      </a:lnTo>
                      <a:lnTo>
                        <a:pt x="269" y="29"/>
                      </a:lnTo>
                      <a:lnTo>
                        <a:pt x="267" y="32"/>
                      </a:lnTo>
                      <a:lnTo>
                        <a:pt x="264" y="35"/>
                      </a:lnTo>
                      <a:lnTo>
                        <a:pt x="261" y="37"/>
                      </a:lnTo>
                      <a:lnTo>
                        <a:pt x="257" y="40"/>
                      </a:lnTo>
                      <a:lnTo>
                        <a:pt x="252" y="42"/>
                      </a:lnTo>
                      <a:lnTo>
                        <a:pt x="249" y="44"/>
                      </a:lnTo>
                      <a:lnTo>
                        <a:pt x="244" y="46"/>
                      </a:lnTo>
                      <a:lnTo>
                        <a:pt x="237" y="47"/>
                      </a:lnTo>
                      <a:lnTo>
                        <a:pt x="229" y="50"/>
                      </a:lnTo>
                      <a:lnTo>
                        <a:pt x="219" y="51"/>
                      </a:lnTo>
                      <a:lnTo>
                        <a:pt x="207" y="54"/>
                      </a:lnTo>
                      <a:lnTo>
                        <a:pt x="201" y="56"/>
                      </a:lnTo>
                      <a:lnTo>
                        <a:pt x="194" y="57"/>
                      </a:lnTo>
                      <a:lnTo>
                        <a:pt x="187" y="58"/>
                      </a:lnTo>
                      <a:lnTo>
                        <a:pt x="179" y="60"/>
                      </a:lnTo>
                      <a:lnTo>
                        <a:pt x="171" y="61"/>
                      </a:lnTo>
                      <a:lnTo>
                        <a:pt x="163" y="63"/>
                      </a:lnTo>
                      <a:lnTo>
                        <a:pt x="154" y="64"/>
                      </a:lnTo>
                      <a:lnTo>
                        <a:pt x="144" y="65"/>
                      </a:lnTo>
                      <a:lnTo>
                        <a:pt x="134" y="67"/>
                      </a:lnTo>
                      <a:lnTo>
                        <a:pt x="124" y="68"/>
                      </a:lnTo>
                      <a:lnTo>
                        <a:pt x="114" y="70"/>
                      </a:lnTo>
                      <a:lnTo>
                        <a:pt x="103" y="71"/>
                      </a:lnTo>
                      <a:lnTo>
                        <a:pt x="91" y="72"/>
                      </a:lnTo>
                      <a:lnTo>
                        <a:pt x="80" y="74"/>
                      </a:lnTo>
                      <a:lnTo>
                        <a:pt x="68" y="75"/>
                      </a:lnTo>
                      <a:lnTo>
                        <a:pt x="55" y="77"/>
                      </a:lnTo>
                      <a:lnTo>
                        <a:pt x="41" y="78"/>
                      </a:lnTo>
                      <a:lnTo>
                        <a:pt x="28" y="81"/>
                      </a:lnTo>
                      <a:lnTo>
                        <a:pt x="15" y="82"/>
                      </a:lnTo>
                      <a:lnTo>
                        <a:pt x="0" y="83"/>
                      </a:lnTo>
                      <a:lnTo>
                        <a:pt x="0" y="47"/>
                      </a:lnTo>
                      <a:lnTo>
                        <a:pt x="3" y="47"/>
                      </a:lnTo>
                      <a:lnTo>
                        <a:pt x="7" y="46"/>
                      </a:lnTo>
                      <a:lnTo>
                        <a:pt x="10" y="46"/>
                      </a:lnTo>
                      <a:lnTo>
                        <a:pt x="15" y="44"/>
                      </a:lnTo>
                      <a:lnTo>
                        <a:pt x="20" y="44"/>
                      </a:lnTo>
                      <a:lnTo>
                        <a:pt x="26" y="43"/>
                      </a:lnTo>
                      <a:lnTo>
                        <a:pt x="33" y="42"/>
                      </a:lnTo>
                      <a:lnTo>
                        <a:pt x="40" y="40"/>
                      </a:lnTo>
                      <a:lnTo>
                        <a:pt x="48" y="39"/>
                      </a:lnTo>
                      <a:lnTo>
                        <a:pt x="56" y="37"/>
                      </a:lnTo>
                      <a:lnTo>
                        <a:pt x="65" y="35"/>
                      </a:lnTo>
                      <a:lnTo>
                        <a:pt x="73" y="33"/>
                      </a:lnTo>
                      <a:lnTo>
                        <a:pt x="83" y="31"/>
                      </a:lnTo>
                      <a:lnTo>
                        <a:pt x="93" y="29"/>
                      </a:lnTo>
                      <a:lnTo>
                        <a:pt x="103" y="26"/>
                      </a:lnTo>
                      <a:lnTo>
                        <a:pt x="114" y="24"/>
                      </a:lnTo>
                      <a:lnTo>
                        <a:pt x="114" y="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33"/>
                <p:cNvSpPr/>
                <p:nvPr/>
              </p:nvSpPr>
              <p:spPr bwMode="auto">
                <a:xfrm>
                  <a:off x="1770063" y="1911350"/>
                  <a:ext cx="231775" cy="60325"/>
                </a:xfrm>
                <a:custGeom>
                  <a:avLst/>
                  <a:gdLst>
                    <a:gd name="T0" fmla="*/ 0 w 292"/>
                    <a:gd name="T1" fmla="*/ 74 h 75"/>
                    <a:gd name="T2" fmla="*/ 0 w 292"/>
                    <a:gd name="T3" fmla="*/ 36 h 75"/>
                    <a:gd name="T4" fmla="*/ 15 w 292"/>
                    <a:gd name="T5" fmla="*/ 35 h 75"/>
                    <a:gd name="T6" fmla="*/ 31 w 292"/>
                    <a:gd name="T7" fmla="*/ 33 h 75"/>
                    <a:gd name="T8" fmla="*/ 48 w 292"/>
                    <a:gd name="T9" fmla="*/ 30 h 75"/>
                    <a:gd name="T10" fmla="*/ 64 w 292"/>
                    <a:gd name="T11" fmla="*/ 28 h 75"/>
                    <a:gd name="T12" fmla="*/ 81 w 292"/>
                    <a:gd name="T13" fmla="*/ 25 h 75"/>
                    <a:gd name="T14" fmla="*/ 98 w 292"/>
                    <a:gd name="T15" fmla="*/ 22 h 75"/>
                    <a:gd name="T16" fmla="*/ 114 w 292"/>
                    <a:gd name="T17" fmla="*/ 18 h 75"/>
                    <a:gd name="T18" fmla="*/ 132 w 292"/>
                    <a:gd name="T19" fmla="*/ 14 h 75"/>
                    <a:gd name="T20" fmla="*/ 147 w 292"/>
                    <a:gd name="T21" fmla="*/ 10 h 75"/>
                    <a:gd name="T22" fmla="*/ 161 w 292"/>
                    <a:gd name="T23" fmla="*/ 7 h 75"/>
                    <a:gd name="T24" fmla="*/ 174 w 292"/>
                    <a:gd name="T25" fmla="*/ 4 h 75"/>
                    <a:gd name="T26" fmla="*/ 187 w 292"/>
                    <a:gd name="T27" fmla="*/ 3 h 75"/>
                    <a:gd name="T28" fmla="*/ 199 w 292"/>
                    <a:gd name="T29" fmla="*/ 1 h 75"/>
                    <a:gd name="T30" fmla="*/ 209 w 292"/>
                    <a:gd name="T31" fmla="*/ 0 h 75"/>
                    <a:gd name="T32" fmla="*/ 219 w 292"/>
                    <a:gd name="T33" fmla="*/ 0 h 75"/>
                    <a:gd name="T34" fmla="*/ 229 w 292"/>
                    <a:gd name="T35" fmla="*/ 0 h 75"/>
                    <a:gd name="T36" fmla="*/ 235 w 292"/>
                    <a:gd name="T37" fmla="*/ 0 h 75"/>
                    <a:gd name="T38" fmla="*/ 242 w 292"/>
                    <a:gd name="T39" fmla="*/ 0 h 75"/>
                    <a:gd name="T40" fmla="*/ 254 w 292"/>
                    <a:gd name="T41" fmla="*/ 3 h 75"/>
                    <a:gd name="T42" fmla="*/ 264 w 292"/>
                    <a:gd name="T43" fmla="*/ 5 h 75"/>
                    <a:gd name="T44" fmla="*/ 274 w 292"/>
                    <a:gd name="T45" fmla="*/ 8 h 75"/>
                    <a:gd name="T46" fmla="*/ 279 w 292"/>
                    <a:gd name="T47" fmla="*/ 12 h 75"/>
                    <a:gd name="T48" fmla="*/ 283 w 292"/>
                    <a:gd name="T49" fmla="*/ 15 h 75"/>
                    <a:gd name="T50" fmla="*/ 287 w 292"/>
                    <a:gd name="T51" fmla="*/ 19 h 75"/>
                    <a:gd name="T52" fmla="*/ 288 w 292"/>
                    <a:gd name="T53" fmla="*/ 22 h 75"/>
                    <a:gd name="T54" fmla="*/ 290 w 292"/>
                    <a:gd name="T55" fmla="*/ 25 h 75"/>
                    <a:gd name="T56" fmla="*/ 292 w 292"/>
                    <a:gd name="T57" fmla="*/ 28 h 75"/>
                    <a:gd name="T58" fmla="*/ 292 w 292"/>
                    <a:gd name="T59" fmla="*/ 29 h 75"/>
                    <a:gd name="T60" fmla="*/ 292 w 292"/>
                    <a:gd name="T61" fmla="*/ 32 h 75"/>
                    <a:gd name="T62" fmla="*/ 292 w 292"/>
                    <a:gd name="T63" fmla="*/ 32 h 75"/>
                    <a:gd name="T64" fmla="*/ 292 w 292"/>
                    <a:gd name="T65" fmla="*/ 33 h 75"/>
                    <a:gd name="T66" fmla="*/ 288 w 292"/>
                    <a:gd name="T67" fmla="*/ 35 h 75"/>
                    <a:gd name="T68" fmla="*/ 287 w 292"/>
                    <a:gd name="T69" fmla="*/ 36 h 75"/>
                    <a:gd name="T70" fmla="*/ 283 w 292"/>
                    <a:gd name="T71" fmla="*/ 37 h 75"/>
                    <a:gd name="T72" fmla="*/ 279 w 292"/>
                    <a:gd name="T73" fmla="*/ 39 h 75"/>
                    <a:gd name="T74" fmla="*/ 275 w 292"/>
                    <a:gd name="T75" fmla="*/ 40 h 75"/>
                    <a:gd name="T76" fmla="*/ 269 w 292"/>
                    <a:gd name="T77" fmla="*/ 42 h 75"/>
                    <a:gd name="T78" fmla="*/ 264 w 292"/>
                    <a:gd name="T79" fmla="*/ 43 h 75"/>
                    <a:gd name="T80" fmla="*/ 255 w 292"/>
                    <a:gd name="T81" fmla="*/ 46 h 75"/>
                    <a:gd name="T82" fmla="*/ 249 w 292"/>
                    <a:gd name="T83" fmla="*/ 47 h 75"/>
                    <a:gd name="T84" fmla="*/ 240 w 292"/>
                    <a:gd name="T85" fmla="*/ 50 h 75"/>
                    <a:gd name="T86" fmla="*/ 232 w 292"/>
                    <a:gd name="T87" fmla="*/ 51 h 75"/>
                    <a:gd name="T88" fmla="*/ 222 w 292"/>
                    <a:gd name="T89" fmla="*/ 54 h 75"/>
                    <a:gd name="T90" fmla="*/ 212 w 292"/>
                    <a:gd name="T91" fmla="*/ 57 h 75"/>
                    <a:gd name="T92" fmla="*/ 200 w 292"/>
                    <a:gd name="T93" fmla="*/ 60 h 75"/>
                    <a:gd name="T94" fmla="*/ 177 w 292"/>
                    <a:gd name="T95" fmla="*/ 64 h 75"/>
                    <a:gd name="T96" fmla="*/ 152 w 292"/>
                    <a:gd name="T97" fmla="*/ 68 h 75"/>
                    <a:gd name="T98" fmla="*/ 127 w 292"/>
                    <a:gd name="T99" fmla="*/ 71 h 75"/>
                    <a:gd name="T100" fmla="*/ 101 w 292"/>
                    <a:gd name="T101" fmla="*/ 74 h 75"/>
                    <a:gd name="T102" fmla="*/ 76 w 292"/>
                    <a:gd name="T103" fmla="*/ 75 h 75"/>
                    <a:gd name="T104" fmla="*/ 51 w 292"/>
                    <a:gd name="T105" fmla="*/ 75 h 75"/>
                    <a:gd name="T106" fmla="*/ 24 w 292"/>
                    <a:gd name="T107" fmla="*/ 75 h 75"/>
                    <a:gd name="T108" fmla="*/ 0 w 292"/>
                    <a:gd name="T109" fmla="*/ 74 h 75"/>
                    <a:gd name="T110" fmla="*/ 0 w 292"/>
                    <a:gd name="T111" fmla="*/ 74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92" h="75">
                      <a:moveTo>
                        <a:pt x="0" y="74"/>
                      </a:moveTo>
                      <a:lnTo>
                        <a:pt x="0" y="36"/>
                      </a:lnTo>
                      <a:lnTo>
                        <a:pt x="15" y="35"/>
                      </a:lnTo>
                      <a:lnTo>
                        <a:pt x="31" y="33"/>
                      </a:lnTo>
                      <a:lnTo>
                        <a:pt x="48" y="30"/>
                      </a:lnTo>
                      <a:lnTo>
                        <a:pt x="64" y="28"/>
                      </a:lnTo>
                      <a:lnTo>
                        <a:pt x="81" y="25"/>
                      </a:lnTo>
                      <a:lnTo>
                        <a:pt x="98" y="22"/>
                      </a:lnTo>
                      <a:lnTo>
                        <a:pt x="114" y="18"/>
                      </a:lnTo>
                      <a:lnTo>
                        <a:pt x="132" y="14"/>
                      </a:lnTo>
                      <a:lnTo>
                        <a:pt x="147" y="10"/>
                      </a:lnTo>
                      <a:lnTo>
                        <a:pt x="161" y="7"/>
                      </a:lnTo>
                      <a:lnTo>
                        <a:pt x="174" y="4"/>
                      </a:lnTo>
                      <a:lnTo>
                        <a:pt x="187" y="3"/>
                      </a:lnTo>
                      <a:lnTo>
                        <a:pt x="199" y="1"/>
                      </a:lnTo>
                      <a:lnTo>
                        <a:pt x="209" y="0"/>
                      </a:lnTo>
                      <a:lnTo>
                        <a:pt x="219" y="0"/>
                      </a:lnTo>
                      <a:lnTo>
                        <a:pt x="229" y="0"/>
                      </a:lnTo>
                      <a:lnTo>
                        <a:pt x="235" y="0"/>
                      </a:lnTo>
                      <a:lnTo>
                        <a:pt x="242" y="0"/>
                      </a:lnTo>
                      <a:lnTo>
                        <a:pt x="254" y="3"/>
                      </a:lnTo>
                      <a:lnTo>
                        <a:pt x="264" y="5"/>
                      </a:lnTo>
                      <a:lnTo>
                        <a:pt x="274" y="8"/>
                      </a:lnTo>
                      <a:lnTo>
                        <a:pt x="279" y="12"/>
                      </a:lnTo>
                      <a:lnTo>
                        <a:pt x="283" y="15"/>
                      </a:lnTo>
                      <a:lnTo>
                        <a:pt x="287" y="19"/>
                      </a:lnTo>
                      <a:lnTo>
                        <a:pt x="288" y="22"/>
                      </a:lnTo>
                      <a:lnTo>
                        <a:pt x="290" y="25"/>
                      </a:lnTo>
                      <a:lnTo>
                        <a:pt x="292" y="28"/>
                      </a:lnTo>
                      <a:lnTo>
                        <a:pt x="292" y="29"/>
                      </a:lnTo>
                      <a:lnTo>
                        <a:pt x="292" y="32"/>
                      </a:lnTo>
                      <a:lnTo>
                        <a:pt x="292" y="32"/>
                      </a:lnTo>
                      <a:lnTo>
                        <a:pt x="292" y="33"/>
                      </a:lnTo>
                      <a:lnTo>
                        <a:pt x="288" y="35"/>
                      </a:lnTo>
                      <a:lnTo>
                        <a:pt x="287" y="36"/>
                      </a:lnTo>
                      <a:lnTo>
                        <a:pt x="283" y="37"/>
                      </a:lnTo>
                      <a:lnTo>
                        <a:pt x="279" y="39"/>
                      </a:lnTo>
                      <a:lnTo>
                        <a:pt x="275" y="40"/>
                      </a:lnTo>
                      <a:lnTo>
                        <a:pt x="269" y="42"/>
                      </a:lnTo>
                      <a:lnTo>
                        <a:pt x="264" y="43"/>
                      </a:lnTo>
                      <a:lnTo>
                        <a:pt x="255" y="46"/>
                      </a:lnTo>
                      <a:lnTo>
                        <a:pt x="249" y="47"/>
                      </a:lnTo>
                      <a:lnTo>
                        <a:pt x="240" y="50"/>
                      </a:lnTo>
                      <a:lnTo>
                        <a:pt x="232" y="51"/>
                      </a:lnTo>
                      <a:lnTo>
                        <a:pt x="222" y="54"/>
                      </a:lnTo>
                      <a:lnTo>
                        <a:pt x="212" y="57"/>
                      </a:lnTo>
                      <a:lnTo>
                        <a:pt x="200" y="60"/>
                      </a:lnTo>
                      <a:lnTo>
                        <a:pt x="177" y="64"/>
                      </a:lnTo>
                      <a:lnTo>
                        <a:pt x="152" y="68"/>
                      </a:lnTo>
                      <a:lnTo>
                        <a:pt x="127" y="71"/>
                      </a:lnTo>
                      <a:lnTo>
                        <a:pt x="101" y="74"/>
                      </a:lnTo>
                      <a:lnTo>
                        <a:pt x="76" y="75"/>
                      </a:lnTo>
                      <a:lnTo>
                        <a:pt x="51" y="75"/>
                      </a:lnTo>
                      <a:lnTo>
                        <a:pt x="24" y="75"/>
                      </a:lnTo>
                      <a:lnTo>
                        <a:pt x="0" y="74"/>
                      </a:lnTo>
                      <a:lnTo>
                        <a:pt x="0" y="7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组合 34"/>
            <p:cNvGrpSpPr/>
            <p:nvPr/>
          </p:nvGrpSpPr>
          <p:grpSpPr>
            <a:xfrm>
              <a:off x="3126746" y="4079099"/>
              <a:ext cx="507365" cy="509905"/>
              <a:chOff x="2904774" y="4074190"/>
              <a:chExt cx="507365" cy="509905"/>
            </a:xfrm>
          </p:grpSpPr>
          <p:pic>
            <p:nvPicPr>
              <p:cNvPr id="44" name="图片 4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4774" y="407419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45" name="组合 44"/>
              <p:cNvGrpSpPr/>
              <p:nvPr/>
            </p:nvGrpSpPr>
            <p:grpSpPr>
              <a:xfrm>
                <a:off x="3046388" y="4172309"/>
                <a:ext cx="224136" cy="313667"/>
                <a:chOff x="1554163" y="1530350"/>
                <a:chExt cx="576262" cy="806451"/>
              </a:xfrm>
              <a:solidFill>
                <a:srgbClr val="FF0000"/>
              </a:solidFill>
            </p:grpSpPr>
            <p:sp>
              <p:nvSpPr>
                <p:cNvPr id="46" name="Freeform 30"/>
                <p:cNvSpPr/>
                <p:nvPr/>
              </p:nvSpPr>
              <p:spPr bwMode="auto">
                <a:xfrm>
                  <a:off x="1554163" y="1570038"/>
                  <a:ext cx="266700" cy="766763"/>
                </a:xfrm>
                <a:custGeom>
                  <a:avLst/>
                  <a:gdLst>
                    <a:gd name="T0" fmla="*/ 284 w 336"/>
                    <a:gd name="T1" fmla="*/ 595 h 967"/>
                    <a:gd name="T2" fmla="*/ 266 w 336"/>
                    <a:gd name="T3" fmla="*/ 655 h 967"/>
                    <a:gd name="T4" fmla="*/ 244 w 336"/>
                    <a:gd name="T5" fmla="*/ 712 h 967"/>
                    <a:gd name="T6" fmla="*/ 214 w 336"/>
                    <a:gd name="T7" fmla="*/ 765 h 967"/>
                    <a:gd name="T8" fmla="*/ 181 w 336"/>
                    <a:gd name="T9" fmla="*/ 814 h 967"/>
                    <a:gd name="T10" fmla="*/ 131 w 336"/>
                    <a:gd name="T11" fmla="*/ 875 h 967"/>
                    <a:gd name="T12" fmla="*/ 93 w 336"/>
                    <a:gd name="T13" fmla="*/ 910 h 967"/>
                    <a:gd name="T14" fmla="*/ 57 w 336"/>
                    <a:gd name="T15" fmla="*/ 938 h 967"/>
                    <a:gd name="T16" fmla="*/ 27 w 336"/>
                    <a:gd name="T17" fmla="*/ 959 h 967"/>
                    <a:gd name="T18" fmla="*/ 7 w 336"/>
                    <a:gd name="T19" fmla="*/ 967 h 967"/>
                    <a:gd name="T20" fmla="*/ 0 w 336"/>
                    <a:gd name="T21" fmla="*/ 964 h 967"/>
                    <a:gd name="T22" fmla="*/ 2 w 336"/>
                    <a:gd name="T23" fmla="*/ 959 h 967"/>
                    <a:gd name="T24" fmla="*/ 7 w 336"/>
                    <a:gd name="T25" fmla="*/ 949 h 967"/>
                    <a:gd name="T26" fmla="*/ 15 w 336"/>
                    <a:gd name="T27" fmla="*/ 935 h 967"/>
                    <a:gd name="T28" fmla="*/ 29 w 336"/>
                    <a:gd name="T29" fmla="*/ 918 h 967"/>
                    <a:gd name="T30" fmla="*/ 47 w 336"/>
                    <a:gd name="T31" fmla="*/ 896 h 967"/>
                    <a:gd name="T32" fmla="*/ 88 w 336"/>
                    <a:gd name="T33" fmla="*/ 846 h 967"/>
                    <a:gd name="T34" fmla="*/ 117 w 336"/>
                    <a:gd name="T35" fmla="*/ 806 h 967"/>
                    <a:gd name="T36" fmla="*/ 136 w 336"/>
                    <a:gd name="T37" fmla="*/ 772 h 967"/>
                    <a:gd name="T38" fmla="*/ 156 w 336"/>
                    <a:gd name="T39" fmla="*/ 735 h 967"/>
                    <a:gd name="T40" fmla="*/ 195 w 336"/>
                    <a:gd name="T41" fmla="*/ 658 h 967"/>
                    <a:gd name="T42" fmla="*/ 224 w 336"/>
                    <a:gd name="T43" fmla="*/ 576 h 967"/>
                    <a:gd name="T44" fmla="*/ 243 w 336"/>
                    <a:gd name="T45" fmla="*/ 503 h 967"/>
                    <a:gd name="T46" fmla="*/ 249 w 336"/>
                    <a:gd name="T47" fmla="*/ 456 h 967"/>
                    <a:gd name="T48" fmla="*/ 254 w 336"/>
                    <a:gd name="T49" fmla="*/ 404 h 967"/>
                    <a:gd name="T50" fmla="*/ 259 w 336"/>
                    <a:gd name="T51" fmla="*/ 349 h 967"/>
                    <a:gd name="T52" fmla="*/ 263 w 336"/>
                    <a:gd name="T53" fmla="*/ 290 h 967"/>
                    <a:gd name="T54" fmla="*/ 263 w 336"/>
                    <a:gd name="T55" fmla="*/ 227 h 967"/>
                    <a:gd name="T56" fmla="*/ 263 w 336"/>
                    <a:gd name="T57" fmla="*/ 168 h 967"/>
                    <a:gd name="T58" fmla="*/ 261 w 336"/>
                    <a:gd name="T59" fmla="*/ 117 h 967"/>
                    <a:gd name="T60" fmla="*/ 259 w 336"/>
                    <a:gd name="T61" fmla="*/ 78 h 967"/>
                    <a:gd name="T62" fmla="*/ 258 w 336"/>
                    <a:gd name="T63" fmla="*/ 49 h 967"/>
                    <a:gd name="T64" fmla="*/ 254 w 336"/>
                    <a:gd name="T65" fmla="*/ 32 h 967"/>
                    <a:gd name="T66" fmla="*/ 248 w 336"/>
                    <a:gd name="T67" fmla="*/ 19 h 967"/>
                    <a:gd name="T68" fmla="*/ 243 w 336"/>
                    <a:gd name="T69" fmla="*/ 9 h 967"/>
                    <a:gd name="T70" fmla="*/ 244 w 336"/>
                    <a:gd name="T71" fmla="*/ 0 h 967"/>
                    <a:gd name="T72" fmla="*/ 249 w 336"/>
                    <a:gd name="T73" fmla="*/ 2 h 967"/>
                    <a:gd name="T74" fmla="*/ 259 w 336"/>
                    <a:gd name="T75" fmla="*/ 3 h 967"/>
                    <a:gd name="T76" fmla="*/ 276 w 336"/>
                    <a:gd name="T77" fmla="*/ 6 h 967"/>
                    <a:gd name="T78" fmla="*/ 297 w 336"/>
                    <a:gd name="T79" fmla="*/ 10 h 967"/>
                    <a:gd name="T80" fmla="*/ 326 w 336"/>
                    <a:gd name="T81" fmla="*/ 17 h 967"/>
                    <a:gd name="T82" fmla="*/ 336 w 336"/>
                    <a:gd name="T83" fmla="*/ 48 h 967"/>
                    <a:gd name="T84" fmla="*/ 336 w 336"/>
                    <a:gd name="T85" fmla="*/ 94 h 967"/>
                    <a:gd name="T86" fmla="*/ 334 w 336"/>
                    <a:gd name="T87" fmla="*/ 145 h 967"/>
                    <a:gd name="T88" fmla="*/ 331 w 336"/>
                    <a:gd name="T89" fmla="*/ 200 h 967"/>
                    <a:gd name="T90" fmla="*/ 329 w 336"/>
                    <a:gd name="T91" fmla="*/ 259 h 967"/>
                    <a:gd name="T92" fmla="*/ 326 w 336"/>
                    <a:gd name="T93" fmla="*/ 322 h 967"/>
                    <a:gd name="T94" fmla="*/ 322 w 336"/>
                    <a:gd name="T95" fmla="*/ 382 h 967"/>
                    <a:gd name="T96" fmla="*/ 316 w 336"/>
                    <a:gd name="T97" fmla="*/ 435 h 967"/>
                    <a:gd name="T98" fmla="*/ 309 w 336"/>
                    <a:gd name="T99" fmla="*/ 481 h 967"/>
                    <a:gd name="T100" fmla="*/ 302 w 336"/>
                    <a:gd name="T101" fmla="*/ 521 h 967"/>
                    <a:gd name="T102" fmla="*/ 294 w 336"/>
                    <a:gd name="T103" fmla="*/ 555 h 9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967">
                      <a:moveTo>
                        <a:pt x="294" y="555"/>
                      </a:moveTo>
                      <a:lnTo>
                        <a:pt x="289" y="576"/>
                      </a:lnTo>
                      <a:lnTo>
                        <a:pt x="284" y="595"/>
                      </a:lnTo>
                      <a:lnTo>
                        <a:pt x="279" y="616"/>
                      </a:lnTo>
                      <a:lnTo>
                        <a:pt x="273" y="636"/>
                      </a:lnTo>
                      <a:lnTo>
                        <a:pt x="266" y="655"/>
                      </a:lnTo>
                      <a:lnTo>
                        <a:pt x="259" y="673"/>
                      </a:lnTo>
                      <a:lnTo>
                        <a:pt x="253" y="693"/>
                      </a:lnTo>
                      <a:lnTo>
                        <a:pt x="244" y="712"/>
                      </a:lnTo>
                      <a:lnTo>
                        <a:pt x="236" y="730"/>
                      </a:lnTo>
                      <a:lnTo>
                        <a:pt x="226" y="748"/>
                      </a:lnTo>
                      <a:lnTo>
                        <a:pt x="214" y="765"/>
                      </a:lnTo>
                      <a:lnTo>
                        <a:pt x="205" y="782"/>
                      </a:lnTo>
                      <a:lnTo>
                        <a:pt x="193" y="799"/>
                      </a:lnTo>
                      <a:lnTo>
                        <a:pt x="181" y="814"/>
                      </a:lnTo>
                      <a:lnTo>
                        <a:pt x="156" y="846"/>
                      </a:lnTo>
                      <a:lnTo>
                        <a:pt x="143" y="861"/>
                      </a:lnTo>
                      <a:lnTo>
                        <a:pt x="131" y="875"/>
                      </a:lnTo>
                      <a:lnTo>
                        <a:pt x="118" y="888"/>
                      </a:lnTo>
                      <a:lnTo>
                        <a:pt x="105" y="899"/>
                      </a:lnTo>
                      <a:lnTo>
                        <a:pt x="93" y="910"/>
                      </a:lnTo>
                      <a:lnTo>
                        <a:pt x="80" y="920"/>
                      </a:lnTo>
                      <a:lnTo>
                        <a:pt x="68" y="930"/>
                      </a:lnTo>
                      <a:lnTo>
                        <a:pt x="57" y="938"/>
                      </a:lnTo>
                      <a:lnTo>
                        <a:pt x="45" y="946"/>
                      </a:lnTo>
                      <a:lnTo>
                        <a:pt x="35" y="953"/>
                      </a:lnTo>
                      <a:lnTo>
                        <a:pt x="27" y="959"/>
                      </a:lnTo>
                      <a:lnTo>
                        <a:pt x="19" y="963"/>
                      </a:lnTo>
                      <a:lnTo>
                        <a:pt x="12" y="966"/>
                      </a:lnTo>
                      <a:lnTo>
                        <a:pt x="7" y="967"/>
                      </a:lnTo>
                      <a:lnTo>
                        <a:pt x="4" y="967"/>
                      </a:lnTo>
                      <a:lnTo>
                        <a:pt x="2" y="966"/>
                      </a:lnTo>
                      <a:lnTo>
                        <a:pt x="0" y="964"/>
                      </a:lnTo>
                      <a:lnTo>
                        <a:pt x="0" y="963"/>
                      </a:lnTo>
                      <a:lnTo>
                        <a:pt x="0" y="962"/>
                      </a:lnTo>
                      <a:lnTo>
                        <a:pt x="2" y="959"/>
                      </a:lnTo>
                      <a:lnTo>
                        <a:pt x="2" y="956"/>
                      </a:lnTo>
                      <a:lnTo>
                        <a:pt x="4" y="953"/>
                      </a:lnTo>
                      <a:lnTo>
                        <a:pt x="7" y="949"/>
                      </a:lnTo>
                      <a:lnTo>
                        <a:pt x="9" y="945"/>
                      </a:lnTo>
                      <a:lnTo>
                        <a:pt x="12" y="941"/>
                      </a:lnTo>
                      <a:lnTo>
                        <a:pt x="15" y="935"/>
                      </a:lnTo>
                      <a:lnTo>
                        <a:pt x="20" y="930"/>
                      </a:lnTo>
                      <a:lnTo>
                        <a:pt x="24" y="924"/>
                      </a:lnTo>
                      <a:lnTo>
                        <a:pt x="29" y="918"/>
                      </a:lnTo>
                      <a:lnTo>
                        <a:pt x="35" y="911"/>
                      </a:lnTo>
                      <a:lnTo>
                        <a:pt x="40" y="904"/>
                      </a:lnTo>
                      <a:lnTo>
                        <a:pt x="47" y="896"/>
                      </a:lnTo>
                      <a:lnTo>
                        <a:pt x="60" y="881"/>
                      </a:lnTo>
                      <a:lnTo>
                        <a:pt x="75" y="864"/>
                      </a:lnTo>
                      <a:lnTo>
                        <a:pt x="88" y="846"/>
                      </a:lnTo>
                      <a:lnTo>
                        <a:pt x="102" y="826"/>
                      </a:lnTo>
                      <a:lnTo>
                        <a:pt x="110" y="817"/>
                      </a:lnTo>
                      <a:lnTo>
                        <a:pt x="117" y="806"/>
                      </a:lnTo>
                      <a:lnTo>
                        <a:pt x="123" y="794"/>
                      </a:lnTo>
                      <a:lnTo>
                        <a:pt x="130" y="783"/>
                      </a:lnTo>
                      <a:lnTo>
                        <a:pt x="136" y="772"/>
                      </a:lnTo>
                      <a:lnTo>
                        <a:pt x="143" y="760"/>
                      </a:lnTo>
                      <a:lnTo>
                        <a:pt x="150" y="748"/>
                      </a:lnTo>
                      <a:lnTo>
                        <a:pt x="156" y="735"/>
                      </a:lnTo>
                      <a:lnTo>
                        <a:pt x="170" y="711"/>
                      </a:lnTo>
                      <a:lnTo>
                        <a:pt x="183" y="684"/>
                      </a:lnTo>
                      <a:lnTo>
                        <a:pt x="195" y="658"/>
                      </a:lnTo>
                      <a:lnTo>
                        <a:pt x="205" y="631"/>
                      </a:lnTo>
                      <a:lnTo>
                        <a:pt x="214" y="604"/>
                      </a:lnTo>
                      <a:lnTo>
                        <a:pt x="224" y="576"/>
                      </a:lnTo>
                      <a:lnTo>
                        <a:pt x="233" y="548"/>
                      </a:lnTo>
                      <a:lnTo>
                        <a:pt x="239" y="519"/>
                      </a:lnTo>
                      <a:lnTo>
                        <a:pt x="243" y="503"/>
                      </a:lnTo>
                      <a:lnTo>
                        <a:pt x="244" y="488"/>
                      </a:lnTo>
                      <a:lnTo>
                        <a:pt x="248" y="473"/>
                      </a:lnTo>
                      <a:lnTo>
                        <a:pt x="249" y="456"/>
                      </a:lnTo>
                      <a:lnTo>
                        <a:pt x="251" y="439"/>
                      </a:lnTo>
                      <a:lnTo>
                        <a:pt x="253" y="422"/>
                      </a:lnTo>
                      <a:lnTo>
                        <a:pt x="254" y="404"/>
                      </a:lnTo>
                      <a:lnTo>
                        <a:pt x="256" y="386"/>
                      </a:lnTo>
                      <a:lnTo>
                        <a:pt x="258" y="368"/>
                      </a:lnTo>
                      <a:lnTo>
                        <a:pt x="259" y="349"/>
                      </a:lnTo>
                      <a:lnTo>
                        <a:pt x="261" y="331"/>
                      </a:lnTo>
                      <a:lnTo>
                        <a:pt x="261" y="310"/>
                      </a:lnTo>
                      <a:lnTo>
                        <a:pt x="263" y="290"/>
                      </a:lnTo>
                      <a:lnTo>
                        <a:pt x="263" y="269"/>
                      </a:lnTo>
                      <a:lnTo>
                        <a:pt x="263" y="248"/>
                      </a:lnTo>
                      <a:lnTo>
                        <a:pt x="263" y="227"/>
                      </a:lnTo>
                      <a:lnTo>
                        <a:pt x="263" y="207"/>
                      </a:lnTo>
                      <a:lnTo>
                        <a:pt x="263" y="186"/>
                      </a:lnTo>
                      <a:lnTo>
                        <a:pt x="263" y="168"/>
                      </a:lnTo>
                      <a:lnTo>
                        <a:pt x="263" y="149"/>
                      </a:lnTo>
                      <a:lnTo>
                        <a:pt x="261" y="133"/>
                      </a:lnTo>
                      <a:lnTo>
                        <a:pt x="261" y="117"/>
                      </a:lnTo>
                      <a:lnTo>
                        <a:pt x="261" y="103"/>
                      </a:lnTo>
                      <a:lnTo>
                        <a:pt x="259" y="90"/>
                      </a:lnTo>
                      <a:lnTo>
                        <a:pt x="259" y="78"/>
                      </a:lnTo>
                      <a:lnTo>
                        <a:pt x="258" y="67"/>
                      </a:lnTo>
                      <a:lnTo>
                        <a:pt x="258" y="58"/>
                      </a:lnTo>
                      <a:lnTo>
                        <a:pt x="258" y="49"/>
                      </a:lnTo>
                      <a:lnTo>
                        <a:pt x="256" y="42"/>
                      </a:lnTo>
                      <a:lnTo>
                        <a:pt x="256" y="37"/>
                      </a:lnTo>
                      <a:lnTo>
                        <a:pt x="254" y="32"/>
                      </a:lnTo>
                      <a:lnTo>
                        <a:pt x="254" y="28"/>
                      </a:lnTo>
                      <a:lnTo>
                        <a:pt x="251" y="24"/>
                      </a:lnTo>
                      <a:lnTo>
                        <a:pt x="248" y="19"/>
                      </a:lnTo>
                      <a:lnTo>
                        <a:pt x="246" y="16"/>
                      </a:lnTo>
                      <a:lnTo>
                        <a:pt x="244" y="12"/>
                      </a:lnTo>
                      <a:lnTo>
                        <a:pt x="243" y="9"/>
                      </a:lnTo>
                      <a:lnTo>
                        <a:pt x="243" y="6"/>
                      </a:lnTo>
                      <a:lnTo>
                        <a:pt x="243" y="3"/>
                      </a:lnTo>
                      <a:lnTo>
                        <a:pt x="244" y="0"/>
                      </a:lnTo>
                      <a:lnTo>
                        <a:pt x="246" y="0"/>
                      </a:lnTo>
                      <a:lnTo>
                        <a:pt x="248" y="2"/>
                      </a:lnTo>
                      <a:lnTo>
                        <a:pt x="249" y="2"/>
                      </a:lnTo>
                      <a:lnTo>
                        <a:pt x="253" y="2"/>
                      </a:lnTo>
                      <a:lnTo>
                        <a:pt x="256" y="2"/>
                      </a:lnTo>
                      <a:lnTo>
                        <a:pt x="259" y="3"/>
                      </a:lnTo>
                      <a:lnTo>
                        <a:pt x="264" y="5"/>
                      </a:lnTo>
                      <a:lnTo>
                        <a:pt x="269" y="5"/>
                      </a:lnTo>
                      <a:lnTo>
                        <a:pt x="276" y="6"/>
                      </a:lnTo>
                      <a:lnTo>
                        <a:pt x="283" y="7"/>
                      </a:lnTo>
                      <a:lnTo>
                        <a:pt x="289" y="9"/>
                      </a:lnTo>
                      <a:lnTo>
                        <a:pt x="297" y="10"/>
                      </a:lnTo>
                      <a:lnTo>
                        <a:pt x="306" y="13"/>
                      </a:lnTo>
                      <a:lnTo>
                        <a:pt x="316" y="14"/>
                      </a:lnTo>
                      <a:lnTo>
                        <a:pt x="326" y="17"/>
                      </a:lnTo>
                      <a:lnTo>
                        <a:pt x="336" y="20"/>
                      </a:lnTo>
                      <a:lnTo>
                        <a:pt x="336" y="34"/>
                      </a:lnTo>
                      <a:lnTo>
                        <a:pt x="336" y="48"/>
                      </a:lnTo>
                      <a:lnTo>
                        <a:pt x="336" y="63"/>
                      </a:lnTo>
                      <a:lnTo>
                        <a:pt x="336" y="78"/>
                      </a:lnTo>
                      <a:lnTo>
                        <a:pt x="336" y="94"/>
                      </a:lnTo>
                      <a:lnTo>
                        <a:pt x="334" y="110"/>
                      </a:lnTo>
                      <a:lnTo>
                        <a:pt x="334" y="127"/>
                      </a:lnTo>
                      <a:lnTo>
                        <a:pt x="334" y="145"/>
                      </a:lnTo>
                      <a:lnTo>
                        <a:pt x="332" y="162"/>
                      </a:lnTo>
                      <a:lnTo>
                        <a:pt x="332" y="180"/>
                      </a:lnTo>
                      <a:lnTo>
                        <a:pt x="331" y="200"/>
                      </a:lnTo>
                      <a:lnTo>
                        <a:pt x="331" y="219"/>
                      </a:lnTo>
                      <a:lnTo>
                        <a:pt x="329" y="239"/>
                      </a:lnTo>
                      <a:lnTo>
                        <a:pt x="329" y="259"/>
                      </a:lnTo>
                      <a:lnTo>
                        <a:pt x="327" y="280"/>
                      </a:lnTo>
                      <a:lnTo>
                        <a:pt x="327" y="301"/>
                      </a:lnTo>
                      <a:lnTo>
                        <a:pt x="326" y="322"/>
                      </a:lnTo>
                      <a:lnTo>
                        <a:pt x="324" y="343"/>
                      </a:lnTo>
                      <a:lnTo>
                        <a:pt x="324" y="363"/>
                      </a:lnTo>
                      <a:lnTo>
                        <a:pt x="322" y="382"/>
                      </a:lnTo>
                      <a:lnTo>
                        <a:pt x="321" y="400"/>
                      </a:lnTo>
                      <a:lnTo>
                        <a:pt x="319" y="417"/>
                      </a:lnTo>
                      <a:lnTo>
                        <a:pt x="316" y="435"/>
                      </a:lnTo>
                      <a:lnTo>
                        <a:pt x="314" y="450"/>
                      </a:lnTo>
                      <a:lnTo>
                        <a:pt x="312" y="466"/>
                      </a:lnTo>
                      <a:lnTo>
                        <a:pt x="309" y="481"/>
                      </a:lnTo>
                      <a:lnTo>
                        <a:pt x="307" y="495"/>
                      </a:lnTo>
                      <a:lnTo>
                        <a:pt x="304" y="507"/>
                      </a:lnTo>
                      <a:lnTo>
                        <a:pt x="302" y="521"/>
                      </a:lnTo>
                      <a:lnTo>
                        <a:pt x="299" y="533"/>
                      </a:lnTo>
                      <a:lnTo>
                        <a:pt x="297" y="544"/>
                      </a:lnTo>
                      <a:lnTo>
                        <a:pt x="294" y="555"/>
                      </a:lnTo>
                      <a:lnTo>
                        <a:pt x="294" y="5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31"/>
                <p:cNvSpPr/>
                <p:nvPr/>
              </p:nvSpPr>
              <p:spPr bwMode="auto">
                <a:xfrm>
                  <a:off x="1781175" y="1530350"/>
                  <a:ext cx="349250" cy="801688"/>
                </a:xfrm>
                <a:custGeom>
                  <a:avLst/>
                  <a:gdLst>
                    <a:gd name="T0" fmla="*/ 234 w 440"/>
                    <a:gd name="T1" fmla="*/ 863 h 1012"/>
                    <a:gd name="T2" fmla="*/ 211 w 440"/>
                    <a:gd name="T3" fmla="*/ 844 h 1012"/>
                    <a:gd name="T4" fmla="*/ 201 w 440"/>
                    <a:gd name="T5" fmla="*/ 833 h 1012"/>
                    <a:gd name="T6" fmla="*/ 204 w 440"/>
                    <a:gd name="T7" fmla="*/ 829 h 1012"/>
                    <a:gd name="T8" fmla="*/ 216 w 440"/>
                    <a:gd name="T9" fmla="*/ 828 h 1012"/>
                    <a:gd name="T10" fmla="*/ 237 w 440"/>
                    <a:gd name="T11" fmla="*/ 829 h 1012"/>
                    <a:gd name="T12" fmla="*/ 279 w 440"/>
                    <a:gd name="T13" fmla="*/ 837 h 1012"/>
                    <a:gd name="T14" fmla="*/ 320 w 440"/>
                    <a:gd name="T15" fmla="*/ 842 h 1012"/>
                    <a:gd name="T16" fmla="*/ 339 w 440"/>
                    <a:gd name="T17" fmla="*/ 835 h 1012"/>
                    <a:gd name="T18" fmla="*/ 349 w 440"/>
                    <a:gd name="T19" fmla="*/ 814 h 1012"/>
                    <a:gd name="T20" fmla="*/ 352 w 440"/>
                    <a:gd name="T21" fmla="*/ 787 h 1012"/>
                    <a:gd name="T22" fmla="*/ 354 w 440"/>
                    <a:gd name="T23" fmla="*/ 740 h 1012"/>
                    <a:gd name="T24" fmla="*/ 354 w 440"/>
                    <a:gd name="T25" fmla="*/ 670 h 1012"/>
                    <a:gd name="T26" fmla="*/ 352 w 440"/>
                    <a:gd name="T27" fmla="*/ 500 h 1012"/>
                    <a:gd name="T28" fmla="*/ 347 w 440"/>
                    <a:gd name="T29" fmla="*/ 358 h 1012"/>
                    <a:gd name="T30" fmla="*/ 345 w 440"/>
                    <a:gd name="T31" fmla="*/ 287 h 1012"/>
                    <a:gd name="T32" fmla="*/ 344 w 440"/>
                    <a:gd name="T33" fmla="*/ 237 h 1012"/>
                    <a:gd name="T34" fmla="*/ 344 w 440"/>
                    <a:gd name="T35" fmla="*/ 205 h 1012"/>
                    <a:gd name="T36" fmla="*/ 342 w 440"/>
                    <a:gd name="T37" fmla="*/ 158 h 1012"/>
                    <a:gd name="T38" fmla="*/ 332 w 440"/>
                    <a:gd name="T39" fmla="*/ 103 h 1012"/>
                    <a:gd name="T40" fmla="*/ 312 w 440"/>
                    <a:gd name="T41" fmla="*/ 74 h 1012"/>
                    <a:gd name="T42" fmla="*/ 299 w 440"/>
                    <a:gd name="T43" fmla="*/ 71 h 1012"/>
                    <a:gd name="T44" fmla="*/ 272 w 440"/>
                    <a:gd name="T45" fmla="*/ 71 h 1012"/>
                    <a:gd name="T46" fmla="*/ 234 w 440"/>
                    <a:gd name="T47" fmla="*/ 75 h 1012"/>
                    <a:gd name="T48" fmla="*/ 181 w 440"/>
                    <a:gd name="T49" fmla="*/ 84 h 1012"/>
                    <a:gd name="T50" fmla="*/ 116 w 440"/>
                    <a:gd name="T51" fmla="*/ 95 h 1012"/>
                    <a:gd name="T52" fmla="*/ 35 w 440"/>
                    <a:gd name="T53" fmla="*/ 109 h 1012"/>
                    <a:gd name="T54" fmla="*/ 13 w 440"/>
                    <a:gd name="T55" fmla="*/ 69 h 1012"/>
                    <a:gd name="T56" fmla="*/ 55 w 440"/>
                    <a:gd name="T57" fmla="*/ 64 h 1012"/>
                    <a:gd name="T58" fmla="*/ 111 w 440"/>
                    <a:gd name="T59" fmla="*/ 56 h 1012"/>
                    <a:gd name="T60" fmla="*/ 179 w 440"/>
                    <a:gd name="T61" fmla="*/ 43 h 1012"/>
                    <a:gd name="T62" fmla="*/ 237 w 440"/>
                    <a:gd name="T63" fmla="*/ 32 h 1012"/>
                    <a:gd name="T64" fmla="*/ 275 w 440"/>
                    <a:gd name="T65" fmla="*/ 23 h 1012"/>
                    <a:gd name="T66" fmla="*/ 294 w 440"/>
                    <a:gd name="T67" fmla="*/ 14 h 1012"/>
                    <a:gd name="T68" fmla="*/ 310 w 440"/>
                    <a:gd name="T69" fmla="*/ 2 h 1012"/>
                    <a:gd name="T70" fmla="*/ 337 w 440"/>
                    <a:gd name="T71" fmla="*/ 2 h 1012"/>
                    <a:gd name="T72" fmla="*/ 383 w 440"/>
                    <a:gd name="T73" fmla="*/ 21 h 1012"/>
                    <a:gd name="T74" fmla="*/ 423 w 440"/>
                    <a:gd name="T75" fmla="*/ 46 h 1012"/>
                    <a:gd name="T76" fmla="*/ 440 w 440"/>
                    <a:gd name="T77" fmla="*/ 70 h 1012"/>
                    <a:gd name="T78" fmla="*/ 435 w 440"/>
                    <a:gd name="T79" fmla="*/ 85 h 1012"/>
                    <a:gd name="T80" fmla="*/ 422 w 440"/>
                    <a:gd name="T81" fmla="*/ 98 h 1012"/>
                    <a:gd name="T82" fmla="*/ 413 w 440"/>
                    <a:gd name="T83" fmla="*/ 128 h 1012"/>
                    <a:gd name="T84" fmla="*/ 412 w 440"/>
                    <a:gd name="T85" fmla="*/ 181 h 1012"/>
                    <a:gd name="T86" fmla="*/ 413 w 440"/>
                    <a:gd name="T87" fmla="*/ 257 h 1012"/>
                    <a:gd name="T88" fmla="*/ 418 w 440"/>
                    <a:gd name="T89" fmla="*/ 347 h 1012"/>
                    <a:gd name="T90" fmla="*/ 422 w 440"/>
                    <a:gd name="T91" fmla="*/ 446 h 1012"/>
                    <a:gd name="T92" fmla="*/ 427 w 440"/>
                    <a:gd name="T93" fmla="*/ 577 h 1012"/>
                    <a:gd name="T94" fmla="*/ 430 w 440"/>
                    <a:gd name="T95" fmla="*/ 681 h 1012"/>
                    <a:gd name="T96" fmla="*/ 430 w 440"/>
                    <a:gd name="T97" fmla="*/ 766 h 1012"/>
                    <a:gd name="T98" fmla="*/ 427 w 440"/>
                    <a:gd name="T99" fmla="*/ 836 h 1012"/>
                    <a:gd name="T100" fmla="*/ 420 w 440"/>
                    <a:gd name="T101" fmla="*/ 890 h 1012"/>
                    <a:gd name="T102" fmla="*/ 410 w 440"/>
                    <a:gd name="T103" fmla="*/ 935 h 1012"/>
                    <a:gd name="T104" fmla="*/ 397 w 440"/>
                    <a:gd name="T105" fmla="*/ 968 h 1012"/>
                    <a:gd name="T106" fmla="*/ 370 w 440"/>
                    <a:gd name="T107" fmla="*/ 1002 h 1012"/>
                    <a:gd name="T108" fmla="*/ 349 w 440"/>
                    <a:gd name="T109" fmla="*/ 1009 h 1012"/>
                    <a:gd name="T110" fmla="*/ 334 w 440"/>
                    <a:gd name="T111" fmla="*/ 984 h 1012"/>
                    <a:gd name="T112" fmla="*/ 325 w 440"/>
                    <a:gd name="T113" fmla="*/ 949 h 1012"/>
                    <a:gd name="T114" fmla="*/ 309 w 440"/>
                    <a:gd name="T115" fmla="*/ 924 h 1012"/>
                    <a:gd name="T116" fmla="*/ 282 w 440"/>
                    <a:gd name="T117" fmla="*/ 897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40" h="1012">
                      <a:moveTo>
                        <a:pt x="261" y="882"/>
                      </a:moveTo>
                      <a:lnTo>
                        <a:pt x="254" y="876"/>
                      </a:lnTo>
                      <a:lnTo>
                        <a:pt x="247" y="872"/>
                      </a:lnTo>
                      <a:lnTo>
                        <a:pt x="241" y="867"/>
                      </a:lnTo>
                      <a:lnTo>
                        <a:pt x="234" y="863"/>
                      </a:lnTo>
                      <a:lnTo>
                        <a:pt x="229" y="858"/>
                      </a:lnTo>
                      <a:lnTo>
                        <a:pt x="222" y="854"/>
                      </a:lnTo>
                      <a:lnTo>
                        <a:pt x="219" y="851"/>
                      </a:lnTo>
                      <a:lnTo>
                        <a:pt x="214" y="847"/>
                      </a:lnTo>
                      <a:lnTo>
                        <a:pt x="211" y="844"/>
                      </a:lnTo>
                      <a:lnTo>
                        <a:pt x="207" y="842"/>
                      </a:lnTo>
                      <a:lnTo>
                        <a:pt x="206" y="839"/>
                      </a:lnTo>
                      <a:lnTo>
                        <a:pt x="202" y="837"/>
                      </a:lnTo>
                      <a:lnTo>
                        <a:pt x="202" y="835"/>
                      </a:lnTo>
                      <a:lnTo>
                        <a:pt x="201" y="833"/>
                      </a:lnTo>
                      <a:lnTo>
                        <a:pt x="201" y="832"/>
                      </a:lnTo>
                      <a:lnTo>
                        <a:pt x="201" y="830"/>
                      </a:lnTo>
                      <a:lnTo>
                        <a:pt x="202" y="830"/>
                      </a:lnTo>
                      <a:lnTo>
                        <a:pt x="202" y="829"/>
                      </a:lnTo>
                      <a:lnTo>
                        <a:pt x="204" y="829"/>
                      </a:lnTo>
                      <a:lnTo>
                        <a:pt x="206" y="829"/>
                      </a:lnTo>
                      <a:lnTo>
                        <a:pt x="207" y="828"/>
                      </a:lnTo>
                      <a:lnTo>
                        <a:pt x="209" y="828"/>
                      </a:lnTo>
                      <a:lnTo>
                        <a:pt x="212" y="828"/>
                      </a:lnTo>
                      <a:lnTo>
                        <a:pt x="216" y="828"/>
                      </a:lnTo>
                      <a:lnTo>
                        <a:pt x="219" y="828"/>
                      </a:lnTo>
                      <a:lnTo>
                        <a:pt x="222" y="828"/>
                      </a:lnTo>
                      <a:lnTo>
                        <a:pt x="227" y="828"/>
                      </a:lnTo>
                      <a:lnTo>
                        <a:pt x="232" y="829"/>
                      </a:lnTo>
                      <a:lnTo>
                        <a:pt x="237" y="829"/>
                      </a:lnTo>
                      <a:lnTo>
                        <a:pt x="244" y="829"/>
                      </a:lnTo>
                      <a:lnTo>
                        <a:pt x="251" y="830"/>
                      </a:lnTo>
                      <a:lnTo>
                        <a:pt x="257" y="830"/>
                      </a:lnTo>
                      <a:lnTo>
                        <a:pt x="269" y="835"/>
                      </a:lnTo>
                      <a:lnTo>
                        <a:pt x="279" y="837"/>
                      </a:lnTo>
                      <a:lnTo>
                        <a:pt x="289" y="839"/>
                      </a:lnTo>
                      <a:lnTo>
                        <a:pt x="299" y="842"/>
                      </a:lnTo>
                      <a:lnTo>
                        <a:pt x="305" y="842"/>
                      </a:lnTo>
                      <a:lnTo>
                        <a:pt x="314" y="842"/>
                      </a:lnTo>
                      <a:lnTo>
                        <a:pt x="320" y="842"/>
                      </a:lnTo>
                      <a:lnTo>
                        <a:pt x="325" y="840"/>
                      </a:lnTo>
                      <a:lnTo>
                        <a:pt x="329" y="840"/>
                      </a:lnTo>
                      <a:lnTo>
                        <a:pt x="332" y="839"/>
                      </a:lnTo>
                      <a:lnTo>
                        <a:pt x="335" y="836"/>
                      </a:lnTo>
                      <a:lnTo>
                        <a:pt x="339" y="835"/>
                      </a:lnTo>
                      <a:lnTo>
                        <a:pt x="342" y="830"/>
                      </a:lnTo>
                      <a:lnTo>
                        <a:pt x="344" y="826"/>
                      </a:lnTo>
                      <a:lnTo>
                        <a:pt x="347" y="822"/>
                      </a:lnTo>
                      <a:lnTo>
                        <a:pt x="349" y="818"/>
                      </a:lnTo>
                      <a:lnTo>
                        <a:pt x="349" y="814"/>
                      </a:lnTo>
                      <a:lnTo>
                        <a:pt x="350" y="811"/>
                      </a:lnTo>
                      <a:lnTo>
                        <a:pt x="350" y="805"/>
                      </a:lnTo>
                      <a:lnTo>
                        <a:pt x="350" y="801"/>
                      </a:lnTo>
                      <a:lnTo>
                        <a:pt x="352" y="794"/>
                      </a:lnTo>
                      <a:lnTo>
                        <a:pt x="352" y="787"/>
                      </a:lnTo>
                      <a:lnTo>
                        <a:pt x="352" y="780"/>
                      </a:lnTo>
                      <a:lnTo>
                        <a:pt x="352" y="771"/>
                      </a:lnTo>
                      <a:lnTo>
                        <a:pt x="352" y="762"/>
                      </a:lnTo>
                      <a:lnTo>
                        <a:pt x="354" y="751"/>
                      </a:lnTo>
                      <a:lnTo>
                        <a:pt x="354" y="740"/>
                      </a:lnTo>
                      <a:lnTo>
                        <a:pt x="354" y="727"/>
                      </a:lnTo>
                      <a:lnTo>
                        <a:pt x="354" y="715"/>
                      </a:lnTo>
                      <a:lnTo>
                        <a:pt x="354" y="701"/>
                      </a:lnTo>
                      <a:lnTo>
                        <a:pt x="354" y="686"/>
                      </a:lnTo>
                      <a:lnTo>
                        <a:pt x="354" y="670"/>
                      </a:lnTo>
                      <a:lnTo>
                        <a:pt x="354" y="637"/>
                      </a:lnTo>
                      <a:lnTo>
                        <a:pt x="354" y="603"/>
                      </a:lnTo>
                      <a:lnTo>
                        <a:pt x="354" y="569"/>
                      </a:lnTo>
                      <a:lnTo>
                        <a:pt x="352" y="535"/>
                      </a:lnTo>
                      <a:lnTo>
                        <a:pt x="352" y="500"/>
                      </a:lnTo>
                      <a:lnTo>
                        <a:pt x="350" y="464"/>
                      </a:lnTo>
                      <a:lnTo>
                        <a:pt x="350" y="429"/>
                      </a:lnTo>
                      <a:lnTo>
                        <a:pt x="349" y="393"/>
                      </a:lnTo>
                      <a:lnTo>
                        <a:pt x="347" y="375"/>
                      </a:lnTo>
                      <a:lnTo>
                        <a:pt x="347" y="358"/>
                      </a:lnTo>
                      <a:lnTo>
                        <a:pt x="347" y="342"/>
                      </a:lnTo>
                      <a:lnTo>
                        <a:pt x="345" y="326"/>
                      </a:lnTo>
                      <a:lnTo>
                        <a:pt x="345" y="312"/>
                      </a:lnTo>
                      <a:lnTo>
                        <a:pt x="345" y="300"/>
                      </a:lnTo>
                      <a:lnTo>
                        <a:pt x="345" y="287"/>
                      </a:lnTo>
                      <a:lnTo>
                        <a:pt x="345" y="275"/>
                      </a:lnTo>
                      <a:lnTo>
                        <a:pt x="344" y="264"/>
                      </a:lnTo>
                      <a:lnTo>
                        <a:pt x="344" y="254"/>
                      </a:lnTo>
                      <a:lnTo>
                        <a:pt x="344" y="245"/>
                      </a:lnTo>
                      <a:lnTo>
                        <a:pt x="344" y="237"/>
                      </a:lnTo>
                      <a:lnTo>
                        <a:pt x="344" y="230"/>
                      </a:lnTo>
                      <a:lnTo>
                        <a:pt x="344" y="223"/>
                      </a:lnTo>
                      <a:lnTo>
                        <a:pt x="344" y="218"/>
                      </a:lnTo>
                      <a:lnTo>
                        <a:pt x="344" y="212"/>
                      </a:lnTo>
                      <a:lnTo>
                        <a:pt x="344" y="205"/>
                      </a:lnTo>
                      <a:lnTo>
                        <a:pt x="344" y="197"/>
                      </a:lnTo>
                      <a:lnTo>
                        <a:pt x="344" y="188"/>
                      </a:lnTo>
                      <a:lnTo>
                        <a:pt x="344" y="179"/>
                      </a:lnTo>
                      <a:lnTo>
                        <a:pt x="342" y="169"/>
                      </a:lnTo>
                      <a:lnTo>
                        <a:pt x="342" y="158"/>
                      </a:lnTo>
                      <a:lnTo>
                        <a:pt x="340" y="147"/>
                      </a:lnTo>
                      <a:lnTo>
                        <a:pt x="339" y="134"/>
                      </a:lnTo>
                      <a:lnTo>
                        <a:pt x="337" y="123"/>
                      </a:lnTo>
                      <a:lnTo>
                        <a:pt x="335" y="113"/>
                      </a:lnTo>
                      <a:lnTo>
                        <a:pt x="332" y="103"/>
                      </a:lnTo>
                      <a:lnTo>
                        <a:pt x="329" y="95"/>
                      </a:lnTo>
                      <a:lnTo>
                        <a:pt x="325" y="88"/>
                      </a:lnTo>
                      <a:lnTo>
                        <a:pt x="320" y="82"/>
                      </a:lnTo>
                      <a:lnTo>
                        <a:pt x="317" y="78"/>
                      </a:lnTo>
                      <a:lnTo>
                        <a:pt x="312" y="74"/>
                      </a:lnTo>
                      <a:lnTo>
                        <a:pt x="310" y="73"/>
                      </a:lnTo>
                      <a:lnTo>
                        <a:pt x="309" y="73"/>
                      </a:lnTo>
                      <a:lnTo>
                        <a:pt x="305" y="73"/>
                      </a:lnTo>
                      <a:lnTo>
                        <a:pt x="302" y="71"/>
                      </a:lnTo>
                      <a:lnTo>
                        <a:pt x="299" y="71"/>
                      </a:lnTo>
                      <a:lnTo>
                        <a:pt x="295" y="71"/>
                      </a:lnTo>
                      <a:lnTo>
                        <a:pt x="290" y="71"/>
                      </a:lnTo>
                      <a:lnTo>
                        <a:pt x="285" y="71"/>
                      </a:lnTo>
                      <a:lnTo>
                        <a:pt x="279" y="71"/>
                      </a:lnTo>
                      <a:lnTo>
                        <a:pt x="272" y="71"/>
                      </a:lnTo>
                      <a:lnTo>
                        <a:pt x="266" y="73"/>
                      </a:lnTo>
                      <a:lnTo>
                        <a:pt x="259" y="73"/>
                      </a:lnTo>
                      <a:lnTo>
                        <a:pt x="251" y="74"/>
                      </a:lnTo>
                      <a:lnTo>
                        <a:pt x="242" y="75"/>
                      </a:lnTo>
                      <a:lnTo>
                        <a:pt x="234" y="75"/>
                      </a:lnTo>
                      <a:lnTo>
                        <a:pt x="224" y="77"/>
                      </a:lnTo>
                      <a:lnTo>
                        <a:pt x="214" y="78"/>
                      </a:lnTo>
                      <a:lnTo>
                        <a:pt x="204" y="80"/>
                      </a:lnTo>
                      <a:lnTo>
                        <a:pt x="192" y="81"/>
                      </a:lnTo>
                      <a:lnTo>
                        <a:pt x="181" y="84"/>
                      </a:lnTo>
                      <a:lnTo>
                        <a:pt x="169" y="85"/>
                      </a:lnTo>
                      <a:lnTo>
                        <a:pt x="156" y="88"/>
                      </a:lnTo>
                      <a:lnTo>
                        <a:pt x="143" y="89"/>
                      </a:lnTo>
                      <a:lnTo>
                        <a:pt x="129" y="92"/>
                      </a:lnTo>
                      <a:lnTo>
                        <a:pt x="116" y="95"/>
                      </a:lnTo>
                      <a:lnTo>
                        <a:pt x="101" y="96"/>
                      </a:lnTo>
                      <a:lnTo>
                        <a:pt x="85" y="99"/>
                      </a:lnTo>
                      <a:lnTo>
                        <a:pt x="70" y="102"/>
                      </a:lnTo>
                      <a:lnTo>
                        <a:pt x="53" y="106"/>
                      </a:lnTo>
                      <a:lnTo>
                        <a:pt x="35" y="109"/>
                      </a:lnTo>
                      <a:lnTo>
                        <a:pt x="18" y="112"/>
                      </a:lnTo>
                      <a:lnTo>
                        <a:pt x="0" y="116"/>
                      </a:lnTo>
                      <a:lnTo>
                        <a:pt x="0" y="70"/>
                      </a:lnTo>
                      <a:lnTo>
                        <a:pt x="7" y="70"/>
                      </a:lnTo>
                      <a:lnTo>
                        <a:pt x="13" y="69"/>
                      </a:lnTo>
                      <a:lnTo>
                        <a:pt x="20" y="69"/>
                      </a:lnTo>
                      <a:lnTo>
                        <a:pt x="28" y="69"/>
                      </a:lnTo>
                      <a:lnTo>
                        <a:pt x="36" y="67"/>
                      </a:lnTo>
                      <a:lnTo>
                        <a:pt x="46" y="66"/>
                      </a:lnTo>
                      <a:lnTo>
                        <a:pt x="55" y="64"/>
                      </a:lnTo>
                      <a:lnTo>
                        <a:pt x="65" y="63"/>
                      </a:lnTo>
                      <a:lnTo>
                        <a:pt x="76" y="62"/>
                      </a:lnTo>
                      <a:lnTo>
                        <a:pt x="86" y="60"/>
                      </a:lnTo>
                      <a:lnTo>
                        <a:pt x="98" y="57"/>
                      </a:lnTo>
                      <a:lnTo>
                        <a:pt x="111" y="56"/>
                      </a:lnTo>
                      <a:lnTo>
                        <a:pt x="123" y="53"/>
                      </a:lnTo>
                      <a:lnTo>
                        <a:pt x="136" y="52"/>
                      </a:lnTo>
                      <a:lnTo>
                        <a:pt x="151" y="49"/>
                      </a:lnTo>
                      <a:lnTo>
                        <a:pt x="164" y="46"/>
                      </a:lnTo>
                      <a:lnTo>
                        <a:pt x="179" y="43"/>
                      </a:lnTo>
                      <a:lnTo>
                        <a:pt x="192" y="41"/>
                      </a:lnTo>
                      <a:lnTo>
                        <a:pt x="206" y="39"/>
                      </a:lnTo>
                      <a:lnTo>
                        <a:pt x="217" y="36"/>
                      </a:lnTo>
                      <a:lnTo>
                        <a:pt x="227" y="35"/>
                      </a:lnTo>
                      <a:lnTo>
                        <a:pt x="237" y="32"/>
                      </a:lnTo>
                      <a:lnTo>
                        <a:pt x="247" y="31"/>
                      </a:lnTo>
                      <a:lnTo>
                        <a:pt x="256" y="28"/>
                      </a:lnTo>
                      <a:lnTo>
                        <a:pt x="262" y="27"/>
                      </a:lnTo>
                      <a:lnTo>
                        <a:pt x="269" y="25"/>
                      </a:lnTo>
                      <a:lnTo>
                        <a:pt x="275" y="23"/>
                      </a:lnTo>
                      <a:lnTo>
                        <a:pt x="280" y="21"/>
                      </a:lnTo>
                      <a:lnTo>
                        <a:pt x="285" y="20"/>
                      </a:lnTo>
                      <a:lnTo>
                        <a:pt x="289" y="17"/>
                      </a:lnTo>
                      <a:lnTo>
                        <a:pt x="290" y="16"/>
                      </a:lnTo>
                      <a:lnTo>
                        <a:pt x="294" y="14"/>
                      </a:lnTo>
                      <a:lnTo>
                        <a:pt x="295" y="11"/>
                      </a:lnTo>
                      <a:lnTo>
                        <a:pt x="299" y="9"/>
                      </a:lnTo>
                      <a:lnTo>
                        <a:pt x="302" y="6"/>
                      </a:lnTo>
                      <a:lnTo>
                        <a:pt x="305" y="3"/>
                      </a:lnTo>
                      <a:lnTo>
                        <a:pt x="310" y="2"/>
                      </a:lnTo>
                      <a:lnTo>
                        <a:pt x="315" y="2"/>
                      </a:lnTo>
                      <a:lnTo>
                        <a:pt x="320" y="0"/>
                      </a:lnTo>
                      <a:lnTo>
                        <a:pt x="325" y="0"/>
                      </a:lnTo>
                      <a:lnTo>
                        <a:pt x="330" y="0"/>
                      </a:lnTo>
                      <a:lnTo>
                        <a:pt x="337" y="2"/>
                      </a:lnTo>
                      <a:lnTo>
                        <a:pt x="345" y="4"/>
                      </a:lnTo>
                      <a:lnTo>
                        <a:pt x="354" y="7"/>
                      </a:lnTo>
                      <a:lnTo>
                        <a:pt x="362" y="11"/>
                      </a:lnTo>
                      <a:lnTo>
                        <a:pt x="372" y="16"/>
                      </a:lnTo>
                      <a:lnTo>
                        <a:pt x="383" y="21"/>
                      </a:lnTo>
                      <a:lnTo>
                        <a:pt x="395" y="28"/>
                      </a:lnTo>
                      <a:lnTo>
                        <a:pt x="400" y="31"/>
                      </a:lnTo>
                      <a:lnTo>
                        <a:pt x="405" y="35"/>
                      </a:lnTo>
                      <a:lnTo>
                        <a:pt x="415" y="41"/>
                      </a:lnTo>
                      <a:lnTo>
                        <a:pt x="423" y="46"/>
                      </a:lnTo>
                      <a:lnTo>
                        <a:pt x="430" y="52"/>
                      </a:lnTo>
                      <a:lnTo>
                        <a:pt x="435" y="57"/>
                      </a:lnTo>
                      <a:lnTo>
                        <a:pt x="438" y="62"/>
                      </a:lnTo>
                      <a:lnTo>
                        <a:pt x="440" y="66"/>
                      </a:lnTo>
                      <a:lnTo>
                        <a:pt x="440" y="70"/>
                      </a:lnTo>
                      <a:lnTo>
                        <a:pt x="440" y="73"/>
                      </a:lnTo>
                      <a:lnTo>
                        <a:pt x="440" y="77"/>
                      </a:lnTo>
                      <a:lnTo>
                        <a:pt x="438" y="80"/>
                      </a:lnTo>
                      <a:lnTo>
                        <a:pt x="437" y="82"/>
                      </a:lnTo>
                      <a:lnTo>
                        <a:pt x="435" y="85"/>
                      </a:lnTo>
                      <a:lnTo>
                        <a:pt x="433" y="88"/>
                      </a:lnTo>
                      <a:lnTo>
                        <a:pt x="430" y="91"/>
                      </a:lnTo>
                      <a:lnTo>
                        <a:pt x="427" y="92"/>
                      </a:lnTo>
                      <a:lnTo>
                        <a:pt x="423" y="95"/>
                      </a:lnTo>
                      <a:lnTo>
                        <a:pt x="422" y="98"/>
                      </a:lnTo>
                      <a:lnTo>
                        <a:pt x="420" y="102"/>
                      </a:lnTo>
                      <a:lnTo>
                        <a:pt x="418" y="108"/>
                      </a:lnTo>
                      <a:lnTo>
                        <a:pt x="417" y="113"/>
                      </a:lnTo>
                      <a:lnTo>
                        <a:pt x="415" y="120"/>
                      </a:lnTo>
                      <a:lnTo>
                        <a:pt x="413" y="128"/>
                      </a:lnTo>
                      <a:lnTo>
                        <a:pt x="413" y="137"/>
                      </a:lnTo>
                      <a:lnTo>
                        <a:pt x="412" y="147"/>
                      </a:lnTo>
                      <a:lnTo>
                        <a:pt x="412" y="158"/>
                      </a:lnTo>
                      <a:lnTo>
                        <a:pt x="412" y="169"/>
                      </a:lnTo>
                      <a:lnTo>
                        <a:pt x="412" y="181"/>
                      </a:lnTo>
                      <a:lnTo>
                        <a:pt x="412" y="195"/>
                      </a:lnTo>
                      <a:lnTo>
                        <a:pt x="412" y="209"/>
                      </a:lnTo>
                      <a:lnTo>
                        <a:pt x="412" y="225"/>
                      </a:lnTo>
                      <a:lnTo>
                        <a:pt x="413" y="240"/>
                      </a:lnTo>
                      <a:lnTo>
                        <a:pt x="413" y="257"/>
                      </a:lnTo>
                      <a:lnTo>
                        <a:pt x="415" y="275"/>
                      </a:lnTo>
                      <a:lnTo>
                        <a:pt x="415" y="291"/>
                      </a:lnTo>
                      <a:lnTo>
                        <a:pt x="417" y="309"/>
                      </a:lnTo>
                      <a:lnTo>
                        <a:pt x="417" y="328"/>
                      </a:lnTo>
                      <a:lnTo>
                        <a:pt x="418" y="347"/>
                      </a:lnTo>
                      <a:lnTo>
                        <a:pt x="418" y="365"/>
                      </a:lnTo>
                      <a:lnTo>
                        <a:pt x="420" y="385"/>
                      </a:lnTo>
                      <a:lnTo>
                        <a:pt x="420" y="406"/>
                      </a:lnTo>
                      <a:lnTo>
                        <a:pt x="422" y="425"/>
                      </a:lnTo>
                      <a:lnTo>
                        <a:pt x="422" y="446"/>
                      </a:lnTo>
                      <a:lnTo>
                        <a:pt x="423" y="467"/>
                      </a:lnTo>
                      <a:lnTo>
                        <a:pt x="423" y="488"/>
                      </a:lnTo>
                      <a:lnTo>
                        <a:pt x="425" y="510"/>
                      </a:lnTo>
                      <a:lnTo>
                        <a:pt x="427" y="555"/>
                      </a:lnTo>
                      <a:lnTo>
                        <a:pt x="427" y="577"/>
                      </a:lnTo>
                      <a:lnTo>
                        <a:pt x="428" y="599"/>
                      </a:lnTo>
                      <a:lnTo>
                        <a:pt x="428" y="622"/>
                      </a:lnTo>
                      <a:lnTo>
                        <a:pt x="428" y="641"/>
                      </a:lnTo>
                      <a:lnTo>
                        <a:pt x="430" y="662"/>
                      </a:lnTo>
                      <a:lnTo>
                        <a:pt x="430" y="681"/>
                      </a:lnTo>
                      <a:lnTo>
                        <a:pt x="430" y="700"/>
                      </a:lnTo>
                      <a:lnTo>
                        <a:pt x="430" y="718"/>
                      </a:lnTo>
                      <a:lnTo>
                        <a:pt x="430" y="734"/>
                      </a:lnTo>
                      <a:lnTo>
                        <a:pt x="430" y="751"/>
                      </a:lnTo>
                      <a:lnTo>
                        <a:pt x="430" y="766"/>
                      </a:lnTo>
                      <a:lnTo>
                        <a:pt x="428" y="782"/>
                      </a:lnTo>
                      <a:lnTo>
                        <a:pt x="428" y="797"/>
                      </a:lnTo>
                      <a:lnTo>
                        <a:pt x="428" y="810"/>
                      </a:lnTo>
                      <a:lnTo>
                        <a:pt x="427" y="824"/>
                      </a:lnTo>
                      <a:lnTo>
                        <a:pt x="427" y="836"/>
                      </a:lnTo>
                      <a:lnTo>
                        <a:pt x="425" y="847"/>
                      </a:lnTo>
                      <a:lnTo>
                        <a:pt x="425" y="860"/>
                      </a:lnTo>
                      <a:lnTo>
                        <a:pt x="423" y="869"/>
                      </a:lnTo>
                      <a:lnTo>
                        <a:pt x="422" y="881"/>
                      </a:lnTo>
                      <a:lnTo>
                        <a:pt x="420" y="890"/>
                      </a:lnTo>
                      <a:lnTo>
                        <a:pt x="418" y="900"/>
                      </a:lnTo>
                      <a:lnTo>
                        <a:pt x="417" y="910"/>
                      </a:lnTo>
                      <a:lnTo>
                        <a:pt x="413" y="918"/>
                      </a:lnTo>
                      <a:lnTo>
                        <a:pt x="412" y="927"/>
                      </a:lnTo>
                      <a:lnTo>
                        <a:pt x="410" y="935"/>
                      </a:lnTo>
                      <a:lnTo>
                        <a:pt x="407" y="943"/>
                      </a:lnTo>
                      <a:lnTo>
                        <a:pt x="405" y="950"/>
                      </a:lnTo>
                      <a:lnTo>
                        <a:pt x="402" y="957"/>
                      </a:lnTo>
                      <a:lnTo>
                        <a:pt x="400" y="963"/>
                      </a:lnTo>
                      <a:lnTo>
                        <a:pt x="397" y="968"/>
                      </a:lnTo>
                      <a:lnTo>
                        <a:pt x="395" y="974"/>
                      </a:lnTo>
                      <a:lnTo>
                        <a:pt x="388" y="982"/>
                      </a:lnTo>
                      <a:lnTo>
                        <a:pt x="382" y="989"/>
                      </a:lnTo>
                      <a:lnTo>
                        <a:pt x="375" y="996"/>
                      </a:lnTo>
                      <a:lnTo>
                        <a:pt x="370" y="1002"/>
                      </a:lnTo>
                      <a:lnTo>
                        <a:pt x="365" y="1006"/>
                      </a:lnTo>
                      <a:lnTo>
                        <a:pt x="360" y="1009"/>
                      </a:lnTo>
                      <a:lnTo>
                        <a:pt x="357" y="1010"/>
                      </a:lnTo>
                      <a:lnTo>
                        <a:pt x="354" y="1012"/>
                      </a:lnTo>
                      <a:lnTo>
                        <a:pt x="349" y="1009"/>
                      </a:lnTo>
                      <a:lnTo>
                        <a:pt x="344" y="1006"/>
                      </a:lnTo>
                      <a:lnTo>
                        <a:pt x="340" y="1002"/>
                      </a:lnTo>
                      <a:lnTo>
                        <a:pt x="339" y="996"/>
                      </a:lnTo>
                      <a:lnTo>
                        <a:pt x="335" y="991"/>
                      </a:lnTo>
                      <a:lnTo>
                        <a:pt x="334" y="984"/>
                      </a:lnTo>
                      <a:lnTo>
                        <a:pt x="332" y="975"/>
                      </a:lnTo>
                      <a:lnTo>
                        <a:pt x="330" y="966"/>
                      </a:lnTo>
                      <a:lnTo>
                        <a:pt x="329" y="960"/>
                      </a:lnTo>
                      <a:lnTo>
                        <a:pt x="327" y="954"/>
                      </a:lnTo>
                      <a:lnTo>
                        <a:pt x="325" y="949"/>
                      </a:lnTo>
                      <a:lnTo>
                        <a:pt x="324" y="945"/>
                      </a:lnTo>
                      <a:lnTo>
                        <a:pt x="320" y="939"/>
                      </a:lnTo>
                      <a:lnTo>
                        <a:pt x="317" y="934"/>
                      </a:lnTo>
                      <a:lnTo>
                        <a:pt x="314" y="929"/>
                      </a:lnTo>
                      <a:lnTo>
                        <a:pt x="309" y="924"/>
                      </a:lnTo>
                      <a:lnTo>
                        <a:pt x="305" y="918"/>
                      </a:lnTo>
                      <a:lnTo>
                        <a:pt x="300" y="913"/>
                      </a:lnTo>
                      <a:lnTo>
                        <a:pt x="294" y="908"/>
                      </a:lnTo>
                      <a:lnTo>
                        <a:pt x="289" y="903"/>
                      </a:lnTo>
                      <a:lnTo>
                        <a:pt x="282" y="897"/>
                      </a:lnTo>
                      <a:lnTo>
                        <a:pt x="275" y="892"/>
                      </a:lnTo>
                      <a:lnTo>
                        <a:pt x="269" y="888"/>
                      </a:lnTo>
                      <a:lnTo>
                        <a:pt x="261" y="882"/>
                      </a:lnTo>
                      <a:lnTo>
                        <a:pt x="261" y="8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32"/>
                <p:cNvSpPr/>
                <p:nvPr/>
              </p:nvSpPr>
              <p:spPr bwMode="auto">
                <a:xfrm>
                  <a:off x="1781175" y="1744663"/>
                  <a:ext cx="214312" cy="66675"/>
                </a:xfrm>
                <a:custGeom>
                  <a:avLst/>
                  <a:gdLst>
                    <a:gd name="T0" fmla="*/ 126 w 270"/>
                    <a:gd name="T1" fmla="*/ 21 h 83"/>
                    <a:gd name="T2" fmla="*/ 146 w 270"/>
                    <a:gd name="T3" fmla="*/ 14 h 83"/>
                    <a:gd name="T4" fmla="*/ 164 w 270"/>
                    <a:gd name="T5" fmla="*/ 10 h 83"/>
                    <a:gd name="T6" fmla="*/ 183 w 270"/>
                    <a:gd name="T7" fmla="*/ 5 h 83"/>
                    <a:gd name="T8" fmla="*/ 197 w 270"/>
                    <a:gd name="T9" fmla="*/ 3 h 83"/>
                    <a:gd name="T10" fmla="*/ 211 w 270"/>
                    <a:gd name="T11" fmla="*/ 0 h 83"/>
                    <a:gd name="T12" fmla="*/ 224 w 270"/>
                    <a:gd name="T13" fmla="*/ 0 h 83"/>
                    <a:gd name="T14" fmla="*/ 234 w 270"/>
                    <a:gd name="T15" fmla="*/ 0 h 83"/>
                    <a:gd name="T16" fmla="*/ 246 w 270"/>
                    <a:gd name="T17" fmla="*/ 3 h 83"/>
                    <a:gd name="T18" fmla="*/ 259 w 270"/>
                    <a:gd name="T19" fmla="*/ 7 h 83"/>
                    <a:gd name="T20" fmla="*/ 266 w 270"/>
                    <a:gd name="T21" fmla="*/ 12 h 83"/>
                    <a:gd name="T22" fmla="*/ 270 w 270"/>
                    <a:gd name="T23" fmla="*/ 17 h 83"/>
                    <a:gd name="T24" fmla="*/ 270 w 270"/>
                    <a:gd name="T25" fmla="*/ 22 h 83"/>
                    <a:gd name="T26" fmla="*/ 269 w 270"/>
                    <a:gd name="T27" fmla="*/ 29 h 83"/>
                    <a:gd name="T28" fmla="*/ 264 w 270"/>
                    <a:gd name="T29" fmla="*/ 35 h 83"/>
                    <a:gd name="T30" fmla="*/ 257 w 270"/>
                    <a:gd name="T31" fmla="*/ 40 h 83"/>
                    <a:gd name="T32" fmla="*/ 249 w 270"/>
                    <a:gd name="T33" fmla="*/ 44 h 83"/>
                    <a:gd name="T34" fmla="*/ 237 w 270"/>
                    <a:gd name="T35" fmla="*/ 47 h 83"/>
                    <a:gd name="T36" fmla="*/ 219 w 270"/>
                    <a:gd name="T37" fmla="*/ 51 h 83"/>
                    <a:gd name="T38" fmla="*/ 201 w 270"/>
                    <a:gd name="T39" fmla="*/ 56 h 83"/>
                    <a:gd name="T40" fmla="*/ 187 w 270"/>
                    <a:gd name="T41" fmla="*/ 58 h 83"/>
                    <a:gd name="T42" fmla="*/ 171 w 270"/>
                    <a:gd name="T43" fmla="*/ 61 h 83"/>
                    <a:gd name="T44" fmla="*/ 154 w 270"/>
                    <a:gd name="T45" fmla="*/ 64 h 83"/>
                    <a:gd name="T46" fmla="*/ 134 w 270"/>
                    <a:gd name="T47" fmla="*/ 67 h 83"/>
                    <a:gd name="T48" fmla="*/ 114 w 270"/>
                    <a:gd name="T49" fmla="*/ 70 h 83"/>
                    <a:gd name="T50" fmla="*/ 91 w 270"/>
                    <a:gd name="T51" fmla="*/ 72 h 83"/>
                    <a:gd name="T52" fmla="*/ 68 w 270"/>
                    <a:gd name="T53" fmla="*/ 75 h 83"/>
                    <a:gd name="T54" fmla="*/ 41 w 270"/>
                    <a:gd name="T55" fmla="*/ 78 h 83"/>
                    <a:gd name="T56" fmla="*/ 15 w 270"/>
                    <a:gd name="T57" fmla="*/ 82 h 83"/>
                    <a:gd name="T58" fmla="*/ 0 w 270"/>
                    <a:gd name="T59" fmla="*/ 47 h 83"/>
                    <a:gd name="T60" fmla="*/ 7 w 270"/>
                    <a:gd name="T61" fmla="*/ 46 h 83"/>
                    <a:gd name="T62" fmla="*/ 15 w 270"/>
                    <a:gd name="T63" fmla="*/ 44 h 83"/>
                    <a:gd name="T64" fmla="*/ 26 w 270"/>
                    <a:gd name="T65" fmla="*/ 43 h 83"/>
                    <a:gd name="T66" fmla="*/ 40 w 270"/>
                    <a:gd name="T67" fmla="*/ 40 h 83"/>
                    <a:gd name="T68" fmla="*/ 56 w 270"/>
                    <a:gd name="T69" fmla="*/ 37 h 83"/>
                    <a:gd name="T70" fmla="*/ 73 w 270"/>
                    <a:gd name="T71" fmla="*/ 33 h 83"/>
                    <a:gd name="T72" fmla="*/ 93 w 270"/>
                    <a:gd name="T73" fmla="*/ 29 h 83"/>
                    <a:gd name="T74" fmla="*/ 114 w 270"/>
                    <a:gd name="T75" fmla="*/ 2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0" h="83">
                      <a:moveTo>
                        <a:pt x="114" y="24"/>
                      </a:moveTo>
                      <a:lnTo>
                        <a:pt x="126" y="21"/>
                      </a:lnTo>
                      <a:lnTo>
                        <a:pt x="136" y="17"/>
                      </a:lnTo>
                      <a:lnTo>
                        <a:pt x="146" y="14"/>
                      </a:lnTo>
                      <a:lnTo>
                        <a:pt x="156" y="11"/>
                      </a:lnTo>
                      <a:lnTo>
                        <a:pt x="164" y="10"/>
                      </a:lnTo>
                      <a:lnTo>
                        <a:pt x="174" y="7"/>
                      </a:lnTo>
                      <a:lnTo>
                        <a:pt x="183" y="5"/>
                      </a:lnTo>
                      <a:lnTo>
                        <a:pt x="191" y="3"/>
                      </a:lnTo>
                      <a:lnTo>
                        <a:pt x="197" y="3"/>
                      </a:lnTo>
                      <a:lnTo>
                        <a:pt x="204" y="1"/>
                      </a:lnTo>
                      <a:lnTo>
                        <a:pt x="211" y="0"/>
                      </a:lnTo>
                      <a:lnTo>
                        <a:pt x="217" y="0"/>
                      </a:lnTo>
                      <a:lnTo>
                        <a:pt x="224" y="0"/>
                      </a:lnTo>
                      <a:lnTo>
                        <a:pt x="229" y="0"/>
                      </a:lnTo>
                      <a:lnTo>
                        <a:pt x="234" y="0"/>
                      </a:lnTo>
                      <a:lnTo>
                        <a:pt x="239" y="1"/>
                      </a:lnTo>
                      <a:lnTo>
                        <a:pt x="246" y="3"/>
                      </a:lnTo>
                      <a:lnTo>
                        <a:pt x="252" y="5"/>
                      </a:lnTo>
                      <a:lnTo>
                        <a:pt x="259" y="7"/>
                      </a:lnTo>
                      <a:lnTo>
                        <a:pt x="262" y="10"/>
                      </a:lnTo>
                      <a:lnTo>
                        <a:pt x="266" y="12"/>
                      </a:lnTo>
                      <a:lnTo>
                        <a:pt x="269" y="15"/>
                      </a:lnTo>
                      <a:lnTo>
                        <a:pt x="270" y="17"/>
                      </a:lnTo>
                      <a:lnTo>
                        <a:pt x="270" y="19"/>
                      </a:lnTo>
                      <a:lnTo>
                        <a:pt x="270" y="22"/>
                      </a:lnTo>
                      <a:lnTo>
                        <a:pt x="269" y="26"/>
                      </a:lnTo>
                      <a:lnTo>
                        <a:pt x="269" y="29"/>
                      </a:lnTo>
                      <a:lnTo>
                        <a:pt x="267" y="32"/>
                      </a:lnTo>
                      <a:lnTo>
                        <a:pt x="264" y="35"/>
                      </a:lnTo>
                      <a:lnTo>
                        <a:pt x="261" y="37"/>
                      </a:lnTo>
                      <a:lnTo>
                        <a:pt x="257" y="40"/>
                      </a:lnTo>
                      <a:lnTo>
                        <a:pt x="252" y="42"/>
                      </a:lnTo>
                      <a:lnTo>
                        <a:pt x="249" y="44"/>
                      </a:lnTo>
                      <a:lnTo>
                        <a:pt x="244" y="46"/>
                      </a:lnTo>
                      <a:lnTo>
                        <a:pt x="237" y="47"/>
                      </a:lnTo>
                      <a:lnTo>
                        <a:pt x="229" y="50"/>
                      </a:lnTo>
                      <a:lnTo>
                        <a:pt x="219" y="51"/>
                      </a:lnTo>
                      <a:lnTo>
                        <a:pt x="207" y="54"/>
                      </a:lnTo>
                      <a:lnTo>
                        <a:pt x="201" y="56"/>
                      </a:lnTo>
                      <a:lnTo>
                        <a:pt x="194" y="57"/>
                      </a:lnTo>
                      <a:lnTo>
                        <a:pt x="187" y="58"/>
                      </a:lnTo>
                      <a:lnTo>
                        <a:pt x="179" y="60"/>
                      </a:lnTo>
                      <a:lnTo>
                        <a:pt x="171" y="61"/>
                      </a:lnTo>
                      <a:lnTo>
                        <a:pt x="163" y="63"/>
                      </a:lnTo>
                      <a:lnTo>
                        <a:pt x="154" y="64"/>
                      </a:lnTo>
                      <a:lnTo>
                        <a:pt x="144" y="65"/>
                      </a:lnTo>
                      <a:lnTo>
                        <a:pt x="134" y="67"/>
                      </a:lnTo>
                      <a:lnTo>
                        <a:pt x="124" y="68"/>
                      </a:lnTo>
                      <a:lnTo>
                        <a:pt x="114" y="70"/>
                      </a:lnTo>
                      <a:lnTo>
                        <a:pt x="103" y="71"/>
                      </a:lnTo>
                      <a:lnTo>
                        <a:pt x="91" y="72"/>
                      </a:lnTo>
                      <a:lnTo>
                        <a:pt x="80" y="74"/>
                      </a:lnTo>
                      <a:lnTo>
                        <a:pt x="68" y="75"/>
                      </a:lnTo>
                      <a:lnTo>
                        <a:pt x="55" y="77"/>
                      </a:lnTo>
                      <a:lnTo>
                        <a:pt x="41" y="78"/>
                      </a:lnTo>
                      <a:lnTo>
                        <a:pt x="28" y="81"/>
                      </a:lnTo>
                      <a:lnTo>
                        <a:pt x="15" y="82"/>
                      </a:lnTo>
                      <a:lnTo>
                        <a:pt x="0" y="83"/>
                      </a:lnTo>
                      <a:lnTo>
                        <a:pt x="0" y="47"/>
                      </a:lnTo>
                      <a:lnTo>
                        <a:pt x="3" y="47"/>
                      </a:lnTo>
                      <a:lnTo>
                        <a:pt x="7" y="46"/>
                      </a:lnTo>
                      <a:lnTo>
                        <a:pt x="10" y="46"/>
                      </a:lnTo>
                      <a:lnTo>
                        <a:pt x="15" y="44"/>
                      </a:lnTo>
                      <a:lnTo>
                        <a:pt x="20" y="44"/>
                      </a:lnTo>
                      <a:lnTo>
                        <a:pt x="26" y="43"/>
                      </a:lnTo>
                      <a:lnTo>
                        <a:pt x="33" y="42"/>
                      </a:lnTo>
                      <a:lnTo>
                        <a:pt x="40" y="40"/>
                      </a:lnTo>
                      <a:lnTo>
                        <a:pt x="48" y="39"/>
                      </a:lnTo>
                      <a:lnTo>
                        <a:pt x="56" y="37"/>
                      </a:lnTo>
                      <a:lnTo>
                        <a:pt x="65" y="35"/>
                      </a:lnTo>
                      <a:lnTo>
                        <a:pt x="73" y="33"/>
                      </a:lnTo>
                      <a:lnTo>
                        <a:pt x="83" y="31"/>
                      </a:lnTo>
                      <a:lnTo>
                        <a:pt x="93" y="29"/>
                      </a:lnTo>
                      <a:lnTo>
                        <a:pt x="103" y="26"/>
                      </a:lnTo>
                      <a:lnTo>
                        <a:pt x="114" y="24"/>
                      </a:lnTo>
                      <a:lnTo>
                        <a:pt x="114" y="2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2621932" y="4079099"/>
              <a:ext cx="507365" cy="509905"/>
              <a:chOff x="2904774" y="4074190"/>
              <a:chExt cx="507365" cy="509905"/>
            </a:xfrm>
          </p:grpSpPr>
          <p:pic>
            <p:nvPicPr>
              <p:cNvPr id="40" name="图片 39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4774" y="407419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41" name="组合 40"/>
              <p:cNvGrpSpPr/>
              <p:nvPr/>
            </p:nvGrpSpPr>
            <p:grpSpPr>
              <a:xfrm>
                <a:off x="3046388" y="4172309"/>
                <a:ext cx="224136" cy="313667"/>
                <a:chOff x="1554163" y="1530350"/>
                <a:chExt cx="576262" cy="806451"/>
              </a:xfrm>
              <a:solidFill>
                <a:srgbClr val="FF0000"/>
              </a:solidFill>
            </p:grpSpPr>
            <p:sp>
              <p:nvSpPr>
                <p:cNvPr id="42" name="Freeform 30"/>
                <p:cNvSpPr/>
                <p:nvPr/>
              </p:nvSpPr>
              <p:spPr bwMode="auto">
                <a:xfrm>
                  <a:off x="1554163" y="1570038"/>
                  <a:ext cx="266700" cy="766763"/>
                </a:xfrm>
                <a:custGeom>
                  <a:avLst/>
                  <a:gdLst>
                    <a:gd name="T0" fmla="*/ 284 w 336"/>
                    <a:gd name="T1" fmla="*/ 595 h 967"/>
                    <a:gd name="T2" fmla="*/ 266 w 336"/>
                    <a:gd name="T3" fmla="*/ 655 h 967"/>
                    <a:gd name="T4" fmla="*/ 244 w 336"/>
                    <a:gd name="T5" fmla="*/ 712 h 967"/>
                    <a:gd name="T6" fmla="*/ 214 w 336"/>
                    <a:gd name="T7" fmla="*/ 765 h 967"/>
                    <a:gd name="T8" fmla="*/ 181 w 336"/>
                    <a:gd name="T9" fmla="*/ 814 h 967"/>
                    <a:gd name="T10" fmla="*/ 131 w 336"/>
                    <a:gd name="T11" fmla="*/ 875 h 967"/>
                    <a:gd name="T12" fmla="*/ 93 w 336"/>
                    <a:gd name="T13" fmla="*/ 910 h 967"/>
                    <a:gd name="T14" fmla="*/ 57 w 336"/>
                    <a:gd name="T15" fmla="*/ 938 h 967"/>
                    <a:gd name="T16" fmla="*/ 27 w 336"/>
                    <a:gd name="T17" fmla="*/ 959 h 967"/>
                    <a:gd name="T18" fmla="*/ 7 w 336"/>
                    <a:gd name="T19" fmla="*/ 967 h 967"/>
                    <a:gd name="T20" fmla="*/ 0 w 336"/>
                    <a:gd name="T21" fmla="*/ 964 h 967"/>
                    <a:gd name="T22" fmla="*/ 2 w 336"/>
                    <a:gd name="T23" fmla="*/ 959 h 967"/>
                    <a:gd name="T24" fmla="*/ 7 w 336"/>
                    <a:gd name="T25" fmla="*/ 949 h 967"/>
                    <a:gd name="T26" fmla="*/ 15 w 336"/>
                    <a:gd name="T27" fmla="*/ 935 h 967"/>
                    <a:gd name="T28" fmla="*/ 29 w 336"/>
                    <a:gd name="T29" fmla="*/ 918 h 967"/>
                    <a:gd name="T30" fmla="*/ 47 w 336"/>
                    <a:gd name="T31" fmla="*/ 896 h 967"/>
                    <a:gd name="T32" fmla="*/ 88 w 336"/>
                    <a:gd name="T33" fmla="*/ 846 h 967"/>
                    <a:gd name="T34" fmla="*/ 117 w 336"/>
                    <a:gd name="T35" fmla="*/ 806 h 967"/>
                    <a:gd name="T36" fmla="*/ 136 w 336"/>
                    <a:gd name="T37" fmla="*/ 772 h 967"/>
                    <a:gd name="T38" fmla="*/ 156 w 336"/>
                    <a:gd name="T39" fmla="*/ 735 h 967"/>
                    <a:gd name="T40" fmla="*/ 195 w 336"/>
                    <a:gd name="T41" fmla="*/ 658 h 967"/>
                    <a:gd name="T42" fmla="*/ 224 w 336"/>
                    <a:gd name="T43" fmla="*/ 576 h 967"/>
                    <a:gd name="T44" fmla="*/ 243 w 336"/>
                    <a:gd name="T45" fmla="*/ 503 h 967"/>
                    <a:gd name="T46" fmla="*/ 249 w 336"/>
                    <a:gd name="T47" fmla="*/ 456 h 967"/>
                    <a:gd name="T48" fmla="*/ 254 w 336"/>
                    <a:gd name="T49" fmla="*/ 404 h 967"/>
                    <a:gd name="T50" fmla="*/ 259 w 336"/>
                    <a:gd name="T51" fmla="*/ 349 h 967"/>
                    <a:gd name="T52" fmla="*/ 263 w 336"/>
                    <a:gd name="T53" fmla="*/ 290 h 967"/>
                    <a:gd name="T54" fmla="*/ 263 w 336"/>
                    <a:gd name="T55" fmla="*/ 227 h 967"/>
                    <a:gd name="T56" fmla="*/ 263 w 336"/>
                    <a:gd name="T57" fmla="*/ 168 h 967"/>
                    <a:gd name="T58" fmla="*/ 261 w 336"/>
                    <a:gd name="T59" fmla="*/ 117 h 967"/>
                    <a:gd name="T60" fmla="*/ 259 w 336"/>
                    <a:gd name="T61" fmla="*/ 78 h 967"/>
                    <a:gd name="T62" fmla="*/ 258 w 336"/>
                    <a:gd name="T63" fmla="*/ 49 h 967"/>
                    <a:gd name="T64" fmla="*/ 254 w 336"/>
                    <a:gd name="T65" fmla="*/ 32 h 967"/>
                    <a:gd name="T66" fmla="*/ 248 w 336"/>
                    <a:gd name="T67" fmla="*/ 19 h 967"/>
                    <a:gd name="T68" fmla="*/ 243 w 336"/>
                    <a:gd name="T69" fmla="*/ 9 h 967"/>
                    <a:gd name="T70" fmla="*/ 244 w 336"/>
                    <a:gd name="T71" fmla="*/ 0 h 967"/>
                    <a:gd name="T72" fmla="*/ 249 w 336"/>
                    <a:gd name="T73" fmla="*/ 2 h 967"/>
                    <a:gd name="T74" fmla="*/ 259 w 336"/>
                    <a:gd name="T75" fmla="*/ 3 h 967"/>
                    <a:gd name="T76" fmla="*/ 276 w 336"/>
                    <a:gd name="T77" fmla="*/ 6 h 967"/>
                    <a:gd name="T78" fmla="*/ 297 w 336"/>
                    <a:gd name="T79" fmla="*/ 10 h 967"/>
                    <a:gd name="T80" fmla="*/ 326 w 336"/>
                    <a:gd name="T81" fmla="*/ 17 h 967"/>
                    <a:gd name="T82" fmla="*/ 336 w 336"/>
                    <a:gd name="T83" fmla="*/ 48 h 967"/>
                    <a:gd name="T84" fmla="*/ 336 w 336"/>
                    <a:gd name="T85" fmla="*/ 94 h 967"/>
                    <a:gd name="T86" fmla="*/ 334 w 336"/>
                    <a:gd name="T87" fmla="*/ 145 h 967"/>
                    <a:gd name="T88" fmla="*/ 331 w 336"/>
                    <a:gd name="T89" fmla="*/ 200 h 967"/>
                    <a:gd name="T90" fmla="*/ 329 w 336"/>
                    <a:gd name="T91" fmla="*/ 259 h 967"/>
                    <a:gd name="T92" fmla="*/ 326 w 336"/>
                    <a:gd name="T93" fmla="*/ 322 h 967"/>
                    <a:gd name="T94" fmla="*/ 322 w 336"/>
                    <a:gd name="T95" fmla="*/ 382 h 967"/>
                    <a:gd name="T96" fmla="*/ 316 w 336"/>
                    <a:gd name="T97" fmla="*/ 435 h 967"/>
                    <a:gd name="T98" fmla="*/ 309 w 336"/>
                    <a:gd name="T99" fmla="*/ 481 h 967"/>
                    <a:gd name="T100" fmla="*/ 302 w 336"/>
                    <a:gd name="T101" fmla="*/ 521 h 967"/>
                    <a:gd name="T102" fmla="*/ 294 w 336"/>
                    <a:gd name="T103" fmla="*/ 555 h 9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336" h="967">
                      <a:moveTo>
                        <a:pt x="294" y="555"/>
                      </a:moveTo>
                      <a:lnTo>
                        <a:pt x="289" y="576"/>
                      </a:lnTo>
                      <a:lnTo>
                        <a:pt x="284" y="595"/>
                      </a:lnTo>
                      <a:lnTo>
                        <a:pt x="279" y="616"/>
                      </a:lnTo>
                      <a:lnTo>
                        <a:pt x="273" y="636"/>
                      </a:lnTo>
                      <a:lnTo>
                        <a:pt x="266" y="655"/>
                      </a:lnTo>
                      <a:lnTo>
                        <a:pt x="259" y="673"/>
                      </a:lnTo>
                      <a:lnTo>
                        <a:pt x="253" y="693"/>
                      </a:lnTo>
                      <a:lnTo>
                        <a:pt x="244" y="712"/>
                      </a:lnTo>
                      <a:lnTo>
                        <a:pt x="236" y="730"/>
                      </a:lnTo>
                      <a:lnTo>
                        <a:pt x="226" y="748"/>
                      </a:lnTo>
                      <a:lnTo>
                        <a:pt x="214" y="765"/>
                      </a:lnTo>
                      <a:lnTo>
                        <a:pt x="205" y="782"/>
                      </a:lnTo>
                      <a:lnTo>
                        <a:pt x="193" y="799"/>
                      </a:lnTo>
                      <a:lnTo>
                        <a:pt x="181" y="814"/>
                      </a:lnTo>
                      <a:lnTo>
                        <a:pt x="156" y="846"/>
                      </a:lnTo>
                      <a:lnTo>
                        <a:pt x="143" y="861"/>
                      </a:lnTo>
                      <a:lnTo>
                        <a:pt x="131" y="875"/>
                      </a:lnTo>
                      <a:lnTo>
                        <a:pt x="118" y="888"/>
                      </a:lnTo>
                      <a:lnTo>
                        <a:pt x="105" y="899"/>
                      </a:lnTo>
                      <a:lnTo>
                        <a:pt x="93" y="910"/>
                      </a:lnTo>
                      <a:lnTo>
                        <a:pt x="80" y="920"/>
                      </a:lnTo>
                      <a:lnTo>
                        <a:pt x="68" y="930"/>
                      </a:lnTo>
                      <a:lnTo>
                        <a:pt x="57" y="938"/>
                      </a:lnTo>
                      <a:lnTo>
                        <a:pt x="45" y="946"/>
                      </a:lnTo>
                      <a:lnTo>
                        <a:pt x="35" y="953"/>
                      </a:lnTo>
                      <a:lnTo>
                        <a:pt x="27" y="959"/>
                      </a:lnTo>
                      <a:lnTo>
                        <a:pt x="19" y="963"/>
                      </a:lnTo>
                      <a:lnTo>
                        <a:pt x="12" y="966"/>
                      </a:lnTo>
                      <a:lnTo>
                        <a:pt x="7" y="967"/>
                      </a:lnTo>
                      <a:lnTo>
                        <a:pt x="4" y="967"/>
                      </a:lnTo>
                      <a:lnTo>
                        <a:pt x="2" y="966"/>
                      </a:lnTo>
                      <a:lnTo>
                        <a:pt x="0" y="964"/>
                      </a:lnTo>
                      <a:lnTo>
                        <a:pt x="0" y="963"/>
                      </a:lnTo>
                      <a:lnTo>
                        <a:pt x="0" y="962"/>
                      </a:lnTo>
                      <a:lnTo>
                        <a:pt x="2" y="959"/>
                      </a:lnTo>
                      <a:lnTo>
                        <a:pt x="2" y="956"/>
                      </a:lnTo>
                      <a:lnTo>
                        <a:pt x="4" y="953"/>
                      </a:lnTo>
                      <a:lnTo>
                        <a:pt x="7" y="949"/>
                      </a:lnTo>
                      <a:lnTo>
                        <a:pt x="9" y="945"/>
                      </a:lnTo>
                      <a:lnTo>
                        <a:pt x="12" y="941"/>
                      </a:lnTo>
                      <a:lnTo>
                        <a:pt x="15" y="935"/>
                      </a:lnTo>
                      <a:lnTo>
                        <a:pt x="20" y="930"/>
                      </a:lnTo>
                      <a:lnTo>
                        <a:pt x="24" y="924"/>
                      </a:lnTo>
                      <a:lnTo>
                        <a:pt x="29" y="918"/>
                      </a:lnTo>
                      <a:lnTo>
                        <a:pt x="35" y="911"/>
                      </a:lnTo>
                      <a:lnTo>
                        <a:pt x="40" y="904"/>
                      </a:lnTo>
                      <a:lnTo>
                        <a:pt x="47" y="896"/>
                      </a:lnTo>
                      <a:lnTo>
                        <a:pt x="60" y="881"/>
                      </a:lnTo>
                      <a:lnTo>
                        <a:pt x="75" y="864"/>
                      </a:lnTo>
                      <a:lnTo>
                        <a:pt x="88" y="846"/>
                      </a:lnTo>
                      <a:lnTo>
                        <a:pt x="102" y="826"/>
                      </a:lnTo>
                      <a:lnTo>
                        <a:pt x="110" y="817"/>
                      </a:lnTo>
                      <a:lnTo>
                        <a:pt x="117" y="806"/>
                      </a:lnTo>
                      <a:lnTo>
                        <a:pt x="123" y="794"/>
                      </a:lnTo>
                      <a:lnTo>
                        <a:pt x="130" y="783"/>
                      </a:lnTo>
                      <a:lnTo>
                        <a:pt x="136" y="772"/>
                      </a:lnTo>
                      <a:lnTo>
                        <a:pt x="143" y="760"/>
                      </a:lnTo>
                      <a:lnTo>
                        <a:pt x="150" y="748"/>
                      </a:lnTo>
                      <a:lnTo>
                        <a:pt x="156" y="735"/>
                      </a:lnTo>
                      <a:lnTo>
                        <a:pt x="170" y="711"/>
                      </a:lnTo>
                      <a:lnTo>
                        <a:pt x="183" y="684"/>
                      </a:lnTo>
                      <a:lnTo>
                        <a:pt x="195" y="658"/>
                      </a:lnTo>
                      <a:lnTo>
                        <a:pt x="205" y="631"/>
                      </a:lnTo>
                      <a:lnTo>
                        <a:pt x="214" y="604"/>
                      </a:lnTo>
                      <a:lnTo>
                        <a:pt x="224" y="576"/>
                      </a:lnTo>
                      <a:lnTo>
                        <a:pt x="233" y="548"/>
                      </a:lnTo>
                      <a:lnTo>
                        <a:pt x="239" y="519"/>
                      </a:lnTo>
                      <a:lnTo>
                        <a:pt x="243" y="503"/>
                      </a:lnTo>
                      <a:lnTo>
                        <a:pt x="244" y="488"/>
                      </a:lnTo>
                      <a:lnTo>
                        <a:pt x="248" y="473"/>
                      </a:lnTo>
                      <a:lnTo>
                        <a:pt x="249" y="456"/>
                      </a:lnTo>
                      <a:lnTo>
                        <a:pt x="251" y="439"/>
                      </a:lnTo>
                      <a:lnTo>
                        <a:pt x="253" y="422"/>
                      </a:lnTo>
                      <a:lnTo>
                        <a:pt x="254" y="404"/>
                      </a:lnTo>
                      <a:lnTo>
                        <a:pt x="256" y="386"/>
                      </a:lnTo>
                      <a:lnTo>
                        <a:pt x="258" y="368"/>
                      </a:lnTo>
                      <a:lnTo>
                        <a:pt x="259" y="349"/>
                      </a:lnTo>
                      <a:lnTo>
                        <a:pt x="261" y="331"/>
                      </a:lnTo>
                      <a:lnTo>
                        <a:pt x="261" y="310"/>
                      </a:lnTo>
                      <a:lnTo>
                        <a:pt x="263" y="290"/>
                      </a:lnTo>
                      <a:lnTo>
                        <a:pt x="263" y="269"/>
                      </a:lnTo>
                      <a:lnTo>
                        <a:pt x="263" y="248"/>
                      </a:lnTo>
                      <a:lnTo>
                        <a:pt x="263" y="227"/>
                      </a:lnTo>
                      <a:lnTo>
                        <a:pt x="263" y="207"/>
                      </a:lnTo>
                      <a:lnTo>
                        <a:pt x="263" y="186"/>
                      </a:lnTo>
                      <a:lnTo>
                        <a:pt x="263" y="168"/>
                      </a:lnTo>
                      <a:lnTo>
                        <a:pt x="263" y="149"/>
                      </a:lnTo>
                      <a:lnTo>
                        <a:pt x="261" y="133"/>
                      </a:lnTo>
                      <a:lnTo>
                        <a:pt x="261" y="117"/>
                      </a:lnTo>
                      <a:lnTo>
                        <a:pt x="261" y="103"/>
                      </a:lnTo>
                      <a:lnTo>
                        <a:pt x="259" y="90"/>
                      </a:lnTo>
                      <a:lnTo>
                        <a:pt x="259" y="78"/>
                      </a:lnTo>
                      <a:lnTo>
                        <a:pt x="258" y="67"/>
                      </a:lnTo>
                      <a:lnTo>
                        <a:pt x="258" y="58"/>
                      </a:lnTo>
                      <a:lnTo>
                        <a:pt x="258" y="49"/>
                      </a:lnTo>
                      <a:lnTo>
                        <a:pt x="256" y="42"/>
                      </a:lnTo>
                      <a:lnTo>
                        <a:pt x="256" y="37"/>
                      </a:lnTo>
                      <a:lnTo>
                        <a:pt x="254" y="32"/>
                      </a:lnTo>
                      <a:lnTo>
                        <a:pt x="254" y="28"/>
                      </a:lnTo>
                      <a:lnTo>
                        <a:pt x="251" y="24"/>
                      </a:lnTo>
                      <a:lnTo>
                        <a:pt x="248" y="19"/>
                      </a:lnTo>
                      <a:lnTo>
                        <a:pt x="246" y="16"/>
                      </a:lnTo>
                      <a:lnTo>
                        <a:pt x="244" y="12"/>
                      </a:lnTo>
                      <a:lnTo>
                        <a:pt x="243" y="9"/>
                      </a:lnTo>
                      <a:lnTo>
                        <a:pt x="243" y="6"/>
                      </a:lnTo>
                      <a:lnTo>
                        <a:pt x="243" y="3"/>
                      </a:lnTo>
                      <a:lnTo>
                        <a:pt x="244" y="0"/>
                      </a:lnTo>
                      <a:lnTo>
                        <a:pt x="246" y="0"/>
                      </a:lnTo>
                      <a:lnTo>
                        <a:pt x="248" y="2"/>
                      </a:lnTo>
                      <a:lnTo>
                        <a:pt x="249" y="2"/>
                      </a:lnTo>
                      <a:lnTo>
                        <a:pt x="253" y="2"/>
                      </a:lnTo>
                      <a:lnTo>
                        <a:pt x="256" y="2"/>
                      </a:lnTo>
                      <a:lnTo>
                        <a:pt x="259" y="3"/>
                      </a:lnTo>
                      <a:lnTo>
                        <a:pt x="264" y="5"/>
                      </a:lnTo>
                      <a:lnTo>
                        <a:pt x="269" y="5"/>
                      </a:lnTo>
                      <a:lnTo>
                        <a:pt x="276" y="6"/>
                      </a:lnTo>
                      <a:lnTo>
                        <a:pt x="283" y="7"/>
                      </a:lnTo>
                      <a:lnTo>
                        <a:pt x="289" y="9"/>
                      </a:lnTo>
                      <a:lnTo>
                        <a:pt x="297" y="10"/>
                      </a:lnTo>
                      <a:lnTo>
                        <a:pt x="306" y="13"/>
                      </a:lnTo>
                      <a:lnTo>
                        <a:pt x="316" y="14"/>
                      </a:lnTo>
                      <a:lnTo>
                        <a:pt x="326" y="17"/>
                      </a:lnTo>
                      <a:lnTo>
                        <a:pt x="336" y="20"/>
                      </a:lnTo>
                      <a:lnTo>
                        <a:pt x="336" y="34"/>
                      </a:lnTo>
                      <a:lnTo>
                        <a:pt x="336" y="48"/>
                      </a:lnTo>
                      <a:lnTo>
                        <a:pt x="336" y="63"/>
                      </a:lnTo>
                      <a:lnTo>
                        <a:pt x="336" y="78"/>
                      </a:lnTo>
                      <a:lnTo>
                        <a:pt x="336" y="94"/>
                      </a:lnTo>
                      <a:lnTo>
                        <a:pt x="334" y="110"/>
                      </a:lnTo>
                      <a:lnTo>
                        <a:pt x="334" y="127"/>
                      </a:lnTo>
                      <a:lnTo>
                        <a:pt x="334" y="145"/>
                      </a:lnTo>
                      <a:lnTo>
                        <a:pt x="332" y="162"/>
                      </a:lnTo>
                      <a:lnTo>
                        <a:pt x="332" y="180"/>
                      </a:lnTo>
                      <a:lnTo>
                        <a:pt x="331" y="200"/>
                      </a:lnTo>
                      <a:lnTo>
                        <a:pt x="331" y="219"/>
                      </a:lnTo>
                      <a:lnTo>
                        <a:pt x="329" y="239"/>
                      </a:lnTo>
                      <a:lnTo>
                        <a:pt x="329" y="259"/>
                      </a:lnTo>
                      <a:lnTo>
                        <a:pt x="327" y="280"/>
                      </a:lnTo>
                      <a:lnTo>
                        <a:pt x="327" y="301"/>
                      </a:lnTo>
                      <a:lnTo>
                        <a:pt x="326" y="322"/>
                      </a:lnTo>
                      <a:lnTo>
                        <a:pt x="324" y="343"/>
                      </a:lnTo>
                      <a:lnTo>
                        <a:pt x="324" y="363"/>
                      </a:lnTo>
                      <a:lnTo>
                        <a:pt x="322" y="382"/>
                      </a:lnTo>
                      <a:lnTo>
                        <a:pt x="321" y="400"/>
                      </a:lnTo>
                      <a:lnTo>
                        <a:pt x="319" y="417"/>
                      </a:lnTo>
                      <a:lnTo>
                        <a:pt x="316" y="435"/>
                      </a:lnTo>
                      <a:lnTo>
                        <a:pt x="314" y="450"/>
                      </a:lnTo>
                      <a:lnTo>
                        <a:pt x="312" y="466"/>
                      </a:lnTo>
                      <a:lnTo>
                        <a:pt x="309" y="481"/>
                      </a:lnTo>
                      <a:lnTo>
                        <a:pt x="307" y="495"/>
                      </a:lnTo>
                      <a:lnTo>
                        <a:pt x="304" y="507"/>
                      </a:lnTo>
                      <a:lnTo>
                        <a:pt x="302" y="521"/>
                      </a:lnTo>
                      <a:lnTo>
                        <a:pt x="299" y="533"/>
                      </a:lnTo>
                      <a:lnTo>
                        <a:pt x="297" y="544"/>
                      </a:lnTo>
                      <a:lnTo>
                        <a:pt x="294" y="555"/>
                      </a:lnTo>
                      <a:lnTo>
                        <a:pt x="294" y="5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31"/>
                <p:cNvSpPr/>
                <p:nvPr/>
              </p:nvSpPr>
              <p:spPr bwMode="auto">
                <a:xfrm>
                  <a:off x="1781175" y="1530350"/>
                  <a:ext cx="349250" cy="801688"/>
                </a:xfrm>
                <a:custGeom>
                  <a:avLst/>
                  <a:gdLst>
                    <a:gd name="T0" fmla="*/ 234 w 440"/>
                    <a:gd name="T1" fmla="*/ 863 h 1012"/>
                    <a:gd name="T2" fmla="*/ 211 w 440"/>
                    <a:gd name="T3" fmla="*/ 844 h 1012"/>
                    <a:gd name="T4" fmla="*/ 201 w 440"/>
                    <a:gd name="T5" fmla="*/ 833 h 1012"/>
                    <a:gd name="T6" fmla="*/ 204 w 440"/>
                    <a:gd name="T7" fmla="*/ 829 h 1012"/>
                    <a:gd name="T8" fmla="*/ 216 w 440"/>
                    <a:gd name="T9" fmla="*/ 828 h 1012"/>
                    <a:gd name="T10" fmla="*/ 237 w 440"/>
                    <a:gd name="T11" fmla="*/ 829 h 1012"/>
                    <a:gd name="T12" fmla="*/ 279 w 440"/>
                    <a:gd name="T13" fmla="*/ 837 h 1012"/>
                    <a:gd name="T14" fmla="*/ 320 w 440"/>
                    <a:gd name="T15" fmla="*/ 842 h 1012"/>
                    <a:gd name="T16" fmla="*/ 339 w 440"/>
                    <a:gd name="T17" fmla="*/ 835 h 1012"/>
                    <a:gd name="T18" fmla="*/ 349 w 440"/>
                    <a:gd name="T19" fmla="*/ 814 h 1012"/>
                    <a:gd name="T20" fmla="*/ 352 w 440"/>
                    <a:gd name="T21" fmla="*/ 787 h 1012"/>
                    <a:gd name="T22" fmla="*/ 354 w 440"/>
                    <a:gd name="T23" fmla="*/ 740 h 1012"/>
                    <a:gd name="T24" fmla="*/ 354 w 440"/>
                    <a:gd name="T25" fmla="*/ 670 h 1012"/>
                    <a:gd name="T26" fmla="*/ 352 w 440"/>
                    <a:gd name="T27" fmla="*/ 500 h 1012"/>
                    <a:gd name="T28" fmla="*/ 347 w 440"/>
                    <a:gd name="T29" fmla="*/ 358 h 1012"/>
                    <a:gd name="T30" fmla="*/ 345 w 440"/>
                    <a:gd name="T31" fmla="*/ 287 h 1012"/>
                    <a:gd name="T32" fmla="*/ 344 w 440"/>
                    <a:gd name="T33" fmla="*/ 237 h 1012"/>
                    <a:gd name="T34" fmla="*/ 344 w 440"/>
                    <a:gd name="T35" fmla="*/ 205 h 1012"/>
                    <a:gd name="T36" fmla="*/ 342 w 440"/>
                    <a:gd name="T37" fmla="*/ 158 h 1012"/>
                    <a:gd name="T38" fmla="*/ 332 w 440"/>
                    <a:gd name="T39" fmla="*/ 103 h 1012"/>
                    <a:gd name="T40" fmla="*/ 312 w 440"/>
                    <a:gd name="T41" fmla="*/ 74 h 1012"/>
                    <a:gd name="T42" fmla="*/ 299 w 440"/>
                    <a:gd name="T43" fmla="*/ 71 h 1012"/>
                    <a:gd name="T44" fmla="*/ 272 w 440"/>
                    <a:gd name="T45" fmla="*/ 71 h 1012"/>
                    <a:gd name="T46" fmla="*/ 234 w 440"/>
                    <a:gd name="T47" fmla="*/ 75 h 1012"/>
                    <a:gd name="T48" fmla="*/ 181 w 440"/>
                    <a:gd name="T49" fmla="*/ 84 h 1012"/>
                    <a:gd name="T50" fmla="*/ 116 w 440"/>
                    <a:gd name="T51" fmla="*/ 95 h 1012"/>
                    <a:gd name="T52" fmla="*/ 35 w 440"/>
                    <a:gd name="T53" fmla="*/ 109 h 1012"/>
                    <a:gd name="T54" fmla="*/ 13 w 440"/>
                    <a:gd name="T55" fmla="*/ 69 h 1012"/>
                    <a:gd name="T56" fmla="*/ 55 w 440"/>
                    <a:gd name="T57" fmla="*/ 64 h 1012"/>
                    <a:gd name="T58" fmla="*/ 111 w 440"/>
                    <a:gd name="T59" fmla="*/ 56 h 1012"/>
                    <a:gd name="T60" fmla="*/ 179 w 440"/>
                    <a:gd name="T61" fmla="*/ 43 h 1012"/>
                    <a:gd name="T62" fmla="*/ 237 w 440"/>
                    <a:gd name="T63" fmla="*/ 32 h 1012"/>
                    <a:gd name="T64" fmla="*/ 275 w 440"/>
                    <a:gd name="T65" fmla="*/ 23 h 1012"/>
                    <a:gd name="T66" fmla="*/ 294 w 440"/>
                    <a:gd name="T67" fmla="*/ 14 h 1012"/>
                    <a:gd name="T68" fmla="*/ 310 w 440"/>
                    <a:gd name="T69" fmla="*/ 2 h 1012"/>
                    <a:gd name="T70" fmla="*/ 337 w 440"/>
                    <a:gd name="T71" fmla="*/ 2 h 1012"/>
                    <a:gd name="T72" fmla="*/ 383 w 440"/>
                    <a:gd name="T73" fmla="*/ 21 h 1012"/>
                    <a:gd name="T74" fmla="*/ 423 w 440"/>
                    <a:gd name="T75" fmla="*/ 46 h 1012"/>
                    <a:gd name="T76" fmla="*/ 440 w 440"/>
                    <a:gd name="T77" fmla="*/ 70 h 1012"/>
                    <a:gd name="T78" fmla="*/ 435 w 440"/>
                    <a:gd name="T79" fmla="*/ 85 h 1012"/>
                    <a:gd name="T80" fmla="*/ 422 w 440"/>
                    <a:gd name="T81" fmla="*/ 98 h 1012"/>
                    <a:gd name="T82" fmla="*/ 413 w 440"/>
                    <a:gd name="T83" fmla="*/ 128 h 1012"/>
                    <a:gd name="T84" fmla="*/ 412 w 440"/>
                    <a:gd name="T85" fmla="*/ 181 h 1012"/>
                    <a:gd name="T86" fmla="*/ 413 w 440"/>
                    <a:gd name="T87" fmla="*/ 257 h 1012"/>
                    <a:gd name="T88" fmla="*/ 418 w 440"/>
                    <a:gd name="T89" fmla="*/ 347 h 1012"/>
                    <a:gd name="T90" fmla="*/ 422 w 440"/>
                    <a:gd name="T91" fmla="*/ 446 h 1012"/>
                    <a:gd name="T92" fmla="*/ 427 w 440"/>
                    <a:gd name="T93" fmla="*/ 577 h 1012"/>
                    <a:gd name="T94" fmla="*/ 430 w 440"/>
                    <a:gd name="T95" fmla="*/ 681 h 1012"/>
                    <a:gd name="T96" fmla="*/ 430 w 440"/>
                    <a:gd name="T97" fmla="*/ 766 h 1012"/>
                    <a:gd name="T98" fmla="*/ 427 w 440"/>
                    <a:gd name="T99" fmla="*/ 836 h 1012"/>
                    <a:gd name="T100" fmla="*/ 420 w 440"/>
                    <a:gd name="T101" fmla="*/ 890 h 1012"/>
                    <a:gd name="T102" fmla="*/ 410 w 440"/>
                    <a:gd name="T103" fmla="*/ 935 h 1012"/>
                    <a:gd name="T104" fmla="*/ 397 w 440"/>
                    <a:gd name="T105" fmla="*/ 968 h 1012"/>
                    <a:gd name="T106" fmla="*/ 370 w 440"/>
                    <a:gd name="T107" fmla="*/ 1002 h 1012"/>
                    <a:gd name="T108" fmla="*/ 349 w 440"/>
                    <a:gd name="T109" fmla="*/ 1009 h 1012"/>
                    <a:gd name="T110" fmla="*/ 334 w 440"/>
                    <a:gd name="T111" fmla="*/ 984 h 1012"/>
                    <a:gd name="T112" fmla="*/ 325 w 440"/>
                    <a:gd name="T113" fmla="*/ 949 h 1012"/>
                    <a:gd name="T114" fmla="*/ 309 w 440"/>
                    <a:gd name="T115" fmla="*/ 924 h 1012"/>
                    <a:gd name="T116" fmla="*/ 282 w 440"/>
                    <a:gd name="T117" fmla="*/ 897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40" h="1012">
                      <a:moveTo>
                        <a:pt x="261" y="882"/>
                      </a:moveTo>
                      <a:lnTo>
                        <a:pt x="254" y="876"/>
                      </a:lnTo>
                      <a:lnTo>
                        <a:pt x="247" y="872"/>
                      </a:lnTo>
                      <a:lnTo>
                        <a:pt x="241" y="867"/>
                      </a:lnTo>
                      <a:lnTo>
                        <a:pt x="234" y="863"/>
                      </a:lnTo>
                      <a:lnTo>
                        <a:pt x="229" y="858"/>
                      </a:lnTo>
                      <a:lnTo>
                        <a:pt x="222" y="854"/>
                      </a:lnTo>
                      <a:lnTo>
                        <a:pt x="219" y="851"/>
                      </a:lnTo>
                      <a:lnTo>
                        <a:pt x="214" y="847"/>
                      </a:lnTo>
                      <a:lnTo>
                        <a:pt x="211" y="844"/>
                      </a:lnTo>
                      <a:lnTo>
                        <a:pt x="207" y="842"/>
                      </a:lnTo>
                      <a:lnTo>
                        <a:pt x="206" y="839"/>
                      </a:lnTo>
                      <a:lnTo>
                        <a:pt x="202" y="837"/>
                      </a:lnTo>
                      <a:lnTo>
                        <a:pt x="202" y="835"/>
                      </a:lnTo>
                      <a:lnTo>
                        <a:pt x="201" y="833"/>
                      </a:lnTo>
                      <a:lnTo>
                        <a:pt x="201" y="832"/>
                      </a:lnTo>
                      <a:lnTo>
                        <a:pt x="201" y="830"/>
                      </a:lnTo>
                      <a:lnTo>
                        <a:pt x="202" y="830"/>
                      </a:lnTo>
                      <a:lnTo>
                        <a:pt x="202" y="829"/>
                      </a:lnTo>
                      <a:lnTo>
                        <a:pt x="204" y="829"/>
                      </a:lnTo>
                      <a:lnTo>
                        <a:pt x="206" y="829"/>
                      </a:lnTo>
                      <a:lnTo>
                        <a:pt x="207" y="828"/>
                      </a:lnTo>
                      <a:lnTo>
                        <a:pt x="209" y="828"/>
                      </a:lnTo>
                      <a:lnTo>
                        <a:pt x="212" y="828"/>
                      </a:lnTo>
                      <a:lnTo>
                        <a:pt x="216" y="828"/>
                      </a:lnTo>
                      <a:lnTo>
                        <a:pt x="219" y="828"/>
                      </a:lnTo>
                      <a:lnTo>
                        <a:pt x="222" y="828"/>
                      </a:lnTo>
                      <a:lnTo>
                        <a:pt x="227" y="828"/>
                      </a:lnTo>
                      <a:lnTo>
                        <a:pt x="232" y="829"/>
                      </a:lnTo>
                      <a:lnTo>
                        <a:pt x="237" y="829"/>
                      </a:lnTo>
                      <a:lnTo>
                        <a:pt x="244" y="829"/>
                      </a:lnTo>
                      <a:lnTo>
                        <a:pt x="251" y="830"/>
                      </a:lnTo>
                      <a:lnTo>
                        <a:pt x="257" y="830"/>
                      </a:lnTo>
                      <a:lnTo>
                        <a:pt x="269" y="835"/>
                      </a:lnTo>
                      <a:lnTo>
                        <a:pt x="279" y="837"/>
                      </a:lnTo>
                      <a:lnTo>
                        <a:pt x="289" y="839"/>
                      </a:lnTo>
                      <a:lnTo>
                        <a:pt x="299" y="842"/>
                      </a:lnTo>
                      <a:lnTo>
                        <a:pt x="305" y="842"/>
                      </a:lnTo>
                      <a:lnTo>
                        <a:pt x="314" y="842"/>
                      </a:lnTo>
                      <a:lnTo>
                        <a:pt x="320" y="842"/>
                      </a:lnTo>
                      <a:lnTo>
                        <a:pt x="325" y="840"/>
                      </a:lnTo>
                      <a:lnTo>
                        <a:pt x="329" y="840"/>
                      </a:lnTo>
                      <a:lnTo>
                        <a:pt x="332" y="839"/>
                      </a:lnTo>
                      <a:lnTo>
                        <a:pt x="335" y="836"/>
                      </a:lnTo>
                      <a:lnTo>
                        <a:pt x="339" y="835"/>
                      </a:lnTo>
                      <a:lnTo>
                        <a:pt x="342" y="830"/>
                      </a:lnTo>
                      <a:lnTo>
                        <a:pt x="344" y="826"/>
                      </a:lnTo>
                      <a:lnTo>
                        <a:pt x="347" y="822"/>
                      </a:lnTo>
                      <a:lnTo>
                        <a:pt x="349" y="818"/>
                      </a:lnTo>
                      <a:lnTo>
                        <a:pt x="349" y="814"/>
                      </a:lnTo>
                      <a:lnTo>
                        <a:pt x="350" y="811"/>
                      </a:lnTo>
                      <a:lnTo>
                        <a:pt x="350" y="805"/>
                      </a:lnTo>
                      <a:lnTo>
                        <a:pt x="350" y="801"/>
                      </a:lnTo>
                      <a:lnTo>
                        <a:pt x="352" y="794"/>
                      </a:lnTo>
                      <a:lnTo>
                        <a:pt x="352" y="787"/>
                      </a:lnTo>
                      <a:lnTo>
                        <a:pt x="352" y="780"/>
                      </a:lnTo>
                      <a:lnTo>
                        <a:pt x="352" y="771"/>
                      </a:lnTo>
                      <a:lnTo>
                        <a:pt x="352" y="762"/>
                      </a:lnTo>
                      <a:lnTo>
                        <a:pt x="354" y="751"/>
                      </a:lnTo>
                      <a:lnTo>
                        <a:pt x="354" y="740"/>
                      </a:lnTo>
                      <a:lnTo>
                        <a:pt x="354" y="727"/>
                      </a:lnTo>
                      <a:lnTo>
                        <a:pt x="354" y="715"/>
                      </a:lnTo>
                      <a:lnTo>
                        <a:pt x="354" y="701"/>
                      </a:lnTo>
                      <a:lnTo>
                        <a:pt x="354" y="686"/>
                      </a:lnTo>
                      <a:lnTo>
                        <a:pt x="354" y="670"/>
                      </a:lnTo>
                      <a:lnTo>
                        <a:pt x="354" y="637"/>
                      </a:lnTo>
                      <a:lnTo>
                        <a:pt x="354" y="603"/>
                      </a:lnTo>
                      <a:lnTo>
                        <a:pt x="354" y="569"/>
                      </a:lnTo>
                      <a:lnTo>
                        <a:pt x="352" y="535"/>
                      </a:lnTo>
                      <a:lnTo>
                        <a:pt x="352" y="500"/>
                      </a:lnTo>
                      <a:lnTo>
                        <a:pt x="350" y="464"/>
                      </a:lnTo>
                      <a:lnTo>
                        <a:pt x="350" y="429"/>
                      </a:lnTo>
                      <a:lnTo>
                        <a:pt x="349" y="393"/>
                      </a:lnTo>
                      <a:lnTo>
                        <a:pt x="347" y="375"/>
                      </a:lnTo>
                      <a:lnTo>
                        <a:pt x="347" y="358"/>
                      </a:lnTo>
                      <a:lnTo>
                        <a:pt x="347" y="342"/>
                      </a:lnTo>
                      <a:lnTo>
                        <a:pt x="345" y="326"/>
                      </a:lnTo>
                      <a:lnTo>
                        <a:pt x="345" y="312"/>
                      </a:lnTo>
                      <a:lnTo>
                        <a:pt x="345" y="300"/>
                      </a:lnTo>
                      <a:lnTo>
                        <a:pt x="345" y="287"/>
                      </a:lnTo>
                      <a:lnTo>
                        <a:pt x="345" y="275"/>
                      </a:lnTo>
                      <a:lnTo>
                        <a:pt x="344" y="264"/>
                      </a:lnTo>
                      <a:lnTo>
                        <a:pt x="344" y="254"/>
                      </a:lnTo>
                      <a:lnTo>
                        <a:pt x="344" y="245"/>
                      </a:lnTo>
                      <a:lnTo>
                        <a:pt x="344" y="237"/>
                      </a:lnTo>
                      <a:lnTo>
                        <a:pt x="344" y="230"/>
                      </a:lnTo>
                      <a:lnTo>
                        <a:pt x="344" y="223"/>
                      </a:lnTo>
                      <a:lnTo>
                        <a:pt x="344" y="218"/>
                      </a:lnTo>
                      <a:lnTo>
                        <a:pt x="344" y="212"/>
                      </a:lnTo>
                      <a:lnTo>
                        <a:pt x="344" y="205"/>
                      </a:lnTo>
                      <a:lnTo>
                        <a:pt x="344" y="197"/>
                      </a:lnTo>
                      <a:lnTo>
                        <a:pt x="344" y="188"/>
                      </a:lnTo>
                      <a:lnTo>
                        <a:pt x="344" y="179"/>
                      </a:lnTo>
                      <a:lnTo>
                        <a:pt x="342" y="169"/>
                      </a:lnTo>
                      <a:lnTo>
                        <a:pt x="342" y="158"/>
                      </a:lnTo>
                      <a:lnTo>
                        <a:pt x="340" y="147"/>
                      </a:lnTo>
                      <a:lnTo>
                        <a:pt x="339" y="134"/>
                      </a:lnTo>
                      <a:lnTo>
                        <a:pt x="337" y="123"/>
                      </a:lnTo>
                      <a:lnTo>
                        <a:pt x="335" y="113"/>
                      </a:lnTo>
                      <a:lnTo>
                        <a:pt x="332" y="103"/>
                      </a:lnTo>
                      <a:lnTo>
                        <a:pt x="329" y="95"/>
                      </a:lnTo>
                      <a:lnTo>
                        <a:pt x="325" y="88"/>
                      </a:lnTo>
                      <a:lnTo>
                        <a:pt x="320" y="82"/>
                      </a:lnTo>
                      <a:lnTo>
                        <a:pt x="317" y="78"/>
                      </a:lnTo>
                      <a:lnTo>
                        <a:pt x="312" y="74"/>
                      </a:lnTo>
                      <a:lnTo>
                        <a:pt x="310" y="73"/>
                      </a:lnTo>
                      <a:lnTo>
                        <a:pt x="309" y="73"/>
                      </a:lnTo>
                      <a:lnTo>
                        <a:pt x="305" y="73"/>
                      </a:lnTo>
                      <a:lnTo>
                        <a:pt x="302" y="71"/>
                      </a:lnTo>
                      <a:lnTo>
                        <a:pt x="299" y="71"/>
                      </a:lnTo>
                      <a:lnTo>
                        <a:pt x="295" y="71"/>
                      </a:lnTo>
                      <a:lnTo>
                        <a:pt x="290" y="71"/>
                      </a:lnTo>
                      <a:lnTo>
                        <a:pt x="285" y="71"/>
                      </a:lnTo>
                      <a:lnTo>
                        <a:pt x="279" y="71"/>
                      </a:lnTo>
                      <a:lnTo>
                        <a:pt x="272" y="71"/>
                      </a:lnTo>
                      <a:lnTo>
                        <a:pt x="266" y="73"/>
                      </a:lnTo>
                      <a:lnTo>
                        <a:pt x="259" y="73"/>
                      </a:lnTo>
                      <a:lnTo>
                        <a:pt x="251" y="74"/>
                      </a:lnTo>
                      <a:lnTo>
                        <a:pt x="242" y="75"/>
                      </a:lnTo>
                      <a:lnTo>
                        <a:pt x="234" y="75"/>
                      </a:lnTo>
                      <a:lnTo>
                        <a:pt x="224" y="77"/>
                      </a:lnTo>
                      <a:lnTo>
                        <a:pt x="214" y="78"/>
                      </a:lnTo>
                      <a:lnTo>
                        <a:pt x="204" y="80"/>
                      </a:lnTo>
                      <a:lnTo>
                        <a:pt x="192" y="81"/>
                      </a:lnTo>
                      <a:lnTo>
                        <a:pt x="181" y="84"/>
                      </a:lnTo>
                      <a:lnTo>
                        <a:pt x="169" y="85"/>
                      </a:lnTo>
                      <a:lnTo>
                        <a:pt x="156" y="88"/>
                      </a:lnTo>
                      <a:lnTo>
                        <a:pt x="143" y="89"/>
                      </a:lnTo>
                      <a:lnTo>
                        <a:pt x="129" y="92"/>
                      </a:lnTo>
                      <a:lnTo>
                        <a:pt x="116" y="95"/>
                      </a:lnTo>
                      <a:lnTo>
                        <a:pt x="101" y="96"/>
                      </a:lnTo>
                      <a:lnTo>
                        <a:pt x="85" y="99"/>
                      </a:lnTo>
                      <a:lnTo>
                        <a:pt x="70" y="102"/>
                      </a:lnTo>
                      <a:lnTo>
                        <a:pt x="53" y="106"/>
                      </a:lnTo>
                      <a:lnTo>
                        <a:pt x="35" y="109"/>
                      </a:lnTo>
                      <a:lnTo>
                        <a:pt x="18" y="112"/>
                      </a:lnTo>
                      <a:lnTo>
                        <a:pt x="0" y="116"/>
                      </a:lnTo>
                      <a:lnTo>
                        <a:pt x="0" y="70"/>
                      </a:lnTo>
                      <a:lnTo>
                        <a:pt x="7" y="70"/>
                      </a:lnTo>
                      <a:lnTo>
                        <a:pt x="13" y="69"/>
                      </a:lnTo>
                      <a:lnTo>
                        <a:pt x="20" y="69"/>
                      </a:lnTo>
                      <a:lnTo>
                        <a:pt x="28" y="69"/>
                      </a:lnTo>
                      <a:lnTo>
                        <a:pt x="36" y="67"/>
                      </a:lnTo>
                      <a:lnTo>
                        <a:pt x="46" y="66"/>
                      </a:lnTo>
                      <a:lnTo>
                        <a:pt x="55" y="64"/>
                      </a:lnTo>
                      <a:lnTo>
                        <a:pt x="65" y="63"/>
                      </a:lnTo>
                      <a:lnTo>
                        <a:pt x="76" y="62"/>
                      </a:lnTo>
                      <a:lnTo>
                        <a:pt x="86" y="60"/>
                      </a:lnTo>
                      <a:lnTo>
                        <a:pt x="98" y="57"/>
                      </a:lnTo>
                      <a:lnTo>
                        <a:pt x="111" y="56"/>
                      </a:lnTo>
                      <a:lnTo>
                        <a:pt x="123" y="53"/>
                      </a:lnTo>
                      <a:lnTo>
                        <a:pt x="136" y="52"/>
                      </a:lnTo>
                      <a:lnTo>
                        <a:pt x="151" y="49"/>
                      </a:lnTo>
                      <a:lnTo>
                        <a:pt x="164" y="46"/>
                      </a:lnTo>
                      <a:lnTo>
                        <a:pt x="179" y="43"/>
                      </a:lnTo>
                      <a:lnTo>
                        <a:pt x="192" y="41"/>
                      </a:lnTo>
                      <a:lnTo>
                        <a:pt x="206" y="39"/>
                      </a:lnTo>
                      <a:lnTo>
                        <a:pt x="217" y="36"/>
                      </a:lnTo>
                      <a:lnTo>
                        <a:pt x="227" y="35"/>
                      </a:lnTo>
                      <a:lnTo>
                        <a:pt x="237" y="32"/>
                      </a:lnTo>
                      <a:lnTo>
                        <a:pt x="247" y="31"/>
                      </a:lnTo>
                      <a:lnTo>
                        <a:pt x="256" y="28"/>
                      </a:lnTo>
                      <a:lnTo>
                        <a:pt x="262" y="27"/>
                      </a:lnTo>
                      <a:lnTo>
                        <a:pt x="269" y="25"/>
                      </a:lnTo>
                      <a:lnTo>
                        <a:pt x="275" y="23"/>
                      </a:lnTo>
                      <a:lnTo>
                        <a:pt x="280" y="21"/>
                      </a:lnTo>
                      <a:lnTo>
                        <a:pt x="285" y="20"/>
                      </a:lnTo>
                      <a:lnTo>
                        <a:pt x="289" y="17"/>
                      </a:lnTo>
                      <a:lnTo>
                        <a:pt x="290" y="16"/>
                      </a:lnTo>
                      <a:lnTo>
                        <a:pt x="294" y="14"/>
                      </a:lnTo>
                      <a:lnTo>
                        <a:pt x="295" y="11"/>
                      </a:lnTo>
                      <a:lnTo>
                        <a:pt x="299" y="9"/>
                      </a:lnTo>
                      <a:lnTo>
                        <a:pt x="302" y="6"/>
                      </a:lnTo>
                      <a:lnTo>
                        <a:pt x="305" y="3"/>
                      </a:lnTo>
                      <a:lnTo>
                        <a:pt x="310" y="2"/>
                      </a:lnTo>
                      <a:lnTo>
                        <a:pt x="315" y="2"/>
                      </a:lnTo>
                      <a:lnTo>
                        <a:pt x="320" y="0"/>
                      </a:lnTo>
                      <a:lnTo>
                        <a:pt x="325" y="0"/>
                      </a:lnTo>
                      <a:lnTo>
                        <a:pt x="330" y="0"/>
                      </a:lnTo>
                      <a:lnTo>
                        <a:pt x="337" y="2"/>
                      </a:lnTo>
                      <a:lnTo>
                        <a:pt x="345" y="4"/>
                      </a:lnTo>
                      <a:lnTo>
                        <a:pt x="354" y="7"/>
                      </a:lnTo>
                      <a:lnTo>
                        <a:pt x="362" y="11"/>
                      </a:lnTo>
                      <a:lnTo>
                        <a:pt x="372" y="16"/>
                      </a:lnTo>
                      <a:lnTo>
                        <a:pt x="383" y="21"/>
                      </a:lnTo>
                      <a:lnTo>
                        <a:pt x="395" y="28"/>
                      </a:lnTo>
                      <a:lnTo>
                        <a:pt x="400" y="31"/>
                      </a:lnTo>
                      <a:lnTo>
                        <a:pt x="405" y="35"/>
                      </a:lnTo>
                      <a:lnTo>
                        <a:pt x="415" y="41"/>
                      </a:lnTo>
                      <a:lnTo>
                        <a:pt x="423" y="46"/>
                      </a:lnTo>
                      <a:lnTo>
                        <a:pt x="430" y="52"/>
                      </a:lnTo>
                      <a:lnTo>
                        <a:pt x="435" y="57"/>
                      </a:lnTo>
                      <a:lnTo>
                        <a:pt x="438" y="62"/>
                      </a:lnTo>
                      <a:lnTo>
                        <a:pt x="440" y="66"/>
                      </a:lnTo>
                      <a:lnTo>
                        <a:pt x="440" y="70"/>
                      </a:lnTo>
                      <a:lnTo>
                        <a:pt x="440" y="73"/>
                      </a:lnTo>
                      <a:lnTo>
                        <a:pt x="440" y="77"/>
                      </a:lnTo>
                      <a:lnTo>
                        <a:pt x="438" y="80"/>
                      </a:lnTo>
                      <a:lnTo>
                        <a:pt x="437" y="82"/>
                      </a:lnTo>
                      <a:lnTo>
                        <a:pt x="435" y="85"/>
                      </a:lnTo>
                      <a:lnTo>
                        <a:pt x="433" y="88"/>
                      </a:lnTo>
                      <a:lnTo>
                        <a:pt x="430" y="91"/>
                      </a:lnTo>
                      <a:lnTo>
                        <a:pt x="427" y="92"/>
                      </a:lnTo>
                      <a:lnTo>
                        <a:pt x="423" y="95"/>
                      </a:lnTo>
                      <a:lnTo>
                        <a:pt x="422" y="98"/>
                      </a:lnTo>
                      <a:lnTo>
                        <a:pt x="420" y="102"/>
                      </a:lnTo>
                      <a:lnTo>
                        <a:pt x="418" y="108"/>
                      </a:lnTo>
                      <a:lnTo>
                        <a:pt x="417" y="113"/>
                      </a:lnTo>
                      <a:lnTo>
                        <a:pt x="415" y="120"/>
                      </a:lnTo>
                      <a:lnTo>
                        <a:pt x="413" y="128"/>
                      </a:lnTo>
                      <a:lnTo>
                        <a:pt x="413" y="137"/>
                      </a:lnTo>
                      <a:lnTo>
                        <a:pt x="412" y="147"/>
                      </a:lnTo>
                      <a:lnTo>
                        <a:pt x="412" y="158"/>
                      </a:lnTo>
                      <a:lnTo>
                        <a:pt x="412" y="169"/>
                      </a:lnTo>
                      <a:lnTo>
                        <a:pt x="412" y="181"/>
                      </a:lnTo>
                      <a:lnTo>
                        <a:pt x="412" y="195"/>
                      </a:lnTo>
                      <a:lnTo>
                        <a:pt x="412" y="209"/>
                      </a:lnTo>
                      <a:lnTo>
                        <a:pt x="412" y="225"/>
                      </a:lnTo>
                      <a:lnTo>
                        <a:pt x="413" y="240"/>
                      </a:lnTo>
                      <a:lnTo>
                        <a:pt x="413" y="257"/>
                      </a:lnTo>
                      <a:lnTo>
                        <a:pt x="415" y="275"/>
                      </a:lnTo>
                      <a:lnTo>
                        <a:pt x="415" y="291"/>
                      </a:lnTo>
                      <a:lnTo>
                        <a:pt x="417" y="309"/>
                      </a:lnTo>
                      <a:lnTo>
                        <a:pt x="417" y="328"/>
                      </a:lnTo>
                      <a:lnTo>
                        <a:pt x="418" y="347"/>
                      </a:lnTo>
                      <a:lnTo>
                        <a:pt x="418" y="365"/>
                      </a:lnTo>
                      <a:lnTo>
                        <a:pt x="420" y="385"/>
                      </a:lnTo>
                      <a:lnTo>
                        <a:pt x="420" y="406"/>
                      </a:lnTo>
                      <a:lnTo>
                        <a:pt x="422" y="425"/>
                      </a:lnTo>
                      <a:lnTo>
                        <a:pt x="422" y="446"/>
                      </a:lnTo>
                      <a:lnTo>
                        <a:pt x="423" y="467"/>
                      </a:lnTo>
                      <a:lnTo>
                        <a:pt x="423" y="488"/>
                      </a:lnTo>
                      <a:lnTo>
                        <a:pt x="425" y="510"/>
                      </a:lnTo>
                      <a:lnTo>
                        <a:pt x="427" y="555"/>
                      </a:lnTo>
                      <a:lnTo>
                        <a:pt x="427" y="577"/>
                      </a:lnTo>
                      <a:lnTo>
                        <a:pt x="428" y="599"/>
                      </a:lnTo>
                      <a:lnTo>
                        <a:pt x="428" y="622"/>
                      </a:lnTo>
                      <a:lnTo>
                        <a:pt x="428" y="641"/>
                      </a:lnTo>
                      <a:lnTo>
                        <a:pt x="430" y="662"/>
                      </a:lnTo>
                      <a:lnTo>
                        <a:pt x="430" y="681"/>
                      </a:lnTo>
                      <a:lnTo>
                        <a:pt x="430" y="700"/>
                      </a:lnTo>
                      <a:lnTo>
                        <a:pt x="430" y="718"/>
                      </a:lnTo>
                      <a:lnTo>
                        <a:pt x="430" y="734"/>
                      </a:lnTo>
                      <a:lnTo>
                        <a:pt x="430" y="751"/>
                      </a:lnTo>
                      <a:lnTo>
                        <a:pt x="430" y="766"/>
                      </a:lnTo>
                      <a:lnTo>
                        <a:pt x="428" y="782"/>
                      </a:lnTo>
                      <a:lnTo>
                        <a:pt x="428" y="797"/>
                      </a:lnTo>
                      <a:lnTo>
                        <a:pt x="428" y="810"/>
                      </a:lnTo>
                      <a:lnTo>
                        <a:pt x="427" y="824"/>
                      </a:lnTo>
                      <a:lnTo>
                        <a:pt x="427" y="836"/>
                      </a:lnTo>
                      <a:lnTo>
                        <a:pt x="425" y="847"/>
                      </a:lnTo>
                      <a:lnTo>
                        <a:pt x="425" y="860"/>
                      </a:lnTo>
                      <a:lnTo>
                        <a:pt x="423" y="869"/>
                      </a:lnTo>
                      <a:lnTo>
                        <a:pt x="422" y="881"/>
                      </a:lnTo>
                      <a:lnTo>
                        <a:pt x="420" y="890"/>
                      </a:lnTo>
                      <a:lnTo>
                        <a:pt x="418" y="900"/>
                      </a:lnTo>
                      <a:lnTo>
                        <a:pt x="417" y="910"/>
                      </a:lnTo>
                      <a:lnTo>
                        <a:pt x="413" y="918"/>
                      </a:lnTo>
                      <a:lnTo>
                        <a:pt x="412" y="927"/>
                      </a:lnTo>
                      <a:lnTo>
                        <a:pt x="410" y="935"/>
                      </a:lnTo>
                      <a:lnTo>
                        <a:pt x="407" y="943"/>
                      </a:lnTo>
                      <a:lnTo>
                        <a:pt x="405" y="950"/>
                      </a:lnTo>
                      <a:lnTo>
                        <a:pt x="402" y="957"/>
                      </a:lnTo>
                      <a:lnTo>
                        <a:pt x="400" y="963"/>
                      </a:lnTo>
                      <a:lnTo>
                        <a:pt x="397" y="968"/>
                      </a:lnTo>
                      <a:lnTo>
                        <a:pt x="395" y="974"/>
                      </a:lnTo>
                      <a:lnTo>
                        <a:pt x="388" y="982"/>
                      </a:lnTo>
                      <a:lnTo>
                        <a:pt x="382" y="989"/>
                      </a:lnTo>
                      <a:lnTo>
                        <a:pt x="375" y="996"/>
                      </a:lnTo>
                      <a:lnTo>
                        <a:pt x="370" y="1002"/>
                      </a:lnTo>
                      <a:lnTo>
                        <a:pt x="365" y="1006"/>
                      </a:lnTo>
                      <a:lnTo>
                        <a:pt x="360" y="1009"/>
                      </a:lnTo>
                      <a:lnTo>
                        <a:pt x="357" y="1010"/>
                      </a:lnTo>
                      <a:lnTo>
                        <a:pt x="354" y="1012"/>
                      </a:lnTo>
                      <a:lnTo>
                        <a:pt x="349" y="1009"/>
                      </a:lnTo>
                      <a:lnTo>
                        <a:pt x="344" y="1006"/>
                      </a:lnTo>
                      <a:lnTo>
                        <a:pt x="340" y="1002"/>
                      </a:lnTo>
                      <a:lnTo>
                        <a:pt x="339" y="996"/>
                      </a:lnTo>
                      <a:lnTo>
                        <a:pt x="335" y="991"/>
                      </a:lnTo>
                      <a:lnTo>
                        <a:pt x="334" y="984"/>
                      </a:lnTo>
                      <a:lnTo>
                        <a:pt x="332" y="975"/>
                      </a:lnTo>
                      <a:lnTo>
                        <a:pt x="330" y="966"/>
                      </a:lnTo>
                      <a:lnTo>
                        <a:pt x="329" y="960"/>
                      </a:lnTo>
                      <a:lnTo>
                        <a:pt x="327" y="954"/>
                      </a:lnTo>
                      <a:lnTo>
                        <a:pt x="325" y="949"/>
                      </a:lnTo>
                      <a:lnTo>
                        <a:pt x="324" y="945"/>
                      </a:lnTo>
                      <a:lnTo>
                        <a:pt x="320" y="939"/>
                      </a:lnTo>
                      <a:lnTo>
                        <a:pt x="317" y="934"/>
                      </a:lnTo>
                      <a:lnTo>
                        <a:pt x="314" y="929"/>
                      </a:lnTo>
                      <a:lnTo>
                        <a:pt x="309" y="924"/>
                      </a:lnTo>
                      <a:lnTo>
                        <a:pt x="305" y="918"/>
                      </a:lnTo>
                      <a:lnTo>
                        <a:pt x="300" y="913"/>
                      </a:lnTo>
                      <a:lnTo>
                        <a:pt x="294" y="908"/>
                      </a:lnTo>
                      <a:lnTo>
                        <a:pt x="289" y="903"/>
                      </a:lnTo>
                      <a:lnTo>
                        <a:pt x="282" y="897"/>
                      </a:lnTo>
                      <a:lnTo>
                        <a:pt x="275" y="892"/>
                      </a:lnTo>
                      <a:lnTo>
                        <a:pt x="269" y="888"/>
                      </a:lnTo>
                      <a:lnTo>
                        <a:pt x="261" y="882"/>
                      </a:lnTo>
                      <a:lnTo>
                        <a:pt x="261" y="88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组合 36"/>
            <p:cNvGrpSpPr/>
            <p:nvPr/>
          </p:nvGrpSpPr>
          <p:grpSpPr>
            <a:xfrm>
              <a:off x="2117118" y="4079099"/>
              <a:ext cx="507365" cy="509905"/>
              <a:chOff x="2904774" y="4074190"/>
              <a:chExt cx="507365" cy="509905"/>
            </a:xfrm>
          </p:grpSpPr>
          <p:pic>
            <p:nvPicPr>
              <p:cNvPr id="38" name="图片 37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04774" y="4074190"/>
                <a:ext cx="507365" cy="509905"/>
              </a:xfrm>
              <a:prstGeom prst="rect">
                <a:avLst/>
              </a:prstGeom>
            </p:spPr>
          </p:pic>
          <p:sp>
            <p:nvSpPr>
              <p:cNvPr id="39" name="Freeform 30"/>
              <p:cNvSpPr/>
              <p:nvPr/>
            </p:nvSpPr>
            <p:spPr bwMode="auto">
              <a:xfrm>
                <a:off x="3046385" y="4187745"/>
                <a:ext cx="103732" cy="298230"/>
              </a:xfrm>
              <a:custGeom>
                <a:avLst/>
                <a:gdLst>
                  <a:gd name="T0" fmla="*/ 284 w 336"/>
                  <a:gd name="T1" fmla="*/ 595 h 967"/>
                  <a:gd name="T2" fmla="*/ 266 w 336"/>
                  <a:gd name="T3" fmla="*/ 655 h 967"/>
                  <a:gd name="T4" fmla="*/ 244 w 336"/>
                  <a:gd name="T5" fmla="*/ 712 h 967"/>
                  <a:gd name="T6" fmla="*/ 214 w 336"/>
                  <a:gd name="T7" fmla="*/ 765 h 967"/>
                  <a:gd name="T8" fmla="*/ 181 w 336"/>
                  <a:gd name="T9" fmla="*/ 814 h 967"/>
                  <a:gd name="T10" fmla="*/ 131 w 336"/>
                  <a:gd name="T11" fmla="*/ 875 h 967"/>
                  <a:gd name="T12" fmla="*/ 93 w 336"/>
                  <a:gd name="T13" fmla="*/ 910 h 967"/>
                  <a:gd name="T14" fmla="*/ 57 w 336"/>
                  <a:gd name="T15" fmla="*/ 938 h 967"/>
                  <a:gd name="T16" fmla="*/ 27 w 336"/>
                  <a:gd name="T17" fmla="*/ 959 h 967"/>
                  <a:gd name="T18" fmla="*/ 7 w 336"/>
                  <a:gd name="T19" fmla="*/ 967 h 967"/>
                  <a:gd name="T20" fmla="*/ 0 w 336"/>
                  <a:gd name="T21" fmla="*/ 964 h 967"/>
                  <a:gd name="T22" fmla="*/ 2 w 336"/>
                  <a:gd name="T23" fmla="*/ 959 h 967"/>
                  <a:gd name="T24" fmla="*/ 7 w 336"/>
                  <a:gd name="T25" fmla="*/ 949 h 967"/>
                  <a:gd name="T26" fmla="*/ 15 w 336"/>
                  <a:gd name="T27" fmla="*/ 935 h 967"/>
                  <a:gd name="T28" fmla="*/ 29 w 336"/>
                  <a:gd name="T29" fmla="*/ 918 h 967"/>
                  <a:gd name="T30" fmla="*/ 47 w 336"/>
                  <a:gd name="T31" fmla="*/ 896 h 967"/>
                  <a:gd name="T32" fmla="*/ 88 w 336"/>
                  <a:gd name="T33" fmla="*/ 846 h 967"/>
                  <a:gd name="T34" fmla="*/ 117 w 336"/>
                  <a:gd name="T35" fmla="*/ 806 h 967"/>
                  <a:gd name="T36" fmla="*/ 136 w 336"/>
                  <a:gd name="T37" fmla="*/ 772 h 967"/>
                  <a:gd name="T38" fmla="*/ 156 w 336"/>
                  <a:gd name="T39" fmla="*/ 735 h 967"/>
                  <a:gd name="T40" fmla="*/ 195 w 336"/>
                  <a:gd name="T41" fmla="*/ 658 h 967"/>
                  <a:gd name="T42" fmla="*/ 224 w 336"/>
                  <a:gd name="T43" fmla="*/ 576 h 967"/>
                  <a:gd name="T44" fmla="*/ 243 w 336"/>
                  <a:gd name="T45" fmla="*/ 503 h 967"/>
                  <a:gd name="T46" fmla="*/ 249 w 336"/>
                  <a:gd name="T47" fmla="*/ 456 h 967"/>
                  <a:gd name="T48" fmla="*/ 254 w 336"/>
                  <a:gd name="T49" fmla="*/ 404 h 967"/>
                  <a:gd name="T50" fmla="*/ 259 w 336"/>
                  <a:gd name="T51" fmla="*/ 349 h 967"/>
                  <a:gd name="T52" fmla="*/ 263 w 336"/>
                  <a:gd name="T53" fmla="*/ 290 h 967"/>
                  <a:gd name="T54" fmla="*/ 263 w 336"/>
                  <a:gd name="T55" fmla="*/ 227 h 967"/>
                  <a:gd name="T56" fmla="*/ 263 w 336"/>
                  <a:gd name="T57" fmla="*/ 168 h 967"/>
                  <a:gd name="T58" fmla="*/ 261 w 336"/>
                  <a:gd name="T59" fmla="*/ 117 h 967"/>
                  <a:gd name="T60" fmla="*/ 259 w 336"/>
                  <a:gd name="T61" fmla="*/ 78 h 967"/>
                  <a:gd name="T62" fmla="*/ 258 w 336"/>
                  <a:gd name="T63" fmla="*/ 49 h 967"/>
                  <a:gd name="T64" fmla="*/ 254 w 336"/>
                  <a:gd name="T65" fmla="*/ 32 h 967"/>
                  <a:gd name="T66" fmla="*/ 248 w 336"/>
                  <a:gd name="T67" fmla="*/ 19 h 967"/>
                  <a:gd name="T68" fmla="*/ 243 w 336"/>
                  <a:gd name="T69" fmla="*/ 9 h 967"/>
                  <a:gd name="T70" fmla="*/ 244 w 336"/>
                  <a:gd name="T71" fmla="*/ 0 h 967"/>
                  <a:gd name="T72" fmla="*/ 249 w 336"/>
                  <a:gd name="T73" fmla="*/ 2 h 967"/>
                  <a:gd name="T74" fmla="*/ 259 w 336"/>
                  <a:gd name="T75" fmla="*/ 3 h 967"/>
                  <a:gd name="T76" fmla="*/ 276 w 336"/>
                  <a:gd name="T77" fmla="*/ 6 h 967"/>
                  <a:gd name="T78" fmla="*/ 297 w 336"/>
                  <a:gd name="T79" fmla="*/ 10 h 967"/>
                  <a:gd name="T80" fmla="*/ 326 w 336"/>
                  <a:gd name="T81" fmla="*/ 17 h 967"/>
                  <a:gd name="T82" fmla="*/ 336 w 336"/>
                  <a:gd name="T83" fmla="*/ 48 h 967"/>
                  <a:gd name="T84" fmla="*/ 336 w 336"/>
                  <a:gd name="T85" fmla="*/ 94 h 967"/>
                  <a:gd name="T86" fmla="*/ 334 w 336"/>
                  <a:gd name="T87" fmla="*/ 145 h 967"/>
                  <a:gd name="T88" fmla="*/ 331 w 336"/>
                  <a:gd name="T89" fmla="*/ 200 h 967"/>
                  <a:gd name="T90" fmla="*/ 329 w 336"/>
                  <a:gd name="T91" fmla="*/ 259 h 967"/>
                  <a:gd name="T92" fmla="*/ 326 w 336"/>
                  <a:gd name="T93" fmla="*/ 322 h 967"/>
                  <a:gd name="T94" fmla="*/ 322 w 336"/>
                  <a:gd name="T95" fmla="*/ 382 h 967"/>
                  <a:gd name="T96" fmla="*/ 316 w 336"/>
                  <a:gd name="T97" fmla="*/ 435 h 967"/>
                  <a:gd name="T98" fmla="*/ 309 w 336"/>
                  <a:gd name="T99" fmla="*/ 481 h 967"/>
                  <a:gd name="T100" fmla="*/ 302 w 336"/>
                  <a:gd name="T101" fmla="*/ 521 h 967"/>
                  <a:gd name="T102" fmla="*/ 294 w 336"/>
                  <a:gd name="T103" fmla="*/ 555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6" h="967">
                    <a:moveTo>
                      <a:pt x="294" y="555"/>
                    </a:moveTo>
                    <a:lnTo>
                      <a:pt x="289" y="576"/>
                    </a:lnTo>
                    <a:lnTo>
                      <a:pt x="284" y="595"/>
                    </a:lnTo>
                    <a:lnTo>
                      <a:pt x="279" y="616"/>
                    </a:lnTo>
                    <a:lnTo>
                      <a:pt x="273" y="636"/>
                    </a:lnTo>
                    <a:lnTo>
                      <a:pt x="266" y="655"/>
                    </a:lnTo>
                    <a:lnTo>
                      <a:pt x="259" y="673"/>
                    </a:lnTo>
                    <a:lnTo>
                      <a:pt x="253" y="693"/>
                    </a:lnTo>
                    <a:lnTo>
                      <a:pt x="244" y="712"/>
                    </a:lnTo>
                    <a:lnTo>
                      <a:pt x="236" y="730"/>
                    </a:lnTo>
                    <a:lnTo>
                      <a:pt x="226" y="748"/>
                    </a:lnTo>
                    <a:lnTo>
                      <a:pt x="214" y="765"/>
                    </a:lnTo>
                    <a:lnTo>
                      <a:pt x="205" y="782"/>
                    </a:lnTo>
                    <a:lnTo>
                      <a:pt x="193" y="799"/>
                    </a:lnTo>
                    <a:lnTo>
                      <a:pt x="181" y="814"/>
                    </a:lnTo>
                    <a:lnTo>
                      <a:pt x="156" y="846"/>
                    </a:lnTo>
                    <a:lnTo>
                      <a:pt x="143" y="861"/>
                    </a:lnTo>
                    <a:lnTo>
                      <a:pt x="131" y="875"/>
                    </a:lnTo>
                    <a:lnTo>
                      <a:pt x="118" y="888"/>
                    </a:lnTo>
                    <a:lnTo>
                      <a:pt x="105" y="899"/>
                    </a:lnTo>
                    <a:lnTo>
                      <a:pt x="93" y="910"/>
                    </a:lnTo>
                    <a:lnTo>
                      <a:pt x="80" y="920"/>
                    </a:lnTo>
                    <a:lnTo>
                      <a:pt x="68" y="930"/>
                    </a:lnTo>
                    <a:lnTo>
                      <a:pt x="57" y="938"/>
                    </a:lnTo>
                    <a:lnTo>
                      <a:pt x="45" y="946"/>
                    </a:lnTo>
                    <a:lnTo>
                      <a:pt x="35" y="953"/>
                    </a:lnTo>
                    <a:lnTo>
                      <a:pt x="27" y="959"/>
                    </a:lnTo>
                    <a:lnTo>
                      <a:pt x="19" y="963"/>
                    </a:lnTo>
                    <a:lnTo>
                      <a:pt x="12" y="966"/>
                    </a:lnTo>
                    <a:lnTo>
                      <a:pt x="7" y="967"/>
                    </a:lnTo>
                    <a:lnTo>
                      <a:pt x="4" y="967"/>
                    </a:lnTo>
                    <a:lnTo>
                      <a:pt x="2" y="966"/>
                    </a:lnTo>
                    <a:lnTo>
                      <a:pt x="0" y="964"/>
                    </a:lnTo>
                    <a:lnTo>
                      <a:pt x="0" y="963"/>
                    </a:lnTo>
                    <a:lnTo>
                      <a:pt x="0" y="962"/>
                    </a:lnTo>
                    <a:lnTo>
                      <a:pt x="2" y="959"/>
                    </a:lnTo>
                    <a:lnTo>
                      <a:pt x="2" y="956"/>
                    </a:lnTo>
                    <a:lnTo>
                      <a:pt x="4" y="953"/>
                    </a:lnTo>
                    <a:lnTo>
                      <a:pt x="7" y="949"/>
                    </a:lnTo>
                    <a:lnTo>
                      <a:pt x="9" y="945"/>
                    </a:lnTo>
                    <a:lnTo>
                      <a:pt x="12" y="941"/>
                    </a:lnTo>
                    <a:lnTo>
                      <a:pt x="15" y="935"/>
                    </a:lnTo>
                    <a:lnTo>
                      <a:pt x="20" y="930"/>
                    </a:lnTo>
                    <a:lnTo>
                      <a:pt x="24" y="924"/>
                    </a:lnTo>
                    <a:lnTo>
                      <a:pt x="29" y="918"/>
                    </a:lnTo>
                    <a:lnTo>
                      <a:pt x="35" y="911"/>
                    </a:lnTo>
                    <a:lnTo>
                      <a:pt x="40" y="904"/>
                    </a:lnTo>
                    <a:lnTo>
                      <a:pt x="47" y="896"/>
                    </a:lnTo>
                    <a:lnTo>
                      <a:pt x="60" y="881"/>
                    </a:lnTo>
                    <a:lnTo>
                      <a:pt x="75" y="864"/>
                    </a:lnTo>
                    <a:lnTo>
                      <a:pt x="88" y="846"/>
                    </a:lnTo>
                    <a:lnTo>
                      <a:pt x="102" y="826"/>
                    </a:lnTo>
                    <a:lnTo>
                      <a:pt x="110" y="817"/>
                    </a:lnTo>
                    <a:lnTo>
                      <a:pt x="117" y="806"/>
                    </a:lnTo>
                    <a:lnTo>
                      <a:pt x="123" y="794"/>
                    </a:lnTo>
                    <a:lnTo>
                      <a:pt x="130" y="783"/>
                    </a:lnTo>
                    <a:lnTo>
                      <a:pt x="136" y="772"/>
                    </a:lnTo>
                    <a:lnTo>
                      <a:pt x="143" y="760"/>
                    </a:lnTo>
                    <a:lnTo>
                      <a:pt x="150" y="748"/>
                    </a:lnTo>
                    <a:lnTo>
                      <a:pt x="156" y="735"/>
                    </a:lnTo>
                    <a:lnTo>
                      <a:pt x="170" y="711"/>
                    </a:lnTo>
                    <a:lnTo>
                      <a:pt x="183" y="684"/>
                    </a:lnTo>
                    <a:lnTo>
                      <a:pt x="195" y="658"/>
                    </a:lnTo>
                    <a:lnTo>
                      <a:pt x="205" y="631"/>
                    </a:lnTo>
                    <a:lnTo>
                      <a:pt x="214" y="604"/>
                    </a:lnTo>
                    <a:lnTo>
                      <a:pt x="224" y="576"/>
                    </a:lnTo>
                    <a:lnTo>
                      <a:pt x="233" y="548"/>
                    </a:lnTo>
                    <a:lnTo>
                      <a:pt x="239" y="519"/>
                    </a:lnTo>
                    <a:lnTo>
                      <a:pt x="243" y="503"/>
                    </a:lnTo>
                    <a:lnTo>
                      <a:pt x="244" y="488"/>
                    </a:lnTo>
                    <a:lnTo>
                      <a:pt x="248" y="473"/>
                    </a:lnTo>
                    <a:lnTo>
                      <a:pt x="249" y="456"/>
                    </a:lnTo>
                    <a:lnTo>
                      <a:pt x="251" y="439"/>
                    </a:lnTo>
                    <a:lnTo>
                      <a:pt x="253" y="422"/>
                    </a:lnTo>
                    <a:lnTo>
                      <a:pt x="254" y="404"/>
                    </a:lnTo>
                    <a:lnTo>
                      <a:pt x="256" y="386"/>
                    </a:lnTo>
                    <a:lnTo>
                      <a:pt x="258" y="368"/>
                    </a:lnTo>
                    <a:lnTo>
                      <a:pt x="259" y="349"/>
                    </a:lnTo>
                    <a:lnTo>
                      <a:pt x="261" y="331"/>
                    </a:lnTo>
                    <a:lnTo>
                      <a:pt x="261" y="310"/>
                    </a:lnTo>
                    <a:lnTo>
                      <a:pt x="263" y="290"/>
                    </a:lnTo>
                    <a:lnTo>
                      <a:pt x="263" y="269"/>
                    </a:lnTo>
                    <a:lnTo>
                      <a:pt x="263" y="248"/>
                    </a:lnTo>
                    <a:lnTo>
                      <a:pt x="263" y="227"/>
                    </a:lnTo>
                    <a:lnTo>
                      <a:pt x="263" y="207"/>
                    </a:lnTo>
                    <a:lnTo>
                      <a:pt x="263" y="186"/>
                    </a:lnTo>
                    <a:lnTo>
                      <a:pt x="263" y="168"/>
                    </a:lnTo>
                    <a:lnTo>
                      <a:pt x="263" y="149"/>
                    </a:lnTo>
                    <a:lnTo>
                      <a:pt x="261" y="133"/>
                    </a:lnTo>
                    <a:lnTo>
                      <a:pt x="261" y="117"/>
                    </a:lnTo>
                    <a:lnTo>
                      <a:pt x="261" y="103"/>
                    </a:lnTo>
                    <a:lnTo>
                      <a:pt x="259" y="90"/>
                    </a:lnTo>
                    <a:lnTo>
                      <a:pt x="259" y="78"/>
                    </a:lnTo>
                    <a:lnTo>
                      <a:pt x="258" y="67"/>
                    </a:lnTo>
                    <a:lnTo>
                      <a:pt x="258" y="58"/>
                    </a:lnTo>
                    <a:lnTo>
                      <a:pt x="258" y="49"/>
                    </a:lnTo>
                    <a:lnTo>
                      <a:pt x="256" y="42"/>
                    </a:lnTo>
                    <a:lnTo>
                      <a:pt x="256" y="37"/>
                    </a:lnTo>
                    <a:lnTo>
                      <a:pt x="254" y="32"/>
                    </a:lnTo>
                    <a:lnTo>
                      <a:pt x="254" y="28"/>
                    </a:lnTo>
                    <a:lnTo>
                      <a:pt x="251" y="24"/>
                    </a:lnTo>
                    <a:lnTo>
                      <a:pt x="248" y="19"/>
                    </a:lnTo>
                    <a:lnTo>
                      <a:pt x="246" y="16"/>
                    </a:lnTo>
                    <a:lnTo>
                      <a:pt x="244" y="12"/>
                    </a:lnTo>
                    <a:lnTo>
                      <a:pt x="243" y="9"/>
                    </a:lnTo>
                    <a:lnTo>
                      <a:pt x="243" y="6"/>
                    </a:lnTo>
                    <a:lnTo>
                      <a:pt x="243" y="3"/>
                    </a:lnTo>
                    <a:lnTo>
                      <a:pt x="244" y="0"/>
                    </a:lnTo>
                    <a:lnTo>
                      <a:pt x="246" y="0"/>
                    </a:lnTo>
                    <a:lnTo>
                      <a:pt x="248" y="2"/>
                    </a:lnTo>
                    <a:lnTo>
                      <a:pt x="249" y="2"/>
                    </a:lnTo>
                    <a:lnTo>
                      <a:pt x="253" y="2"/>
                    </a:lnTo>
                    <a:lnTo>
                      <a:pt x="256" y="2"/>
                    </a:lnTo>
                    <a:lnTo>
                      <a:pt x="259" y="3"/>
                    </a:lnTo>
                    <a:lnTo>
                      <a:pt x="264" y="5"/>
                    </a:lnTo>
                    <a:lnTo>
                      <a:pt x="269" y="5"/>
                    </a:lnTo>
                    <a:lnTo>
                      <a:pt x="276" y="6"/>
                    </a:lnTo>
                    <a:lnTo>
                      <a:pt x="283" y="7"/>
                    </a:lnTo>
                    <a:lnTo>
                      <a:pt x="289" y="9"/>
                    </a:lnTo>
                    <a:lnTo>
                      <a:pt x="297" y="10"/>
                    </a:lnTo>
                    <a:lnTo>
                      <a:pt x="306" y="13"/>
                    </a:lnTo>
                    <a:lnTo>
                      <a:pt x="316" y="14"/>
                    </a:lnTo>
                    <a:lnTo>
                      <a:pt x="326" y="17"/>
                    </a:lnTo>
                    <a:lnTo>
                      <a:pt x="336" y="20"/>
                    </a:lnTo>
                    <a:lnTo>
                      <a:pt x="336" y="34"/>
                    </a:lnTo>
                    <a:lnTo>
                      <a:pt x="336" y="48"/>
                    </a:lnTo>
                    <a:lnTo>
                      <a:pt x="336" y="63"/>
                    </a:lnTo>
                    <a:lnTo>
                      <a:pt x="336" y="78"/>
                    </a:lnTo>
                    <a:lnTo>
                      <a:pt x="336" y="94"/>
                    </a:lnTo>
                    <a:lnTo>
                      <a:pt x="334" y="110"/>
                    </a:lnTo>
                    <a:lnTo>
                      <a:pt x="334" y="127"/>
                    </a:lnTo>
                    <a:lnTo>
                      <a:pt x="334" y="145"/>
                    </a:lnTo>
                    <a:lnTo>
                      <a:pt x="332" y="162"/>
                    </a:lnTo>
                    <a:lnTo>
                      <a:pt x="332" y="180"/>
                    </a:lnTo>
                    <a:lnTo>
                      <a:pt x="331" y="200"/>
                    </a:lnTo>
                    <a:lnTo>
                      <a:pt x="331" y="219"/>
                    </a:lnTo>
                    <a:lnTo>
                      <a:pt x="329" y="239"/>
                    </a:lnTo>
                    <a:lnTo>
                      <a:pt x="329" y="259"/>
                    </a:lnTo>
                    <a:lnTo>
                      <a:pt x="327" y="280"/>
                    </a:lnTo>
                    <a:lnTo>
                      <a:pt x="327" y="301"/>
                    </a:lnTo>
                    <a:lnTo>
                      <a:pt x="326" y="322"/>
                    </a:lnTo>
                    <a:lnTo>
                      <a:pt x="324" y="343"/>
                    </a:lnTo>
                    <a:lnTo>
                      <a:pt x="324" y="363"/>
                    </a:lnTo>
                    <a:lnTo>
                      <a:pt x="322" y="382"/>
                    </a:lnTo>
                    <a:lnTo>
                      <a:pt x="321" y="400"/>
                    </a:lnTo>
                    <a:lnTo>
                      <a:pt x="319" y="417"/>
                    </a:lnTo>
                    <a:lnTo>
                      <a:pt x="316" y="435"/>
                    </a:lnTo>
                    <a:lnTo>
                      <a:pt x="314" y="450"/>
                    </a:lnTo>
                    <a:lnTo>
                      <a:pt x="312" y="466"/>
                    </a:lnTo>
                    <a:lnTo>
                      <a:pt x="309" y="481"/>
                    </a:lnTo>
                    <a:lnTo>
                      <a:pt x="307" y="495"/>
                    </a:lnTo>
                    <a:lnTo>
                      <a:pt x="304" y="507"/>
                    </a:lnTo>
                    <a:lnTo>
                      <a:pt x="302" y="521"/>
                    </a:lnTo>
                    <a:lnTo>
                      <a:pt x="299" y="533"/>
                    </a:lnTo>
                    <a:lnTo>
                      <a:pt x="297" y="544"/>
                    </a:lnTo>
                    <a:lnTo>
                      <a:pt x="294" y="555"/>
                    </a:lnTo>
                    <a:lnTo>
                      <a:pt x="294" y="555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5" name="文本框 8"/>
          <p:cNvSpPr txBox="1">
            <a:spLocks noChangeArrowheads="1"/>
          </p:cNvSpPr>
          <p:nvPr/>
        </p:nvSpPr>
        <p:spPr bwMode="auto">
          <a:xfrm>
            <a:off x="269763" y="927760"/>
            <a:ext cx="328494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0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yuè</a:t>
            </a:r>
            <a:endParaRPr lang="zh-CN" altLang="en-US" sz="40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222352" y="195486"/>
            <a:ext cx="2261416" cy="819783"/>
            <a:chOff x="156323" y="1107604"/>
            <a:chExt cx="2261416" cy="819783"/>
          </a:xfrm>
        </p:grpSpPr>
        <p:sp>
          <p:nvSpPr>
            <p:cNvPr id="57" name="文本框 15"/>
            <p:cNvSpPr txBox="1"/>
            <p:nvPr/>
          </p:nvSpPr>
          <p:spPr>
            <a:xfrm>
              <a:off x="833563" y="1107604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+mn-ea"/>
                </a:rPr>
                <a:t>学写字</a:t>
              </a:r>
              <a:endParaRPr kumimoji="1" lang="zh-CN" altLang="en-US" sz="3600" b="1" dirty="0">
                <a:latin typeface="+mn-ea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91" grpId="0" animBg="1"/>
      <p:bldP spid="95" grpId="0" animBg="1"/>
    </p:bldLst>
  </p:timing>
</p:sld>
</file>

<file path=ppt/tags/tag1.xml><?xml version="1.0" encoding="utf-8"?>
<p:tagLst xmlns:p="http://schemas.openxmlformats.org/presentationml/2006/main">
  <p:tag name="REFSHAPE" val="179223076"/>
</p:tagLst>
</file>

<file path=ppt/tags/tag10.xml><?xml version="1.0" encoding="utf-8"?>
<p:tagLst xmlns:p="http://schemas.openxmlformats.org/presentationml/2006/main">
  <p:tag name="KSO_WM_DOC_GUID" val="{01bf8675-1915-4908-9cd4-7e32c2dcecac}"/>
  <p:tag name="KSO_WPP_MARK_KEY" val="25b5fcd6-bd3f-47c5-9054-b6b60ff3a60a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179223076"/>
</p:tagLst>
</file>

<file path=ppt/tags/tag3.xml><?xml version="1.0" encoding="utf-8"?>
<p:tagLst xmlns:p="http://schemas.openxmlformats.org/presentationml/2006/main">
  <p:tag name="REFSHAPE" val="179223076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333339292"/>
</p:tagLst>
</file>

<file path=ppt/tags/tag6.xml><?xml version="1.0" encoding="utf-8"?>
<p:tagLst xmlns:p="http://schemas.openxmlformats.org/presentationml/2006/main">
  <p:tag name="REFSHAPE" val="333339428"/>
</p:tagLst>
</file>

<file path=ppt/tags/tag7.xml><?xml version="1.0" encoding="utf-8"?>
<p:tagLst xmlns:p="http://schemas.openxmlformats.org/presentationml/2006/main">
  <p:tag name="REFSHAPE" val="333339564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Office 主题​​">
  <a:themeElements>
    <a:clrScheme name="复合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1067</Words>
  <Application>WPS 演示</Application>
  <PresentationFormat>全屏显示(16:9)</PresentationFormat>
  <Paragraphs>250</Paragraphs>
  <Slides>23</Slides>
  <Notes>15</Notes>
  <HiddenSlides>0</HiddenSlides>
  <MMClips>5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汉语拼音</vt:lpstr>
      <vt:lpstr>楷体</vt:lpstr>
      <vt:lpstr>黑体</vt:lpstr>
      <vt:lpstr>Calibri</vt:lpstr>
      <vt:lpstr>Kaiti SC</vt:lpstr>
      <vt:lpstr>GB Pinyinok-B</vt:lpstr>
      <vt:lpstr>微软雅黑</vt:lpstr>
      <vt:lpstr>Arial Unicode MS</vt:lpstr>
      <vt:lpstr>楷体_GB2312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409</cp:revision>
  <dcterms:created xsi:type="dcterms:W3CDTF">2017-03-17T02:28:00Z</dcterms:created>
  <dcterms:modified xsi:type="dcterms:W3CDTF">2022-11-28T13:29:43Z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A739F4555BBE4EE1A533ED9B91181470</vt:lpwstr>
  </property>
</Properties>
</file>