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gif" ContentType="image/gif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4"/>
  </p:handoutMasterIdLst>
  <p:sldIdLst>
    <p:sldId id="462" r:id="rId3"/>
    <p:sldId id="1073" r:id="rId5"/>
    <p:sldId id="1075" r:id="rId6"/>
    <p:sldId id="1076" r:id="rId7"/>
    <p:sldId id="1077" r:id="rId8"/>
    <p:sldId id="1079" r:id="rId9"/>
    <p:sldId id="1103" r:id="rId10"/>
    <p:sldId id="1081" r:id="rId11"/>
    <p:sldId id="1084" r:id="rId12"/>
    <p:sldId id="1085" r:id="rId13"/>
    <p:sldId id="1089" r:id="rId14"/>
    <p:sldId id="1086" r:id="rId15"/>
    <p:sldId id="1090" r:id="rId16"/>
    <p:sldId id="1094" r:id="rId17"/>
    <p:sldId id="1104" r:id="rId18"/>
    <p:sldId id="1096" r:id="rId19"/>
    <p:sldId id="1105" r:id="rId20"/>
    <p:sldId id="1004" r:id="rId21"/>
    <p:sldId id="1027" r:id="rId22"/>
    <p:sldId id="1106" r:id="rId23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28"/>
    </p:embeddedFont>
    <p:embeddedFont>
      <p:font typeface="黑体" panose="02010609060101010101" pitchFamily="49" charset="-122"/>
      <p:regular r:id="rId29"/>
    </p:embeddedFont>
    <p:embeddedFont>
      <p:font typeface="汉语拼音" panose="020B0604020202020204" pitchFamily="34" charset="0"/>
      <p:regular r:id="rId30"/>
    </p:embeddedFont>
    <p:embeddedFont>
      <p:font typeface="Calibri" panose="020F0502020204030204" pitchFamily="34" charset="0"/>
      <p:regular r:id="rId31"/>
      <p:bold r:id="rId32"/>
      <p:italic r:id="rId33"/>
      <p:boldItalic r:id="rId34"/>
    </p:embeddedFont>
  </p:embeddedFontLst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7FF"/>
    <a:srgbClr val="FFEBFF"/>
    <a:srgbClr val="FFF3FF"/>
    <a:srgbClr val="FFCCFF"/>
    <a:srgbClr val="E6C1F5"/>
    <a:srgbClr val="CC99FF"/>
    <a:srgbClr val="D1F5B8"/>
    <a:srgbClr val="29A6DE"/>
    <a:srgbClr val="98D267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97" autoAdjust="0"/>
    <p:restoredTop sz="98815" autoAdjust="0"/>
  </p:normalViewPr>
  <p:slideViewPr>
    <p:cSldViewPr>
      <p:cViewPr>
        <p:scale>
          <a:sx n="100" d="100"/>
          <a:sy n="100" d="100"/>
        </p:scale>
        <p:origin x="-660" y="-378"/>
      </p:cViewPr>
      <p:guideLst>
        <p:guide orient="horz" pos="1595"/>
        <p:guide pos="28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gs" Target="tags/tag1.xml"/><Relationship Id="rId34" Type="http://schemas.openxmlformats.org/officeDocument/2006/relationships/font" Target="fonts/font7.fntdata"/><Relationship Id="rId33" Type="http://schemas.openxmlformats.org/officeDocument/2006/relationships/font" Target="fonts/font6.fntdata"/><Relationship Id="rId32" Type="http://schemas.openxmlformats.org/officeDocument/2006/relationships/font" Target="fonts/font5.fntdata"/><Relationship Id="rId31" Type="http://schemas.openxmlformats.org/officeDocument/2006/relationships/font" Target="fonts/font4.fntdata"/><Relationship Id="rId30" Type="http://schemas.openxmlformats.org/officeDocument/2006/relationships/font" Target="fonts/font3.fntdata"/><Relationship Id="rId3" Type="http://schemas.openxmlformats.org/officeDocument/2006/relationships/slide" Target="slides/slide1.xml"/><Relationship Id="rId29" Type="http://schemas.openxmlformats.org/officeDocument/2006/relationships/font" Target="fonts/font2.fntdata"/><Relationship Id="rId28" Type="http://schemas.openxmlformats.org/officeDocument/2006/relationships/font" Target="fonts/font1.fntdata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3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60dc9ae0e03df.jp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3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548" y="81215"/>
            <a:ext cx="1017948" cy="4023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slide" Target="slide18.xml"/><Relationship Id="rId3" Type="http://schemas.openxmlformats.org/officeDocument/2006/relationships/slide" Target="slide11.xml"/><Relationship Id="rId2" Type="http://schemas.openxmlformats.org/officeDocument/2006/relationships/slide" Target="slide2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14.GIF"/><Relationship Id="rId3" Type="http://schemas.openxmlformats.org/officeDocument/2006/relationships/image" Target="../media/image13.png"/><Relationship Id="rId2" Type="http://schemas.openxmlformats.org/officeDocument/2006/relationships/hyperlink" Target="&#36164;&#26009;&#38142;&#25509;/&#35270;&#39057;/&#35838;&#25991;&#26391;&#35835;&#35821;&#25991;&#22253;&#22320;&#23567;&#26494;&#40736;&#25214;&#33457;&#29983;.mp4" TargetMode="External"/><Relationship Id="rId1" Type="http://schemas.openxmlformats.org/officeDocument/2006/relationships/image" Target="../media/image12.emf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microsoft.com/office/2007/relationships/hdphoto" Target="../media/image18.wdp"/><Relationship Id="rId3" Type="http://schemas.openxmlformats.org/officeDocument/2006/relationships/image" Target="../media/image17.png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hyperlink" Target="&#36164;&#26009;&#38142;&#25509;/&#35270;&#39057;/&#22899;.mp4" TargetMode="Externa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hyperlink" Target="&#36164;&#26009;&#38142;&#25509;/&#35270;&#39057;/&#24320;.mp4" TargetMode="Externa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microsoft.com/office/2007/relationships/hdphoto" Target="../media/image9.wdp"/><Relationship Id="rId3" Type="http://schemas.openxmlformats.org/officeDocument/2006/relationships/image" Target="../media/image8.png"/><Relationship Id="rId2" Type="http://schemas.microsoft.com/office/2007/relationships/hdphoto" Target="../media/image7.wdp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73" b="11328"/>
          <a:stretch>
            <a:fillRect/>
          </a:stretch>
        </p:blipFill>
        <p:spPr>
          <a:xfrm>
            <a:off x="1003935" y="2423375"/>
            <a:ext cx="2164080" cy="1694180"/>
          </a:xfrm>
          <a:prstGeom prst="round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267744" y="987574"/>
            <a:ext cx="5225873" cy="1159932"/>
          </a:xfrm>
          <a:prstGeom prst="rect">
            <a:avLst/>
          </a:prstGeom>
          <a:noFill/>
        </p:spPr>
        <p:txBody>
          <a:bodyPr wrap="square" lIns="51435" tIns="25717" rIns="51435" bIns="25717" rtlCol="0">
            <a:spAutoFit/>
          </a:bodyPr>
          <a:lstStyle/>
          <a:p>
            <a:r>
              <a:rPr lang="zh-CN" altLang="en-US" sz="7200" b="1" dirty="0">
                <a:ln w="9525">
                  <a:solidFill>
                    <a:schemeClr val="bg1"/>
                  </a:solidFill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rPr>
              <a:t>语文</a:t>
            </a:r>
            <a:r>
              <a:rPr lang="zh-CN" alt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rPr>
              <a:t>园地四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504" y="124639"/>
            <a:ext cx="3071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语文 一年级 上册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文本框 15">
            <a:hlinkClick r:id="rId2" action="ppaction://hlinksldjump"/>
          </p:cNvPr>
          <p:cNvSpPr txBox="1"/>
          <p:nvPr/>
        </p:nvSpPr>
        <p:spPr>
          <a:xfrm>
            <a:off x="3819686" y="2296740"/>
            <a:ext cx="2547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dirty="0">
                <a:latin typeface="+mn-ea"/>
              </a:rPr>
              <a:t>第一课时</a:t>
            </a:r>
            <a:endParaRPr kumimoji="1" lang="zh-CN" altLang="en-US" sz="3600" b="1" dirty="0">
              <a:latin typeface="+mn-ea"/>
            </a:endParaRPr>
          </a:p>
        </p:txBody>
      </p:sp>
      <p:sp>
        <p:nvSpPr>
          <p:cNvPr id="23" name="iconfont-1191-870150"/>
          <p:cNvSpPr>
            <a:spLocks noChangeAspect="1"/>
          </p:cNvSpPr>
          <p:nvPr/>
        </p:nvSpPr>
        <p:spPr bwMode="auto">
          <a:xfrm>
            <a:off x="6219021" y="2407678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24" name="iconfont-1191-870150"/>
          <p:cNvSpPr>
            <a:spLocks noChangeAspect="1"/>
          </p:cNvSpPr>
          <p:nvPr/>
        </p:nvSpPr>
        <p:spPr bwMode="auto">
          <a:xfrm rot="10800000">
            <a:off x="3685227" y="2407679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25" name="文本框 15">
            <a:hlinkClick r:id="rId3" action="ppaction://hlinksldjump"/>
          </p:cNvPr>
          <p:cNvSpPr txBox="1"/>
          <p:nvPr/>
        </p:nvSpPr>
        <p:spPr>
          <a:xfrm>
            <a:off x="3819686" y="3058803"/>
            <a:ext cx="2547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dirty="0">
                <a:latin typeface="+mn-ea"/>
              </a:rPr>
              <a:t>第二课时</a:t>
            </a:r>
            <a:endParaRPr kumimoji="1" lang="zh-CN" altLang="en-US" sz="3600" b="1" dirty="0">
              <a:latin typeface="+mn-ea"/>
            </a:endParaRPr>
          </a:p>
        </p:txBody>
      </p:sp>
      <p:sp>
        <p:nvSpPr>
          <p:cNvPr id="26" name="iconfont-1191-870150"/>
          <p:cNvSpPr>
            <a:spLocks noChangeAspect="1"/>
          </p:cNvSpPr>
          <p:nvPr/>
        </p:nvSpPr>
        <p:spPr bwMode="auto">
          <a:xfrm>
            <a:off x="6219021" y="3169741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27" name="iconfont-1191-870150"/>
          <p:cNvSpPr>
            <a:spLocks noChangeAspect="1"/>
          </p:cNvSpPr>
          <p:nvPr/>
        </p:nvSpPr>
        <p:spPr bwMode="auto">
          <a:xfrm rot="10800000">
            <a:off x="3685227" y="3169742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28" name="文本框 15">
            <a:hlinkClick r:id="rId4" action="ppaction://hlinksldjump"/>
          </p:cNvPr>
          <p:cNvSpPr txBox="1"/>
          <p:nvPr/>
        </p:nvSpPr>
        <p:spPr>
          <a:xfrm>
            <a:off x="3833911" y="3810790"/>
            <a:ext cx="2547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smtClean="0">
                <a:latin typeface="+mn-ea"/>
              </a:rPr>
              <a:t>第三课时</a:t>
            </a:r>
            <a:endParaRPr kumimoji="1" lang="zh-CN" altLang="en-US" sz="3600" b="1" dirty="0">
              <a:latin typeface="+mn-ea"/>
            </a:endParaRPr>
          </a:p>
        </p:txBody>
      </p:sp>
      <p:sp>
        <p:nvSpPr>
          <p:cNvPr id="29" name="iconfont-1191-870150"/>
          <p:cNvSpPr>
            <a:spLocks noChangeAspect="1"/>
          </p:cNvSpPr>
          <p:nvPr/>
        </p:nvSpPr>
        <p:spPr bwMode="auto">
          <a:xfrm>
            <a:off x="6233246" y="3921728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30" name="iconfont-1191-870150"/>
          <p:cNvSpPr>
            <a:spLocks noChangeAspect="1"/>
          </p:cNvSpPr>
          <p:nvPr/>
        </p:nvSpPr>
        <p:spPr bwMode="auto">
          <a:xfrm rot="10800000">
            <a:off x="3699452" y="3921729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827584" y="3622000"/>
            <a:ext cx="7632848" cy="60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我们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这里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现在是</a:t>
            </a:r>
            <a:r>
              <a:rPr lang="en-US" altLang="zh-CN" sz="3600" b="1" u="sng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6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6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827584" y="4270072"/>
            <a:ext cx="7632848" cy="60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我最喜欢</a:t>
            </a:r>
            <a:r>
              <a:rPr lang="zh-CN" altLang="en-US" sz="36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，因为</a:t>
            </a:r>
            <a:r>
              <a:rPr lang="zh-CN" altLang="en-US" sz="36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67544" y="411510"/>
            <a:ext cx="1939229" cy="1735350"/>
            <a:chOff x="1130067" y="1002028"/>
            <a:chExt cx="1939229" cy="1735350"/>
          </a:xfrm>
        </p:grpSpPr>
        <p:grpSp>
          <p:nvGrpSpPr>
            <p:cNvPr id="6" name="组合 5"/>
            <p:cNvGrpSpPr/>
            <p:nvPr/>
          </p:nvGrpSpPr>
          <p:grpSpPr>
            <a:xfrm rot="331804" flipH="1" flipV="1">
              <a:off x="1962824" y="1002028"/>
              <a:ext cx="1106472" cy="1654454"/>
              <a:chOff x="3209380" y="662369"/>
              <a:chExt cx="479132" cy="716423"/>
            </a:xfrm>
            <a:solidFill>
              <a:srgbClr val="D1F5B8"/>
            </a:solidFill>
          </p:grpSpPr>
          <p:sp>
            <p:nvSpPr>
              <p:cNvPr id="15" name="流程图: 延期 14"/>
              <p:cNvSpPr/>
              <p:nvPr/>
            </p:nvSpPr>
            <p:spPr>
              <a:xfrm rot="5400000">
                <a:off x="3441310" y="113159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16" name="流程图: 延期 15"/>
              <p:cNvSpPr/>
              <p:nvPr/>
            </p:nvSpPr>
            <p:spPr>
              <a:xfrm rot="8861327">
                <a:off x="3250777" y="1028374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17" name="流程图: 延期 16"/>
              <p:cNvSpPr/>
              <p:nvPr/>
            </p:nvSpPr>
            <p:spPr>
              <a:xfrm rot="12657887">
                <a:off x="3301697" y="662369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18" name="流程图: 延期 17"/>
              <p:cNvSpPr/>
              <p:nvPr/>
            </p:nvSpPr>
            <p:spPr>
              <a:xfrm rot="11276960">
                <a:off x="3209380" y="849809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477597">
              <a:off x="1130067" y="1035765"/>
              <a:ext cx="1173685" cy="1701613"/>
              <a:chOff x="3180275" y="641948"/>
              <a:chExt cx="508237" cy="736844"/>
            </a:xfrm>
            <a:solidFill>
              <a:srgbClr val="D1F5B8"/>
            </a:solidFill>
          </p:grpSpPr>
          <p:sp>
            <p:nvSpPr>
              <p:cNvPr id="9" name="流程图: 延期 8"/>
              <p:cNvSpPr/>
              <p:nvPr/>
            </p:nvSpPr>
            <p:spPr>
              <a:xfrm rot="5400000">
                <a:off x="3441310" y="113159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10" name="流程图: 延期 9"/>
              <p:cNvSpPr/>
              <p:nvPr/>
            </p:nvSpPr>
            <p:spPr>
              <a:xfrm rot="8861327">
                <a:off x="3250777" y="1028374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11" name="流程图: 延期 10"/>
              <p:cNvSpPr/>
              <p:nvPr/>
            </p:nvSpPr>
            <p:spPr>
              <a:xfrm rot="12657887">
                <a:off x="3310561" y="641948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14" name="流程图: 延期 13"/>
              <p:cNvSpPr/>
              <p:nvPr/>
            </p:nvSpPr>
            <p:spPr>
              <a:xfrm rot="11276960">
                <a:off x="3180275" y="81616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</p:grpSp>
        <p:sp>
          <p:nvSpPr>
            <p:cNvPr id="8" name="椭圆 7"/>
            <p:cNvSpPr/>
            <p:nvPr/>
          </p:nvSpPr>
          <p:spPr>
            <a:xfrm>
              <a:off x="1420823" y="1171930"/>
              <a:ext cx="1330320" cy="13303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98D2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zh-CN" altLang="en-US" sz="36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春天</a:t>
              </a:r>
              <a:endParaRPr lang="zh-CN" altLang="en-US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555776" y="411510"/>
            <a:ext cx="1939229" cy="1735350"/>
            <a:chOff x="3526762" y="1012697"/>
            <a:chExt cx="1939229" cy="1735350"/>
          </a:xfrm>
        </p:grpSpPr>
        <p:grpSp>
          <p:nvGrpSpPr>
            <p:cNvPr id="20" name="组合 19"/>
            <p:cNvGrpSpPr/>
            <p:nvPr/>
          </p:nvGrpSpPr>
          <p:grpSpPr>
            <a:xfrm rot="331804" flipH="1" flipV="1">
              <a:off x="4359519" y="1012697"/>
              <a:ext cx="1106472" cy="1654454"/>
              <a:chOff x="3209380" y="662369"/>
              <a:chExt cx="479132" cy="716423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27" name="流程图: 延期 26"/>
              <p:cNvSpPr/>
              <p:nvPr/>
            </p:nvSpPr>
            <p:spPr>
              <a:xfrm rot="5400000">
                <a:off x="3441310" y="113159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28" name="流程图: 延期 27"/>
              <p:cNvSpPr/>
              <p:nvPr/>
            </p:nvSpPr>
            <p:spPr>
              <a:xfrm rot="8861327">
                <a:off x="3250777" y="1028374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29" name="流程图: 延期 28"/>
              <p:cNvSpPr/>
              <p:nvPr/>
            </p:nvSpPr>
            <p:spPr>
              <a:xfrm rot="12657887">
                <a:off x="3301697" y="662369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30" name="流程图: 延期 29"/>
              <p:cNvSpPr/>
              <p:nvPr/>
            </p:nvSpPr>
            <p:spPr>
              <a:xfrm rot="11276960">
                <a:off x="3209380" y="849809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477597">
              <a:off x="3526762" y="1046434"/>
              <a:ext cx="1173685" cy="1701613"/>
              <a:chOff x="3180275" y="641948"/>
              <a:chExt cx="508237" cy="736844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23" name="流程图: 延期 22"/>
              <p:cNvSpPr/>
              <p:nvPr/>
            </p:nvSpPr>
            <p:spPr>
              <a:xfrm rot="5400000">
                <a:off x="3441310" y="113159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24" name="流程图: 延期 23"/>
              <p:cNvSpPr/>
              <p:nvPr/>
            </p:nvSpPr>
            <p:spPr>
              <a:xfrm rot="8861327">
                <a:off x="3250777" y="1028374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25" name="流程图: 延期 24"/>
              <p:cNvSpPr/>
              <p:nvPr/>
            </p:nvSpPr>
            <p:spPr>
              <a:xfrm rot="12657887">
                <a:off x="3310561" y="641948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26" name="流程图: 延期 25"/>
              <p:cNvSpPr/>
              <p:nvPr/>
            </p:nvSpPr>
            <p:spPr>
              <a:xfrm rot="11276960">
                <a:off x="3180275" y="81616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</p:grpSp>
        <p:sp>
          <p:nvSpPr>
            <p:cNvPr id="22" name="椭圆 21"/>
            <p:cNvSpPr/>
            <p:nvPr/>
          </p:nvSpPr>
          <p:spPr>
            <a:xfrm>
              <a:off x="3817518" y="1182599"/>
              <a:ext cx="1330320" cy="13303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29A6D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zh-CN" altLang="en-US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夏天</a:t>
              </a:r>
              <a:endParaRPr lang="zh-CN" altLang="en-US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644008" y="411510"/>
            <a:ext cx="1939229" cy="1735350"/>
            <a:chOff x="4644008" y="987574"/>
            <a:chExt cx="1939229" cy="1735350"/>
          </a:xfrm>
        </p:grpSpPr>
        <p:grpSp>
          <p:nvGrpSpPr>
            <p:cNvPr id="32" name="组合 31"/>
            <p:cNvGrpSpPr/>
            <p:nvPr/>
          </p:nvGrpSpPr>
          <p:grpSpPr>
            <a:xfrm rot="331804" flipH="1" flipV="1">
              <a:off x="5476765" y="987574"/>
              <a:ext cx="1106472" cy="1654454"/>
              <a:chOff x="3209380" y="662369"/>
              <a:chExt cx="479132" cy="716423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39" name="流程图: 延期 38"/>
              <p:cNvSpPr/>
              <p:nvPr/>
            </p:nvSpPr>
            <p:spPr>
              <a:xfrm rot="5400000">
                <a:off x="3441310" y="113159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40" name="流程图: 延期 39"/>
              <p:cNvSpPr/>
              <p:nvPr/>
            </p:nvSpPr>
            <p:spPr>
              <a:xfrm rot="8861327">
                <a:off x="3250777" y="1028374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41" name="流程图: 延期 40"/>
              <p:cNvSpPr/>
              <p:nvPr/>
            </p:nvSpPr>
            <p:spPr>
              <a:xfrm rot="12657887">
                <a:off x="3301697" y="662369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42" name="流程图: 延期 41"/>
              <p:cNvSpPr/>
              <p:nvPr/>
            </p:nvSpPr>
            <p:spPr>
              <a:xfrm rot="11276960">
                <a:off x="3209380" y="849809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 rot="477597">
              <a:off x="4644008" y="1021311"/>
              <a:ext cx="1173685" cy="1701613"/>
              <a:chOff x="3180275" y="641948"/>
              <a:chExt cx="508237" cy="736844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35" name="流程图: 延期 34"/>
              <p:cNvSpPr/>
              <p:nvPr/>
            </p:nvSpPr>
            <p:spPr>
              <a:xfrm rot="5400000">
                <a:off x="3441310" y="113159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36" name="流程图: 延期 35"/>
              <p:cNvSpPr/>
              <p:nvPr/>
            </p:nvSpPr>
            <p:spPr>
              <a:xfrm rot="8861327">
                <a:off x="3250777" y="1028374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37" name="流程图: 延期 36"/>
              <p:cNvSpPr/>
              <p:nvPr/>
            </p:nvSpPr>
            <p:spPr>
              <a:xfrm rot="12657887">
                <a:off x="3310561" y="641948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38" name="流程图: 延期 37"/>
              <p:cNvSpPr/>
              <p:nvPr/>
            </p:nvSpPr>
            <p:spPr>
              <a:xfrm rot="11276960">
                <a:off x="3180275" y="81616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</p:grpSp>
        <p:sp>
          <p:nvSpPr>
            <p:cNvPr id="34" name="椭圆 33"/>
            <p:cNvSpPr/>
            <p:nvPr/>
          </p:nvSpPr>
          <p:spPr>
            <a:xfrm>
              <a:off x="4934764" y="1157476"/>
              <a:ext cx="1330320" cy="13303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zh-CN" altLang="en-US" sz="36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秋天</a:t>
              </a:r>
              <a:endParaRPr lang="zh-CN" altLang="en-US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732240" y="411510"/>
            <a:ext cx="1939229" cy="1735350"/>
            <a:chOff x="6804248" y="998243"/>
            <a:chExt cx="1939229" cy="1735350"/>
          </a:xfrm>
        </p:grpSpPr>
        <p:grpSp>
          <p:nvGrpSpPr>
            <p:cNvPr id="44" name="组合 43"/>
            <p:cNvGrpSpPr/>
            <p:nvPr/>
          </p:nvGrpSpPr>
          <p:grpSpPr>
            <a:xfrm rot="331804" flipH="1" flipV="1">
              <a:off x="7637005" y="998243"/>
              <a:ext cx="1106472" cy="1654454"/>
              <a:chOff x="3209380" y="662369"/>
              <a:chExt cx="479132" cy="716423"/>
            </a:xfrm>
            <a:solidFill>
              <a:srgbClr val="E6C1F5"/>
            </a:solidFill>
          </p:grpSpPr>
          <p:sp>
            <p:nvSpPr>
              <p:cNvPr id="51" name="流程图: 延期 50"/>
              <p:cNvSpPr/>
              <p:nvPr/>
            </p:nvSpPr>
            <p:spPr>
              <a:xfrm rot="5400000">
                <a:off x="3441310" y="113159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CC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52" name="流程图: 延期 51"/>
              <p:cNvSpPr/>
              <p:nvPr/>
            </p:nvSpPr>
            <p:spPr>
              <a:xfrm rot="8861327">
                <a:off x="3250777" y="1028374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CC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53" name="流程图: 延期 52"/>
              <p:cNvSpPr/>
              <p:nvPr/>
            </p:nvSpPr>
            <p:spPr>
              <a:xfrm rot="12657887">
                <a:off x="3301697" y="662369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CC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54" name="流程图: 延期 53"/>
              <p:cNvSpPr/>
              <p:nvPr/>
            </p:nvSpPr>
            <p:spPr>
              <a:xfrm rot="11276960">
                <a:off x="3209380" y="849809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CC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 rot="477597">
              <a:off x="6804248" y="1031980"/>
              <a:ext cx="1173685" cy="1701613"/>
              <a:chOff x="3180275" y="641948"/>
              <a:chExt cx="508237" cy="736844"/>
            </a:xfrm>
            <a:solidFill>
              <a:srgbClr val="E6C1F5"/>
            </a:solidFill>
          </p:grpSpPr>
          <p:sp>
            <p:nvSpPr>
              <p:cNvPr id="47" name="流程图: 延期 46"/>
              <p:cNvSpPr/>
              <p:nvPr/>
            </p:nvSpPr>
            <p:spPr>
              <a:xfrm rot="5400000">
                <a:off x="3441310" y="113159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CC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48" name="流程图: 延期 47"/>
              <p:cNvSpPr/>
              <p:nvPr/>
            </p:nvSpPr>
            <p:spPr>
              <a:xfrm rot="8861327">
                <a:off x="3250777" y="1028374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CC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49" name="流程图: 延期 48"/>
              <p:cNvSpPr/>
              <p:nvPr/>
            </p:nvSpPr>
            <p:spPr>
              <a:xfrm rot="12657887">
                <a:off x="3310561" y="641948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CC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50" name="流程图: 延期 49"/>
              <p:cNvSpPr/>
              <p:nvPr/>
            </p:nvSpPr>
            <p:spPr>
              <a:xfrm rot="11276960">
                <a:off x="3180275" y="81616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CC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</p:grpSp>
        <p:sp>
          <p:nvSpPr>
            <p:cNvPr id="46" name="椭圆 45"/>
            <p:cNvSpPr/>
            <p:nvPr/>
          </p:nvSpPr>
          <p:spPr>
            <a:xfrm>
              <a:off x="7095004" y="1168145"/>
              <a:ext cx="1330320" cy="13303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C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zh-CN" altLang="en-US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冬天</a:t>
              </a:r>
              <a:endParaRPr lang="zh-CN" altLang="en-US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891841" y="2211710"/>
            <a:ext cx="1385972" cy="646331"/>
          </a:xfrm>
          <a:prstGeom prst="rect">
            <a:avLst/>
          </a:prstGeom>
          <a:solidFill>
            <a:srgbClr val="FFEBFF"/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大地 </a:t>
            </a:r>
            <a:endParaRPr lang="zh-CN" altLang="en-US" sz="2000"/>
          </a:p>
        </p:txBody>
      </p:sp>
      <p:sp>
        <p:nvSpPr>
          <p:cNvPr id="56" name="矩形 55"/>
          <p:cNvSpPr/>
          <p:nvPr/>
        </p:nvSpPr>
        <p:spPr>
          <a:xfrm>
            <a:off x="2976717" y="2211710"/>
            <a:ext cx="1385972" cy="646331"/>
          </a:xfrm>
          <a:prstGeom prst="rect">
            <a:avLst/>
          </a:prstGeom>
          <a:solidFill>
            <a:srgbClr val="FFEBFF"/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树叶 </a:t>
            </a:r>
            <a:endParaRPr lang="zh-CN" altLang="en-US" sz="2000"/>
          </a:p>
        </p:txBody>
      </p:sp>
      <p:sp>
        <p:nvSpPr>
          <p:cNvPr id="57" name="矩形 56"/>
          <p:cNvSpPr/>
          <p:nvPr/>
        </p:nvSpPr>
        <p:spPr>
          <a:xfrm>
            <a:off x="5061593" y="2211710"/>
            <a:ext cx="1385972" cy="646331"/>
          </a:xfrm>
          <a:prstGeom prst="rect">
            <a:avLst/>
          </a:prstGeom>
          <a:solidFill>
            <a:srgbClr val="FFEBFF"/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青草 </a:t>
            </a:r>
            <a:endParaRPr lang="zh-CN" altLang="en-US" sz="2000"/>
          </a:p>
        </p:txBody>
      </p:sp>
      <p:sp>
        <p:nvSpPr>
          <p:cNvPr id="58" name="矩形 57"/>
          <p:cNvSpPr/>
          <p:nvPr/>
        </p:nvSpPr>
        <p:spPr>
          <a:xfrm>
            <a:off x="7146468" y="2211710"/>
            <a:ext cx="1385972" cy="646331"/>
          </a:xfrm>
          <a:prstGeom prst="rect">
            <a:avLst/>
          </a:prstGeom>
          <a:solidFill>
            <a:srgbClr val="FFEBFF"/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莲花 </a:t>
            </a:r>
            <a:endParaRPr lang="zh-CN" altLang="en-US" sz="2000"/>
          </a:p>
        </p:txBody>
      </p:sp>
      <p:sp>
        <p:nvSpPr>
          <p:cNvPr id="59" name="矩形 58"/>
          <p:cNvSpPr/>
          <p:nvPr/>
        </p:nvSpPr>
        <p:spPr>
          <a:xfrm>
            <a:off x="899592" y="2859782"/>
            <a:ext cx="1385972" cy="646331"/>
          </a:xfrm>
          <a:prstGeom prst="rect">
            <a:avLst/>
          </a:prstGeom>
          <a:solidFill>
            <a:srgbClr val="FFEBFF"/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飞鸟 </a:t>
            </a:r>
            <a:endParaRPr lang="zh-CN" altLang="en-US" sz="2000"/>
          </a:p>
        </p:txBody>
      </p:sp>
      <p:sp>
        <p:nvSpPr>
          <p:cNvPr id="60" name="矩形 59"/>
          <p:cNvSpPr/>
          <p:nvPr/>
        </p:nvSpPr>
        <p:spPr>
          <a:xfrm>
            <a:off x="2984468" y="2859782"/>
            <a:ext cx="1385972" cy="646331"/>
          </a:xfrm>
          <a:prstGeom prst="rect">
            <a:avLst/>
          </a:prstGeom>
          <a:solidFill>
            <a:srgbClr val="FFEBFF"/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小鱼 </a:t>
            </a:r>
            <a:endParaRPr lang="zh-CN" altLang="en-US" sz="2000"/>
          </a:p>
        </p:txBody>
      </p:sp>
      <p:sp>
        <p:nvSpPr>
          <p:cNvPr id="61" name="矩形 60"/>
          <p:cNvSpPr/>
          <p:nvPr/>
        </p:nvSpPr>
        <p:spPr>
          <a:xfrm>
            <a:off x="5069344" y="2859782"/>
            <a:ext cx="1385972" cy="646331"/>
          </a:xfrm>
          <a:prstGeom prst="rect">
            <a:avLst/>
          </a:prstGeom>
          <a:solidFill>
            <a:srgbClr val="FFEBFF"/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青蛙 </a:t>
            </a:r>
            <a:endParaRPr lang="zh-CN" altLang="en-US" sz="2000"/>
          </a:p>
        </p:txBody>
      </p:sp>
      <p:sp>
        <p:nvSpPr>
          <p:cNvPr id="62" name="矩形 61"/>
          <p:cNvSpPr/>
          <p:nvPr/>
        </p:nvSpPr>
        <p:spPr>
          <a:xfrm>
            <a:off x="7154219" y="2859782"/>
            <a:ext cx="1385972" cy="646331"/>
          </a:xfrm>
          <a:prstGeom prst="rect">
            <a:avLst/>
          </a:prstGeom>
          <a:solidFill>
            <a:srgbClr val="FFEBFF"/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雪人 </a:t>
            </a:r>
            <a:endParaRPr lang="zh-CN" altLang="en-US" sz="2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11560" y="1059582"/>
            <a:ext cx="2332565" cy="54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拍手读一读</a:t>
            </a:r>
            <a:endParaRPr lang="zh-CN" altLang="en-US" sz="32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31840" y="123478"/>
            <a:ext cx="2816764" cy="646331"/>
            <a:chOff x="5499652" y="3435846"/>
            <a:chExt cx="2816764" cy="646331"/>
          </a:xfrm>
        </p:grpSpPr>
        <p:sp>
          <p:nvSpPr>
            <p:cNvPr id="6" name="文本框 15"/>
            <p:cNvSpPr txBox="1"/>
            <p:nvPr/>
          </p:nvSpPr>
          <p:spPr>
            <a:xfrm>
              <a:off x="5634111" y="3435846"/>
              <a:ext cx="25478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smtClean="0">
                  <a:latin typeface="+mn-ea"/>
                </a:rPr>
                <a:t>第</a:t>
              </a:r>
              <a:r>
                <a:rPr kumimoji="1" lang="zh-CN" altLang="en-US" sz="3600" b="1">
                  <a:latin typeface="+mn-ea"/>
                </a:rPr>
                <a:t>二</a:t>
              </a:r>
              <a:r>
                <a:rPr kumimoji="1" lang="zh-CN" altLang="en-US" sz="3600" b="1" smtClean="0">
                  <a:latin typeface="+mn-ea"/>
                </a:rPr>
                <a:t>课时</a:t>
              </a:r>
              <a:endParaRPr kumimoji="1" lang="zh-CN" altLang="en-US" sz="3600" b="1" dirty="0">
                <a:latin typeface="+mn-ea"/>
              </a:endParaRPr>
            </a:p>
          </p:txBody>
        </p:sp>
        <p:sp>
          <p:nvSpPr>
            <p:cNvPr id="7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8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grpSp>
        <p:nvGrpSpPr>
          <p:cNvPr id="10" name="组合 9"/>
          <p:cNvGrpSpPr/>
          <p:nvPr/>
        </p:nvGrpSpPr>
        <p:grpSpPr>
          <a:xfrm>
            <a:off x="3579168" y="2067694"/>
            <a:ext cx="1892796" cy="788293"/>
            <a:chOff x="1015842" y="2027054"/>
            <a:chExt cx="1606242" cy="642942"/>
          </a:xfrm>
        </p:grpSpPr>
        <p:sp>
          <p:nvSpPr>
            <p:cNvPr id="11" name="矩形 10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2" name="椭圆 11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上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下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168242" y="2067694"/>
            <a:ext cx="1892796" cy="788293"/>
            <a:chOff x="1015842" y="2027054"/>
            <a:chExt cx="1606242" cy="642942"/>
          </a:xfrm>
        </p:grpSpPr>
        <p:sp>
          <p:nvSpPr>
            <p:cNvPr id="28" name="矩形 27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9" name="椭圆 28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90094" y="2067694"/>
            <a:ext cx="1892796" cy="788293"/>
            <a:chOff x="1015842" y="2027054"/>
            <a:chExt cx="1606242" cy="642942"/>
          </a:xfrm>
        </p:grpSpPr>
        <p:sp>
          <p:nvSpPr>
            <p:cNvPr id="32" name="矩形 31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3" name="椭圆 32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南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北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598550" y="3511649"/>
            <a:ext cx="1892796" cy="788293"/>
            <a:chOff x="1015842" y="2027054"/>
            <a:chExt cx="1606242" cy="642942"/>
          </a:xfrm>
        </p:grpSpPr>
        <p:sp>
          <p:nvSpPr>
            <p:cNvPr id="36" name="矩形 35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7" name="椭圆 36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关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187624" y="3511649"/>
            <a:ext cx="1892796" cy="788293"/>
            <a:chOff x="1015842" y="2027054"/>
            <a:chExt cx="1606242" cy="642942"/>
          </a:xfrm>
        </p:grpSpPr>
        <p:sp>
          <p:nvSpPr>
            <p:cNvPr id="40" name="矩形 39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1" name="椭圆 40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男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女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009476" y="3511649"/>
            <a:ext cx="1892796" cy="788293"/>
            <a:chOff x="1015842" y="2027054"/>
            <a:chExt cx="1606242" cy="642942"/>
          </a:xfrm>
        </p:grpSpPr>
        <p:sp>
          <p:nvSpPr>
            <p:cNvPr id="44" name="矩形 43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5" name="椭圆 44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正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反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1871279" y="1770792"/>
            <a:ext cx="612489" cy="60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4259889" y="1764727"/>
            <a:ext cx="612489" cy="60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6701647" y="1770792"/>
            <a:ext cx="612489" cy="60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矩形 49"/>
          <p:cNvSpPr>
            <a:spLocks noChangeArrowheads="1"/>
          </p:cNvSpPr>
          <p:nvPr/>
        </p:nvSpPr>
        <p:spPr bwMode="auto">
          <a:xfrm>
            <a:off x="1865447" y="3265755"/>
            <a:ext cx="612489" cy="60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矩形 50"/>
          <p:cNvSpPr>
            <a:spLocks noChangeArrowheads="1"/>
          </p:cNvSpPr>
          <p:nvPr/>
        </p:nvSpPr>
        <p:spPr bwMode="auto">
          <a:xfrm>
            <a:off x="4254057" y="3259690"/>
            <a:ext cx="612489" cy="60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矩形 51"/>
          <p:cNvSpPr>
            <a:spLocks noChangeArrowheads="1"/>
          </p:cNvSpPr>
          <p:nvPr/>
        </p:nvSpPr>
        <p:spPr bwMode="auto">
          <a:xfrm>
            <a:off x="6695815" y="3265755"/>
            <a:ext cx="612489" cy="60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1520" y="123478"/>
            <a:ext cx="1581696" cy="584775"/>
            <a:chOff x="377699" y="267555"/>
            <a:chExt cx="1933913" cy="779737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450083" y="267555"/>
              <a:ext cx="1861529" cy="7797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 smtClean="0">
                  <a:latin typeface="黑体" panose="02010609060101010101" pitchFamily="49" charset="-122"/>
                  <a:ea typeface="黑体" panose="02010609060101010101" pitchFamily="49" charset="-122"/>
                </a:rPr>
                <a:t>展示</a:t>
              </a:r>
              <a:r>
                <a:rPr lang="zh-CN" altLang="en-US" sz="32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台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77699" y="368670"/>
              <a:ext cx="45719" cy="5842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236774" y="363570"/>
              <a:ext cx="45719" cy="5842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6" name="矩形 5"/>
          <p:cNvSpPr/>
          <p:nvPr/>
        </p:nvSpPr>
        <p:spPr>
          <a:xfrm>
            <a:off x="323528" y="1459686"/>
            <a:ext cx="8424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spc="-30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spc="-30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600" b="1" spc="-30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600" b="1" spc="-300">
                <a:latin typeface="楷体" panose="02010609060101010101" pitchFamily="49" charset="-122"/>
                <a:ea typeface="楷体" panose="02010609060101010101" pitchFamily="49" charset="-122"/>
              </a:rPr>
              <a:t>）同桌交流自己能正确认读的姓名卡，互评。</a:t>
            </a:r>
            <a:endParaRPr lang="zh-CN" altLang="en-US" sz="3600" b="1" spc="-3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spc="-300" smtClean="0">
                <a:latin typeface="楷体" panose="02010609060101010101" pitchFamily="49" charset="-122"/>
                <a:ea typeface="楷体" panose="02010609060101010101" pitchFamily="49" charset="-122"/>
              </a:rPr>
              <a:t>    （</a:t>
            </a:r>
            <a:r>
              <a:rPr lang="en-US" altLang="zh-CN" sz="3600" b="1" spc="-30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600" b="1" spc="-300">
                <a:latin typeface="楷体" panose="02010609060101010101" pitchFamily="49" charset="-122"/>
                <a:ea typeface="楷体" panose="02010609060101010101" pitchFamily="49" charset="-122"/>
              </a:rPr>
              <a:t>）四人一组合作，评选出组内优胜者。</a:t>
            </a:r>
            <a:endParaRPr lang="zh-CN" altLang="en-US" sz="3600" b="1" spc="-3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spc="-30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spc="-16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600" b="1" spc="-16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600" b="1" spc="-160">
                <a:latin typeface="楷体" panose="02010609060101010101" pitchFamily="49" charset="-122"/>
                <a:ea typeface="楷体" panose="02010609060101010101" pitchFamily="49" charset="-122"/>
              </a:rPr>
              <a:t>）小组评比，评出班级“姓名识字大王”。</a:t>
            </a:r>
            <a:endParaRPr lang="zh-CN" altLang="en-US" sz="3600" b="1" spc="-16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72008" y="699542"/>
            <a:ext cx="5904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zh-CN" sz="3600" b="1">
                <a:solidFill>
                  <a:prstClr val="black"/>
                </a:solidFill>
              </a:rPr>
              <a:t>“姓名识字大王”评选</a:t>
            </a:r>
            <a:r>
              <a:rPr lang="zh-CN" altLang="zh-CN" sz="3600" b="1" smtClean="0">
                <a:solidFill>
                  <a:prstClr val="black"/>
                </a:solidFill>
              </a:rPr>
              <a:t>活动</a:t>
            </a:r>
            <a:endParaRPr lang="zh-CN" altLang="zh-CN" sz="3600" b="1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15"/>
          <p:cNvSpPr/>
          <p:nvPr/>
        </p:nvSpPr>
        <p:spPr>
          <a:xfrm>
            <a:off x="1431100" y="3049325"/>
            <a:ext cx="6165236" cy="189868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bg1">
                <a:alpha val="8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1431100" y="987574"/>
            <a:ext cx="6165236" cy="19979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bg1">
                <a:alpha val="8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65430" y="339502"/>
            <a:ext cx="1863725" cy="584774"/>
            <a:chOff x="377699" y="244754"/>
            <a:chExt cx="2295804" cy="779737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428197" y="244754"/>
              <a:ext cx="2238621" cy="7797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 smtClean="0">
                  <a:latin typeface="黑体" panose="02010609060101010101" pitchFamily="49" charset="-122"/>
                  <a:ea typeface="黑体" panose="02010609060101010101" pitchFamily="49" charset="-122"/>
                </a:rPr>
                <a:t>日积月累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77699" y="368670"/>
              <a:ext cx="45719" cy="5842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" name="矩形 4"/>
            <p:cNvSpPr/>
            <p:nvPr/>
          </p:nvSpPr>
          <p:spPr>
            <a:xfrm>
              <a:off x="2627784" y="368670"/>
              <a:ext cx="45719" cy="5842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979712" y="1079674"/>
            <a:ext cx="4969339" cy="1905892"/>
            <a:chOff x="1763688" y="1079674"/>
            <a:chExt cx="4969339" cy="1905892"/>
          </a:xfrm>
        </p:grpSpPr>
        <p:sp>
          <p:nvSpPr>
            <p:cNvPr id="8" name="TextBox 7"/>
            <p:cNvSpPr txBox="1"/>
            <p:nvPr/>
          </p:nvSpPr>
          <p:spPr>
            <a:xfrm>
              <a:off x="1763688" y="1563638"/>
              <a:ext cx="4969339" cy="1421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60000"/>
                </a:lnSpc>
              </a:pPr>
              <a:r>
                <a:rPr lang="zh-CN" altLang="en-US" sz="36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一 年 之 计 在 于 春，</a:t>
              </a:r>
              <a:endPara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60000"/>
                </a:lnSpc>
              </a:pPr>
              <a:endPara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60000"/>
                </a:lnSpc>
              </a:pPr>
              <a:endPara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60000"/>
                </a:lnSpc>
              </a:pPr>
              <a:r>
                <a:rPr lang="zh-CN" altLang="en-US" sz="36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一 日 之 计 在 于 晨</a:t>
              </a:r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40103" y="1995686"/>
              <a:ext cx="47740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y</a:t>
              </a:r>
              <a:r>
                <a:rPr lang="zh-CN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í</a:t>
              </a:r>
              <a:r>
                <a:rPr lang="en-US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</a:t>
              </a:r>
              <a:r>
                <a:rPr lang="en-US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  r</a:t>
              </a:r>
              <a:r>
                <a:rPr lang="zh-CN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ì</a:t>
              </a:r>
              <a:r>
                <a:rPr lang="en-US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 </a:t>
              </a:r>
              <a:r>
                <a:rPr lang="en-US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 zh</a:t>
              </a:r>
              <a:r>
                <a:rPr lang="zh-CN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ī</a:t>
              </a:r>
              <a:r>
                <a:rPr lang="en-US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 </a:t>
              </a:r>
              <a:r>
                <a:rPr lang="en-US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 </a:t>
              </a:r>
              <a:r>
                <a:rPr lang="en-US" altLang="zh-CN" sz="2400" b="1" noProof="0" dirty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j</a:t>
              </a:r>
              <a:r>
                <a:rPr lang="zh-CN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ì</a:t>
              </a:r>
              <a:r>
                <a:rPr lang="en-US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</a:t>
              </a:r>
              <a:r>
                <a:rPr lang="en-US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   z</a:t>
              </a:r>
              <a:r>
                <a:rPr lang="zh-CN" altLang="zh-CN" sz="24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à</a:t>
              </a:r>
              <a:r>
                <a:rPr lang="en-US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i </a:t>
              </a:r>
              <a:r>
                <a:rPr lang="en-US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 y</a:t>
              </a:r>
              <a:r>
                <a:rPr lang="zh-CN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ú</a:t>
              </a:r>
              <a:r>
                <a:rPr lang="en-US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</a:t>
              </a:r>
              <a:r>
                <a:rPr lang="en-US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ch</a:t>
              </a:r>
              <a:r>
                <a:rPr lang="zh-CN" altLang="zh-CN" sz="24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é</a:t>
              </a:r>
              <a:r>
                <a:rPr lang="en-US" altLang="zh-CN" sz="24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n</a:t>
              </a:r>
              <a:endParaRPr lang="en-US" altLang="zh-CN" sz="2400" b="1" noProof="0" dirty="0">
                <a:ln>
                  <a:noFill/>
                </a:ln>
                <a:effectLst/>
                <a:uLnTx/>
                <a:uFillTx/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12403" y="1079674"/>
              <a:ext cx="47532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y</a:t>
              </a:r>
              <a:r>
                <a:rPr lang="zh-CN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ì</a:t>
              </a:r>
              <a:r>
                <a:rPr lang="en-US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  </a:t>
              </a:r>
              <a:r>
                <a:rPr lang="en-US" altLang="zh-CN" sz="2400" b="1" noProof="0" dirty="0" err="1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ni</a:t>
              </a:r>
              <a:r>
                <a:rPr lang="zh-CN" altLang="zh-CN" sz="24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á</a:t>
              </a:r>
              <a:r>
                <a:rPr lang="en-US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n </a:t>
              </a:r>
              <a:r>
                <a:rPr lang="en-US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zh</a:t>
              </a:r>
              <a:r>
                <a:rPr lang="zh-CN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ī</a:t>
              </a:r>
              <a:r>
                <a:rPr lang="en-US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  j</a:t>
              </a:r>
              <a:r>
                <a:rPr lang="zh-CN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ì</a:t>
              </a:r>
              <a:r>
                <a:rPr lang="en-US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 </a:t>
              </a:r>
              <a:r>
                <a:rPr lang="en-US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 z</a:t>
              </a:r>
              <a:r>
                <a:rPr lang="zh-CN" altLang="zh-CN" sz="24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à</a:t>
              </a:r>
              <a:r>
                <a:rPr lang="en-US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i </a:t>
              </a:r>
              <a:r>
                <a:rPr lang="en-US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  y</a:t>
              </a:r>
              <a:r>
                <a:rPr lang="zh-CN" altLang="zh-CN" sz="24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ú</a:t>
              </a:r>
              <a:r>
                <a:rPr lang="en-US" altLang="zh-CN" sz="24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</a:t>
              </a:r>
              <a:r>
                <a:rPr lang="en-US" altLang="zh-CN" sz="2400" b="1" noProof="0" dirty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</a:t>
              </a:r>
              <a:r>
                <a:rPr lang="en-US" altLang="zh-CN" sz="2400" b="1" noProof="0" dirty="0" err="1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ch</a:t>
              </a:r>
              <a:r>
                <a:rPr lang="zh-CN" altLang="zh-CN" sz="24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ū</a:t>
              </a:r>
              <a:r>
                <a:rPr lang="en-US" altLang="zh-CN" sz="24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n</a:t>
              </a:r>
              <a:endParaRPr lang="en-US" altLang="zh-CN" sz="2400" b="1" noProof="0" dirty="0">
                <a:ln>
                  <a:noFill/>
                </a:ln>
                <a:effectLst/>
                <a:uLnTx/>
                <a:uFillTx/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924933" y="3075806"/>
            <a:ext cx="5792355" cy="2547100"/>
            <a:chOff x="1115616" y="3251538"/>
            <a:chExt cx="5172541" cy="2547100"/>
          </a:xfrm>
        </p:grpSpPr>
        <p:sp>
          <p:nvSpPr>
            <p:cNvPr id="12" name="TextBox 11"/>
            <p:cNvSpPr txBox="1"/>
            <p:nvPr/>
          </p:nvSpPr>
          <p:spPr>
            <a:xfrm>
              <a:off x="1149102" y="3711913"/>
              <a:ext cx="5139055" cy="2086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60000"/>
                </a:lnSpc>
              </a:pPr>
              <a:r>
                <a:rPr lang="zh-CN" altLang="en-US" sz="36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一 寸  </a:t>
              </a:r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光  阴 一 寸 </a:t>
              </a:r>
              <a:r>
                <a:rPr lang="zh-CN" altLang="en-US" sz="36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金，</a:t>
              </a:r>
              <a:endPara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60000"/>
                </a:lnSpc>
              </a:pPr>
              <a:endPara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60000"/>
                </a:lnSpc>
              </a:pPr>
              <a:r>
                <a:rPr lang="en-US" altLang="zh-CN" sz="36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endPara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60000"/>
                </a:lnSpc>
              </a:pPr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寸 金 难 </a:t>
              </a:r>
              <a:r>
                <a:rPr lang="zh-CN" altLang="en-US" sz="36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买 寸  光  </a:t>
              </a:r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阴。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235462" y="3251538"/>
              <a:ext cx="5052695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914400" rtl="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y</a:t>
              </a:r>
              <a:r>
                <a:rPr kumimoji="0" lang="zh-CN" altLang="zh-CN" sz="2400" b="1" i="0" u="none" strike="noStrike" kern="120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í</a:t>
              </a:r>
              <a:r>
                <a:rPr kumimoji="0" lang="en-US" altLang="zh-CN" sz="2400" b="1" i="0" u="none" strike="noStrike" kern="120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   c</a:t>
              </a:r>
              <a:r>
                <a:rPr kumimoji="0" lang="zh-CN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ù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n </a:t>
              </a:r>
              <a:r>
                <a: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kumimoji="0" lang="zh-CN" altLang="zh-CN" sz="24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ɡ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u</a:t>
              </a:r>
              <a:r>
                <a:rPr kumimoji="0" lang="zh-CN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ā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n</a:t>
              </a:r>
              <a:r>
                <a:rPr kumimoji="0" lang="zh-CN" altLang="zh-CN" sz="240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ɡ</a:t>
              </a:r>
              <a:r>
                <a:rPr kumimoji="0" lang="en-US" altLang="zh-CN" sz="240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2400" b="1"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sz="2400" b="1" smtClean="0"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kumimoji="0" lang="en-US" altLang="zh-CN" sz="2400" b="1" i="0" u="none" strike="noStrike" kern="120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y</a:t>
              </a:r>
              <a:r>
                <a:rPr kumimoji="0" lang="zh-CN" altLang="zh-CN" sz="240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ī</a:t>
              </a:r>
              <a:r>
                <a:rPr kumimoji="0" lang="en-US" altLang="zh-CN" sz="2400" b="1" i="0" u="none" strike="noStrike" kern="120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n   </a:t>
              </a:r>
              <a:r>
                <a: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y</a:t>
              </a:r>
              <a:r>
                <a:rPr kumimoji="0" lang="zh-CN" altLang="zh-CN" sz="240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í</a:t>
              </a:r>
              <a:r>
                <a:rPr kumimoji="0" lang="en-US" altLang="zh-CN" sz="240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kumimoji="0" lang="en-US" altLang="zh-CN" sz="2400" b="1" i="0" u="none" strike="noStrike" kern="120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  c</a:t>
              </a:r>
              <a:r>
                <a:rPr kumimoji="0" lang="zh-CN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ù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n </a:t>
              </a:r>
              <a:r>
                <a: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 j</a:t>
              </a:r>
              <a:r>
                <a:rPr kumimoji="0" lang="zh-CN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ī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</a:rPr>
                <a:t>n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14" name="文本框 6"/>
            <p:cNvSpPr txBox="1"/>
            <p:nvPr/>
          </p:nvSpPr>
          <p:spPr>
            <a:xfrm>
              <a:off x="1115616" y="4083918"/>
              <a:ext cx="47012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24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c</a:t>
              </a:r>
              <a:r>
                <a:rPr lang="zh-CN" altLang="zh-CN" sz="24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ù</a:t>
              </a:r>
              <a:r>
                <a:rPr lang="en-US" altLang="zh-CN" sz="24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n </a:t>
              </a:r>
              <a:r>
                <a:rPr lang="en-US" altLang="zh-CN" sz="2400" b="1" noProof="0" dirty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j</a:t>
              </a:r>
              <a:r>
                <a:rPr lang="zh-CN" altLang="zh-CN" sz="24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ī</a:t>
              </a:r>
              <a:r>
                <a:rPr lang="en-US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n </a:t>
              </a:r>
              <a:r>
                <a:rPr lang="en-US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 n</a:t>
              </a:r>
              <a:r>
                <a:rPr lang="zh-CN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á</a:t>
              </a:r>
              <a:r>
                <a:rPr lang="en-US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n </a:t>
              </a:r>
              <a:r>
                <a:rPr lang="en-US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m</a:t>
              </a:r>
              <a:r>
                <a:rPr lang="zh-CN" altLang="zh-CN" sz="2400" b="1" noProof="0" dirty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ǎ</a:t>
              </a:r>
              <a:r>
                <a:rPr lang="en-US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i </a:t>
              </a:r>
              <a:r>
                <a:rPr lang="en-US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c</a:t>
              </a:r>
              <a:r>
                <a:rPr lang="zh-CN" altLang="zh-CN" sz="24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ù</a:t>
              </a:r>
              <a:r>
                <a:rPr lang="en-US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n </a:t>
              </a:r>
              <a:r>
                <a:rPr lang="en-US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 </a:t>
              </a:r>
              <a:r>
                <a:rPr lang="zh-CN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ɡ</a:t>
              </a:r>
              <a:r>
                <a:rPr lang="en-US" altLang="zh-CN" sz="24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u</a:t>
              </a:r>
              <a:r>
                <a:rPr lang="zh-CN" altLang="zh-CN" sz="24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ā</a:t>
              </a:r>
              <a:r>
                <a:rPr lang="en-US" altLang="zh-CN" sz="24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n</a:t>
              </a:r>
              <a:r>
                <a:rPr lang="zh-CN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ɡ</a:t>
              </a:r>
              <a:r>
                <a:rPr lang="en-US" altLang="zh-CN" sz="2400" b="1" noProof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</a:t>
              </a:r>
              <a:r>
                <a:rPr lang="en-US" altLang="zh-CN" sz="2400" b="1" noProof="0" smtClean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 y</a:t>
              </a:r>
              <a:r>
                <a:rPr lang="zh-CN" altLang="zh-CN" sz="24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ī</a:t>
              </a:r>
              <a:r>
                <a:rPr lang="en-US" altLang="zh-CN" sz="24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n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>
            <a:off x="2129155" y="1079674"/>
            <a:ext cx="570637" cy="85724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123728" y="2002538"/>
            <a:ext cx="570637" cy="85724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979712" y="3082658"/>
            <a:ext cx="570637" cy="85724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793451" y="3075806"/>
            <a:ext cx="570637" cy="85724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19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39552" y="267494"/>
            <a:ext cx="6556397" cy="2762785"/>
            <a:chOff x="971600" y="601053"/>
            <a:chExt cx="6556397" cy="2762785"/>
          </a:xfrm>
        </p:grpSpPr>
        <p:sp>
          <p:nvSpPr>
            <p:cNvPr id="5" name="圆角矩形 4"/>
            <p:cNvSpPr/>
            <p:nvPr/>
          </p:nvSpPr>
          <p:spPr>
            <a:xfrm>
              <a:off x="971600" y="601053"/>
              <a:ext cx="6556397" cy="2762785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1750">
              <a:solidFill>
                <a:schemeClr val="bg1">
                  <a:alpha val="8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376197" y="673061"/>
              <a:ext cx="6151800" cy="2485903"/>
              <a:chOff x="1840103" y="942047"/>
              <a:chExt cx="6151800" cy="2485903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1912111" y="1612068"/>
                <a:ext cx="6059726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70000"/>
                  </a:lnSpc>
                </a:pPr>
                <a:r>
                  <a:rPr lang="zh-CN" altLang="en-US" sz="4000" b="1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一 年 之 计 在 于 春，</a:t>
                </a:r>
                <a:endParaRPr lang="en-US" altLang="zh-CN" sz="4000" b="1" smtClean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70000"/>
                  </a:lnSpc>
                </a:pPr>
                <a:endParaRPr lang="en-US" altLang="zh-CN" sz="4000" b="1" dirty="0" smtClean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70000"/>
                  </a:lnSpc>
                </a:pPr>
                <a:endParaRPr lang="en-US" altLang="zh-CN" sz="4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70000"/>
                  </a:lnSpc>
                </a:pPr>
                <a:r>
                  <a:rPr lang="zh-CN" altLang="en-US" sz="4000" b="1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一 日 之 计 在 于 晨</a:t>
                </a:r>
                <a:r>
                  <a:rPr lang="zh-CN" altLang="en-US" sz="4000" b="1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。</a:t>
                </a:r>
                <a:endPara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840103" y="2327969"/>
                <a:ext cx="578809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en-US" altLang="zh-CN" sz="3200" b="1" noProof="0" smtClean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 y</a:t>
                </a:r>
                <a:r>
                  <a:rPr lang="zh-CN" altLang="zh-CN" sz="3200" b="1" noProof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í</a:t>
                </a:r>
                <a:r>
                  <a:rPr lang="en-US" altLang="zh-CN" sz="3200" b="1" noProof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 </a:t>
                </a:r>
                <a:r>
                  <a:rPr lang="en-US" altLang="zh-CN" sz="3200" b="1" noProof="0" smtClean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   r</a:t>
                </a:r>
                <a:r>
                  <a:rPr lang="zh-CN" altLang="zh-CN" sz="3200" b="1" noProof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ì</a:t>
                </a:r>
                <a:r>
                  <a:rPr lang="en-US" altLang="zh-CN" sz="3200" b="1" noProof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  </a:t>
                </a:r>
                <a:r>
                  <a:rPr lang="en-US" altLang="zh-CN" sz="3200" b="1" noProof="0" smtClean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 zh</a:t>
                </a:r>
                <a:r>
                  <a:rPr lang="zh-CN" altLang="zh-CN" sz="3200" b="1" noProof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ī</a:t>
                </a:r>
                <a:r>
                  <a:rPr lang="en-US" altLang="zh-CN" sz="3200" b="1" noProof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  </a:t>
                </a:r>
                <a:r>
                  <a:rPr lang="en-US" altLang="zh-CN" sz="3200" b="1"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 </a:t>
                </a:r>
                <a:r>
                  <a:rPr lang="en-US" altLang="zh-CN" sz="3200" b="1" noProof="0" smtClean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j</a:t>
                </a:r>
                <a:r>
                  <a:rPr lang="zh-CN" altLang="zh-CN" sz="3200" b="1" noProof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ì</a:t>
                </a:r>
                <a:r>
                  <a:rPr lang="en-US" altLang="zh-CN" sz="3200" b="1" noProof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 </a:t>
                </a:r>
                <a:r>
                  <a:rPr lang="en-US" altLang="zh-CN" sz="3200" b="1" noProof="0" smtClean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  z</a:t>
                </a:r>
                <a:r>
                  <a:rPr lang="zh-CN" altLang="zh-CN" sz="3200" b="1" noProof="0" dirty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à</a:t>
                </a:r>
                <a:r>
                  <a:rPr lang="en-US" altLang="zh-CN" sz="3200" b="1" noProof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i </a:t>
                </a:r>
                <a:r>
                  <a:rPr lang="en-US" altLang="zh-CN" sz="3200" b="1" noProof="0" smtClean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 y</a:t>
                </a:r>
                <a:r>
                  <a:rPr lang="zh-CN" altLang="zh-CN" sz="3200" b="1" noProof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ú</a:t>
                </a:r>
                <a:r>
                  <a:rPr lang="en-US" altLang="zh-CN" sz="3200" b="1" noProof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 </a:t>
                </a:r>
                <a:r>
                  <a:rPr lang="en-US" altLang="zh-CN" sz="3200" b="1" noProof="0" smtClean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 ch</a:t>
                </a:r>
                <a:r>
                  <a:rPr lang="zh-CN" altLang="zh-CN" sz="3200" b="1" noProof="0" dirty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é</a:t>
                </a:r>
                <a:r>
                  <a:rPr lang="en-US" altLang="zh-CN" sz="3200" b="1" noProof="0" dirty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n</a:t>
                </a:r>
                <a:endParaRPr lang="en-US" altLang="zh-CN" sz="32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912402" y="942047"/>
                <a:ext cx="607950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altLang="zh-CN" sz="3200" b="1" noProof="0" smtClean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y</a:t>
                </a:r>
                <a:r>
                  <a:rPr lang="zh-CN" altLang="zh-CN" sz="3200" b="1" noProof="0" smtClean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ì</a:t>
                </a:r>
                <a:r>
                  <a:rPr lang="en-US" altLang="zh-CN" sz="3200" b="1" noProof="0" smtClean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  ni</a:t>
                </a:r>
                <a:r>
                  <a:rPr lang="zh-CN" altLang="zh-CN" sz="3200" b="1" noProof="0" dirty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á</a:t>
                </a:r>
                <a:r>
                  <a:rPr lang="en-US" altLang="zh-CN" sz="3200" b="1" noProof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n </a:t>
                </a:r>
                <a:r>
                  <a:rPr lang="en-US" altLang="zh-CN" sz="3200" b="1" noProof="0" smtClean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zh</a:t>
                </a:r>
                <a:r>
                  <a:rPr lang="zh-CN" altLang="zh-CN" sz="3200" b="1" noProof="0" smtClean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ī</a:t>
                </a:r>
                <a:r>
                  <a:rPr lang="en-US" altLang="zh-CN" sz="3200" b="1" noProof="0" smtClean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  j</a:t>
                </a:r>
                <a:r>
                  <a:rPr lang="zh-CN" altLang="zh-CN" sz="3200" b="1" noProof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ì</a:t>
                </a:r>
                <a:r>
                  <a:rPr lang="en-US" altLang="zh-CN" sz="3200" b="1" noProof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  </a:t>
                </a:r>
                <a:r>
                  <a:rPr lang="en-US" altLang="zh-CN" sz="3200" b="1" noProof="0" smtClean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 z</a:t>
                </a:r>
                <a:r>
                  <a:rPr lang="zh-CN" altLang="zh-CN" sz="3200" b="1" noProof="0" dirty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à</a:t>
                </a:r>
                <a:r>
                  <a:rPr lang="en-US" altLang="zh-CN" sz="3200" b="1" noProof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i </a:t>
                </a:r>
                <a:r>
                  <a:rPr lang="en-US" altLang="zh-CN" sz="3200" b="1" noProof="0" smtClean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 y</a:t>
                </a:r>
                <a:r>
                  <a:rPr lang="zh-CN" altLang="zh-CN" sz="3200" b="1" noProof="0" dirty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ú</a:t>
                </a:r>
                <a:r>
                  <a:rPr lang="en-US" altLang="zh-CN" sz="3200" b="1" noProof="0" dirty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 </a:t>
                </a:r>
                <a:r>
                  <a:rPr lang="en-US" altLang="zh-CN" sz="3200" b="1" noProof="0" dirty="0" smtClean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 </a:t>
                </a:r>
                <a:r>
                  <a:rPr lang="en-US" altLang="zh-CN" sz="3200" b="1" noProof="0" dirty="0" err="1" smtClean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ch</a:t>
                </a:r>
                <a:r>
                  <a:rPr lang="zh-CN" altLang="zh-CN" sz="3200" b="1" noProof="0" dirty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ū</a:t>
                </a:r>
                <a:r>
                  <a:rPr lang="en-US" altLang="zh-CN" sz="3200" b="1" noProof="0" dirty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n</a:t>
                </a:r>
                <a:endParaRPr lang="en-US" altLang="zh-CN" sz="32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683568" y="3219822"/>
            <a:ext cx="63923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solidFill>
                  <a:prstClr val="black"/>
                </a:solidFill>
                <a:latin typeface="+mn-ea"/>
              </a:rPr>
              <a:t>    比喻</a:t>
            </a:r>
            <a:r>
              <a:rPr lang="zh-CN" altLang="en-US" sz="3600" b="1">
                <a:solidFill>
                  <a:prstClr val="black"/>
                </a:solidFill>
                <a:latin typeface="+mn-ea"/>
              </a:rPr>
              <a:t>凡事要早做打算，开头就要抓紧。</a:t>
            </a:r>
            <a:endParaRPr lang="zh-CN" altLang="en-US" sz="2400">
              <a:latin typeface="+mn-ea"/>
            </a:endParaRPr>
          </a:p>
        </p:txBody>
      </p:sp>
      <p:pic>
        <p:nvPicPr>
          <p:cNvPr id="1026" name="Picture 2" descr="C:\Users\Administrator\Desktop\图片1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341" y="1648887"/>
            <a:ext cx="2063155" cy="185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51520" y="267494"/>
            <a:ext cx="7272807" cy="2762785"/>
            <a:chOff x="683568" y="601053"/>
            <a:chExt cx="7272807" cy="2762785"/>
          </a:xfrm>
        </p:grpSpPr>
        <p:sp>
          <p:nvSpPr>
            <p:cNvPr id="5" name="圆角矩形 4"/>
            <p:cNvSpPr/>
            <p:nvPr/>
          </p:nvSpPr>
          <p:spPr>
            <a:xfrm>
              <a:off x="971600" y="601053"/>
              <a:ext cx="6556397" cy="2762785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1750">
              <a:solidFill>
                <a:schemeClr val="bg1">
                  <a:alpha val="8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83568" y="673061"/>
              <a:ext cx="7272807" cy="2485903"/>
              <a:chOff x="1147474" y="942047"/>
              <a:chExt cx="7272807" cy="2485903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1696087" y="1612068"/>
                <a:ext cx="6059726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70000"/>
                  </a:lnSpc>
                </a:pPr>
                <a:r>
                  <a:rPr lang="zh-CN" altLang="en-US" sz="4000" b="1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一 寸  光  阴一 寸 金，</a:t>
                </a:r>
                <a:endParaRPr lang="en-US" altLang="zh-CN" sz="4000" b="1" smtClean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70000"/>
                  </a:lnSpc>
                </a:pPr>
                <a:endParaRPr lang="en-US" altLang="zh-CN" sz="4000" b="1" dirty="0" smtClean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70000"/>
                  </a:lnSpc>
                </a:pPr>
                <a:endParaRPr lang="en-US" altLang="zh-CN" sz="4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70000"/>
                  </a:lnSpc>
                </a:pPr>
                <a:r>
                  <a:rPr lang="zh-CN" altLang="en-US" sz="4000" b="1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寸 金 难 买  寸  光  阴。</a:t>
                </a:r>
                <a:endPara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147474" y="2327969"/>
                <a:ext cx="727280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en-US" altLang="zh-CN" sz="3200" b="1" noProof="0" smtClean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   cùn  jīn nán mǎi  cùn guāng yīn</a:t>
                </a:r>
                <a:endParaRPr lang="en-US" altLang="zh-CN" sz="32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696378" y="942047"/>
                <a:ext cx="607950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altLang="zh-CN" sz="3200" b="1" noProof="0" smtClean="0">
                    <a:ln>
                      <a:noFill/>
                    </a:ln>
                    <a:effectLst/>
                    <a:uLnTx/>
                    <a:uFillTx/>
                    <a:latin typeface="汉语拼音" panose="020B0604020202020204" pitchFamily="34" charset="0"/>
                    <a:cs typeface="汉语拼音" panose="020B0604020202020204" pitchFamily="34" charset="0"/>
                    <a:sym typeface="+mn-ea"/>
                  </a:rPr>
                  <a:t>yí  cùn guāng yīn yí cùn  jīn</a:t>
                </a:r>
                <a:endParaRPr lang="en-US" altLang="zh-CN" sz="3200" b="1" noProof="0" dirty="0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683568" y="3507854"/>
            <a:ext cx="62646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prstClr val="black"/>
                </a:solidFill>
                <a:latin typeface="+mn-ea"/>
              </a:rPr>
              <a:t>说明时间很宝贵，应珍惜时间。</a:t>
            </a:r>
            <a:endParaRPr lang="zh-CN" altLang="en-US" sz="2400">
              <a:latin typeface="+mn-ea"/>
            </a:endParaRPr>
          </a:p>
        </p:txBody>
      </p:sp>
      <p:pic>
        <p:nvPicPr>
          <p:cNvPr id="2050" name="Picture 2" descr="C:\Users\Administrator\Desktop\开学季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859" y="843557"/>
            <a:ext cx="2245923" cy="2551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683568" y="2905309"/>
            <a:ext cx="7848872" cy="189868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bg1">
                <a:alpha val="8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683568" y="919348"/>
            <a:ext cx="7848872" cy="189868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bg1">
                <a:alpha val="8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899592" y="1109877"/>
            <a:ext cx="77048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  ）（  ）之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计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在于（  ）， </a:t>
            </a:r>
            <a:endPara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（  ）（  ）之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计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在于（  ）。</a:t>
            </a:r>
            <a:endPara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endPara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一寸（  ）（  ）一寸（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），</a:t>
            </a:r>
            <a:endPara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（  ）（  ）难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买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寸（  ）（  ） 。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74986" y="1143562"/>
            <a:ext cx="24049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    年</a:t>
            </a:r>
            <a:endParaRPr lang="zh-CN" altLang="en-US" sz="3600" dirty="0"/>
          </a:p>
        </p:txBody>
      </p:sp>
      <p:sp>
        <p:nvSpPr>
          <p:cNvPr id="4" name="矩形 3"/>
          <p:cNvSpPr/>
          <p:nvPr/>
        </p:nvSpPr>
        <p:spPr>
          <a:xfrm>
            <a:off x="1331640" y="1793751"/>
            <a:ext cx="3096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    日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12298" y="1105109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940290" y="1789893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晨</a:t>
            </a:r>
            <a:endParaRPr lang="zh-CN" altLang="en-US" sz="3600" dirty="0"/>
          </a:p>
        </p:txBody>
      </p:sp>
      <p:sp>
        <p:nvSpPr>
          <p:cNvPr id="7" name="矩形 6"/>
          <p:cNvSpPr/>
          <p:nvPr/>
        </p:nvSpPr>
        <p:spPr>
          <a:xfrm>
            <a:off x="2273944" y="3087778"/>
            <a:ext cx="21540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光    阴</a:t>
            </a:r>
            <a:endParaRPr lang="zh-CN" altLang="en-US" sz="3600" dirty="0"/>
          </a:p>
        </p:txBody>
      </p:sp>
      <p:sp>
        <p:nvSpPr>
          <p:cNvPr id="9" name="矩形 8"/>
          <p:cNvSpPr/>
          <p:nvPr/>
        </p:nvSpPr>
        <p:spPr>
          <a:xfrm>
            <a:off x="6012298" y="3159786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金</a:t>
            </a:r>
            <a:endParaRPr lang="zh-CN" altLang="en-US" sz="3600" dirty="0"/>
          </a:p>
        </p:txBody>
      </p:sp>
      <p:sp>
        <p:nvSpPr>
          <p:cNvPr id="10" name="矩形 9"/>
          <p:cNvSpPr/>
          <p:nvPr/>
        </p:nvSpPr>
        <p:spPr>
          <a:xfrm>
            <a:off x="1331640" y="3753895"/>
            <a:ext cx="20409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寸    金</a:t>
            </a:r>
            <a:endParaRPr lang="zh-CN" altLang="en-US" sz="3600" dirty="0"/>
          </a:p>
        </p:txBody>
      </p:sp>
      <p:sp>
        <p:nvSpPr>
          <p:cNvPr id="11" name="矩形 10"/>
          <p:cNvSpPr/>
          <p:nvPr/>
        </p:nvSpPr>
        <p:spPr>
          <a:xfrm>
            <a:off x="5530147" y="3731915"/>
            <a:ext cx="20409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光    阴</a:t>
            </a:r>
            <a:endParaRPr lang="zh-CN" altLang="en-US" sz="3600" dirty="0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88530" y="227171"/>
            <a:ext cx="2332565" cy="54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填空读一读</a:t>
            </a:r>
            <a:endParaRPr lang="zh-CN" altLang="en-US" sz="32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67544" y="411510"/>
            <a:ext cx="3335398" cy="54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拓展惜时名言</a:t>
            </a:r>
            <a:endParaRPr lang="zh-CN" altLang="en-US" sz="32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3884" y="3219822"/>
            <a:ext cx="8064896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bg1">
                <a:alpha val="72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黑发不知勤学早，白首方悔读书迟。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3884" y="1700103"/>
            <a:ext cx="6164965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bg1">
                <a:alpha val="72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少壮不努力，老大徒伤悲。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39752" y="1131590"/>
            <a:ext cx="3888432" cy="315744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40222" y="4450366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点击图片 欣赏故事</a:t>
            </a:r>
            <a:endParaRPr lang="zh-CN" altLang="en-US" sz="2800" b="1" dirty="0"/>
          </a:p>
        </p:txBody>
      </p:sp>
      <p:grpSp>
        <p:nvGrpSpPr>
          <p:cNvPr id="15" name="组合 14"/>
          <p:cNvGrpSpPr/>
          <p:nvPr/>
        </p:nvGrpSpPr>
        <p:grpSpPr>
          <a:xfrm>
            <a:off x="3131840" y="123478"/>
            <a:ext cx="2816764" cy="646331"/>
            <a:chOff x="5499652" y="3435846"/>
            <a:chExt cx="2816764" cy="646331"/>
          </a:xfrm>
        </p:grpSpPr>
        <p:sp>
          <p:nvSpPr>
            <p:cNvPr id="16" name="文本框 15"/>
            <p:cNvSpPr txBox="1"/>
            <p:nvPr/>
          </p:nvSpPr>
          <p:spPr>
            <a:xfrm>
              <a:off x="5634111" y="3435846"/>
              <a:ext cx="25478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smtClean="0">
                  <a:latin typeface="+mn-ea"/>
                </a:rPr>
                <a:t>第</a:t>
              </a:r>
              <a:r>
                <a:rPr kumimoji="1" lang="zh-CN" altLang="en-US" sz="3600" b="1">
                  <a:latin typeface="+mn-ea"/>
                </a:rPr>
                <a:t>三</a:t>
              </a:r>
              <a:r>
                <a:rPr kumimoji="1" lang="zh-CN" altLang="en-US" sz="3600" b="1" smtClean="0">
                  <a:latin typeface="+mn-ea"/>
                </a:rPr>
                <a:t>课时</a:t>
              </a:r>
              <a:endParaRPr kumimoji="1" lang="zh-CN" altLang="en-US" sz="3600" b="1" dirty="0">
                <a:latin typeface="+mn-ea"/>
              </a:endParaRPr>
            </a:p>
          </p:txBody>
        </p:sp>
        <p:sp>
          <p:nvSpPr>
            <p:cNvPr id="17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18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grpSp>
        <p:nvGrpSpPr>
          <p:cNvPr id="23" name="组合 22"/>
          <p:cNvGrpSpPr/>
          <p:nvPr/>
        </p:nvGrpSpPr>
        <p:grpSpPr>
          <a:xfrm>
            <a:off x="428596" y="500048"/>
            <a:ext cx="2172970" cy="464860"/>
            <a:chOff x="377699" y="368670"/>
            <a:chExt cx="2295804" cy="619896"/>
          </a:xfrm>
        </p:grpSpPr>
        <p:sp>
          <p:nvSpPr>
            <p:cNvPr id="24" name="文本框 2"/>
            <p:cNvSpPr txBox="1">
              <a:spLocks noChangeArrowheads="1"/>
            </p:cNvSpPr>
            <p:nvPr/>
          </p:nvSpPr>
          <p:spPr bwMode="auto">
            <a:xfrm>
              <a:off x="389163" y="374650"/>
              <a:ext cx="2238621" cy="61391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和大人一起</a:t>
              </a:r>
              <a:r>
                <a:rPr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读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77699" y="368670"/>
              <a:ext cx="45719" cy="5842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6" name="矩形 25"/>
            <p:cNvSpPr/>
            <p:nvPr/>
          </p:nvSpPr>
          <p:spPr>
            <a:xfrm>
              <a:off x="2627784" y="368670"/>
              <a:ext cx="45719" cy="5842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939" y="1476867"/>
            <a:ext cx="3585229" cy="2466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5539206" y="3133988"/>
            <a:ext cx="1059582" cy="1059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2267744" y="392346"/>
            <a:ext cx="40324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 b="1">
                <a:latin typeface="+mn-ea"/>
                <a:ea typeface="+mn-ea"/>
              </a:rPr>
              <a:t>花生到底去哪儿了？</a:t>
            </a:r>
            <a:endParaRPr lang="zh-CN" altLang="en-US" sz="3600" b="1" dirty="0">
              <a:latin typeface="+mn-ea"/>
              <a:ea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23528" y="1347614"/>
            <a:ext cx="8424936" cy="2617555"/>
            <a:chOff x="323528" y="1347614"/>
            <a:chExt cx="8424936" cy="2617555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contrast="20000"/>
                      </a14:imgEffect>
                      <a14:imgEffect>
                        <a14:colorTemperature colorTemp="72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6016" y="1347614"/>
              <a:ext cx="4032448" cy="2617554"/>
            </a:xfrm>
            <a:prstGeom prst="rect">
              <a:avLst/>
            </a:prstGeom>
            <a:noFill/>
            <a:ln w="34925">
              <a:solidFill>
                <a:schemeClr val="bg1">
                  <a:alpha val="6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  <a14:imgEffect>
                        <a14:colorTemperature colorTemp="72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1347615"/>
              <a:ext cx="4317234" cy="2617554"/>
            </a:xfrm>
            <a:prstGeom prst="rect">
              <a:avLst/>
            </a:prstGeom>
            <a:noFill/>
            <a:ln w="34925">
              <a:solidFill>
                <a:schemeClr val="bg1">
                  <a:alpha val="6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矩形 1"/>
          <p:cNvSpPr>
            <a:spLocks noChangeArrowheads="1"/>
          </p:cNvSpPr>
          <p:nvPr/>
        </p:nvSpPr>
        <p:spPr bwMode="auto">
          <a:xfrm>
            <a:off x="1043608" y="3952096"/>
            <a:ext cx="488816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b="1" smtClean="0">
                <a:solidFill>
                  <a:srgbClr val="FF0000"/>
                </a:solidFill>
                <a:latin typeface="+mn-ea"/>
                <a:ea typeface="+mn-ea"/>
              </a:rPr>
              <a:t>花生的果实长在地下。</a:t>
            </a:r>
            <a:endParaRPr lang="zh-CN" altLang="en-US" sz="40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1028030" y="3219822"/>
            <a:ext cx="10150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6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nán</a:t>
            </a:r>
            <a:endParaRPr lang="en-US" altLang="zh-CN" sz="3600" b="1" dirty="0" err="1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81259" y="699542"/>
            <a:ext cx="1793875" cy="462579"/>
            <a:chOff x="377699" y="336016"/>
            <a:chExt cx="2295804" cy="616855"/>
          </a:xfrm>
        </p:grpSpPr>
        <p:sp>
          <p:nvSpPr>
            <p:cNvPr id="34" name="文本框 2"/>
            <p:cNvSpPr txBox="1">
              <a:spLocks noChangeArrowheads="1"/>
            </p:cNvSpPr>
            <p:nvPr/>
          </p:nvSpPr>
          <p:spPr bwMode="auto">
            <a:xfrm>
              <a:off x="423419" y="336016"/>
              <a:ext cx="2238621" cy="61391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识字加油站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377699" y="368670"/>
              <a:ext cx="45720" cy="584201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6" name="矩形 35"/>
            <p:cNvSpPr/>
            <p:nvPr/>
          </p:nvSpPr>
          <p:spPr>
            <a:xfrm>
              <a:off x="2627784" y="368670"/>
              <a:ext cx="45719" cy="5842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79168" y="2044148"/>
            <a:ext cx="1892796" cy="788293"/>
            <a:chOff x="1015842" y="2027054"/>
            <a:chExt cx="1606242" cy="642942"/>
          </a:xfrm>
        </p:grpSpPr>
        <p:sp>
          <p:nvSpPr>
            <p:cNvPr id="2" name="矩形 1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上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下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0" name="矩形 79"/>
          <p:cNvSpPr/>
          <p:nvPr/>
        </p:nvSpPr>
        <p:spPr>
          <a:xfrm>
            <a:off x="2339752" y="3219822"/>
            <a:ext cx="7104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6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nǚ</a:t>
            </a:r>
            <a:endParaRPr lang="en-US" altLang="zh-CN" sz="3600" b="1" dirty="0" err="1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3635896" y="3228533"/>
            <a:ext cx="8066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6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kāi</a:t>
            </a:r>
            <a:endParaRPr lang="en-US" altLang="zh-CN" sz="3600" b="1" dirty="0" err="1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4499992" y="3228533"/>
            <a:ext cx="12650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6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guān</a:t>
            </a:r>
            <a:endParaRPr lang="en-US" altLang="zh-CN" sz="3600" b="1" dirty="0" err="1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5796136" y="3228533"/>
            <a:ext cx="17610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zh-CN" sz="36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zhèng</a:t>
            </a:r>
            <a:endParaRPr lang="en-US" altLang="zh-CN" sz="3600" b="1" dirty="0" err="1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7207071" y="3228533"/>
            <a:ext cx="9653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1" hangingPunct="1">
              <a:defRPr/>
            </a:pPr>
            <a:r>
              <a:rPr lang="en-US" altLang="zh-CN" sz="36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fǎ</a:t>
            </a:r>
            <a:r>
              <a:rPr lang="vi-VN" altLang="zh-CN" sz="36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n</a:t>
            </a:r>
            <a:endParaRPr lang="en-US" altLang="zh-CN" sz="3600" b="1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195736" y="1419622"/>
            <a:ext cx="10759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xiǎ</a:t>
            </a:r>
            <a:r>
              <a:rPr lang="en-US" altLang="zh-CN" sz="36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o</a:t>
            </a:r>
            <a:endParaRPr lang="en-US" altLang="zh-CN" sz="3600" b="1" dirty="0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275856" y="1419622"/>
            <a:ext cx="14622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shàng</a:t>
            </a:r>
            <a:endParaRPr lang="en-US" altLang="zh-CN" sz="3600" b="1" dirty="0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716016" y="1419622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xià</a:t>
            </a:r>
            <a:endParaRPr lang="en-US" altLang="zh-CN" sz="3600" b="1" dirty="0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268182" y="1419622"/>
            <a:ext cx="1071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6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dà</a:t>
            </a:r>
            <a:endParaRPr lang="en-US" altLang="zh-CN" sz="3600" b="1" dirty="0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162696" y="1419622"/>
            <a:ext cx="7889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běi</a:t>
            </a:r>
            <a:endParaRPr lang="en-US" altLang="zh-CN" sz="3600" b="1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940152" y="1419622"/>
            <a:ext cx="10150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6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nán</a:t>
            </a:r>
            <a:endParaRPr lang="en-US" altLang="zh-CN" sz="3600" b="1" dirty="0" err="1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3131840" y="123478"/>
            <a:ext cx="2816764" cy="646331"/>
            <a:chOff x="5499652" y="3435846"/>
            <a:chExt cx="2816764" cy="646331"/>
          </a:xfrm>
        </p:grpSpPr>
        <p:sp>
          <p:nvSpPr>
            <p:cNvPr id="48" name="文本框 15"/>
            <p:cNvSpPr txBox="1"/>
            <p:nvPr/>
          </p:nvSpPr>
          <p:spPr>
            <a:xfrm>
              <a:off x="5634111" y="3435846"/>
              <a:ext cx="25478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latin typeface="+mn-ea"/>
                </a:rPr>
                <a:t>第一课时</a:t>
              </a:r>
              <a:endParaRPr kumimoji="1" lang="zh-CN" altLang="en-US" sz="3600" b="1" dirty="0">
                <a:latin typeface="+mn-ea"/>
              </a:endParaRPr>
            </a:p>
          </p:txBody>
        </p:sp>
        <p:sp>
          <p:nvSpPr>
            <p:cNvPr id="49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51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grpSp>
        <p:nvGrpSpPr>
          <p:cNvPr id="52" name="组合 51"/>
          <p:cNvGrpSpPr/>
          <p:nvPr/>
        </p:nvGrpSpPr>
        <p:grpSpPr>
          <a:xfrm>
            <a:off x="1168242" y="2044148"/>
            <a:ext cx="1892796" cy="788293"/>
            <a:chOff x="1015842" y="2027054"/>
            <a:chExt cx="1606242" cy="642942"/>
          </a:xfrm>
        </p:grpSpPr>
        <p:sp>
          <p:nvSpPr>
            <p:cNvPr id="53" name="矩形 52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4" name="椭圆 53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990094" y="2044148"/>
            <a:ext cx="1892796" cy="788293"/>
            <a:chOff x="1015842" y="2027054"/>
            <a:chExt cx="1606242" cy="642942"/>
          </a:xfrm>
        </p:grpSpPr>
        <p:sp>
          <p:nvSpPr>
            <p:cNvPr id="78" name="矩形 77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79" name="椭圆 78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南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北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3598550" y="3808392"/>
            <a:ext cx="1892796" cy="788293"/>
            <a:chOff x="1015842" y="2027054"/>
            <a:chExt cx="1606242" cy="642942"/>
          </a:xfrm>
        </p:grpSpPr>
        <p:sp>
          <p:nvSpPr>
            <p:cNvPr id="87" name="矩形 86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88" name="椭圆 87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关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1187624" y="3808392"/>
            <a:ext cx="1892796" cy="788293"/>
            <a:chOff x="1015842" y="2027054"/>
            <a:chExt cx="1606242" cy="642942"/>
          </a:xfrm>
        </p:grpSpPr>
        <p:sp>
          <p:nvSpPr>
            <p:cNvPr id="91" name="矩形 90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92" name="椭圆 91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男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3" name="椭圆 92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女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6009476" y="3808392"/>
            <a:ext cx="1892796" cy="788293"/>
            <a:chOff x="1015842" y="2027054"/>
            <a:chExt cx="1606242" cy="642942"/>
          </a:xfrm>
        </p:grpSpPr>
        <p:sp>
          <p:nvSpPr>
            <p:cNvPr id="95" name="矩形 94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96" name="椭圆 95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正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反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5796136" y="2796485"/>
            <a:ext cx="15116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smtClean="0">
                <a:solidFill>
                  <a:srgbClr val="FF0000"/>
                </a:solidFill>
                <a:latin typeface="+mn-ea"/>
              </a:rPr>
              <a:t>后鼻音 </a:t>
            </a:r>
            <a:endParaRPr lang="zh-CN" altLang="zh-CN" sz="3200" b="1">
              <a:solidFill>
                <a:srgbClr val="FF0000"/>
              </a:solidFill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26809" y="2724477"/>
            <a:ext cx="13449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zh-CN" sz="3200" b="1" smtClean="0">
                <a:solidFill>
                  <a:srgbClr val="FF0000"/>
                </a:solidFill>
                <a:latin typeface="+mn-ea"/>
              </a:rPr>
              <a:t>声母</a:t>
            </a: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n</a:t>
            </a:r>
            <a:endParaRPr lang="zh-CN" altLang="zh-CN" sz="3200" b="1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028030" y="3808392"/>
            <a:ext cx="2238269" cy="860301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圆角矩形 97"/>
          <p:cNvSpPr/>
          <p:nvPr/>
        </p:nvSpPr>
        <p:spPr>
          <a:xfrm>
            <a:off x="5921930" y="3808392"/>
            <a:ext cx="1016066" cy="860301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9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67544" y="339502"/>
            <a:ext cx="3335398" cy="60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交流阅读方法</a:t>
            </a:r>
            <a:endParaRPr lang="zh-CN" altLang="en-US" sz="36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122" name="Picture 2" descr="C:\Users\Administrator\Desktop\5c2458e98a919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462066"/>
            <a:ext cx="3016712" cy="2405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inistrator\Desktop\包图网_19489214父亲节看书学习父子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02" y="1301109"/>
            <a:ext cx="3096344" cy="2864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dministrator\Desktop\5cefbdd0d613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844" y="1375350"/>
            <a:ext cx="3148565" cy="271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>
            <a:off x="2059166" y="4083918"/>
            <a:ext cx="5107817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latin typeface="+mn-ea"/>
              </a:rPr>
              <a:t>每一对都是一组反义词</a:t>
            </a:r>
            <a:endParaRPr lang="zh-CN" altLang="en-US" sz="36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28030" y="2364437"/>
            <a:ext cx="10150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6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nán</a:t>
            </a:r>
            <a:endParaRPr lang="en-US" altLang="zh-CN" sz="3600" b="1" dirty="0" err="1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579168" y="1180052"/>
            <a:ext cx="1892796" cy="788293"/>
            <a:chOff x="1015842" y="2027054"/>
            <a:chExt cx="1606242" cy="642942"/>
          </a:xfrm>
        </p:grpSpPr>
        <p:sp>
          <p:nvSpPr>
            <p:cNvPr id="29" name="矩形 28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0" name="椭圆 29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上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下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2339752" y="2364437"/>
            <a:ext cx="7104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6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nǚ</a:t>
            </a:r>
            <a:endParaRPr lang="en-US" altLang="zh-CN" sz="3600" b="1" dirty="0" err="1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635896" y="2364437"/>
            <a:ext cx="8066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6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kāi</a:t>
            </a:r>
            <a:endParaRPr lang="en-US" altLang="zh-CN" sz="3600" b="1" dirty="0" err="1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499992" y="2364437"/>
            <a:ext cx="12650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6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guān</a:t>
            </a:r>
            <a:endParaRPr lang="en-US" altLang="zh-CN" sz="3600" b="1" dirty="0" err="1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724128" y="2364437"/>
            <a:ext cx="1778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zh-CN" sz="36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zhèng</a:t>
            </a:r>
            <a:endParaRPr lang="en-US" altLang="zh-CN" sz="3600" b="1" dirty="0" err="1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207071" y="2364437"/>
            <a:ext cx="9653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1" hangingPunct="1">
              <a:defRPr/>
            </a:pPr>
            <a:r>
              <a:rPr lang="en-US" altLang="zh-CN" sz="36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fǎ</a:t>
            </a:r>
            <a:r>
              <a:rPr lang="vi-VN" altLang="zh-CN" sz="3600" b="1" dirty="0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n</a:t>
            </a:r>
            <a:endParaRPr lang="en-US" altLang="zh-CN" sz="3600" b="1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195736" y="555526"/>
            <a:ext cx="10759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xiǎ</a:t>
            </a:r>
            <a:r>
              <a:rPr lang="en-US" altLang="zh-CN" sz="36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o</a:t>
            </a:r>
            <a:endParaRPr lang="en-US" altLang="zh-CN" sz="3600" b="1" dirty="0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419872" y="555526"/>
            <a:ext cx="14622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shàng</a:t>
            </a:r>
            <a:endParaRPr lang="en-US" altLang="zh-CN" sz="3600" b="1" dirty="0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813076" y="555526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xià</a:t>
            </a:r>
            <a:endParaRPr lang="en-US" altLang="zh-CN" sz="3600" b="1" dirty="0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268182" y="555526"/>
            <a:ext cx="1071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6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dà</a:t>
            </a:r>
            <a:endParaRPr lang="en-US" altLang="zh-CN" sz="3600" b="1" dirty="0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162696" y="555526"/>
            <a:ext cx="7889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běi</a:t>
            </a:r>
            <a:endParaRPr lang="en-US" altLang="zh-CN" sz="3600" b="1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940152" y="555526"/>
            <a:ext cx="10150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6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nán</a:t>
            </a:r>
            <a:endParaRPr lang="en-US" altLang="zh-CN" sz="3600" b="1" dirty="0" err="1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1168242" y="1180052"/>
            <a:ext cx="1892796" cy="788293"/>
            <a:chOff x="1015842" y="2027054"/>
            <a:chExt cx="1606242" cy="642942"/>
          </a:xfrm>
        </p:grpSpPr>
        <p:sp>
          <p:nvSpPr>
            <p:cNvPr id="45" name="矩形 44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6" name="椭圆 45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990094" y="1180052"/>
            <a:ext cx="1892796" cy="788293"/>
            <a:chOff x="1015842" y="2027054"/>
            <a:chExt cx="1606242" cy="642942"/>
          </a:xfrm>
        </p:grpSpPr>
        <p:sp>
          <p:nvSpPr>
            <p:cNvPr id="49" name="矩形 48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1" name="椭圆 50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南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北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598550" y="2944296"/>
            <a:ext cx="1892796" cy="788293"/>
            <a:chOff x="1015842" y="2027054"/>
            <a:chExt cx="1606242" cy="642942"/>
          </a:xfrm>
        </p:grpSpPr>
        <p:sp>
          <p:nvSpPr>
            <p:cNvPr id="54" name="矩形 53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5" name="椭圆 54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关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187624" y="2944296"/>
            <a:ext cx="1892796" cy="788293"/>
            <a:chOff x="1015842" y="2027054"/>
            <a:chExt cx="1606242" cy="642942"/>
          </a:xfrm>
        </p:grpSpPr>
        <p:sp>
          <p:nvSpPr>
            <p:cNvPr id="64" name="矩形 63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8" name="椭圆 67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男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女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009476" y="2944296"/>
            <a:ext cx="1892796" cy="788293"/>
            <a:chOff x="1015842" y="2027054"/>
            <a:chExt cx="1606242" cy="642942"/>
          </a:xfrm>
        </p:grpSpPr>
        <p:sp>
          <p:nvSpPr>
            <p:cNvPr id="77" name="矩形 76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78" name="椭圆 77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正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反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3517370" y="1453714"/>
            <a:ext cx="841826" cy="788293"/>
          </a:xfrm>
          <a:prstGeom prst="ellipse">
            <a:avLst/>
          </a:prstGeom>
          <a:solidFill>
            <a:srgbClr val="D1F5B8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</a:t>
            </a:r>
            <a:endParaRPr lang="zh-CN" altLang="en-US" sz="4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691934" y="1453714"/>
            <a:ext cx="841826" cy="788293"/>
          </a:xfrm>
          <a:prstGeom prst="ellipse">
            <a:avLst/>
          </a:prstGeom>
          <a:solidFill>
            <a:srgbClr val="D1F5B8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男</a:t>
            </a:r>
            <a:endParaRPr lang="zh-CN" altLang="en-US" sz="4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168242" y="1453714"/>
            <a:ext cx="841826" cy="788293"/>
          </a:xfrm>
          <a:prstGeom prst="ellipse">
            <a:avLst/>
          </a:prstGeom>
          <a:solidFill>
            <a:srgbClr val="D1F5B8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endParaRPr lang="zh-CN" altLang="en-US" sz="4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342806" y="1453714"/>
            <a:ext cx="841826" cy="788293"/>
          </a:xfrm>
          <a:prstGeom prst="ellipse">
            <a:avLst/>
          </a:prstGeom>
          <a:solidFill>
            <a:srgbClr val="D1F5B8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</a:t>
            </a:r>
            <a:endParaRPr lang="zh-CN" altLang="en-US" sz="4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866498" y="1453714"/>
            <a:ext cx="841826" cy="788293"/>
          </a:xfrm>
          <a:prstGeom prst="ellipse">
            <a:avLst/>
          </a:prstGeom>
          <a:solidFill>
            <a:srgbClr val="D1F5B8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南</a:t>
            </a:r>
            <a:endParaRPr lang="zh-CN" altLang="en-US" sz="4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7041064" y="1453714"/>
            <a:ext cx="841826" cy="788293"/>
          </a:xfrm>
          <a:prstGeom prst="ellipse">
            <a:avLst/>
          </a:prstGeom>
          <a:solidFill>
            <a:srgbClr val="D1F5B8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</a:t>
            </a:r>
            <a:endParaRPr lang="zh-CN" altLang="en-US" sz="4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3536752" y="3217958"/>
            <a:ext cx="841826" cy="788293"/>
          </a:xfrm>
          <a:prstGeom prst="ellipse">
            <a:avLst/>
          </a:prstGeom>
          <a:solidFill>
            <a:srgbClr val="D1F5B8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endParaRPr lang="zh-CN" altLang="en-US" sz="4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711316" y="3217958"/>
            <a:ext cx="841826" cy="788293"/>
          </a:xfrm>
          <a:prstGeom prst="ellipse">
            <a:avLst/>
          </a:prstGeom>
          <a:solidFill>
            <a:srgbClr val="D1F5B8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</a:t>
            </a:r>
            <a:endParaRPr lang="zh-CN" altLang="en-US" sz="4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187624" y="3217958"/>
            <a:ext cx="841826" cy="788293"/>
          </a:xfrm>
          <a:prstGeom prst="ellipse">
            <a:avLst/>
          </a:prstGeom>
          <a:solidFill>
            <a:srgbClr val="D1F5B8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女</a:t>
            </a:r>
            <a:endParaRPr lang="zh-CN" altLang="en-US" sz="4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2362188" y="3217958"/>
            <a:ext cx="841826" cy="788293"/>
          </a:xfrm>
          <a:prstGeom prst="ellipse">
            <a:avLst/>
          </a:prstGeom>
          <a:solidFill>
            <a:srgbClr val="D1F5B8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</a:t>
            </a:r>
            <a:endParaRPr lang="zh-CN" altLang="en-US" sz="4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5885880" y="3217958"/>
            <a:ext cx="841826" cy="788293"/>
          </a:xfrm>
          <a:prstGeom prst="ellipse">
            <a:avLst/>
          </a:prstGeom>
          <a:solidFill>
            <a:srgbClr val="D1F5B8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反</a:t>
            </a:r>
            <a:endParaRPr lang="zh-CN" altLang="en-US" sz="4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7060446" y="3217958"/>
            <a:ext cx="841826" cy="788293"/>
          </a:xfrm>
          <a:prstGeom prst="ellipse">
            <a:avLst/>
          </a:prstGeom>
          <a:solidFill>
            <a:srgbClr val="D1F5B8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</a:t>
            </a:r>
            <a:endParaRPr lang="zh-CN" altLang="en-US" sz="4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8868" y="411510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找朋友</a:t>
            </a:r>
            <a:endParaRPr lang="zh-CN" altLang="en-US" sz="1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>
            <a:stCxn id="27" idx="4"/>
            <a:endCxn id="35" idx="0"/>
          </p:cNvCxnSpPr>
          <p:nvPr/>
        </p:nvCxnSpPr>
        <p:spPr>
          <a:xfrm>
            <a:off x="1589155" y="2242007"/>
            <a:ext cx="2368510" cy="97595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>
            <a:endCxn id="36" idx="0"/>
          </p:cNvCxnSpPr>
          <p:nvPr/>
        </p:nvCxnSpPr>
        <p:spPr>
          <a:xfrm>
            <a:off x="2864261" y="2126564"/>
            <a:ext cx="2267968" cy="109139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>
            <a:stCxn id="23" idx="4"/>
            <a:endCxn id="43" idx="0"/>
          </p:cNvCxnSpPr>
          <p:nvPr/>
        </p:nvCxnSpPr>
        <p:spPr>
          <a:xfrm flipH="1">
            <a:off x="2783101" y="2242007"/>
            <a:ext cx="1155182" cy="97595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>
            <a:stCxn id="24" idx="4"/>
            <a:endCxn id="41" idx="0"/>
          </p:cNvCxnSpPr>
          <p:nvPr/>
        </p:nvCxnSpPr>
        <p:spPr>
          <a:xfrm flipH="1">
            <a:off x="1608537" y="2242007"/>
            <a:ext cx="3504310" cy="97595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endCxn id="51" idx="0"/>
          </p:cNvCxnSpPr>
          <p:nvPr/>
        </p:nvCxnSpPr>
        <p:spPr>
          <a:xfrm>
            <a:off x="6313963" y="2242007"/>
            <a:ext cx="1167396" cy="97595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endCxn id="49" idx="0"/>
          </p:cNvCxnSpPr>
          <p:nvPr/>
        </p:nvCxnSpPr>
        <p:spPr>
          <a:xfrm flipH="1">
            <a:off x="6306793" y="2190788"/>
            <a:ext cx="1174566" cy="102717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1089032" y="2859782"/>
            <a:ext cx="10951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600" b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qián</a:t>
            </a:r>
            <a:endParaRPr lang="en-US" altLang="zh-CN" sz="3600" b="1" dirty="0" err="1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579168" y="1675397"/>
            <a:ext cx="1892796" cy="788293"/>
            <a:chOff x="1015842" y="2027054"/>
            <a:chExt cx="1606242" cy="642942"/>
          </a:xfrm>
        </p:grpSpPr>
        <p:sp>
          <p:nvSpPr>
            <p:cNvPr id="23" name="矩形 22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4" name="椭圆 23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左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右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2256738" y="2859782"/>
            <a:ext cx="9781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600" b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hòu</a:t>
            </a:r>
            <a:endParaRPr lang="en-US" altLang="zh-CN" sz="3600" b="1" dirty="0" err="1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696898" y="2859782"/>
            <a:ext cx="6815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600" b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lái</a:t>
            </a:r>
            <a:endParaRPr lang="en-US" altLang="zh-CN" sz="3600" b="1" dirty="0" err="1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780362" y="2859782"/>
            <a:ext cx="7024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600" b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qù</a:t>
            </a:r>
            <a:endParaRPr lang="en-US" altLang="zh-CN" sz="3600" b="1" dirty="0" err="1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724128" y="2859782"/>
            <a:ext cx="14332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zh-CN" sz="3600" b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duǎn</a:t>
            </a:r>
            <a:endParaRPr lang="en-US" altLang="zh-CN" sz="3600" b="1" dirty="0" err="1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937258" y="2859782"/>
            <a:ext cx="15231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1" hangingPunct="1">
              <a:defRPr/>
            </a:pPr>
            <a:r>
              <a:rPr lang="en-US" altLang="zh-CN" sz="3600" b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cháng</a:t>
            </a:r>
            <a:endParaRPr lang="en-US" altLang="zh-CN" sz="3600" b="1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339752" y="1050871"/>
            <a:ext cx="5757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b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dī</a:t>
            </a:r>
            <a:endParaRPr lang="en-US" altLang="zh-CN" sz="3600" b="1" dirty="0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43021" y="1050871"/>
            <a:ext cx="9589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b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zuǒ</a:t>
            </a:r>
            <a:endParaRPr lang="en-US" altLang="zh-CN" sz="3600" b="1" dirty="0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633002" y="1050871"/>
            <a:ext cx="9717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b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yòu</a:t>
            </a:r>
            <a:endParaRPr lang="en-US" altLang="zh-CN" sz="3600" b="1" dirty="0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176618" y="1050871"/>
            <a:ext cx="1071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600" b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gāo</a:t>
            </a:r>
            <a:endParaRPr lang="en-US" altLang="zh-CN" sz="3600" b="1" dirty="0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223698" y="1050871"/>
            <a:ext cx="5629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b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xī</a:t>
            </a:r>
            <a:endParaRPr lang="en-US" altLang="zh-CN" sz="3600" b="1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857138" y="1050871"/>
            <a:ext cx="12105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600" b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dōng</a:t>
            </a:r>
            <a:endParaRPr lang="en-US" altLang="zh-CN" sz="3600" b="1" dirty="0" err="1" smtClean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168242" y="1675397"/>
            <a:ext cx="1892796" cy="788293"/>
            <a:chOff x="1015842" y="2027054"/>
            <a:chExt cx="1606242" cy="642942"/>
          </a:xfrm>
        </p:grpSpPr>
        <p:sp>
          <p:nvSpPr>
            <p:cNvPr id="38" name="矩形 37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高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低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990094" y="1675397"/>
            <a:ext cx="1892796" cy="788293"/>
            <a:chOff x="1015842" y="2027054"/>
            <a:chExt cx="1606242" cy="642942"/>
          </a:xfrm>
        </p:grpSpPr>
        <p:sp>
          <p:nvSpPr>
            <p:cNvPr id="42" name="矩形 41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3" name="椭圆 42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东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西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598550" y="3439641"/>
            <a:ext cx="1892796" cy="788293"/>
            <a:chOff x="1015842" y="2027054"/>
            <a:chExt cx="1606242" cy="642942"/>
          </a:xfrm>
        </p:grpSpPr>
        <p:sp>
          <p:nvSpPr>
            <p:cNvPr id="46" name="矩形 45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7" name="椭圆 46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来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去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187624" y="3439641"/>
            <a:ext cx="1892796" cy="788293"/>
            <a:chOff x="1015842" y="2027054"/>
            <a:chExt cx="1606242" cy="642942"/>
          </a:xfrm>
        </p:grpSpPr>
        <p:sp>
          <p:nvSpPr>
            <p:cNvPr id="51" name="矩形 50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2" name="椭圆 51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前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后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009476" y="3439641"/>
            <a:ext cx="1892796" cy="788293"/>
            <a:chOff x="1015842" y="2027054"/>
            <a:chExt cx="1606242" cy="642942"/>
          </a:xfrm>
        </p:grpSpPr>
        <p:sp>
          <p:nvSpPr>
            <p:cNvPr id="55" name="矩形 54"/>
            <p:cNvSpPr/>
            <p:nvPr/>
          </p:nvSpPr>
          <p:spPr>
            <a:xfrm>
              <a:off x="1619672" y="2241369"/>
              <a:ext cx="368238" cy="186365"/>
            </a:xfrm>
            <a:prstGeom prst="rect">
              <a:avLst/>
            </a:prstGeom>
            <a:solidFill>
              <a:srgbClr val="D1F5B8"/>
            </a:solidFill>
            <a:ln>
              <a:noFill/>
            </a:ln>
            <a:effectLst>
              <a:glow rad="63500">
                <a:srgbClr val="D1F5B8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6" name="椭圆 55"/>
            <p:cNvSpPr/>
            <p:nvPr/>
          </p:nvSpPr>
          <p:spPr>
            <a:xfrm>
              <a:off x="1015842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短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1907704" y="2027054"/>
              <a:ext cx="714380" cy="642942"/>
            </a:xfrm>
            <a:prstGeom prst="ellipse">
              <a:avLst/>
            </a:prstGeom>
            <a:solidFill>
              <a:srgbClr val="D1F5B8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长</a:t>
              </a:r>
              <a:endParaRPr lang="zh-CN" altLang="en-US" sz="4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4" name="矩形 63"/>
          <p:cNvSpPr/>
          <p:nvPr/>
        </p:nvSpPr>
        <p:spPr>
          <a:xfrm>
            <a:off x="608868" y="267494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拓展反义词</a:t>
            </a:r>
            <a:endParaRPr lang="zh-CN" altLang="en-US" sz="1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8"/>
          <p:cNvSpPr txBox="1">
            <a:spLocks noChangeArrowheads="1"/>
          </p:cNvSpPr>
          <p:nvPr/>
        </p:nvSpPr>
        <p:spPr bwMode="auto">
          <a:xfrm>
            <a:off x="539552" y="444609"/>
            <a:ext cx="32849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800" dirty="0">
                <a:solidFill>
                  <a:srgbClr val="FF0000"/>
                </a:solidFill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 </a:t>
            </a:r>
            <a:r>
              <a:rPr lang="en-US" altLang="zh-CN" sz="4800" dirty="0" err="1">
                <a:solidFill>
                  <a:srgbClr val="FF0000"/>
                </a:solidFill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nǚ</a:t>
            </a:r>
            <a:endParaRPr lang="zh-CN" altLang="en-US" sz="4800" dirty="0">
              <a:solidFill>
                <a:srgbClr val="FF0000"/>
              </a:solidFill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17441" y="1203889"/>
            <a:ext cx="2318547" cy="2326669"/>
            <a:chOff x="5534807" y="1672548"/>
            <a:chExt cx="2318547" cy="2326669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1363309" y="1512794"/>
            <a:ext cx="1826811" cy="1708859"/>
            <a:chOff x="3544888" y="1047750"/>
            <a:chExt cx="1008063" cy="942975"/>
          </a:xfrm>
        </p:grpSpPr>
        <p:sp>
          <p:nvSpPr>
            <p:cNvPr id="13" name="Freeform 10"/>
            <p:cNvSpPr/>
            <p:nvPr/>
          </p:nvSpPr>
          <p:spPr bwMode="auto">
            <a:xfrm>
              <a:off x="3698876" y="1349375"/>
              <a:ext cx="515938" cy="630238"/>
            </a:xfrm>
            <a:custGeom>
              <a:avLst/>
              <a:gdLst>
                <a:gd name="T0" fmla="*/ 448 w 649"/>
                <a:gd name="T1" fmla="*/ 545 h 794"/>
                <a:gd name="T2" fmla="*/ 377 w 649"/>
                <a:gd name="T3" fmla="*/ 616 h 794"/>
                <a:gd name="T4" fmla="*/ 337 w 649"/>
                <a:gd name="T5" fmla="*/ 647 h 794"/>
                <a:gd name="T6" fmla="*/ 293 w 649"/>
                <a:gd name="T7" fmla="*/ 676 h 794"/>
                <a:gd name="T8" fmla="*/ 249 w 649"/>
                <a:gd name="T9" fmla="*/ 702 h 794"/>
                <a:gd name="T10" fmla="*/ 209 w 649"/>
                <a:gd name="T11" fmla="*/ 725 h 794"/>
                <a:gd name="T12" fmla="*/ 168 w 649"/>
                <a:gd name="T13" fmla="*/ 743 h 794"/>
                <a:gd name="T14" fmla="*/ 132 w 649"/>
                <a:gd name="T15" fmla="*/ 759 h 794"/>
                <a:gd name="T16" fmla="*/ 74 w 649"/>
                <a:gd name="T17" fmla="*/ 777 h 794"/>
                <a:gd name="T18" fmla="*/ 48 w 649"/>
                <a:gd name="T19" fmla="*/ 784 h 794"/>
                <a:gd name="T20" fmla="*/ 27 w 649"/>
                <a:gd name="T21" fmla="*/ 790 h 794"/>
                <a:gd name="T22" fmla="*/ 11 w 649"/>
                <a:gd name="T23" fmla="*/ 792 h 794"/>
                <a:gd name="T24" fmla="*/ 4 w 649"/>
                <a:gd name="T25" fmla="*/ 792 h 794"/>
                <a:gd name="T26" fmla="*/ 0 w 649"/>
                <a:gd name="T27" fmla="*/ 791 h 794"/>
                <a:gd name="T28" fmla="*/ 2 w 649"/>
                <a:gd name="T29" fmla="*/ 785 h 794"/>
                <a:gd name="T30" fmla="*/ 9 w 649"/>
                <a:gd name="T31" fmla="*/ 778 h 794"/>
                <a:gd name="T32" fmla="*/ 27 w 649"/>
                <a:gd name="T33" fmla="*/ 767 h 794"/>
                <a:gd name="T34" fmla="*/ 50 w 649"/>
                <a:gd name="T35" fmla="*/ 753 h 794"/>
                <a:gd name="T36" fmla="*/ 80 w 649"/>
                <a:gd name="T37" fmla="*/ 739 h 794"/>
                <a:gd name="T38" fmla="*/ 136 w 649"/>
                <a:gd name="T39" fmla="*/ 709 h 794"/>
                <a:gd name="T40" fmla="*/ 205 w 649"/>
                <a:gd name="T41" fmla="*/ 667 h 794"/>
                <a:gd name="T42" fmla="*/ 272 w 649"/>
                <a:gd name="T43" fmla="*/ 618 h 794"/>
                <a:gd name="T44" fmla="*/ 304 w 649"/>
                <a:gd name="T45" fmla="*/ 592 h 794"/>
                <a:gd name="T46" fmla="*/ 335 w 649"/>
                <a:gd name="T47" fmla="*/ 564 h 794"/>
                <a:gd name="T48" fmla="*/ 394 w 649"/>
                <a:gd name="T49" fmla="*/ 500 h 794"/>
                <a:gd name="T50" fmla="*/ 438 w 649"/>
                <a:gd name="T51" fmla="*/ 438 h 794"/>
                <a:gd name="T52" fmla="*/ 461 w 649"/>
                <a:gd name="T53" fmla="*/ 398 h 794"/>
                <a:gd name="T54" fmla="*/ 500 w 649"/>
                <a:gd name="T55" fmla="*/ 312 h 794"/>
                <a:gd name="T56" fmla="*/ 526 w 649"/>
                <a:gd name="T57" fmla="*/ 218 h 794"/>
                <a:gd name="T58" fmla="*/ 534 w 649"/>
                <a:gd name="T59" fmla="*/ 173 h 794"/>
                <a:gd name="T60" fmla="*/ 540 w 649"/>
                <a:gd name="T61" fmla="*/ 135 h 794"/>
                <a:gd name="T62" fmla="*/ 544 w 649"/>
                <a:gd name="T63" fmla="*/ 104 h 794"/>
                <a:gd name="T64" fmla="*/ 546 w 649"/>
                <a:gd name="T65" fmla="*/ 79 h 794"/>
                <a:gd name="T66" fmla="*/ 544 w 649"/>
                <a:gd name="T67" fmla="*/ 60 h 794"/>
                <a:gd name="T68" fmla="*/ 540 w 649"/>
                <a:gd name="T69" fmla="*/ 39 h 794"/>
                <a:gd name="T70" fmla="*/ 540 w 649"/>
                <a:gd name="T71" fmla="*/ 19 h 794"/>
                <a:gd name="T72" fmla="*/ 544 w 649"/>
                <a:gd name="T73" fmla="*/ 4 h 794"/>
                <a:gd name="T74" fmla="*/ 551 w 649"/>
                <a:gd name="T75" fmla="*/ 0 h 794"/>
                <a:gd name="T76" fmla="*/ 565 w 649"/>
                <a:gd name="T77" fmla="*/ 0 h 794"/>
                <a:gd name="T78" fmla="*/ 582 w 649"/>
                <a:gd name="T79" fmla="*/ 7 h 794"/>
                <a:gd name="T80" fmla="*/ 601 w 649"/>
                <a:gd name="T81" fmla="*/ 17 h 794"/>
                <a:gd name="T82" fmla="*/ 622 w 649"/>
                <a:gd name="T83" fmla="*/ 32 h 794"/>
                <a:gd name="T84" fmla="*/ 637 w 649"/>
                <a:gd name="T85" fmla="*/ 50 h 794"/>
                <a:gd name="T86" fmla="*/ 647 w 649"/>
                <a:gd name="T87" fmla="*/ 66 h 794"/>
                <a:gd name="T88" fmla="*/ 649 w 649"/>
                <a:gd name="T89" fmla="*/ 79 h 794"/>
                <a:gd name="T90" fmla="*/ 649 w 649"/>
                <a:gd name="T91" fmla="*/ 90 h 794"/>
                <a:gd name="T92" fmla="*/ 645 w 649"/>
                <a:gd name="T93" fmla="*/ 109 h 794"/>
                <a:gd name="T94" fmla="*/ 637 w 649"/>
                <a:gd name="T95" fmla="*/ 136 h 794"/>
                <a:gd name="T96" fmla="*/ 630 w 649"/>
                <a:gd name="T97" fmla="*/ 173 h 794"/>
                <a:gd name="T98" fmla="*/ 616 w 649"/>
                <a:gd name="T99" fmla="*/ 218 h 794"/>
                <a:gd name="T100" fmla="*/ 590 w 649"/>
                <a:gd name="T101" fmla="*/ 304 h 794"/>
                <a:gd name="T102" fmla="*/ 546 w 649"/>
                <a:gd name="T103" fmla="*/ 401 h 794"/>
                <a:gd name="T104" fmla="*/ 490 w 649"/>
                <a:gd name="T105" fmla="*/ 49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49" h="794">
                  <a:moveTo>
                    <a:pt x="490" y="490"/>
                  </a:moveTo>
                  <a:lnTo>
                    <a:pt x="469" y="518"/>
                  </a:lnTo>
                  <a:lnTo>
                    <a:pt x="448" y="545"/>
                  </a:lnTo>
                  <a:lnTo>
                    <a:pt x="425" y="570"/>
                  </a:lnTo>
                  <a:lnTo>
                    <a:pt x="402" y="594"/>
                  </a:lnTo>
                  <a:lnTo>
                    <a:pt x="377" y="616"/>
                  </a:lnTo>
                  <a:lnTo>
                    <a:pt x="364" y="626"/>
                  </a:lnTo>
                  <a:lnTo>
                    <a:pt x="350" y="638"/>
                  </a:lnTo>
                  <a:lnTo>
                    <a:pt x="337" y="647"/>
                  </a:lnTo>
                  <a:lnTo>
                    <a:pt x="322" y="657"/>
                  </a:lnTo>
                  <a:lnTo>
                    <a:pt x="308" y="666"/>
                  </a:lnTo>
                  <a:lnTo>
                    <a:pt x="293" y="676"/>
                  </a:lnTo>
                  <a:lnTo>
                    <a:pt x="277" y="685"/>
                  </a:lnTo>
                  <a:lnTo>
                    <a:pt x="264" y="694"/>
                  </a:lnTo>
                  <a:lnTo>
                    <a:pt x="249" y="702"/>
                  </a:lnTo>
                  <a:lnTo>
                    <a:pt x="235" y="711"/>
                  </a:lnTo>
                  <a:lnTo>
                    <a:pt x="222" y="718"/>
                  </a:lnTo>
                  <a:lnTo>
                    <a:pt x="209" y="725"/>
                  </a:lnTo>
                  <a:lnTo>
                    <a:pt x="195" y="732"/>
                  </a:lnTo>
                  <a:lnTo>
                    <a:pt x="182" y="738"/>
                  </a:lnTo>
                  <a:lnTo>
                    <a:pt x="168" y="743"/>
                  </a:lnTo>
                  <a:lnTo>
                    <a:pt x="157" y="749"/>
                  </a:lnTo>
                  <a:lnTo>
                    <a:pt x="143" y="753"/>
                  </a:lnTo>
                  <a:lnTo>
                    <a:pt x="132" y="759"/>
                  </a:lnTo>
                  <a:lnTo>
                    <a:pt x="107" y="767"/>
                  </a:lnTo>
                  <a:lnTo>
                    <a:pt x="86" y="774"/>
                  </a:lnTo>
                  <a:lnTo>
                    <a:pt x="74" y="777"/>
                  </a:lnTo>
                  <a:lnTo>
                    <a:pt x="65" y="780"/>
                  </a:lnTo>
                  <a:lnTo>
                    <a:pt x="55" y="783"/>
                  </a:lnTo>
                  <a:lnTo>
                    <a:pt x="48" y="784"/>
                  </a:lnTo>
                  <a:lnTo>
                    <a:pt x="40" y="787"/>
                  </a:lnTo>
                  <a:lnTo>
                    <a:pt x="32" y="788"/>
                  </a:lnTo>
                  <a:lnTo>
                    <a:pt x="27" y="790"/>
                  </a:lnTo>
                  <a:lnTo>
                    <a:pt x="21" y="791"/>
                  </a:lnTo>
                  <a:lnTo>
                    <a:pt x="17" y="792"/>
                  </a:lnTo>
                  <a:lnTo>
                    <a:pt x="11" y="792"/>
                  </a:lnTo>
                  <a:lnTo>
                    <a:pt x="9" y="792"/>
                  </a:lnTo>
                  <a:lnTo>
                    <a:pt x="6" y="794"/>
                  </a:lnTo>
                  <a:lnTo>
                    <a:pt x="4" y="792"/>
                  </a:lnTo>
                  <a:lnTo>
                    <a:pt x="2" y="792"/>
                  </a:lnTo>
                  <a:lnTo>
                    <a:pt x="2" y="792"/>
                  </a:lnTo>
                  <a:lnTo>
                    <a:pt x="0" y="791"/>
                  </a:lnTo>
                  <a:lnTo>
                    <a:pt x="0" y="790"/>
                  </a:lnTo>
                  <a:lnTo>
                    <a:pt x="0" y="788"/>
                  </a:lnTo>
                  <a:lnTo>
                    <a:pt x="2" y="785"/>
                  </a:lnTo>
                  <a:lnTo>
                    <a:pt x="4" y="784"/>
                  </a:lnTo>
                  <a:lnTo>
                    <a:pt x="6" y="781"/>
                  </a:lnTo>
                  <a:lnTo>
                    <a:pt x="9" y="778"/>
                  </a:lnTo>
                  <a:lnTo>
                    <a:pt x="15" y="774"/>
                  </a:lnTo>
                  <a:lnTo>
                    <a:pt x="19" y="771"/>
                  </a:lnTo>
                  <a:lnTo>
                    <a:pt x="27" y="767"/>
                  </a:lnTo>
                  <a:lnTo>
                    <a:pt x="32" y="763"/>
                  </a:lnTo>
                  <a:lnTo>
                    <a:pt x="40" y="759"/>
                  </a:lnTo>
                  <a:lnTo>
                    <a:pt x="50" y="753"/>
                  </a:lnTo>
                  <a:lnTo>
                    <a:pt x="59" y="749"/>
                  </a:lnTo>
                  <a:lnTo>
                    <a:pt x="69" y="743"/>
                  </a:lnTo>
                  <a:lnTo>
                    <a:pt x="80" y="739"/>
                  </a:lnTo>
                  <a:lnTo>
                    <a:pt x="92" y="733"/>
                  </a:lnTo>
                  <a:lnTo>
                    <a:pt x="113" y="722"/>
                  </a:lnTo>
                  <a:lnTo>
                    <a:pt x="136" y="709"/>
                  </a:lnTo>
                  <a:lnTo>
                    <a:pt x="159" y="695"/>
                  </a:lnTo>
                  <a:lnTo>
                    <a:pt x="182" y="681"/>
                  </a:lnTo>
                  <a:lnTo>
                    <a:pt x="205" y="667"/>
                  </a:lnTo>
                  <a:lnTo>
                    <a:pt x="228" y="652"/>
                  </a:lnTo>
                  <a:lnTo>
                    <a:pt x="251" y="635"/>
                  </a:lnTo>
                  <a:lnTo>
                    <a:pt x="272" y="618"/>
                  </a:lnTo>
                  <a:lnTo>
                    <a:pt x="283" y="609"/>
                  </a:lnTo>
                  <a:lnTo>
                    <a:pt x="293" y="601"/>
                  </a:lnTo>
                  <a:lnTo>
                    <a:pt x="304" y="592"/>
                  </a:lnTo>
                  <a:lnTo>
                    <a:pt x="314" y="584"/>
                  </a:lnTo>
                  <a:lnTo>
                    <a:pt x="325" y="574"/>
                  </a:lnTo>
                  <a:lnTo>
                    <a:pt x="335" y="564"/>
                  </a:lnTo>
                  <a:lnTo>
                    <a:pt x="356" y="545"/>
                  </a:lnTo>
                  <a:lnTo>
                    <a:pt x="375" y="522"/>
                  </a:lnTo>
                  <a:lnTo>
                    <a:pt x="394" y="500"/>
                  </a:lnTo>
                  <a:lnTo>
                    <a:pt x="413" y="476"/>
                  </a:lnTo>
                  <a:lnTo>
                    <a:pt x="431" y="449"/>
                  </a:lnTo>
                  <a:lnTo>
                    <a:pt x="438" y="438"/>
                  </a:lnTo>
                  <a:lnTo>
                    <a:pt x="446" y="425"/>
                  </a:lnTo>
                  <a:lnTo>
                    <a:pt x="454" y="412"/>
                  </a:lnTo>
                  <a:lnTo>
                    <a:pt x="461" y="398"/>
                  </a:lnTo>
                  <a:lnTo>
                    <a:pt x="475" y="371"/>
                  </a:lnTo>
                  <a:lnTo>
                    <a:pt x="486" y="342"/>
                  </a:lnTo>
                  <a:lnTo>
                    <a:pt x="500" y="312"/>
                  </a:lnTo>
                  <a:lnTo>
                    <a:pt x="509" y="281"/>
                  </a:lnTo>
                  <a:lnTo>
                    <a:pt x="519" y="250"/>
                  </a:lnTo>
                  <a:lnTo>
                    <a:pt x="526" y="218"/>
                  </a:lnTo>
                  <a:lnTo>
                    <a:pt x="530" y="202"/>
                  </a:lnTo>
                  <a:lnTo>
                    <a:pt x="532" y="187"/>
                  </a:lnTo>
                  <a:lnTo>
                    <a:pt x="534" y="173"/>
                  </a:lnTo>
                  <a:lnTo>
                    <a:pt x="536" y="159"/>
                  </a:lnTo>
                  <a:lnTo>
                    <a:pt x="538" y="146"/>
                  </a:lnTo>
                  <a:lnTo>
                    <a:pt x="540" y="135"/>
                  </a:lnTo>
                  <a:lnTo>
                    <a:pt x="542" y="124"/>
                  </a:lnTo>
                  <a:lnTo>
                    <a:pt x="544" y="112"/>
                  </a:lnTo>
                  <a:lnTo>
                    <a:pt x="544" y="104"/>
                  </a:lnTo>
                  <a:lnTo>
                    <a:pt x="544" y="94"/>
                  </a:lnTo>
                  <a:lnTo>
                    <a:pt x="546" y="86"/>
                  </a:lnTo>
                  <a:lnTo>
                    <a:pt x="546" y="79"/>
                  </a:lnTo>
                  <a:lnTo>
                    <a:pt x="546" y="71"/>
                  </a:lnTo>
                  <a:lnTo>
                    <a:pt x="544" y="66"/>
                  </a:lnTo>
                  <a:lnTo>
                    <a:pt x="544" y="60"/>
                  </a:lnTo>
                  <a:lnTo>
                    <a:pt x="544" y="56"/>
                  </a:lnTo>
                  <a:lnTo>
                    <a:pt x="542" y="48"/>
                  </a:lnTo>
                  <a:lnTo>
                    <a:pt x="540" y="39"/>
                  </a:lnTo>
                  <a:lnTo>
                    <a:pt x="540" y="32"/>
                  </a:lnTo>
                  <a:lnTo>
                    <a:pt x="540" y="25"/>
                  </a:lnTo>
                  <a:lnTo>
                    <a:pt x="540" y="19"/>
                  </a:lnTo>
                  <a:lnTo>
                    <a:pt x="540" y="14"/>
                  </a:lnTo>
                  <a:lnTo>
                    <a:pt x="542" y="8"/>
                  </a:lnTo>
                  <a:lnTo>
                    <a:pt x="544" y="4"/>
                  </a:lnTo>
                  <a:lnTo>
                    <a:pt x="546" y="1"/>
                  </a:lnTo>
                  <a:lnTo>
                    <a:pt x="547" y="0"/>
                  </a:lnTo>
                  <a:lnTo>
                    <a:pt x="551" y="0"/>
                  </a:lnTo>
                  <a:lnTo>
                    <a:pt x="555" y="0"/>
                  </a:lnTo>
                  <a:lnTo>
                    <a:pt x="559" y="0"/>
                  </a:lnTo>
                  <a:lnTo>
                    <a:pt x="565" y="0"/>
                  </a:lnTo>
                  <a:lnTo>
                    <a:pt x="569" y="1"/>
                  </a:lnTo>
                  <a:lnTo>
                    <a:pt x="574" y="4"/>
                  </a:lnTo>
                  <a:lnTo>
                    <a:pt x="582" y="7"/>
                  </a:lnTo>
                  <a:lnTo>
                    <a:pt x="588" y="10"/>
                  </a:lnTo>
                  <a:lnTo>
                    <a:pt x="595" y="12"/>
                  </a:lnTo>
                  <a:lnTo>
                    <a:pt x="601" y="17"/>
                  </a:lnTo>
                  <a:lnTo>
                    <a:pt x="609" y="21"/>
                  </a:lnTo>
                  <a:lnTo>
                    <a:pt x="615" y="26"/>
                  </a:lnTo>
                  <a:lnTo>
                    <a:pt x="622" y="32"/>
                  </a:lnTo>
                  <a:lnTo>
                    <a:pt x="628" y="38"/>
                  </a:lnTo>
                  <a:lnTo>
                    <a:pt x="634" y="45"/>
                  </a:lnTo>
                  <a:lnTo>
                    <a:pt x="637" y="50"/>
                  </a:lnTo>
                  <a:lnTo>
                    <a:pt x="641" y="56"/>
                  </a:lnTo>
                  <a:lnTo>
                    <a:pt x="645" y="60"/>
                  </a:lnTo>
                  <a:lnTo>
                    <a:pt x="647" y="66"/>
                  </a:lnTo>
                  <a:lnTo>
                    <a:pt x="649" y="70"/>
                  </a:lnTo>
                  <a:lnTo>
                    <a:pt x="649" y="74"/>
                  </a:lnTo>
                  <a:lnTo>
                    <a:pt x="649" y="79"/>
                  </a:lnTo>
                  <a:lnTo>
                    <a:pt x="649" y="81"/>
                  </a:lnTo>
                  <a:lnTo>
                    <a:pt x="649" y="86"/>
                  </a:lnTo>
                  <a:lnTo>
                    <a:pt x="649" y="90"/>
                  </a:lnTo>
                  <a:lnTo>
                    <a:pt x="647" y="95"/>
                  </a:lnTo>
                  <a:lnTo>
                    <a:pt x="645" y="101"/>
                  </a:lnTo>
                  <a:lnTo>
                    <a:pt x="645" y="109"/>
                  </a:lnTo>
                  <a:lnTo>
                    <a:pt x="643" y="118"/>
                  </a:lnTo>
                  <a:lnTo>
                    <a:pt x="641" y="126"/>
                  </a:lnTo>
                  <a:lnTo>
                    <a:pt x="637" y="136"/>
                  </a:lnTo>
                  <a:lnTo>
                    <a:pt x="636" y="148"/>
                  </a:lnTo>
                  <a:lnTo>
                    <a:pt x="632" y="160"/>
                  </a:lnTo>
                  <a:lnTo>
                    <a:pt x="630" y="173"/>
                  </a:lnTo>
                  <a:lnTo>
                    <a:pt x="626" y="187"/>
                  </a:lnTo>
                  <a:lnTo>
                    <a:pt x="622" y="202"/>
                  </a:lnTo>
                  <a:lnTo>
                    <a:pt x="616" y="218"/>
                  </a:lnTo>
                  <a:lnTo>
                    <a:pt x="613" y="235"/>
                  </a:lnTo>
                  <a:lnTo>
                    <a:pt x="601" y="270"/>
                  </a:lnTo>
                  <a:lnTo>
                    <a:pt x="590" y="304"/>
                  </a:lnTo>
                  <a:lnTo>
                    <a:pt x="576" y="336"/>
                  </a:lnTo>
                  <a:lnTo>
                    <a:pt x="561" y="369"/>
                  </a:lnTo>
                  <a:lnTo>
                    <a:pt x="546" y="401"/>
                  </a:lnTo>
                  <a:lnTo>
                    <a:pt x="528" y="432"/>
                  </a:lnTo>
                  <a:lnTo>
                    <a:pt x="509" y="462"/>
                  </a:lnTo>
                  <a:lnTo>
                    <a:pt x="490" y="490"/>
                  </a:lnTo>
                  <a:lnTo>
                    <a:pt x="490" y="490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3544888" y="1403350"/>
              <a:ext cx="1008063" cy="169863"/>
            </a:xfrm>
            <a:custGeom>
              <a:avLst/>
              <a:gdLst>
                <a:gd name="T0" fmla="*/ 1096 w 1270"/>
                <a:gd name="T1" fmla="*/ 6 h 214"/>
                <a:gd name="T2" fmla="*/ 1123 w 1270"/>
                <a:gd name="T3" fmla="*/ 0 h 214"/>
                <a:gd name="T4" fmla="*/ 1146 w 1270"/>
                <a:gd name="T5" fmla="*/ 4 h 214"/>
                <a:gd name="T6" fmla="*/ 1192 w 1270"/>
                <a:gd name="T7" fmla="*/ 23 h 214"/>
                <a:gd name="T8" fmla="*/ 1228 w 1270"/>
                <a:gd name="T9" fmla="*/ 42 h 214"/>
                <a:gd name="T10" fmla="*/ 1251 w 1270"/>
                <a:gd name="T11" fmla="*/ 57 h 214"/>
                <a:gd name="T12" fmla="*/ 1264 w 1270"/>
                <a:gd name="T13" fmla="*/ 71 h 214"/>
                <a:gd name="T14" fmla="*/ 1270 w 1270"/>
                <a:gd name="T15" fmla="*/ 83 h 214"/>
                <a:gd name="T16" fmla="*/ 1268 w 1270"/>
                <a:gd name="T17" fmla="*/ 103 h 214"/>
                <a:gd name="T18" fmla="*/ 1255 w 1270"/>
                <a:gd name="T19" fmla="*/ 114 h 214"/>
                <a:gd name="T20" fmla="*/ 1228 w 1270"/>
                <a:gd name="T21" fmla="*/ 120 h 214"/>
                <a:gd name="T22" fmla="*/ 1184 w 1270"/>
                <a:gd name="T23" fmla="*/ 119 h 214"/>
                <a:gd name="T24" fmla="*/ 1146 w 1270"/>
                <a:gd name="T25" fmla="*/ 113 h 214"/>
                <a:gd name="T26" fmla="*/ 1104 w 1270"/>
                <a:gd name="T27" fmla="*/ 111 h 214"/>
                <a:gd name="T28" fmla="*/ 1052 w 1270"/>
                <a:gd name="T29" fmla="*/ 110 h 214"/>
                <a:gd name="T30" fmla="*/ 991 w 1270"/>
                <a:gd name="T31" fmla="*/ 110 h 214"/>
                <a:gd name="T32" fmla="*/ 872 w 1270"/>
                <a:gd name="T33" fmla="*/ 110 h 214"/>
                <a:gd name="T34" fmla="*/ 774 w 1270"/>
                <a:gd name="T35" fmla="*/ 113 h 214"/>
                <a:gd name="T36" fmla="*/ 726 w 1270"/>
                <a:gd name="T37" fmla="*/ 117 h 214"/>
                <a:gd name="T38" fmla="*/ 663 w 1270"/>
                <a:gd name="T39" fmla="*/ 126 h 214"/>
                <a:gd name="T40" fmla="*/ 577 w 1270"/>
                <a:gd name="T41" fmla="*/ 137 h 214"/>
                <a:gd name="T42" fmla="*/ 470 w 1270"/>
                <a:gd name="T43" fmla="*/ 152 h 214"/>
                <a:gd name="T44" fmla="*/ 361 w 1270"/>
                <a:gd name="T45" fmla="*/ 171 h 214"/>
                <a:gd name="T46" fmla="*/ 299 w 1270"/>
                <a:gd name="T47" fmla="*/ 180 h 214"/>
                <a:gd name="T48" fmla="*/ 246 w 1270"/>
                <a:gd name="T49" fmla="*/ 190 h 214"/>
                <a:gd name="T50" fmla="*/ 200 w 1270"/>
                <a:gd name="T51" fmla="*/ 197 h 214"/>
                <a:gd name="T52" fmla="*/ 161 w 1270"/>
                <a:gd name="T53" fmla="*/ 204 h 214"/>
                <a:gd name="T54" fmla="*/ 131 w 1270"/>
                <a:gd name="T55" fmla="*/ 209 h 214"/>
                <a:gd name="T56" fmla="*/ 94 w 1270"/>
                <a:gd name="T57" fmla="*/ 214 h 214"/>
                <a:gd name="T58" fmla="*/ 71 w 1270"/>
                <a:gd name="T59" fmla="*/ 213 h 214"/>
                <a:gd name="T60" fmla="*/ 48 w 1270"/>
                <a:gd name="T61" fmla="*/ 200 h 214"/>
                <a:gd name="T62" fmla="*/ 31 w 1270"/>
                <a:gd name="T63" fmla="*/ 185 h 214"/>
                <a:gd name="T64" fmla="*/ 12 w 1270"/>
                <a:gd name="T65" fmla="*/ 166 h 214"/>
                <a:gd name="T66" fmla="*/ 2 w 1270"/>
                <a:gd name="T67" fmla="*/ 152 h 214"/>
                <a:gd name="T68" fmla="*/ 2 w 1270"/>
                <a:gd name="T69" fmla="*/ 144 h 214"/>
                <a:gd name="T70" fmla="*/ 12 w 1270"/>
                <a:gd name="T71" fmla="*/ 140 h 214"/>
                <a:gd name="T72" fmla="*/ 27 w 1270"/>
                <a:gd name="T73" fmla="*/ 140 h 214"/>
                <a:gd name="T74" fmla="*/ 45 w 1270"/>
                <a:gd name="T75" fmla="*/ 138 h 214"/>
                <a:gd name="T76" fmla="*/ 71 w 1270"/>
                <a:gd name="T77" fmla="*/ 135 h 214"/>
                <a:gd name="T78" fmla="*/ 104 w 1270"/>
                <a:gd name="T79" fmla="*/ 133 h 214"/>
                <a:gd name="T80" fmla="*/ 146 w 1270"/>
                <a:gd name="T81" fmla="*/ 128 h 214"/>
                <a:gd name="T82" fmla="*/ 223 w 1270"/>
                <a:gd name="T83" fmla="*/ 120 h 214"/>
                <a:gd name="T84" fmla="*/ 351 w 1270"/>
                <a:gd name="T85" fmla="*/ 104 h 214"/>
                <a:gd name="T86" fmla="*/ 487 w 1270"/>
                <a:gd name="T87" fmla="*/ 90 h 214"/>
                <a:gd name="T88" fmla="*/ 613 w 1270"/>
                <a:gd name="T89" fmla="*/ 76 h 214"/>
                <a:gd name="T90" fmla="*/ 730 w 1270"/>
                <a:gd name="T91" fmla="*/ 61 h 214"/>
                <a:gd name="T92" fmla="*/ 835 w 1270"/>
                <a:gd name="T93" fmla="*/ 47 h 214"/>
                <a:gd name="T94" fmla="*/ 923 w 1270"/>
                <a:gd name="T95" fmla="*/ 34 h 214"/>
                <a:gd name="T96" fmla="*/ 992 w 1270"/>
                <a:gd name="T97" fmla="*/ 24 h 214"/>
                <a:gd name="T98" fmla="*/ 1040 w 1270"/>
                <a:gd name="T99" fmla="*/ 17 h 214"/>
                <a:gd name="T100" fmla="*/ 1069 w 1270"/>
                <a:gd name="T101" fmla="*/ 1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70" h="214">
                  <a:moveTo>
                    <a:pt x="1069" y="12"/>
                  </a:moveTo>
                  <a:lnTo>
                    <a:pt x="1079" y="10"/>
                  </a:lnTo>
                  <a:lnTo>
                    <a:pt x="1088" y="7"/>
                  </a:lnTo>
                  <a:lnTo>
                    <a:pt x="1096" y="6"/>
                  </a:lnTo>
                  <a:lnTo>
                    <a:pt x="1104" y="4"/>
                  </a:lnTo>
                  <a:lnTo>
                    <a:pt x="1111" y="3"/>
                  </a:lnTo>
                  <a:lnTo>
                    <a:pt x="1117" y="2"/>
                  </a:lnTo>
                  <a:lnTo>
                    <a:pt x="1123" y="0"/>
                  </a:lnTo>
                  <a:lnTo>
                    <a:pt x="1126" y="0"/>
                  </a:lnTo>
                  <a:lnTo>
                    <a:pt x="1132" y="0"/>
                  </a:lnTo>
                  <a:lnTo>
                    <a:pt x="1138" y="3"/>
                  </a:lnTo>
                  <a:lnTo>
                    <a:pt x="1146" y="4"/>
                  </a:lnTo>
                  <a:lnTo>
                    <a:pt x="1155" y="9"/>
                  </a:lnTo>
                  <a:lnTo>
                    <a:pt x="1167" y="13"/>
                  </a:lnTo>
                  <a:lnTo>
                    <a:pt x="1178" y="17"/>
                  </a:lnTo>
                  <a:lnTo>
                    <a:pt x="1192" y="23"/>
                  </a:lnTo>
                  <a:lnTo>
                    <a:pt x="1207" y="30"/>
                  </a:lnTo>
                  <a:lnTo>
                    <a:pt x="1215" y="34"/>
                  </a:lnTo>
                  <a:lnTo>
                    <a:pt x="1222" y="38"/>
                  </a:lnTo>
                  <a:lnTo>
                    <a:pt x="1228" y="42"/>
                  </a:lnTo>
                  <a:lnTo>
                    <a:pt x="1236" y="45"/>
                  </a:lnTo>
                  <a:lnTo>
                    <a:pt x="1241" y="50"/>
                  </a:lnTo>
                  <a:lnTo>
                    <a:pt x="1245" y="54"/>
                  </a:lnTo>
                  <a:lnTo>
                    <a:pt x="1251" y="57"/>
                  </a:lnTo>
                  <a:lnTo>
                    <a:pt x="1255" y="61"/>
                  </a:lnTo>
                  <a:lnTo>
                    <a:pt x="1259" y="64"/>
                  </a:lnTo>
                  <a:lnTo>
                    <a:pt x="1262" y="68"/>
                  </a:lnTo>
                  <a:lnTo>
                    <a:pt x="1264" y="71"/>
                  </a:lnTo>
                  <a:lnTo>
                    <a:pt x="1266" y="73"/>
                  </a:lnTo>
                  <a:lnTo>
                    <a:pt x="1268" y="78"/>
                  </a:lnTo>
                  <a:lnTo>
                    <a:pt x="1270" y="81"/>
                  </a:lnTo>
                  <a:lnTo>
                    <a:pt x="1270" y="83"/>
                  </a:lnTo>
                  <a:lnTo>
                    <a:pt x="1270" y="88"/>
                  </a:lnTo>
                  <a:lnTo>
                    <a:pt x="1270" y="93"/>
                  </a:lnTo>
                  <a:lnTo>
                    <a:pt x="1270" y="99"/>
                  </a:lnTo>
                  <a:lnTo>
                    <a:pt x="1268" y="103"/>
                  </a:lnTo>
                  <a:lnTo>
                    <a:pt x="1266" y="106"/>
                  </a:lnTo>
                  <a:lnTo>
                    <a:pt x="1264" y="109"/>
                  </a:lnTo>
                  <a:lnTo>
                    <a:pt x="1261" y="111"/>
                  </a:lnTo>
                  <a:lnTo>
                    <a:pt x="1255" y="114"/>
                  </a:lnTo>
                  <a:lnTo>
                    <a:pt x="1249" y="116"/>
                  </a:lnTo>
                  <a:lnTo>
                    <a:pt x="1243" y="119"/>
                  </a:lnTo>
                  <a:lnTo>
                    <a:pt x="1236" y="120"/>
                  </a:lnTo>
                  <a:lnTo>
                    <a:pt x="1228" y="120"/>
                  </a:lnTo>
                  <a:lnTo>
                    <a:pt x="1218" y="120"/>
                  </a:lnTo>
                  <a:lnTo>
                    <a:pt x="1207" y="120"/>
                  </a:lnTo>
                  <a:lnTo>
                    <a:pt x="1195" y="120"/>
                  </a:lnTo>
                  <a:lnTo>
                    <a:pt x="1184" y="119"/>
                  </a:lnTo>
                  <a:lnTo>
                    <a:pt x="1171" y="116"/>
                  </a:lnTo>
                  <a:lnTo>
                    <a:pt x="1163" y="116"/>
                  </a:lnTo>
                  <a:lnTo>
                    <a:pt x="1155" y="114"/>
                  </a:lnTo>
                  <a:lnTo>
                    <a:pt x="1146" y="113"/>
                  </a:lnTo>
                  <a:lnTo>
                    <a:pt x="1136" y="113"/>
                  </a:lnTo>
                  <a:lnTo>
                    <a:pt x="1126" y="111"/>
                  </a:lnTo>
                  <a:lnTo>
                    <a:pt x="1115" y="111"/>
                  </a:lnTo>
                  <a:lnTo>
                    <a:pt x="1104" y="111"/>
                  </a:lnTo>
                  <a:lnTo>
                    <a:pt x="1092" y="111"/>
                  </a:lnTo>
                  <a:lnTo>
                    <a:pt x="1079" y="110"/>
                  </a:lnTo>
                  <a:lnTo>
                    <a:pt x="1065" y="110"/>
                  </a:lnTo>
                  <a:lnTo>
                    <a:pt x="1052" y="110"/>
                  </a:lnTo>
                  <a:lnTo>
                    <a:pt x="1036" y="110"/>
                  </a:lnTo>
                  <a:lnTo>
                    <a:pt x="1021" y="110"/>
                  </a:lnTo>
                  <a:lnTo>
                    <a:pt x="1006" y="110"/>
                  </a:lnTo>
                  <a:lnTo>
                    <a:pt x="991" y="110"/>
                  </a:lnTo>
                  <a:lnTo>
                    <a:pt x="973" y="110"/>
                  </a:lnTo>
                  <a:lnTo>
                    <a:pt x="939" y="110"/>
                  </a:lnTo>
                  <a:lnTo>
                    <a:pt x="904" y="110"/>
                  </a:lnTo>
                  <a:lnTo>
                    <a:pt x="872" y="110"/>
                  </a:lnTo>
                  <a:lnTo>
                    <a:pt x="841" y="111"/>
                  </a:lnTo>
                  <a:lnTo>
                    <a:pt x="814" y="111"/>
                  </a:lnTo>
                  <a:lnTo>
                    <a:pt x="788" y="113"/>
                  </a:lnTo>
                  <a:lnTo>
                    <a:pt x="774" y="113"/>
                  </a:lnTo>
                  <a:lnTo>
                    <a:pt x="763" y="114"/>
                  </a:lnTo>
                  <a:lnTo>
                    <a:pt x="751" y="116"/>
                  </a:lnTo>
                  <a:lnTo>
                    <a:pt x="740" y="116"/>
                  </a:lnTo>
                  <a:lnTo>
                    <a:pt x="726" y="117"/>
                  </a:lnTo>
                  <a:lnTo>
                    <a:pt x="713" y="119"/>
                  </a:lnTo>
                  <a:lnTo>
                    <a:pt x="698" y="120"/>
                  </a:lnTo>
                  <a:lnTo>
                    <a:pt x="680" y="123"/>
                  </a:lnTo>
                  <a:lnTo>
                    <a:pt x="663" y="126"/>
                  </a:lnTo>
                  <a:lnTo>
                    <a:pt x="642" y="127"/>
                  </a:lnTo>
                  <a:lnTo>
                    <a:pt x="623" y="130"/>
                  </a:lnTo>
                  <a:lnTo>
                    <a:pt x="600" y="134"/>
                  </a:lnTo>
                  <a:lnTo>
                    <a:pt x="577" y="137"/>
                  </a:lnTo>
                  <a:lnTo>
                    <a:pt x="552" y="140"/>
                  </a:lnTo>
                  <a:lnTo>
                    <a:pt x="525" y="144"/>
                  </a:lnTo>
                  <a:lnTo>
                    <a:pt x="498" y="148"/>
                  </a:lnTo>
                  <a:lnTo>
                    <a:pt x="470" y="152"/>
                  </a:lnTo>
                  <a:lnTo>
                    <a:pt x="441" y="158"/>
                  </a:lnTo>
                  <a:lnTo>
                    <a:pt x="410" y="162"/>
                  </a:lnTo>
                  <a:lnTo>
                    <a:pt x="378" y="168"/>
                  </a:lnTo>
                  <a:lnTo>
                    <a:pt x="361" y="171"/>
                  </a:lnTo>
                  <a:lnTo>
                    <a:pt x="345" y="173"/>
                  </a:lnTo>
                  <a:lnTo>
                    <a:pt x="328" y="176"/>
                  </a:lnTo>
                  <a:lnTo>
                    <a:pt x="313" y="179"/>
                  </a:lnTo>
                  <a:lnTo>
                    <a:pt x="299" y="180"/>
                  </a:lnTo>
                  <a:lnTo>
                    <a:pt x="284" y="183"/>
                  </a:lnTo>
                  <a:lnTo>
                    <a:pt x="270" y="186"/>
                  </a:lnTo>
                  <a:lnTo>
                    <a:pt x="257" y="188"/>
                  </a:lnTo>
                  <a:lnTo>
                    <a:pt x="246" y="190"/>
                  </a:lnTo>
                  <a:lnTo>
                    <a:pt x="232" y="192"/>
                  </a:lnTo>
                  <a:lnTo>
                    <a:pt x="221" y="195"/>
                  </a:lnTo>
                  <a:lnTo>
                    <a:pt x="209" y="196"/>
                  </a:lnTo>
                  <a:lnTo>
                    <a:pt x="200" y="197"/>
                  </a:lnTo>
                  <a:lnTo>
                    <a:pt x="188" y="199"/>
                  </a:lnTo>
                  <a:lnTo>
                    <a:pt x="179" y="200"/>
                  </a:lnTo>
                  <a:lnTo>
                    <a:pt x="169" y="203"/>
                  </a:lnTo>
                  <a:lnTo>
                    <a:pt x="161" y="204"/>
                  </a:lnTo>
                  <a:lnTo>
                    <a:pt x="152" y="206"/>
                  </a:lnTo>
                  <a:lnTo>
                    <a:pt x="144" y="206"/>
                  </a:lnTo>
                  <a:lnTo>
                    <a:pt x="136" y="207"/>
                  </a:lnTo>
                  <a:lnTo>
                    <a:pt x="131" y="209"/>
                  </a:lnTo>
                  <a:lnTo>
                    <a:pt x="123" y="210"/>
                  </a:lnTo>
                  <a:lnTo>
                    <a:pt x="112" y="211"/>
                  </a:lnTo>
                  <a:lnTo>
                    <a:pt x="102" y="213"/>
                  </a:lnTo>
                  <a:lnTo>
                    <a:pt x="94" y="214"/>
                  </a:lnTo>
                  <a:lnTo>
                    <a:pt x="89" y="214"/>
                  </a:lnTo>
                  <a:lnTo>
                    <a:pt x="85" y="214"/>
                  </a:lnTo>
                  <a:lnTo>
                    <a:pt x="79" y="214"/>
                  </a:lnTo>
                  <a:lnTo>
                    <a:pt x="71" y="213"/>
                  </a:lnTo>
                  <a:lnTo>
                    <a:pt x="64" y="210"/>
                  </a:lnTo>
                  <a:lnTo>
                    <a:pt x="56" y="206"/>
                  </a:lnTo>
                  <a:lnTo>
                    <a:pt x="52" y="203"/>
                  </a:lnTo>
                  <a:lnTo>
                    <a:pt x="48" y="200"/>
                  </a:lnTo>
                  <a:lnTo>
                    <a:pt x="45" y="196"/>
                  </a:lnTo>
                  <a:lnTo>
                    <a:pt x="39" y="193"/>
                  </a:lnTo>
                  <a:lnTo>
                    <a:pt x="35" y="189"/>
                  </a:lnTo>
                  <a:lnTo>
                    <a:pt x="31" y="185"/>
                  </a:lnTo>
                  <a:lnTo>
                    <a:pt x="25" y="179"/>
                  </a:lnTo>
                  <a:lnTo>
                    <a:pt x="22" y="173"/>
                  </a:lnTo>
                  <a:lnTo>
                    <a:pt x="16" y="169"/>
                  </a:lnTo>
                  <a:lnTo>
                    <a:pt x="12" y="166"/>
                  </a:lnTo>
                  <a:lnTo>
                    <a:pt x="8" y="162"/>
                  </a:lnTo>
                  <a:lnTo>
                    <a:pt x="6" y="159"/>
                  </a:lnTo>
                  <a:lnTo>
                    <a:pt x="4" y="155"/>
                  </a:lnTo>
                  <a:lnTo>
                    <a:pt x="2" y="152"/>
                  </a:lnTo>
                  <a:lnTo>
                    <a:pt x="0" y="150"/>
                  </a:lnTo>
                  <a:lnTo>
                    <a:pt x="0" y="148"/>
                  </a:lnTo>
                  <a:lnTo>
                    <a:pt x="0" y="145"/>
                  </a:lnTo>
                  <a:lnTo>
                    <a:pt x="2" y="144"/>
                  </a:lnTo>
                  <a:lnTo>
                    <a:pt x="4" y="142"/>
                  </a:lnTo>
                  <a:lnTo>
                    <a:pt x="6" y="141"/>
                  </a:lnTo>
                  <a:lnTo>
                    <a:pt x="8" y="141"/>
                  </a:lnTo>
                  <a:lnTo>
                    <a:pt x="12" y="140"/>
                  </a:lnTo>
                  <a:lnTo>
                    <a:pt x="16" y="140"/>
                  </a:lnTo>
                  <a:lnTo>
                    <a:pt x="22" y="140"/>
                  </a:lnTo>
                  <a:lnTo>
                    <a:pt x="23" y="140"/>
                  </a:lnTo>
                  <a:lnTo>
                    <a:pt x="27" y="140"/>
                  </a:lnTo>
                  <a:lnTo>
                    <a:pt x="31" y="140"/>
                  </a:lnTo>
                  <a:lnTo>
                    <a:pt x="35" y="138"/>
                  </a:lnTo>
                  <a:lnTo>
                    <a:pt x="39" y="138"/>
                  </a:lnTo>
                  <a:lnTo>
                    <a:pt x="45" y="138"/>
                  </a:lnTo>
                  <a:lnTo>
                    <a:pt x="50" y="138"/>
                  </a:lnTo>
                  <a:lnTo>
                    <a:pt x="56" y="137"/>
                  </a:lnTo>
                  <a:lnTo>
                    <a:pt x="64" y="137"/>
                  </a:lnTo>
                  <a:lnTo>
                    <a:pt x="71" y="135"/>
                  </a:lnTo>
                  <a:lnTo>
                    <a:pt x="79" y="135"/>
                  </a:lnTo>
                  <a:lnTo>
                    <a:pt x="87" y="134"/>
                  </a:lnTo>
                  <a:lnTo>
                    <a:pt x="94" y="134"/>
                  </a:lnTo>
                  <a:lnTo>
                    <a:pt x="104" y="133"/>
                  </a:lnTo>
                  <a:lnTo>
                    <a:pt x="113" y="131"/>
                  </a:lnTo>
                  <a:lnTo>
                    <a:pt x="125" y="131"/>
                  </a:lnTo>
                  <a:lnTo>
                    <a:pt x="135" y="130"/>
                  </a:lnTo>
                  <a:lnTo>
                    <a:pt x="146" y="128"/>
                  </a:lnTo>
                  <a:lnTo>
                    <a:pt x="158" y="127"/>
                  </a:lnTo>
                  <a:lnTo>
                    <a:pt x="169" y="126"/>
                  </a:lnTo>
                  <a:lnTo>
                    <a:pt x="194" y="123"/>
                  </a:lnTo>
                  <a:lnTo>
                    <a:pt x="223" y="120"/>
                  </a:lnTo>
                  <a:lnTo>
                    <a:pt x="251" y="117"/>
                  </a:lnTo>
                  <a:lnTo>
                    <a:pt x="282" y="113"/>
                  </a:lnTo>
                  <a:lnTo>
                    <a:pt x="316" y="109"/>
                  </a:lnTo>
                  <a:lnTo>
                    <a:pt x="351" y="104"/>
                  </a:lnTo>
                  <a:lnTo>
                    <a:pt x="385" y="102"/>
                  </a:lnTo>
                  <a:lnTo>
                    <a:pt x="420" y="97"/>
                  </a:lnTo>
                  <a:lnTo>
                    <a:pt x="452" y="95"/>
                  </a:lnTo>
                  <a:lnTo>
                    <a:pt x="487" y="90"/>
                  </a:lnTo>
                  <a:lnTo>
                    <a:pt x="519" y="86"/>
                  </a:lnTo>
                  <a:lnTo>
                    <a:pt x="550" y="83"/>
                  </a:lnTo>
                  <a:lnTo>
                    <a:pt x="583" y="79"/>
                  </a:lnTo>
                  <a:lnTo>
                    <a:pt x="613" y="76"/>
                  </a:lnTo>
                  <a:lnTo>
                    <a:pt x="642" y="72"/>
                  </a:lnTo>
                  <a:lnTo>
                    <a:pt x="673" y="68"/>
                  </a:lnTo>
                  <a:lnTo>
                    <a:pt x="701" y="65"/>
                  </a:lnTo>
                  <a:lnTo>
                    <a:pt x="730" y="61"/>
                  </a:lnTo>
                  <a:lnTo>
                    <a:pt x="757" y="57"/>
                  </a:lnTo>
                  <a:lnTo>
                    <a:pt x="784" y="54"/>
                  </a:lnTo>
                  <a:lnTo>
                    <a:pt x="809" y="50"/>
                  </a:lnTo>
                  <a:lnTo>
                    <a:pt x="835" y="47"/>
                  </a:lnTo>
                  <a:lnTo>
                    <a:pt x="858" y="44"/>
                  </a:lnTo>
                  <a:lnTo>
                    <a:pt x="881" y="40"/>
                  </a:lnTo>
                  <a:lnTo>
                    <a:pt x="904" y="37"/>
                  </a:lnTo>
                  <a:lnTo>
                    <a:pt x="923" y="34"/>
                  </a:lnTo>
                  <a:lnTo>
                    <a:pt x="943" y="33"/>
                  </a:lnTo>
                  <a:lnTo>
                    <a:pt x="960" y="30"/>
                  </a:lnTo>
                  <a:lnTo>
                    <a:pt x="977" y="27"/>
                  </a:lnTo>
                  <a:lnTo>
                    <a:pt x="992" y="24"/>
                  </a:lnTo>
                  <a:lnTo>
                    <a:pt x="1006" y="23"/>
                  </a:lnTo>
                  <a:lnTo>
                    <a:pt x="1017" y="21"/>
                  </a:lnTo>
                  <a:lnTo>
                    <a:pt x="1029" y="19"/>
                  </a:lnTo>
                  <a:lnTo>
                    <a:pt x="1040" y="17"/>
                  </a:lnTo>
                  <a:lnTo>
                    <a:pt x="1048" y="16"/>
                  </a:lnTo>
                  <a:lnTo>
                    <a:pt x="1058" y="14"/>
                  </a:lnTo>
                  <a:lnTo>
                    <a:pt x="1063" y="13"/>
                  </a:lnTo>
                  <a:lnTo>
                    <a:pt x="1069" y="12"/>
                  </a:lnTo>
                  <a:lnTo>
                    <a:pt x="1069" y="12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3873501" y="1047750"/>
              <a:ext cx="457200" cy="942975"/>
            </a:xfrm>
            <a:custGeom>
              <a:avLst/>
              <a:gdLst>
                <a:gd name="T0" fmla="*/ 61 w 577"/>
                <a:gd name="T1" fmla="*/ 462 h 1189"/>
                <a:gd name="T2" fmla="*/ 82 w 577"/>
                <a:gd name="T3" fmla="*/ 374 h 1189"/>
                <a:gd name="T4" fmla="*/ 100 w 577"/>
                <a:gd name="T5" fmla="*/ 292 h 1189"/>
                <a:gd name="T6" fmla="*/ 109 w 577"/>
                <a:gd name="T7" fmla="*/ 217 h 1189"/>
                <a:gd name="T8" fmla="*/ 117 w 577"/>
                <a:gd name="T9" fmla="*/ 151 h 1189"/>
                <a:gd name="T10" fmla="*/ 121 w 577"/>
                <a:gd name="T11" fmla="*/ 100 h 1189"/>
                <a:gd name="T12" fmla="*/ 119 w 577"/>
                <a:gd name="T13" fmla="*/ 65 h 1189"/>
                <a:gd name="T14" fmla="*/ 113 w 577"/>
                <a:gd name="T15" fmla="*/ 46 h 1189"/>
                <a:gd name="T16" fmla="*/ 100 w 577"/>
                <a:gd name="T17" fmla="*/ 30 h 1189"/>
                <a:gd name="T18" fmla="*/ 94 w 577"/>
                <a:gd name="T19" fmla="*/ 13 h 1189"/>
                <a:gd name="T20" fmla="*/ 109 w 577"/>
                <a:gd name="T21" fmla="*/ 0 h 1189"/>
                <a:gd name="T22" fmla="*/ 132 w 577"/>
                <a:gd name="T23" fmla="*/ 3 h 1189"/>
                <a:gd name="T24" fmla="*/ 157 w 577"/>
                <a:gd name="T25" fmla="*/ 12 h 1189"/>
                <a:gd name="T26" fmla="*/ 188 w 577"/>
                <a:gd name="T27" fmla="*/ 24 h 1189"/>
                <a:gd name="T28" fmla="*/ 209 w 577"/>
                <a:gd name="T29" fmla="*/ 37 h 1189"/>
                <a:gd name="T30" fmla="*/ 222 w 577"/>
                <a:gd name="T31" fmla="*/ 50 h 1189"/>
                <a:gd name="T32" fmla="*/ 230 w 577"/>
                <a:gd name="T33" fmla="*/ 62 h 1189"/>
                <a:gd name="T34" fmla="*/ 226 w 577"/>
                <a:gd name="T35" fmla="*/ 95 h 1189"/>
                <a:gd name="T36" fmla="*/ 218 w 577"/>
                <a:gd name="T37" fmla="*/ 127 h 1189"/>
                <a:gd name="T38" fmla="*/ 211 w 577"/>
                <a:gd name="T39" fmla="*/ 153 h 1189"/>
                <a:gd name="T40" fmla="*/ 201 w 577"/>
                <a:gd name="T41" fmla="*/ 191 h 1189"/>
                <a:gd name="T42" fmla="*/ 190 w 577"/>
                <a:gd name="T43" fmla="*/ 244 h 1189"/>
                <a:gd name="T44" fmla="*/ 172 w 577"/>
                <a:gd name="T45" fmla="*/ 329 h 1189"/>
                <a:gd name="T46" fmla="*/ 136 w 577"/>
                <a:gd name="T47" fmla="*/ 469 h 1189"/>
                <a:gd name="T48" fmla="*/ 96 w 577"/>
                <a:gd name="T49" fmla="*/ 586 h 1189"/>
                <a:gd name="T50" fmla="*/ 77 w 577"/>
                <a:gd name="T51" fmla="*/ 641 h 1189"/>
                <a:gd name="T52" fmla="*/ 63 w 577"/>
                <a:gd name="T53" fmla="*/ 682 h 1189"/>
                <a:gd name="T54" fmla="*/ 58 w 577"/>
                <a:gd name="T55" fmla="*/ 710 h 1189"/>
                <a:gd name="T56" fmla="*/ 59 w 577"/>
                <a:gd name="T57" fmla="*/ 723 h 1189"/>
                <a:gd name="T58" fmla="*/ 81 w 577"/>
                <a:gd name="T59" fmla="*/ 741 h 1189"/>
                <a:gd name="T60" fmla="*/ 130 w 577"/>
                <a:gd name="T61" fmla="*/ 772 h 1189"/>
                <a:gd name="T62" fmla="*/ 209 w 577"/>
                <a:gd name="T63" fmla="*/ 817 h 1189"/>
                <a:gd name="T64" fmla="*/ 316 w 577"/>
                <a:gd name="T65" fmla="*/ 875 h 1189"/>
                <a:gd name="T66" fmla="*/ 412 w 577"/>
                <a:gd name="T67" fmla="*/ 933 h 1189"/>
                <a:gd name="T68" fmla="*/ 483 w 577"/>
                <a:gd name="T69" fmla="*/ 979 h 1189"/>
                <a:gd name="T70" fmla="*/ 531 w 577"/>
                <a:gd name="T71" fmla="*/ 1017 h 1189"/>
                <a:gd name="T72" fmla="*/ 555 w 577"/>
                <a:gd name="T73" fmla="*/ 1052 h 1189"/>
                <a:gd name="T74" fmla="*/ 575 w 577"/>
                <a:gd name="T75" fmla="*/ 1103 h 1189"/>
                <a:gd name="T76" fmla="*/ 575 w 577"/>
                <a:gd name="T77" fmla="*/ 1144 h 1189"/>
                <a:gd name="T78" fmla="*/ 571 w 577"/>
                <a:gd name="T79" fmla="*/ 1165 h 1189"/>
                <a:gd name="T80" fmla="*/ 567 w 577"/>
                <a:gd name="T81" fmla="*/ 1179 h 1189"/>
                <a:gd name="T82" fmla="*/ 561 w 577"/>
                <a:gd name="T83" fmla="*/ 1188 h 1189"/>
                <a:gd name="T84" fmla="*/ 557 w 577"/>
                <a:gd name="T85" fmla="*/ 1189 h 1189"/>
                <a:gd name="T86" fmla="*/ 540 w 577"/>
                <a:gd name="T87" fmla="*/ 1178 h 1189"/>
                <a:gd name="T88" fmla="*/ 509 w 577"/>
                <a:gd name="T89" fmla="*/ 1152 h 1189"/>
                <a:gd name="T90" fmla="*/ 469 w 577"/>
                <a:gd name="T91" fmla="*/ 1113 h 1189"/>
                <a:gd name="T92" fmla="*/ 400 w 577"/>
                <a:gd name="T93" fmla="*/ 1045 h 1189"/>
                <a:gd name="T94" fmla="*/ 270 w 577"/>
                <a:gd name="T95" fmla="*/ 935 h 1189"/>
                <a:gd name="T96" fmla="*/ 142 w 577"/>
                <a:gd name="T97" fmla="*/ 848 h 1189"/>
                <a:gd name="T98" fmla="*/ 81 w 577"/>
                <a:gd name="T99" fmla="*/ 806 h 1189"/>
                <a:gd name="T100" fmla="*/ 35 w 577"/>
                <a:gd name="T101" fmla="*/ 775 h 1189"/>
                <a:gd name="T102" fmla="*/ 8 w 577"/>
                <a:gd name="T103" fmla="*/ 752 h 1189"/>
                <a:gd name="T104" fmla="*/ 0 w 577"/>
                <a:gd name="T105" fmla="*/ 743 h 1189"/>
                <a:gd name="T106" fmla="*/ 0 w 577"/>
                <a:gd name="T107" fmla="*/ 735 h 1189"/>
                <a:gd name="T108" fmla="*/ 0 w 577"/>
                <a:gd name="T109" fmla="*/ 724 h 1189"/>
                <a:gd name="T110" fmla="*/ 2 w 577"/>
                <a:gd name="T111" fmla="*/ 705 h 1189"/>
                <a:gd name="T112" fmla="*/ 8 w 577"/>
                <a:gd name="T113" fmla="*/ 681 h 1189"/>
                <a:gd name="T114" fmla="*/ 14 w 577"/>
                <a:gd name="T115" fmla="*/ 650 h 1189"/>
                <a:gd name="T116" fmla="*/ 23 w 577"/>
                <a:gd name="T117" fmla="*/ 613 h 1189"/>
                <a:gd name="T118" fmla="*/ 33 w 577"/>
                <a:gd name="T119" fmla="*/ 571 h 1189"/>
                <a:gd name="T120" fmla="*/ 42 w 577"/>
                <a:gd name="T121" fmla="*/ 536 h 1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77" h="1189">
                  <a:moveTo>
                    <a:pt x="42" y="536"/>
                  </a:moveTo>
                  <a:lnTo>
                    <a:pt x="50" y="510"/>
                  </a:lnTo>
                  <a:lnTo>
                    <a:pt x="56" y="486"/>
                  </a:lnTo>
                  <a:lnTo>
                    <a:pt x="61" y="462"/>
                  </a:lnTo>
                  <a:lnTo>
                    <a:pt x="67" y="440"/>
                  </a:lnTo>
                  <a:lnTo>
                    <a:pt x="73" y="417"/>
                  </a:lnTo>
                  <a:lnTo>
                    <a:pt x="79" y="395"/>
                  </a:lnTo>
                  <a:lnTo>
                    <a:pt x="82" y="374"/>
                  </a:lnTo>
                  <a:lnTo>
                    <a:pt x="88" y="352"/>
                  </a:lnTo>
                  <a:lnTo>
                    <a:pt x="92" y="331"/>
                  </a:lnTo>
                  <a:lnTo>
                    <a:pt x="96" y="312"/>
                  </a:lnTo>
                  <a:lnTo>
                    <a:pt x="100" y="292"/>
                  </a:lnTo>
                  <a:lnTo>
                    <a:pt x="102" y="272"/>
                  </a:lnTo>
                  <a:lnTo>
                    <a:pt x="105" y="254"/>
                  </a:lnTo>
                  <a:lnTo>
                    <a:pt x="107" y="236"/>
                  </a:lnTo>
                  <a:lnTo>
                    <a:pt x="109" y="217"/>
                  </a:lnTo>
                  <a:lnTo>
                    <a:pt x="113" y="199"/>
                  </a:lnTo>
                  <a:lnTo>
                    <a:pt x="113" y="182"/>
                  </a:lnTo>
                  <a:lnTo>
                    <a:pt x="115" y="167"/>
                  </a:lnTo>
                  <a:lnTo>
                    <a:pt x="117" y="151"/>
                  </a:lnTo>
                  <a:lnTo>
                    <a:pt x="119" y="137"/>
                  </a:lnTo>
                  <a:lnTo>
                    <a:pt x="119" y="124"/>
                  </a:lnTo>
                  <a:lnTo>
                    <a:pt x="119" y="112"/>
                  </a:lnTo>
                  <a:lnTo>
                    <a:pt x="121" y="100"/>
                  </a:lnTo>
                  <a:lnTo>
                    <a:pt x="121" y="91"/>
                  </a:lnTo>
                  <a:lnTo>
                    <a:pt x="121" y="82"/>
                  </a:lnTo>
                  <a:lnTo>
                    <a:pt x="119" y="74"/>
                  </a:lnTo>
                  <a:lnTo>
                    <a:pt x="119" y="65"/>
                  </a:lnTo>
                  <a:lnTo>
                    <a:pt x="119" y="60"/>
                  </a:lnTo>
                  <a:lnTo>
                    <a:pt x="117" y="54"/>
                  </a:lnTo>
                  <a:lnTo>
                    <a:pt x="115" y="50"/>
                  </a:lnTo>
                  <a:lnTo>
                    <a:pt x="113" y="46"/>
                  </a:lnTo>
                  <a:lnTo>
                    <a:pt x="113" y="43"/>
                  </a:lnTo>
                  <a:lnTo>
                    <a:pt x="107" y="38"/>
                  </a:lnTo>
                  <a:lnTo>
                    <a:pt x="102" y="34"/>
                  </a:lnTo>
                  <a:lnTo>
                    <a:pt x="100" y="30"/>
                  </a:lnTo>
                  <a:lnTo>
                    <a:pt x="96" y="26"/>
                  </a:lnTo>
                  <a:lnTo>
                    <a:pt x="96" y="22"/>
                  </a:lnTo>
                  <a:lnTo>
                    <a:pt x="94" y="17"/>
                  </a:lnTo>
                  <a:lnTo>
                    <a:pt x="94" y="13"/>
                  </a:lnTo>
                  <a:lnTo>
                    <a:pt x="96" y="9"/>
                  </a:lnTo>
                  <a:lnTo>
                    <a:pt x="100" y="5"/>
                  </a:lnTo>
                  <a:lnTo>
                    <a:pt x="104" y="2"/>
                  </a:lnTo>
                  <a:lnTo>
                    <a:pt x="109" y="0"/>
                  </a:lnTo>
                  <a:lnTo>
                    <a:pt x="117" y="0"/>
                  </a:lnTo>
                  <a:lnTo>
                    <a:pt x="121" y="0"/>
                  </a:lnTo>
                  <a:lnTo>
                    <a:pt x="127" y="2"/>
                  </a:lnTo>
                  <a:lnTo>
                    <a:pt x="132" y="3"/>
                  </a:lnTo>
                  <a:lnTo>
                    <a:pt x="138" y="5"/>
                  </a:lnTo>
                  <a:lnTo>
                    <a:pt x="144" y="6"/>
                  </a:lnTo>
                  <a:lnTo>
                    <a:pt x="151" y="9"/>
                  </a:lnTo>
                  <a:lnTo>
                    <a:pt x="157" y="12"/>
                  </a:lnTo>
                  <a:lnTo>
                    <a:pt x="165" y="15"/>
                  </a:lnTo>
                  <a:lnTo>
                    <a:pt x="172" y="17"/>
                  </a:lnTo>
                  <a:lnTo>
                    <a:pt x="180" y="20"/>
                  </a:lnTo>
                  <a:lnTo>
                    <a:pt x="188" y="24"/>
                  </a:lnTo>
                  <a:lnTo>
                    <a:pt x="194" y="27"/>
                  </a:lnTo>
                  <a:lnTo>
                    <a:pt x="199" y="30"/>
                  </a:lnTo>
                  <a:lnTo>
                    <a:pt x="205" y="34"/>
                  </a:lnTo>
                  <a:lnTo>
                    <a:pt x="209" y="37"/>
                  </a:lnTo>
                  <a:lnTo>
                    <a:pt x="213" y="40"/>
                  </a:lnTo>
                  <a:lnTo>
                    <a:pt x="217" y="44"/>
                  </a:lnTo>
                  <a:lnTo>
                    <a:pt x="220" y="47"/>
                  </a:lnTo>
                  <a:lnTo>
                    <a:pt x="222" y="50"/>
                  </a:lnTo>
                  <a:lnTo>
                    <a:pt x="226" y="53"/>
                  </a:lnTo>
                  <a:lnTo>
                    <a:pt x="228" y="57"/>
                  </a:lnTo>
                  <a:lnTo>
                    <a:pt x="228" y="60"/>
                  </a:lnTo>
                  <a:lnTo>
                    <a:pt x="230" y="62"/>
                  </a:lnTo>
                  <a:lnTo>
                    <a:pt x="230" y="67"/>
                  </a:lnTo>
                  <a:lnTo>
                    <a:pt x="230" y="74"/>
                  </a:lnTo>
                  <a:lnTo>
                    <a:pt x="228" y="81"/>
                  </a:lnTo>
                  <a:lnTo>
                    <a:pt x="226" y="95"/>
                  </a:lnTo>
                  <a:lnTo>
                    <a:pt x="222" y="110"/>
                  </a:lnTo>
                  <a:lnTo>
                    <a:pt x="220" y="117"/>
                  </a:lnTo>
                  <a:lnTo>
                    <a:pt x="218" y="124"/>
                  </a:lnTo>
                  <a:lnTo>
                    <a:pt x="218" y="127"/>
                  </a:lnTo>
                  <a:lnTo>
                    <a:pt x="217" y="133"/>
                  </a:lnTo>
                  <a:lnTo>
                    <a:pt x="215" y="138"/>
                  </a:lnTo>
                  <a:lnTo>
                    <a:pt x="213" y="144"/>
                  </a:lnTo>
                  <a:lnTo>
                    <a:pt x="211" y="153"/>
                  </a:lnTo>
                  <a:lnTo>
                    <a:pt x="209" y="161"/>
                  </a:lnTo>
                  <a:lnTo>
                    <a:pt x="207" y="169"/>
                  </a:lnTo>
                  <a:lnTo>
                    <a:pt x="203" y="179"/>
                  </a:lnTo>
                  <a:lnTo>
                    <a:pt x="201" y="191"/>
                  </a:lnTo>
                  <a:lnTo>
                    <a:pt x="199" y="203"/>
                  </a:lnTo>
                  <a:lnTo>
                    <a:pt x="195" y="216"/>
                  </a:lnTo>
                  <a:lnTo>
                    <a:pt x="194" y="229"/>
                  </a:lnTo>
                  <a:lnTo>
                    <a:pt x="190" y="244"/>
                  </a:lnTo>
                  <a:lnTo>
                    <a:pt x="188" y="260"/>
                  </a:lnTo>
                  <a:lnTo>
                    <a:pt x="184" y="275"/>
                  </a:lnTo>
                  <a:lnTo>
                    <a:pt x="182" y="292"/>
                  </a:lnTo>
                  <a:lnTo>
                    <a:pt x="172" y="329"/>
                  </a:lnTo>
                  <a:lnTo>
                    <a:pt x="165" y="365"/>
                  </a:lnTo>
                  <a:lnTo>
                    <a:pt x="155" y="400"/>
                  </a:lnTo>
                  <a:lnTo>
                    <a:pt x="146" y="436"/>
                  </a:lnTo>
                  <a:lnTo>
                    <a:pt x="136" y="469"/>
                  </a:lnTo>
                  <a:lnTo>
                    <a:pt x="125" y="503"/>
                  </a:lnTo>
                  <a:lnTo>
                    <a:pt x="113" y="537"/>
                  </a:lnTo>
                  <a:lnTo>
                    <a:pt x="102" y="569"/>
                  </a:lnTo>
                  <a:lnTo>
                    <a:pt x="96" y="586"/>
                  </a:lnTo>
                  <a:lnTo>
                    <a:pt x="90" y="600"/>
                  </a:lnTo>
                  <a:lnTo>
                    <a:pt x="86" y="614"/>
                  </a:lnTo>
                  <a:lnTo>
                    <a:pt x="81" y="628"/>
                  </a:lnTo>
                  <a:lnTo>
                    <a:pt x="77" y="641"/>
                  </a:lnTo>
                  <a:lnTo>
                    <a:pt x="73" y="652"/>
                  </a:lnTo>
                  <a:lnTo>
                    <a:pt x="69" y="664"/>
                  </a:lnTo>
                  <a:lnTo>
                    <a:pt x="67" y="674"/>
                  </a:lnTo>
                  <a:lnTo>
                    <a:pt x="63" y="682"/>
                  </a:lnTo>
                  <a:lnTo>
                    <a:pt x="61" y="690"/>
                  </a:lnTo>
                  <a:lnTo>
                    <a:pt x="59" y="697"/>
                  </a:lnTo>
                  <a:lnTo>
                    <a:pt x="59" y="705"/>
                  </a:lnTo>
                  <a:lnTo>
                    <a:pt x="58" y="710"/>
                  </a:lnTo>
                  <a:lnTo>
                    <a:pt x="58" y="714"/>
                  </a:lnTo>
                  <a:lnTo>
                    <a:pt x="58" y="717"/>
                  </a:lnTo>
                  <a:lnTo>
                    <a:pt x="59" y="720"/>
                  </a:lnTo>
                  <a:lnTo>
                    <a:pt x="59" y="723"/>
                  </a:lnTo>
                  <a:lnTo>
                    <a:pt x="63" y="726"/>
                  </a:lnTo>
                  <a:lnTo>
                    <a:pt x="67" y="730"/>
                  </a:lnTo>
                  <a:lnTo>
                    <a:pt x="73" y="735"/>
                  </a:lnTo>
                  <a:lnTo>
                    <a:pt x="81" y="741"/>
                  </a:lnTo>
                  <a:lnTo>
                    <a:pt x="90" y="748"/>
                  </a:lnTo>
                  <a:lnTo>
                    <a:pt x="104" y="755"/>
                  </a:lnTo>
                  <a:lnTo>
                    <a:pt x="115" y="764"/>
                  </a:lnTo>
                  <a:lnTo>
                    <a:pt x="130" y="772"/>
                  </a:lnTo>
                  <a:lnTo>
                    <a:pt x="148" y="782"/>
                  </a:lnTo>
                  <a:lnTo>
                    <a:pt x="167" y="793"/>
                  </a:lnTo>
                  <a:lnTo>
                    <a:pt x="188" y="804"/>
                  </a:lnTo>
                  <a:lnTo>
                    <a:pt x="209" y="817"/>
                  </a:lnTo>
                  <a:lnTo>
                    <a:pt x="234" y="830"/>
                  </a:lnTo>
                  <a:lnTo>
                    <a:pt x="261" y="844"/>
                  </a:lnTo>
                  <a:lnTo>
                    <a:pt x="287" y="859"/>
                  </a:lnTo>
                  <a:lnTo>
                    <a:pt x="316" y="875"/>
                  </a:lnTo>
                  <a:lnTo>
                    <a:pt x="343" y="890"/>
                  </a:lnTo>
                  <a:lnTo>
                    <a:pt x="368" y="906"/>
                  </a:lnTo>
                  <a:lnTo>
                    <a:pt x="391" y="920"/>
                  </a:lnTo>
                  <a:lnTo>
                    <a:pt x="412" y="933"/>
                  </a:lnTo>
                  <a:lnTo>
                    <a:pt x="433" y="945"/>
                  </a:lnTo>
                  <a:lnTo>
                    <a:pt x="450" y="958"/>
                  </a:lnTo>
                  <a:lnTo>
                    <a:pt x="467" y="969"/>
                  </a:lnTo>
                  <a:lnTo>
                    <a:pt x="483" y="979"/>
                  </a:lnTo>
                  <a:lnTo>
                    <a:pt x="498" y="990"/>
                  </a:lnTo>
                  <a:lnTo>
                    <a:pt x="509" y="999"/>
                  </a:lnTo>
                  <a:lnTo>
                    <a:pt x="521" y="1009"/>
                  </a:lnTo>
                  <a:lnTo>
                    <a:pt x="531" y="1017"/>
                  </a:lnTo>
                  <a:lnTo>
                    <a:pt x="538" y="1024"/>
                  </a:lnTo>
                  <a:lnTo>
                    <a:pt x="544" y="1033"/>
                  </a:lnTo>
                  <a:lnTo>
                    <a:pt x="548" y="1038"/>
                  </a:lnTo>
                  <a:lnTo>
                    <a:pt x="555" y="1052"/>
                  </a:lnTo>
                  <a:lnTo>
                    <a:pt x="563" y="1065"/>
                  </a:lnTo>
                  <a:lnTo>
                    <a:pt x="567" y="1078"/>
                  </a:lnTo>
                  <a:lnTo>
                    <a:pt x="571" y="1090"/>
                  </a:lnTo>
                  <a:lnTo>
                    <a:pt x="575" y="1103"/>
                  </a:lnTo>
                  <a:lnTo>
                    <a:pt x="577" y="1114"/>
                  </a:lnTo>
                  <a:lnTo>
                    <a:pt x="577" y="1126"/>
                  </a:lnTo>
                  <a:lnTo>
                    <a:pt x="575" y="1137"/>
                  </a:lnTo>
                  <a:lnTo>
                    <a:pt x="575" y="1144"/>
                  </a:lnTo>
                  <a:lnTo>
                    <a:pt x="573" y="1149"/>
                  </a:lnTo>
                  <a:lnTo>
                    <a:pt x="573" y="1155"/>
                  </a:lnTo>
                  <a:lnTo>
                    <a:pt x="571" y="1159"/>
                  </a:lnTo>
                  <a:lnTo>
                    <a:pt x="571" y="1165"/>
                  </a:lnTo>
                  <a:lnTo>
                    <a:pt x="569" y="1169"/>
                  </a:lnTo>
                  <a:lnTo>
                    <a:pt x="569" y="1173"/>
                  </a:lnTo>
                  <a:lnTo>
                    <a:pt x="567" y="1176"/>
                  </a:lnTo>
                  <a:lnTo>
                    <a:pt x="567" y="1179"/>
                  </a:lnTo>
                  <a:lnTo>
                    <a:pt x="565" y="1182"/>
                  </a:lnTo>
                  <a:lnTo>
                    <a:pt x="565" y="1185"/>
                  </a:lnTo>
                  <a:lnTo>
                    <a:pt x="563" y="1186"/>
                  </a:lnTo>
                  <a:lnTo>
                    <a:pt x="561" y="1188"/>
                  </a:lnTo>
                  <a:lnTo>
                    <a:pt x="561" y="1189"/>
                  </a:lnTo>
                  <a:lnTo>
                    <a:pt x="559" y="1189"/>
                  </a:lnTo>
                  <a:lnTo>
                    <a:pt x="559" y="1189"/>
                  </a:lnTo>
                  <a:lnTo>
                    <a:pt x="557" y="1189"/>
                  </a:lnTo>
                  <a:lnTo>
                    <a:pt x="554" y="1188"/>
                  </a:lnTo>
                  <a:lnTo>
                    <a:pt x="550" y="1185"/>
                  </a:lnTo>
                  <a:lnTo>
                    <a:pt x="546" y="1182"/>
                  </a:lnTo>
                  <a:lnTo>
                    <a:pt x="540" y="1178"/>
                  </a:lnTo>
                  <a:lnTo>
                    <a:pt x="532" y="1172"/>
                  </a:lnTo>
                  <a:lnTo>
                    <a:pt x="527" y="1166"/>
                  </a:lnTo>
                  <a:lnTo>
                    <a:pt x="519" y="1159"/>
                  </a:lnTo>
                  <a:lnTo>
                    <a:pt x="509" y="1152"/>
                  </a:lnTo>
                  <a:lnTo>
                    <a:pt x="502" y="1144"/>
                  </a:lnTo>
                  <a:lnTo>
                    <a:pt x="492" y="1134"/>
                  </a:lnTo>
                  <a:lnTo>
                    <a:pt x="481" y="1124"/>
                  </a:lnTo>
                  <a:lnTo>
                    <a:pt x="469" y="1113"/>
                  </a:lnTo>
                  <a:lnTo>
                    <a:pt x="458" y="1100"/>
                  </a:lnTo>
                  <a:lnTo>
                    <a:pt x="444" y="1088"/>
                  </a:lnTo>
                  <a:lnTo>
                    <a:pt x="431" y="1073"/>
                  </a:lnTo>
                  <a:lnTo>
                    <a:pt x="400" y="1045"/>
                  </a:lnTo>
                  <a:lnTo>
                    <a:pt x="370" y="1017"/>
                  </a:lnTo>
                  <a:lnTo>
                    <a:pt x="337" y="989"/>
                  </a:lnTo>
                  <a:lnTo>
                    <a:pt x="305" y="962"/>
                  </a:lnTo>
                  <a:lnTo>
                    <a:pt x="270" y="935"/>
                  </a:lnTo>
                  <a:lnTo>
                    <a:pt x="234" y="909"/>
                  </a:lnTo>
                  <a:lnTo>
                    <a:pt x="197" y="883"/>
                  </a:lnTo>
                  <a:lnTo>
                    <a:pt x="161" y="859"/>
                  </a:lnTo>
                  <a:lnTo>
                    <a:pt x="142" y="848"/>
                  </a:lnTo>
                  <a:lnTo>
                    <a:pt x="125" y="837"/>
                  </a:lnTo>
                  <a:lnTo>
                    <a:pt x="109" y="826"/>
                  </a:lnTo>
                  <a:lnTo>
                    <a:pt x="94" y="816"/>
                  </a:lnTo>
                  <a:lnTo>
                    <a:pt x="81" y="806"/>
                  </a:lnTo>
                  <a:lnTo>
                    <a:pt x="67" y="797"/>
                  </a:lnTo>
                  <a:lnTo>
                    <a:pt x="56" y="789"/>
                  </a:lnTo>
                  <a:lnTo>
                    <a:pt x="44" y="782"/>
                  </a:lnTo>
                  <a:lnTo>
                    <a:pt x="35" y="775"/>
                  </a:lnTo>
                  <a:lnTo>
                    <a:pt x="27" y="768"/>
                  </a:lnTo>
                  <a:lnTo>
                    <a:pt x="19" y="762"/>
                  </a:lnTo>
                  <a:lnTo>
                    <a:pt x="14" y="758"/>
                  </a:lnTo>
                  <a:lnTo>
                    <a:pt x="8" y="752"/>
                  </a:lnTo>
                  <a:lnTo>
                    <a:pt x="4" y="750"/>
                  </a:lnTo>
                  <a:lnTo>
                    <a:pt x="2" y="747"/>
                  </a:lnTo>
                  <a:lnTo>
                    <a:pt x="0" y="744"/>
                  </a:lnTo>
                  <a:lnTo>
                    <a:pt x="0" y="743"/>
                  </a:lnTo>
                  <a:lnTo>
                    <a:pt x="0" y="741"/>
                  </a:lnTo>
                  <a:lnTo>
                    <a:pt x="0" y="740"/>
                  </a:lnTo>
                  <a:lnTo>
                    <a:pt x="0" y="738"/>
                  </a:lnTo>
                  <a:lnTo>
                    <a:pt x="0" y="735"/>
                  </a:lnTo>
                  <a:lnTo>
                    <a:pt x="0" y="734"/>
                  </a:lnTo>
                  <a:lnTo>
                    <a:pt x="0" y="731"/>
                  </a:lnTo>
                  <a:lnTo>
                    <a:pt x="0" y="727"/>
                  </a:lnTo>
                  <a:lnTo>
                    <a:pt x="0" y="724"/>
                  </a:lnTo>
                  <a:lnTo>
                    <a:pt x="0" y="720"/>
                  </a:lnTo>
                  <a:lnTo>
                    <a:pt x="2" y="714"/>
                  </a:lnTo>
                  <a:lnTo>
                    <a:pt x="2" y="710"/>
                  </a:lnTo>
                  <a:lnTo>
                    <a:pt x="2" y="705"/>
                  </a:lnTo>
                  <a:lnTo>
                    <a:pt x="4" y="699"/>
                  </a:lnTo>
                  <a:lnTo>
                    <a:pt x="6" y="693"/>
                  </a:lnTo>
                  <a:lnTo>
                    <a:pt x="6" y="688"/>
                  </a:lnTo>
                  <a:lnTo>
                    <a:pt x="8" y="681"/>
                  </a:lnTo>
                  <a:lnTo>
                    <a:pt x="10" y="674"/>
                  </a:lnTo>
                  <a:lnTo>
                    <a:pt x="10" y="667"/>
                  </a:lnTo>
                  <a:lnTo>
                    <a:pt x="12" y="658"/>
                  </a:lnTo>
                  <a:lnTo>
                    <a:pt x="14" y="650"/>
                  </a:lnTo>
                  <a:lnTo>
                    <a:pt x="15" y="641"/>
                  </a:lnTo>
                  <a:lnTo>
                    <a:pt x="17" y="633"/>
                  </a:lnTo>
                  <a:lnTo>
                    <a:pt x="21" y="623"/>
                  </a:lnTo>
                  <a:lnTo>
                    <a:pt x="23" y="613"/>
                  </a:lnTo>
                  <a:lnTo>
                    <a:pt x="25" y="603"/>
                  </a:lnTo>
                  <a:lnTo>
                    <a:pt x="27" y="593"/>
                  </a:lnTo>
                  <a:lnTo>
                    <a:pt x="31" y="582"/>
                  </a:lnTo>
                  <a:lnTo>
                    <a:pt x="33" y="571"/>
                  </a:lnTo>
                  <a:lnTo>
                    <a:pt x="37" y="559"/>
                  </a:lnTo>
                  <a:lnTo>
                    <a:pt x="40" y="547"/>
                  </a:lnTo>
                  <a:lnTo>
                    <a:pt x="42" y="536"/>
                  </a:lnTo>
                  <a:lnTo>
                    <a:pt x="42" y="536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Freeform 10"/>
          <p:cNvSpPr/>
          <p:nvPr/>
        </p:nvSpPr>
        <p:spPr bwMode="auto">
          <a:xfrm>
            <a:off x="1642366" y="2059399"/>
            <a:ext cx="934982" cy="1142117"/>
          </a:xfrm>
          <a:custGeom>
            <a:avLst/>
            <a:gdLst>
              <a:gd name="T0" fmla="*/ 448 w 649"/>
              <a:gd name="T1" fmla="*/ 545 h 794"/>
              <a:gd name="T2" fmla="*/ 377 w 649"/>
              <a:gd name="T3" fmla="*/ 616 h 794"/>
              <a:gd name="T4" fmla="*/ 337 w 649"/>
              <a:gd name="T5" fmla="*/ 647 h 794"/>
              <a:gd name="T6" fmla="*/ 293 w 649"/>
              <a:gd name="T7" fmla="*/ 676 h 794"/>
              <a:gd name="T8" fmla="*/ 249 w 649"/>
              <a:gd name="T9" fmla="*/ 702 h 794"/>
              <a:gd name="T10" fmla="*/ 209 w 649"/>
              <a:gd name="T11" fmla="*/ 725 h 794"/>
              <a:gd name="T12" fmla="*/ 168 w 649"/>
              <a:gd name="T13" fmla="*/ 743 h 794"/>
              <a:gd name="T14" fmla="*/ 132 w 649"/>
              <a:gd name="T15" fmla="*/ 759 h 794"/>
              <a:gd name="T16" fmla="*/ 74 w 649"/>
              <a:gd name="T17" fmla="*/ 777 h 794"/>
              <a:gd name="T18" fmla="*/ 48 w 649"/>
              <a:gd name="T19" fmla="*/ 784 h 794"/>
              <a:gd name="T20" fmla="*/ 27 w 649"/>
              <a:gd name="T21" fmla="*/ 790 h 794"/>
              <a:gd name="T22" fmla="*/ 11 w 649"/>
              <a:gd name="T23" fmla="*/ 792 h 794"/>
              <a:gd name="T24" fmla="*/ 4 w 649"/>
              <a:gd name="T25" fmla="*/ 792 h 794"/>
              <a:gd name="T26" fmla="*/ 0 w 649"/>
              <a:gd name="T27" fmla="*/ 791 h 794"/>
              <a:gd name="T28" fmla="*/ 2 w 649"/>
              <a:gd name="T29" fmla="*/ 785 h 794"/>
              <a:gd name="T30" fmla="*/ 9 w 649"/>
              <a:gd name="T31" fmla="*/ 778 h 794"/>
              <a:gd name="T32" fmla="*/ 27 w 649"/>
              <a:gd name="T33" fmla="*/ 767 h 794"/>
              <a:gd name="T34" fmla="*/ 50 w 649"/>
              <a:gd name="T35" fmla="*/ 753 h 794"/>
              <a:gd name="T36" fmla="*/ 80 w 649"/>
              <a:gd name="T37" fmla="*/ 739 h 794"/>
              <a:gd name="T38" fmla="*/ 136 w 649"/>
              <a:gd name="T39" fmla="*/ 709 h 794"/>
              <a:gd name="T40" fmla="*/ 205 w 649"/>
              <a:gd name="T41" fmla="*/ 667 h 794"/>
              <a:gd name="T42" fmla="*/ 272 w 649"/>
              <a:gd name="T43" fmla="*/ 618 h 794"/>
              <a:gd name="T44" fmla="*/ 304 w 649"/>
              <a:gd name="T45" fmla="*/ 592 h 794"/>
              <a:gd name="T46" fmla="*/ 335 w 649"/>
              <a:gd name="T47" fmla="*/ 564 h 794"/>
              <a:gd name="T48" fmla="*/ 394 w 649"/>
              <a:gd name="T49" fmla="*/ 500 h 794"/>
              <a:gd name="T50" fmla="*/ 438 w 649"/>
              <a:gd name="T51" fmla="*/ 438 h 794"/>
              <a:gd name="T52" fmla="*/ 461 w 649"/>
              <a:gd name="T53" fmla="*/ 398 h 794"/>
              <a:gd name="T54" fmla="*/ 500 w 649"/>
              <a:gd name="T55" fmla="*/ 312 h 794"/>
              <a:gd name="T56" fmla="*/ 526 w 649"/>
              <a:gd name="T57" fmla="*/ 218 h 794"/>
              <a:gd name="T58" fmla="*/ 534 w 649"/>
              <a:gd name="T59" fmla="*/ 173 h 794"/>
              <a:gd name="T60" fmla="*/ 540 w 649"/>
              <a:gd name="T61" fmla="*/ 135 h 794"/>
              <a:gd name="T62" fmla="*/ 544 w 649"/>
              <a:gd name="T63" fmla="*/ 104 h 794"/>
              <a:gd name="T64" fmla="*/ 546 w 649"/>
              <a:gd name="T65" fmla="*/ 79 h 794"/>
              <a:gd name="T66" fmla="*/ 544 w 649"/>
              <a:gd name="T67" fmla="*/ 60 h 794"/>
              <a:gd name="T68" fmla="*/ 540 w 649"/>
              <a:gd name="T69" fmla="*/ 39 h 794"/>
              <a:gd name="T70" fmla="*/ 540 w 649"/>
              <a:gd name="T71" fmla="*/ 19 h 794"/>
              <a:gd name="T72" fmla="*/ 544 w 649"/>
              <a:gd name="T73" fmla="*/ 4 h 794"/>
              <a:gd name="T74" fmla="*/ 551 w 649"/>
              <a:gd name="T75" fmla="*/ 0 h 794"/>
              <a:gd name="T76" fmla="*/ 565 w 649"/>
              <a:gd name="T77" fmla="*/ 0 h 794"/>
              <a:gd name="T78" fmla="*/ 582 w 649"/>
              <a:gd name="T79" fmla="*/ 7 h 794"/>
              <a:gd name="T80" fmla="*/ 601 w 649"/>
              <a:gd name="T81" fmla="*/ 17 h 794"/>
              <a:gd name="T82" fmla="*/ 622 w 649"/>
              <a:gd name="T83" fmla="*/ 32 h 794"/>
              <a:gd name="T84" fmla="*/ 637 w 649"/>
              <a:gd name="T85" fmla="*/ 50 h 794"/>
              <a:gd name="T86" fmla="*/ 647 w 649"/>
              <a:gd name="T87" fmla="*/ 66 h 794"/>
              <a:gd name="T88" fmla="*/ 649 w 649"/>
              <a:gd name="T89" fmla="*/ 79 h 794"/>
              <a:gd name="T90" fmla="*/ 649 w 649"/>
              <a:gd name="T91" fmla="*/ 90 h 794"/>
              <a:gd name="T92" fmla="*/ 645 w 649"/>
              <a:gd name="T93" fmla="*/ 109 h 794"/>
              <a:gd name="T94" fmla="*/ 637 w 649"/>
              <a:gd name="T95" fmla="*/ 136 h 794"/>
              <a:gd name="T96" fmla="*/ 630 w 649"/>
              <a:gd name="T97" fmla="*/ 173 h 794"/>
              <a:gd name="T98" fmla="*/ 616 w 649"/>
              <a:gd name="T99" fmla="*/ 218 h 794"/>
              <a:gd name="T100" fmla="*/ 590 w 649"/>
              <a:gd name="T101" fmla="*/ 304 h 794"/>
              <a:gd name="T102" fmla="*/ 546 w 649"/>
              <a:gd name="T103" fmla="*/ 401 h 794"/>
              <a:gd name="T104" fmla="*/ 490 w 649"/>
              <a:gd name="T105" fmla="*/ 490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49" h="794">
                <a:moveTo>
                  <a:pt x="490" y="490"/>
                </a:moveTo>
                <a:lnTo>
                  <a:pt x="469" y="518"/>
                </a:lnTo>
                <a:lnTo>
                  <a:pt x="448" y="545"/>
                </a:lnTo>
                <a:lnTo>
                  <a:pt x="425" y="570"/>
                </a:lnTo>
                <a:lnTo>
                  <a:pt x="402" y="594"/>
                </a:lnTo>
                <a:lnTo>
                  <a:pt x="377" y="616"/>
                </a:lnTo>
                <a:lnTo>
                  <a:pt x="364" y="626"/>
                </a:lnTo>
                <a:lnTo>
                  <a:pt x="350" y="638"/>
                </a:lnTo>
                <a:lnTo>
                  <a:pt x="337" y="647"/>
                </a:lnTo>
                <a:lnTo>
                  <a:pt x="322" y="657"/>
                </a:lnTo>
                <a:lnTo>
                  <a:pt x="308" y="666"/>
                </a:lnTo>
                <a:lnTo>
                  <a:pt x="293" y="676"/>
                </a:lnTo>
                <a:lnTo>
                  <a:pt x="277" y="685"/>
                </a:lnTo>
                <a:lnTo>
                  <a:pt x="264" y="694"/>
                </a:lnTo>
                <a:lnTo>
                  <a:pt x="249" y="702"/>
                </a:lnTo>
                <a:lnTo>
                  <a:pt x="235" y="711"/>
                </a:lnTo>
                <a:lnTo>
                  <a:pt x="222" y="718"/>
                </a:lnTo>
                <a:lnTo>
                  <a:pt x="209" y="725"/>
                </a:lnTo>
                <a:lnTo>
                  <a:pt x="195" y="732"/>
                </a:lnTo>
                <a:lnTo>
                  <a:pt x="182" y="738"/>
                </a:lnTo>
                <a:lnTo>
                  <a:pt x="168" y="743"/>
                </a:lnTo>
                <a:lnTo>
                  <a:pt x="157" y="749"/>
                </a:lnTo>
                <a:lnTo>
                  <a:pt x="143" y="753"/>
                </a:lnTo>
                <a:lnTo>
                  <a:pt x="132" y="759"/>
                </a:lnTo>
                <a:lnTo>
                  <a:pt x="107" y="767"/>
                </a:lnTo>
                <a:lnTo>
                  <a:pt x="86" y="774"/>
                </a:lnTo>
                <a:lnTo>
                  <a:pt x="74" y="777"/>
                </a:lnTo>
                <a:lnTo>
                  <a:pt x="65" y="780"/>
                </a:lnTo>
                <a:lnTo>
                  <a:pt x="55" y="783"/>
                </a:lnTo>
                <a:lnTo>
                  <a:pt x="48" y="784"/>
                </a:lnTo>
                <a:lnTo>
                  <a:pt x="40" y="787"/>
                </a:lnTo>
                <a:lnTo>
                  <a:pt x="32" y="788"/>
                </a:lnTo>
                <a:lnTo>
                  <a:pt x="27" y="790"/>
                </a:lnTo>
                <a:lnTo>
                  <a:pt x="21" y="791"/>
                </a:lnTo>
                <a:lnTo>
                  <a:pt x="17" y="792"/>
                </a:lnTo>
                <a:lnTo>
                  <a:pt x="11" y="792"/>
                </a:lnTo>
                <a:lnTo>
                  <a:pt x="9" y="792"/>
                </a:lnTo>
                <a:lnTo>
                  <a:pt x="6" y="794"/>
                </a:lnTo>
                <a:lnTo>
                  <a:pt x="4" y="792"/>
                </a:lnTo>
                <a:lnTo>
                  <a:pt x="2" y="792"/>
                </a:lnTo>
                <a:lnTo>
                  <a:pt x="2" y="792"/>
                </a:lnTo>
                <a:lnTo>
                  <a:pt x="0" y="791"/>
                </a:lnTo>
                <a:lnTo>
                  <a:pt x="0" y="790"/>
                </a:lnTo>
                <a:lnTo>
                  <a:pt x="0" y="788"/>
                </a:lnTo>
                <a:lnTo>
                  <a:pt x="2" y="785"/>
                </a:lnTo>
                <a:lnTo>
                  <a:pt x="4" y="784"/>
                </a:lnTo>
                <a:lnTo>
                  <a:pt x="6" y="781"/>
                </a:lnTo>
                <a:lnTo>
                  <a:pt x="9" y="778"/>
                </a:lnTo>
                <a:lnTo>
                  <a:pt x="15" y="774"/>
                </a:lnTo>
                <a:lnTo>
                  <a:pt x="19" y="771"/>
                </a:lnTo>
                <a:lnTo>
                  <a:pt x="27" y="767"/>
                </a:lnTo>
                <a:lnTo>
                  <a:pt x="32" y="763"/>
                </a:lnTo>
                <a:lnTo>
                  <a:pt x="40" y="759"/>
                </a:lnTo>
                <a:lnTo>
                  <a:pt x="50" y="753"/>
                </a:lnTo>
                <a:lnTo>
                  <a:pt x="59" y="749"/>
                </a:lnTo>
                <a:lnTo>
                  <a:pt x="69" y="743"/>
                </a:lnTo>
                <a:lnTo>
                  <a:pt x="80" y="739"/>
                </a:lnTo>
                <a:lnTo>
                  <a:pt x="92" y="733"/>
                </a:lnTo>
                <a:lnTo>
                  <a:pt x="113" y="722"/>
                </a:lnTo>
                <a:lnTo>
                  <a:pt x="136" y="709"/>
                </a:lnTo>
                <a:lnTo>
                  <a:pt x="159" y="695"/>
                </a:lnTo>
                <a:lnTo>
                  <a:pt x="182" y="681"/>
                </a:lnTo>
                <a:lnTo>
                  <a:pt x="205" y="667"/>
                </a:lnTo>
                <a:lnTo>
                  <a:pt x="228" y="652"/>
                </a:lnTo>
                <a:lnTo>
                  <a:pt x="251" y="635"/>
                </a:lnTo>
                <a:lnTo>
                  <a:pt x="272" y="618"/>
                </a:lnTo>
                <a:lnTo>
                  <a:pt x="283" y="609"/>
                </a:lnTo>
                <a:lnTo>
                  <a:pt x="293" y="601"/>
                </a:lnTo>
                <a:lnTo>
                  <a:pt x="304" y="592"/>
                </a:lnTo>
                <a:lnTo>
                  <a:pt x="314" y="584"/>
                </a:lnTo>
                <a:lnTo>
                  <a:pt x="325" y="574"/>
                </a:lnTo>
                <a:lnTo>
                  <a:pt x="335" y="564"/>
                </a:lnTo>
                <a:lnTo>
                  <a:pt x="356" y="545"/>
                </a:lnTo>
                <a:lnTo>
                  <a:pt x="375" y="522"/>
                </a:lnTo>
                <a:lnTo>
                  <a:pt x="394" y="500"/>
                </a:lnTo>
                <a:lnTo>
                  <a:pt x="413" y="476"/>
                </a:lnTo>
                <a:lnTo>
                  <a:pt x="431" y="449"/>
                </a:lnTo>
                <a:lnTo>
                  <a:pt x="438" y="438"/>
                </a:lnTo>
                <a:lnTo>
                  <a:pt x="446" y="425"/>
                </a:lnTo>
                <a:lnTo>
                  <a:pt x="454" y="412"/>
                </a:lnTo>
                <a:lnTo>
                  <a:pt x="461" y="398"/>
                </a:lnTo>
                <a:lnTo>
                  <a:pt x="475" y="371"/>
                </a:lnTo>
                <a:lnTo>
                  <a:pt x="486" y="342"/>
                </a:lnTo>
                <a:lnTo>
                  <a:pt x="500" y="312"/>
                </a:lnTo>
                <a:lnTo>
                  <a:pt x="509" y="281"/>
                </a:lnTo>
                <a:lnTo>
                  <a:pt x="519" y="250"/>
                </a:lnTo>
                <a:lnTo>
                  <a:pt x="526" y="218"/>
                </a:lnTo>
                <a:lnTo>
                  <a:pt x="530" y="202"/>
                </a:lnTo>
                <a:lnTo>
                  <a:pt x="532" y="187"/>
                </a:lnTo>
                <a:lnTo>
                  <a:pt x="534" y="173"/>
                </a:lnTo>
                <a:lnTo>
                  <a:pt x="536" y="159"/>
                </a:lnTo>
                <a:lnTo>
                  <a:pt x="538" y="146"/>
                </a:lnTo>
                <a:lnTo>
                  <a:pt x="540" y="135"/>
                </a:lnTo>
                <a:lnTo>
                  <a:pt x="542" y="124"/>
                </a:lnTo>
                <a:lnTo>
                  <a:pt x="544" y="112"/>
                </a:lnTo>
                <a:lnTo>
                  <a:pt x="544" y="104"/>
                </a:lnTo>
                <a:lnTo>
                  <a:pt x="544" y="94"/>
                </a:lnTo>
                <a:lnTo>
                  <a:pt x="546" y="86"/>
                </a:lnTo>
                <a:lnTo>
                  <a:pt x="546" y="79"/>
                </a:lnTo>
                <a:lnTo>
                  <a:pt x="546" y="71"/>
                </a:lnTo>
                <a:lnTo>
                  <a:pt x="544" y="66"/>
                </a:lnTo>
                <a:lnTo>
                  <a:pt x="544" y="60"/>
                </a:lnTo>
                <a:lnTo>
                  <a:pt x="544" y="56"/>
                </a:lnTo>
                <a:lnTo>
                  <a:pt x="542" y="48"/>
                </a:lnTo>
                <a:lnTo>
                  <a:pt x="540" y="39"/>
                </a:lnTo>
                <a:lnTo>
                  <a:pt x="540" y="32"/>
                </a:lnTo>
                <a:lnTo>
                  <a:pt x="540" y="25"/>
                </a:lnTo>
                <a:lnTo>
                  <a:pt x="540" y="19"/>
                </a:lnTo>
                <a:lnTo>
                  <a:pt x="540" y="14"/>
                </a:lnTo>
                <a:lnTo>
                  <a:pt x="542" y="8"/>
                </a:lnTo>
                <a:lnTo>
                  <a:pt x="544" y="4"/>
                </a:lnTo>
                <a:lnTo>
                  <a:pt x="546" y="1"/>
                </a:lnTo>
                <a:lnTo>
                  <a:pt x="547" y="0"/>
                </a:lnTo>
                <a:lnTo>
                  <a:pt x="551" y="0"/>
                </a:lnTo>
                <a:lnTo>
                  <a:pt x="555" y="0"/>
                </a:lnTo>
                <a:lnTo>
                  <a:pt x="559" y="0"/>
                </a:lnTo>
                <a:lnTo>
                  <a:pt x="565" y="0"/>
                </a:lnTo>
                <a:lnTo>
                  <a:pt x="569" y="1"/>
                </a:lnTo>
                <a:lnTo>
                  <a:pt x="574" y="4"/>
                </a:lnTo>
                <a:lnTo>
                  <a:pt x="582" y="7"/>
                </a:lnTo>
                <a:lnTo>
                  <a:pt x="588" y="10"/>
                </a:lnTo>
                <a:lnTo>
                  <a:pt x="595" y="12"/>
                </a:lnTo>
                <a:lnTo>
                  <a:pt x="601" y="17"/>
                </a:lnTo>
                <a:lnTo>
                  <a:pt x="609" y="21"/>
                </a:lnTo>
                <a:lnTo>
                  <a:pt x="615" y="26"/>
                </a:lnTo>
                <a:lnTo>
                  <a:pt x="622" y="32"/>
                </a:lnTo>
                <a:lnTo>
                  <a:pt x="628" y="38"/>
                </a:lnTo>
                <a:lnTo>
                  <a:pt x="634" y="45"/>
                </a:lnTo>
                <a:lnTo>
                  <a:pt x="637" y="50"/>
                </a:lnTo>
                <a:lnTo>
                  <a:pt x="641" y="56"/>
                </a:lnTo>
                <a:lnTo>
                  <a:pt x="645" y="60"/>
                </a:lnTo>
                <a:lnTo>
                  <a:pt x="647" y="66"/>
                </a:lnTo>
                <a:lnTo>
                  <a:pt x="649" y="70"/>
                </a:lnTo>
                <a:lnTo>
                  <a:pt x="649" y="74"/>
                </a:lnTo>
                <a:lnTo>
                  <a:pt x="649" y="79"/>
                </a:lnTo>
                <a:lnTo>
                  <a:pt x="649" y="81"/>
                </a:lnTo>
                <a:lnTo>
                  <a:pt x="649" y="86"/>
                </a:lnTo>
                <a:lnTo>
                  <a:pt x="649" y="90"/>
                </a:lnTo>
                <a:lnTo>
                  <a:pt x="647" y="95"/>
                </a:lnTo>
                <a:lnTo>
                  <a:pt x="645" y="101"/>
                </a:lnTo>
                <a:lnTo>
                  <a:pt x="645" y="109"/>
                </a:lnTo>
                <a:lnTo>
                  <a:pt x="643" y="118"/>
                </a:lnTo>
                <a:lnTo>
                  <a:pt x="641" y="126"/>
                </a:lnTo>
                <a:lnTo>
                  <a:pt x="637" y="136"/>
                </a:lnTo>
                <a:lnTo>
                  <a:pt x="636" y="148"/>
                </a:lnTo>
                <a:lnTo>
                  <a:pt x="632" y="160"/>
                </a:lnTo>
                <a:lnTo>
                  <a:pt x="630" y="173"/>
                </a:lnTo>
                <a:lnTo>
                  <a:pt x="626" y="187"/>
                </a:lnTo>
                <a:lnTo>
                  <a:pt x="622" y="202"/>
                </a:lnTo>
                <a:lnTo>
                  <a:pt x="616" y="218"/>
                </a:lnTo>
                <a:lnTo>
                  <a:pt x="613" y="235"/>
                </a:lnTo>
                <a:lnTo>
                  <a:pt x="601" y="270"/>
                </a:lnTo>
                <a:lnTo>
                  <a:pt x="590" y="304"/>
                </a:lnTo>
                <a:lnTo>
                  <a:pt x="576" y="336"/>
                </a:lnTo>
                <a:lnTo>
                  <a:pt x="561" y="369"/>
                </a:lnTo>
                <a:lnTo>
                  <a:pt x="546" y="401"/>
                </a:lnTo>
                <a:lnTo>
                  <a:pt x="528" y="432"/>
                </a:lnTo>
                <a:lnTo>
                  <a:pt x="509" y="462"/>
                </a:lnTo>
                <a:lnTo>
                  <a:pt x="490" y="490"/>
                </a:lnTo>
                <a:lnTo>
                  <a:pt x="490" y="490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1"/>
          <p:cNvSpPr/>
          <p:nvPr/>
        </p:nvSpPr>
        <p:spPr bwMode="auto">
          <a:xfrm>
            <a:off x="1363309" y="2157212"/>
            <a:ext cx="1826811" cy="307826"/>
          </a:xfrm>
          <a:custGeom>
            <a:avLst/>
            <a:gdLst>
              <a:gd name="T0" fmla="*/ 1096 w 1270"/>
              <a:gd name="T1" fmla="*/ 6 h 214"/>
              <a:gd name="T2" fmla="*/ 1123 w 1270"/>
              <a:gd name="T3" fmla="*/ 0 h 214"/>
              <a:gd name="T4" fmla="*/ 1146 w 1270"/>
              <a:gd name="T5" fmla="*/ 4 h 214"/>
              <a:gd name="T6" fmla="*/ 1192 w 1270"/>
              <a:gd name="T7" fmla="*/ 23 h 214"/>
              <a:gd name="T8" fmla="*/ 1228 w 1270"/>
              <a:gd name="T9" fmla="*/ 42 h 214"/>
              <a:gd name="T10" fmla="*/ 1251 w 1270"/>
              <a:gd name="T11" fmla="*/ 57 h 214"/>
              <a:gd name="T12" fmla="*/ 1264 w 1270"/>
              <a:gd name="T13" fmla="*/ 71 h 214"/>
              <a:gd name="T14" fmla="*/ 1270 w 1270"/>
              <a:gd name="T15" fmla="*/ 83 h 214"/>
              <a:gd name="T16" fmla="*/ 1268 w 1270"/>
              <a:gd name="T17" fmla="*/ 103 h 214"/>
              <a:gd name="T18" fmla="*/ 1255 w 1270"/>
              <a:gd name="T19" fmla="*/ 114 h 214"/>
              <a:gd name="T20" fmla="*/ 1228 w 1270"/>
              <a:gd name="T21" fmla="*/ 120 h 214"/>
              <a:gd name="T22" fmla="*/ 1184 w 1270"/>
              <a:gd name="T23" fmla="*/ 119 h 214"/>
              <a:gd name="T24" fmla="*/ 1146 w 1270"/>
              <a:gd name="T25" fmla="*/ 113 h 214"/>
              <a:gd name="T26" fmla="*/ 1104 w 1270"/>
              <a:gd name="T27" fmla="*/ 111 h 214"/>
              <a:gd name="T28" fmla="*/ 1052 w 1270"/>
              <a:gd name="T29" fmla="*/ 110 h 214"/>
              <a:gd name="T30" fmla="*/ 991 w 1270"/>
              <a:gd name="T31" fmla="*/ 110 h 214"/>
              <a:gd name="T32" fmla="*/ 872 w 1270"/>
              <a:gd name="T33" fmla="*/ 110 h 214"/>
              <a:gd name="T34" fmla="*/ 774 w 1270"/>
              <a:gd name="T35" fmla="*/ 113 h 214"/>
              <a:gd name="T36" fmla="*/ 726 w 1270"/>
              <a:gd name="T37" fmla="*/ 117 h 214"/>
              <a:gd name="T38" fmla="*/ 663 w 1270"/>
              <a:gd name="T39" fmla="*/ 126 h 214"/>
              <a:gd name="T40" fmla="*/ 577 w 1270"/>
              <a:gd name="T41" fmla="*/ 137 h 214"/>
              <a:gd name="T42" fmla="*/ 470 w 1270"/>
              <a:gd name="T43" fmla="*/ 152 h 214"/>
              <a:gd name="T44" fmla="*/ 361 w 1270"/>
              <a:gd name="T45" fmla="*/ 171 h 214"/>
              <a:gd name="T46" fmla="*/ 299 w 1270"/>
              <a:gd name="T47" fmla="*/ 180 h 214"/>
              <a:gd name="T48" fmla="*/ 246 w 1270"/>
              <a:gd name="T49" fmla="*/ 190 h 214"/>
              <a:gd name="T50" fmla="*/ 200 w 1270"/>
              <a:gd name="T51" fmla="*/ 197 h 214"/>
              <a:gd name="T52" fmla="*/ 161 w 1270"/>
              <a:gd name="T53" fmla="*/ 204 h 214"/>
              <a:gd name="T54" fmla="*/ 131 w 1270"/>
              <a:gd name="T55" fmla="*/ 209 h 214"/>
              <a:gd name="T56" fmla="*/ 94 w 1270"/>
              <a:gd name="T57" fmla="*/ 214 h 214"/>
              <a:gd name="T58" fmla="*/ 71 w 1270"/>
              <a:gd name="T59" fmla="*/ 213 h 214"/>
              <a:gd name="T60" fmla="*/ 48 w 1270"/>
              <a:gd name="T61" fmla="*/ 200 h 214"/>
              <a:gd name="T62" fmla="*/ 31 w 1270"/>
              <a:gd name="T63" fmla="*/ 185 h 214"/>
              <a:gd name="T64" fmla="*/ 12 w 1270"/>
              <a:gd name="T65" fmla="*/ 166 h 214"/>
              <a:gd name="T66" fmla="*/ 2 w 1270"/>
              <a:gd name="T67" fmla="*/ 152 h 214"/>
              <a:gd name="T68" fmla="*/ 2 w 1270"/>
              <a:gd name="T69" fmla="*/ 144 h 214"/>
              <a:gd name="T70" fmla="*/ 12 w 1270"/>
              <a:gd name="T71" fmla="*/ 140 h 214"/>
              <a:gd name="T72" fmla="*/ 27 w 1270"/>
              <a:gd name="T73" fmla="*/ 140 h 214"/>
              <a:gd name="T74" fmla="*/ 45 w 1270"/>
              <a:gd name="T75" fmla="*/ 138 h 214"/>
              <a:gd name="T76" fmla="*/ 71 w 1270"/>
              <a:gd name="T77" fmla="*/ 135 h 214"/>
              <a:gd name="T78" fmla="*/ 104 w 1270"/>
              <a:gd name="T79" fmla="*/ 133 h 214"/>
              <a:gd name="T80" fmla="*/ 146 w 1270"/>
              <a:gd name="T81" fmla="*/ 128 h 214"/>
              <a:gd name="T82" fmla="*/ 223 w 1270"/>
              <a:gd name="T83" fmla="*/ 120 h 214"/>
              <a:gd name="T84" fmla="*/ 351 w 1270"/>
              <a:gd name="T85" fmla="*/ 104 h 214"/>
              <a:gd name="T86" fmla="*/ 487 w 1270"/>
              <a:gd name="T87" fmla="*/ 90 h 214"/>
              <a:gd name="T88" fmla="*/ 613 w 1270"/>
              <a:gd name="T89" fmla="*/ 76 h 214"/>
              <a:gd name="T90" fmla="*/ 730 w 1270"/>
              <a:gd name="T91" fmla="*/ 61 h 214"/>
              <a:gd name="T92" fmla="*/ 835 w 1270"/>
              <a:gd name="T93" fmla="*/ 47 h 214"/>
              <a:gd name="T94" fmla="*/ 923 w 1270"/>
              <a:gd name="T95" fmla="*/ 34 h 214"/>
              <a:gd name="T96" fmla="*/ 992 w 1270"/>
              <a:gd name="T97" fmla="*/ 24 h 214"/>
              <a:gd name="T98" fmla="*/ 1040 w 1270"/>
              <a:gd name="T99" fmla="*/ 17 h 214"/>
              <a:gd name="T100" fmla="*/ 1069 w 1270"/>
              <a:gd name="T101" fmla="*/ 12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70" h="214">
                <a:moveTo>
                  <a:pt x="1069" y="12"/>
                </a:moveTo>
                <a:lnTo>
                  <a:pt x="1079" y="10"/>
                </a:lnTo>
                <a:lnTo>
                  <a:pt x="1088" y="7"/>
                </a:lnTo>
                <a:lnTo>
                  <a:pt x="1096" y="6"/>
                </a:lnTo>
                <a:lnTo>
                  <a:pt x="1104" y="4"/>
                </a:lnTo>
                <a:lnTo>
                  <a:pt x="1111" y="3"/>
                </a:lnTo>
                <a:lnTo>
                  <a:pt x="1117" y="2"/>
                </a:lnTo>
                <a:lnTo>
                  <a:pt x="1123" y="0"/>
                </a:lnTo>
                <a:lnTo>
                  <a:pt x="1126" y="0"/>
                </a:lnTo>
                <a:lnTo>
                  <a:pt x="1132" y="0"/>
                </a:lnTo>
                <a:lnTo>
                  <a:pt x="1138" y="3"/>
                </a:lnTo>
                <a:lnTo>
                  <a:pt x="1146" y="4"/>
                </a:lnTo>
                <a:lnTo>
                  <a:pt x="1155" y="9"/>
                </a:lnTo>
                <a:lnTo>
                  <a:pt x="1167" y="13"/>
                </a:lnTo>
                <a:lnTo>
                  <a:pt x="1178" y="17"/>
                </a:lnTo>
                <a:lnTo>
                  <a:pt x="1192" y="23"/>
                </a:lnTo>
                <a:lnTo>
                  <a:pt x="1207" y="30"/>
                </a:lnTo>
                <a:lnTo>
                  <a:pt x="1215" y="34"/>
                </a:lnTo>
                <a:lnTo>
                  <a:pt x="1222" y="38"/>
                </a:lnTo>
                <a:lnTo>
                  <a:pt x="1228" y="42"/>
                </a:lnTo>
                <a:lnTo>
                  <a:pt x="1236" y="45"/>
                </a:lnTo>
                <a:lnTo>
                  <a:pt x="1241" y="50"/>
                </a:lnTo>
                <a:lnTo>
                  <a:pt x="1245" y="54"/>
                </a:lnTo>
                <a:lnTo>
                  <a:pt x="1251" y="57"/>
                </a:lnTo>
                <a:lnTo>
                  <a:pt x="1255" y="61"/>
                </a:lnTo>
                <a:lnTo>
                  <a:pt x="1259" y="64"/>
                </a:lnTo>
                <a:lnTo>
                  <a:pt x="1262" y="68"/>
                </a:lnTo>
                <a:lnTo>
                  <a:pt x="1264" y="71"/>
                </a:lnTo>
                <a:lnTo>
                  <a:pt x="1266" y="73"/>
                </a:lnTo>
                <a:lnTo>
                  <a:pt x="1268" y="78"/>
                </a:lnTo>
                <a:lnTo>
                  <a:pt x="1270" y="81"/>
                </a:lnTo>
                <a:lnTo>
                  <a:pt x="1270" y="83"/>
                </a:lnTo>
                <a:lnTo>
                  <a:pt x="1270" y="88"/>
                </a:lnTo>
                <a:lnTo>
                  <a:pt x="1270" y="93"/>
                </a:lnTo>
                <a:lnTo>
                  <a:pt x="1270" y="99"/>
                </a:lnTo>
                <a:lnTo>
                  <a:pt x="1268" y="103"/>
                </a:lnTo>
                <a:lnTo>
                  <a:pt x="1266" y="106"/>
                </a:lnTo>
                <a:lnTo>
                  <a:pt x="1264" y="109"/>
                </a:lnTo>
                <a:lnTo>
                  <a:pt x="1261" y="111"/>
                </a:lnTo>
                <a:lnTo>
                  <a:pt x="1255" y="114"/>
                </a:lnTo>
                <a:lnTo>
                  <a:pt x="1249" y="116"/>
                </a:lnTo>
                <a:lnTo>
                  <a:pt x="1243" y="119"/>
                </a:lnTo>
                <a:lnTo>
                  <a:pt x="1236" y="120"/>
                </a:lnTo>
                <a:lnTo>
                  <a:pt x="1228" y="120"/>
                </a:lnTo>
                <a:lnTo>
                  <a:pt x="1218" y="120"/>
                </a:lnTo>
                <a:lnTo>
                  <a:pt x="1207" y="120"/>
                </a:lnTo>
                <a:lnTo>
                  <a:pt x="1195" y="120"/>
                </a:lnTo>
                <a:lnTo>
                  <a:pt x="1184" y="119"/>
                </a:lnTo>
                <a:lnTo>
                  <a:pt x="1171" y="116"/>
                </a:lnTo>
                <a:lnTo>
                  <a:pt x="1163" y="116"/>
                </a:lnTo>
                <a:lnTo>
                  <a:pt x="1155" y="114"/>
                </a:lnTo>
                <a:lnTo>
                  <a:pt x="1146" y="113"/>
                </a:lnTo>
                <a:lnTo>
                  <a:pt x="1136" y="113"/>
                </a:lnTo>
                <a:lnTo>
                  <a:pt x="1126" y="111"/>
                </a:lnTo>
                <a:lnTo>
                  <a:pt x="1115" y="111"/>
                </a:lnTo>
                <a:lnTo>
                  <a:pt x="1104" y="111"/>
                </a:lnTo>
                <a:lnTo>
                  <a:pt x="1092" y="111"/>
                </a:lnTo>
                <a:lnTo>
                  <a:pt x="1079" y="110"/>
                </a:lnTo>
                <a:lnTo>
                  <a:pt x="1065" y="110"/>
                </a:lnTo>
                <a:lnTo>
                  <a:pt x="1052" y="110"/>
                </a:lnTo>
                <a:lnTo>
                  <a:pt x="1036" y="110"/>
                </a:lnTo>
                <a:lnTo>
                  <a:pt x="1021" y="110"/>
                </a:lnTo>
                <a:lnTo>
                  <a:pt x="1006" y="110"/>
                </a:lnTo>
                <a:lnTo>
                  <a:pt x="991" y="110"/>
                </a:lnTo>
                <a:lnTo>
                  <a:pt x="973" y="110"/>
                </a:lnTo>
                <a:lnTo>
                  <a:pt x="939" y="110"/>
                </a:lnTo>
                <a:lnTo>
                  <a:pt x="904" y="110"/>
                </a:lnTo>
                <a:lnTo>
                  <a:pt x="872" y="110"/>
                </a:lnTo>
                <a:lnTo>
                  <a:pt x="841" y="111"/>
                </a:lnTo>
                <a:lnTo>
                  <a:pt x="814" y="111"/>
                </a:lnTo>
                <a:lnTo>
                  <a:pt x="788" y="113"/>
                </a:lnTo>
                <a:lnTo>
                  <a:pt x="774" y="113"/>
                </a:lnTo>
                <a:lnTo>
                  <a:pt x="763" y="114"/>
                </a:lnTo>
                <a:lnTo>
                  <a:pt x="751" y="116"/>
                </a:lnTo>
                <a:lnTo>
                  <a:pt x="740" y="116"/>
                </a:lnTo>
                <a:lnTo>
                  <a:pt x="726" y="117"/>
                </a:lnTo>
                <a:lnTo>
                  <a:pt x="713" y="119"/>
                </a:lnTo>
                <a:lnTo>
                  <a:pt x="698" y="120"/>
                </a:lnTo>
                <a:lnTo>
                  <a:pt x="680" y="123"/>
                </a:lnTo>
                <a:lnTo>
                  <a:pt x="663" y="126"/>
                </a:lnTo>
                <a:lnTo>
                  <a:pt x="642" y="127"/>
                </a:lnTo>
                <a:lnTo>
                  <a:pt x="623" y="130"/>
                </a:lnTo>
                <a:lnTo>
                  <a:pt x="600" y="134"/>
                </a:lnTo>
                <a:lnTo>
                  <a:pt x="577" y="137"/>
                </a:lnTo>
                <a:lnTo>
                  <a:pt x="552" y="140"/>
                </a:lnTo>
                <a:lnTo>
                  <a:pt x="525" y="144"/>
                </a:lnTo>
                <a:lnTo>
                  <a:pt x="498" y="148"/>
                </a:lnTo>
                <a:lnTo>
                  <a:pt x="470" y="152"/>
                </a:lnTo>
                <a:lnTo>
                  <a:pt x="441" y="158"/>
                </a:lnTo>
                <a:lnTo>
                  <a:pt x="410" y="162"/>
                </a:lnTo>
                <a:lnTo>
                  <a:pt x="378" y="168"/>
                </a:lnTo>
                <a:lnTo>
                  <a:pt x="361" y="171"/>
                </a:lnTo>
                <a:lnTo>
                  <a:pt x="345" y="173"/>
                </a:lnTo>
                <a:lnTo>
                  <a:pt x="328" y="176"/>
                </a:lnTo>
                <a:lnTo>
                  <a:pt x="313" y="179"/>
                </a:lnTo>
                <a:lnTo>
                  <a:pt x="299" y="180"/>
                </a:lnTo>
                <a:lnTo>
                  <a:pt x="284" y="183"/>
                </a:lnTo>
                <a:lnTo>
                  <a:pt x="270" y="186"/>
                </a:lnTo>
                <a:lnTo>
                  <a:pt x="257" y="188"/>
                </a:lnTo>
                <a:lnTo>
                  <a:pt x="246" y="190"/>
                </a:lnTo>
                <a:lnTo>
                  <a:pt x="232" y="192"/>
                </a:lnTo>
                <a:lnTo>
                  <a:pt x="221" y="195"/>
                </a:lnTo>
                <a:lnTo>
                  <a:pt x="209" y="196"/>
                </a:lnTo>
                <a:lnTo>
                  <a:pt x="200" y="197"/>
                </a:lnTo>
                <a:lnTo>
                  <a:pt x="188" y="199"/>
                </a:lnTo>
                <a:lnTo>
                  <a:pt x="179" y="200"/>
                </a:lnTo>
                <a:lnTo>
                  <a:pt x="169" y="203"/>
                </a:lnTo>
                <a:lnTo>
                  <a:pt x="161" y="204"/>
                </a:lnTo>
                <a:lnTo>
                  <a:pt x="152" y="206"/>
                </a:lnTo>
                <a:lnTo>
                  <a:pt x="144" y="206"/>
                </a:lnTo>
                <a:lnTo>
                  <a:pt x="136" y="207"/>
                </a:lnTo>
                <a:lnTo>
                  <a:pt x="131" y="209"/>
                </a:lnTo>
                <a:lnTo>
                  <a:pt x="123" y="210"/>
                </a:lnTo>
                <a:lnTo>
                  <a:pt x="112" y="211"/>
                </a:lnTo>
                <a:lnTo>
                  <a:pt x="102" y="213"/>
                </a:lnTo>
                <a:lnTo>
                  <a:pt x="94" y="214"/>
                </a:lnTo>
                <a:lnTo>
                  <a:pt x="89" y="214"/>
                </a:lnTo>
                <a:lnTo>
                  <a:pt x="85" y="214"/>
                </a:lnTo>
                <a:lnTo>
                  <a:pt x="79" y="214"/>
                </a:lnTo>
                <a:lnTo>
                  <a:pt x="71" y="213"/>
                </a:lnTo>
                <a:lnTo>
                  <a:pt x="64" y="210"/>
                </a:lnTo>
                <a:lnTo>
                  <a:pt x="56" y="206"/>
                </a:lnTo>
                <a:lnTo>
                  <a:pt x="52" y="203"/>
                </a:lnTo>
                <a:lnTo>
                  <a:pt x="48" y="200"/>
                </a:lnTo>
                <a:lnTo>
                  <a:pt x="45" y="196"/>
                </a:lnTo>
                <a:lnTo>
                  <a:pt x="39" y="193"/>
                </a:lnTo>
                <a:lnTo>
                  <a:pt x="35" y="189"/>
                </a:lnTo>
                <a:lnTo>
                  <a:pt x="31" y="185"/>
                </a:lnTo>
                <a:lnTo>
                  <a:pt x="25" y="179"/>
                </a:lnTo>
                <a:lnTo>
                  <a:pt x="22" y="173"/>
                </a:lnTo>
                <a:lnTo>
                  <a:pt x="16" y="169"/>
                </a:lnTo>
                <a:lnTo>
                  <a:pt x="12" y="166"/>
                </a:lnTo>
                <a:lnTo>
                  <a:pt x="8" y="162"/>
                </a:lnTo>
                <a:lnTo>
                  <a:pt x="6" y="159"/>
                </a:lnTo>
                <a:lnTo>
                  <a:pt x="4" y="155"/>
                </a:lnTo>
                <a:lnTo>
                  <a:pt x="2" y="152"/>
                </a:lnTo>
                <a:lnTo>
                  <a:pt x="0" y="150"/>
                </a:lnTo>
                <a:lnTo>
                  <a:pt x="0" y="148"/>
                </a:lnTo>
                <a:lnTo>
                  <a:pt x="0" y="145"/>
                </a:lnTo>
                <a:lnTo>
                  <a:pt x="2" y="144"/>
                </a:lnTo>
                <a:lnTo>
                  <a:pt x="4" y="142"/>
                </a:lnTo>
                <a:lnTo>
                  <a:pt x="6" y="141"/>
                </a:lnTo>
                <a:lnTo>
                  <a:pt x="8" y="141"/>
                </a:lnTo>
                <a:lnTo>
                  <a:pt x="12" y="140"/>
                </a:lnTo>
                <a:lnTo>
                  <a:pt x="16" y="140"/>
                </a:lnTo>
                <a:lnTo>
                  <a:pt x="22" y="140"/>
                </a:lnTo>
                <a:lnTo>
                  <a:pt x="23" y="140"/>
                </a:lnTo>
                <a:lnTo>
                  <a:pt x="27" y="140"/>
                </a:lnTo>
                <a:lnTo>
                  <a:pt x="31" y="140"/>
                </a:lnTo>
                <a:lnTo>
                  <a:pt x="35" y="138"/>
                </a:lnTo>
                <a:lnTo>
                  <a:pt x="39" y="138"/>
                </a:lnTo>
                <a:lnTo>
                  <a:pt x="45" y="138"/>
                </a:lnTo>
                <a:lnTo>
                  <a:pt x="50" y="138"/>
                </a:lnTo>
                <a:lnTo>
                  <a:pt x="56" y="137"/>
                </a:lnTo>
                <a:lnTo>
                  <a:pt x="64" y="137"/>
                </a:lnTo>
                <a:lnTo>
                  <a:pt x="71" y="135"/>
                </a:lnTo>
                <a:lnTo>
                  <a:pt x="79" y="135"/>
                </a:lnTo>
                <a:lnTo>
                  <a:pt x="87" y="134"/>
                </a:lnTo>
                <a:lnTo>
                  <a:pt x="94" y="134"/>
                </a:lnTo>
                <a:lnTo>
                  <a:pt x="104" y="133"/>
                </a:lnTo>
                <a:lnTo>
                  <a:pt x="113" y="131"/>
                </a:lnTo>
                <a:lnTo>
                  <a:pt x="125" y="131"/>
                </a:lnTo>
                <a:lnTo>
                  <a:pt x="135" y="130"/>
                </a:lnTo>
                <a:lnTo>
                  <a:pt x="146" y="128"/>
                </a:lnTo>
                <a:lnTo>
                  <a:pt x="158" y="127"/>
                </a:lnTo>
                <a:lnTo>
                  <a:pt x="169" y="126"/>
                </a:lnTo>
                <a:lnTo>
                  <a:pt x="194" y="123"/>
                </a:lnTo>
                <a:lnTo>
                  <a:pt x="223" y="120"/>
                </a:lnTo>
                <a:lnTo>
                  <a:pt x="251" y="117"/>
                </a:lnTo>
                <a:lnTo>
                  <a:pt x="282" y="113"/>
                </a:lnTo>
                <a:lnTo>
                  <a:pt x="316" y="109"/>
                </a:lnTo>
                <a:lnTo>
                  <a:pt x="351" y="104"/>
                </a:lnTo>
                <a:lnTo>
                  <a:pt x="385" y="102"/>
                </a:lnTo>
                <a:lnTo>
                  <a:pt x="420" y="97"/>
                </a:lnTo>
                <a:lnTo>
                  <a:pt x="452" y="95"/>
                </a:lnTo>
                <a:lnTo>
                  <a:pt x="487" y="90"/>
                </a:lnTo>
                <a:lnTo>
                  <a:pt x="519" y="86"/>
                </a:lnTo>
                <a:lnTo>
                  <a:pt x="550" y="83"/>
                </a:lnTo>
                <a:lnTo>
                  <a:pt x="583" y="79"/>
                </a:lnTo>
                <a:lnTo>
                  <a:pt x="613" y="76"/>
                </a:lnTo>
                <a:lnTo>
                  <a:pt x="642" y="72"/>
                </a:lnTo>
                <a:lnTo>
                  <a:pt x="673" y="68"/>
                </a:lnTo>
                <a:lnTo>
                  <a:pt x="701" y="65"/>
                </a:lnTo>
                <a:lnTo>
                  <a:pt x="730" y="61"/>
                </a:lnTo>
                <a:lnTo>
                  <a:pt x="757" y="57"/>
                </a:lnTo>
                <a:lnTo>
                  <a:pt x="784" y="54"/>
                </a:lnTo>
                <a:lnTo>
                  <a:pt x="809" y="50"/>
                </a:lnTo>
                <a:lnTo>
                  <a:pt x="835" y="47"/>
                </a:lnTo>
                <a:lnTo>
                  <a:pt x="858" y="44"/>
                </a:lnTo>
                <a:lnTo>
                  <a:pt x="881" y="40"/>
                </a:lnTo>
                <a:lnTo>
                  <a:pt x="904" y="37"/>
                </a:lnTo>
                <a:lnTo>
                  <a:pt x="923" y="34"/>
                </a:lnTo>
                <a:lnTo>
                  <a:pt x="943" y="33"/>
                </a:lnTo>
                <a:lnTo>
                  <a:pt x="960" y="30"/>
                </a:lnTo>
                <a:lnTo>
                  <a:pt x="977" y="27"/>
                </a:lnTo>
                <a:lnTo>
                  <a:pt x="992" y="24"/>
                </a:lnTo>
                <a:lnTo>
                  <a:pt x="1006" y="23"/>
                </a:lnTo>
                <a:lnTo>
                  <a:pt x="1017" y="21"/>
                </a:lnTo>
                <a:lnTo>
                  <a:pt x="1029" y="19"/>
                </a:lnTo>
                <a:lnTo>
                  <a:pt x="1040" y="17"/>
                </a:lnTo>
                <a:lnTo>
                  <a:pt x="1048" y="16"/>
                </a:lnTo>
                <a:lnTo>
                  <a:pt x="1058" y="14"/>
                </a:lnTo>
                <a:lnTo>
                  <a:pt x="1063" y="13"/>
                </a:lnTo>
                <a:lnTo>
                  <a:pt x="1069" y="12"/>
                </a:lnTo>
                <a:lnTo>
                  <a:pt x="1069" y="12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2"/>
          <p:cNvSpPr/>
          <p:nvPr/>
        </p:nvSpPr>
        <p:spPr bwMode="auto">
          <a:xfrm>
            <a:off x="1958821" y="1512794"/>
            <a:ext cx="828537" cy="1708859"/>
          </a:xfrm>
          <a:custGeom>
            <a:avLst/>
            <a:gdLst>
              <a:gd name="T0" fmla="*/ 61 w 577"/>
              <a:gd name="T1" fmla="*/ 462 h 1189"/>
              <a:gd name="T2" fmla="*/ 82 w 577"/>
              <a:gd name="T3" fmla="*/ 374 h 1189"/>
              <a:gd name="T4" fmla="*/ 100 w 577"/>
              <a:gd name="T5" fmla="*/ 292 h 1189"/>
              <a:gd name="T6" fmla="*/ 109 w 577"/>
              <a:gd name="T7" fmla="*/ 217 h 1189"/>
              <a:gd name="T8" fmla="*/ 117 w 577"/>
              <a:gd name="T9" fmla="*/ 151 h 1189"/>
              <a:gd name="T10" fmla="*/ 121 w 577"/>
              <a:gd name="T11" fmla="*/ 100 h 1189"/>
              <a:gd name="T12" fmla="*/ 119 w 577"/>
              <a:gd name="T13" fmla="*/ 65 h 1189"/>
              <a:gd name="T14" fmla="*/ 113 w 577"/>
              <a:gd name="T15" fmla="*/ 46 h 1189"/>
              <a:gd name="T16" fmla="*/ 100 w 577"/>
              <a:gd name="T17" fmla="*/ 30 h 1189"/>
              <a:gd name="T18" fmla="*/ 94 w 577"/>
              <a:gd name="T19" fmla="*/ 13 h 1189"/>
              <a:gd name="T20" fmla="*/ 109 w 577"/>
              <a:gd name="T21" fmla="*/ 0 h 1189"/>
              <a:gd name="T22" fmla="*/ 132 w 577"/>
              <a:gd name="T23" fmla="*/ 3 h 1189"/>
              <a:gd name="T24" fmla="*/ 157 w 577"/>
              <a:gd name="T25" fmla="*/ 12 h 1189"/>
              <a:gd name="T26" fmla="*/ 188 w 577"/>
              <a:gd name="T27" fmla="*/ 24 h 1189"/>
              <a:gd name="T28" fmla="*/ 209 w 577"/>
              <a:gd name="T29" fmla="*/ 37 h 1189"/>
              <a:gd name="T30" fmla="*/ 222 w 577"/>
              <a:gd name="T31" fmla="*/ 50 h 1189"/>
              <a:gd name="T32" fmla="*/ 230 w 577"/>
              <a:gd name="T33" fmla="*/ 62 h 1189"/>
              <a:gd name="T34" fmla="*/ 226 w 577"/>
              <a:gd name="T35" fmla="*/ 95 h 1189"/>
              <a:gd name="T36" fmla="*/ 218 w 577"/>
              <a:gd name="T37" fmla="*/ 127 h 1189"/>
              <a:gd name="T38" fmla="*/ 211 w 577"/>
              <a:gd name="T39" fmla="*/ 153 h 1189"/>
              <a:gd name="T40" fmla="*/ 201 w 577"/>
              <a:gd name="T41" fmla="*/ 191 h 1189"/>
              <a:gd name="T42" fmla="*/ 190 w 577"/>
              <a:gd name="T43" fmla="*/ 244 h 1189"/>
              <a:gd name="T44" fmla="*/ 172 w 577"/>
              <a:gd name="T45" fmla="*/ 329 h 1189"/>
              <a:gd name="T46" fmla="*/ 136 w 577"/>
              <a:gd name="T47" fmla="*/ 469 h 1189"/>
              <a:gd name="T48" fmla="*/ 96 w 577"/>
              <a:gd name="T49" fmla="*/ 586 h 1189"/>
              <a:gd name="T50" fmla="*/ 77 w 577"/>
              <a:gd name="T51" fmla="*/ 641 h 1189"/>
              <a:gd name="T52" fmla="*/ 63 w 577"/>
              <a:gd name="T53" fmla="*/ 682 h 1189"/>
              <a:gd name="T54" fmla="*/ 58 w 577"/>
              <a:gd name="T55" fmla="*/ 710 h 1189"/>
              <a:gd name="T56" fmla="*/ 59 w 577"/>
              <a:gd name="T57" fmla="*/ 723 h 1189"/>
              <a:gd name="T58" fmla="*/ 81 w 577"/>
              <a:gd name="T59" fmla="*/ 741 h 1189"/>
              <a:gd name="T60" fmla="*/ 130 w 577"/>
              <a:gd name="T61" fmla="*/ 772 h 1189"/>
              <a:gd name="T62" fmla="*/ 209 w 577"/>
              <a:gd name="T63" fmla="*/ 817 h 1189"/>
              <a:gd name="T64" fmla="*/ 316 w 577"/>
              <a:gd name="T65" fmla="*/ 875 h 1189"/>
              <a:gd name="T66" fmla="*/ 412 w 577"/>
              <a:gd name="T67" fmla="*/ 933 h 1189"/>
              <a:gd name="T68" fmla="*/ 483 w 577"/>
              <a:gd name="T69" fmla="*/ 979 h 1189"/>
              <a:gd name="T70" fmla="*/ 531 w 577"/>
              <a:gd name="T71" fmla="*/ 1017 h 1189"/>
              <a:gd name="T72" fmla="*/ 555 w 577"/>
              <a:gd name="T73" fmla="*/ 1052 h 1189"/>
              <a:gd name="T74" fmla="*/ 575 w 577"/>
              <a:gd name="T75" fmla="*/ 1103 h 1189"/>
              <a:gd name="T76" fmla="*/ 575 w 577"/>
              <a:gd name="T77" fmla="*/ 1144 h 1189"/>
              <a:gd name="T78" fmla="*/ 571 w 577"/>
              <a:gd name="T79" fmla="*/ 1165 h 1189"/>
              <a:gd name="T80" fmla="*/ 567 w 577"/>
              <a:gd name="T81" fmla="*/ 1179 h 1189"/>
              <a:gd name="T82" fmla="*/ 561 w 577"/>
              <a:gd name="T83" fmla="*/ 1188 h 1189"/>
              <a:gd name="T84" fmla="*/ 557 w 577"/>
              <a:gd name="T85" fmla="*/ 1189 h 1189"/>
              <a:gd name="T86" fmla="*/ 540 w 577"/>
              <a:gd name="T87" fmla="*/ 1178 h 1189"/>
              <a:gd name="T88" fmla="*/ 509 w 577"/>
              <a:gd name="T89" fmla="*/ 1152 h 1189"/>
              <a:gd name="T90" fmla="*/ 469 w 577"/>
              <a:gd name="T91" fmla="*/ 1113 h 1189"/>
              <a:gd name="T92" fmla="*/ 400 w 577"/>
              <a:gd name="T93" fmla="*/ 1045 h 1189"/>
              <a:gd name="T94" fmla="*/ 270 w 577"/>
              <a:gd name="T95" fmla="*/ 935 h 1189"/>
              <a:gd name="T96" fmla="*/ 142 w 577"/>
              <a:gd name="T97" fmla="*/ 848 h 1189"/>
              <a:gd name="T98" fmla="*/ 81 w 577"/>
              <a:gd name="T99" fmla="*/ 806 h 1189"/>
              <a:gd name="T100" fmla="*/ 35 w 577"/>
              <a:gd name="T101" fmla="*/ 775 h 1189"/>
              <a:gd name="T102" fmla="*/ 8 w 577"/>
              <a:gd name="T103" fmla="*/ 752 h 1189"/>
              <a:gd name="T104" fmla="*/ 0 w 577"/>
              <a:gd name="T105" fmla="*/ 743 h 1189"/>
              <a:gd name="T106" fmla="*/ 0 w 577"/>
              <a:gd name="T107" fmla="*/ 735 h 1189"/>
              <a:gd name="T108" fmla="*/ 0 w 577"/>
              <a:gd name="T109" fmla="*/ 724 h 1189"/>
              <a:gd name="T110" fmla="*/ 2 w 577"/>
              <a:gd name="T111" fmla="*/ 705 h 1189"/>
              <a:gd name="T112" fmla="*/ 8 w 577"/>
              <a:gd name="T113" fmla="*/ 681 h 1189"/>
              <a:gd name="T114" fmla="*/ 14 w 577"/>
              <a:gd name="T115" fmla="*/ 650 h 1189"/>
              <a:gd name="T116" fmla="*/ 23 w 577"/>
              <a:gd name="T117" fmla="*/ 613 h 1189"/>
              <a:gd name="T118" fmla="*/ 33 w 577"/>
              <a:gd name="T119" fmla="*/ 571 h 1189"/>
              <a:gd name="T120" fmla="*/ 42 w 577"/>
              <a:gd name="T121" fmla="*/ 536 h 1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77" h="1189">
                <a:moveTo>
                  <a:pt x="42" y="536"/>
                </a:moveTo>
                <a:lnTo>
                  <a:pt x="50" y="510"/>
                </a:lnTo>
                <a:lnTo>
                  <a:pt x="56" y="486"/>
                </a:lnTo>
                <a:lnTo>
                  <a:pt x="61" y="462"/>
                </a:lnTo>
                <a:lnTo>
                  <a:pt x="67" y="440"/>
                </a:lnTo>
                <a:lnTo>
                  <a:pt x="73" y="417"/>
                </a:lnTo>
                <a:lnTo>
                  <a:pt x="79" y="395"/>
                </a:lnTo>
                <a:lnTo>
                  <a:pt x="82" y="374"/>
                </a:lnTo>
                <a:lnTo>
                  <a:pt x="88" y="352"/>
                </a:lnTo>
                <a:lnTo>
                  <a:pt x="92" y="331"/>
                </a:lnTo>
                <a:lnTo>
                  <a:pt x="96" y="312"/>
                </a:lnTo>
                <a:lnTo>
                  <a:pt x="100" y="292"/>
                </a:lnTo>
                <a:lnTo>
                  <a:pt x="102" y="272"/>
                </a:lnTo>
                <a:lnTo>
                  <a:pt x="105" y="254"/>
                </a:lnTo>
                <a:lnTo>
                  <a:pt x="107" y="236"/>
                </a:lnTo>
                <a:lnTo>
                  <a:pt x="109" y="217"/>
                </a:lnTo>
                <a:lnTo>
                  <a:pt x="113" y="199"/>
                </a:lnTo>
                <a:lnTo>
                  <a:pt x="113" y="182"/>
                </a:lnTo>
                <a:lnTo>
                  <a:pt x="115" y="167"/>
                </a:lnTo>
                <a:lnTo>
                  <a:pt x="117" y="151"/>
                </a:lnTo>
                <a:lnTo>
                  <a:pt x="119" y="137"/>
                </a:lnTo>
                <a:lnTo>
                  <a:pt x="119" y="124"/>
                </a:lnTo>
                <a:lnTo>
                  <a:pt x="119" y="112"/>
                </a:lnTo>
                <a:lnTo>
                  <a:pt x="121" y="100"/>
                </a:lnTo>
                <a:lnTo>
                  <a:pt x="121" y="91"/>
                </a:lnTo>
                <a:lnTo>
                  <a:pt x="121" y="82"/>
                </a:lnTo>
                <a:lnTo>
                  <a:pt x="119" y="74"/>
                </a:lnTo>
                <a:lnTo>
                  <a:pt x="119" y="65"/>
                </a:lnTo>
                <a:lnTo>
                  <a:pt x="119" y="60"/>
                </a:lnTo>
                <a:lnTo>
                  <a:pt x="117" y="54"/>
                </a:lnTo>
                <a:lnTo>
                  <a:pt x="115" y="50"/>
                </a:lnTo>
                <a:lnTo>
                  <a:pt x="113" y="46"/>
                </a:lnTo>
                <a:lnTo>
                  <a:pt x="113" y="43"/>
                </a:lnTo>
                <a:lnTo>
                  <a:pt x="107" y="38"/>
                </a:lnTo>
                <a:lnTo>
                  <a:pt x="102" y="34"/>
                </a:lnTo>
                <a:lnTo>
                  <a:pt x="100" y="30"/>
                </a:lnTo>
                <a:lnTo>
                  <a:pt x="96" y="26"/>
                </a:lnTo>
                <a:lnTo>
                  <a:pt x="96" y="22"/>
                </a:lnTo>
                <a:lnTo>
                  <a:pt x="94" y="17"/>
                </a:lnTo>
                <a:lnTo>
                  <a:pt x="94" y="13"/>
                </a:lnTo>
                <a:lnTo>
                  <a:pt x="96" y="9"/>
                </a:lnTo>
                <a:lnTo>
                  <a:pt x="100" y="5"/>
                </a:lnTo>
                <a:lnTo>
                  <a:pt x="104" y="2"/>
                </a:lnTo>
                <a:lnTo>
                  <a:pt x="109" y="0"/>
                </a:lnTo>
                <a:lnTo>
                  <a:pt x="117" y="0"/>
                </a:lnTo>
                <a:lnTo>
                  <a:pt x="121" y="0"/>
                </a:lnTo>
                <a:lnTo>
                  <a:pt x="127" y="2"/>
                </a:lnTo>
                <a:lnTo>
                  <a:pt x="132" y="3"/>
                </a:lnTo>
                <a:lnTo>
                  <a:pt x="138" y="5"/>
                </a:lnTo>
                <a:lnTo>
                  <a:pt x="144" y="6"/>
                </a:lnTo>
                <a:lnTo>
                  <a:pt x="151" y="9"/>
                </a:lnTo>
                <a:lnTo>
                  <a:pt x="157" y="12"/>
                </a:lnTo>
                <a:lnTo>
                  <a:pt x="165" y="15"/>
                </a:lnTo>
                <a:lnTo>
                  <a:pt x="172" y="17"/>
                </a:lnTo>
                <a:lnTo>
                  <a:pt x="180" y="20"/>
                </a:lnTo>
                <a:lnTo>
                  <a:pt x="188" y="24"/>
                </a:lnTo>
                <a:lnTo>
                  <a:pt x="194" y="27"/>
                </a:lnTo>
                <a:lnTo>
                  <a:pt x="199" y="30"/>
                </a:lnTo>
                <a:lnTo>
                  <a:pt x="205" y="34"/>
                </a:lnTo>
                <a:lnTo>
                  <a:pt x="209" y="37"/>
                </a:lnTo>
                <a:lnTo>
                  <a:pt x="213" y="40"/>
                </a:lnTo>
                <a:lnTo>
                  <a:pt x="217" y="44"/>
                </a:lnTo>
                <a:lnTo>
                  <a:pt x="220" y="47"/>
                </a:lnTo>
                <a:lnTo>
                  <a:pt x="222" y="50"/>
                </a:lnTo>
                <a:lnTo>
                  <a:pt x="226" y="53"/>
                </a:lnTo>
                <a:lnTo>
                  <a:pt x="228" y="57"/>
                </a:lnTo>
                <a:lnTo>
                  <a:pt x="228" y="60"/>
                </a:lnTo>
                <a:lnTo>
                  <a:pt x="230" y="62"/>
                </a:lnTo>
                <a:lnTo>
                  <a:pt x="230" y="67"/>
                </a:lnTo>
                <a:lnTo>
                  <a:pt x="230" y="74"/>
                </a:lnTo>
                <a:lnTo>
                  <a:pt x="228" y="81"/>
                </a:lnTo>
                <a:lnTo>
                  <a:pt x="226" y="95"/>
                </a:lnTo>
                <a:lnTo>
                  <a:pt x="222" y="110"/>
                </a:lnTo>
                <a:lnTo>
                  <a:pt x="220" y="117"/>
                </a:lnTo>
                <a:lnTo>
                  <a:pt x="218" y="124"/>
                </a:lnTo>
                <a:lnTo>
                  <a:pt x="218" y="127"/>
                </a:lnTo>
                <a:lnTo>
                  <a:pt x="217" y="133"/>
                </a:lnTo>
                <a:lnTo>
                  <a:pt x="215" y="138"/>
                </a:lnTo>
                <a:lnTo>
                  <a:pt x="213" y="144"/>
                </a:lnTo>
                <a:lnTo>
                  <a:pt x="211" y="153"/>
                </a:lnTo>
                <a:lnTo>
                  <a:pt x="209" y="161"/>
                </a:lnTo>
                <a:lnTo>
                  <a:pt x="207" y="169"/>
                </a:lnTo>
                <a:lnTo>
                  <a:pt x="203" y="179"/>
                </a:lnTo>
                <a:lnTo>
                  <a:pt x="201" y="191"/>
                </a:lnTo>
                <a:lnTo>
                  <a:pt x="199" y="203"/>
                </a:lnTo>
                <a:lnTo>
                  <a:pt x="195" y="216"/>
                </a:lnTo>
                <a:lnTo>
                  <a:pt x="194" y="229"/>
                </a:lnTo>
                <a:lnTo>
                  <a:pt x="190" y="244"/>
                </a:lnTo>
                <a:lnTo>
                  <a:pt x="188" y="260"/>
                </a:lnTo>
                <a:lnTo>
                  <a:pt x="184" y="275"/>
                </a:lnTo>
                <a:lnTo>
                  <a:pt x="182" y="292"/>
                </a:lnTo>
                <a:lnTo>
                  <a:pt x="172" y="329"/>
                </a:lnTo>
                <a:lnTo>
                  <a:pt x="165" y="365"/>
                </a:lnTo>
                <a:lnTo>
                  <a:pt x="155" y="400"/>
                </a:lnTo>
                <a:lnTo>
                  <a:pt x="146" y="436"/>
                </a:lnTo>
                <a:lnTo>
                  <a:pt x="136" y="469"/>
                </a:lnTo>
                <a:lnTo>
                  <a:pt x="125" y="503"/>
                </a:lnTo>
                <a:lnTo>
                  <a:pt x="113" y="537"/>
                </a:lnTo>
                <a:lnTo>
                  <a:pt x="102" y="569"/>
                </a:lnTo>
                <a:lnTo>
                  <a:pt x="96" y="586"/>
                </a:lnTo>
                <a:lnTo>
                  <a:pt x="90" y="600"/>
                </a:lnTo>
                <a:lnTo>
                  <a:pt x="86" y="614"/>
                </a:lnTo>
                <a:lnTo>
                  <a:pt x="81" y="628"/>
                </a:lnTo>
                <a:lnTo>
                  <a:pt x="77" y="641"/>
                </a:lnTo>
                <a:lnTo>
                  <a:pt x="73" y="652"/>
                </a:lnTo>
                <a:lnTo>
                  <a:pt x="69" y="664"/>
                </a:lnTo>
                <a:lnTo>
                  <a:pt x="67" y="674"/>
                </a:lnTo>
                <a:lnTo>
                  <a:pt x="63" y="682"/>
                </a:lnTo>
                <a:lnTo>
                  <a:pt x="61" y="690"/>
                </a:lnTo>
                <a:lnTo>
                  <a:pt x="59" y="697"/>
                </a:lnTo>
                <a:lnTo>
                  <a:pt x="59" y="705"/>
                </a:lnTo>
                <a:lnTo>
                  <a:pt x="58" y="710"/>
                </a:lnTo>
                <a:lnTo>
                  <a:pt x="58" y="714"/>
                </a:lnTo>
                <a:lnTo>
                  <a:pt x="58" y="717"/>
                </a:lnTo>
                <a:lnTo>
                  <a:pt x="59" y="720"/>
                </a:lnTo>
                <a:lnTo>
                  <a:pt x="59" y="723"/>
                </a:lnTo>
                <a:lnTo>
                  <a:pt x="63" y="726"/>
                </a:lnTo>
                <a:lnTo>
                  <a:pt x="67" y="730"/>
                </a:lnTo>
                <a:lnTo>
                  <a:pt x="73" y="735"/>
                </a:lnTo>
                <a:lnTo>
                  <a:pt x="81" y="741"/>
                </a:lnTo>
                <a:lnTo>
                  <a:pt x="90" y="748"/>
                </a:lnTo>
                <a:lnTo>
                  <a:pt x="104" y="755"/>
                </a:lnTo>
                <a:lnTo>
                  <a:pt x="115" y="764"/>
                </a:lnTo>
                <a:lnTo>
                  <a:pt x="130" y="772"/>
                </a:lnTo>
                <a:lnTo>
                  <a:pt x="148" y="782"/>
                </a:lnTo>
                <a:lnTo>
                  <a:pt x="167" y="793"/>
                </a:lnTo>
                <a:lnTo>
                  <a:pt x="188" y="804"/>
                </a:lnTo>
                <a:lnTo>
                  <a:pt x="209" y="817"/>
                </a:lnTo>
                <a:lnTo>
                  <a:pt x="234" y="830"/>
                </a:lnTo>
                <a:lnTo>
                  <a:pt x="261" y="844"/>
                </a:lnTo>
                <a:lnTo>
                  <a:pt x="287" y="859"/>
                </a:lnTo>
                <a:lnTo>
                  <a:pt x="316" y="875"/>
                </a:lnTo>
                <a:lnTo>
                  <a:pt x="343" y="890"/>
                </a:lnTo>
                <a:lnTo>
                  <a:pt x="368" y="906"/>
                </a:lnTo>
                <a:lnTo>
                  <a:pt x="391" y="920"/>
                </a:lnTo>
                <a:lnTo>
                  <a:pt x="412" y="933"/>
                </a:lnTo>
                <a:lnTo>
                  <a:pt x="433" y="945"/>
                </a:lnTo>
                <a:lnTo>
                  <a:pt x="450" y="958"/>
                </a:lnTo>
                <a:lnTo>
                  <a:pt x="467" y="969"/>
                </a:lnTo>
                <a:lnTo>
                  <a:pt x="483" y="979"/>
                </a:lnTo>
                <a:lnTo>
                  <a:pt x="498" y="990"/>
                </a:lnTo>
                <a:lnTo>
                  <a:pt x="509" y="999"/>
                </a:lnTo>
                <a:lnTo>
                  <a:pt x="521" y="1009"/>
                </a:lnTo>
                <a:lnTo>
                  <a:pt x="531" y="1017"/>
                </a:lnTo>
                <a:lnTo>
                  <a:pt x="538" y="1024"/>
                </a:lnTo>
                <a:lnTo>
                  <a:pt x="544" y="1033"/>
                </a:lnTo>
                <a:lnTo>
                  <a:pt x="548" y="1038"/>
                </a:lnTo>
                <a:lnTo>
                  <a:pt x="555" y="1052"/>
                </a:lnTo>
                <a:lnTo>
                  <a:pt x="563" y="1065"/>
                </a:lnTo>
                <a:lnTo>
                  <a:pt x="567" y="1078"/>
                </a:lnTo>
                <a:lnTo>
                  <a:pt x="571" y="1090"/>
                </a:lnTo>
                <a:lnTo>
                  <a:pt x="575" y="1103"/>
                </a:lnTo>
                <a:lnTo>
                  <a:pt x="577" y="1114"/>
                </a:lnTo>
                <a:lnTo>
                  <a:pt x="577" y="1126"/>
                </a:lnTo>
                <a:lnTo>
                  <a:pt x="575" y="1137"/>
                </a:lnTo>
                <a:lnTo>
                  <a:pt x="575" y="1144"/>
                </a:lnTo>
                <a:lnTo>
                  <a:pt x="573" y="1149"/>
                </a:lnTo>
                <a:lnTo>
                  <a:pt x="573" y="1155"/>
                </a:lnTo>
                <a:lnTo>
                  <a:pt x="571" y="1159"/>
                </a:lnTo>
                <a:lnTo>
                  <a:pt x="571" y="1165"/>
                </a:lnTo>
                <a:lnTo>
                  <a:pt x="569" y="1169"/>
                </a:lnTo>
                <a:lnTo>
                  <a:pt x="569" y="1173"/>
                </a:lnTo>
                <a:lnTo>
                  <a:pt x="567" y="1176"/>
                </a:lnTo>
                <a:lnTo>
                  <a:pt x="567" y="1179"/>
                </a:lnTo>
                <a:lnTo>
                  <a:pt x="565" y="1182"/>
                </a:lnTo>
                <a:lnTo>
                  <a:pt x="565" y="1185"/>
                </a:lnTo>
                <a:lnTo>
                  <a:pt x="563" y="1186"/>
                </a:lnTo>
                <a:lnTo>
                  <a:pt x="561" y="1188"/>
                </a:lnTo>
                <a:lnTo>
                  <a:pt x="561" y="1189"/>
                </a:lnTo>
                <a:lnTo>
                  <a:pt x="559" y="1189"/>
                </a:lnTo>
                <a:lnTo>
                  <a:pt x="559" y="1189"/>
                </a:lnTo>
                <a:lnTo>
                  <a:pt x="557" y="1189"/>
                </a:lnTo>
                <a:lnTo>
                  <a:pt x="554" y="1188"/>
                </a:lnTo>
                <a:lnTo>
                  <a:pt x="550" y="1185"/>
                </a:lnTo>
                <a:lnTo>
                  <a:pt x="546" y="1182"/>
                </a:lnTo>
                <a:lnTo>
                  <a:pt x="540" y="1178"/>
                </a:lnTo>
                <a:lnTo>
                  <a:pt x="532" y="1172"/>
                </a:lnTo>
                <a:lnTo>
                  <a:pt x="527" y="1166"/>
                </a:lnTo>
                <a:lnTo>
                  <a:pt x="519" y="1159"/>
                </a:lnTo>
                <a:lnTo>
                  <a:pt x="509" y="1152"/>
                </a:lnTo>
                <a:lnTo>
                  <a:pt x="502" y="1144"/>
                </a:lnTo>
                <a:lnTo>
                  <a:pt x="492" y="1134"/>
                </a:lnTo>
                <a:lnTo>
                  <a:pt x="481" y="1124"/>
                </a:lnTo>
                <a:lnTo>
                  <a:pt x="469" y="1113"/>
                </a:lnTo>
                <a:lnTo>
                  <a:pt x="458" y="1100"/>
                </a:lnTo>
                <a:lnTo>
                  <a:pt x="444" y="1088"/>
                </a:lnTo>
                <a:lnTo>
                  <a:pt x="431" y="1073"/>
                </a:lnTo>
                <a:lnTo>
                  <a:pt x="400" y="1045"/>
                </a:lnTo>
                <a:lnTo>
                  <a:pt x="370" y="1017"/>
                </a:lnTo>
                <a:lnTo>
                  <a:pt x="337" y="989"/>
                </a:lnTo>
                <a:lnTo>
                  <a:pt x="305" y="962"/>
                </a:lnTo>
                <a:lnTo>
                  <a:pt x="270" y="935"/>
                </a:lnTo>
                <a:lnTo>
                  <a:pt x="234" y="909"/>
                </a:lnTo>
                <a:lnTo>
                  <a:pt x="197" y="883"/>
                </a:lnTo>
                <a:lnTo>
                  <a:pt x="161" y="859"/>
                </a:lnTo>
                <a:lnTo>
                  <a:pt x="142" y="848"/>
                </a:lnTo>
                <a:lnTo>
                  <a:pt x="125" y="837"/>
                </a:lnTo>
                <a:lnTo>
                  <a:pt x="109" y="826"/>
                </a:lnTo>
                <a:lnTo>
                  <a:pt x="94" y="816"/>
                </a:lnTo>
                <a:lnTo>
                  <a:pt x="81" y="806"/>
                </a:lnTo>
                <a:lnTo>
                  <a:pt x="67" y="797"/>
                </a:lnTo>
                <a:lnTo>
                  <a:pt x="56" y="789"/>
                </a:lnTo>
                <a:lnTo>
                  <a:pt x="44" y="782"/>
                </a:lnTo>
                <a:lnTo>
                  <a:pt x="35" y="775"/>
                </a:lnTo>
                <a:lnTo>
                  <a:pt x="27" y="768"/>
                </a:lnTo>
                <a:lnTo>
                  <a:pt x="19" y="762"/>
                </a:lnTo>
                <a:lnTo>
                  <a:pt x="14" y="758"/>
                </a:lnTo>
                <a:lnTo>
                  <a:pt x="8" y="752"/>
                </a:lnTo>
                <a:lnTo>
                  <a:pt x="4" y="750"/>
                </a:lnTo>
                <a:lnTo>
                  <a:pt x="2" y="747"/>
                </a:lnTo>
                <a:lnTo>
                  <a:pt x="0" y="744"/>
                </a:lnTo>
                <a:lnTo>
                  <a:pt x="0" y="743"/>
                </a:lnTo>
                <a:lnTo>
                  <a:pt x="0" y="741"/>
                </a:lnTo>
                <a:lnTo>
                  <a:pt x="0" y="740"/>
                </a:lnTo>
                <a:lnTo>
                  <a:pt x="0" y="738"/>
                </a:lnTo>
                <a:lnTo>
                  <a:pt x="0" y="735"/>
                </a:lnTo>
                <a:lnTo>
                  <a:pt x="0" y="734"/>
                </a:lnTo>
                <a:lnTo>
                  <a:pt x="0" y="731"/>
                </a:lnTo>
                <a:lnTo>
                  <a:pt x="0" y="727"/>
                </a:lnTo>
                <a:lnTo>
                  <a:pt x="0" y="724"/>
                </a:lnTo>
                <a:lnTo>
                  <a:pt x="0" y="720"/>
                </a:lnTo>
                <a:lnTo>
                  <a:pt x="2" y="714"/>
                </a:lnTo>
                <a:lnTo>
                  <a:pt x="2" y="710"/>
                </a:lnTo>
                <a:lnTo>
                  <a:pt x="2" y="705"/>
                </a:lnTo>
                <a:lnTo>
                  <a:pt x="4" y="699"/>
                </a:lnTo>
                <a:lnTo>
                  <a:pt x="6" y="693"/>
                </a:lnTo>
                <a:lnTo>
                  <a:pt x="6" y="688"/>
                </a:lnTo>
                <a:lnTo>
                  <a:pt x="8" y="681"/>
                </a:lnTo>
                <a:lnTo>
                  <a:pt x="10" y="674"/>
                </a:lnTo>
                <a:lnTo>
                  <a:pt x="10" y="667"/>
                </a:lnTo>
                <a:lnTo>
                  <a:pt x="12" y="658"/>
                </a:lnTo>
                <a:lnTo>
                  <a:pt x="14" y="650"/>
                </a:lnTo>
                <a:lnTo>
                  <a:pt x="15" y="641"/>
                </a:lnTo>
                <a:lnTo>
                  <a:pt x="17" y="633"/>
                </a:lnTo>
                <a:lnTo>
                  <a:pt x="21" y="623"/>
                </a:lnTo>
                <a:lnTo>
                  <a:pt x="23" y="613"/>
                </a:lnTo>
                <a:lnTo>
                  <a:pt x="25" y="603"/>
                </a:lnTo>
                <a:lnTo>
                  <a:pt x="27" y="593"/>
                </a:lnTo>
                <a:lnTo>
                  <a:pt x="31" y="582"/>
                </a:lnTo>
                <a:lnTo>
                  <a:pt x="33" y="571"/>
                </a:lnTo>
                <a:lnTo>
                  <a:pt x="37" y="559"/>
                </a:lnTo>
                <a:lnTo>
                  <a:pt x="40" y="547"/>
                </a:lnTo>
                <a:lnTo>
                  <a:pt x="42" y="536"/>
                </a:lnTo>
                <a:lnTo>
                  <a:pt x="42" y="536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1031550" y="3758114"/>
            <a:ext cx="2389891" cy="786606"/>
            <a:chOff x="2987824" y="4033343"/>
            <a:chExt cx="1376510" cy="453063"/>
          </a:xfrm>
        </p:grpSpPr>
        <p:grpSp>
          <p:nvGrpSpPr>
            <p:cNvPr id="20" name="组合 19"/>
            <p:cNvGrpSpPr/>
            <p:nvPr/>
          </p:nvGrpSpPr>
          <p:grpSpPr>
            <a:xfrm>
              <a:off x="3913527" y="4033343"/>
              <a:ext cx="450807" cy="453063"/>
              <a:chOff x="2470328" y="3414653"/>
              <a:chExt cx="450807" cy="453063"/>
            </a:xfrm>
          </p:grpSpPr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70328" y="3414653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30" name="组合 29"/>
              <p:cNvGrpSpPr/>
              <p:nvPr/>
            </p:nvGrpSpPr>
            <p:grpSpPr>
              <a:xfrm>
                <a:off x="2541077" y="3496516"/>
                <a:ext cx="309308" cy="289337"/>
                <a:chOff x="3544888" y="1047750"/>
                <a:chExt cx="1008063" cy="942975"/>
              </a:xfrm>
              <a:solidFill>
                <a:srgbClr val="FF0000"/>
              </a:solidFill>
            </p:grpSpPr>
            <p:sp>
              <p:nvSpPr>
                <p:cNvPr id="31" name="Freeform 10"/>
                <p:cNvSpPr/>
                <p:nvPr/>
              </p:nvSpPr>
              <p:spPr bwMode="auto">
                <a:xfrm>
                  <a:off x="3698876" y="1349375"/>
                  <a:ext cx="515938" cy="630238"/>
                </a:xfrm>
                <a:custGeom>
                  <a:avLst/>
                  <a:gdLst>
                    <a:gd name="T0" fmla="*/ 448 w 649"/>
                    <a:gd name="T1" fmla="*/ 545 h 794"/>
                    <a:gd name="T2" fmla="*/ 377 w 649"/>
                    <a:gd name="T3" fmla="*/ 616 h 794"/>
                    <a:gd name="T4" fmla="*/ 337 w 649"/>
                    <a:gd name="T5" fmla="*/ 647 h 794"/>
                    <a:gd name="T6" fmla="*/ 293 w 649"/>
                    <a:gd name="T7" fmla="*/ 676 h 794"/>
                    <a:gd name="T8" fmla="*/ 249 w 649"/>
                    <a:gd name="T9" fmla="*/ 702 h 794"/>
                    <a:gd name="T10" fmla="*/ 209 w 649"/>
                    <a:gd name="T11" fmla="*/ 725 h 794"/>
                    <a:gd name="T12" fmla="*/ 168 w 649"/>
                    <a:gd name="T13" fmla="*/ 743 h 794"/>
                    <a:gd name="T14" fmla="*/ 132 w 649"/>
                    <a:gd name="T15" fmla="*/ 759 h 794"/>
                    <a:gd name="T16" fmla="*/ 74 w 649"/>
                    <a:gd name="T17" fmla="*/ 777 h 794"/>
                    <a:gd name="T18" fmla="*/ 48 w 649"/>
                    <a:gd name="T19" fmla="*/ 784 h 794"/>
                    <a:gd name="T20" fmla="*/ 27 w 649"/>
                    <a:gd name="T21" fmla="*/ 790 h 794"/>
                    <a:gd name="T22" fmla="*/ 11 w 649"/>
                    <a:gd name="T23" fmla="*/ 792 h 794"/>
                    <a:gd name="T24" fmla="*/ 4 w 649"/>
                    <a:gd name="T25" fmla="*/ 792 h 794"/>
                    <a:gd name="T26" fmla="*/ 0 w 649"/>
                    <a:gd name="T27" fmla="*/ 791 h 794"/>
                    <a:gd name="T28" fmla="*/ 2 w 649"/>
                    <a:gd name="T29" fmla="*/ 785 h 794"/>
                    <a:gd name="T30" fmla="*/ 9 w 649"/>
                    <a:gd name="T31" fmla="*/ 778 h 794"/>
                    <a:gd name="T32" fmla="*/ 27 w 649"/>
                    <a:gd name="T33" fmla="*/ 767 h 794"/>
                    <a:gd name="T34" fmla="*/ 50 w 649"/>
                    <a:gd name="T35" fmla="*/ 753 h 794"/>
                    <a:gd name="T36" fmla="*/ 80 w 649"/>
                    <a:gd name="T37" fmla="*/ 739 h 794"/>
                    <a:gd name="T38" fmla="*/ 136 w 649"/>
                    <a:gd name="T39" fmla="*/ 709 h 794"/>
                    <a:gd name="T40" fmla="*/ 205 w 649"/>
                    <a:gd name="T41" fmla="*/ 667 h 794"/>
                    <a:gd name="T42" fmla="*/ 272 w 649"/>
                    <a:gd name="T43" fmla="*/ 618 h 794"/>
                    <a:gd name="T44" fmla="*/ 304 w 649"/>
                    <a:gd name="T45" fmla="*/ 592 h 794"/>
                    <a:gd name="T46" fmla="*/ 335 w 649"/>
                    <a:gd name="T47" fmla="*/ 564 h 794"/>
                    <a:gd name="T48" fmla="*/ 394 w 649"/>
                    <a:gd name="T49" fmla="*/ 500 h 794"/>
                    <a:gd name="T50" fmla="*/ 438 w 649"/>
                    <a:gd name="T51" fmla="*/ 438 h 794"/>
                    <a:gd name="T52" fmla="*/ 461 w 649"/>
                    <a:gd name="T53" fmla="*/ 398 h 794"/>
                    <a:gd name="T54" fmla="*/ 500 w 649"/>
                    <a:gd name="T55" fmla="*/ 312 h 794"/>
                    <a:gd name="T56" fmla="*/ 526 w 649"/>
                    <a:gd name="T57" fmla="*/ 218 h 794"/>
                    <a:gd name="T58" fmla="*/ 534 w 649"/>
                    <a:gd name="T59" fmla="*/ 173 h 794"/>
                    <a:gd name="T60" fmla="*/ 540 w 649"/>
                    <a:gd name="T61" fmla="*/ 135 h 794"/>
                    <a:gd name="T62" fmla="*/ 544 w 649"/>
                    <a:gd name="T63" fmla="*/ 104 h 794"/>
                    <a:gd name="T64" fmla="*/ 546 w 649"/>
                    <a:gd name="T65" fmla="*/ 79 h 794"/>
                    <a:gd name="T66" fmla="*/ 544 w 649"/>
                    <a:gd name="T67" fmla="*/ 60 h 794"/>
                    <a:gd name="T68" fmla="*/ 540 w 649"/>
                    <a:gd name="T69" fmla="*/ 39 h 794"/>
                    <a:gd name="T70" fmla="*/ 540 w 649"/>
                    <a:gd name="T71" fmla="*/ 19 h 794"/>
                    <a:gd name="T72" fmla="*/ 544 w 649"/>
                    <a:gd name="T73" fmla="*/ 4 h 794"/>
                    <a:gd name="T74" fmla="*/ 551 w 649"/>
                    <a:gd name="T75" fmla="*/ 0 h 794"/>
                    <a:gd name="T76" fmla="*/ 565 w 649"/>
                    <a:gd name="T77" fmla="*/ 0 h 794"/>
                    <a:gd name="T78" fmla="*/ 582 w 649"/>
                    <a:gd name="T79" fmla="*/ 7 h 794"/>
                    <a:gd name="T80" fmla="*/ 601 w 649"/>
                    <a:gd name="T81" fmla="*/ 17 h 794"/>
                    <a:gd name="T82" fmla="*/ 622 w 649"/>
                    <a:gd name="T83" fmla="*/ 32 h 794"/>
                    <a:gd name="T84" fmla="*/ 637 w 649"/>
                    <a:gd name="T85" fmla="*/ 50 h 794"/>
                    <a:gd name="T86" fmla="*/ 647 w 649"/>
                    <a:gd name="T87" fmla="*/ 66 h 794"/>
                    <a:gd name="T88" fmla="*/ 649 w 649"/>
                    <a:gd name="T89" fmla="*/ 79 h 794"/>
                    <a:gd name="T90" fmla="*/ 649 w 649"/>
                    <a:gd name="T91" fmla="*/ 90 h 794"/>
                    <a:gd name="T92" fmla="*/ 645 w 649"/>
                    <a:gd name="T93" fmla="*/ 109 h 794"/>
                    <a:gd name="T94" fmla="*/ 637 w 649"/>
                    <a:gd name="T95" fmla="*/ 136 h 794"/>
                    <a:gd name="T96" fmla="*/ 630 w 649"/>
                    <a:gd name="T97" fmla="*/ 173 h 794"/>
                    <a:gd name="T98" fmla="*/ 616 w 649"/>
                    <a:gd name="T99" fmla="*/ 218 h 794"/>
                    <a:gd name="T100" fmla="*/ 590 w 649"/>
                    <a:gd name="T101" fmla="*/ 304 h 794"/>
                    <a:gd name="T102" fmla="*/ 546 w 649"/>
                    <a:gd name="T103" fmla="*/ 401 h 794"/>
                    <a:gd name="T104" fmla="*/ 490 w 649"/>
                    <a:gd name="T105" fmla="*/ 490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49" h="794">
                      <a:moveTo>
                        <a:pt x="490" y="490"/>
                      </a:moveTo>
                      <a:lnTo>
                        <a:pt x="469" y="518"/>
                      </a:lnTo>
                      <a:lnTo>
                        <a:pt x="448" y="545"/>
                      </a:lnTo>
                      <a:lnTo>
                        <a:pt x="425" y="570"/>
                      </a:lnTo>
                      <a:lnTo>
                        <a:pt x="402" y="594"/>
                      </a:lnTo>
                      <a:lnTo>
                        <a:pt x="377" y="616"/>
                      </a:lnTo>
                      <a:lnTo>
                        <a:pt x="364" y="626"/>
                      </a:lnTo>
                      <a:lnTo>
                        <a:pt x="350" y="638"/>
                      </a:lnTo>
                      <a:lnTo>
                        <a:pt x="337" y="647"/>
                      </a:lnTo>
                      <a:lnTo>
                        <a:pt x="322" y="657"/>
                      </a:lnTo>
                      <a:lnTo>
                        <a:pt x="308" y="666"/>
                      </a:lnTo>
                      <a:lnTo>
                        <a:pt x="293" y="676"/>
                      </a:lnTo>
                      <a:lnTo>
                        <a:pt x="277" y="685"/>
                      </a:lnTo>
                      <a:lnTo>
                        <a:pt x="264" y="694"/>
                      </a:lnTo>
                      <a:lnTo>
                        <a:pt x="249" y="702"/>
                      </a:lnTo>
                      <a:lnTo>
                        <a:pt x="235" y="711"/>
                      </a:lnTo>
                      <a:lnTo>
                        <a:pt x="222" y="718"/>
                      </a:lnTo>
                      <a:lnTo>
                        <a:pt x="209" y="725"/>
                      </a:lnTo>
                      <a:lnTo>
                        <a:pt x="195" y="732"/>
                      </a:lnTo>
                      <a:lnTo>
                        <a:pt x="182" y="738"/>
                      </a:lnTo>
                      <a:lnTo>
                        <a:pt x="168" y="743"/>
                      </a:lnTo>
                      <a:lnTo>
                        <a:pt x="157" y="749"/>
                      </a:lnTo>
                      <a:lnTo>
                        <a:pt x="143" y="753"/>
                      </a:lnTo>
                      <a:lnTo>
                        <a:pt x="132" y="759"/>
                      </a:lnTo>
                      <a:lnTo>
                        <a:pt x="107" y="767"/>
                      </a:lnTo>
                      <a:lnTo>
                        <a:pt x="86" y="774"/>
                      </a:lnTo>
                      <a:lnTo>
                        <a:pt x="74" y="777"/>
                      </a:lnTo>
                      <a:lnTo>
                        <a:pt x="65" y="780"/>
                      </a:lnTo>
                      <a:lnTo>
                        <a:pt x="55" y="783"/>
                      </a:lnTo>
                      <a:lnTo>
                        <a:pt x="48" y="784"/>
                      </a:lnTo>
                      <a:lnTo>
                        <a:pt x="40" y="787"/>
                      </a:lnTo>
                      <a:lnTo>
                        <a:pt x="32" y="788"/>
                      </a:lnTo>
                      <a:lnTo>
                        <a:pt x="27" y="790"/>
                      </a:lnTo>
                      <a:lnTo>
                        <a:pt x="21" y="791"/>
                      </a:lnTo>
                      <a:lnTo>
                        <a:pt x="17" y="792"/>
                      </a:lnTo>
                      <a:lnTo>
                        <a:pt x="11" y="792"/>
                      </a:lnTo>
                      <a:lnTo>
                        <a:pt x="9" y="792"/>
                      </a:lnTo>
                      <a:lnTo>
                        <a:pt x="6" y="794"/>
                      </a:lnTo>
                      <a:lnTo>
                        <a:pt x="4" y="792"/>
                      </a:lnTo>
                      <a:lnTo>
                        <a:pt x="2" y="792"/>
                      </a:lnTo>
                      <a:lnTo>
                        <a:pt x="2" y="792"/>
                      </a:lnTo>
                      <a:lnTo>
                        <a:pt x="0" y="791"/>
                      </a:lnTo>
                      <a:lnTo>
                        <a:pt x="0" y="790"/>
                      </a:lnTo>
                      <a:lnTo>
                        <a:pt x="0" y="788"/>
                      </a:lnTo>
                      <a:lnTo>
                        <a:pt x="2" y="785"/>
                      </a:lnTo>
                      <a:lnTo>
                        <a:pt x="4" y="784"/>
                      </a:lnTo>
                      <a:lnTo>
                        <a:pt x="6" y="781"/>
                      </a:lnTo>
                      <a:lnTo>
                        <a:pt x="9" y="778"/>
                      </a:lnTo>
                      <a:lnTo>
                        <a:pt x="15" y="774"/>
                      </a:lnTo>
                      <a:lnTo>
                        <a:pt x="19" y="771"/>
                      </a:lnTo>
                      <a:lnTo>
                        <a:pt x="27" y="767"/>
                      </a:lnTo>
                      <a:lnTo>
                        <a:pt x="32" y="763"/>
                      </a:lnTo>
                      <a:lnTo>
                        <a:pt x="40" y="759"/>
                      </a:lnTo>
                      <a:lnTo>
                        <a:pt x="50" y="753"/>
                      </a:lnTo>
                      <a:lnTo>
                        <a:pt x="59" y="749"/>
                      </a:lnTo>
                      <a:lnTo>
                        <a:pt x="69" y="743"/>
                      </a:lnTo>
                      <a:lnTo>
                        <a:pt x="80" y="739"/>
                      </a:lnTo>
                      <a:lnTo>
                        <a:pt x="92" y="733"/>
                      </a:lnTo>
                      <a:lnTo>
                        <a:pt x="113" y="722"/>
                      </a:lnTo>
                      <a:lnTo>
                        <a:pt x="136" y="709"/>
                      </a:lnTo>
                      <a:lnTo>
                        <a:pt x="159" y="695"/>
                      </a:lnTo>
                      <a:lnTo>
                        <a:pt x="182" y="681"/>
                      </a:lnTo>
                      <a:lnTo>
                        <a:pt x="205" y="667"/>
                      </a:lnTo>
                      <a:lnTo>
                        <a:pt x="228" y="652"/>
                      </a:lnTo>
                      <a:lnTo>
                        <a:pt x="251" y="635"/>
                      </a:lnTo>
                      <a:lnTo>
                        <a:pt x="272" y="618"/>
                      </a:lnTo>
                      <a:lnTo>
                        <a:pt x="283" y="609"/>
                      </a:lnTo>
                      <a:lnTo>
                        <a:pt x="293" y="601"/>
                      </a:lnTo>
                      <a:lnTo>
                        <a:pt x="304" y="592"/>
                      </a:lnTo>
                      <a:lnTo>
                        <a:pt x="314" y="584"/>
                      </a:lnTo>
                      <a:lnTo>
                        <a:pt x="325" y="574"/>
                      </a:lnTo>
                      <a:lnTo>
                        <a:pt x="335" y="564"/>
                      </a:lnTo>
                      <a:lnTo>
                        <a:pt x="356" y="545"/>
                      </a:lnTo>
                      <a:lnTo>
                        <a:pt x="375" y="522"/>
                      </a:lnTo>
                      <a:lnTo>
                        <a:pt x="394" y="500"/>
                      </a:lnTo>
                      <a:lnTo>
                        <a:pt x="413" y="476"/>
                      </a:lnTo>
                      <a:lnTo>
                        <a:pt x="431" y="449"/>
                      </a:lnTo>
                      <a:lnTo>
                        <a:pt x="438" y="438"/>
                      </a:lnTo>
                      <a:lnTo>
                        <a:pt x="446" y="425"/>
                      </a:lnTo>
                      <a:lnTo>
                        <a:pt x="454" y="412"/>
                      </a:lnTo>
                      <a:lnTo>
                        <a:pt x="461" y="398"/>
                      </a:lnTo>
                      <a:lnTo>
                        <a:pt x="475" y="371"/>
                      </a:lnTo>
                      <a:lnTo>
                        <a:pt x="486" y="342"/>
                      </a:lnTo>
                      <a:lnTo>
                        <a:pt x="500" y="312"/>
                      </a:lnTo>
                      <a:lnTo>
                        <a:pt x="509" y="281"/>
                      </a:lnTo>
                      <a:lnTo>
                        <a:pt x="519" y="250"/>
                      </a:lnTo>
                      <a:lnTo>
                        <a:pt x="526" y="218"/>
                      </a:lnTo>
                      <a:lnTo>
                        <a:pt x="530" y="202"/>
                      </a:lnTo>
                      <a:lnTo>
                        <a:pt x="532" y="187"/>
                      </a:lnTo>
                      <a:lnTo>
                        <a:pt x="534" y="173"/>
                      </a:lnTo>
                      <a:lnTo>
                        <a:pt x="536" y="159"/>
                      </a:lnTo>
                      <a:lnTo>
                        <a:pt x="538" y="146"/>
                      </a:lnTo>
                      <a:lnTo>
                        <a:pt x="540" y="135"/>
                      </a:lnTo>
                      <a:lnTo>
                        <a:pt x="542" y="124"/>
                      </a:lnTo>
                      <a:lnTo>
                        <a:pt x="544" y="112"/>
                      </a:lnTo>
                      <a:lnTo>
                        <a:pt x="544" y="104"/>
                      </a:lnTo>
                      <a:lnTo>
                        <a:pt x="544" y="94"/>
                      </a:lnTo>
                      <a:lnTo>
                        <a:pt x="546" y="86"/>
                      </a:lnTo>
                      <a:lnTo>
                        <a:pt x="546" y="79"/>
                      </a:lnTo>
                      <a:lnTo>
                        <a:pt x="546" y="71"/>
                      </a:lnTo>
                      <a:lnTo>
                        <a:pt x="544" y="66"/>
                      </a:lnTo>
                      <a:lnTo>
                        <a:pt x="544" y="60"/>
                      </a:lnTo>
                      <a:lnTo>
                        <a:pt x="544" y="56"/>
                      </a:lnTo>
                      <a:lnTo>
                        <a:pt x="542" y="48"/>
                      </a:lnTo>
                      <a:lnTo>
                        <a:pt x="540" y="39"/>
                      </a:lnTo>
                      <a:lnTo>
                        <a:pt x="540" y="32"/>
                      </a:lnTo>
                      <a:lnTo>
                        <a:pt x="540" y="25"/>
                      </a:lnTo>
                      <a:lnTo>
                        <a:pt x="540" y="19"/>
                      </a:lnTo>
                      <a:lnTo>
                        <a:pt x="540" y="14"/>
                      </a:lnTo>
                      <a:lnTo>
                        <a:pt x="542" y="8"/>
                      </a:lnTo>
                      <a:lnTo>
                        <a:pt x="544" y="4"/>
                      </a:lnTo>
                      <a:lnTo>
                        <a:pt x="546" y="1"/>
                      </a:lnTo>
                      <a:lnTo>
                        <a:pt x="547" y="0"/>
                      </a:lnTo>
                      <a:lnTo>
                        <a:pt x="551" y="0"/>
                      </a:lnTo>
                      <a:lnTo>
                        <a:pt x="555" y="0"/>
                      </a:lnTo>
                      <a:lnTo>
                        <a:pt x="559" y="0"/>
                      </a:lnTo>
                      <a:lnTo>
                        <a:pt x="565" y="0"/>
                      </a:lnTo>
                      <a:lnTo>
                        <a:pt x="569" y="1"/>
                      </a:lnTo>
                      <a:lnTo>
                        <a:pt x="574" y="4"/>
                      </a:lnTo>
                      <a:lnTo>
                        <a:pt x="582" y="7"/>
                      </a:lnTo>
                      <a:lnTo>
                        <a:pt x="588" y="10"/>
                      </a:lnTo>
                      <a:lnTo>
                        <a:pt x="595" y="12"/>
                      </a:lnTo>
                      <a:lnTo>
                        <a:pt x="601" y="17"/>
                      </a:lnTo>
                      <a:lnTo>
                        <a:pt x="609" y="21"/>
                      </a:lnTo>
                      <a:lnTo>
                        <a:pt x="615" y="26"/>
                      </a:lnTo>
                      <a:lnTo>
                        <a:pt x="622" y="32"/>
                      </a:lnTo>
                      <a:lnTo>
                        <a:pt x="628" y="38"/>
                      </a:lnTo>
                      <a:lnTo>
                        <a:pt x="634" y="45"/>
                      </a:lnTo>
                      <a:lnTo>
                        <a:pt x="637" y="50"/>
                      </a:lnTo>
                      <a:lnTo>
                        <a:pt x="641" y="56"/>
                      </a:lnTo>
                      <a:lnTo>
                        <a:pt x="645" y="60"/>
                      </a:lnTo>
                      <a:lnTo>
                        <a:pt x="647" y="66"/>
                      </a:lnTo>
                      <a:lnTo>
                        <a:pt x="649" y="70"/>
                      </a:lnTo>
                      <a:lnTo>
                        <a:pt x="649" y="74"/>
                      </a:lnTo>
                      <a:lnTo>
                        <a:pt x="649" y="79"/>
                      </a:lnTo>
                      <a:lnTo>
                        <a:pt x="649" y="81"/>
                      </a:lnTo>
                      <a:lnTo>
                        <a:pt x="649" y="86"/>
                      </a:lnTo>
                      <a:lnTo>
                        <a:pt x="649" y="90"/>
                      </a:lnTo>
                      <a:lnTo>
                        <a:pt x="647" y="95"/>
                      </a:lnTo>
                      <a:lnTo>
                        <a:pt x="645" y="101"/>
                      </a:lnTo>
                      <a:lnTo>
                        <a:pt x="645" y="109"/>
                      </a:lnTo>
                      <a:lnTo>
                        <a:pt x="643" y="118"/>
                      </a:lnTo>
                      <a:lnTo>
                        <a:pt x="641" y="126"/>
                      </a:lnTo>
                      <a:lnTo>
                        <a:pt x="637" y="136"/>
                      </a:lnTo>
                      <a:lnTo>
                        <a:pt x="636" y="148"/>
                      </a:lnTo>
                      <a:lnTo>
                        <a:pt x="632" y="160"/>
                      </a:lnTo>
                      <a:lnTo>
                        <a:pt x="630" y="173"/>
                      </a:lnTo>
                      <a:lnTo>
                        <a:pt x="626" y="187"/>
                      </a:lnTo>
                      <a:lnTo>
                        <a:pt x="622" y="202"/>
                      </a:lnTo>
                      <a:lnTo>
                        <a:pt x="616" y="218"/>
                      </a:lnTo>
                      <a:lnTo>
                        <a:pt x="613" y="235"/>
                      </a:lnTo>
                      <a:lnTo>
                        <a:pt x="601" y="270"/>
                      </a:lnTo>
                      <a:lnTo>
                        <a:pt x="590" y="304"/>
                      </a:lnTo>
                      <a:lnTo>
                        <a:pt x="576" y="336"/>
                      </a:lnTo>
                      <a:lnTo>
                        <a:pt x="561" y="369"/>
                      </a:lnTo>
                      <a:lnTo>
                        <a:pt x="546" y="401"/>
                      </a:lnTo>
                      <a:lnTo>
                        <a:pt x="528" y="432"/>
                      </a:lnTo>
                      <a:lnTo>
                        <a:pt x="509" y="462"/>
                      </a:lnTo>
                      <a:lnTo>
                        <a:pt x="490" y="490"/>
                      </a:lnTo>
                      <a:lnTo>
                        <a:pt x="490" y="490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" name="Freeform 11"/>
                <p:cNvSpPr/>
                <p:nvPr/>
              </p:nvSpPr>
              <p:spPr bwMode="auto">
                <a:xfrm>
                  <a:off x="3544888" y="1403350"/>
                  <a:ext cx="1008063" cy="169863"/>
                </a:xfrm>
                <a:custGeom>
                  <a:avLst/>
                  <a:gdLst>
                    <a:gd name="T0" fmla="*/ 1096 w 1270"/>
                    <a:gd name="T1" fmla="*/ 6 h 214"/>
                    <a:gd name="T2" fmla="*/ 1123 w 1270"/>
                    <a:gd name="T3" fmla="*/ 0 h 214"/>
                    <a:gd name="T4" fmla="*/ 1146 w 1270"/>
                    <a:gd name="T5" fmla="*/ 4 h 214"/>
                    <a:gd name="T6" fmla="*/ 1192 w 1270"/>
                    <a:gd name="T7" fmla="*/ 23 h 214"/>
                    <a:gd name="T8" fmla="*/ 1228 w 1270"/>
                    <a:gd name="T9" fmla="*/ 42 h 214"/>
                    <a:gd name="T10" fmla="*/ 1251 w 1270"/>
                    <a:gd name="T11" fmla="*/ 57 h 214"/>
                    <a:gd name="T12" fmla="*/ 1264 w 1270"/>
                    <a:gd name="T13" fmla="*/ 71 h 214"/>
                    <a:gd name="T14" fmla="*/ 1270 w 1270"/>
                    <a:gd name="T15" fmla="*/ 83 h 214"/>
                    <a:gd name="T16" fmla="*/ 1268 w 1270"/>
                    <a:gd name="T17" fmla="*/ 103 h 214"/>
                    <a:gd name="T18" fmla="*/ 1255 w 1270"/>
                    <a:gd name="T19" fmla="*/ 114 h 214"/>
                    <a:gd name="T20" fmla="*/ 1228 w 1270"/>
                    <a:gd name="T21" fmla="*/ 120 h 214"/>
                    <a:gd name="T22" fmla="*/ 1184 w 1270"/>
                    <a:gd name="T23" fmla="*/ 119 h 214"/>
                    <a:gd name="T24" fmla="*/ 1146 w 1270"/>
                    <a:gd name="T25" fmla="*/ 113 h 214"/>
                    <a:gd name="T26" fmla="*/ 1104 w 1270"/>
                    <a:gd name="T27" fmla="*/ 111 h 214"/>
                    <a:gd name="T28" fmla="*/ 1052 w 1270"/>
                    <a:gd name="T29" fmla="*/ 110 h 214"/>
                    <a:gd name="T30" fmla="*/ 991 w 1270"/>
                    <a:gd name="T31" fmla="*/ 110 h 214"/>
                    <a:gd name="T32" fmla="*/ 872 w 1270"/>
                    <a:gd name="T33" fmla="*/ 110 h 214"/>
                    <a:gd name="T34" fmla="*/ 774 w 1270"/>
                    <a:gd name="T35" fmla="*/ 113 h 214"/>
                    <a:gd name="T36" fmla="*/ 726 w 1270"/>
                    <a:gd name="T37" fmla="*/ 117 h 214"/>
                    <a:gd name="T38" fmla="*/ 663 w 1270"/>
                    <a:gd name="T39" fmla="*/ 126 h 214"/>
                    <a:gd name="T40" fmla="*/ 577 w 1270"/>
                    <a:gd name="T41" fmla="*/ 137 h 214"/>
                    <a:gd name="T42" fmla="*/ 470 w 1270"/>
                    <a:gd name="T43" fmla="*/ 152 h 214"/>
                    <a:gd name="T44" fmla="*/ 361 w 1270"/>
                    <a:gd name="T45" fmla="*/ 171 h 214"/>
                    <a:gd name="T46" fmla="*/ 299 w 1270"/>
                    <a:gd name="T47" fmla="*/ 180 h 214"/>
                    <a:gd name="T48" fmla="*/ 246 w 1270"/>
                    <a:gd name="T49" fmla="*/ 190 h 214"/>
                    <a:gd name="T50" fmla="*/ 200 w 1270"/>
                    <a:gd name="T51" fmla="*/ 197 h 214"/>
                    <a:gd name="T52" fmla="*/ 161 w 1270"/>
                    <a:gd name="T53" fmla="*/ 204 h 214"/>
                    <a:gd name="T54" fmla="*/ 131 w 1270"/>
                    <a:gd name="T55" fmla="*/ 209 h 214"/>
                    <a:gd name="T56" fmla="*/ 94 w 1270"/>
                    <a:gd name="T57" fmla="*/ 214 h 214"/>
                    <a:gd name="T58" fmla="*/ 71 w 1270"/>
                    <a:gd name="T59" fmla="*/ 213 h 214"/>
                    <a:gd name="T60" fmla="*/ 48 w 1270"/>
                    <a:gd name="T61" fmla="*/ 200 h 214"/>
                    <a:gd name="T62" fmla="*/ 31 w 1270"/>
                    <a:gd name="T63" fmla="*/ 185 h 214"/>
                    <a:gd name="T64" fmla="*/ 12 w 1270"/>
                    <a:gd name="T65" fmla="*/ 166 h 214"/>
                    <a:gd name="T66" fmla="*/ 2 w 1270"/>
                    <a:gd name="T67" fmla="*/ 152 h 214"/>
                    <a:gd name="T68" fmla="*/ 2 w 1270"/>
                    <a:gd name="T69" fmla="*/ 144 h 214"/>
                    <a:gd name="T70" fmla="*/ 12 w 1270"/>
                    <a:gd name="T71" fmla="*/ 140 h 214"/>
                    <a:gd name="T72" fmla="*/ 27 w 1270"/>
                    <a:gd name="T73" fmla="*/ 140 h 214"/>
                    <a:gd name="T74" fmla="*/ 45 w 1270"/>
                    <a:gd name="T75" fmla="*/ 138 h 214"/>
                    <a:gd name="T76" fmla="*/ 71 w 1270"/>
                    <a:gd name="T77" fmla="*/ 135 h 214"/>
                    <a:gd name="T78" fmla="*/ 104 w 1270"/>
                    <a:gd name="T79" fmla="*/ 133 h 214"/>
                    <a:gd name="T80" fmla="*/ 146 w 1270"/>
                    <a:gd name="T81" fmla="*/ 128 h 214"/>
                    <a:gd name="T82" fmla="*/ 223 w 1270"/>
                    <a:gd name="T83" fmla="*/ 120 h 214"/>
                    <a:gd name="T84" fmla="*/ 351 w 1270"/>
                    <a:gd name="T85" fmla="*/ 104 h 214"/>
                    <a:gd name="T86" fmla="*/ 487 w 1270"/>
                    <a:gd name="T87" fmla="*/ 90 h 214"/>
                    <a:gd name="T88" fmla="*/ 613 w 1270"/>
                    <a:gd name="T89" fmla="*/ 76 h 214"/>
                    <a:gd name="T90" fmla="*/ 730 w 1270"/>
                    <a:gd name="T91" fmla="*/ 61 h 214"/>
                    <a:gd name="T92" fmla="*/ 835 w 1270"/>
                    <a:gd name="T93" fmla="*/ 47 h 214"/>
                    <a:gd name="T94" fmla="*/ 923 w 1270"/>
                    <a:gd name="T95" fmla="*/ 34 h 214"/>
                    <a:gd name="T96" fmla="*/ 992 w 1270"/>
                    <a:gd name="T97" fmla="*/ 24 h 214"/>
                    <a:gd name="T98" fmla="*/ 1040 w 1270"/>
                    <a:gd name="T99" fmla="*/ 17 h 214"/>
                    <a:gd name="T100" fmla="*/ 1069 w 1270"/>
                    <a:gd name="T101" fmla="*/ 12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270" h="214">
                      <a:moveTo>
                        <a:pt x="1069" y="12"/>
                      </a:moveTo>
                      <a:lnTo>
                        <a:pt x="1079" y="10"/>
                      </a:lnTo>
                      <a:lnTo>
                        <a:pt x="1088" y="7"/>
                      </a:lnTo>
                      <a:lnTo>
                        <a:pt x="1096" y="6"/>
                      </a:lnTo>
                      <a:lnTo>
                        <a:pt x="1104" y="4"/>
                      </a:lnTo>
                      <a:lnTo>
                        <a:pt x="1111" y="3"/>
                      </a:lnTo>
                      <a:lnTo>
                        <a:pt x="1117" y="2"/>
                      </a:lnTo>
                      <a:lnTo>
                        <a:pt x="1123" y="0"/>
                      </a:lnTo>
                      <a:lnTo>
                        <a:pt x="1126" y="0"/>
                      </a:lnTo>
                      <a:lnTo>
                        <a:pt x="1132" y="0"/>
                      </a:lnTo>
                      <a:lnTo>
                        <a:pt x="1138" y="3"/>
                      </a:lnTo>
                      <a:lnTo>
                        <a:pt x="1146" y="4"/>
                      </a:lnTo>
                      <a:lnTo>
                        <a:pt x="1155" y="9"/>
                      </a:lnTo>
                      <a:lnTo>
                        <a:pt x="1167" y="13"/>
                      </a:lnTo>
                      <a:lnTo>
                        <a:pt x="1178" y="17"/>
                      </a:lnTo>
                      <a:lnTo>
                        <a:pt x="1192" y="23"/>
                      </a:lnTo>
                      <a:lnTo>
                        <a:pt x="1207" y="30"/>
                      </a:lnTo>
                      <a:lnTo>
                        <a:pt x="1215" y="34"/>
                      </a:lnTo>
                      <a:lnTo>
                        <a:pt x="1222" y="38"/>
                      </a:lnTo>
                      <a:lnTo>
                        <a:pt x="1228" y="42"/>
                      </a:lnTo>
                      <a:lnTo>
                        <a:pt x="1236" y="45"/>
                      </a:lnTo>
                      <a:lnTo>
                        <a:pt x="1241" y="50"/>
                      </a:lnTo>
                      <a:lnTo>
                        <a:pt x="1245" y="54"/>
                      </a:lnTo>
                      <a:lnTo>
                        <a:pt x="1251" y="57"/>
                      </a:lnTo>
                      <a:lnTo>
                        <a:pt x="1255" y="61"/>
                      </a:lnTo>
                      <a:lnTo>
                        <a:pt x="1259" y="64"/>
                      </a:lnTo>
                      <a:lnTo>
                        <a:pt x="1262" y="68"/>
                      </a:lnTo>
                      <a:lnTo>
                        <a:pt x="1264" y="71"/>
                      </a:lnTo>
                      <a:lnTo>
                        <a:pt x="1266" y="73"/>
                      </a:lnTo>
                      <a:lnTo>
                        <a:pt x="1268" y="78"/>
                      </a:lnTo>
                      <a:lnTo>
                        <a:pt x="1270" y="81"/>
                      </a:lnTo>
                      <a:lnTo>
                        <a:pt x="1270" y="83"/>
                      </a:lnTo>
                      <a:lnTo>
                        <a:pt x="1270" y="88"/>
                      </a:lnTo>
                      <a:lnTo>
                        <a:pt x="1270" y="93"/>
                      </a:lnTo>
                      <a:lnTo>
                        <a:pt x="1270" y="99"/>
                      </a:lnTo>
                      <a:lnTo>
                        <a:pt x="1268" y="103"/>
                      </a:lnTo>
                      <a:lnTo>
                        <a:pt x="1266" y="106"/>
                      </a:lnTo>
                      <a:lnTo>
                        <a:pt x="1264" y="109"/>
                      </a:lnTo>
                      <a:lnTo>
                        <a:pt x="1261" y="111"/>
                      </a:lnTo>
                      <a:lnTo>
                        <a:pt x="1255" y="114"/>
                      </a:lnTo>
                      <a:lnTo>
                        <a:pt x="1249" y="116"/>
                      </a:lnTo>
                      <a:lnTo>
                        <a:pt x="1243" y="119"/>
                      </a:lnTo>
                      <a:lnTo>
                        <a:pt x="1236" y="120"/>
                      </a:lnTo>
                      <a:lnTo>
                        <a:pt x="1228" y="120"/>
                      </a:lnTo>
                      <a:lnTo>
                        <a:pt x="1218" y="120"/>
                      </a:lnTo>
                      <a:lnTo>
                        <a:pt x="1207" y="120"/>
                      </a:lnTo>
                      <a:lnTo>
                        <a:pt x="1195" y="120"/>
                      </a:lnTo>
                      <a:lnTo>
                        <a:pt x="1184" y="119"/>
                      </a:lnTo>
                      <a:lnTo>
                        <a:pt x="1171" y="116"/>
                      </a:lnTo>
                      <a:lnTo>
                        <a:pt x="1163" y="116"/>
                      </a:lnTo>
                      <a:lnTo>
                        <a:pt x="1155" y="114"/>
                      </a:lnTo>
                      <a:lnTo>
                        <a:pt x="1146" y="113"/>
                      </a:lnTo>
                      <a:lnTo>
                        <a:pt x="1136" y="113"/>
                      </a:lnTo>
                      <a:lnTo>
                        <a:pt x="1126" y="111"/>
                      </a:lnTo>
                      <a:lnTo>
                        <a:pt x="1115" y="111"/>
                      </a:lnTo>
                      <a:lnTo>
                        <a:pt x="1104" y="111"/>
                      </a:lnTo>
                      <a:lnTo>
                        <a:pt x="1092" y="111"/>
                      </a:lnTo>
                      <a:lnTo>
                        <a:pt x="1079" y="110"/>
                      </a:lnTo>
                      <a:lnTo>
                        <a:pt x="1065" y="110"/>
                      </a:lnTo>
                      <a:lnTo>
                        <a:pt x="1052" y="110"/>
                      </a:lnTo>
                      <a:lnTo>
                        <a:pt x="1036" y="110"/>
                      </a:lnTo>
                      <a:lnTo>
                        <a:pt x="1021" y="110"/>
                      </a:lnTo>
                      <a:lnTo>
                        <a:pt x="1006" y="110"/>
                      </a:lnTo>
                      <a:lnTo>
                        <a:pt x="991" y="110"/>
                      </a:lnTo>
                      <a:lnTo>
                        <a:pt x="973" y="110"/>
                      </a:lnTo>
                      <a:lnTo>
                        <a:pt x="939" y="110"/>
                      </a:lnTo>
                      <a:lnTo>
                        <a:pt x="904" y="110"/>
                      </a:lnTo>
                      <a:lnTo>
                        <a:pt x="872" y="110"/>
                      </a:lnTo>
                      <a:lnTo>
                        <a:pt x="841" y="111"/>
                      </a:lnTo>
                      <a:lnTo>
                        <a:pt x="814" y="111"/>
                      </a:lnTo>
                      <a:lnTo>
                        <a:pt x="788" y="113"/>
                      </a:lnTo>
                      <a:lnTo>
                        <a:pt x="774" y="113"/>
                      </a:lnTo>
                      <a:lnTo>
                        <a:pt x="763" y="114"/>
                      </a:lnTo>
                      <a:lnTo>
                        <a:pt x="751" y="116"/>
                      </a:lnTo>
                      <a:lnTo>
                        <a:pt x="740" y="116"/>
                      </a:lnTo>
                      <a:lnTo>
                        <a:pt x="726" y="117"/>
                      </a:lnTo>
                      <a:lnTo>
                        <a:pt x="713" y="119"/>
                      </a:lnTo>
                      <a:lnTo>
                        <a:pt x="698" y="120"/>
                      </a:lnTo>
                      <a:lnTo>
                        <a:pt x="680" y="123"/>
                      </a:lnTo>
                      <a:lnTo>
                        <a:pt x="663" y="126"/>
                      </a:lnTo>
                      <a:lnTo>
                        <a:pt x="642" y="127"/>
                      </a:lnTo>
                      <a:lnTo>
                        <a:pt x="623" y="130"/>
                      </a:lnTo>
                      <a:lnTo>
                        <a:pt x="600" y="134"/>
                      </a:lnTo>
                      <a:lnTo>
                        <a:pt x="577" y="137"/>
                      </a:lnTo>
                      <a:lnTo>
                        <a:pt x="552" y="140"/>
                      </a:lnTo>
                      <a:lnTo>
                        <a:pt x="525" y="144"/>
                      </a:lnTo>
                      <a:lnTo>
                        <a:pt x="498" y="148"/>
                      </a:lnTo>
                      <a:lnTo>
                        <a:pt x="470" y="152"/>
                      </a:lnTo>
                      <a:lnTo>
                        <a:pt x="441" y="158"/>
                      </a:lnTo>
                      <a:lnTo>
                        <a:pt x="410" y="162"/>
                      </a:lnTo>
                      <a:lnTo>
                        <a:pt x="378" y="168"/>
                      </a:lnTo>
                      <a:lnTo>
                        <a:pt x="361" y="171"/>
                      </a:lnTo>
                      <a:lnTo>
                        <a:pt x="345" y="173"/>
                      </a:lnTo>
                      <a:lnTo>
                        <a:pt x="328" y="176"/>
                      </a:lnTo>
                      <a:lnTo>
                        <a:pt x="313" y="179"/>
                      </a:lnTo>
                      <a:lnTo>
                        <a:pt x="299" y="180"/>
                      </a:lnTo>
                      <a:lnTo>
                        <a:pt x="284" y="183"/>
                      </a:lnTo>
                      <a:lnTo>
                        <a:pt x="270" y="186"/>
                      </a:lnTo>
                      <a:lnTo>
                        <a:pt x="257" y="188"/>
                      </a:lnTo>
                      <a:lnTo>
                        <a:pt x="246" y="190"/>
                      </a:lnTo>
                      <a:lnTo>
                        <a:pt x="232" y="192"/>
                      </a:lnTo>
                      <a:lnTo>
                        <a:pt x="221" y="195"/>
                      </a:lnTo>
                      <a:lnTo>
                        <a:pt x="209" y="196"/>
                      </a:lnTo>
                      <a:lnTo>
                        <a:pt x="200" y="197"/>
                      </a:lnTo>
                      <a:lnTo>
                        <a:pt x="188" y="199"/>
                      </a:lnTo>
                      <a:lnTo>
                        <a:pt x="179" y="200"/>
                      </a:lnTo>
                      <a:lnTo>
                        <a:pt x="169" y="203"/>
                      </a:lnTo>
                      <a:lnTo>
                        <a:pt x="161" y="204"/>
                      </a:lnTo>
                      <a:lnTo>
                        <a:pt x="152" y="206"/>
                      </a:lnTo>
                      <a:lnTo>
                        <a:pt x="144" y="206"/>
                      </a:lnTo>
                      <a:lnTo>
                        <a:pt x="136" y="207"/>
                      </a:lnTo>
                      <a:lnTo>
                        <a:pt x="131" y="209"/>
                      </a:lnTo>
                      <a:lnTo>
                        <a:pt x="123" y="210"/>
                      </a:lnTo>
                      <a:lnTo>
                        <a:pt x="112" y="211"/>
                      </a:lnTo>
                      <a:lnTo>
                        <a:pt x="102" y="213"/>
                      </a:lnTo>
                      <a:lnTo>
                        <a:pt x="94" y="214"/>
                      </a:lnTo>
                      <a:lnTo>
                        <a:pt x="89" y="214"/>
                      </a:lnTo>
                      <a:lnTo>
                        <a:pt x="85" y="214"/>
                      </a:lnTo>
                      <a:lnTo>
                        <a:pt x="79" y="214"/>
                      </a:lnTo>
                      <a:lnTo>
                        <a:pt x="71" y="213"/>
                      </a:lnTo>
                      <a:lnTo>
                        <a:pt x="64" y="210"/>
                      </a:lnTo>
                      <a:lnTo>
                        <a:pt x="56" y="206"/>
                      </a:lnTo>
                      <a:lnTo>
                        <a:pt x="52" y="203"/>
                      </a:lnTo>
                      <a:lnTo>
                        <a:pt x="48" y="200"/>
                      </a:lnTo>
                      <a:lnTo>
                        <a:pt x="45" y="196"/>
                      </a:lnTo>
                      <a:lnTo>
                        <a:pt x="39" y="193"/>
                      </a:lnTo>
                      <a:lnTo>
                        <a:pt x="35" y="189"/>
                      </a:lnTo>
                      <a:lnTo>
                        <a:pt x="31" y="185"/>
                      </a:lnTo>
                      <a:lnTo>
                        <a:pt x="25" y="179"/>
                      </a:lnTo>
                      <a:lnTo>
                        <a:pt x="22" y="173"/>
                      </a:lnTo>
                      <a:lnTo>
                        <a:pt x="16" y="169"/>
                      </a:lnTo>
                      <a:lnTo>
                        <a:pt x="12" y="166"/>
                      </a:lnTo>
                      <a:lnTo>
                        <a:pt x="8" y="162"/>
                      </a:lnTo>
                      <a:lnTo>
                        <a:pt x="6" y="159"/>
                      </a:lnTo>
                      <a:lnTo>
                        <a:pt x="4" y="155"/>
                      </a:lnTo>
                      <a:lnTo>
                        <a:pt x="2" y="152"/>
                      </a:lnTo>
                      <a:lnTo>
                        <a:pt x="0" y="150"/>
                      </a:lnTo>
                      <a:lnTo>
                        <a:pt x="0" y="148"/>
                      </a:lnTo>
                      <a:lnTo>
                        <a:pt x="0" y="145"/>
                      </a:lnTo>
                      <a:lnTo>
                        <a:pt x="2" y="144"/>
                      </a:lnTo>
                      <a:lnTo>
                        <a:pt x="4" y="142"/>
                      </a:lnTo>
                      <a:lnTo>
                        <a:pt x="6" y="141"/>
                      </a:lnTo>
                      <a:lnTo>
                        <a:pt x="8" y="141"/>
                      </a:lnTo>
                      <a:lnTo>
                        <a:pt x="12" y="140"/>
                      </a:lnTo>
                      <a:lnTo>
                        <a:pt x="16" y="140"/>
                      </a:lnTo>
                      <a:lnTo>
                        <a:pt x="22" y="140"/>
                      </a:lnTo>
                      <a:lnTo>
                        <a:pt x="23" y="140"/>
                      </a:lnTo>
                      <a:lnTo>
                        <a:pt x="27" y="140"/>
                      </a:lnTo>
                      <a:lnTo>
                        <a:pt x="31" y="140"/>
                      </a:lnTo>
                      <a:lnTo>
                        <a:pt x="35" y="138"/>
                      </a:lnTo>
                      <a:lnTo>
                        <a:pt x="39" y="138"/>
                      </a:lnTo>
                      <a:lnTo>
                        <a:pt x="45" y="138"/>
                      </a:lnTo>
                      <a:lnTo>
                        <a:pt x="50" y="138"/>
                      </a:lnTo>
                      <a:lnTo>
                        <a:pt x="56" y="137"/>
                      </a:lnTo>
                      <a:lnTo>
                        <a:pt x="64" y="137"/>
                      </a:lnTo>
                      <a:lnTo>
                        <a:pt x="71" y="135"/>
                      </a:lnTo>
                      <a:lnTo>
                        <a:pt x="79" y="135"/>
                      </a:lnTo>
                      <a:lnTo>
                        <a:pt x="87" y="134"/>
                      </a:lnTo>
                      <a:lnTo>
                        <a:pt x="94" y="134"/>
                      </a:lnTo>
                      <a:lnTo>
                        <a:pt x="104" y="133"/>
                      </a:lnTo>
                      <a:lnTo>
                        <a:pt x="113" y="131"/>
                      </a:lnTo>
                      <a:lnTo>
                        <a:pt x="125" y="131"/>
                      </a:lnTo>
                      <a:lnTo>
                        <a:pt x="135" y="130"/>
                      </a:lnTo>
                      <a:lnTo>
                        <a:pt x="146" y="128"/>
                      </a:lnTo>
                      <a:lnTo>
                        <a:pt x="158" y="127"/>
                      </a:lnTo>
                      <a:lnTo>
                        <a:pt x="169" y="126"/>
                      </a:lnTo>
                      <a:lnTo>
                        <a:pt x="194" y="123"/>
                      </a:lnTo>
                      <a:lnTo>
                        <a:pt x="223" y="120"/>
                      </a:lnTo>
                      <a:lnTo>
                        <a:pt x="251" y="117"/>
                      </a:lnTo>
                      <a:lnTo>
                        <a:pt x="282" y="113"/>
                      </a:lnTo>
                      <a:lnTo>
                        <a:pt x="316" y="109"/>
                      </a:lnTo>
                      <a:lnTo>
                        <a:pt x="351" y="104"/>
                      </a:lnTo>
                      <a:lnTo>
                        <a:pt x="385" y="102"/>
                      </a:lnTo>
                      <a:lnTo>
                        <a:pt x="420" y="97"/>
                      </a:lnTo>
                      <a:lnTo>
                        <a:pt x="452" y="95"/>
                      </a:lnTo>
                      <a:lnTo>
                        <a:pt x="487" y="90"/>
                      </a:lnTo>
                      <a:lnTo>
                        <a:pt x="519" y="86"/>
                      </a:lnTo>
                      <a:lnTo>
                        <a:pt x="550" y="83"/>
                      </a:lnTo>
                      <a:lnTo>
                        <a:pt x="583" y="79"/>
                      </a:lnTo>
                      <a:lnTo>
                        <a:pt x="613" y="76"/>
                      </a:lnTo>
                      <a:lnTo>
                        <a:pt x="642" y="72"/>
                      </a:lnTo>
                      <a:lnTo>
                        <a:pt x="673" y="68"/>
                      </a:lnTo>
                      <a:lnTo>
                        <a:pt x="701" y="65"/>
                      </a:lnTo>
                      <a:lnTo>
                        <a:pt x="730" y="61"/>
                      </a:lnTo>
                      <a:lnTo>
                        <a:pt x="757" y="57"/>
                      </a:lnTo>
                      <a:lnTo>
                        <a:pt x="784" y="54"/>
                      </a:lnTo>
                      <a:lnTo>
                        <a:pt x="809" y="50"/>
                      </a:lnTo>
                      <a:lnTo>
                        <a:pt x="835" y="47"/>
                      </a:lnTo>
                      <a:lnTo>
                        <a:pt x="858" y="44"/>
                      </a:lnTo>
                      <a:lnTo>
                        <a:pt x="881" y="40"/>
                      </a:lnTo>
                      <a:lnTo>
                        <a:pt x="904" y="37"/>
                      </a:lnTo>
                      <a:lnTo>
                        <a:pt x="923" y="34"/>
                      </a:lnTo>
                      <a:lnTo>
                        <a:pt x="943" y="33"/>
                      </a:lnTo>
                      <a:lnTo>
                        <a:pt x="960" y="30"/>
                      </a:lnTo>
                      <a:lnTo>
                        <a:pt x="977" y="27"/>
                      </a:lnTo>
                      <a:lnTo>
                        <a:pt x="992" y="24"/>
                      </a:lnTo>
                      <a:lnTo>
                        <a:pt x="1006" y="23"/>
                      </a:lnTo>
                      <a:lnTo>
                        <a:pt x="1017" y="21"/>
                      </a:lnTo>
                      <a:lnTo>
                        <a:pt x="1029" y="19"/>
                      </a:lnTo>
                      <a:lnTo>
                        <a:pt x="1040" y="17"/>
                      </a:lnTo>
                      <a:lnTo>
                        <a:pt x="1048" y="16"/>
                      </a:lnTo>
                      <a:lnTo>
                        <a:pt x="1058" y="14"/>
                      </a:lnTo>
                      <a:lnTo>
                        <a:pt x="1063" y="13"/>
                      </a:lnTo>
                      <a:lnTo>
                        <a:pt x="1069" y="12"/>
                      </a:lnTo>
                      <a:lnTo>
                        <a:pt x="1069" y="1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" name="Freeform 12"/>
                <p:cNvSpPr/>
                <p:nvPr/>
              </p:nvSpPr>
              <p:spPr bwMode="auto">
                <a:xfrm>
                  <a:off x="3873501" y="1047750"/>
                  <a:ext cx="457200" cy="942975"/>
                </a:xfrm>
                <a:custGeom>
                  <a:avLst/>
                  <a:gdLst>
                    <a:gd name="T0" fmla="*/ 61 w 577"/>
                    <a:gd name="T1" fmla="*/ 462 h 1189"/>
                    <a:gd name="T2" fmla="*/ 82 w 577"/>
                    <a:gd name="T3" fmla="*/ 374 h 1189"/>
                    <a:gd name="T4" fmla="*/ 100 w 577"/>
                    <a:gd name="T5" fmla="*/ 292 h 1189"/>
                    <a:gd name="T6" fmla="*/ 109 w 577"/>
                    <a:gd name="T7" fmla="*/ 217 h 1189"/>
                    <a:gd name="T8" fmla="*/ 117 w 577"/>
                    <a:gd name="T9" fmla="*/ 151 h 1189"/>
                    <a:gd name="T10" fmla="*/ 121 w 577"/>
                    <a:gd name="T11" fmla="*/ 100 h 1189"/>
                    <a:gd name="T12" fmla="*/ 119 w 577"/>
                    <a:gd name="T13" fmla="*/ 65 h 1189"/>
                    <a:gd name="T14" fmla="*/ 113 w 577"/>
                    <a:gd name="T15" fmla="*/ 46 h 1189"/>
                    <a:gd name="T16" fmla="*/ 100 w 577"/>
                    <a:gd name="T17" fmla="*/ 30 h 1189"/>
                    <a:gd name="T18" fmla="*/ 94 w 577"/>
                    <a:gd name="T19" fmla="*/ 13 h 1189"/>
                    <a:gd name="T20" fmla="*/ 109 w 577"/>
                    <a:gd name="T21" fmla="*/ 0 h 1189"/>
                    <a:gd name="T22" fmla="*/ 132 w 577"/>
                    <a:gd name="T23" fmla="*/ 3 h 1189"/>
                    <a:gd name="T24" fmla="*/ 157 w 577"/>
                    <a:gd name="T25" fmla="*/ 12 h 1189"/>
                    <a:gd name="T26" fmla="*/ 188 w 577"/>
                    <a:gd name="T27" fmla="*/ 24 h 1189"/>
                    <a:gd name="T28" fmla="*/ 209 w 577"/>
                    <a:gd name="T29" fmla="*/ 37 h 1189"/>
                    <a:gd name="T30" fmla="*/ 222 w 577"/>
                    <a:gd name="T31" fmla="*/ 50 h 1189"/>
                    <a:gd name="T32" fmla="*/ 230 w 577"/>
                    <a:gd name="T33" fmla="*/ 62 h 1189"/>
                    <a:gd name="T34" fmla="*/ 226 w 577"/>
                    <a:gd name="T35" fmla="*/ 95 h 1189"/>
                    <a:gd name="T36" fmla="*/ 218 w 577"/>
                    <a:gd name="T37" fmla="*/ 127 h 1189"/>
                    <a:gd name="T38" fmla="*/ 211 w 577"/>
                    <a:gd name="T39" fmla="*/ 153 h 1189"/>
                    <a:gd name="T40" fmla="*/ 201 w 577"/>
                    <a:gd name="T41" fmla="*/ 191 h 1189"/>
                    <a:gd name="T42" fmla="*/ 190 w 577"/>
                    <a:gd name="T43" fmla="*/ 244 h 1189"/>
                    <a:gd name="T44" fmla="*/ 172 w 577"/>
                    <a:gd name="T45" fmla="*/ 329 h 1189"/>
                    <a:gd name="T46" fmla="*/ 136 w 577"/>
                    <a:gd name="T47" fmla="*/ 469 h 1189"/>
                    <a:gd name="T48" fmla="*/ 96 w 577"/>
                    <a:gd name="T49" fmla="*/ 586 h 1189"/>
                    <a:gd name="T50" fmla="*/ 77 w 577"/>
                    <a:gd name="T51" fmla="*/ 641 h 1189"/>
                    <a:gd name="T52" fmla="*/ 63 w 577"/>
                    <a:gd name="T53" fmla="*/ 682 h 1189"/>
                    <a:gd name="T54" fmla="*/ 58 w 577"/>
                    <a:gd name="T55" fmla="*/ 710 h 1189"/>
                    <a:gd name="T56" fmla="*/ 59 w 577"/>
                    <a:gd name="T57" fmla="*/ 723 h 1189"/>
                    <a:gd name="T58" fmla="*/ 81 w 577"/>
                    <a:gd name="T59" fmla="*/ 741 h 1189"/>
                    <a:gd name="T60" fmla="*/ 130 w 577"/>
                    <a:gd name="T61" fmla="*/ 772 h 1189"/>
                    <a:gd name="T62" fmla="*/ 209 w 577"/>
                    <a:gd name="T63" fmla="*/ 817 h 1189"/>
                    <a:gd name="T64" fmla="*/ 316 w 577"/>
                    <a:gd name="T65" fmla="*/ 875 h 1189"/>
                    <a:gd name="T66" fmla="*/ 412 w 577"/>
                    <a:gd name="T67" fmla="*/ 933 h 1189"/>
                    <a:gd name="T68" fmla="*/ 483 w 577"/>
                    <a:gd name="T69" fmla="*/ 979 h 1189"/>
                    <a:gd name="T70" fmla="*/ 531 w 577"/>
                    <a:gd name="T71" fmla="*/ 1017 h 1189"/>
                    <a:gd name="T72" fmla="*/ 555 w 577"/>
                    <a:gd name="T73" fmla="*/ 1052 h 1189"/>
                    <a:gd name="T74" fmla="*/ 575 w 577"/>
                    <a:gd name="T75" fmla="*/ 1103 h 1189"/>
                    <a:gd name="T76" fmla="*/ 575 w 577"/>
                    <a:gd name="T77" fmla="*/ 1144 h 1189"/>
                    <a:gd name="T78" fmla="*/ 571 w 577"/>
                    <a:gd name="T79" fmla="*/ 1165 h 1189"/>
                    <a:gd name="T80" fmla="*/ 567 w 577"/>
                    <a:gd name="T81" fmla="*/ 1179 h 1189"/>
                    <a:gd name="T82" fmla="*/ 561 w 577"/>
                    <a:gd name="T83" fmla="*/ 1188 h 1189"/>
                    <a:gd name="T84" fmla="*/ 557 w 577"/>
                    <a:gd name="T85" fmla="*/ 1189 h 1189"/>
                    <a:gd name="T86" fmla="*/ 540 w 577"/>
                    <a:gd name="T87" fmla="*/ 1178 h 1189"/>
                    <a:gd name="T88" fmla="*/ 509 w 577"/>
                    <a:gd name="T89" fmla="*/ 1152 h 1189"/>
                    <a:gd name="T90" fmla="*/ 469 w 577"/>
                    <a:gd name="T91" fmla="*/ 1113 h 1189"/>
                    <a:gd name="T92" fmla="*/ 400 w 577"/>
                    <a:gd name="T93" fmla="*/ 1045 h 1189"/>
                    <a:gd name="T94" fmla="*/ 270 w 577"/>
                    <a:gd name="T95" fmla="*/ 935 h 1189"/>
                    <a:gd name="T96" fmla="*/ 142 w 577"/>
                    <a:gd name="T97" fmla="*/ 848 h 1189"/>
                    <a:gd name="T98" fmla="*/ 81 w 577"/>
                    <a:gd name="T99" fmla="*/ 806 h 1189"/>
                    <a:gd name="T100" fmla="*/ 35 w 577"/>
                    <a:gd name="T101" fmla="*/ 775 h 1189"/>
                    <a:gd name="T102" fmla="*/ 8 w 577"/>
                    <a:gd name="T103" fmla="*/ 752 h 1189"/>
                    <a:gd name="T104" fmla="*/ 0 w 577"/>
                    <a:gd name="T105" fmla="*/ 743 h 1189"/>
                    <a:gd name="T106" fmla="*/ 0 w 577"/>
                    <a:gd name="T107" fmla="*/ 735 h 1189"/>
                    <a:gd name="T108" fmla="*/ 0 w 577"/>
                    <a:gd name="T109" fmla="*/ 724 h 1189"/>
                    <a:gd name="T110" fmla="*/ 2 w 577"/>
                    <a:gd name="T111" fmla="*/ 705 h 1189"/>
                    <a:gd name="T112" fmla="*/ 8 w 577"/>
                    <a:gd name="T113" fmla="*/ 681 h 1189"/>
                    <a:gd name="T114" fmla="*/ 14 w 577"/>
                    <a:gd name="T115" fmla="*/ 650 h 1189"/>
                    <a:gd name="T116" fmla="*/ 23 w 577"/>
                    <a:gd name="T117" fmla="*/ 613 h 1189"/>
                    <a:gd name="T118" fmla="*/ 33 w 577"/>
                    <a:gd name="T119" fmla="*/ 571 h 1189"/>
                    <a:gd name="T120" fmla="*/ 42 w 577"/>
                    <a:gd name="T121" fmla="*/ 536 h 1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77" h="1189">
                      <a:moveTo>
                        <a:pt x="42" y="536"/>
                      </a:moveTo>
                      <a:lnTo>
                        <a:pt x="50" y="510"/>
                      </a:lnTo>
                      <a:lnTo>
                        <a:pt x="56" y="486"/>
                      </a:lnTo>
                      <a:lnTo>
                        <a:pt x="61" y="462"/>
                      </a:lnTo>
                      <a:lnTo>
                        <a:pt x="67" y="440"/>
                      </a:lnTo>
                      <a:lnTo>
                        <a:pt x="73" y="417"/>
                      </a:lnTo>
                      <a:lnTo>
                        <a:pt x="79" y="395"/>
                      </a:lnTo>
                      <a:lnTo>
                        <a:pt x="82" y="374"/>
                      </a:lnTo>
                      <a:lnTo>
                        <a:pt x="88" y="352"/>
                      </a:lnTo>
                      <a:lnTo>
                        <a:pt x="92" y="331"/>
                      </a:lnTo>
                      <a:lnTo>
                        <a:pt x="96" y="312"/>
                      </a:lnTo>
                      <a:lnTo>
                        <a:pt x="100" y="292"/>
                      </a:lnTo>
                      <a:lnTo>
                        <a:pt x="102" y="272"/>
                      </a:lnTo>
                      <a:lnTo>
                        <a:pt x="105" y="254"/>
                      </a:lnTo>
                      <a:lnTo>
                        <a:pt x="107" y="236"/>
                      </a:lnTo>
                      <a:lnTo>
                        <a:pt x="109" y="217"/>
                      </a:lnTo>
                      <a:lnTo>
                        <a:pt x="113" y="199"/>
                      </a:lnTo>
                      <a:lnTo>
                        <a:pt x="113" y="182"/>
                      </a:lnTo>
                      <a:lnTo>
                        <a:pt x="115" y="167"/>
                      </a:lnTo>
                      <a:lnTo>
                        <a:pt x="117" y="151"/>
                      </a:lnTo>
                      <a:lnTo>
                        <a:pt x="119" y="137"/>
                      </a:lnTo>
                      <a:lnTo>
                        <a:pt x="119" y="124"/>
                      </a:lnTo>
                      <a:lnTo>
                        <a:pt x="119" y="112"/>
                      </a:lnTo>
                      <a:lnTo>
                        <a:pt x="121" y="100"/>
                      </a:lnTo>
                      <a:lnTo>
                        <a:pt x="121" y="91"/>
                      </a:lnTo>
                      <a:lnTo>
                        <a:pt x="121" y="82"/>
                      </a:lnTo>
                      <a:lnTo>
                        <a:pt x="119" y="74"/>
                      </a:lnTo>
                      <a:lnTo>
                        <a:pt x="119" y="65"/>
                      </a:lnTo>
                      <a:lnTo>
                        <a:pt x="119" y="60"/>
                      </a:lnTo>
                      <a:lnTo>
                        <a:pt x="117" y="54"/>
                      </a:lnTo>
                      <a:lnTo>
                        <a:pt x="115" y="50"/>
                      </a:lnTo>
                      <a:lnTo>
                        <a:pt x="113" y="46"/>
                      </a:lnTo>
                      <a:lnTo>
                        <a:pt x="113" y="43"/>
                      </a:lnTo>
                      <a:lnTo>
                        <a:pt x="107" y="38"/>
                      </a:lnTo>
                      <a:lnTo>
                        <a:pt x="102" y="34"/>
                      </a:lnTo>
                      <a:lnTo>
                        <a:pt x="100" y="30"/>
                      </a:lnTo>
                      <a:lnTo>
                        <a:pt x="96" y="26"/>
                      </a:lnTo>
                      <a:lnTo>
                        <a:pt x="96" y="22"/>
                      </a:lnTo>
                      <a:lnTo>
                        <a:pt x="94" y="17"/>
                      </a:lnTo>
                      <a:lnTo>
                        <a:pt x="94" y="13"/>
                      </a:lnTo>
                      <a:lnTo>
                        <a:pt x="96" y="9"/>
                      </a:lnTo>
                      <a:lnTo>
                        <a:pt x="100" y="5"/>
                      </a:lnTo>
                      <a:lnTo>
                        <a:pt x="104" y="2"/>
                      </a:lnTo>
                      <a:lnTo>
                        <a:pt x="109" y="0"/>
                      </a:lnTo>
                      <a:lnTo>
                        <a:pt x="117" y="0"/>
                      </a:lnTo>
                      <a:lnTo>
                        <a:pt x="121" y="0"/>
                      </a:lnTo>
                      <a:lnTo>
                        <a:pt x="127" y="2"/>
                      </a:lnTo>
                      <a:lnTo>
                        <a:pt x="132" y="3"/>
                      </a:lnTo>
                      <a:lnTo>
                        <a:pt x="138" y="5"/>
                      </a:lnTo>
                      <a:lnTo>
                        <a:pt x="144" y="6"/>
                      </a:lnTo>
                      <a:lnTo>
                        <a:pt x="151" y="9"/>
                      </a:lnTo>
                      <a:lnTo>
                        <a:pt x="157" y="12"/>
                      </a:lnTo>
                      <a:lnTo>
                        <a:pt x="165" y="15"/>
                      </a:lnTo>
                      <a:lnTo>
                        <a:pt x="172" y="17"/>
                      </a:lnTo>
                      <a:lnTo>
                        <a:pt x="180" y="20"/>
                      </a:lnTo>
                      <a:lnTo>
                        <a:pt x="188" y="24"/>
                      </a:lnTo>
                      <a:lnTo>
                        <a:pt x="194" y="27"/>
                      </a:lnTo>
                      <a:lnTo>
                        <a:pt x="199" y="30"/>
                      </a:lnTo>
                      <a:lnTo>
                        <a:pt x="205" y="34"/>
                      </a:lnTo>
                      <a:lnTo>
                        <a:pt x="209" y="37"/>
                      </a:lnTo>
                      <a:lnTo>
                        <a:pt x="213" y="40"/>
                      </a:lnTo>
                      <a:lnTo>
                        <a:pt x="217" y="44"/>
                      </a:lnTo>
                      <a:lnTo>
                        <a:pt x="220" y="47"/>
                      </a:lnTo>
                      <a:lnTo>
                        <a:pt x="222" y="50"/>
                      </a:lnTo>
                      <a:lnTo>
                        <a:pt x="226" y="53"/>
                      </a:lnTo>
                      <a:lnTo>
                        <a:pt x="228" y="57"/>
                      </a:lnTo>
                      <a:lnTo>
                        <a:pt x="228" y="60"/>
                      </a:lnTo>
                      <a:lnTo>
                        <a:pt x="230" y="62"/>
                      </a:lnTo>
                      <a:lnTo>
                        <a:pt x="230" y="67"/>
                      </a:lnTo>
                      <a:lnTo>
                        <a:pt x="230" y="74"/>
                      </a:lnTo>
                      <a:lnTo>
                        <a:pt x="228" y="81"/>
                      </a:lnTo>
                      <a:lnTo>
                        <a:pt x="226" y="95"/>
                      </a:lnTo>
                      <a:lnTo>
                        <a:pt x="222" y="110"/>
                      </a:lnTo>
                      <a:lnTo>
                        <a:pt x="220" y="117"/>
                      </a:lnTo>
                      <a:lnTo>
                        <a:pt x="218" y="124"/>
                      </a:lnTo>
                      <a:lnTo>
                        <a:pt x="218" y="127"/>
                      </a:lnTo>
                      <a:lnTo>
                        <a:pt x="217" y="133"/>
                      </a:lnTo>
                      <a:lnTo>
                        <a:pt x="215" y="138"/>
                      </a:lnTo>
                      <a:lnTo>
                        <a:pt x="213" y="144"/>
                      </a:lnTo>
                      <a:lnTo>
                        <a:pt x="211" y="153"/>
                      </a:lnTo>
                      <a:lnTo>
                        <a:pt x="209" y="161"/>
                      </a:lnTo>
                      <a:lnTo>
                        <a:pt x="207" y="169"/>
                      </a:lnTo>
                      <a:lnTo>
                        <a:pt x="203" y="179"/>
                      </a:lnTo>
                      <a:lnTo>
                        <a:pt x="201" y="191"/>
                      </a:lnTo>
                      <a:lnTo>
                        <a:pt x="199" y="203"/>
                      </a:lnTo>
                      <a:lnTo>
                        <a:pt x="195" y="216"/>
                      </a:lnTo>
                      <a:lnTo>
                        <a:pt x="194" y="229"/>
                      </a:lnTo>
                      <a:lnTo>
                        <a:pt x="190" y="244"/>
                      </a:lnTo>
                      <a:lnTo>
                        <a:pt x="188" y="260"/>
                      </a:lnTo>
                      <a:lnTo>
                        <a:pt x="184" y="275"/>
                      </a:lnTo>
                      <a:lnTo>
                        <a:pt x="182" y="292"/>
                      </a:lnTo>
                      <a:lnTo>
                        <a:pt x="172" y="329"/>
                      </a:lnTo>
                      <a:lnTo>
                        <a:pt x="165" y="365"/>
                      </a:lnTo>
                      <a:lnTo>
                        <a:pt x="155" y="400"/>
                      </a:lnTo>
                      <a:lnTo>
                        <a:pt x="146" y="436"/>
                      </a:lnTo>
                      <a:lnTo>
                        <a:pt x="136" y="469"/>
                      </a:lnTo>
                      <a:lnTo>
                        <a:pt x="125" y="503"/>
                      </a:lnTo>
                      <a:lnTo>
                        <a:pt x="113" y="537"/>
                      </a:lnTo>
                      <a:lnTo>
                        <a:pt x="102" y="569"/>
                      </a:lnTo>
                      <a:lnTo>
                        <a:pt x="96" y="586"/>
                      </a:lnTo>
                      <a:lnTo>
                        <a:pt x="90" y="600"/>
                      </a:lnTo>
                      <a:lnTo>
                        <a:pt x="86" y="614"/>
                      </a:lnTo>
                      <a:lnTo>
                        <a:pt x="81" y="628"/>
                      </a:lnTo>
                      <a:lnTo>
                        <a:pt x="77" y="641"/>
                      </a:lnTo>
                      <a:lnTo>
                        <a:pt x="73" y="652"/>
                      </a:lnTo>
                      <a:lnTo>
                        <a:pt x="69" y="664"/>
                      </a:lnTo>
                      <a:lnTo>
                        <a:pt x="67" y="674"/>
                      </a:lnTo>
                      <a:lnTo>
                        <a:pt x="63" y="682"/>
                      </a:lnTo>
                      <a:lnTo>
                        <a:pt x="61" y="690"/>
                      </a:lnTo>
                      <a:lnTo>
                        <a:pt x="59" y="697"/>
                      </a:lnTo>
                      <a:lnTo>
                        <a:pt x="59" y="705"/>
                      </a:lnTo>
                      <a:lnTo>
                        <a:pt x="58" y="710"/>
                      </a:lnTo>
                      <a:lnTo>
                        <a:pt x="58" y="714"/>
                      </a:lnTo>
                      <a:lnTo>
                        <a:pt x="58" y="717"/>
                      </a:lnTo>
                      <a:lnTo>
                        <a:pt x="59" y="720"/>
                      </a:lnTo>
                      <a:lnTo>
                        <a:pt x="59" y="723"/>
                      </a:lnTo>
                      <a:lnTo>
                        <a:pt x="63" y="726"/>
                      </a:lnTo>
                      <a:lnTo>
                        <a:pt x="67" y="730"/>
                      </a:lnTo>
                      <a:lnTo>
                        <a:pt x="73" y="735"/>
                      </a:lnTo>
                      <a:lnTo>
                        <a:pt x="81" y="741"/>
                      </a:lnTo>
                      <a:lnTo>
                        <a:pt x="90" y="748"/>
                      </a:lnTo>
                      <a:lnTo>
                        <a:pt x="104" y="755"/>
                      </a:lnTo>
                      <a:lnTo>
                        <a:pt x="115" y="764"/>
                      </a:lnTo>
                      <a:lnTo>
                        <a:pt x="130" y="772"/>
                      </a:lnTo>
                      <a:lnTo>
                        <a:pt x="148" y="782"/>
                      </a:lnTo>
                      <a:lnTo>
                        <a:pt x="167" y="793"/>
                      </a:lnTo>
                      <a:lnTo>
                        <a:pt x="188" y="804"/>
                      </a:lnTo>
                      <a:lnTo>
                        <a:pt x="209" y="817"/>
                      </a:lnTo>
                      <a:lnTo>
                        <a:pt x="234" y="830"/>
                      </a:lnTo>
                      <a:lnTo>
                        <a:pt x="261" y="844"/>
                      </a:lnTo>
                      <a:lnTo>
                        <a:pt x="287" y="859"/>
                      </a:lnTo>
                      <a:lnTo>
                        <a:pt x="316" y="875"/>
                      </a:lnTo>
                      <a:lnTo>
                        <a:pt x="343" y="890"/>
                      </a:lnTo>
                      <a:lnTo>
                        <a:pt x="368" y="906"/>
                      </a:lnTo>
                      <a:lnTo>
                        <a:pt x="391" y="920"/>
                      </a:lnTo>
                      <a:lnTo>
                        <a:pt x="412" y="933"/>
                      </a:lnTo>
                      <a:lnTo>
                        <a:pt x="433" y="945"/>
                      </a:lnTo>
                      <a:lnTo>
                        <a:pt x="450" y="958"/>
                      </a:lnTo>
                      <a:lnTo>
                        <a:pt x="467" y="969"/>
                      </a:lnTo>
                      <a:lnTo>
                        <a:pt x="483" y="979"/>
                      </a:lnTo>
                      <a:lnTo>
                        <a:pt x="498" y="990"/>
                      </a:lnTo>
                      <a:lnTo>
                        <a:pt x="509" y="999"/>
                      </a:lnTo>
                      <a:lnTo>
                        <a:pt x="521" y="1009"/>
                      </a:lnTo>
                      <a:lnTo>
                        <a:pt x="531" y="1017"/>
                      </a:lnTo>
                      <a:lnTo>
                        <a:pt x="538" y="1024"/>
                      </a:lnTo>
                      <a:lnTo>
                        <a:pt x="544" y="1033"/>
                      </a:lnTo>
                      <a:lnTo>
                        <a:pt x="548" y="1038"/>
                      </a:lnTo>
                      <a:lnTo>
                        <a:pt x="555" y="1052"/>
                      </a:lnTo>
                      <a:lnTo>
                        <a:pt x="563" y="1065"/>
                      </a:lnTo>
                      <a:lnTo>
                        <a:pt x="567" y="1078"/>
                      </a:lnTo>
                      <a:lnTo>
                        <a:pt x="571" y="1090"/>
                      </a:lnTo>
                      <a:lnTo>
                        <a:pt x="575" y="1103"/>
                      </a:lnTo>
                      <a:lnTo>
                        <a:pt x="577" y="1114"/>
                      </a:lnTo>
                      <a:lnTo>
                        <a:pt x="577" y="1126"/>
                      </a:lnTo>
                      <a:lnTo>
                        <a:pt x="575" y="1137"/>
                      </a:lnTo>
                      <a:lnTo>
                        <a:pt x="575" y="1144"/>
                      </a:lnTo>
                      <a:lnTo>
                        <a:pt x="573" y="1149"/>
                      </a:lnTo>
                      <a:lnTo>
                        <a:pt x="573" y="1155"/>
                      </a:lnTo>
                      <a:lnTo>
                        <a:pt x="571" y="1159"/>
                      </a:lnTo>
                      <a:lnTo>
                        <a:pt x="571" y="1165"/>
                      </a:lnTo>
                      <a:lnTo>
                        <a:pt x="569" y="1169"/>
                      </a:lnTo>
                      <a:lnTo>
                        <a:pt x="569" y="1173"/>
                      </a:lnTo>
                      <a:lnTo>
                        <a:pt x="567" y="1176"/>
                      </a:lnTo>
                      <a:lnTo>
                        <a:pt x="567" y="1179"/>
                      </a:lnTo>
                      <a:lnTo>
                        <a:pt x="565" y="1182"/>
                      </a:lnTo>
                      <a:lnTo>
                        <a:pt x="565" y="1185"/>
                      </a:lnTo>
                      <a:lnTo>
                        <a:pt x="563" y="1186"/>
                      </a:lnTo>
                      <a:lnTo>
                        <a:pt x="561" y="1188"/>
                      </a:lnTo>
                      <a:lnTo>
                        <a:pt x="561" y="1189"/>
                      </a:lnTo>
                      <a:lnTo>
                        <a:pt x="559" y="1189"/>
                      </a:lnTo>
                      <a:lnTo>
                        <a:pt x="559" y="1189"/>
                      </a:lnTo>
                      <a:lnTo>
                        <a:pt x="557" y="1189"/>
                      </a:lnTo>
                      <a:lnTo>
                        <a:pt x="554" y="1188"/>
                      </a:lnTo>
                      <a:lnTo>
                        <a:pt x="550" y="1185"/>
                      </a:lnTo>
                      <a:lnTo>
                        <a:pt x="546" y="1182"/>
                      </a:lnTo>
                      <a:lnTo>
                        <a:pt x="540" y="1178"/>
                      </a:lnTo>
                      <a:lnTo>
                        <a:pt x="532" y="1172"/>
                      </a:lnTo>
                      <a:lnTo>
                        <a:pt x="527" y="1166"/>
                      </a:lnTo>
                      <a:lnTo>
                        <a:pt x="519" y="1159"/>
                      </a:lnTo>
                      <a:lnTo>
                        <a:pt x="509" y="1152"/>
                      </a:lnTo>
                      <a:lnTo>
                        <a:pt x="502" y="1144"/>
                      </a:lnTo>
                      <a:lnTo>
                        <a:pt x="492" y="1134"/>
                      </a:lnTo>
                      <a:lnTo>
                        <a:pt x="481" y="1124"/>
                      </a:lnTo>
                      <a:lnTo>
                        <a:pt x="469" y="1113"/>
                      </a:lnTo>
                      <a:lnTo>
                        <a:pt x="458" y="1100"/>
                      </a:lnTo>
                      <a:lnTo>
                        <a:pt x="444" y="1088"/>
                      </a:lnTo>
                      <a:lnTo>
                        <a:pt x="431" y="1073"/>
                      </a:lnTo>
                      <a:lnTo>
                        <a:pt x="400" y="1045"/>
                      </a:lnTo>
                      <a:lnTo>
                        <a:pt x="370" y="1017"/>
                      </a:lnTo>
                      <a:lnTo>
                        <a:pt x="337" y="989"/>
                      </a:lnTo>
                      <a:lnTo>
                        <a:pt x="305" y="962"/>
                      </a:lnTo>
                      <a:lnTo>
                        <a:pt x="270" y="935"/>
                      </a:lnTo>
                      <a:lnTo>
                        <a:pt x="234" y="909"/>
                      </a:lnTo>
                      <a:lnTo>
                        <a:pt x="197" y="883"/>
                      </a:lnTo>
                      <a:lnTo>
                        <a:pt x="161" y="859"/>
                      </a:lnTo>
                      <a:lnTo>
                        <a:pt x="142" y="848"/>
                      </a:lnTo>
                      <a:lnTo>
                        <a:pt x="125" y="837"/>
                      </a:lnTo>
                      <a:lnTo>
                        <a:pt x="109" y="826"/>
                      </a:lnTo>
                      <a:lnTo>
                        <a:pt x="94" y="816"/>
                      </a:lnTo>
                      <a:lnTo>
                        <a:pt x="81" y="806"/>
                      </a:lnTo>
                      <a:lnTo>
                        <a:pt x="67" y="797"/>
                      </a:lnTo>
                      <a:lnTo>
                        <a:pt x="56" y="789"/>
                      </a:lnTo>
                      <a:lnTo>
                        <a:pt x="44" y="782"/>
                      </a:lnTo>
                      <a:lnTo>
                        <a:pt x="35" y="775"/>
                      </a:lnTo>
                      <a:lnTo>
                        <a:pt x="27" y="768"/>
                      </a:lnTo>
                      <a:lnTo>
                        <a:pt x="19" y="762"/>
                      </a:lnTo>
                      <a:lnTo>
                        <a:pt x="14" y="758"/>
                      </a:lnTo>
                      <a:lnTo>
                        <a:pt x="8" y="752"/>
                      </a:lnTo>
                      <a:lnTo>
                        <a:pt x="4" y="750"/>
                      </a:lnTo>
                      <a:lnTo>
                        <a:pt x="2" y="747"/>
                      </a:lnTo>
                      <a:lnTo>
                        <a:pt x="0" y="744"/>
                      </a:lnTo>
                      <a:lnTo>
                        <a:pt x="0" y="743"/>
                      </a:lnTo>
                      <a:lnTo>
                        <a:pt x="0" y="741"/>
                      </a:lnTo>
                      <a:lnTo>
                        <a:pt x="0" y="740"/>
                      </a:lnTo>
                      <a:lnTo>
                        <a:pt x="0" y="738"/>
                      </a:lnTo>
                      <a:lnTo>
                        <a:pt x="0" y="735"/>
                      </a:lnTo>
                      <a:lnTo>
                        <a:pt x="0" y="734"/>
                      </a:lnTo>
                      <a:lnTo>
                        <a:pt x="0" y="731"/>
                      </a:lnTo>
                      <a:lnTo>
                        <a:pt x="0" y="727"/>
                      </a:lnTo>
                      <a:lnTo>
                        <a:pt x="0" y="724"/>
                      </a:lnTo>
                      <a:lnTo>
                        <a:pt x="0" y="720"/>
                      </a:lnTo>
                      <a:lnTo>
                        <a:pt x="2" y="714"/>
                      </a:lnTo>
                      <a:lnTo>
                        <a:pt x="2" y="710"/>
                      </a:lnTo>
                      <a:lnTo>
                        <a:pt x="2" y="705"/>
                      </a:lnTo>
                      <a:lnTo>
                        <a:pt x="4" y="699"/>
                      </a:lnTo>
                      <a:lnTo>
                        <a:pt x="6" y="693"/>
                      </a:lnTo>
                      <a:lnTo>
                        <a:pt x="6" y="688"/>
                      </a:lnTo>
                      <a:lnTo>
                        <a:pt x="8" y="681"/>
                      </a:lnTo>
                      <a:lnTo>
                        <a:pt x="10" y="674"/>
                      </a:lnTo>
                      <a:lnTo>
                        <a:pt x="10" y="667"/>
                      </a:lnTo>
                      <a:lnTo>
                        <a:pt x="12" y="658"/>
                      </a:lnTo>
                      <a:lnTo>
                        <a:pt x="14" y="650"/>
                      </a:lnTo>
                      <a:lnTo>
                        <a:pt x="15" y="641"/>
                      </a:lnTo>
                      <a:lnTo>
                        <a:pt x="17" y="633"/>
                      </a:lnTo>
                      <a:lnTo>
                        <a:pt x="21" y="623"/>
                      </a:lnTo>
                      <a:lnTo>
                        <a:pt x="23" y="613"/>
                      </a:lnTo>
                      <a:lnTo>
                        <a:pt x="25" y="603"/>
                      </a:lnTo>
                      <a:lnTo>
                        <a:pt x="27" y="593"/>
                      </a:lnTo>
                      <a:lnTo>
                        <a:pt x="31" y="582"/>
                      </a:lnTo>
                      <a:lnTo>
                        <a:pt x="33" y="571"/>
                      </a:lnTo>
                      <a:lnTo>
                        <a:pt x="37" y="559"/>
                      </a:lnTo>
                      <a:lnTo>
                        <a:pt x="40" y="547"/>
                      </a:lnTo>
                      <a:lnTo>
                        <a:pt x="42" y="536"/>
                      </a:lnTo>
                      <a:lnTo>
                        <a:pt x="42" y="53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1" name="组合 20"/>
            <p:cNvGrpSpPr/>
            <p:nvPr/>
          </p:nvGrpSpPr>
          <p:grpSpPr>
            <a:xfrm>
              <a:off x="3450675" y="4033343"/>
              <a:ext cx="450807" cy="453063"/>
              <a:chOff x="2470328" y="3414653"/>
              <a:chExt cx="450807" cy="453063"/>
            </a:xfrm>
          </p:grpSpPr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70328" y="3414653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26" name="组合 25"/>
              <p:cNvGrpSpPr/>
              <p:nvPr/>
            </p:nvGrpSpPr>
            <p:grpSpPr>
              <a:xfrm>
                <a:off x="2588323" y="3496516"/>
                <a:ext cx="193865" cy="289337"/>
                <a:chOff x="3698876" y="1047750"/>
                <a:chExt cx="631825" cy="942975"/>
              </a:xfrm>
              <a:solidFill>
                <a:srgbClr val="FF0000"/>
              </a:solidFill>
            </p:grpSpPr>
            <p:sp>
              <p:nvSpPr>
                <p:cNvPr id="27" name="Freeform 10"/>
                <p:cNvSpPr/>
                <p:nvPr/>
              </p:nvSpPr>
              <p:spPr bwMode="auto">
                <a:xfrm>
                  <a:off x="3698876" y="1349375"/>
                  <a:ext cx="515938" cy="630238"/>
                </a:xfrm>
                <a:custGeom>
                  <a:avLst/>
                  <a:gdLst>
                    <a:gd name="T0" fmla="*/ 448 w 649"/>
                    <a:gd name="T1" fmla="*/ 545 h 794"/>
                    <a:gd name="T2" fmla="*/ 377 w 649"/>
                    <a:gd name="T3" fmla="*/ 616 h 794"/>
                    <a:gd name="T4" fmla="*/ 337 w 649"/>
                    <a:gd name="T5" fmla="*/ 647 h 794"/>
                    <a:gd name="T6" fmla="*/ 293 w 649"/>
                    <a:gd name="T7" fmla="*/ 676 h 794"/>
                    <a:gd name="T8" fmla="*/ 249 w 649"/>
                    <a:gd name="T9" fmla="*/ 702 h 794"/>
                    <a:gd name="T10" fmla="*/ 209 w 649"/>
                    <a:gd name="T11" fmla="*/ 725 h 794"/>
                    <a:gd name="T12" fmla="*/ 168 w 649"/>
                    <a:gd name="T13" fmla="*/ 743 h 794"/>
                    <a:gd name="T14" fmla="*/ 132 w 649"/>
                    <a:gd name="T15" fmla="*/ 759 h 794"/>
                    <a:gd name="T16" fmla="*/ 74 w 649"/>
                    <a:gd name="T17" fmla="*/ 777 h 794"/>
                    <a:gd name="T18" fmla="*/ 48 w 649"/>
                    <a:gd name="T19" fmla="*/ 784 h 794"/>
                    <a:gd name="T20" fmla="*/ 27 w 649"/>
                    <a:gd name="T21" fmla="*/ 790 h 794"/>
                    <a:gd name="T22" fmla="*/ 11 w 649"/>
                    <a:gd name="T23" fmla="*/ 792 h 794"/>
                    <a:gd name="T24" fmla="*/ 4 w 649"/>
                    <a:gd name="T25" fmla="*/ 792 h 794"/>
                    <a:gd name="T26" fmla="*/ 0 w 649"/>
                    <a:gd name="T27" fmla="*/ 791 h 794"/>
                    <a:gd name="T28" fmla="*/ 2 w 649"/>
                    <a:gd name="T29" fmla="*/ 785 h 794"/>
                    <a:gd name="T30" fmla="*/ 9 w 649"/>
                    <a:gd name="T31" fmla="*/ 778 h 794"/>
                    <a:gd name="T32" fmla="*/ 27 w 649"/>
                    <a:gd name="T33" fmla="*/ 767 h 794"/>
                    <a:gd name="T34" fmla="*/ 50 w 649"/>
                    <a:gd name="T35" fmla="*/ 753 h 794"/>
                    <a:gd name="T36" fmla="*/ 80 w 649"/>
                    <a:gd name="T37" fmla="*/ 739 h 794"/>
                    <a:gd name="T38" fmla="*/ 136 w 649"/>
                    <a:gd name="T39" fmla="*/ 709 h 794"/>
                    <a:gd name="T40" fmla="*/ 205 w 649"/>
                    <a:gd name="T41" fmla="*/ 667 h 794"/>
                    <a:gd name="T42" fmla="*/ 272 w 649"/>
                    <a:gd name="T43" fmla="*/ 618 h 794"/>
                    <a:gd name="T44" fmla="*/ 304 w 649"/>
                    <a:gd name="T45" fmla="*/ 592 h 794"/>
                    <a:gd name="T46" fmla="*/ 335 w 649"/>
                    <a:gd name="T47" fmla="*/ 564 h 794"/>
                    <a:gd name="T48" fmla="*/ 394 w 649"/>
                    <a:gd name="T49" fmla="*/ 500 h 794"/>
                    <a:gd name="T50" fmla="*/ 438 w 649"/>
                    <a:gd name="T51" fmla="*/ 438 h 794"/>
                    <a:gd name="T52" fmla="*/ 461 w 649"/>
                    <a:gd name="T53" fmla="*/ 398 h 794"/>
                    <a:gd name="T54" fmla="*/ 500 w 649"/>
                    <a:gd name="T55" fmla="*/ 312 h 794"/>
                    <a:gd name="T56" fmla="*/ 526 w 649"/>
                    <a:gd name="T57" fmla="*/ 218 h 794"/>
                    <a:gd name="T58" fmla="*/ 534 w 649"/>
                    <a:gd name="T59" fmla="*/ 173 h 794"/>
                    <a:gd name="T60" fmla="*/ 540 w 649"/>
                    <a:gd name="T61" fmla="*/ 135 h 794"/>
                    <a:gd name="T62" fmla="*/ 544 w 649"/>
                    <a:gd name="T63" fmla="*/ 104 h 794"/>
                    <a:gd name="T64" fmla="*/ 546 w 649"/>
                    <a:gd name="T65" fmla="*/ 79 h 794"/>
                    <a:gd name="T66" fmla="*/ 544 w 649"/>
                    <a:gd name="T67" fmla="*/ 60 h 794"/>
                    <a:gd name="T68" fmla="*/ 540 w 649"/>
                    <a:gd name="T69" fmla="*/ 39 h 794"/>
                    <a:gd name="T70" fmla="*/ 540 w 649"/>
                    <a:gd name="T71" fmla="*/ 19 h 794"/>
                    <a:gd name="T72" fmla="*/ 544 w 649"/>
                    <a:gd name="T73" fmla="*/ 4 h 794"/>
                    <a:gd name="T74" fmla="*/ 551 w 649"/>
                    <a:gd name="T75" fmla="*/ 0 h 794"/>
                    <a:gd name="T76" fmla="*/ 565 w 649"/>
                    <a:gd name="T77" fmla="*/ 0 h 794"/>
                    <a:gd name="T78" fmla="*/ 582 w 649"/>
                    <a:gd name="T79" fmla="*/ 7 h 794"/>
                    <a:gd name="T80" fmla="*/ 601 w 649"/>
                    <a:gd name="T81" fmla="*/ 17 h 794"/>
                    <a:gd name="T82" fmla="*/ 622 w 649"/>
                    <a:gd name="T83" fmla="*/ 32 h 794"/>
                    <a:gd name="T84" fmla="*/ 637 w 649"/>
                    <a:gd name="T85" fmla="*/ 50 h 794"/>
                    <a:gd name="T86" fmla="*/ 647 w 649"/>
                    <a:gd name="T87" fmla="*/ 66 h 794"/>
                    <a:gd name="T88" fmla="*/ 649 w 649"/>
                    <a:gd name="T89" fmla="*/ 79 h 794"/>
                    <a:gd name="T90" fmla="*/ 649 w 649"/>
                    <a:gd name="T91" fmla="*/ 90 h 794"/>
                    <a:gd name="T92" fmla="*/ 645 w 649"/>
                    <a:gd name="T93" fmla="*/ 109 h 794"/>
                    <a:gd name="T94" fmla="*/ 637 w 649"/>
                    <a:gd name="T95" fmla="*/ 136 h 794"/>
                    <a:gd name="T96" fmla="*/ 630 w 649"/>
                    <a:gd name="T97" fmla="*/ 173 h 794"/>
                    <a:gd name="T98" fmla="*/ 616 w 649"/>
                    <a:gd name="T99" fmla="*/ 218 h 794"/>
                    <a:gd name="T100" fmla="*/ 590 w 649"/>
                    <a:gd name="T101" fmla="*/ 304 h 794"/>
                    <a:gd name="T102" fmla="*/ 546 w 649"/>
                    <a:gd name="T103" fmla="*/ 401 h 794"/>
                    <a:gd name="T104" fmla="*/ 490 w 649"/>
                    <a:gd name="T105" fmla="*/ 490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49" h="794">
                      <a:moveTo>
                        <a:pt x="490" y="490"/>
                      </a:moveTo>
                      <a:lnTo>
                        <a:pt x="469" y="518"/>
                      </a:lnTo>
                      <a:lnTo>
                        <a:pt x="448" y="545"/>
                      </a:lnTo>
                      <a:lnTo>
                        <a:pt x="425" y="570"/>
                      </a:lnTo>
                      <a:lnTo>
                        <a:pt x="402" y="594"/>
                      </a:lnTo>
                      <a:lnTo>
                        <a:pt x="377" y="616"/>
                      </a:lnTo>
                      <a:lnTo>
                        <a:pt x="364" y="626"/>
                      </a:lnTo>
                      <a:lnTo>
                        <a:pt x="350" y="638"/>
                      </a:lnTo>
                      <a:lnTo>
                        <a:pt x="337" y="647"/>
                      </a:lnTo>
                      <a:lnTo>
                        <a:pt x="322" y="657"/>
                      </a:lnTo>
                      <a:lnTo>
                        <a:pt x="308" y="666"/>
                      </a:lnTo>
                      <a:lnTo>
                        <a:pt x="293" y="676"/>
                      </a:lnTo>
                      <a:lnTo>
                        <a:pt x="277" y="685"/>
                      </a:lnTo>
                      <a:lnTo>
                        <a:pt x="264" y="694"/>
                      </a:lnTo>
                      <a:lnTo>
                        <a:pt x="249" y="702"/>
                      </a:lnTo>
                      <a:lnTo>
                        <a:pt x="235" y="711"/>
                      </a:lnTo>
                      <a:lnTo>
                        <a:pt x="222" y="718"/>
                      </a:lnTo>
                      <a:lnTo>
                        <a:pt x="209" y="725"/>
                      </a:lnTo>
                      <a:lnTo>
                        <a:pt x="195" y="732"/>
                      </a:lnTo>
                      <a:lnTo>
                        <a:pt x="182" y="738"/>
                      </a:lnTo>
                      <a:lnTo>
                        <a:pt x="168" y="743"/>
                      </a:lnTo>
                      <a:lnTo>
                        <a:pt x="157" y="749"/>
                      </a:lnTo>
                      <a:lnTo>
                        <a:pt x="143" y="753"/>
                      </a:lnTo>
                      <a:lnTo>
                        <a:pt x="132" y="759"/>
                      </a:lnTo>
                      <a:lnTo>
                        <a:pt x="107" y="767"/>
                      </a:lnTo>
                      <a:lnTo>
                        <a:pt x="86" y="774"/>
                      </a:lnTo>
                      <a:lnTo>
                        <a:pt x="74" y="777"/>
                      </a:lnTo>
                      <a:lnTo>
                        <a:pt x="65" y="780"/>
                      </a:lnTo>
                      <a:lnTo>
                        <a:pt x="55" y="783"/>
                      </a:lnTo>
                      <a:lnTo>
                        <a:pt x="48" y="784"/>
                      </a:lnTo>
                      <a:lnTo>
                        <a:pt x="40" y="787"/>
                      </a:lnTo>
                      <a:lnTo>
                        <a:pt x="32" y="788"/>
                      </a:lnTo>
                      <a:lnTo>
                        <a:pt x="27" y="790"/>
                      </a:lnTo>
                      <a:lnTo>
                        <a:pt x="21" y="791"/>
                      </a:lnTo>
                      <a:lnTo>
                        <a:pt x="17" y="792"/>
                      </a:lnTo>
                      <a:lnTo>
                        <a:pt x="11" y="792"/>
                      </a:lnTo>
                      <a:lnTo>
                        <a:pt x="9" y="792"/>
                      </a:lnTo>
                      <a:lnTo>
                        <a:pt x="6" y="794"/>
                      </a:lnTo>
                      <a:lnTo>
                        <a:pt x="4" y="792"/>
                      </a:lnTo>
                      <a:lnTo>
                        <a:pt x="2" y="792"/>
                      </a:lnTo>
                      <a:lnTo>
                        <a:pt x="2" y="792"/>
                      </a:lnTo>
                      <a:lnTo>
                        <a:pt x="0" y="791"/>
                      </a:lnTo>
                      <a:lnTo>
                        <a:pt x="0" y="790"/>
                      </a:lnTo>
                      <a:lnTo>
                        <a:pt x="0" y="788"/>
                      </a:lnTo>
                      <a:lnTo>
                        <a:pt x="2" y="785"/>
                      </a:lnTo>
                      <a:lnTo>
                        <a:pt x="4" y="784"/>
                      </a:lnTo>
                      <a:lnTo>
                        <a:pt x="6" y="781"/>
                      </a:lnTo>
                      <a:lnTo>
                        <a:pt x="9" y="778"/>
                      </a:lnTo>
                      <a:lnTo>
                        <a:pt x="15" y="774"/>
                      </a:lnTo>
                      <a:lnTo>
                        <a:pt x="19" y="771"/>
                      </a:lnTo>
                      <a:lnTo>
                        <a:pt x="27" y="767"/>
                      </a:lnTo>
                      <a:lnTo>
                        <a:pt x="32" y="763"/>
                      </a:lnTo>
                      <a:lnTo>
                        <a:pt x="40" y="759"/>
                      </a:lnTo>
                      <a:lnTo>
                        <a:pt x="50" y="753"/>
                      </a:lnTo>
                      <a:lnTo>
                        <a:pt x="59" y="749"/>
                      </a:lnTo>
                      <a:lnTo>
                        <a:pt x="69" y="743"/>
                      </a:lnTo>
                      <a:lnTo>
                        <a:pt x="80" y="739"/>
                      </a:lnTo>
                      <a:lnTo>
                        <a:pt x="92" y="733"/>
                      </a:lnTo>
                      <a:lnTo>
                        <a:pt x="113" y="722"/>
                      </a:lnTo>
                      <a:lnTo>
                        <a:pt x="136" y="709"/>
                      </a:lnTo>
                      <a:lnTo>
                        <a:pt x="159" y="695"/>
                      </a:lnTo>
                      <a:lnTo>
                        <a:pt x="182" y="681"/>
                      </a:lnTo>
                      <a:lnTo>
                        <a:pt x="205" y="667"/>
                      </a:lnTo>
                      <a:lnTo>
                        <a:pt x="228" y="652"/>
                      </a:lnTo>
                      <a:lnTo>
                        <a:pt x="251" y="635"/>
                      </a:lnTo>
                      <a:lnTo>
                        <a:pt x="272" y="618"/>
                      </a:lnTo>
                      <a:lnTo>
                        <a:pt x="283" y="609"/>
                      </a:lnTo>
                      <a:lnTo>
                        <a:pt x="293" y="601"/>
                      </a:lnTo>
                      <a:lnTo>
                        <a:pt x="304" y="592"/>
                      </a:lnTo>
                      <a:lnTo>
                        <a:pt x="314" y="584"/>
                      </a:lnTo>
                      <a:lnTo>
                        <a:pt x="325" y="574"/>
                      </a:lnTo>
                      <a:lnTo>
                        <a:pt x="335" y="564"/>
                      </a:lnTo>
                      <a:lnTo>
                        <a:pt x="356" y="545"/>
                      </a:lnTo>
                      <a:lnTo>
                        <a:pt x="375" y="522"/>
                      </a:lnTo>
                      <a:lnTo>
                        <a:pt x="394" y="500"/>
                      </a:lnTo>
                      <a:lnTo>
                        <a:pt x="413" y="476"/>
                      </a:lnTo>
                      <a:lnTo>
                        <a:pt x="431" y="449"/>
                      </a:lnTo>
                      <a:lnTo>
                        <a:pt x="438" y="438"/>
                      </a:lnTo>
                      <a:lnTo>
                        <a:pt x="446" y="425"/>
                      </a:lnTo>
                      <a:lnTo>
                        <a:pt x="454" y="412"/>
                      </a:lnTo>
                      <a:lnTo>
                        <a:pt x="461" y="398"/>
                      </a:lnTo>
                      <a:lnTo>
                        <a:pt x="475" y="371"/>
                      </a:lnTo>
                      <a:lnTo>
                        <a:pt x="486" y="342"/>
                      </a:lnTo>
                      <a:lnTo>
                        <a:pt x="500" y="312"/>
                      </a:lnTo>
                      <a:lnTo>
                        <a:pt x="509" y="281"/>
                      </a:lnTo>
                      <a:lnTo>
                        <a:pt x="519" y="250"/>
                      </a:lnTo>
                      <a:lnTo>
                        <a:pt x="526" y="218"/>
                      </a:lnTo>
                      <a:lnTo>
                        <a:pt x="530" y="202"/>
                      </a:lnTo>
                      <a:lnTo>
                        <a:pt x="532" y="187"/>
                      </a:lnTo>
                      <a:lnTo>
                        <a:pt x="534" y="173"/>
                      </a:lnTo>
                      <a:lnTo>
                        <a:pt x="536" y="159"/>
                      </a:lnTo>
                      <a:lnTo>
                        <a:pt x="538" y="146"/>
                      </a:lnTo>
                      <a:lnTo>
                        <a:pt x="540" y="135"/>
                      </a:lnTo>
                      <a:lnTo>
                        <a:pt x="542" y="124"/>
                      </a:lnTo>
                      <a:lnTo>
                        <a:pt x="544" y="112"/>
                      </a:lnTo>
                      <a:lnTo>
                        <a:pt x="544" y="104"/>
                      </a:lnTo>
                      <a:lnTo>
                        <a:pt x="544" y="94"/>
                      </a:lnTo>
                      <a:lnTo>
                        <a:pt x="546" y="86"/>
                      </a:lnTo>
                      <a:lnTo>
                        <a:pt x="546" y="79"/>
                      </a:lnTo>
                      <a:lnTo>
                        <a:pt x="546" y="71"/>
                      </a:lnTo>
                      <a:lnTo>
                        <a:pt x="544" y="66"/>
                      </a:lnTo>
                      <a:lnTo>
                        <a:pt x="544" y="60"/>
                      </a:lnTo>
                      <a:lnTo>
                        <a:pt x="544" y="56"/>
                      </a:lnTo>
                      <a:lnTo>
                        <a:pt x="542" y="48"/>
                      </a:lnTo>
                      <a:lnTo>
                        <a:pt x="540" y="39"/>
                      </a:lnTo>
                      <a:lnTo>
                        <a:pt x="540" y="32"/>
                      </a:lnTo>
                      <a:lnTo>
                        <a:pt x="540" y="25"/>
                      </a:lnTo>
                      <a:lnTo>
                        <a:pt x="540" y="19"/>
                      </a:lnTo>
                      <a:lnTo>
                        <a:pt x="540" y="14"/>
                      </a:lnTo>
                      <a:lnTo>
                        <a:pt x="542" y="8"/>
                      </a:lnTo>
                      <a:lnTo>
                        <a:pt x="544" y="4"/>
                      </a:lnTo>
                      <a:lnTo>
                        <a:pt x="546" y="1"/>
                      </a:lnTo>
                      <a:lnTo>
                        <a:pt x="547" y="0"/>
                      </a:lnTo>
                      <a:lnTo>
                        <a:pt x="551" y="0"/>
                      </a:lnTo>
                      <a:lnTo>
                        <a:pt x="555" y="0"/>
                      </a:lnTo>
                      <a:lnTo>
                        <a:pt x="559" y="0"/>
                      </a:lnTo>
                      <a:lnTo>
                        <a:pt x="565" y="0"/>
                      </a:lnTo>
                      <a:lnTo>
                        <a:pt x="569" y="1"/>
                      </a:lnTo>
                      <a:lnTo>
                        <a:pt x="574" y="4"/>
                      </a:lnTo>
                      <a:lnTo>
                        <a:pt x="582" y="7"/>
                      </a:lnTo>
                      <a:lnTo>
                        <a:pt x="588" y="10"/>
                      </a:lnTo>
                      <a:lnTo>
                        <a:pt x="595" y="12"/>
                      </a:lnTo>
                      <a:lnTo>
                        <a:pt x="601" y="17"/>
                      </a:lnTo>
                      <a:lnTo>
                        <a:pt x="609" y="21"/>
                      </a:lnTo>
                      <a:lnTo>
                        <a:pt x="615" y="26"/>
                      </a:lnTo>
                      <a:lnTo>
                        <a:pt x="622" y="32"/>
                      </a:lnTo>
                      <a:lnTo>
                        <a:pt x="628" y="38"/>
                      </a:lnTo>
                      <a:lnTo>
                        <a:pt x="634" y="45"/>
                      </a:lnTo>
                      <a:lnTo>
                        <a:pt x="637" y="50"/>
                      </a:lnTo>
                      <a:lnTo>
                        <a:pt x="641" y="56"/>
                      </a:lnTo>
                      <a:lnTo>
                        <a:pt x="645" y="60"/>
                      </a:lnTo>
                      <a:lnTo>
                        <a:pt x="647" y="66"/>
                      </a:lnTo>
                      <a:lnTo>
                        <a:pt x="649" y="70"/>
                      </a:lnTo>
                      <a:lnTo>
                        <a:pt x="649" y="74"/>
                      </a:lnTo>
                      <a:lnTo>
                        <a:pt x="649" y="79"/>
                      </a:lnTo>
                      <a:lnTo>
                        <a:pt x="649" y="81"/>
                      </a:lnTo>
                      <a:lnTo>
                        <a:pt x="649" y="86"/>
                      </a:lnTo>
                      <a:lnTo>
                        <a:pt x="649" y="90"/>
                      </a:lnTo>
                      <a:lnTo>
                        <a:pt x="647" y="95"/>
                      </a:lnTo>
                      <a:lnTo>
                        <a:pt x="645" y="101"/>
                      </a:lnTo>
                      <a:lnTo>
                        <a:pt x="645" y="109"/>
                      </a:lnTo>
                      <a:lnTo>
                        <a:pt x="643" y="118"/>
                      </a:lnTo>
                      <a:lnTo>
                        <a:pt x="641" y="126"/>
                      </a:lnTo>
                      <a:lnTo>
                        <a:pt x="637" y="136"/>
                      </a:lnTo>
                      <a:lnTo>
                        <a:pt x="636" y="148"/>
                      </a:lnTo>
                      <a:lnTo>
                        <a:pt x="632" y="160"/>
                      </a:lnTo>
                      <a:lnTo>
                        <a:pt x="630" y="173"/>
                      </a:lnTo>
                      <a:lnTo>
                        <a:pt x="626" y="187"/>
                      </a:lnTo>
                      <a:lnTo>
                        <a:pt x="622" y="202"/>
                      </a:lnTo>
                      <a:lnTo>
                        <a:pt x="616" y="218"/>
                      </a:lnTo>
                      <a:lnTo>
                        <a:pt x="613" y="235"/>
                      </a:lnTo>
                      <a:lnTo>
                        <a:pt x="601" y="270"/>
                      </a:lnTo>
                      <a:lnTo>
                        <a:pt x="590" y="304"/>
                      </a:lnTo>
                      <a:lnTo>
                        <a:pt x="576" y="336"/>
                      </a:lnTo>
                      <a:lnTo>
                        <a:pt x="561" y="369"/>
                      </a:lnTo>
                      <a:lnTo>
                        <a:pt x="546" y="401"/>
                      </a:lnTo>
                      <a:lnTo>
                        <a:pt x="528" y="432"/>
                      </a:lnTo>
                      <a:lnTo>
                        <a:pt x="509" y="462"/>
                      </a:lnTo>
                      <a:lnTo>
                        <a:pt x="490" y="490"/>
                      </a:lnTo>
                      <a:lnTo>
                        <a:pt x="490" y="490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8" name="Freeform 12"/>
                <p:cNvSpPr/>
                <p:nvPr/>
              </p:nvSpPr>
              <p:spPr bwMode="auto">
                <a:xfrm>
                  <a:off x="3873501" y="1047750"/>
                  <a:ext cx="457200" cy="942975"/>
                </a:xfrm>
                <a:custGeom>
                  <a:avLst/>
                  <a:gdLst>
                    <a:gd name="T0" fmla="*/ 61 w 577"/>
                    <a:gd name="T1" fmla="*/ 462 h 1189"/>
                    <a:gd name="T2" fmla="*/ 82 w 577"/>
                    <a:gd name="T3" fmla="*/ 374 h 1189"/>
                    <a:gd name="T4" fmla="*/ 100 w 577"/>
                    <a:gd name="T5" fmla="*/ 292 h 1189"/>
                    <a:gd name="T6" fmla="*/ 109 w 577"/>
                    <a:gd name="T7" fmla="*/ 217 h 1189"/>
                    <a:gd name="T8" fmla="*/ 117 w 577"/>
                    <a:gd name="T9" fmla="*/ 151 h 1189"/>
                    <a:gd name="T10" fmla="*/ 121 w 577"/>
                    <a:gd name="T11" fmla="*/ 100 h 1189"/>
                    <a:gd name="T12" fmla="*/ 119 w 577"/>
                    <a:gd name="T13" fmla="*/ 65 h 1189"/>
                    <a:gd name="T14" fmla="*/ 113 w 577"/>
                    <a:gd name="T15" fmla="*/ 46 h 1189"/>
                    <a:gd name="T16" fmla="*/ 100 w 577"/>
                    <a:gd name="T17" fmla="*/ 30 h 1189"/>
                    <a:gd name="T18" fmla="*/ 94 w 577"/>
                    <a:gd name="T19" fmla="*/ 13 h 1189"/>
                    <a:gd name="T20" fmla="*/ 109 w 577"/>
                    <a:gd name="T21" fmla="*/ 0 h 1189"/>
                    <a:gd name="T22" fmla="*/ 132 w 577"/>
                    <a:gd name="T23" fmla="*/ 3 h 1189"/>
                    <a:gd name="T24" fmla="*/ 157 w 577"/>
                    <a:gd name="T25" fmla="*/ 12 h 1189"/>
                    <a:gd name="T26" fmla="*/ 188 w 577"/>
                    <a:gd name="T27" fmla="*/ 24 h 1189"/>
                    <a:gd name="T28" fmla="*/ 209 w 577"/>
                    <a:gd name="T29" fmla="*/ 37 h 1189"/>
                    <a:gd name="T30" fmla="*/ 222 w 577"/>
                    <a:gd name="T31" fmla="*/ 50 h 1189"/>
                    <a:gd name="T32" fmla="*/ 230 w 577"/>
                    <a:gd name="T33" fmla="*/ 62 h 1189"/>
                    <a:gd name="T34" fmla="*/ 226 w 577"/>
                    <a:gd name="T35" fmla="*/ 95 h 1189"/>
                    <a:gd name="T36" fmla="*/ 218 w 577"/>
                    <a:gd name="T37" fmla="*/ 127 h 1189"/>
                    <a:gd name="T38" fmla="*/ 211 w 577"/>
                    <a:gd name="T39" fmla="*/ 153 h 1189"/>
                    <a:gd name="T40" fmla="*/ 201 w 577"/>
                    <a:gd name="T41" fmla="*/ 191 h 1189"/>
                    <a:gd name="T42" fmla="*/ 190 w 577"/>
                    <a:gd name="T43" fmla="*/ 244 h 1189"/>
                    <a:gd name="T44" fmla="*/ 172 w 577"/>
                    <a:gd name="T45" fmla="*/ 329 h 1189"/>
                    <a:gd name="T46" fmla="*/ 136 w 577"/>
                    <a:gd name="T47" fmla="*/ 469 h 1189"/>
                    <a:gd name="T48" fmla="*/ 96 w 577"/>
                    <a:gd name="T49" fmla="*/ 586 h 1189"/>
                    <a:gd name="T50" fmla="*/ 77 w 577"/>
                    <a:gd name="T51" fmla="*/ 641 h 1189"/>
                    <a:gd name="T52" fmla="*/ 63 w 577"/>
                    <a:gd name="T53" fmla="*/ 682 h 1189"/>
                    <a:gd name="T54" fmla="*/ 58 w 577"/>
                    <a:gd name="T55" fmla="*/ 710 h 1189"/>
                    <a:gd name="T56" fmla="*/ 59 w 577"/>
                    <a:gd name="T57" fmla="*/ 723 h 1189"/>
                    <a:gd name="T58" fmla="*/ 81 w 577"/>
                    <a:gd name="T59" fmla="*/ 741 h 1189"/>
                    <a:gd name="T60" fmla="*/ 130 w 577"/>
                    <a:gd name="T61" fmla="*/ 772 h 1189"/>
                    <a:gd name="T62" fmla="*/ 209 w 577"/>
                    <a:gd name="T63" fmla="*/ 817 h 1189"/>
                    <a:gd name="T64" fmla="*/ 316 w 577"/>
                    <a:gd name="T65" fmla="*/ 875 h 1189"/>
                    <a:gd name="T66" fmla="*/ 412 w 577"/>
                    <a:gd name="T67" fmla="*/ 933 h 1189"/>
                    <a:gd name="T68" fmla="*/ 483 w 577"/>
                    <a:gd name="T69" fmla="*/ 979 h 1189"/>
                    <a:gd name="T70" fmla="*/ 531 w 577"/>
                    <a:gd name="T71" fmla="*/ 1017 h 1189"/>
                    <a:gd name="T72" fmla="*/ 555 w 577"/>
                    <a:gd name="T73" fmla="*/ 1052 h 1189"/>
                    <a:gd name="T74" fmla="*/ 575 w 577"/>
                    <a:gd name="T75" fmla="*/ 1103 h 1189"/>
                    <a:gd name="T76" fmla="*/ 575 w 577"/>
                    <a:gd name="T77" fmla="*/ 1144 h 1189"/>
                    <a:gd name="T78" fmla="*/ 571 w 577"/>
                    <a:gd name="T79" fmla="*/ 1165 h 1189"/>
                    <a:gd name="T80" fmla="*/ 567 w 577"/>
                    <a:gd name="T81" fmla="*/ 1179 h 1189"/>
                    <a:gd name="T82" fmla="*/ 561 w 577"/>
                    <a:gd name="T83" fmla="*/ 1188 h 1189"/>
                    <a:gd name="T84" fmla="*/ 557 w 577"/>
                    <a:gd name="T85" fmla="*/ 1189 h 1189"/>
                    <a:gd name="T86" fmla="*/ 540 w 577"/>
                    <a:gd name="T87" fmla="*/ 1178 h 1189"/>
                    <a:gd name="T88" fmla="*/ 509 w 577"/>
                    <a:gd name="T89" fmla="*/ 1152 h 1189"/>
                    <a:gd name="T90" fmla="*/ 469 w 577"/>
                    <a:gd name="T91" fmla="*/ 1113 h 1189"/>
                    <a:gd name="T92" fmla="*/ 400 w 577"/>
                    <a:gd name="T93" fmla="*/ 1045 h 1189"/>
                    <a:gd name="T94" fmla="*/ 270 w 577"/>
                    <a:gd name="T95" fmla="*/ 935 h 1189"/>
                    <a:gd name="T96" fmla="*/ 142 w 577"/>
                    <a:gd name="T97" fmla="*/ 848 h 1189"/>
                    <a:gd name="T98" fmla="*/ 81 w 577"/>
                    <a:gd name="T99" fmla="*/ 806 h 1189"/>
                    <a:gd name="T100" fmla="*/ 35 w 577"/>
                    <a:gd name="T101" fmla="*/ 775 h 1189"/>
                    <a:gd name="T102" fmla="*/ 8 w 577"/>
                    <a:gd name="T103" fmla="*/ 752 h 1189"/>
                    <a:gd name="T104" fmla="*/ 0 w 577"/>
                    <a:gd name="T105" fmla="*/ 743 h 1189"/>
                    <a:gd name="T106" fmla="*/ 0 w 577"/>
                    <a:gd name="T107" fmla="*/ 735 h 1189"/>
                    <a:gd name="T108" fmla="*/ 0 w 577"/>
                    <a:gd name="T109" fmla="*/ 724 h 1189"/>
                    <a:gd name="T110" fmla="*/ 2 w 577"/>
                    <a:gd name="T111" fmla="*/ 705 h 1189"/>
                    <a:gd name="T112" fmla="*/ 8 w 577"/>
                    <a:gd name="T113" fmla="*/ 681 h 1189"/>
                    <a:gd name="T114" fmla="*/ 14 w 577"/>
                    <a:gd name="T115" fmla="*/ 650 h 1189"/>
                    <a:gd name="T116" fmla="*/ 23 w 577"/>
                    <a:gd name="T117" fmla="*/ 613 h 1189"/>
                    <a:gd name="T118" fmla="*/ 33 w 577"/>
                    <a:gd name="T119" fmla="*/ 571 h 1189"/>
                    <a:gd name="T120" fmla="*/ 42 w 577"/>
                    <a:gd name="T121" fmla="*/ 536 h 1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77" h="1189">
                      <a:moveTo>
                        <a:pt x="42" y="536"/>
                      </a:moveTo>
                      <a:lnTo>
                        <a:pt x="50" y="510"/>
                      </a:lnTo>
                      <a:lnTo>
                        <a:pt x="56" y="486"/>
                      </a:lnTo>
                      <a:lnTo>
                        <a:pt x="61" y="462"/>
                      </a:lnTo>
                      <a:lnTo>
                        <a:pt x="67" y="440"/>
                      </a:lnTo>
                      <a:lnTo>
                        <a:pt x="73" y="417"/>
                      </a:lnTo>
                      <a:lnTo>
                        <a:pt x="79" y="395"/>
                      </a:lnTo>
                      <a:lnTo>
                        <a:pt x="82" y="374"/>
                      </a:lnTo>
                      <a:lnTo>
                        <a:pt x="88" y="352"/>
                      </a:lnTo>
                      <a:lnTo>
                        <a:pt x="92" y="331"/>
                      </a:lnTo>
                      <a:lnTo>
                        <a:pt x="96" y="312"/>
                      </a:lnTo>
                      <a:lnTo>
                        <a:pt x="100" y="292"/>
                      </a:lnTo>
                      <a:lnTo>
                        <a:pt x="102" y="272"/>
                      </a:lnTo>
                      <a:lnTo>
                        <a:pt x="105" y="254"/>
                      </a:lnTo>
                      <a:lnTo>
                        <a:pt x="107" y="236"/>
                      </a:lnTo>
                      <a:lnTo>
                        <a:pt x="109" y="217"/>
                      </a:lnTo>
                      <a:lnTo>
                        <a:pt x="113" y="199"/>
                      </a:lnTo>
                      <a:lnTo>
                        <a:pt x="113" y="182"/>
                      </a:lnTo>
                      <a:lnTo>
                        <a:pt x="115" y="167"/>
                      </a:lnTo>
                      <a:lnTo>
                        <a:pt x="117" y="151"/>
                      </a:lnTo>
                      <a:lnTo>
                        <a:pt x="119" y="137"/>
                      </a:lnTo>
                      <a:lnTo>
                        <a:pt x="119" y="124"/>
                      </a:lnTo>
                      <a:lnTo>
                        <a:pt x="119" y="112"/>
                      </a:lnTo>
                      <a:lnTo>
                        <a:pt x="121" y="100"/>
                      </a:lnTo>
                      <a:lnTo>
                        <a:pt x="121" y="91"/>
                      </a:lnTo>
                      <a:lnTo>
                        <a:pt x="121" y="82"/>
                      </a:lnTo>
                      <a:lnTo>
                        <a:pt x="119" y="74"/>
                      </a:lnTo>
                      <a:lnTo>
                        <a:pt x="119" y="65"/>
                      </a:lnTo>
                      <a:lnTo>
                        <a:pt x="119" y="60"/>
                      </a:lnTo>
                      <a:lnTo>
                        <a:pt x="117" y="54"/>
                      </a:lnTo>
                      <a:lnTo>
                        <a:pt x="115" y="50"/>
                      </a:lnTo>
                      <a:lnTo>
                        <a:pt x="113" y="46"/>
                      </a:lnTo>
                      <a:lnTo>
                        <a:pt x="113" y="43"/>
                      </a:lnTo>
                      <a:lnTo>
                        <a:pt x="107" y="38"/>
                      </a:lnTo>
                      <a:lnTo>
                        <a:pt x="102" y="34"/>
                      </a:lnTo>
                      <a:lnTo>
                        <a:pt x="100" y="30"/>
                      </a:lnTo>
                      <a:lnTo>
                        <a:pt x="96" y="26"/>
                      </a:lnTo>
                      <a:lnTo>
                        <a:pt x="96" y="22"/>
                      </a:lnTo>
                      <a:lnTo>
                        <a:pt x="94" y="17"/>
                      </a:lnTo>
                      <a:lnTo>
                        <a:pt x="94" y="13"/>
                      </a:lnTo>
                      <a:lnTo>
                        <a:pt x="96" y="9"/>
                      </a:lnTo>
                      <a:lnTo>
                        <a:pt x="100" y="5"/>
                      </a:lnTo>
                      <a:lnTo>
                        <a:pt x="104" y="2"/>
                      </a:lnTo>
                      <a:lnTo>
                        <a:pt x="109" y="0"/>
                      </a:lnTo>
                      <a:lnTo>
                        <a:pt x="117" y="0"/>
                      </a:lnTo>
                      <a:lnTo>
                        <a:pt x="121" y="0"/>
                      </a:lnTo>
                      <a:lnTo>
                        <a:pt x="127" y="2"/>
                      </a:lnTo>
                      <a:lnTo>
                        <a:pt x="132" y="3"/>
                      </a:lnTo>
                      <a:lnTo>
                        <a:pt x="138" y="5"/>
                      </a:lnTo>
                      <a:lnTo>
                        <a:pt x="144" y="6"/>
                      </a:lnTo>
                      <a:lnTo>
                        <a:pt x="151" y="9"/>
                      </a:lnTo>
                      <a:lnTo>
                        <a:pt x="157" y="12"/>
                      </a:lnTo>
                      <a:lnTo>
                        <a:pt x="165" y="15"/>
                      </a:lnTo>
                      <a:lnTo>
                        <a:pt x="172" y="17"/>
                      </a:lnTo>
                      <a:lnTo>
                        <a:pt x="180" y="20"/>
                      </a:lnTo>
                      <a:lnTo>
                        <a:pt x="188" y="24"/>
                      </a:lnTo>
                      <a:lnTo>
                        <a:pt x="194" y="27"/>
                      </a:lnTo>
                      <a:lnTo>
                        <a:pt x="199" y="30"/>
                      </a:lnTo>
                      <a:lnTo>
                        <a:pt x="205" y="34"/>
                      </a:lnTo>
                      <a:lnTo>
                        <a:pt x="209" y="37"/>
                      </a:lnTo>
                      <a:lnTo>
                        <a:pt x="213" y="40"/>
                      </a:lnTo>
                      <a:lnTo>
                        <a:pt x="217" y="44"/>
                      </a:lnTo>
                      <a:lnTo>
                        <a:pt x="220" y="47"/>
                      </a:lnTo>
                      <a:lnTo>
                        <a:pt x="222" y="50"/>
                      </a:lnTo>
                      <a:lnTo>
                        <a:pt x="226" y="53"/>
                      </a:lnTo>
                      <a:lnTo>
                        <a:pt x="228" y="57"/>
                      </a:lnTo>
                      <a:lnTo>
                        <a:pt x="228" y="60"/>
                      </a:lnTo>
                      <a:lnTo>
                        <a:pt x="230" y="62"/>
                      </a:lnTo>
                      <a:lnTo>
                        <a:pt x="230" y="67"/>
                      </a:lnTo>
                      <a:lnTo>
                        <a:pt x="230" y="74"/>
                      </a:lnTo>
                      <a:lnTo>
                        <a:pt x="228" y="81"/>
                      </a:lnTo>
                      <a:lnTo>
                        <a:pt x="226" y="95"/>
                      </a:lnTo>
                      <a:lnTo>
                        <a:pt x="222" y="110"/>
                      </a:lnTo>
                      <a:lnTo>
                        <a:pt x="220" y="117"/>
                      </a:lnTo>
                      <a:lnTo>
                        <a:pt x="218" y="124"/>
                      </a:lnTo>
                      <a:lnTo>
                        <a:pt x="218" y="127"/>
                      </a:lnTo>
                      <a:lnTo>
                        <a:pt x="217" y="133"/>
                      </a:lnTo>
                      <a:lnTo>
                        <a:pt x="215" y="138"/>
                      </a:lnTo>
                      <a:lnTo>
                        <a:pt x="213" y="144"/>
                      </a:lnTo>
                      <a:lnTo>
                        <a:pt x="211" y="153"/>
                      </a:lnTo>
                      <a:lnTo>
                        <a:pt x="209" y="161"/>
                      </a:lnTo>
                      <a:lnTo>
                        <a:pt x="207" y="169"/>
                      </a:lnTo>
                      <a:lnTo>
                        <a:pt x="203" y="179"/>
                      </a:lnTo>
                      <a:lnTo>
                        <a:pt x="201" y="191"/>
                      </a:lnTo>
                      <a:lnTo>
                        <a:pt x="199" y="203"/>
                      </a:lnTo>
                      <a:lnTo>
                        <a:pt x="195" y="216"/>
                      </a:lnTo>
                      <a:lnTo>
                        <a:pt x="194" y="229"/>
                      </a:lnTo>
                      <a:lnTo>
                        <a:pt x="190" y="244"/>
                      </a:lnTo>
                      <a:lnTo>
                        <a:pt x="188" y="260"/>
                      </a:lnTo>
                      <a:lnTo>
                        <a:pt x="184" y="275"/>
                      </a:lnTo>
                      <a:lnTo>
                        <a:pt x="182" y="292"/>
                      </a:lnTo>
                      <a:lnTo>
                        <a:pt x="172" y="329"/>
                      </a:lnTo>
                      <a:lnTo>
                        <a:pt x="165" y="365"/>
                      </a:lnTo>
                      <a:lnTo>
                        <a:pt x="155" y="400"/>
                      </a:lnTo>
                      <a:lnTo>
                        <a:pt x="146" y="436"/>
                      </a:lnTo>
                      <a:lnTo>
                        <a:pt x="136" y="469"/>
                      </a:lnTo>
                      <a:lnTo>
                        <a:pt x="125" y="503"/>
                      </a:lnTo>
                      <a:lnTo>
                        <a:pt x="113" y="537"/>
                      </a:lnTo>
                      <a:lnTo>
                        <a:pt x="102" y="569"/>
                      </a:lnTo>
                      <a:lnTo>
                        <a:pt x="96" y="586"/>
                      </a:lnTo>
                      <a:lnTo>
                        <a:pt x="90" y="600"/>
                      </a:lnTo>
                      <a:lnTo>
                        <a:pt x="86" y="614"/>
                      </a:lnTo>
                      <a:lnTo>
                        <a:pt x="81" y="628"/>
                      </a:lnTo>
                      <a:lnTo>
                        <a:pt x="77" y="641"/>
                      </a:lnTo>
                      <a:lnTo>
                        <a:pt x="73" y="652"/>
                      </a:lnTo>
                      <a:lnTo>
                        <a:pt x="69" y="664"/>
                      </a:lnTo>
                      <a:lnTo>
                        <a:pt x="67" y="674"/>
                      </a:lnTo>
                      <a:lnTo>
                        <a:pt x="63" y="682"/>
                      </a:lnTo>
                      <a:lnTo>
                        <a:pt x="61" y="690"/>
                      </a:lnTo>
                      <a:lnTo>
                        <a:pt x="59" y="697"/>
                      </a:lnTo>
                      <a:lnTo>
                        <a:pt x="59" y="705"/>
                      </a:lnTo>
                      <a:lnTo>
                        <a:pt x="58" y="710"/>
                      </a:lnTo>
                      <a:lnTo>
                        <a:pt x="58" y="714"/>
                      </a:lnTo>
                      <a:lnTo>
                        <a:pt x="58" y="717"/>
                      </a:lnTo>
                      <a:lnTo>
                        <a:pt x="59" y="720"/>
                      </a:lnTo>
                      <a:lnTo>
                        <a:pt x="59" y="723"/>
                      </a:lnTo>
                      <a:lnTo>
                        <a:pt x="63" y="726"/>
                      </a:lnTo>
                      <a:lnTo>
                        <a:pt x="67" y="730"/>
                      </a:lnTo>
                      <a:lnTo>
                        <a:pt x="73" y="735"/>
                      </a:lnTo>
                      <a:lnTo>
                        <a:pt x="81" y="741"/>
                      </a:lnTo>
                      <a:lnTo>
                        <a:pt x="90" y="748"/>
                      </a:lnTo>
                      <a:lnTo>
                        <a:pt x="104" y="755"/>
                      </a:lnTo>
                      <a:lnTo>
                        <a:pt x="115" y="764"/>
                      </a:lnTo>
                      <a:lnTo>
                        <a:pt x="130" y="772"/>
                      </a:lnTo>
                      <a:lnTo>
                        <a:pt x="148" y="782"/>
                      </a:lnTo>
                      <a:lnTo>
                        <a:pt x="167" y="793"/>
                      </a:lnTo>
                      <a:lnTo>
                        <a:pt x="188" y="804"/>
                      </a:lnTo>
                      <a:lnTo>
                        <a:pt x="209" y="817"/>
                      </a:lnTo>
                      <a:lnTo>
                        <a:pt x="234" y="830"/>
                      </a:lnTo>
                      <a:lnTo>
                        <a:pt x="261" y="844"/>
                      </a:lnTo>
                      <a:lnTo>
                        <a:pt x="287" y="859"/>
                      </a:lnTo>
                      <a:lnTo>
                        <a:pt x="316" y="875"/>
                      </a:lnTo>
                      <a:lnTo>
                        <a:pt x="343" y="890"/>
                      </a:lnTo>
                      <a:lnTo>
                        <a:pt x="368" y="906"/>
                      </a:lnTo>
                      <a:lnTo>
                        <a:pt x="391" y="920"/>
                      </a:lnTo>
                      <a:lnTo>
                        <a:pt x="412" y="933"/>
                      </a:lnTo>
                      <a:lnTo>
                        <a:pt x="433" y="945"/>
                      </a:lnTo>
                      <a:lnTo>
                        <a:pt x="450" y="958"/>
                      </a:lnTo>
                      <a:lnTo>
                        <a:pt x="467" y="969"/>
                      </a:lnTo>
                      <a:lnTo>
                        <a:pt x="483" y="979"/>
                      </a:lnTo>
                      <a:lnTo>
                        <a:pt x="498" y="990"/>
                      </a:lnTo>
                      <a:lnTo>
                        <a:pt x="509" y="999"/>
                      </a:lnTo>
                      <a:lnTo>
                        <a:pt x="521" y="1009"/>
                      </a:lnTo>
                      <a:lnTo>
                        <a:pt x="531" y="1017"/>
                      </a:lnTo>
                      <a:lnTo>
                        <a:pt x="538" y="1024"/>
                      </a:lnTo>
                      <a:lnTo>
                        <a:pt x="544" y="1033"/>
                      </a:lnTo>
                      <a:lnTo>
                        <a:pt x="548" y="1038"/>
                      </a:lnTo>
                      <a:lnTo>
                        <a:pt x="555" y="1052"/>
                      </a:lnTo>
                      <a:lnTo>
                        <a:pt x="563" y="1065"/>
                      </a:lnTo>
                      <a:lnTo>
                        <a:pt x="567" y="1078"/>
                      </a:lnTo>
                      <a:lnTo>
                        <a:pt x="571" y="1090"/>
                      </a:lnTo>
                      <a:lnTo>
                        <a:pt x="575" y="1103"/>
                      </a:lnTo>
                      <a:lnTo>
                        <a:pt x="577" y="1114"/>
                      </a:lnTo>
                      <a:lnTo>
                        <a:pt x="577" y="1126"/>
                      </a:lnTo>
                      <a:lnTo>
                        <a:pt x="575" y="1137"/>
                      </a:lnTo>
                      <a:lnTo>
                        <a:pt x="575" y="1144"/>
                      </a:lnTo>
                      <a:lnTo>
                        <a:pt x="573" y="1149"/>
                      </a:lnTo>
                      <a:lnTo>
                        <a:pt x="573" y="1155"/>
                      </a:lnTo>
                      <a:lnTo>
                        <a:pt x="571" y="1159"/>
                      </a:lnTo>
                      <a:lnTo>
                        <a:pt x="571" y="1165"/>
                      </a:lnTo>
                      <a:lnTo>
                        <a:pt x="569" y="1169"/>
                      </a:lnTo>
                      <a:lnTo>
                        <a:pt x="569" y="1173"/>
                      </a:lnTo>
                      <a:lnTo>
                        <a:pt x="567" y="1176"/>
                      </a:lnTo>
                      <a:lnTo>
                        <a:pt x="567" y="1179"/>
                      </a:lnTo>
                      <a:lnTo>
                        <a:pt x="565" y="1182"/>
                      </a:lnTo>
                      <a:lnTo>
                        <a:pt x="565" y="1185"/>
                      </a:lnTo>
                      <a:lnTo>
                        <a:pt x="563" y="1186"/>
                      </a:lnTo>
                      <a:lnTo>
                        <a:pt x="561" y="1188"/>
                      </a:lnTo>
                      <a:lnTo>
                        <a:pt x="561" y="1189"/>
                      </a:lnTo>
                      <a:lnTo>
                        <a:pt x="559" y="1189"/>
                      </a:lnTo>
                      <a:lnTo>
                        <a:pt x="559" y="1189"/>
                      </a:lnTo>
                      <a:lnTo>
                        <a:pt x="557" y="1189"/>
                      </a:lnTo>
                      <a:lnTo>
                        <a:pt x="554" y="1188"/>
                      </a:lnTo>
                      <a:lnTo>
                        <a:pt x="550" y="1185"/>
                      </a:lnTo>
                      <a:lnTo>
                        <a:pt x="546" y="1182"/>
                      </a:lnTo>
                      <a:lnTo>
                        <a:pt x="540" y="1178"/>
                      </a:lnTo>
                      <a:lnTo>
                        <a:pt x="532" y="1172"/>
                      </a:lnTo>
                      <a:lnTo>
                        <a:pt x="527" y="1166"/>
                      </a:lnTo>
                      <a:lnTo>
                        <a:pt x="519" y="1159"/>
                      </a:lnTo>
                      <a:lnTo>
                        <a:pt x="509" y="1152"/>
                      </a:lnTo>
                      <a:lnTo>
                        <a:pt x="502" y="1144"/>
                      </a:lnTo>
                      <a:lnTo>
                        <a:pt x="492" y="1134"/>
                      </a:lnTo>
                      <a:lnTo>
                        <a:pt x="481" y="1124"/>
                      </a:lnTo>
                      <a:lnTo>
                        <a:pt x="469" y="1113"/>
                      </a:lnTo>
                      <a:lnTo>
                        <a:pt x="458" y="1100"/>
                      </a:lnTo>
                      <a:lnTo>
                        <a:pt x="444" y="1088"/>
                      </a:lnTo>
                      <a:lnTo>
                        <a:pt x="431" y="1073"/>
                      </a:lnTo>
                      <a:lnTo>
                        <a:pt x="400" y="1045"/>
                      </a:lnTo>
                      <a:lnTo>
                        <a:pt x="370" y="1017"/>
                      </a:lnTo>
                      <a:lnTo>
                        <a:pt x="337" y="989"/>
                      </a:lnTo>
                      <a:lnTo>
                        <a:pt x="305" y="962"/>
                      </a:lnTo>
                      <a:lnTo>
                        <a:pt x="270" y="935"/>
                      </a:lnTo>
                      <a:lnTo>
                        <a:pt x="234" y="909"/>
                      </a:lnTo>
                      <a:lnTo>
                        <a:pt x="197" y="883"/>
                      </a:lnTo>
                      <a:lnTo>
                        <a:pt x="161" y="859"/>
                      </a:lnTo>
                      <a:lnTo>
                        <a:pt x="142" y="848"/>
                      </a:lnTo>
                      <a:lnTo>
                        <a:pt x="125" y="837"/>
                      </a:lnTo>
                      <a:lnTo>
                        <a:pt x="109" y="826"/>
                      </a:lnTo>
                      <a:lnTo>
                        <a:pt x="94" y="816"/>
                      </a:lnTo>
                      <a:lnTo>
                        <a:pt x="81" y="806"/>
                      </a:lnTo>
                      <a:lnTo>
                        <a:pt x="67" y="797"/>
                      </a:lnTo>
                      <a:lnTo>
                        <a:pt x="56" y="789"/>
                      </a:lnTo>
                      <a:lnTo>
                        <a:pt x="44" y="782"/>
                      </a:lnTo>
                      <a:lnTo>
                        <a:pt x="35" y="775"/>
                      </a:lnTo>
                      <a:lnTo>
                        <a:pt x="27" y="768"/>
                      </a:lnTo>
                      <a:lnTo>
                        <a:pt x="19" y="762"/>
                      </a:lnTo>
                      <a:lnTo>
                        <a:pt x="14" y="758"/>
                      </a:lnTo>
                      <a:lnTo>
                        <a:pt x="8" y="752"/>
                      </a:lnTo>
                      <a:lnTo>
                        <a:pt x="4" y="750"/>
                      </a:lnTo>
                      <a:lnTo>
                        <a:pt x="2" y="747"/>
                      </a:lnTo>
                      <a:lnTo>
                        <a:pt x="0" y="744"/>
                      </a:lnTo>
                      <a:lnTo>
                        <a:pt x="0" y="743"/>
                      </a:lnTo>
                      <a:lnTo>
                        <a:pt x="0" y="741"/>
                      </a:lnTo>
                      <a:lnTo>
                        <a:pt x="0" y="740"/>
                      </a:lnTo>
                      <a:lnTo>
                        <a:pt x="0" y="738"/>
                      </a:lnTo>
                      <a:lnTo>
                        <a:pt x="0" y="735"/>
                      </a:lnTo>
                      <a:lnTo>
                        <a:pt x="0" y="734"/>
                      </a:lnTo>
                      <a:lnTo>
                        <a:pt x="0" y="731"/>
                      </a:lnTo>
                      <a:lnTo>
                        <a:pt x="0" y="727"/>
                      </a:lnTo>
                      <a:lnTo>
                        <a:pt x="0" y="724"/>
                      </a:lnTo>
                      <a:lnTo>
                        <a:pt x="0" y="720"/>
                      </a:lnTo>
                      <a:lnTo>
                        <a:pt x="2" y="714"/>
                      </a:lnTo>
                      <a:lnTo>
                        <a:pt x="2" y="710"/>
                      </a:lnTo>
                      <a:lnTo>
                        <a:pt x="2" y="705"/>
                      </a:lnTo>
                      <a:lnTo>
                        <a:pt x="4" y="699"/>
                      </a:lnTo>
                      <a:lnTo>
                        <a:pt x="6" y="693"/>
                      </a:lnTo>
                      <a:lnTo>
                        <a:pt x="6" y="688"/>
                      </a:lnTo>
                      <a:lnTo>
                        <a:pt x="8" y="681"/>
                      </a:lnTo>
                      <a:lnTo>
                        <a:pt x="10" y="674"/>
                      </a:lnTo>
                      <a:lnTo>
                        <a:pt x="10" y="667"/>
                      </a:lnTo>
                      <a:lnTo>
                        <a:pt x="12" y="658"/>
                      </a:lnTo>
                      <a:lnTo>
                        <a:pt x="14" y="650"/>
                      </a:lnTo>
                      <a:lnTo>
                        <a:pt x="15" y="641"/>
                      </a:lnTo>
                      <a:lnTo>
                        <a:pt x="17" y="633"/>
                      </a:lnTo>
                      <a:lnTo>
                        <a:pt x="21" y="623"/>
                      </a:lnTo>
                      <a:lnTo>
                        <a:pt x="23" y="613"/>
                      </a:lnTo>
                      <a:lnTo>
                        <a:pt x="25" y="603"/>
                      </a:lnTo>
                      <a:lnTo>
                        <a:pt x="27" y="593"/>
                      </a:lnTo>
                      <a:lnTo>
                        <a:pt x="31" y="582"/>
                      </a:lnTo>
                      <a:lnTo>
                        <a:pt x="33" y="571"/>
                      </a:lnTo>
                      <a:lnTo>
                        <a:pt x="37" y="559"/>
                      </a:lnTo>
                      <a:lnTo>
                        <a:pt x="40" y="547"/>
                      </a:lnTo>
                      <a:lnTo>
                        <a:pt x="42" y="536"/>
                      </a:lnTo>
                      <a:lnTo>
                        <a:pt x="42" y="53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2" name="组合 21"/>
            <p:cNvGrpSpPr/>
            <p:nvPr/>
          </p:nvGrpSpPr>
          <p:grpSpPr>
            <a:xfrm>
              <a:off x="2987824" y="4033343"/>
              <a:ext cx="450807" cy="453063"/>
              <a:chOff x="2470328" y="3414653"/>
              <a:chExt cx="450807" cy="453063"/>
            </a:xfrm>
          </p:grpSpPr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70328" y="3414653"/>
                <a:ext cx="450807" cy="453063"/>
              </a:xfrm>
              <a:prstGeom prst="rect">
                <a:avLst/>
              </a:prstGeom>
            </p:spPr>
          </p:pic>
          <p:sp>
            <p:nvSpPr>
              <p:cNvPr id="24" name="Freeform 12"/>
              <p:cNvSpPr/>
              <p:nvPr/>
            </p:nvSpPr>
            <p:spPr bwMode="auto">
              <a:xfrm>
                <a:off x="2641902" y="3496516"/>
                <a:ext cx="140284" cy="289337"/>
              </a:xfrm>
              <a:custGeom>
                <a:avLst/>
                <a:gdLst>
                  <a:gd name="T0" fmla="*/ 61 w 577"/>
                  <a:gd name="T1" fmla="*/ 462 h 1189"/>
                  <a:gd name="T2" fmla="*/ 82 w 577"/>
                  <a:gd name="T3" fmla="*/ 374 h 1189"/>
                  <a:gd name="T4" fmla="*/ 100 w 577"/>
                  <a:gd name="T5" fmla="*/ 292 h 1189"/>
                  <a:gd name="T6" fmla="*/ 109 w 577"/>
                  <a:gd name="T7" fmla="*/ 217 h 1189"/>
                  <a:gd name="T8" fmla="*/ 117 w 577"/>
                  <a:gd name="T9" fmla="*/ 151 h 1189"/>
                  <a:gd name="T10" fmla="*/ 121 w 577"/>
                  <a:gd name="T11" fmla="*/ 100 h 1189"/>
                  <a:gd name="T12" fmla="*/ 119 w 577"/>
                  <a:gd name="T13" fmla="*/ 65 h 1189"/>
                  <a:gd name="T14" fmla="*/ 113 w 577"/>
                  <a:gd name="T15" fmla="*/ 46 h 1189"/>
                  <a:gd name="T16" fmla="*/ 100 w 577"/>
                  <a:gd name="T17" fmla="*/ 30 h 1189"/>
                  <a:gd name="T18" fmla="*/ 94 w 577"/>
                  <a:gd name="T19" fmla="*/ 13 h 1189"/>
                  <a:gd name="T20" fmla="*/ 109 w 577"/>
                  <a:gd name="T21" fmla="*/ 0 h 1189"/>
                  <a:gd name="T22" fmla="*/ 132 w 577"/>
                  <a:gd name="T23" fmla="*/ 3 h 1189"/>
                  <a:gd name="T24" fmla="*/ 157 w 577"/>
                  <a:gd name="T25" fmla="*/ 12 h 1189"/>
                  <a:gd name="T26" fmla="*/ 188 w 577"/>
                  <a:gd name="T27" fmla="*/ 24 h 1189"/>
                  <a:gd name="T28" fmla="*/ 209 w 577"/>
                  <a:gd name="T29" fmla="*/ 37 h 1189"/>
                  <a:gd name="T30" fmla="*/ 222 w 577"/>
                  <a:gd name="T31" fmla="*/ 50 h 1189"/>
                  <a:gd name="T32" fmla="*/ 230 w 577"/>
                  <a:gd name="T33" fmla="*/ 62 h 1189"/>
                  <a:gd name="T34" fmla="*/ 226 w 577"/>
                  <a:gd name="T35" fmla="*/ 95 h 1189"/>
                  <a:gd name="T36" fmla="*/ 218 w 577"/>
                  <a:gd name="T37" fmla="*/ 127 h 1189"/>
                  <a:gd name="T38" fmla="*/ 211 w 577"/>
                  <a:gd name="T39" fmla="*/ 153 h 1189"/>
                  <a:gd name="T40" fmla="*/ 201 w 577"/>
                  <a:gd name="T41" fmla="*/ 191 h 1189"/>
                  <a:gd name="T42" fmla="*/ 190 w 577"/>
                  <a:gd name="T43" fmla="*/ 244 h 1189"/>
                  <a:gd name="T44" fmla="*/ 172 w 577"/>
                  <a:gd name="T45" fmla="*/ 329 h 1189"/>
                  <a:gd name="T46" fmla="*/ 136 w 577"/>
                  <a:gd name="T47" fmla="*/ 469 h 1189"/>
                  <a:gd name="T48" fmla="*/ 96 w 577"/>
                  <a:gd name="T49" fmla="*/ 586 h 1189"/>
                  <a:gd name="T50" fmla="*/ 77 w 577"/>
                  <a:gd name="T51" fmla="*/ 641 h 1189"/>
                  <a:gd name="T52" fmla="*/ 63 w 577"/>
                  <a:gd name="T53" fmla="*/ 682 h 1189"/>
                  <a:gd name="T54" fmla="*/ 58 w 577"/>
                  <a:gd name="T55" fmla="*/ 710 h 1189"/>
                  <a:gd name="T56" fmla="*/ 59 w 577"/>
                  <a:gd name="T57" fmla="*/ 723 h 1189"/>
                  <a:gd name="T58" fmla="*/ 81 w 577"/>
                  <a:gd name="T59" fmla="*/ 741 h 1189"/>
                  <a:gd name="T60" fmla="*/ 130 w 577"/>
                  <a:gd name="T61" fmla="*/ 772 h 1189"/>
                  <a:gd name="T62" fmla="*/ 209 w 577"/>
                  <a:gd name="T63" fmla="*/ 817 h 1189"/>
                  <a:gd name="T64" fmla="*/ 316 w 577"/>
                  <a:gd name="T65" fmla="*/ 875 h 1189"/>
                  <a:gd name="T66" fmla="*/ 412 w 577"/>
                  <a:gd name="T67" fmla="*/ 933 h 1189"/>
                  <a:gd name="T68" fmla="*/ 483 w 577"/>
                  <a:gd name="T69" fmla="*/ 979 h 1189"/>
                  <a:gd name="T70" fmla="*/ 531 w 577"/>
                  <a:gd name="T71" fmla="*/ 1017 h 1189"/>
                  <a:gd name="T72" fmla="*/ 555 w 577"/>
                  <a:gd name="T73" fmla="*/ 1052 h 1189"/>
                  <a:gd name="T74" fmla="*/ 575 w 577"/>
                  <a:gd name="T75" fmla="*/ 1103 h 1189"/>
                  <a:gd name="T76" fmla="*/ 575 w 577"/>
                  <a:gd name="T77" fmla="*/ 1144 h 1189"/>
                  <a:gd name="T78" fmla="*/ 571 w 577"/>
                  <a:gd name="T79" fmla="*/ 1165 h 1189"/>
                  <a:gd name="T80" fmla="*/ 567 w 577"/>
                  <a:gd name="T81" fmla="*/ 1179 h 1189"/>
                  <a:gd name="T82" fmla="*/ 561 w 577"/>
                  <a:gd name="T83" fmla="*/ 1188 h 1189"/>
                  <a:gd name="T84" fmla="*/ 557 w 577"/>
                  <a:gd name="T85" fmla="*/ 1189 h 1189"/>
                  <a:gd name="T86" fmla="*/ 540 w 577"/>
                  <a:gd name="T87" fmla="*/ 1178 h 1189"/>
                  <a:gd name="T88" fmla="*/ 509 w 577"/>
                  <a:gd name="T89" fmla="*/ 1152 h 1189"/>
                  <a:gd name="T90" fmla="*/ 469 w 577"/>
                  <a:gd name="T91" fmla="*/ 1113 h 1189"/>
                  <a:gd name="T92" fmla="*/ 400 w 577"/>
                  <a:gd name="T93" fmla="*/ 1045 h 1189"/>
                  <a:gd name="T94" fmla="*/ 270 w 577"/>
                  <a:gd name="T95" fmla="*/ 935 h 1189"/>
                  <a:gd name="T96" fmla="*/ 142 w 577"/>
                  <a:gd name="T97" fmla="*/ 848 h 1189"/>
                  <a:gd name="T98" fmla="*/ 81 w 577"/>
                  <a:gd name="T99" fmla="*/ 806 h 1189"/>
                  <a:gd name="T100" fmla="*/ 35 w 577"/>
                  <a:gd name="T101" fmla="*/ 775 h 1189"/>
                  <a:gd name="T102" fmla="*/ 8 w 577"/>
                  <a:gd name="T103" fmla="*/ 752 h 1189"/>
                  <a:gd name="T104" fmla="*/ 0 w 577"/>
                  <a:gd name="T105" fmla="*/ 743 h 1189"/>
                  <a:gd name="T106" fmla="*/ 0 w 577"/>
                  <a:gd name="T107" fmla="*/ 735 h 1189"/>
                  <a:gd name="T108" fmla="*/ 0 w 577"/>
                  <a:gd name="T109" fmla="*/ 724 h 1189"/>
                  <a:gd name="T110" fmla="*/ 2 w 577"/>
                  <a:gd name="T111" fmla="*/ 705 h 1189"/>
                  <a:gd name="T112" fmla="*/ 8 w 577"/>
                  <a:gd name="T113" fmla="*/ 681 h 1189"/>
                  <a:gd name="T114" fmla="*/ 14 w 577"/>
                  <a:gd name="T115" fmla="*/ 650 h 1189"/>
                  <a:gd name="T116" fmla="*/ 23 w 577"/>
                  <a:gd name="T117" fmla="*/ 613 h 1189"/>
                  <a:gd name="T118" fmla="*/ 33 w 577"/>
                  <a:gd name="T119" fmla="*/ 571 h 1189"/>
                  <a:gd name="T120" fmla="*/ 42 w 577"/>
                  <a:gd name="T121" fmla="*/ 536 h 1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77" h="1189">
                    <a:moveTo>
                      <a:pt x="42" y="536"/>
                    </a:moveTo>
                    <a:lnTo>
                      <a:pt x="50" y="510"/>
                    </a:lnTo>
                    <a:lnTo>
                      <a:pt x="56" y="486"/>
                    </a:lnTo>
                    <a:lnTo>
                      <a:pt x="61" y="462"/>
                    </a:lnTo>
                    <a:lnTo>
                      <a:pt x="67" y="440"/>
                    </a:lnTo>
                    <a:lnTo>
                      <a:pt x="73" y="417"/>
                    </a:lnTo>
                    <a:lnTo>
                      <a:pt x="79" y="395"/>
                    </a:lnTo>
                    <a:lnTo>
                      <a:pt x="82" y="374"/>
                    </a:lnTo>
                    <a:lnTo>
                      <a:pt x="88" y="352"/>
                    </a:lnTo>
                    <a:lnTo>
                      <a:pt x="92" y="331"/>
                    </a:lnTo>
                    <a:lnTo>
                      <a:pt x="96" y="312"/>
                    </a:lnTo>
                    <a:lnTo>
                      <a:pt x="100" y="292"/>
                    </a:lnTo>
                    <a:lnTo>
                      <a:pt x="102" y="272"/>
                    </a:lnTo>
                    <a:lnTo>
                      <a:pt x="105" y="254"/>
                    </a:lnTo>
                    <a:lnTo>
                      <a:pt x="107" y="236"/>
                    </a:lnTo>
                    <a:lnTo>
                      <a:pt x="109" y="217"/>
                    </a:lnTo>
                    <a:lnTo>
                      <a:pt x="113" y="199"/>
                    </a:lnTo>
                    <a:lnTo>
                      <a:pt x="113" y="182"/>
                    </a:lnTo>
                    <a:lnTo>
                      <a:pt x="115" y="167"/>
                    </a:lnTo>
                    <a:lnTo>
                      <a:pt x="117" y="151"/>
                    </a:lnTo>
                    <a:lnTo>
                      <a:pt x="119" y="137"/>
                    </a:lnTo>
                    <a:lnTo>
                      <a:pt x="119" y="124"/>
                    </a:lnTo>
                    <a:lnTo>
                      <a:pt x="119" y="112"/>
                    </a:lnTo>
                    <a:lnTo>
                      <a:pt x="121" y="100"/>
                    </a:lnTo>
                    <a:lnTo>
                      <a:pt x="121" y="91"/>
                    </a:lnTo>
                    <a:lnTo>
                      <a:pt x="121" y="82"/>
                    </a:lnTo>
                    <a:lnTo>
                      <a:pt x="119" y="74"/>
                    </a:lnTo>
                    <a:lnTo>
                      <a:pt x="119" y="65"/>
                    </a:lnTo>
                    <a:lnTo>
                      <a:pt x="119" y="60"/>
                    </a:lnTo>
                    <a:lnTo>
                      <a:pt x="117" y="54"/>
                    </a:lnTo>
                    <a:lnTo>
                      <a:pt x="115" y="50"/>
                    </a:lnTo>
                    <a:lnTo>
                      <a:pt x="113" y="46"/>
                    </a:lnTo>
                    <a:lnTo>
                      <a:pt x="113" y="43"/>
                    </a:lnTo>
                    <a:lnTo>
                      <a:pt x="107" y="38"/>
                    </a:lnTo>
                    <a:lnTo>
                      <a:pt x="102" y="34"/>
                    </a:lnTo>
                    <a:lnTo>
                      <a:pt x="100" y="30"/>
                    </a:lnTo>
                    <a:lnTo>
                      <a:pt x="96" y="26"/>
                    </a:lnTo>
                    <a:lnTo>
                      <a:pt x="96" y="22"/>
                    </a:lnTo>
                    <a:lnTo>
                      <a:pt x="94" y="17"/>
                    </a:lnTo>
                    <a:lnTo>
                      <a:pt x="94" y="13"/>
                    </a:lnTo>
                    <a:lnTo>
                      <a:pt x="96" y="9"/>
                    </a:lnTo>
                    <a:lnTo>
                      <a:pt x="100" y="5"/>
                    </a:lnTo>
                    <a:lnTo>
                      <a:pt x="104" y="2"/>
                    </a:lnTo>
                    <a:lnTo>
                      <a:pt x="109" y="0"/>
                    </a:lnTo>
                    <a:lnTo>
                      <a:pt x="117" y="0"/>
                    </a:lnTo>
                    <a:lnTo>
                      <a:pt x="121" y="0"/>
                    </a:lnTo>
                    <a:lnTo>
                      <a:pt x="127" y="2"/>
                    </a:lnTo>
                    <a:lnTo>
                      <a:pt x="132" y="3"/>
                    </a:lnTo>
                    <a:lnTo>
                      <a:pt x="138" y="5"/>
                    </a:lnTo>
                    <a:lnTo>
                      <a:pt x="144" y="6"/>
                    </a:lnTo>
                    <a:lnTo>
                      <a:pt x="151" y="9"/>
                    </a:lnTo>
                    <a:lnTo>
                      <a:pt x="157" y="12"/>
                    </a:lnTo>
                    <a:lnTo>
                      <a:pt x="165" y="15"/>
                    </a:lnTo>
                    <a:lnTo>
                      <a:pt x="172" y="17"/>
                    </a:lnTo>
                    <a:lnTo>
                      <a:pt x="180" y="20"/>
                    </a:lnTo>
                    <a:lnTo>
                      <a:pt x="188" y="24"/>
                    </a:lnTo>
                    <a:lnTo>
                      <a:pt x="194" y="27"/>
                    </a:lnTo>
                    <a:lnTo>
                      <a:pt x="199" y="30"/>
                    </a:lnTo>
                    <a:lnTo>
                      <a:pt x="205" y="34"/>
                    </a:lnTo>
                    <a:lnTo>
                      <a:pt x="209" y="37"/>
                    </a:lnTo>
                    <a:lnTo>
                      <a:pt x="213" y="40"/>
                    </a:lnTo>
                    <a:lnTo>
                      <a:pt x="217" y="44"/>
                    </a:lnTo>
                    <a:lnTo>
                      <a:pt x="220" y="47"/>
                    </a:lnTo>
                    <a:lnTo>
                      <a:pt x="222" y="50"/>
                    </a:lnTo>
                    <a:lnTo>
                      <a:pt x="226" y="53"/>
                    </a:lnTo>
                    <a:lnTo>
                      <a:pt x="228" y="57"/>
                    </a:lnTo>
                    <a:lnTo>
                      <a:pt x="228" y="60"/>
                    </a:lnTo>
                    <a:lnTo>
                      <a:pt x="230" y="62"/>
                    </a:lnTo>
                    <a:lnTo>
                      <a:pt x="230" y="67"/>
                    </a:lnTo>
                    <a:lnTo>
                      <a:pt x="230" y="74"/>
                    </a:lnTo>
                    <a:lnTo>
                      <a:pt x="228" y="81"/>
                    </a:lnTo>
                    <a:lnTo>
                      <a:pt x="226" y="95"/>
                    </a:lnTo>
                    <a:lnTo>
                      <a:pt x="222" y="110"/>
                    </a:lnTo>
                    <a:lnTo>
                      <a:pt x="220" y="117"/>
                    </a:lnTo>
                    <a:lnTo>
                      <a:pt x="218" y="124"/>
                    </a:lnTo>
                    <a:lnTo>
                      <a:pt x="218" y="127"/>
                    </a:lnTo>
                    <a:lnTo>
                      <a:pt x="217" y="133"/>
                    </a:lnTo>
                    <a:lnTo>
                      <a:pt x="215" y="138"/>
                    </a:lnTo>
                    <a:lnTo>
                      <a:pt x="213" y="144"/>
                    </a:lnTo>
                    <a:lnTo>
                      <a:pt x="211" y="153"/>
                    </a:lnTo>
                    <a:lnTo>
                      <a:pt x="209" y="161"/>
                    </a:lnTo>
                    <a:lnTo>
                      <a:pt x="207" y="169"/>
                    </a:lnTo>
                    <a:lnTo>
                      <a:pt x="203" y="179"/>
                    </a:lnTo>
                    <a:lnTo>
                      <a:pt x="201" y="191"/>
                    </a:lnTo>
                    <a:lnTo>
                      <a:pt x="199" y="203"/>
                    </a:lnTo>
                    <a:lnTo>
                      <a:pt x="195" y="216"/>
                    </a:lnTo>
                    <a:lnTo>
                      <a:pt x="194" y="229"/>
                    </a:lnTo>
                    <a:lnTo>
                      <a:pt x="190" y="244"/>
                    </a:lnTo>
                    <a:lnTo>
                      <a:pt x="188" y="260"/>
                    </a:lnTo>
                    <a:lnTo>
                      <a:pt x="184" y="275"/>
                    </a:lnTo>
                    <a:lnTo>
                      <a:pt x="182" y="292"/>
                    </a:lnTo>
                    <a:lnTo>
                      <a:pt x="172" y="329"/>
                    </a:lnTo>
                    <a:lnTo>
                      <a:pt x="165" y="365"/>
                    </a:lnTo>
                    <a:lnTo>
                      <a:pt x="155" y="400"/>
                    </a:lnTo>
                    <a:lnTo>
                      <a:pt x="146" y="436"/>
                    </a:lnTo>
                    <a:lnTo>
                      <a:pt x="136" y="469"/>
                    </a:lnTo>
                    <a:lnTo>
                      <a:pt x="125" y="503"/>
                    </a:lnTo>
                    <a:lnTo>
                      <a:pt x="113" y="537"/>
                    </a:lnTo>
                    <a:lnTo>
                      <a:pt x="102" y="569"/>
                    </a:lnTo>
                    <a:lnTo>
                      <a:pt x="96" y="586"/>
                    </a:lnTo>
                    <a:lnTo>
                      <a:pt x="90" y="600"/>
                    </a:lnTo>
                    <a:lnTo>
                      <a:pt x="86" y="614"/>
                    </a:lnTo>
                    <a:lnTo>
                      <a:pt x="81" y="628"/>
                    </a:lnTo>
                    <a:lnTo>
                      <a:pt x="77" y="641"/>
                    </a:lnTo>
                    <a:lnTo>
                      <a:pt x="73" y="652"/>
                    </a:lnTo>
                    <a:lnTo>
                      <a:pt x="69" y="664"/>
                    </a:lnTo>
                    <a:lnTo>
                      <a:pt x="67" y="674"/>
                    </a:lnTo>
                    <a:lnTo>
                      <a:pt x="63" y="682"/>
                    </a:lnTo>
                    <a:lnTo>
                      <a:pt x="61" y="690"/>
                    </a:lnTo>
                    <a:lnTo>
                      <a:pt x="59" y="697"/>
                    </a:lnTo>
                    <a:lnTo>
                      <a:pt x="59" y="705"/>
                    </a:lnTo>
                    <a:lnTo>
                      <a:pt x="58" y="710"/>
                    </a:lnTo>
                    <a:lnTo>
                      <a:pt x="58" y="714"/>
                    </a:lnTo>
                    <a:lnTo>
                      <a:pt x="58" y="717"/>
                    </a:lnTo>
                    <a:lnTo>
                      <a:pt x="59" y="720"/>
                    </a:lnTo>
                    <a:lnTo>
                      <a:pt x="59" y="723"/>
                    </a:lnTo>
                    <a:lnTo>
                      <a:pt x="63" y="726"/>
                    </a:lnTo>
                    <a:lnTo>
                      <a:pt x="67" y="730"/>
                    </a:lnTo>
                    <a:lnTo>
                      <a:pt x="73" y="735"/>
                    </a:lnTo>
                    <a:lnTo>
                      <a:pt x="81" y="741"/>
                    </a:lnTo>
                    <a:lnTo>
                      <a:pt x="90" y="748"/>
                    </a:lnTo>
                    <a:lnTo>
                      <a:pt x="104" y="755"/>
                    </a:lnTo>
                    <a:lnTo>
                      <a:pt x="115" y="764"/>
                    </a:lnTo>
                    <a:lnTo>
                      <a:pt x="130" y="772"/>
                    </a:lnTo>
                    <a:lnTo>
                      <a:pt x="148" y="782"/>
                    </a:lnTo>
                    <a:lnTo>
                      <a:pt x="167" y="793"/>
                    </a:lnTo>
                    <a:lnTo>
                      <a:pt x="188" y="804"/>
                    </a:lnTo>
                    <a:lnTo>
                      <a:pt x="209" y="817"/>
                    </a:lnTo>
                    <a:lnTo>
                      <a:pt x="234" y="830"/>
                    </a:lnTo>
                    <a:lnTo>
                      <a:pt x="261" y="844"/>
                    </a:lnTo>
                    <a:lnTo>
                      <a:pt x="287" y="859"/>
                    </a:lnTo>
                    <a:lnTo>
                      <a:pt x="316" y="875"/>
                    </a:lnTo>
                    <a:lnTo>
                      <a:pt x="343" y="890"/>
                    </a:lnTo>
                    <a:lnTo>
                      <a:pt x="368" y="906"/>
                    </a:lnTo>
                    <a:lnTo>
                      <a:pt x="391" y="920"/>
                    </a:lnTo>
                    <a:lnTo>
                      <a:pt x="412" y="933"/>
                    </a:lnTo>
                    <a:lnTo>
                      <a:pt x="433" y="945"/>
                    </a:lnTo>
                    <a:lnTo>
                      <a:pt x="450" y="958"/>
                    </a:lnTo>
                    <a:lnTo>
                      <a:pt x="467" y="969"/>
                    </a:lnTo>
                    <a:lnTo>
                      <a:pt x="483" y="979"/>
                    </a:lnTo>
                    <a:lnTo>
                      <a:pt x="498" y="990"/>
                    </a:lnTo>
                    <a:lnTo>
                      <a:pt x="509" y="999"/>
                    </a:lnTo>
                    <a:lnTo>
                      <a:pt x="521" y="1009"/>
                    </a:lnTo>
                    <a:lnTo>
                      <a:pt x="531" y="1017"/>
                    </a:lnTo>
                    <a:lnTo>
                      <a:pt x="538" y="1024"/>
                    </a:lnTo>
                    <a:lnTo>
                      <a:pt x="544" y="1033"/>
                    </a:lnTo>
                    <a:lnTo>
                      <a:pt x="548" y="1038"/>
                    </a:lnTo>
                    <a:lnTo>
                      <a:pt x="555" y="1052"/>
                    </a:lnTo>
                    <a:lnTo>
                      <a:pt x="563" y="1065"/>
                    </a:lnTo>
                    <a:lnTo>
                      <a:pt x="567" y="1078"/>
                    </a:lnTo>
                    <a:lnTo>
                      <a:pt x="571" y="1090"/>
                    </a:lnTo>
                    <a:lnTo>
                      <a:pt x="575" y="1103"/>
                    </a:lnTo>
                    <a:lnTo>
                      <a:pt x="577" y="1114"/>
                    </a:lnTo>
                    <a:lnTo>
                      <a:pt x="577" y="1126"/>
                    </a:lnTo>
                    <a:lnTo>
                      <a:pt x="575" y="1137"/>
                    </a:lnTo>
                    <a:lnTo>
                      <a:pt x="575" y="1144"/>
                    </a:lnTo>
                    <a:lnTo>
                      <a:pt x="573" y="1149"/>
                    </a:lnTo>
                    <a:lnTo>
                      <a:pt x="573" y="1155"/>
                    </a:lnTo>
                    <a:lnTo>
                      <a:pt x="571" y="1159"/>
                    </a:lnTo>
                    <a:lnTo>
                      <a:pt x="571" y="1165"/>
                    </a:lnTo>
                    <a:lnTo>
                      <a:pt x="569" y="1169"/>
                    </a:lnTo>
                    <a:lnTo>
                      <a:pt x="569" y="1173"/>
                    </a:lnTo>
                    <a:lnTo>
                      <a:pt x="567" y="1176"/>
                    </a:lnTo>
                    <a:lnTo>
                      <a:pt x="567" y="1179"/>
                    </a:lnTo>
                    <a:lnTo>
                      <a:pt x="565" y="1182"/>
                    </a:lnTo>
                    <a:lnTo>
                      <a:pt x="565" y="1185"/>
                    </a:lnTo>
                    <a:lnTo>
                      <a:pt x="563" y="1186"/>
                    </a:lnTo>
                    <a:lnTo>
                      <a:pt x="561" y="1188"/>
                    </a:lnTo>
                    <a:lnTo>
                      <a:pt x="561" y="1189"/>
                    </a:lnTo>
                    <a:lnTo>
                      <a:pt x="559" y="1189"/>
                    </a:lnTo>
                    <a:lnTo>
                      <a:pt x="559" y="1189"/>
                    </a:lnTo>
                    <a:lnTo>
                      <a:pt x="557" y="1189"/>
                    </a:lnTo>
                    <a:lnTo>
                      <a:pt x="554" y="1188"/>
                    </a:lnTo>
                    <a:lnTo>
                      <a:pt x="550" y="1185"/>
                    </a:lnTo>
                    <a:lnTo>
                      <a:pt x="546" y="1182"/>
                    </a:lnTo>
                    <a:lnTo>
                      <a:pt x="540" y="1178"/>
                    </a:lnTo>
                    <a:lnTo>
                      <a:pt x="532" y="1172"/>
                    </a:lnTo>
                    <a:lnTo>
                      <a:pt x="527" y="1166"/>
                    </a:lnTo>
                    <a:lnTo>
                      <a:pt x="519" y="1159"/>
                    </a:lnTo>
                    <a:lnTo>
                      <a:pt x="509" y="1152"/>
                    </a:lnTo>
                    <a:lnTo>
                      <a:pt x="502" y="1144"/>
                    </a:lnTo>
                    <a:lnTo>
                      <a:pt x="492" y="1134"/>
                    </a:lnTo>
                    <a:lnTo>
                      <a:pt x="481" y="1124"/>
                    </a:lnTo>
                    <a:lnTo>
                      <a:pt x="469" y="1113"/>
                    </a:lnTo>
                    <a:lnTo>
                      <a:pt x="458" y="1100"/>
                    </a:lnTo>
                    <a:lnTo>
                      <a:pt x="444" y="1088"/>
                    </a:lnTo>
                    <a:lnTo>
                      <a:pt x="431" y="1073"/>
                    </a:lnTo>
                    <a:lnTo>
                      <a:pt x="400" y="1045"/>
                    </a:lnTo>
                    <a:lnTo>
                      <a:pt x="370" y="1017"/>
                    </a:lnTo>
                    <a:lnTo>
                      <a:pt x="337" y="989"/>
                    </a:lnTo>
                    <a:lnTo>
                      <a:pt x="305" y="962"/>
                    </a:lnTo>
                    <a:lnTo>
                      <a:pt x="270" y="935"/>
                    </a:lnTo>
                    <a:lnTo>
                      <a:pt x="234" y="909"/>
                    </a:lnTo>
                    <a:lnTo>
                      <a:pt x="197" y="883"/>
                    </a:lnTo>
                    <a:lnTo>
                      <a:pt x="161" y="859"/>
                    </a:lnTo>
                    <a:lnTo>
                      <a:pt x="142" y="848"/>
                    </a:lnTo>
                    <a:lnTo>
                      <a:pt x="125" y="837"/>
                    </a:lnTo>
                    <a:lnTo>
                      <a:pt x="109" y="826"/>
                    </a:lnTo>
                    <a:lnTo>
                      <a:pt x="94" y="816"/>
                    </a:lnTo>
                    <a:lnTo>
                      <a:pt x="81" y="806"/>
                    </a:lnTo>
                    <a:lnTo>
                      <a:pt x="67" y="797"/>
                    </a:lnTo>
                    <a:lnTo>
                      <a:pt x="56" y="789"/>
                    </a:lnTo>
                    <a:lnTo>
                      <a:pt x="44" y="782"/>
                    </a:lnTo>
                    <a:lnTo>
                      <a:pt x="35" y="775"/>
                    </a:lnTo>
                    <a:lnTo>
                      <a:pt x="27" y="768"/>
                    </a:lnTo>
                    <a:lnTo>
                      <a:pt x="19" y="762"/>
                    </a:lnTo>
                    <a:lnTo>
                      <a:pt x="14" y="758"/>
                    </a:lnTo>
                    <a:lnTo>
                      <a:pt x="8" y="752"/>
                    </a:lnTo>
                    <a:lnTo>
                      <a:pt x="4" y="750"/>
                    </a:lnTo>
                    <a:lnTo>
                      <a:pt x="2" y="747"/>
                    </a:lnTo>
                    <a:lnTo>
                      <a:pt x="0" y="744"/>
                    </a:lnTo>
                    <a:lnTo>
                      <a:pt x="0" y="743"/>
                    </a:lnTo>
                    <a:lnTo>
                      <a:pt x="0" y="741"/>
                    </a:lnTo>
                    <a:lnTo>
                      <a:pt x="0" y="740"/>
                    </a:lnTo>
                    <a:lnTo>
                      <a:pt x="0" y="738"/>
                    </a:lnTo>
                    <a:lnTo>
                      <a:pt x="0" y="735"/>
                    </a:lnTo>
                    <a:lnTo>
                      <a:pt x="0" y="734"/>
                    </a:lnTo>
                    <a:lnTo>
                      <a:pt x="0" y="731"/>
                    </a:lnTo>
                    <a:lnTo>
                      <a:pt x="0" y="727"/>
                    </a:lnTo>
                    <a:lnTo>
                      <a:pt x="0" y="724"/>
                    </a:lnTo>
                    <a:lnTo>
                      <a:pt x="0" y="720"/>
                    </a:lnTo>
                    <a:lnTo>
                      <a:pt x="2" y="714"/>
                    </a:lnTo>
                    <a:lnTo>
                      <a:pt x="2" y="710"/>
                    </a:lnTo>
                    <a:lnTo>
                      <a:pt x="2" y="705"/>
                    </a:lnTo>
                    <a:lnTo>
                      <a:pt x="4" y="699"/>
                    </a:lnTo>
                    <a:lnTo>
                      <a:pt x="6" y="693"/>
                    </a:lnTo>
                    <a:lnTo>
                      <a:pt x="6" y="688"/>
                    </a:lnTo>
                    <a:lnTo>
                      <a:pt x="8" y="681"/>
                    </a:lnTo>
                    <a:lnTo>
                      <a:pt x="10" y="674"/>
                    </a:lnTo>
                    <a:lnTo>
                      <a:pt x="10" y="667"/>
                    </a:lnTo>
                    <a:lnTo>
                      <a:pt x="12" y="658"/>
                    </a:lnTo>
                    <a:lnTo>
                      <a:pt x="14" y="650"/>
                    </a:lnTo>
                    <a:lnTo>
                      <a:pt x="15" y="641"/>
                    </a:lnTo>
                    <a:lnTo>
                      <a:pt x="17" y="633"/>
                    </a:lnTo>
                    <a:lnTo>
                      <a:pt x="21" y="623"/>
                    </a:lnTo>
                    <a:lnTo>
                      <a:pt x="23" y="613"/>
                    </a:lnTo>
                    <a:lnTo>
                      <a:pt x="25" y="603"/>
                    </a:lnTo>
                    <a:lnTo>
                      <a:pt x="27" y="593"/>
                    </a:lnTo>
                    <a:lnTo>
                      <a:pt x="31" y="582"/>
                    </a:lnTo>
                    <a:lnTo>
                      <a:pt x="33" y="571"/>
                    </a:lnTo>
                    <a:lnTo>
                      <a:pt x="37" y="559"/>
                    </a:lnTo>
                    <a:lnTo>
                      <a:pt x="40" y="547"/>
                    </a:lnTo>
                    <a:lnTo>
                      <a:pt x="42" y="536"/>
                    </a:lnTo>
                    <a:lnTo>
                      <a:pt x="42" y="536"/>
                    </a:lnTo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34" name="Freeform 12"/>
          <p:cNvSpPr/>
          <p:nvPr/>
        </p:nvSpPr>
        <p:spPr bwMode="auto">
          <a:xfrm>
            <a:off x="1979712" y="1515767"/>
            <a:ext cx="828537" cy="1708859"/>
          </a:xfrm>
          <a:custGeom>
            <a:avLst/>
            <a:gdLst>
              <a:gd name="T0" fmla="*/ 61 w 577"/>
              <a:gd name="T1" fmla="*/ 462 h 1189"/>
              <a:gd name="T2" fmla="*/ 82 w 577"/>
              <a:gd name="T3" fmla="*/ 374 h 1189"/>
              <a:gd name="T4" fmla="*/ 100 w 577"/>
              <a:gd name="T5" fmla="*/ 292 h 1189"/>
              <a:gd name="T6" fmla="*/ 109 w 577"/>
              <a:gd name="T7" fmla="*/ 217 h 1189"/>
              <a:gd name="T8" fmla="*/ 117 w 577"/>
              <a:gd name="T9" fmla="*/ 151 h 1189"/>
              <a:gd name="T10" fmla="*/ 121 w 577"/>
              <a:gd name="T11" fmla="*/ 100 h 1189"/>
              <a:gd name="T12" fmla="*/ 119 w 577"/>
              <a:gd name="T13" fmla="*/ 65 h 1189"/>
              <a:gd name="T14" fmla="*/ 113 w 577"/>
              <a:gd name="T15" fmla="*/ 46 h 1189"/>
              <a:gd name="T16" fmla="*/ 100 w 577"/>
              <a:gd name="T17" fmla="*/ 30 h 1189"/>
              <a:gd name="T18" fmla="*/ 94 w 577"/>
              <a:gd name="T19" fmla="*/ 13 h 1189"/>
              <a:gd name="T20" fmla="*/ 109 w 577"/>
              <a:gd name="T21" fmla="*/ 0 h 1189"/>
              <a:gd name="T22" fmla="*/ 132 w 577"/>
              <a:gd name="T23" fmla="*/ 3 h 1189"/>
              <a:gd name="T24" fmla="*/ 157 w 577"/>
              <a:gd name="T25" fmla="*/ 12 h 1189"/>
              <a:gd name="T26" fmla="*/ 188 w 577"/>
              <a:gd name="T27" fmla="*/ 24 h 1189"/>
              <a:gd name="T28" fmla="*/ 209 w 577"/>
              <a:gd name="T29" fmla="*/ 37 h 1189"/>
              <a:gd name="T30" fmla="*/ 222 w 577"/>
              <a:gd name="T31" fmla="*/ 50 h 1189"/>
              <a:gd name="T32" fmla="*/ 230 w 577"/>
              <a:gd name="T33" fmla="*/ 62 h 1189"/>
              <a:gd name="T34" fmla="*/ 226 w 577"/>
              <a:gd name="T35" fmla="*/ 95 h 1189"/>
              <a:gd name="T36" fmla="*/ 218 w 577"/>
              <a:gd name="T37" fmla="*/ 127 h 1189"/>
              <a:gd name="T38" fmla="*/ 211 w 577"/>
              <a:gd name="T39" fmla="*/ 153 h 1189"/>
              <a:gd name="T40" fmla="*/ 201 w 577"/>
              <a:gd name="T41" fmla="*/ 191 h 1189"/>
              <a:gd name="T42" fmla="*/ 190 w 577"/>
              <a:gd name="T43" fmla="*/ 244 h 1189"/>
              <a:gd name="T44" fmla="*/ 172 w 577"/>
              <a:gd name="T45" fmla="*/ 329 h 1189"/>
              <a:gd name="T46" fmla="*/ 136 w 577"/>
              <a:gd name="T47" fmla="*/ 469 h 1189"/>
              <a:gd name="T48" fmla="*/ 96 w 577"/>
              <a:gd name="T49" fmla="*/ 586 h 1189"/>
              <a:gd name="T50" fmla="*/ 77 w 577"/>
              <a:gd name="T51" fmla="*/ 641 h 1189"/>
              <a:gd name="T52" fmla="*/ 63 w 577"/>
              <a:gd name="T53" fmla="*/ 682 h 1189"/>
              <a:gd name="T54" fmla="*/ 58 w 577"/>
              <a:gd name="T55" fmla="*/ 710 h 1189"/>
              <a:gd name="T56" fmla="*/ 59 w 577"/>
              <a:gd name="T57" fmla="*/ 723 h 1189"/>
              <a:gd name="T58" fmla="*/ 81 w 577"/>
              <a:gd name="T59" fmla="*/ 741 h 1189"/>
              <a:gd name="T60" fmla="*/ 130 w 577"/>
              <a:gd name="T61" fmla="*/ 772 h 1189"/>
              <a:gd name="T62" fmla="*/ 209 w 577"/>
              <a:gd name="T63" fmla="*/ 817 h 1189"/>
              <a:gd name="T64" fmla="*/ 316 w 577"/>
              <a:gd name="T65" fmla="*/ 875 h 1189"/>
              <a:gd name="T66" fmla="*/ 412 w 577"/>
              <a:gd name="T67" fmla="*/ 933 h 1189"/>
              <a:gd name="T68" fmla="*/ 483 w 577"/>
              <a:gd name="T69" fmla="*/ 979 h 1189"/>
              <a:gd name="T70" fmla="*/ 531 w 577"/>
              <a:gd name="T71" fmla="*/ 1017 h 1189"/>
              <a:gd name="T72" fmla="*/ 555 w 577"/>
              <a:gd name="T73" fmla="*/ 1052 h 1189"/>
              <a:gd name="T74" fmla="*/ 575 w 577"/>
              <a:gd name="T75" fmla="*/ 1103 h 1189"/>
              <a:gd name="T76" fmla="*/ 575 w 577"/>
              <a:gd name="T77" fmla="*/ 1144 h 1189"/>
              <a:gd name="T78" fmla="*/ 571 w 577"/>
              <a:gd name="T79" fmla="*/ 1165 h 1189"/>
              <a:gd name="T80" fmla="*/ 567 w 577"/>
              <a:gd name="T81" fmla="*/ 1179 h 1189"/>
              <a:gd name="T82" fmla="*/ 561 w 577"/>
              <a:gd name="T83" fmla="*/ 1188 h 1189"/>
              <a:gd name="T84" fmla="*/ 557 w 577"/>
              <a:gd name="T85" fmla="*/ 1189 h 1189"/>
              <a:gd name="T86" fmla="*/ 540 w 577"/>
              <a:gd name="T87" fmla="*/ 1178 h 1189"/>
              <a:gd name="T88" fmla="*/ 509 w 577"/>
              <a:gd name="T89" fmla="*/ 1152 h 1189"/>
              <a:gd name="T90" fmla="*/ 469 w 577"/>
              <a:gd name="T91" fmla="*/ 1113 h 1189"/>
              <a:gd name="T92" fmla="*/ 400 w 577"/>
              <a:gd name="T93" fmla="*/ 1045 h 1189"/>
              <a:gd name="T94" fmla="*/ 270 w 577"/>
              <a:gd name="T95" fmla="*/ 935 h 1189"/>
              <a:gd name="T96" fmla="*/ 142 w 577"/>
              <a:gd name="T97" fmla="*/ 848 h 1189"/>
              <a:gd name="T98" fmla="*/ 81 w 577"/>
              <a:gd name="T99" fmla="*/ 806 h 1189"/>
              <a:gd name="T100" fmla="*/ 35 w 577"/>
              <a:gd name="T101" fmla="*/ 775 h 1189"/>
              <a:gd name="T102" fmla="*/ 8 w 577"/>
              <a:gd name="T103" fmla="*/ 752 h 1189"/>
              <a:gd name="T104" fmla="*/ 0 w 577"/>
              <a:gd name="T105" fmla="*/ 743 h 1189"/>
              <a:gd name="T106" fmla="*/ 0 w 577"/>
              <a:gd name="T107" fmla="*/ 735 h 1189"/>
              <a:gd name="T108" fmla="*/ 0 w 577"/>
              <a:gd name="T109" fmla="*/ 724 h 1189"/>
              <a:gd name="T110" fmla="*/ 2 w 577"/>
              <a:gd name="T111" fmla="*/ 705 h 1189"/>
              <a:gd name="T112" fmla="*/ 8 w 577"/>
              <a:gd name="T113" fmla="*/ 681 h 1189"/>
              <a:gd name="T114" fmla="*/ 14 w 577"/>
              <a:gd name="T115" fmla="*/ 650 h 1189"/>
              <a:gd name="T116" fmla="*/ 23 w 577"/>
              <a:gd name="T117" fmla="*/ 613 h 1189"/>
              <a:gd name="T118" fmla="*/ 33 w 577"/>
              <a:gd name="T119" fmla="*/ 571 h 1189"/>
              <a:gd name="T120" fmla="*/ 42 w 577"/>
              <a:gd name="T121" fmla="*/ 536 h 1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77" h="1189">
                <a:moveTo>
                  <a:pt x="42" y="536"/>
                </a:moveTo>
                <a:lnTo>
                  <a:pt x="50" y="510"/>
                </a:lnTo>
                <a:lnTo>
                  <a:pt x="56" y="486"/>
                </a:lnTo>
                <a:lnTo>
                  <a:pt x="61" y="462"/>
                </a:lnTo>
                <a:lnTo>
                  <a:pt x="67" y="440"/>
                </a:lnTo>
                <a:lnTo>
                  <a:pt x="73" y="417"/>
                </a:lnTo>
                <a:lnTo>
                  <a:pt x="79" y="395"/>
                </a:lnTo>
                <a:lnTo>
                  <a:pt x="82" y="374"/>
                </a:lnTo>
                <a:lnTo>
                  <a:pt x="88" y="352"/>
                </a:lnTo>
                <a:lnTo>
                  <a:pt x="92" y="331"/>
                </a:lnTo>
                <a:lnTo>
                  <a:pt x="96" y="312"/>
                </a:lnTo>
                <a:lnTo>
                  <a:pt x="100" y="292"/>
                </a:lnTo>
                <a:lnTo>
                  <a:pt x="102" y="272"/>
                </a:lnTo>
                <a:lnTo>
                  <a:pt x="105" y="254"/>
                </a:lnTo>
                <a:lnTo>
                  <a:pt x="107" y="236"/>
                </a:lnTo>
                <a:lnTo>
                  <a:pt x="109" y="217"/>
                </a:lnTo>
                <a:lnTo>
                  <a:pt x="113" y="199"/>
                </a:lnTo>
                <a:lnTo>
                  <a:pt x="113" y="182"/>
                </a:lnTo>
                <a:lnTo>
                  <a:pt x="115" y="167"/>
                </a:lnTo>
                <a:lnTo>
                  <a:pt x="117" y="151"/>
                </a:lnTo>
                <a:lnTo>
                  <a:pt x="119" y="137"/>
                </a:lnTo>
                <a:lnTo>
                  <a:pt x="119" y="124"/>
                </a:lnTo>
                <a:lnTo>
                  <a:pt x="119" y="112"/>
                </a:lnTo>
                <a:lnTo>
                  <a:pt x="121" y="100"/>
                </a:lnTo>
                <a:lnTo>
                  <a:pt x="121" y="91"/>
                </a:lnTo>
                <a:lnTo>
                  <a:pt x="121" y="82"/>
                </a:lnTo>
                <a:lnTo>
                  <a:pt x="119" y="74"/>
                </a:lnTo>
                <a:lnTo>
                  <a:pt x="119" y="65"/>
                </a:lnTo>
                <a:lnTo>
                  <a:pt x="119" y="60"/>
                </a:lnTo>
                <a:lnTo>
                  <a:pt x="117" y="54"/>
                </a:lnTo>
                <a:lnTo>
                  <a:pt x="115" y="50"/>
                </a:lnTo>
                <a:lnTo>
                  <a:pt x="113" y="46"/>
                </a:lnTo>
                <a:lnTo>
                  <a:pt x="113" y="43"/>
                </a:lnTo>
                <a:lnTo>
                  <a:pt x="107" y="38"/>
                </a:lnTo>
                <a:lnTo>
                  <a:pt x="102" y="34"/>
                </a:lnTo>
                <a:lnTo>
                  <a:pt x="100" y="30"/>
                </a:lnTo>
                <a:lnTo>
                  <a:pt x="96" y="26"/>
                </a:lnTo>
                <a:lnTo>
                  <a:pt x="96" y="22"/>
                </a:lnTo>
                <a:lnTo>
                  <a:pt x="94" y="17"/>
                </a:lnTo>
                <a:lnTo>
                  <a:pt x="94" y="13"/>
                </a:lnTo>
                <a:lnTo>
                  <a:pt x="96" y="9"/>
                </a:lnTo>
                <a:lnTo>
                  <a:pt x="100" y="5"/>
                </a:lnTo>
                <a:lnTo>
                  <a:pt x="104" y="2"/>
                </a:lnTo>
                <a:lnTo>
                  <a:pt x="109" y="0"/>
                </a:lnTo>
                <a:lnTo>
                  <a:pt x="117" y="0"/>
                </a:lnTo>
                <a:lnTo>
                  <a:pt x="121" y="0"/>
                </a:lnTo>
                <a:lnTo>
                  <a:pt x="127" y="2"/>
                </a:lnTo>
                <a:lnTo>
                  <a:pt x="132" y="3"/>
                </a:lnTo>
                <a:lnTo>
                  <a:pt x="138" y="5"/>
                </a:lnTo>
                <a:lnTo>
                  <a:pt x="144" y="6"/>
                </a:lnTo>
                <a:lnTo>
                  <a:pt x="151" y="9"/>
                </a:lnTo>
                <a:lnTo>
                  <a:pt x="157" y="12"/>
                </a:lnTo>
                <a:lnTo>
                  <a:pt x="165" y="15"/>
                </a:lnTo>
                <a:lnTo>
                  <a:pt x="172" y="17"/>
                </a:lnTo>
                <a:lnTo>
                  <a:pt x="180" y="20"/>
                </a:lnTo>
                <a:lnTo>
                  <a:pt x="188" y="24"/>
                </a:lnTo>
                <a:lnTo>
                  <a:pt x="194" y="27"/>
                </a:lnTo>
                <a:lnTo>
                  <a:pt x="199" y="30"/>
                </a:lnTo>
                <a:lnTo>
                  <a:pt x="205" y="34"/>
                </a:lnTo>
                <a:lnTo>
                  <a:pt x="209" y="37"/>
                </a:lnTo>
                <a:lnTo>
                  <a:pt x="213" y="40"/>
                </a:lnTo>
                <a:lnTo>
                  <a:pt x="217" y="44"/>
                </a:lnTo>
                <a:lnTo>
                  <a:pt x="220" y="47"/>
                </a:lnTo>
                <a:lnTo>
                  <a:pt x="222" y="50"/>
                </a:lnTo>
                <a:lnTo>
                  <a:pt x="226" y="53"/>
                </a:lnTo>
                <a:lnTo>
                  <a:pt x="228" y="57"/>
                </a:lnTo>
                <a:lnTo>
                  <a:pt x="228" y="60"/>
                </a:lnTo>
                <a:lnTo>
                  <a:pt x="230" y="62"/>
                </a:lnTo>
                <a:lnTo>
                  <a:pt x="230" y="67"/>
                </a:lnTo>
                <a:lnTo>
                  <a:pt x="230" y="74"/>
                </a:lnTo>
                <a:lnTo>
                  <a:pt x="228" y="81"/>
                </a:lnTo>
                <a:lnTo>
                  <a:pt x="226" y="95"/>
                </a:lnTo>
                <a:lnTo>
                  <a:pt x="222" y="110"/>
                </a:lnTo>
                <a:lnTo>
                  <a:pt x="220" y="117"/>
                </a:lnTo>
                <a:lnTo>
                  <a:pt x="218" y="124"/>
                </a:lnTo>
                <a:lnTo>
                  <a:pt x="218" y="127"/>
                </a:lnTo>
                <a:lnTo>
                  <a:pt x="217" y="133"/>
                </a:lnTo>
                <a:lnTo>
                  <a:pt x="215" y="138"/>
                </a:lnTo>
                <a:lnTo>
                  <a:pt x="213" y="144"/>
                </a:lnTo>
                <a:lnTo>
                  <a:pt x="211" y="153"/>
                </a:lnTo>
                <a:lnTo>
                  <a:pt x="209" y="161"/>
                </a:lnTo>
                <a:lnTo>
                  <a:pt x="207" y="169"/>
                </a:lnTo>
                <a:lnTo>
                  <a:pt x="203" y="179"/>
                </a:lnTo>
                <a:lnTo>
                  <a:pt x="201" y="191"/>
                </a:lnTo>
                <a:lnTo>
                  <a:pt x="199" y="203"/>
                </a:lnTo>
                <a:lnTo>
                  <a:pt x="195" y="216"/>
                </a:lnTo>
                <a:lnTo>
                  <a:pt x="194" y="229"/>
                </a:lnTo>
                <a:lnTo>
                  <a:pt x="190" y="244"/>
                </a:lnTo>
                <a:lnTo>
                  <a:pt x="188" y="260"/>
                </a:lnTo>
                <a:lnTo>
                  <a:pt x="184" y="275"/>
                </a:lnTo>
                <a:lnTo>
                  <a:pt x="182" y="292"/>
                </a:lnTo>
                <a:lnTo>
                  <a:pt x="172" y="329"/>
                </a:lnTo>
                <a:lnTo>
                  <a:pt x="165" y="365"/>
                </a:lnTo>
                <a:lnTo>
                  <a:pt x="155" y="400"/>
                </a:lnTo>
                <a:lnTo>
                  <a:pt x="146" y="436"/>
                </a:lnTo>
                <a:lnTo>
                  <a:pt x="136" y="469"/>
                </a:lnTo>
                <a:lnTo>
                  <a:pt x="125" y="503"/>
                </a:lnTo>
                <a:lnTo>
                  <a:pt x="113" y="537"/>
                </a:lnTo>
                <a:lnTo>
                  <a:pt x="102" y="569"/>
                </a:lnTo>
                <a:lnTo>
                  <a:pt x="96" y="586"/>
                </a:lnTo>
                <a:lnTo>
                  <a:pt x="90" y="600"/>
                </a:lnTo>
                <a:lnTo>
                  <a:pt x="86" y="614"/>
                </a:lnTo>
                <a:lnTo>
                  <a:pt x="81" y="628"/>
                </a:lnTo>
                <a:lnTo>
                  <a:pt x="77" y="641"/>
                </a:lnTo>
                <a:lnTo>
                  <a:pt x="73" y="652"/>
                </a:lnTo>
                <a:lnTo>
                  <a:pt x="69" y="664"/>
                </a:lnTo>
                <a:lnTo>
                  <a:pt x="67" y="674"/>
                </a:lnTo>
                <a:lnTo>
                  <a:pt x="63" y="682"/>
                </a:lnTo>
                <a:lnTo>
                  <a:pt x="61" y="690"/>
                </a:lnTo>
                <a:lnTo>
                  <a:pt x="59" y="697"/>
                </a:lnTo>
                <a:lnTo>
                  <a:pt x="59" y="705"/>
                </a:lnTo>
                <a:lnTo>
                  <a:pt x="58" y="710"/>
                </a:lnTo>
                <a:lnTo>
                  <a:pt x="58" y="714"/>
                </a:lnTo>
                <a:lnTo>
                  <a:pt x="58" y="717"/>
                </a:lnTo>
                <a:lnTo>
                  <a:pt x="59" y="720"/>
                </a:lnTo>
                <a:lnTo>
                  <a:pt x="59" y="723"/>
                </a:lnTo>
                <a:lnTo>
                  <a:pt x="63" y="726"/>
                </a:lnTo>
                <a:lnTo>
                  <a:pt x="67" y="730"/>
                </a:lnTo>
                <a:lnTo>
                  <a:pt x="73" y="735"/>
                </a:lnTo>
                <a:lnTo>
                  <a:pt x="81" y="741"/>
                </a:lnTo>
                <a:lnTo>
                  <a:pt x="90" y="748"/>
                </a:lnTo>
                <a:lnTo>
                  <a:pt x="104" y="755"/>
                </a:lnTo>
                <a:lnTo>
                  <a:pt x="115" y="764"/>
                </a:lnTo>
                <a:lnTo>
                  <a:pt x="130" y="772"/>
                </a:lnTo>
                <a:lnTo>
                  <a:pt x="148" y="782"/>
                </a:lnTo>
                <a:lnTo>
                  <a:pt x="167" y="793"/>
                </a:lnTo>
                <a:lnTo>
                  <a:pt x="188" y="804"/>
                </a:lnTo>
                <a:lnTo>
                  <a:pt x="209" y="817"/>
                </a:lnTo>
                <a:lnTo>
                  <a:pt x="234" y="830"/>
                </a:lnTo>
                <a:lnTo>
                  <a:pt x="261" y="844"/>
                </a:lnTo>
                <a:lnTo>
                  <a:pt x="287" y="859"/>
                </a:lnTo>
                <a:lnTo>
                  <a:pt x="316" y="875"/>
                </a:lnTo>
                <a:lnTo>
                  <a:pt x="343" y="890"/>
                </a:lnTo>
                <a:lnTo>
                  <a:pt x="368" y="906"/>
                </a:lnTo>
                <a:lnTo>
                  <a:pt x="391" y="920"/>
                </a:lnTo>
                <a:lnTo>
                  <a:pt x="412" y="933"/>
                </a:lnTo>
                <a:lnTo>
                  <a:pt x="433" y="945"/>
                </a:lnTo>
                <a:lnTo>
                  <a:pt x="450" y="958"/>
                </a:lnTo>
                <a:lnTo>
                  <a:pt x="467" y="969"/>
                </a:lnTo>
                <a:lnTo>
                  <a:pt x="483" y="979"/>
                </a:lnTo>
                <a:lnTo>
                  <a:pt x="498" y="990"/>
                </a:lnTo>
                <a:lnTo>
                  <a:pt x="509" y="999"/>
                </a:lnTo>
                <a:lnTo>
                  <a:pt x="521" y="1009"/>
                </a:lnTo>
                <a:lnTo>
                  <a:pt x="531" y="1017"/>
                </a:lnTo>
                <a:lnTo>
                  <a:pt x="538" y="1024"/>
                </a:lnTo>
                <a:lnTo>
                  <a:pt x="544" y="1033"/>
                </a:lnTo>
                <a:lnTo>
                  <a:pt x="548" y="1038"/>
                </a:lnTo>
                <a:lnTo>
                  <a:pt x="555" y="1052"/>
                </a:lnTo>
                <a:lnTo>
                  <a:pt x="563" y="1065"/>
                </a:lnTo>
                <a:lnTo>
                  <a:pt x="567" y="1078"/>
                </a:lnTo>
                <a:lnTo>
                  <a:pt x="571" y="1090"/>
                </a:lnTo>
                <a:lnTo>
                  <a:pt x="575" y="1103"/>
                </a:lnTo>
                <a:lnTo>
                  <a:pt x="577" y="1114"/>
                </a:lnTo>
                <a:lnTo>
                  <a:pt x="577" y="1126"/>
                </a:lnTo>
                <a:lnTo>
                  <a:pt x="575" y="1137"/>
                </a:lnTo>
                <a:lnTo>
                  <a:pt x="575" y="1144"/>
                </a:lnTo>
                <a:lnTo>
                  <a:pt x="573" y="1149"/>
                </a:lnTo>
                <a:lnTo>
                  <a:pt x="573" y="1155"/>
                </a:lnTo>
                <a:lnTo>
                  <a:pt x="571" y="1159"/>
                </a:lnTo>
                <a:lnTo>
                  <a:pt x="571" y="1165"/>
                </a:lnTo>
                <a:lnTo>
                  <a:pt x="569" y="1169"/>
                </a:lnTo>
                <a:lnTo>
                  <a:pt x="569" y="1173"/>
                </a:lnTo>
                <a:lnTo>
                  <a:pt x="567" y="1176"/>
                </a:lnTo>
                <a:lnTo>
                  <a:pt x="567" y="1179"/>
                </a:lnTo>
                <a:lnTo>
                  <a:pt x="565" y="1182"/>
                </a:lnTo>
                <a:lnTo>
                  <a:pt x="565" y="1185"/>
                </a:lnTo>
                <a:lnTo>
                  <a:pt x="563" y="1186"/>
                </a:lnTo>
                <a:lnTo>
                  <a:pt x="561" y="1188"/>
                </a:lnTo>
                <a:lnTo>
                  <a:pt x="561" y="1189"/>
                </a:lnTo>
                <a:lnTo>
                  <a:pt x="559" y="1189"/>
                </a:lnTo>
                <a:lnTo>
                  <a:pt x="559" y="1189"/>
                </a:lnTo>
                <a:lnTo>
                  <a:pt x="557" y="1189"/>
                </a:lnTo>
                <a:lnTo>
                  <a:pt x="554" y="1188"/>
                </a:lnTo>
                <a:lnTo>
                  <a:pt x="550" y="1185"/>
                </a:lnTo>
                <a:lnTo>
                  <a:pt x="546" y="1182"/>
                </a:lnTo>
                <a:lnTo>
                  <a:pt x="540" y="1178"/>
                </a:lnTo>
                <a:lnTo>
                  <a:pt x="532" y="1172"/>
                </a:lnTo>
                <a:lnTo>
                  <a:pt x="527" y="1166"/>
                </a:lnTo>
                <a:lnTo>
                  <a:pt x="519" y="1159"/>
                </a:lnTo>
                <a:lnTo>
                  <a:pt x="509" y="1152"/>
                </a:lnTo>
                <a:lnTo>
                  <a:pt x="502" y="1144"/>
                </a:lnTo>
                <a:lnTo>
                  <a:pt x="492" y="1134"/>
                </a:lnTo>
                <a:lnTo>
                  <a:pt x="481" y="1124"/>
                </a:lnTo>
                <a:lnTo>
                  <a:pt x="469" y="1113"/>
                </a:lnTo>
                <a:lnTo>
                  <a:pt x="458" y="1100"/>
                </a:lnTo>
                <a:lnTo>
                  <a:pt x="444" y="1088"/>
                </a:lnTo>
                <a:lnTo>
                  <a:pt x="431" y="1073"/>
                </a:lnTo>
                <a:lnTo>
                  <a:pt x="400" y="1045"/>
                </a:lnTo>
                <a:lnTo>
                  <a:pt x="370" y="1017"/>
                </a:lnTo>
                <a:lnTo>
                  <a:pt x="337" y="989"/>
                </a:lnTo>
                <a:lnTo>
                  <a:pt x="305" y="962"/>
                </a:lnTo>
                <a:lnTo>
                  <a:pt x="270" y="935"/>
                </a:lnTo>
                <a:lnTo>
                  <a:pt x="234" y="909"/>
                </a:lnTo>
                <a:lnTo>
                  <a:pt x="197" y="883"/>
                </a:lnTo>
                <a:lnTo>
                  <a:pt x="161" y="859"/>
                </a:lnTo>
                <a:lnTo>
                  <a:pt x="142" y="848"/>
                </a:lnTo>
                <a:lnTo>
                  <a:pt x="125" y="837"/>
                </a:lnTo>
                <a:lnTo>
                  <a:pt x="109" y="826"/>
                </a:lnTo>
                <a:lnTo>
                  <a:pt x="94" y="816"/>
                </a:lnTo>
                <a:lnTo>
                  <a:pt x="81" y="806"/>
                </a:lnTo>
                <a:lnTo>
                  <a:pt x="67" y="797"/>
                </a:lnTo>
                <a:lnTo>
                  <a:pt x="56" y="789"/>
                </a:lnTo>
                <a:lnTo>
                  <a:pt x="44" y="782"/>
                </a:lnTo>
                <a:lnTo>
                  <a:pt x="35" y="775"/>
                </a:lnTo>
                <a:lnTo>
                  <a:pt x="27" y="768"/>
                </a:lnTo>
                <a:lnTo>
                  <a:pt x="19" y="762"/>
                </a:lnTo>
                <a:lnTo>
                  <a:pt x="14" y="758"/>
                </a:lnTo>
                <a:lnTo>
                  <a:pt x="8" y="752"/>
                </a:lnTo>
                <a:lnTo>
                  <a:pt x="4" y="750"/>
                </a:lnTo>
                <a:lnTo>
                  <a:pt x="2" y="747"/>
                </a:lnTo>
                <a:lnTo>
                  <a:pt x="0" y="744"/>
                </a:lnTo>
                <a:lnTo>
                  <a:pt x="0" y="743"/>
                </a:lnTo>
                <a:lnTo>
                  <a:pt x="0" y="741"/>
                </a:lnTo>
                <a:lnTo>
                  <a:pt x="0" y="740"/>
                </a:lnTo>
                <a:lnTo>
                  <a:pt x="0" y="738"/>
                </a:lnTo>
                <a:lnTo>
                  <a:pt x="0" y="735"/>
                </a:lnTo>
                <a:lnTo>
                  <a:pt x="0" y="734"/>
                </a:lnTo>
                <a:lnTo>
                  <a:pt x="0" y="731"/>
                </a:lnTo>
                <a:lnTo>
                  <a:pt x="0" y="727"/>
                </a:lnTo>
                <a:lnTo>
                  <a:pt x="0" y="724"/>
                </a:lnTo>
                <a:lnTo>
                  <a:pt x="0" y="720"/>
                </a:lnTo>
                <a:lnTo>
                  <a:pt x="2" y="714"/>
                </a:lnTo>
                <a:lnTo>
                  <a:pt x="2" y="710"/>
                </a:lnTo>
                <a:lnTo>
                  <a:pt x="2" y="705"/>
                </a:lnTo>
                <a:lnTo>
                  <a:pt x="4" y="699"/>
                </a:lnTo>
                <a:lnTo>
                  <a:pt x="6" y="693"/>
                </a:lnTo>
                <a:lnTo>
                  <a:pt x="6" y="688"/>
                </a:lnTo>
                <a:lnTo>
                  <a:pt x="8" y="681"/>
                </a:lnTo>
                <a:lnTo>
                  <a:pt x="10" y="674"/>
                </a:lnTo>
                <a:lnTo>
                  <a:pt x="10" y="667"/>
                </a:lnTo>
                <a:lnTo>
                  <a:pt x="12" y="658"/>
                </a:lnTo>
                <a:lnTo>
                  <a:pt x="14" y="650"/>
                </a:lnTo>
                <a:lnTo>
                  <a:pt x="15" y="641"/>
                </a:lnTo>
                <a:lnTo>
                  <a:pt x="17" y="633"/>
                </a:lnTo>
                <a:lnTo>
                  <a:pt x="21" y="623"/>
                </a:lnTo>
                <a:lnTo>
                  <a:pt x="23" y="613"/>
                </a:lnTo>
                <a:lnTo>
                  <a:pt x="25" y="603"/>
                </a:lnTo>
                <a:lnTo>
                  <a:pt x="27" y="593"/>
                </a:lnTo>
                <a:lnTo>
                  <a:pt x="31" y="582"/>
                </a:lnTo>
                <a:lnTo>
                  <a:pt x="33" y="571"/>
                </a:lnTo>
                <a:lnTo>
                  <a:pt x="37" y="559"/>
                </a:lnTo>
                <a:lnTo>
                  <a:pt x="40" y="547"/>
                </a:lnTo>
                <a:lnTo>
                  <a:pt x="42" y="536"/>
                </a:lnTo>
                <a:lnTo>
                  <a:pt x="42" y="536"/>
                </a:lnTo>
              </a:path>
            </a:pathLst>
          </a:custGeom>
          <a:solidFill>
            <a:srgbClr val="0000FF"/>
          </a:solidFill>
          <a:ln w="9525">
            <a:solidFill>
              <a:srgbClr val="0000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423370" y="1328535"/>
            <a:ext cx="4176464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书写要点：</a:t>
            </a:r>
            <a:r>
              <a:rPr lang="zh-CN" altLang="en-US" sz="24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先写撇点，再在横中线上一点的位置写撇，撇要舒展，最后从横中线上起笔写横，横要稍稍往上斜，经过第二笔撇的时候，要把撇的起笔露出来。</a:t>
            </a:r>
            <a:endParaRPr lang="zh-CN" altLang="en-US" sz="1050"/>
          </a:p>
        </p:txBody>
      </p:sp>
      <p:pic>
        <p:nvPicPr>
          <p:cNvPr id="36" name="Picture 2" descr="C:\Users\zhangye\Desktop\点击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877" y="2134148"/>
            <a:ext cx="661244" cy="66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8"/>
          <p:cNvSpPr txBox="1">
            <a:spLocks noChangeArrowheads="1"/>
          </p:cNvSpPr>
          <p:nvPr/>
        </p:nvSpPr>
        <p:spPr bwMode="auto">
          <a:xfrm>
            <a:off x="641572" y="411510"/>
            <a:ext cx="32849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800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kāi</a:t>
            </a:r>
            <a:endParaRPr lang="zh-CN" altLang="en-US" sz="4800" dirty="0">
              <a:solidFill>
                <a:srgbClr val="FF0000"/>
              </a:solidFill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117441" y="1302554"/>
            <a:ext cx="2318547" cy="2326669"/>
            <a:chOff x="5534807" y="1672548"/>
            <a:chExt cx="2318547" cy="2326669"/>
          </a:xfrm>
        </p:grpSpPr>
        <p:sp>
          <p:nvSpPr>
            <p:cNvPr id="37" name="矩形 36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1461703" y="1597456"/>
            <a:ext cx="1630023" cy="1736864"/>
            <a:chOff x="4641851" y="1109663"/>
            <a:chExt cx="944563" cy="1006475"/>
          </a:xfrm>
        </p:grpSpPr>
        <p:sp>
          <p:nvSpPr>
            <p:cNvPr id="41" name="Freeform 13"/>
            <p:cNvSpPr/>
            <p:nvPr/>
          </p:nvSpPr>
          <p:spPr bwMode="auto">
            <a:xfrm>
              <a:off x="4813301" y="1109663"/>
              <a:ext cx="571500" cy="138113"/>
            </a:xfrm>
            <a:custGeom>
              <a:avLst/>
              <a:gdLst>
                <a:gd name="T0" fmla="*/ 115 w 721"/>
                <a:gd name="T1" fmla="*/ 107 h 173"/>
                <a:gd name="T2" fmla="*/ 144 w 721"/>
                <a:gd name="T3" fmla="*/ 103 h 173"/>
                <a:gd name="T4" fmla="*/ 175 w 721"/>
                <a:gd name="T5" fmla="*/ 96 h 173"/>
                <a:gd name="T6" fmla="*/ 207 w 721"/>
                <a:gd name="T7" fmla="*/ 89 h 173"/>
                <a:gd name="T8" fmla="*/ 244 w 721"/>
                <a:gd name="T9" fmla="*/ 80 h 173"/>
                <a:gd name="T10" fmla="*/ 299 w 721"/>
                <a:gd name="T11" fmla="*/ 67 h 173"/>
                <a:gd name="T12" fmla="*/ 380 w 721"/>
                <a:gd name="T13" fmla="*/ 46 h 173"/>
                <a:gd name="T14" fmla="*/ 420 w 721"/>
                <a:gd name="T15" fmla="*/ 35 h 173"/>
                <a:gd name="T16" fmla="*/ 456 w 721"/>
                <a:gd name="T17" fmla="*/ 27 h 173"/>
                <a:gd name="T18" fmla="*/ 491 w 721"/>
                <a:gd name="T19" fmla="*/ 18 h 173"/>
                <a:gd name="T20" fmla="*/ 521 w 721"/>
                <a:gd name="T21" fmla="*/ 13 h 173"/>
                <a:gd name="T22" fmla="*/ 548 w 721"/>
                <a:gd name="T23" fmla="*/ 7 h 173"/>
                <a:gd name="T24" fmla="*/ 573 w 721"/>
                <a:gd name="T25" fmla="*/ 3 h 173"/>
                <a:gd name="T26" fmla="*/ 592 w 721"/>
                <a:gd name="T27" fmla="*/ 1 h 173"/>
                <a:gd name="T28" fmla="*/ 608 w 721"/>
                <a:gd name="T29" fmla="*/ 0 h 173"/>
                <a:gd name="T30" fmla="*/ 634 w 721"/>
                <a:gd name="T31" fmla="*/ 1 h 173"/>
                <a:gd name="T32" fmla="*/ 657 w 721"/>
                <a:gd name="T33" fmla="*/ 6 h 173"/>
                <a:gd name="T34" fmla="*/ 676 w 721"/>
                <a:gd name="T35" fmla="*/ 13 h 173"/>
                <a:gd name="T36" fmla="*/ 694 w 721"/>
                <a:gd name="T37" fmla="*/ 22 h 173"/>
                <a:gd name="T38" fmla="*/ 703 w 721"/>
                <a:gd name="T39" fmla="*/ 34 h 173"/>
                <a:gd name="T40" fmla="*/ 713 w 721"/>
                <a:gd name="T41" fmla="*/ 42 h 173"/>
                <a:gd name="T42" fmla="*/ 719 w 721"/>
                <a:gd name="T43" fmla="*/ 48 h 173"/>
                <a:gd name="T44" fmla="*/ 721 w 721"/>
                <a:gd name="T45" fmla="*/ 52 h 173"/>
                <a:gd name="T46" fmla="*/ 719 w 721"/>
                <a:gd name="T47" fmla="*/ 58 h 173"/>
                <a:gd name="T48" fmla="*/ 715 w 721"/>
                <a:gd name="T49" fmla="*/ 63 h 173"/>
                <a:gd name="T50" fmla="*/ 709 w 721"/>
                <a:gd name="T51" fmla="*/ 70 h 173"/>
                <a:gd name="T52" fmla="*/ 699 w 721"/>
                <a:gd name="T53" fmla="*/ 75 h 173"/>
                <a:gd name="T54" fmla="*/ 684 w 721"/>
                <a:gd name="T55" fmla="*/ 83 h 173"/>
                <a:gd name="T56" fmla="*/ 667 w 721"/>
                <a:gd name="T57" fmla="*/ 87 h 173"/>
                <a:gd name="T58" fmla="*/ 642 w 721"/>
                <a:gd name="T59" fmla="*/ 89 h 173"/>
                <a:gd name="T60" fmla="*/ 613 w 721"/>
                <a:gd name="T61" fmla="*/ 87 h 173"/>
                <a:gd name="T62" fmla="*/ 594 w 721"/>
                <a:gd name="T63" fmla="*/ 87 h 173"/>
                <a:gd name="T64" fmla="*/ 571 w 721"/>
                <a:gd name="T65" fmla="*/ 89 h 173"/>
                <a:gd name="T66" fmla="*/ 542 w 721"/>
                <a:gd name="T67" fmla="*/ 91 h 173"/>
                <a:gd name="T68" fmla="*/ 510 w 721"/>
                <a:gd name="T69" fmla="*/ 96 h 173"/>
                <a:gd name="T70" fmla="*/ 470 w 721"/>
                <a:gd name="T71" fmla="*/ 101 h 173"/>
                <a:gd name="T72" fmla="*/ 426 w 721"/>
                <a:gd name="T73" fmla="*/ 108 h 173"/>
                <a:gd name="T74" fmla="*/ 376 w 721"/>
                <a:gd name="T75" fmla="*/ 117 h 173"/>
                <a:gd name="T76" fmla="*/ 320 w 721"/>
                <a:gd name="T77" fmla="*/ 127 h 173"/>
                <a:gd name="T78" fmla="*/ 267 w 721"/>
                <a:gd name="T79" fmla="*/ 138 h 173"/>
                <a:gd name="T80" fmla="*/ 219 w 721"/>
                <a:gd name="T81" fmla="*/ 146 h 173"/>
                <a:gd name="T82" fmla="*/ 179 w 721"/>
                <a:gd name="T83" fmla="*/ 155 h 173"/>
                <a:gd name="T84" fmla="*/ 144 w 721"/>
                <a:gd name="T85" fmla="*/ 162 h 173"/>
                <a:gd name="T86" fmla="*/ 117 w 721"/>
                <a:gd name="T87" fmla="*/ 166 h 173"/>
                <a:gd name="T88" fmla="*/ 98 w 721"/>
                <a:gd name="T89" fmla="*/ 170 h 173"/>
                <a:gd name="T90" fmla="*/ 83 w 721"/>
                <a:gd name="T91" fmla="*/ 173 h 173"/>
                <a:gd name="T92" fmla="*/ 77 w 721"/>
                <a:gd name="T93" fmla="*/ 173 h 173"/>
                <a:gd name="T94" fmla="*/ 68 w 721"/>
                <a:gd name="T95" fmla="*/ 173 h 173"/>
                <a:gd name="T96" fmla="*/ 56 w 721"/>
                <a:gd name="T97" fmla="*/ 169 h 173"/>
                <a:gd name="T98" fmla="*/ 43 w 721"/>
                <a:gd name="T99" fmla="*/ 163 h 173"/>
                <a:gd name="T100" fmla="*/ 29 w 721"/>
                <a:gd name="T101" fmla="*/ 156 h 173"/>
                <a:gd name="T102" fmla="*/ 14 w 721"/>
                <a:gd name="T103" fmla="*/ 148 h 173"/>
                <a:gd name="T104" fmla="*/ 4 w 721"/>
                <a:gd name="T105" fmla="*/ 139 h 173"/>
                <a:gd name="T106" fmla="*/ 0 w 721"/>
                <a:gd name="T107" fmla="*/ 132 h 173"/>
                <a:gd name="T108" fmla="*/ 2 w 721"/>
                <a:gd name="T109" fmla="*/ 127 h 173"/>
                <a:gd name="T110" fmla="*/ 4 w 721"/>
                <a:gd name="T111" fmla="*/ 125 h 173"/>
                <a:gd name="T112" fmla="*/ 8 w 721"/>
                <a:gd name="T113" fmla="*/ 122 h 173"/>
                <a:gd name="T114" fmla="*/ 16 w 721"/>
                <a:gd name="T115" fmla="*/ 121 h 173"/>
                <a:gd name="T116" fmla="*/ 27 w 721"/>
                <a:gd name="T117" fmla="*/ 118 h 173"/>
                <a:gd name="T118" fmla="*/ 41 w 721"/>
                <a:gd name="T119" fmla="*/ 117 h 173"/>
                <a:gd name="T120" fmla="*/ 58 w 721"/>
                <a:gd name="T121" fmla="*/ 114 h 173"/>
                <a:gd name="T122" fmla="*/ 79 w 721"/>
                <a:gd name="T123" fmla="*/ 113 h 173"/>
                <a:gd name="T124" fmla="*/ 102 w 721"/>
                <a:gd name="T125" fmla="*/ 11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21" h="173">
                  <a:moveTo>
                    <a:pt x="102" y="110"/>
                  </a:moveTo>
                  <a:lnTo>
                    <a:pt x="115" y="107"/>
                  </a:lnTo>
                  <a:lnTo>
                    <a:pt x="131" y="106"/>
                  </a:lnTo>
                  <a:lnTo>
                    <a:pt x="144" y="103"/>
                  </a:lnTo>
                  <a:lnTo>
                    <a:pt x="159" y="98"/>
                  </a:lnTo>
                  <a:lnTo>
                    <a:pt x="175" y="96"/>
                  </a:lnTo>
                  <a:lnTo>
                    <a:pt x="192" y="93"/>
                  </a:lnTo>
                  <a:lnTo>
                    <a:pt x="207" y="89"/>
                  </a:lnTo>
                  <a:lnTo>
                    <a:pt x="225" y="84"/>
                  </a:lnTo>
                  <a:lnTo>
                    <a:pt x="244" y="80"/>
                  </a:lnTo>
                  <a:lnTo>
                    <a:pt x="261" y="76"/>
                  </a:lnTo>
                  <a:lnTo>
                    <a:pt x="299" y="67"/>
                  </a:lnTo>
                  <a:lnTo>
                    <a:pt x="338" y="56"/>
                  </a:lnTo>
                  <a:lnTo>
                    <a:pt x="380" y="46"/>
                  </a:lnTo>
                  <a:lnTo>
                    <a:pt x="401" y="41"/>
                  </a:lnTo>
                  <a:lnTo>
                    <a:pt x="420" y="35"/>
                  </a:lnTo>
                  <a:lnTo>
                    <a:pt x="439" y="31"/>
                  </a:lnTo>
                  <a:lnTo>
                    <a:pt x="456" y="27"/>
                  </a:lnTo>
                  <a:lnTo>
                    <a:pt x="473" y="22"/>
                  </a:lnTo>
                  <a:lnTo>
                    <a:pt x="491" y="18"/>
                  </a:lnTo>
                  <a:lnTo>
                    <a:pt x="506" y="15"/>
                  </a:lnTo>
                  <a:lnTo>
                    <a:pt x="521" y="13"/>
                  </a:lnTo>
                  <a:lnTo>
                    <a:pt x="535" y="10"/>
                  </a:lnTo>
                  <a:lnTo>
                    <a:pt x="548" y="7"/>
                  </a:lnTo>
                  <a:lnTo>
                    <a:pt x="562" y="4"/>
                  </a:lnTo>
                  <a:lnTo>
                    <a:pt x="573" y="3"/>
                  </a:lnTo>
                  <a:lnTo>
                    <a:pt x="583" y="1"/>
                  </a:lnTo>
                  <a:lnTo>
                    <a:pt x="592" y="1"/>
                  </a:lnTo>
                  <a:lnTo>
                    <a:pt x="600" y="0"/>
                  </a:lnTo>
                  <a:lnTo>
                    <a:pt x="608" y="0"/>
                  </a:lnTo>
                  <a:lnTo>
                    <a:pt x="621" y="0"/>
                  </a:lnTo>
                  <a:lnTo>
                    <a:pt x="634" y="1"/>
                  </a:lnTo>
                  <a:lnTo>
                    <a:pt x="646" y="3"/>
                  </a:lnTo>
                  <a:lnTo>
                    <a:pt x="657" y="6"/>
                  </a:lnTo>
                  <a:lnTo>
                    <a:pt x="667" y="8"/>
                  </a:lnTo>
                  <a:lnTo>
                    <a:pt x="676" y="13"/>
                  </a:lnTo>
                  <a:lnTo>
                    <a:pt x="686" y="17"/>
                  </a:lnTo>
                  <a:lnTo>
                    <a:pt x="694" y="22"/>
                  </a:lnTo>
                  <a:lnTo>
                    <a:pt x="699" y="29"/>
                  </a:lnTo>
                  <a:lnTo>
                    <a:pt x="703" y="34"/>
                  </a:lnTo>
                  <a:lnTo>
                    <a:pt x="709" y="38"/>
                  </a:lnTo>
                  <a:lnTo>
                    <a:pt x="713" y="42"/>
                  </a:lnTo>
                  <a:lnTo>
                    <a:pt x="715" y="45"/>
                  </a:lnTo>
                  <a:lnTo>
                    <a:pt x="719" y="48"/>
                  </a:lnTo>
                  <a:lnTo>
                    <a:pt x="719" y="49"/>
                  </a:lnTo>
                  <a:lnTo>
                    <a:pt x="721" y="52"/>
                  </a:lnTo>
                  <a:lnTo>
                    <a:pt x="721" y="55"/>
                  </a:lnTo>
                  <a:lnTo>
                    <a:pt x="719" y="58"/>
                  </a:lnTo>
                  <a:lnTo>
                    <a:pt x="717" y="60"/>
                  </a:lnTo>
                  <a:lnTo>
                    <a:pt x="715" y="63"/>
                  </a:lnTo>
                  <a:lnTo>
                    <a:pt x="713" y="66"/>
                  </a:lnTo>
                  <a:lnTo>
                    <a:pt x="709" y="70"/>
                  </a:lnTo>
                  <a:lnTo>
                    <a:pt x="703" y="73"/>
                  </a:lnTo>
                  <a:lnTo>
                    <a:pt x="699" y="75"/>
                  </a:lnTo>
                  <a:lnTo>
                    <a:pt x="692" y="79"/>
                  </a:lnTo>
                  <a:lnTo>
                    <a:pt x="684" y="83"/>
                  </a:lnTo>
                  <a:lnTo>
                    <a:pt x="676" y="86"/>
                  </a:lnTo>
                  <a:lnTo>
                    <a:pt x="667" y="87"/>
                  </a:lnTo>
                  <a:lnTo>
                    <a:pt x="655" y="89"/>
                  </a:lnTo>
                  <a:lnTo>
                    <a:pt x="642" y="89"/>
                  </a:lnTo>
                  <a:lnTo>
                    <a:pt x="629" y="89"/>
                  </a:lnTo>
                  <a:lnTo>
                    <a:pt x="613" y="87"/>
                  </a:lnTo>
                  <a:lnTo>
                    <a:pt x="606" y="87"/>
                  </a:lnTo>
                  <a:lnTo>
                    <a:pt x="594" y="87"/>
                  </a:lnTo>
                  <a:lnTo>
                    <a:pt x="585" y="87"/>
                  </a:lnTo>
                  <a:lnTo>
                    <a:pt x="571" y="89"/>
                  </a:lnTo>
                  <a:lnTo>
                    <a:pt x="558" y="90"/>
                  </a:lnTo>
                  <a:lnTo>
                    <a:pt x="542" y="91"/>
                  </a:lnTo>
                  <a:lnTo>
                    <a:pt x="527" y="94"/>
                  </a:lnTo>
                  <a:lnTo>
                    <a:pt x="510" y="96"/>
                  </a:lnTo>
                  <a:lnTo>
                    <a:pt x="491" y="98"/>
                  </a:lnTo>
                  <a:lnTo>
                    <a:pt x="470" y="101"/>
                  </a:lnTo>
                  <a:lnTo>
                    <a:pt x="449" y="104"/>
                  </a:lnTo>
                  <a:lnTo>
                    <a:pt x="426" y="108"/>
                  </a:lnTo>
                  <a:lnTo>
                    <a:pt x="401" y="113"/>
                  </a:lnTo>
                  <a:lnTo>
                    <a:pt x="376" y="117"/>
                  </a:lnTo>
                  <a:lnTo>
                    <a:pt x="349" y="122"/>
                  </a:lnTo>
                  <a:lnTo>
                    <a:pt x="320" y="127"/>
                  </a:lnTo>
                  <a:lnTo>
                    <a:pt x="293" y="132"/>
                  </a:lnTo>
                  <a:lnTo>
                    <a:pt x="267" y="138"/>
                  </a:lnTo>
                  <a:lnTo>
                    <a:pt x="242" y="142"/>
                  </a:lnTo>
                  <a:lnTo>
                    <a:pt x="219" y="146"/>
                  </a:lnTo>
                  <a:lnTo>
                    <a:pt x="198" y="151"/>
                  </a:lnTo>
                  <a:lnTo>
                    <a:pt x="179" y="155"/>
                  </a:lnTo>
                  <a:lnTo>
                    <a:pt x="161" y="158"/>
                  </a:lnTo>
                  <a:lnTo>
                    <a:pt x="144" y="162"/>
                  </a:lnTo>
                  <a:lnTo>
                    <a:pt x="131" y="165"/>
                  </a:lnTo>
                  <a:lnTo>
                    <a:pt x="117" y="166"/>
                  </a:lnTo>
                  <a:lnTo>
                    <a:pt x="106" y="169"/>
                  </a:lnTo>
                  <a:lnTo>
                    <a:pt x="98" y="170"/>
                  </a:lnTo>
                  <a:lnTo>
                    <a:pt x="90" y="172"/>
                  </a:lnTo>
                  <a:lnTo>
                    <a:pt x="83" y="173"/>
                  </a:lnTo>
                  <a:lnTo>
                    <a:pt x="79" y="173"/>
                  </a:lnTo>
                  <a:lnTo>
                    <a:pt x="77" y="173"/>
                  </a:lnTo>
                  <a:lnTo>
                    <a:pt x="71" y="173"/>
                  </a:lnTo>
                  <a:lnTo>
                    <a:pt x="68" y="173"/>
                  </a:lnTo>
                  <a:lnTo>
                    <a:pt x="62" y="172"/>
                  </a:lnTo>
                  <a:lnTo>
                    <a:pt x="56" y="169"/>
                  </a:lnTo>
                  <a:lnTo>
                    <a:pt x="50" y="167"/>
                  </a:lnTo>
                  <a:lnTo>
                    <a:pt x="43" y="163"/>
                  </a:lnTo>
                  <a:lnTo>
                    <a:pt x="37" y="160"/>
                  </a:lnTo>
                  <a:lnTo>
                    <a:pt x="29" y="156"/>
                  </a:lnTo>
                  <a:lnTo>
                    <a:pt x="22" y="152"/>
                  </a:lnTo>
                  <a:lnTo>
                    <a:pt x="14" y="148"/>
                  </a:lnTo>
                  <a:lnTo>
                    <a:pt x="10" y="144"/>
                  </a:lnTo>
                  <a:lnTo>
                    <a:pt x="4" y="139"/>
                  </a:lnTo>
                  <a:lnTo>
                    <a:pt x="2" y="136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2" y="127"/>
                  </a:lnTo>
                  <a:lnTo>
                    <a:pt x="2" y="127"/>
                  </a:lnTo>
                  <a:lnTo>
                    <a:pt x="4" y="125"/>
                  </a:lnTo>
                  <a:lnTo>
                    <a:pt x="6" y="124"/>
                  </a:lnTo>
                  <a:lnTo>
                    <a:pt x="8" y="122"/>
                  </a:lnTo>
                  <a:lnTo>
                    <a:pt x="12" y="122"/>
                  </a:lnTo>
                  <a:lnTo>
                    <a:pt x="16" y="121"/>
                  </a:lnTo>
                  <a:lnTo>
                    <a:pt x="22" y="120"/>
                  </a:lnTo>
                  <a:lnTo>
                    <a:pt x="27" y="118"/>
                  </a:lnTo>
                  <a:lnTo>
                    <a:pt x="33" y="117"/>
                  </a:lnTo>
                  <a:lnTo>
                    <a:pt x="41" y="117"/>
                  </a:lnTo>
                  <a:lnTo>
                    <a:pt x="48" y="115"/>
                  </a:lnTo>
                  <a:lnTo>
                    <a:pt x="58" y="114"/>
                  </a:lnTo>
                  <a:lnTo>
                    <a:pt x="68" y="113"/>
                  </a:lnTo>
                  <a:lnTo>
                    <a:pt x="79" y="113"/>
                  </a:lnTo>
                  <a:lnTo>
                    <a:pt x="90" y="111"/>
                  </a:lnTo>
                  <a:lnTo>
                    <a:pt x="102" y="110"/>
                  </a:lnTo>
                  <a:lnTo>
                    <a:pt x="102" y="110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4"/>
            <p:cNvSpPr/>
            <p:nvPr/>
          </p:nvSpPr>
          <p:spPr bwMode="auto">
            <a:xfrm>
              <a:off x="4725988" y="1217613"/>
              <a:ext cx="307975" cy="793750"/>
            </a:xfrm>
            <a:custGeom>
              <a:avLst/>
              <a:gdLst>
                <a:gd name="T0" fmla="*/ 374 w 389"/>
                <a:gd name="T1" fmla="*/ 399 h 1000"/>
                <a:gd name="T2" fmla="*/ 360 w 389"/>
                <a:gd name="T3" fmla="*/ 478 h 1000"/>
                <a:gd name="T4" fmla="*/ 341 w 389"/>
                <a:gd name="T5" fmla="*/ 564 h 1000"/>
                <a:gd name="T6" fmla="*/ 313 w 389"/>
                <a:gd name="T7" fmla="*/ 651 h 1000"/>
                <a:gd name="T8" fmla="*/ 278 w 389"/>
                <a:gd name="T9" fmla="*/ 727 h 1000"/>
                <a:gd name="T10" fmla="*/ 236 w 389"/>
                <a:gd name="T11" fmla="*/ 796 h 1000"/>
                <a:gd name="T12" fmla="*/ 184 w 389"/>
                <a:gd name="T13" fmla="*/ 861 h 1000"/>
                <a:gd name="T14" fmla="*/ 123 w 389"/>
                <a:gd name="T15" fmla="*/ 917 h 1000"/>
                <a:gd name="T16" fmla="*/ 81 w 389"/>
                <a:gd name="T17" fmla="*/ 952 h 1000"/>
                <a:gd name="T18" fmla="*/ 52 w 389"/>
                <a:gd name="T19" fmla="*/ 974 h 1000"/>
                <a:gd name="T20" fmla="*/ 29 w 389"/>
                <a:gd name="T21" fmla="*/ 989 h 1000"/>
                <a:gd name="T22" fmla="*/ 14 w 389"/>
                <a:gd name="T23" fmla="*/ 997 h 1000"/>
                <a:gd name="T24" fmla="*/ 4 w 389"/>
                <a:gd name="T25" fmla="*/ 1000 h 1000"/>
                <a:gd name="T26" fmla="*/ 0 w 389"/>
                <a:gd name="T27" fmla="*/ 996 h 1000"/>
                <a:gd name="T28" fmla="*/ 2 w 389"/>
                <a:gd name="T29" fmla="*/ 986 h 1000"/>
                <a:gd name="T30" fmla="*/ 12 w 389"/>
                <a:gd name="T31" fmla="*/ 974 h 1000"/>
                <a:gd name="T32" fmla="*/ 25 w 389"/>
                <a:gd name="T33" fmla="*/ 955 h 1000"/>
                <a:gd name="T34" fmla="*/ 46 w 389"/>
                <a:gd name="T35" fmla="*/ 933 h 1000"/>
                <a:gd name="T36" fmla="*/ 69 w 389"/>
                <a:gd name="T37" fmla="*/ 906 h 1000"/>
                <a:gd name="T38" fmla="*/ 121 w 389"/>
                <a:gd name="T39" fmla="*/ 844 h 1000"/>
                <a:gd name="T40" fmla="*/ 169 w 389"/>
                <a:gd name="T41" fmla="*/ 776 h 1000"/>
                <a:gd name="T42" fmla="*/ 211 w 389"/>
                <a:gd name="T43" fmla="*/ 700 h 1000"/>
                <a:gd name="T44" fmla="*/ 246 w 389"/>
                <a:gd name="T45" fmla="*/ 619 h 1000"/>
                <a:gd name="T46" fmla="*/ 270 w 389"/>
                <a:gd name="T47" fmla="*/ 534 h 1000"/>
                <a:gd name="T48" fmla="*/ 288 w 389"/>
                <a:gd name="T49" fmla="*/ 448 h 1000"/>
                <a:gd name="T50" fmla="*/ 295 w 389"/>
                <a:gd name="T51" fmla="*/ 400 h 1000"/>
                <a:gd name="T52" fmla="*/ 299 w 389"/>
                <a:gd name="T53" fmla="*/ 348 h 1000"/>
                <a:gd name="T54" fmla="*/ 303 w 389"/>
                <a:gd name="T55" fmla="*/ 293 h 1000"/>
                <a:gd name="T56" fmla="*/ 305 w 389"/>
                <a:gd name="T57" fmla="*/ 234 h 1000"/>
                <a:gd name="T58" fmla="*/ 303 w 389"/>
                <a:gd name="T59" fmla="*/ 181 h 1000"/>
                <a:gd name="T60" fmla="*/ 301 w 389"/>
                <a:gd name="T61" fmla="*/ 136 h 1000"/>
                <a:gd name="T62" fmla="*/ 297 w 389"/>
                <a:gd name="T63" fmla="*/ 102 h 1000"/>
                <a:gd name="T64" fmla="*/ 293 w 389"/>
                <a:gd name="T65" fmla="*/ 75 h 1000"/>
                <a:gd name="T66" fmla="*/ 286 w 389"/>
                <a:gd name="T67" fmla="*/ 58 h 1000"/>
                <a:gd name="T68" fmla="*/ 274 w 389"/>
                <a:gd name="T69" fmla="*/ 43 h 1000"/>
                <a:gd name="T70" fmla="*/ 269 w 389"/>
                <a:gd name="T71" fmla="*/ 26 h 1000"/>
                <a:gd name="T72" fmla="*/ 272 w 389"/>
                <a:gd name="T73" fmla="*/ 9 h 1000"/>
                <a:gd name="T74" fmla="*/ 284 w 389"/>
                <a:gd name="T75" fmla="*/ 0 h 1000"/>
                <a:gd name="T76" fmla="*/ 297 w 389"/>
                <a:gd name="T77" fmla="*/ 2 h 1000"/>
                <a:gd name="T78" fmla="*/ 313 w 389"/>
                <a:gd name="T79" fmla="*/ 6 h 1000"/>
                <a:gd name="T80" fmla="*/ 332 w 389"/>
                <a:gd name="T81" fmla="*/ 15 h 1000"/>
                <a:gd name="T82" fmla="*/ 355 w 389"/>
                <a:gd name="T83" fmla="*/ 27 h 1000"/>
                <a:gd name="T84" fmla="*/ 378 w 389"/>
                <a:gd name="T85" fmla="*/ 47 h 1000"/>
                <a:gd name="T86" fmla="*/ 389 w 389"/>
                <a:gd name="T87" fmla="*/ 67 h 1000"/>
                <a:gd name="T88" fmla="*/ 389 w 389"/>
                <a:gd name="T89" fmla="*/ 78 h 1000"/>
                <a:gd name="T90" fmla="*/ 389 w 389"/>
                <a:gd name="T91" fmla="*/ 93 h 1000"/>
                <a:gd name="T92" fmla="*/ 389 w 389"/>
                <a:gd name="T93" fmla="*/ 112 h 1000"/>
                <a:gd name="T94" fmla="*/ 389 w 389"/>
                <a:gd name="T95" fmla="*/ 134 h 1000"/>
                <a:gd name="T96" fmla="*/ 389 w 389"/>
                <a:gd name="T97" fmla="*/ 161 h 1000"/>
                <a:gd name="T98" fmla="*/ 389 w 389"/>
                <a:gd name="T99" fmla="*/ 212 h 1000"/>
                <a:gd name="T100" fmla="*/ 385 w 389"/>
                <a:gd name="T101" fmla="*/ 279 h 1000"/>
                <a:gd name="T102" fmla="*/ 380 w 389"/>
                <a:gd name="T103" fmla="*/ 35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9" h="1000">
                  <a:moveTo>
                    <a:pt x="380" y="350"/>
                  </a:moveTo>
                  <a:lnTo>
                    <a:pt x="376" y="374"/>
                  </a:lnTo>
                  <a:lnTo>
                    <a:pt x="374" y="399"/>
                  </a:lnTo>
                  <a:lnTo>
                    <a:pt x="370" y="424"/>
                  </a:lnTo>
                  <a:lnTo>
                    <a:pt x="366" y="451"/>
                  </a:lnTo>
                  <a:lnTo>
                    <a:pt x="360" y="478"/>
                  </a:lnTo>
                  <a:lnTo>
                    <a:pt x="355" y="506"/>
                  </a:lnTo>
                  <a:lnTo>
                    <a:pt x="349" y="534"/>
                  </a:lnTo>
                  <a:lnTo>
                    <a:pt x="341" y="564"/>
                  </a:lnTo>
                  <a:lnTo>
                    <a:pt x="334" y="595"/>
                  </a:lnTo>
                  <a:lnTo>
                    <a:pt x="324" y="623"/>
                  </a:lnTo>
                  <a:lnTo>
                    <a:pt x="313" y="651"/>
                  </a:lnTo>
                  <a:lnTo>
                    <a:pt x="303" y="678"/>
                  </a:lnTo>
                  <a:lnTo>
                    <a:pt x="290" y="703"/>
                  </a:lnTo>
                  <a:lnTo>
                    <a:pt x="278" y="727"/>
                  </a:lnTo>
                  <a:lnTo>
                    <a:pt x="265" y="751"/>
                  </a:lnTo>
                  <a:lnTo>
                    <a:pt x="251" y="772"/>
                  </a:lnTo>
                  <a:lnTo>
                    <a:pt x="236" y="796"/>
                  </a:lnTo>
                  <a:lnTo>
                    <a:pt x="221" y="819"/>
                  </a:lnTo>
                  <a:lnTo>
                    <a:pt x="203" y="840"/>
                  </a:lnTo>
                  <a:lnTo>
                    <a:pt x="184" y="861"/>
                  </a:lnTo>
                  <a:lnTo>
                    <a:pt x="165" y="879"/>
                  </a:lnTo>
                  <a:lnTo>
                    <a:pt x="144" y="899"/>
                  </a:lnTo>
                  <a:lnTo>
                    <a:pt x="123" y="917"/>
                  </a:lnTo>
                  <a:lnTo>
                    <a:pt x="102" y="934"/>
                  </a:lnTo>
                  <a:lnTo>
                    <a:pt x="90" y="944"/>
                  </a:lnTo>
                  <a:lnTo>
                    <a:pt x="81" y="952"/>
                  </a:lnTo>
                  <a:lnTo>
                    <a:pt x="69" y="961"/>
                  </a:lnTo>
                  <a:lnTo>
                    <a:pt x="60" y="968"/>
                  </a:lnTo>
                  <a:lnTo>
                    <a:pt x="52" y="974"/>
                  </a:lnTo>
                  <a:lnTo>
                    <a:pt x="44" y="979"/>
                  </a:lnTo>
                  <a:lnTo>
                    <a:pt x="37" y="985"/>
                  </a:lnTo>
                  <a:lnTo>
                    <a:pt x="29" y="989"/>
                  </a:lnTo>
                  <a:lnTo>
                    <a:pt x="23" y="992"/>
                  </a:lnTo>
                  <a:lnTo>
                    <a:pt x="20" y="995"/>
                  </a:lnTo>
                  <a:lnTo>
                    <a:pt x="14" y="997"/>
                  </a:lnTo>
                  <a:lnTo>
                    <a:pt x="10" y="999"/>
                  </a:lnTo>
                  <a:lnTo>
                    <a:pt x="6" y="999"/>
                  </a:lnTo>
                  <a:lnTo>
                    <a:pt x="4" y="1000"/>
                  </a:lnTo>
                  <a:lnTo>
                    <a:pt x="2" y="999"/>
                  </a:lnTo>
                  <a:lnTo>
                    <a:pt x="0" y="999"/>
                  </a:lnTo>
                  <a:lnTo>
                    <a:pt x="0" y="996"/>
                  </a:lnTo>
                  <a:lnTo>
                    <a:pt x="0" y="993"/>
                  </a:lnTo>
                  <a:lnTo>
                    <a:pt x="2" y="990"/>
                  </a:lnTo>
                  <a:lnTo>
                    <a:pt x="2" y="986"/>
                  </a:lnTo>
                  <a:lnTo>
                    <a:pt x="6" y="982"/>
                  </a:lnTo>
                  <a:lnTo>
                    <a:pt x="8" y="978"/>
                  </a:lnTo>
                  <a:lnTo>
                    <a:pt x="12" y="974"/>
                  </a:lnTo>
                  <a:lnTo>
                    <a:pt x="16" y="968"/>
                  </a:lnTo>
                  <a:lnTo>
                    <a:pt x="21" y="961"/>
                  </a:lnTo>
                  <a:lnTo>
                    <a:pt x="25" y="955"/>
                  </a:lnTo>
                  <a:lnTo>
                    <a:pt x="33" y="948"/>
                  </a:lnTo>
                  <a:lnTo>
                    <a:pt x="39" y="941"/>
                  </a:lnTo>
                  <a:lnTo>
                    <a:pt x="46" y="933"/>
                  </a:lnTo>
                  <a:lnTo>
                    <a:pt x="54" y="924"/>
                  </a:lnTo>
                  <a:lnTo>
                    <a:pt x="62" y="916"/>
                  </a:lnTo>
                  <a:lnTo>
                    <a:pt x="69" y="906"/>
                  </a:lnTo>
                  <a:lnTo>
                    <a:pt x="88" y="886"/>
                  </a:lnTo>
                  <a:lnTo>
                    <a:pt x="106" y="865"/>
                  </a:lnTo>
                  <a:lnTo>
                    <a:pt x="121" y="844"/>
                  </a:lnTo>
                  <a:lnTo>
                    <a:pt x="138" y="823"/>
                  </a:lnTo>
                  <a:lnTo>
                    <a:pt x="154" y="800"/>
                  </a:lnTo>
                  <a:lnTo>
                    <a:pt x="169" y="776"/>
                  </a:lnTo>
                  <a:lnTo>
                    <a:pt x="184" y="752"/>
                  </a:lnTo>
                  <a:lnTo>
                    <a:pt x="198" y="727"/>
                  </a:lnTo>
                  <a:lnTo>
                    <a:pt x="211" y="700"/>
                  </a:lnTo>
                  <a:lnTo>
                    <a:pt x="224" y="674"/>
                  </a:lnTo>
                  <a:lnTo>
                    <a:pt x="236" y="645"/>
                  </a:lnTo>
                  <a:lnTo>
                    <a:pt x="246" y="619"/>
                  </a:lnTo>
                  <a:lnTo>
                    <a:pt x="255" y="590"/>
                  </a:lnTo>
                  <a:lnTo>
                    <a:pt x="265" y="562"/>
                  </a:lnTo>
                  <a:lnTo>
                    <a:pt x="270" y="534"/>
                  </a:lnTo>
                  <a:lnTo>
                    <a:pt x="278" y="506"/>
                  </a:lnTo>
                  <a:lnTo>
                    <a:pt x="284" y="478"/>
                  </a:lnTo>
                  <a:lnTo>
                    <a:pt x="288" y="448"/>
                  </a:lnTo>
                  <a:lnTo>
                    <a:pt x="291" y="433"/>
                  </a:lnTo>
                  <a:lnTo>
                    <a:pt x="293" y="416"/>
                  </a:lnTo>
                  <a:lnTo>
                    <a:pt x="295" y="400"/>
                  </a:lnTo>
                  <a:lnTo>
                    <a:pt x="297" y="384"/>
                  </a:lnTo>
                  <a:lnTo>
                    <a:pt x="299" y="367"/>
                  </a:lnTo>
                  <a:lnTo>
                    <a:pt x="299" y="348"/>
                  </a:lnTo>
                  <a:lnTo>
                    <a:pt x="301" y="331"/>
                  </a:lnTo>
                  <a:lnTo>
                    <a:pt x="303" y="313"/>
                  </a:lnTo>
                  <a:lnTo>
                    <a:pt x="303" y="293"/>
                  </a:lnTo>
                  <a:lnTo>
                    <a:pt x="303" y="275"/>
                  </a:lnTo>
                  <a:lnTo>
                    <a:pt x="305" y="255"/>
                  </a:lnTo>
                  <a:lnTo>
                    <a:pt x="305" y="234"/>
                  </a:lnTo>
                  <a:lnTo>
                    <a:pt x="305" y="216"/>
                  </a:lnTo>
                  <a:lnTo>
                    <a:pt x="305" y="198"/>
                  </a:lnTo>
                  <a:lnTo>
                    <a:pt x="303" y="181"/>
                  </a:lnTo>
                  <a:lnTo>
                    <a:pt x="303" y="165"/>
                  </a:lnTo>
                  <a:lnTo>
                    <a:pt x="303" y="150"/>
                  </a:lnTo>
                  <a:lnTo>
                    <a:pt x="301" y="136"/>
                  </a:lnTo>
                  <a:lnTo>
                    <a:pt x="301" y="123"/>
                  </a:lnTo>
                  <a:lnTo>
                    <a:pt x="299" y="112"/>
                  </a:lnTo>
                  <a:lnTo>
                    <a:pt x="297" y="102"/>
                  </a:lnTo>
                  <a:lnTo>
                    <a:pt x="297" y="92"/>
                  </a:lnTo>
                  <a:lnTo>
                    <a:pt x="295" y="84"/>
                  </a:lnTo>
                  <a:lnTo>
                    <a:pt x="293" y="75"/>
                  </a:lnTo>
                  <a:lnTo>
                    <a:pt x="291" y="69"/>
                  </a:lnTo>
                  <a:lnTo>
                    <a:pt x="288" y="64"/>
                  </a:lnTo>
                  <a:lnTo>
                    <a:pt x="286" y="58"/>
                  </a:lnTo>
                  <a:lnTo>
                    <a:pt x="284" y="55"/>
                  </a:lnTo>
                  <a:lnTo>
                    <a:pt x="278" y="48"/>
                  </a:lnTo>
                  <a:lnTo>
                    <a:pt x="274" y="43"/>
                  </a:lnTo>
                  <a:lnTo>
                    <a:pt x="270" y="37"/>
                  </a:lnTo>
                  <a:lnTo>
                    <a:pt x="270" y="31"/>
                  </a:lnTo>
                  <a:lnTo>
                    <a:pt x="269" y="26"/>
                  </a:lnTo>
                  <a:lnTo>
                    <a:pt x="270" y="20"/>
                  </a:lnTo>
                  <a:lnTo>
                    <a:pt x="270" y="15"/>
                  </a:lnTo>
                  <a:lnTo>
                    <a:pt x="272" y="9"/>
                  </a:lnTo>
                  <a:lnTo>
                    <a:pt x="274" y="5"/>
                  </a:lnTo>
                  <a:lnTo>
                    <a:pt x="278" y="2"/>
                  </a:lnTo>
                  <a:lnTo>
                    <a:pt x="284" y="0"/>
                  </a:lnTo>
                  <a:lnTo>
                    <a:pt x="290" y="0"/>
                  </a:lnTo>
                  <a:lnTo>
                    <a:pt x="293" y="0"/>
                  </a:lnTo>
                  <a:lnTo>
                    <a:pt x="297" y="2"/>
                  </a:lnTo>
                  <a:lnTo>
                    <a:pt x="301" y="3"/>
                  </a:lnTo>
                  <a:lnTo>
                    <a:pt x="307" y="5"/>
                  </a:lnTo>
                  <a:lnTo>
                    <a:pt x="313" y="6"/>
                  </a:lnTo>
                  <a:lnTo>
                    <a:pt x="318" y="9"/>
                  </a:lnTo>
                  <a:lnTo>
                    <a:pt x="324" y="12"/>
                  </a:lnTo>
                  <a:lnTo>
                    <a:pt x="332" y="15"/>
                  </a:lnTo>
                  <a:lnTo>
                    <a:pt x="337" y="17"/>
                  </a:lnTo>
                  <a:lnTo>
                    <a:pt x="343" y="22"/>
                  </a:lnTo>
                  <a:lnTo>
                    <a:pt x="355" y="27"/>
                  </a:lnTo>
                  <a:lnTo>
                    <a:pt x="364" y="34"/>
                  </a:lnTo>
                  <a:lnTo>
                    <a:pt x="372" y="40"/>
                  </a:lnTo>
                  <a:lnTo>
                    <a:pt x="378" y="47"/>
                  </a:lnTo>
                  <a:lnTo>
                    <a:pt x="383" y="54"/>
                  </a:lnTo>
                  <a:lnTo>
                    <a:pt x="387" y="60"/>
                  </a:lnTo>
                  <a:lnTo>
                    <a:pt x="389" y="67"/>
                  </a:lnTo>
                  <a:lnTo>
                    <a:pt x="389" y="69"/>
                  </a:lnTo>
                  <a:lnTo>
                    <a:pt x="389" y="74"/>
                  </a:lnTo>
                  <a:lnTo>
                    <a:pt x="389" y="78"/>
                  </a:lnTo>
                  <a:lnTo>
                    <a:pt x="389" y="82"/>
                  </a:lnTo>
                  <a:lnTo>
                    <a:pt x="389" y="88"/>
                  </a:lnTo>
                  <a:lnTo>
                    <a:pt x="389" y="93"/>
                  </a:lnTo>
                  <a:lnTo>
                    <a:pt x="389" y="99"/>
                  </a:lnTo>
                  <a:lnTo>
                    <a:pt x="389" y="106"/>
                  </a:lnTo>
                  <a:lnTo>
                    <a:pt x="389" y="112"/>
                  </a:lnTo>
                  <a:lnTo>
                    <a:pt x="389" y="119"/>
                  </a:lnTo>
                  <a:lnTo>
                    <a:pt x="389" y="127"/>
                  </a:lnTo>
                  <a:lnTo>
                    <a:pt x="389" y="134"/>
                  </a:lnTo>
                  <a:lnTo>
                    <a:pt x="389" y="143"/>
                  </a:lnTo>
                  <a:lnTo>
                    <a:pt x="389" y="153"/>
                  </a:lnTo>
                  <a:lnTo>
                    <a:pt x="389" y="161"/>
                  </a:lnTo>
                  <a:lnTo>
                    <a:pt x="389" y="171"/>
                  </a:lnTo>
                  <a:lnTo>
                    <a:pt x="389" y="191"/>
                  </a:lnTo>
                  <a:lnTo>
                    <a:pt x="389" y="212"/>
                  </a:lnTo>
                  <a:lnTo>
                    <a:pt x="387" y="233"/>
                  </a:lnTo>
                  <a:lnTo>
                    <a:pt x="385" y="255"/>
                  </a:lnTo>
                  <a:lnTo>
                    <a:pt x="385" y="279"/>
                  </a:lnTo>
                  <a:lnTo>
                    <a:pt x="383" y="302"/>
                  </a:lnTo>
                  <a:lnTo>
                    <a:pt x="380" y="350"/>
                  </a:lnTo>
                  <a:lnTo>
                    <a:pt x="380" y="350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5"/>
            <p:cNvSpPr/>
            <p:nvPr/>
          </p:nvSpPr>
          <p:spPr bwMode="auto">
            <a:xfrm>
              <a:off x="5151438" y="1179513"/>
              <a:ext cx="107950" cy="936625"/>
            </a:xfrm>
            <a:custGeom>
              <a:avLst/>
              <a:gdLst>
                <a:gd name="T0" fmla="*/ 120 w 136"/>
                <a:gd name="T1" fmla="*/ 383 h 1180"/>
                <a:gd name="T2" fmla="*/ 122 w 136"/>
                <a:gd name="T3" fmla="*/ 451 h 1180"/>
                <a:gd name="T4" fmla="*/ 122 w 136"/>
                <a:gd name="T5" fmla="*/ 524 h 1180"/>
                <a:gd name="T6" fmla="*/ 124 w 136"/>
                <a:gd name="T7" fmla="*/ 601 h 1180"/>
                <a:gd name="T8" fmla="*/ 124 w 136"/>
                <a:gd name="T9" fmla="*/ 683 h 1180"/>
                <a:gd name="T10" fmla="*/ 124 w 136"/>
                <a:gd name="T11" fmla="*/ 770 h 1180"/>
                <a:gd name="T12" fmla="*/ 122 w 136"/>
                <a:gd name="T13" fmla="*/ 854 h 1180"/>
                <a:gd name="T14" fmla="*/ 120 w 136"/>
                <a:gd name="T15" fmla="*/ 927 h 1180"/>
                <a:gd name="T16" fmla="*/ 116 w 136"/>
                <a:gd name="T17" fmla="*/ 989 h 1180"/>
                <a:gd name="T18" fmla="*/ 113 w 136"/>
                <a:gd name="T19" fmla="*/ 1041 h 1180"/>
                <a:gd name="T20" fmla="*/ 107 w 136"/>
                <a:gd name="T21" fmla="*/ 1082 h 1180"/>
                <a:gd name="T22" fmla="*/ 101 w 136"/>
                <a:gd name="T23" fmla="*/ 1115 h 1180"/>
                <a:gd name="T24" fmla="*/ 95 w 136"/>
                <a:gd name="T25" fmla="*/ 1141 h 1180"/>
                <a:gd name="T26" fmla="*/ 92 w 136"/>
                <a:gd name="T27" fmla="*/ 1161 h 1180"/>
                <a:gd name="T28" fmla="*/ 86 w 136"/>
                <a:gd name="T29" fmla="*/ 1175 h 1180"/>
                <a:gd name="T30" fmla="*/ 82 w 136"/>
                <a:gd name="T31" fmla="*/ 1180 h 1180"/>
                <a:gd name="T32" fmla="*/ 78 w 136"/>
                <a:gd name="T33" fmla="*/ 1179 h 1180"/>
                <a:gd name="T34" fmla="*/ 72 w 136"/>
                <a:gd name="T35" fmla="*/ 1166 h 1180"/>
                <a:gd name="T36" fmla="*/ 69 w 136"/>
                <a:gd name="T37" fmla="*/ 1142 h 1180"/>
                <a:gd name="T38" fmla="*/ 65 w 136"/>
                <a:gd name="T39" fmla="*/ 1108 h 1180"/>
                <a:gd name="T40" fmla="*/ 63 w 136"/>
                <a:gd name="T41" fmla="*/ 1065 h 1180"/>
                <a:gd name="T42" fmla="*/ 59 w 136"/>
                <a:gd name="T43" fmla="*/ 1011 h 1180"/>
                <a:gd name="T44" fmla="*/ 55 w 136"/>
                <a:gd name="T45" fmla="*/ 951 h 1180"/>
                <a:gd name="T46" fmla="*/ 53 w 136"/>
                <a:gd name="T47" fmla="*/ 885 h 1180"/>
                <a:gd name="T48" fmla="*/ 51 w 136"/>
                <a:gd name="T49" fmla="*/ 813 h 1180"/>
                <a:gd name="T50" fmla="*/ 49 w 136"/>
                <a:gd name="T51" fmla="*/ 737 h 1180"/>
                <a:gd name="T52" fmla="*/ 49 w 136"/>
                <a:gd name="T53" fmla="*/ 654 h 1180"/>
                <a:gd name="T54" fmla="*/ 47 w 136"/>
                <a:gd name="T55" fmla="*/ 490 h 1180"/>
                <a:gd name="T56" fmla="*/ 44 w 136"/>
                <a:gd name="T57" fmla="*/ 386 h 1180"/>
                <a:gd name="T58" fmla="*/ 42 w 136"/>
                <a:gd name="T59" fmla="*/ 313 h 1180"/>
                <a:gd name="T60" fmla="*/ 38 w 136"/>
                <a:gd name="T61" fmla="*/ 242 h 1180"/>
                <a:gd name="T62" fmla="*/ 36 w 136"/>
                <a:gd name="T63" fmla="*/ 180 h 1180"/>
                <a:gd name="T64" fmla="*/ 30 w 136"/>
                <a:gd name="T65" fmla="*/ 128 h 1180"/>
                <a:gd name="T66" fmla="*/ 24 w 136"/>
                <a:gd name="T67" fmla="*/ 88 h 1180"/>
                <a:gd name="T68" fmla="*/ 21 w 136"/>
                <a:gd name="T69" fmla="*/ 59 h 1180"/>
                <a:gd name="T70" fmla="*/ 13 w 136"/>
                <a:gd name="T71" fmla="*/ 42 h 1180"/>
                <a:gd name="T72" fmla="*/ 3 w 136"/>
                <a:gd name="T73" fmla="*/ 34 h 1180"/>
                <a:gd name="T74" fmla="*/ 0 w 136"/>
                <a:gd name="T75" fmla="*/ 19 h 1180"/>
                <a:gd name="T76" fmla="*/ 7 w 136"/>
                <a:gd name="T77" fmla="*/ 0 h 1180"/>
                <a:gd name="T78" fmla="*/ 47 w 136"/>
                <a:gd name="T79" fmla="*/ 21 h 1180"/>
                <a:gd name="T80" fmla="*/ 80 w 136"/>
                <a:gd name="T81" fmla="*/ 42 h 1180"/>
                <a:gd name="T82" fmla="*/ 105 w 136"/>
                <a:gd name="T83" fmla="*/ 61 h 1180"/>
                <a:gd name="T84" fmla="*/ 124 w 136"/>
                <a:gd name="T85" fmla="*/ 76 h 1180"/>
                <a:gd name="T86" fmla="*/ 134 w 136"/>
                <a:gd name="T87" fmla="*/ 89 h 1180"/>
                <a:gd name="T88" fmla="*/ 136 w 136"/>
                <a:gd name="T89" fmla="*/ 106 h 1180"/>
                <a:gd name="T90" fmla="*/ 134 w 136"/>
                <a:gd name="T91" fmla="*/ 128 h 1180"/>
                <a:gd name="T92" fmla="*/ 130 w 136"/>
                <a:gd name="T93" fmla="*/ 151 h 1180"/>
                <a:gd name="T94" fmla="*/ 124 w 136"/>
                <a:gd name="T95" fmla="*/ 165 h 1180"/>
                <a:gd name="T96" fmla="*/ 120 w 136"/>
                <a:gd name="T97" fmla="*/ 189 h 1180"/>
                <a:gd name="T98" fmla="*/ 116 w 136"/>
                <a:gd name="T99" fmla="*/ 224 h 1180"/>
                <a:gd name="T100" fmla="*/ 116 w 136"/>
                <a:gd name="T101" fmla="*/ 268 h 1180"/>
                <a:gd name="T102" fmla="*/ 118 w 136"/>
                <a:gd name="T103" fmla="*/ 321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6" h="1180">
                  <a:moveTo>
                    <a:pt x="118" y="341"/>
                  </a:moveTo>
                  <a:lnTo>
                    <a:pt x="118" y="362"/>
                  </a:lnTo>
                  <a:lnTo>
                    <a:pt x="120" y="383"/>
                  </a:lnTo>
                  <a:lnTo>
                    <a:pt x="120" y="406"/>
                  </a:lnTo>
                  <a:lnTo>
                    <a:pt x="122" y="428"/>
                  </a:lnTo>
                  <a:lnTo>
                    <a:pt x="122" y="451"/>
                  </a:lnTo>
                  <a:lnTo>
                    <a:pt x="122" y="475"/>
                  </a:lnTo>
                  <a:lnTo>
                    <a:pt x="122" y="499"/>
                  </a:lnTo>
                  <a:lnTo>
                    <a:pt x="122" y="524"/>
                  </a:lnTo>
                  <a:lnTo>
                    <a:pt x="124" y="549"/>
                  </a:lnTo>
                  <a:lnTo>
                    <a:pt x="124" y="575"/>
                  </a:lnTo>
                  <a:lnTo>
                    <a:pt x="124" y="601"/>
                  </a:lnTo>
                  <a:lnTo>
                    <a:pt x="124" y="628"/>
                  </a:lnTo>
                  <a:lnTo>
                    <a:pt x="124" y="655"/>
                  </a:lnTo>
                  <a:lnTo>
                    <a:pt x="124" y="683"/>
                  </a:lnTo>
                  <a:lnTo>
                    <a:pt x="124" y="711"/>
                  </a:lnTo>
                  <a:lnTo>
                    <a:pt x="124" y="741"/>
                  </a:lnTo>
                  <a:lnTo>
                    <a:pt x="124" y="770"/>
                  </a:lnTo>
                  <a:lnTo>
                    <a:pt x="124" y="799"/>
                  </a:lnTo>
                  <a:lnTo>
                    <a:pt x="122" y="827"/>
                  </a:lnTo>
                  <a:lnTo>
                    <a:pt x="122" y="854"/>
                  </a:lnTo>
                  <a:lnTo>
                    <a:pt x="122" y="879"/>
                  </a:lnTo>
                  <a:lnTo>
                    <a:pt x="122" y="903"/>
                  </a:lnTo>
                  <a:lnTo>
                    <a:pt x="120" y="927"/>
                  </a:lnTo>
                  <a:lnTo>
                    <a:pt x="120" y="948"/>
                  </a:lnTo>
                  <a:lnTo>
                    <a:pt x="118" y="969"/>
                  </a:lnTo>
                  <a:lnTo>
                    <a:pt x="116" y="989"/>
                  </a:lnTo>
                  <a:lnTo>
                    <a:pt x="116" y="1007"/>
                  </a:lnTo>
                  <a:lnTo>
                    <a:pt x="114" y="1025"/>
                  </a:lnTo>
                  <a:lnTo>
                    <a:pt x="113" y="1041"/>
                  </a:lnTo>
                  <a:lnTo>
                    <a:pt x="111" y="1056"/>
                  </a:lnTo>
                  <a:lnTo>
                    <a:pt x="109" y="1069"/>
                  </a:lnTo>
                  <a:lnTo>
                    <a:pt x="107" y="1082"/>
                  </a:lnTo>
                  <a:lnTo>
                    <a:pt x="105" y="1094"/>
                  </a:lnTo>
                  <a:lnTo>
                    <a:pt x="103" y="1104"/>
                  </a:lnTo>
                  <a:lnTo>
                    <a:pt x="101" y="1115"/>
                  </a:lnTo>
                  <a:lnTo>
                    <a:pt x="99" y="1124"/>
                  </a:lnTo>
                  <a:lnTo>
                    <a:pt x="97" y="1134"/>
                  </a:lnTo>
                  <a:lnTo>
                    <a:pt x="95" y="1141"/>
                  </a:lnTo>
                  <a:lnTo>
                    <a:pt x="93" y="1149"/>
                  </a:lnTo>
                  <a:lnTo>
                    <a:pt x="93" y="1155"/>
                  </a:lnTo>
                  <a:lnTo>
                    <a:pt x="92" y="1161"/>
                  </a:lnTo>
                  <a:lnTo>
                    <a:pt x="90" y="1166"/>
                  </a:lnTo>
                  <a:lnTo>
                    <a:pt x="88" y="1170"/>
                  </a:lnTo>
                  <a:lnTo>
                    <a:pt x="86" y="1175"/>
                  </a:lnTo>
                  <a:lnTo>
                    <a:pt x="84" y="1177"/>
                  </a:lnTo>
                  <a:lnTo>
                    <a:pt x="84" y="1179"/>
                  </a:lnTo>
                  <a:lnTo>
                    <a:pt x="82" y="1180"/>
                  </a:lnTo>
                  <a:lnTo>
                    <a:pt x="82" y="1180"/>
                  </a:lnTo>
                  <a:lnTo>
                    <a:pt x="80" y="1180"/>
                  </a:lnTo>
                  <a:lnTo>
                    <a:pt x="78" y="1179"/>
                  </a:lnTo>
                  <a:lnTo>
                    <a:pt x="76" y="1175"/>
                  </a:lnTo>
                  <a:lnTo>
                    <a:pt x="74" y="1170"/>
                  </a:lnTo>
                  <a:lnTo>
                    <a:pt x="72" y="1166"/>
                  </a:lnTo>
                  <a:lnTo>
                    <a:pt x="70" y="1159"/>
                  </a:lnTo>
                  <a:lnTo>
                    <a:pt x="70" y="1151"/>
                  </a:lnTo>
                  <a:lnTo>
                    <a:pt x="69" y="1142"/>
                  </a:lnTo>
                  <a:lnTo>
                    <a:pt x="67" y="1132"/>
                  </a:lnTo>
                  <a:lnTo>
                    <a:pt x="67" y="1121"/>
                  </a:lnTo>
                  <a:lnTo>
                    <a:pt x="65" y="1108"/>
                  </a:lnTo>
                  <a:lnTo>
                    <a:pt x="65" y="1096"/>
                  </a:lnTo>
                  <a:lnTo>
                    <a:pt x="63" y="1080"/>
                  </a:lnTo>
                  <a:lnTo>
                    <a:pt x="63" y="1065"/>
                  </a:lnTo>
                  <a:lnTo>
                    <a:pt x="61" y="1048"/>
                  </a:lnTo>
                  <a:lnTo>
                    <a:pt x="59" y="1030"/>
                  </a:lnTo>
                  <a:lnTo>
                    <a:pt x="59" y="1011"/>
                  </a:lnTo>
                  <a:lnTo>
                    <a:pt x="57" y="992"/>
                  </a:lnTo>
                  <a:lnTo>
                    <a:pt x="57" y="972"/>
                  </a:lnTo>
                  <a:lnTo>
                    <a:pt x="55" y="951"/>
                  </a:lnTo>
                  <a:lnTo>
                    <a:pt x="55" y="930"/>
                  </a:lnTo>
                  <a:lnTo>
                    <a:pt x="55" y="907"/>
                  </a:lnTo>
                  <a:lnTo>
                    <a:pt x="53" y="885"/>
                  </a:lnTo>
                  <a:lnTo>
                    <a:pt x="53" y="862"/>
                  </a:lnTo>
                  <a:lnTo>
                    <a:pt x="51" y="838"/>
                  </a:lnTo>
                  <a:lnTo>
                    <a:pt x="51" y="813"/>
                  </a:lnTo>
                  <a:lnTo>
                    <a:pt x="51" y="787"/>
                  </a:lnTo>
                  <a:lnTo>
                    <a:pt x="49" y="762"/>
                  </a:lnTo>
                  <a:lnTo>
                    <a:pt x="49" y="737"/>
                  </a:lnTo>
                  <a:lnTo>
                    <a:pt x="49" y="708"/>
                  </a:lnTo>
                  <a:lnTo>
                    <a:pt x="49" y="682"/>
                  </a:lnTo>
                  <a:lnTo>
                    <a:pt x="49" y="654"/>
                  </a:lnTo>
                  <a:lnTo>
                    <a:pt x="49" y="597"/>
                  </a:lnTo>
                  <a:lnTo>
                    <a:pt x="47" y="544"/>
                  </a:lnTo>
                  <a:lnTo>
                    <a:pt x="47" y="490"/>
                  </a:lnTo>
                  <a:lnTo>
                    <a:pt x="46" y="438"/>
                  </a:lnTo>
                  <a:lnTo>
                    <a:pt x="46" y="411"/>
                  </a:lnTo>
                  <a:lnTo>
                    <a:pt x="44" y="386"/>
                  </a:lnTo>
                  <a:lnTo>
                    <a:pt x="44" y="362"/>
                  </a:lnTo>
                  <a:lnTo>
                    <a:pt x="42" y="337"/>
                  </a:lnTo>
                  <a:lnTo>
                    <a:pt x="42" y="313"/>
                  </a:lnTo>
                  <a:lnTo>
                    <a:pt x="40" y="289"/>
                  </a:lnTo>
                  <a:lnTo>
                    <a:pt x="40" y="266"/>
                  </a:lnTo>
                  <a:lnTo>
                    <a:pt x="38" y="242"/>
                  </a:lnTo>
                  <a:lnTo>
                    <a:pt x="38" y="221"/>
                  </a:lnTo>
                  <a:lnTo>
                    <a:pt x="36" y="200"/>
                  </a:lnTo>
                  <a:lnTo>
                    <a:pt x="36" y="180"/>
                  </a:lnTo>
                  <a:lnTo>
                    <a:pt x="34" y="162"/>
                  </a:lnTo>
                  <a:lnTo>
                    <a:pt x="32" y="144"/>
                  </a:lnTo>
                  <a:lnTo>
                    <a:pt x="30" y="128"/>
                  </a:lnTo>
                  <a:lnTo>
                    <a:pt x="28" y="114"/>
                  </a:lnTo>
                  <a:lnTo>
                    <a:pt x="26" y="100"/>
                  </a:lnTo>
                  <a:lnTo>
                    <a:pt x="24" y="88"/>
                  </a:lnTo>
                  <a:lnTo>
                    <a:pt x="24" y="78"/>
                  </a:lnTo>
                  <a:lnTo>
                    <a:pt x="23" y="68"/>
                  </a:lnTo>
                  <a:lnTo>
                    <a:pt x="21" y="59"/>
                  </a:lnTo>
                  <a:lnTo>
                    <a:pt x="19" y="52"/>
                  </a:lnTo>
                  <a:lnTo>
                    <a:pt x="17" y="47"/>
                  </a:lnTo>
                  <a:lnTo>
                    <a:pt x="13" y="42"/>
                  </a:lnTo>
                  <a:lnTo>
                    <a:pt x="11" y="40"/>
                  </a:lnTo>
                  <a:lnTo>
                    <a:pt x="7" y="37"/>
                  </a:lnTo>
                  <a:lnTo>
                    <a:pt x="3" y="34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2" y="13"/>
                  </a:lnTo>
                  <a:lnTo>
                    <a:pt x="3" y="6"/>
                  </a:lnTo>
                  <a:lnTo>
                    <a:pt x="7" y="0"/>
                  </a:lnTo>
                  <a:lnTo>
                    <a:pt x="21" y="7"/>
                  </a:lnTo>
                  <a:lnTo>
                    <a:pt x="34" y="14"/>
                  </a:lnTo>
                  <a:lnTo>
                    <a:pt x="47" y="21"/>
                  </a:lnTo>
                  <a:lnTo>
                    <a:pt x="59" y="28"/>
                  </a:lnTo>
                  <a:lnTo>
                    <a:pt x="70" y="35"/>
                  </a:lnTo>
                  <a:lnTo>
                    <a:pt x="80" y="42"/>
                  </a:lnTo>
                  <a:lnTo>
                    <a:pt x="90" y="48"/>
                  </a:lnTo>
                  <a:lnTo>
                    <a:pt x="99" y="55"/>
                  </a:lnTo>
                  <a:lnTo>
                    <a:pt x="105" y="61"/>
                  </a:lnTo>
                  <a:lnTo>
                    <a:pt x="113" y="66"/>
                  </a:lnTo>
                  <a:lnTo>
                    <a:pt x="118" y="72"/>
                  </a:lnTo>
                  <a:lnTo>
                    <a:pt x="124" y="76"/>
                  </a:lnTo>
                  <a:lnTo>
                    <a:pt x="128" y="80"/>
                  </a:lnTo>
                  <a:lnTo>
                    <a:pt x="130" y="85"/>
                  </a:lnTo>
                  <a:lnTo>
                    <a:pt x="134" y="89"/>
                  </a:lnTo>
                  <a:lnTo>
                    <a:pt x="134" y="92"/>
                  </a:lnTo>
                  <a:lnTo>
                    <a:pt x="136" y="99"/>
                  </a:lnTo>
                  <a:lnTo>
                    <a:pt x="136" y="106"/>
                  </a:lnTo>
                  <a:lnTo>
                    <a:pt x="136" y="114"/>
                  </a:lnTo>
                  <a:lnTo>
                    <a:pt x="136" y="121"/>
                  </a:lnTo>
                  <a:lnTo>
                    <a:pt x="134" y="128"/>
                  </a:lnTo>
                  <a:lnTo>
                    <a:pt x="134" y="137"/>
                  </a:lnTo>
                  <a:lnTo>
                    <a:pt x="132" y="144"/>
                  </a:lnTo>
                  <a:lnTo>
                    <a:pt x="130" y="151"/>
                  </a:lnTo>
                  <a:lnTo>
                    <a:pt x="128" y="154"/>
                  </a:lnTo>
                  <a:lnTo>
                    <a:pt x="126" y="159"/>
                  </a:lnTo>
                  <a:lnTo>
                    <a:pt x="124" y="165"/>
                  </a:lnTo>
                  <a:lnTo>
                    <a:pt x="122" y="172"/>
                  </a:lnTo>
                  <a:lnTo>
                    <a:pt x="120" y="180"/>
                  </a:lnTo>
                  <a:lnTo>
                    <a:pt x="120" y="189"/>
                  </a:lnTo>
                  <a:lnTo>
                    <a:pt x="118" y="200"/>
                  </a:lnTo>
                  <a:lnTo>
                    <a:pt x="118" y="211"/>
                  </a:lnTo>
                  <a:lnTo>
                    <a:pt x="116" y="224"/>
                  </a:lnTo>
                  <a:lnTo>
                    <a:pt x="116" y="237"/>
                  </a:lnTo>
                  <a:lnTo>
                    <a:pt x="116" y="252"/>
                  </a:lnTo>
                  <a:lnTo>
                    <a:pt x="116" y="268"/>
                  </a:lnTo>
                  <a:lnTo>
                    <a:pt x="116" y="285"/>
                  </a:lnTo>
                  <a:lnTo>
                    <a:pt x="116" y="302"/>
                  </a:lnTo>
                  <a:lnTo>
                    <a:pt x="118" y="321"/>
                  </a:lnTo>
                  <a:lnTo>
                    <a:pt x="118" y="341"/>
                  </a:lnTo>
                  <a:lnTo>
                    <a:pt x="118" y="341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6"/>
            <p:cNvSpPr/>
            <p:nvPr/>
          </p:nvSpPr>
          <p:spPr bwMode="auto">
            <a:xfrm>
              <a:off x="4641851" y="1398588"/>
              <a:ext cx="944563" cy="179388"/>
            </a:xfrm>
            <a:custGeom>
              <a:avLst/>
              <a:gdLst>
                <a:gd name="T0" fmla="*/ 1143 w 1189"/>
                <a:gd name="T1" fmla="*/ 32 h 225"/>
                <a:gd name="T2" fmla="*/ 1172 w 1189"/>
                <a:gd name="T3" fmla="*/ 46 h 225"/>
                <a:gd name="T4" fmla="*/ 1185 w 1189"/>
                <a:gd name="T5" fmla="*/ 60 h 225"/>
                <a:gd name="T6" fmla="*/ 1189 w 1189"/>
                <a:gd name="T7" fmla="*/ 74 h 225"/>
                <a:gd name="T8" fmla="*/ 1189 w 1189"/>
                <a:gd name="T9" fmla="*/ 86 h 225"/>
                <a:gd name="T10" fmla="*/ 1185 w 1189"/>
                <a:gd name="T11" fmla="*/ 93 h 225"/>
                <a:gd name="T12" fmla="*/ 1178 w 1189"/>
                <a:gd name="T13" fmla="*/ 95 h 225"/>
                <a:gd name="T14" fmla="*/ 1159 w 1189"/>
                <a:gd name="T15" fmla="*/ 98 h 225"/>
                <a:gd name="T16" fmla="*/ 1128 w 1189"/>
                <a:gd name="T17" fmla="*/ 101 h 225"/>
                <a:gd name="T18" fmla="*/ 1088 w 1189"/>
                <a:gd name="T19" fmla="*/ 102 h 225"/>
                <a:gd name="T20" fmla="*/ 1040 w 1189"/>
                <a:gd name="T21" fmla="*/ 104 h 225"/>
                <a:gd name="T22" fmla="*/ 981 w 1189"/>
                <a:gd name="T23" fmla="*/ 105 h 225"/>
                <a:gd name="T24" fmla="*/ 904 w 1189"/>
                <a:gd name="T25" fmla="*/ 109 h 225"/>
                <a:gd name="T26" fmla="*/ 814 w 1189"/>
                <a:gd name="T27" fmla="*/ 118 h 225"/>
                <a:gd name="T28" fmla="*/ 709 w 1189"/>
                <a:gd name="T29" fmla="*/ 131 h 225"/>
                <a:gd name="T30" fmla="*/ 588 w 1189"/>
                <a:gd name="T31" fmla="*/ 147 h 225"/>
                <a:gd name="T32" fmla="*/ 477 w 1189"/>
                <a:gd name="T33" fmla="*/ 166 h 225"/>
                <a:gd name="T34" fmla="*/ 412 w 1189"/>
                <a:gd name="T35" fmla="*/ 176 h 225"/>
                <a:gd name="T36" fmla="*/ 352 w 1189"/>
                <a:gd name="T37" fmla="*/ 185 h 225"/>
                <a:gd name="T38" fmla="*/ 301 w 1189"/>
                <a:gd name="T39" fmla="*/ 195 h 225"/>
                <a:gd name="T40" fmla="*/ 255 w 1189"/>
                <a:gd name="T41" fmla="*/ 202 h 225"/>
                <a:gd name="T42" fmla="*/ 215 w 1189"/>
                <a:gd name="T43" fmla="*/ 209 h 225"/>
                <a:gd name="T44" fmla="*/ 182 w 1189"/>
                <a:gd name="T45" fmla="*/ 215 h 225"/>
                <a:gd name="T46" fmla="*/ 153 w 1189"/>
                <a:gd name="T47" fmla="*/ 219 h 225"/>
                <a:gd name="T48" fmla="*/ 132 w 1189"/>
                <a:gd name="T49" fmla="*/ 222 h 225"/>
                <a:gd name="T50" fmla="*/ 117 w 1189"/>
                <a:gd name="T51" fmla="*/ 225 h 225"/>
                <a:gd name="T52" fmla="*/ 107 w 1189"/>
                <a:gd name="T53" fmla="*/ 225 h 225"/>
                <a:gd name="T54" fmla="*/ 94 w 1189"/>
                <a:gd name="T55" fmla="*/ 224 h 225"/>
                <a:gd name="T56" fmla="*/ 69 w 1189"/>
                <a:gd name="T57" fmla="*/ 218 h 225"/>
                <a:gd name="T58" fmla="*/ 42 w 1189"/>
                <a:gd name="T59" fmla="*/ 202 h 225"/>
                <a:gd name="T60" fmla="*/ 17 w 1189"/>
                <a:gd name="T61" fmla="*/ 185 h 225"/>
                <a:gd name="T62" fmla="*/ 2 w 1189"/>
                <a:gd name="T63" fmla="*/ 173 h 225"/>
                <a:gd name="T64" fmla="*/ 0 w 1189"/>
                <a:gd name="T65" fmla="*/ 166 h 225"/>
                <a:gd name="T66" fmla="*/ 12 w 1189"/>
                <a:gd name="T67" fmla="*/ 163 h 225"/>
                <a:gd name="T68" fmla="*/ 35 w 1189"/>
                <a:gd name="T69" fmla="*/ 162 h 225"/>
                <a:gd name="T70" fmla="*/ 54 w 1189"/>
                <a:gd name="T71" fmla="*/ 162 h 225"/>
                <a:gd name="T72" fmla="*/ 75 w 1189"/>
                <a:gd name="T73" fmla="*/ 160 h 225"/>
                <a:gd name="T74" fmla="*/ 107 w 1189"/>
                <a:gd name="T75" fmla="*/ 157 h 225"/>
                <a:gd name="T76" fmla="*/ 148 w 1189"/>
                <a:gd name="T77" fmla="*/ 152 h 225"/>
                <a:gd name="T78" fmla="*/ 197 w 1189"/>
                <a:gd name="T79" fmla="*/ 145 h 225"/>
                <a:gd name="T80" fmla="*/ 255 w 1189"/>
                <a:gd name="T81" fmla="*/ 136 h 225"/>
                <a:gd name="T82" fmla="*/ 362 w 1189"/>
                <a:gd name="T83" fmla="*/ 119 h 225"/>
                <a:gd name="T84" fmla="*/ 483 w 1189"/>
                <a:gd name="T85" fmla="*/ 100 h 225"/>
                <a:gd name="T86" fmla="*/ 590 w 1189"/>
                <a:gd name="T87" fmla="*/ 80 h 225"/>
                <a:gd name="T88" fmla="*/ 862 w 1189"/>
                <a:gd name="T89" fmla="*/ 29 h 225"/>
                <a:gd name="T90" fmla="*/ 908 w 1189"/>
                <a:gd name="T91" fmla="*/ 19 h 225"/>
                <a:gd name="T92" fmla="*/ 948 w 1189"/>
                <a:gd name="T93" fmla="*/ 11 h 225"/>
                <a:gd name="T94" fmla="*/ 981 w 1189"/>
                <a:gd name="T95" fmla="*/ 5 h 225"/>
                <a:gd name="T96" fmla="*/ 1007 w 1189"/>
                <a:gd name="T97" fmla="*/ 1 h 225"/>
                <a:gd name="T98" fmla="*/ 1027 w 1189"/>
                <a:gd name="T99" fmla="*/ 0 h 225"/>
                <a:gd name="T100" fmla="*/ 1049 w 1189"/>
                <a:gd name="T101" fmla="*/ 1 h 225"/>
                <a:gd name="T102" fmla="*/ 1078 w 1189"/>
                <a:gd name="T103" fmla="*/ 8 h 225"/>
                <a:gd name="T104" fmla="*/ 1117 w 1189"/>
                <a:gd name="T105" fmla="*/ 2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89" h="225">
                  <a:moveTo>
                    <a:pt x="1117" y="22"/>
                  </a:moveTo>
                  <a:lnTo>
                    <a:pt x="1130" y="28"/>
                  </a:lnTo>
                  <a:lnTo>
                    <a:pt x="1143" y="32"/>
                  </a:lnTo>
                  <a:lnTo>
                    <a:pt x="1153" y="36"/>
                  </a:lnTo>
                  <a:lnTo>
                    <a:pt x="1162" y="40"/>
                  </a:lnTo>
                  <a:lnTo>
                    <a:pt x="1172" y="46"/>
                  </a:lnTo>
                  <a:lnTo>
                    <a:pt x="1178" y="52"/>
                  </a:lnTo>
                  <a:lnTo>
                    <a:pt x="1184" y="57"/>
                  </a:lnTo>
                  <a:lnTo>
                    <a:pt x="1185" y="60"/>
                  </a:lnTo>
                  <a:lnTo>
                    <a:pt x="1185" y="63"/>
                  </a:lnTo>
                  <a:lnTo>
                    <a:pt x="1187" y="69"/>
                  </a:lnTo>
                  <a:lnTo>
                    <a:pt x="1189" y="74"/>
                  </a:lnTo>
                  <a:lnTo>
                    <a:pt x="1189" y="78"/>
                  </a:lnTo>
                  <a:lnTo>
                    <a:pt x="1189" y="83"/>
                  </a:lnTo>
                  <a:lnTo>
                    <a:pt x="1189" y="86"/>
                  </a:lnTo>
                  <a:lnTo>
                    <a:pt x="1189" y="88"/>
                  </a:lnTo>
                  <a:lnTo>
                    <a:pt x="1187" y="90"/>
                  </a:lnTo>
                  <a:lnTo>
                    <a:pt x="1185" y="93"/>
                  </a:lnTo>
                  <a:lnTo>
                    <a:pt x="1184" y="94"/>
                  </a:lnTo>
                  <a:lnTo>
                    <a:pt x="1182" y="94"/>
                  </a:lnTo>
                  <a:lnTo>
                    <a:pt x="1178" y="95"/>
                  </a:lnTo>
                  <a:lnTo>
                    <a:pt x="1172" y="97"/>
                  </a:lnTo>
                  <a:lnTo>
                    <a:pt x="1166" y="97"/>
                  </a:lnTo>
                  <a:lnTo>
                    <a:pt x="1159" y="98"/>
                  </a:lnTo>
                  <a:lnTo>
                    <a:pt x="1149" y="100"/>
                  </a:lnTo>
                  <a:lnTo>
                    <a:pt x="1139" y="100"/>
                  </a:lnTo>
                  <a:lnTo>
                    <a:pt x="1128" y="101"/>
                  </a:lnTo>
                  <a:lnTo>
                    <a:pt x="1117" y="101"/>
                  </a:lnTo>
                  <a:lnTo>
                    <a:pt x="1103" y="102"/>
                  </a:lnTo>
                  <a:lnTo>
                    <a:pt x="1088" y="102"/>
                  </a:lnTo>
                  <a:lnTo>
                    <a:pt x="1072" y="104"/>
                  </a:lnTo>
                  <a:lnTo>
                    <a:pt x="1057" y="104"/>
                  </a:lnTo>
                  <a:lnTo>
                    <a:pt x="1040" y="104"/>
                  </a:lnTo>
                  <a:lnTo>
                    <a:pt x="1021" y="104"/>
                  </a:lnTo>
                  <a:lnTo>
                    <a:pt x="1002" y="104"/>
                  </a:lnTo>
                  <a:lnTo>
                    <a:pt x="981" y="105"/>
                  </a:lnTo>
                  <a:lnTo>
                    <a:pt x="956" y="105"/>
                  </a:lnTo>
                  <a:lnTo>
                    <a:pt x="931" y="107"/>
                  </a:lnTo>
                  <a:lnTo>
                    <a:pt x="904" y="109"/>
                  </a:lnTo>
                  <a:lnTo>
                    <a:pt x="875" y="111"/>
                  </a:lnTo>
                  <a:lnTo>
                    <a:pt x="846" y="114"/>
                  </a:lnTo>
                  <a:lnTo>
                    <a:pt x="814" y="118"/>
                  </a:lnTo>
                  <a:lnTo>
                    <a:pt x="781" y="121"/>
                  </a:lnTo>
                  <a:lnTo>
                    <a:pt x="745" y="125"/>
                  </a:lnTo>
                  <a:lnTo>
                    <a:pt x="709" y="131"/>
                  </a:lnTo>
                  <a:lnTo>
                    <a:pt x="670" y="135"/>
                  </a:lnTo>
                  <a:lnTo>
                    <a:pt x="630" y="140"/>
                  </a:lnTo>
                  <a:lnTo>
                    <a:pt x="588" y="147"/>
                  </a:lnTo>
                  <a:lnTo>
                    <a:pt x="544" y="155"/>
                  </a:lnTo>
                  <a:lnTo>
                    <a:pt x="500" y="162"/>
                  </a:lnTo>
                  <a:lnTo>
                    <a:pt x="477" y="166"/>
                  </a:lnTo>
                  <a:lnTo>
                    <a:pt x="454" y="169"/>
                  </a:lnTo>
                  <a:lnTo>
                    <a:pt x="433" y="173"/>
                  </a:lnTo>
                  <a:lnTo>
                    <a:pt x="412" y="176"/>
                  </a:lnTo>
                  <a:lnTo>
                    <a:pt x="391" y="180"/>
                  </a:lnTo>
                  <a:lnTo>
                    <a:pt x="372" y="183"/>
                  </a:lnTo>
                  <a:lnTo>
                    <a:pt x="352" y="185"/>
                  </a:lnTo>
                  <a:lnTo>
                    <a:pt x="335" y="188"/>
                  </a:lnTo>
                  <a:lnTo>
                    <a:pt x="318" y="193"/>
                  </a:lnTo>
                  <a:lnTo>
                    <a:pt x="301" y="195"/>
                  </a:lnTo>
                  <a:lnTo>
                    <a:pt x="285" y="197"/>
                  </a:lnTo>
                  <a:lnTo>
                    <a:pt x="270" y="200"/>
                  </a:lnTo>
                  <a:lnTo>
                    <a:pt x="255" y="202"/>
                  </a:lnTo>
                  <a:lnTo>
                    <a:pt x="241" y="205"/>
                  </a:lnTo>
                  <a:lnTo>
                    <a:pt x="228" y="207"/>
                  </a:lnTo>
                  <a:lnTo>
                    <a:pt x="215" y="209"/>
                  </a:lnTo>
                  <a:lnTo>
                    <a:pt x="203" y="211"/>
                  </a:lnTo>
                  <a:lnTo>
                    <a:pt x="192" y="212"/>
                  </a:lnTo>
                  <a:lnTo>
                    <a:pt x="182" y="215"/>
                  </a:lnTo>
                  <a:lnTo>
                    <a:pt x="172" y="216"/>
                  </a:lnTo>
                  <a:lnTo>
                    <a:pt x="163" y="218"/>
                  </a:lnTo>
                  <a:lnTo>
                    <a:pt x="153" y="219"/>
                  </a:lnTo>
                  <a:lnTo>
                    <a:pt x="146" y="221"/>
                  </a:lnTo>
                  <a:lnTo>
                    <a:pt x="140" y="221"/>
                  </a:lnTo>
                  <a:lnTo>
                    <a:pt x="132" y="222"/>
                  </a:lnTo>
                  <a:lnTo>
                    <a:pt x="126" y="224"/>
                  </a:lnTo>
                  <a:lnTo>
                    <a:pt x="123" y="224"/>
                  </a:lnTo>
                  <a:lnTo>
                    <a:pt x="117" y="225"/>
                  </a:lnTo>
                  <a:lnTo>
                    <a:pt x="113" y="225"/>
                  </a:lnTo>
                  <a:lnTo>
                    <a:pt x="111" y="225"/>
                  </a:lnTo>
                  <a:lnTo>
                    <a:pt x="107" y="225"/>
                  </a:lnTo>
                  <a:lnTo>
                    <a:pt x="105" y="225"/>
                  </a:lnTo>
                  <a:lnTo>
                    <a:pt x="100" y="225"/>
                  </a:lnTo>
                  <a:lnTo>
                    <a:pt x="94" y="224"/>
                  </a:lnTo>
                  <a:lnTo>
                    <a:pt x="86" y="222"/>
                  </a:lnTo>
                  <a:lnTo>
                    <a:pt x="79" y="221"/>
                  </a:lnTo>
                  <a:lnTo>
                    <a:pt x="69" y="218"/>
                  </a:lnTo>
                  <a:lnTo>
                    <a:pt x="61" y="214"/>
                  </a:lnTo>
                  <a:lnTo>
                    <a:pt x="52" y="208"/>
                  </a:lnTo>
                  <a:lnTo>
                    <a:pt x="42" y="202"/>
                  </a:lnTo>
                  <a:lnTo>
                    <a:pt x="33" y="195"/>
                  </a:lnTo>
                  <a:lnTo>
                    <a:pt x="25" y="190"/>
                  </a:lnTo>
                  <a:lnTo>
                    <a:pt x="17" y="185"/>
                  </a:lnTo>
                  <a:lnTo>
                    <a:pt x="12" y="180"/>
                  </a:lnTo>
                  <a:lnTo>
                    <a:pt x="6" y="176"/>
                  </a:lnTo>
                  <a:lnTo>
                    <a:pt x="2" y="173"/>
                  </a:lnTo>
                  <a:lnTo>
                    <a:pt x="0" y="170"/>
                  </a:lnTo>
                  <a:lnTo>
                    <a:pt x="0" y="167"/>
                  </a:lnTo>
                  <a:lnTo>
                    <a:pt x="0" y="166"/>
                  </a:lnTo>
                  <a:lnTo>
                    <a:pt x="2" y="164"/>
                  </a:lnTo>
                  <a:lnTo>
                    <a:pt x="6" y="163"/>
                  </a:lnTo>
                  <a:lnTo>
                    <a:pt x="12" y="163"/>
                  </a:lnTo>
                  <a:lnTo>
                    <a:pt x="19" y="162"/>
                  </a:lnTo>
                  <a:lnTo>
                    <a:pt x="29" y="162"/>
                  </a:lnTo>
                  <a:lnTo>
                    <a:pt x="35" y="162"/>
                  </a:lnTo>
                  <a:lnTo>
                    <a:pt x="40" y="162"/>
                  </a:lnTo>
                  <a:lnTo>
                    <a:pt x="46" y="162"/>
                  </a:lnTo>
                  <a:lnTo>
                    <a:pt x="54" y="162"/>
                  </a:lnTo>
                  <a:lnTo>
                    <a:pt x="59" y="162"/>
                  </a:lnTo>
                  <a:lnTo>
                    <a:pt x="67" y="162"/>
                  </a:lnTo>
                  <a:lnTo>
                    <a:pt x="75" y="160"/>
                  </a:lnTo>
                  <a:lnTo>
                    <a:pt x="84" y="160"/>
                  </a:lnTo>
                  <a:lnTo>
                    <a:pt x="96" y="159"/>
                  </a:lnTo>
                  <a:lnTo>
                    <a:pt x="107" y="157"/>
                  </a:lnTo>
                  <a:lnTo>
                    <a:pt x="119" y="156"/>
                  </a:lnTo>
                  <a:lnTo>
                    <a:pt x="132" y="153"/>
                  </a:lnTo>
                  <a:lnTo>
                    <a:pt x="148" y="152"/>
                  </a:lnTo>
                  <a:lnTo>
                    <a:pt x="163" y="150"/>
                  </a:lnTo>
                  <a:lnTo>
                    <a:pt x="178" y="147"/>
                  </a:lnTo>
                  <a:lnTo>
                    <a:pt x="197" y="145"/>
                  </a:lnTo>
                  <a:lnTo>
                    <a:pt x="215" y="142"/>
                  </a:lnTo>
                  <a:lnTo>
                    <a:pt x="234" y="139"/>
                  </a:lnTo>
                  <a:lnTo>
                    <a:pt x="255" y="136"/>
                  </a:lnTo>
                  <a:lnTo>
                    <a:pt x="276" y="132"/>
                  </a:lnTo>
                  <a:lnTo>
                    <a:pt x="320" y="126"/>
                  </a:lnTo>
                  <a:lnTo>
                    <a:pt x="362" y="119"/>
                  </a:lnTo>
                  <a:lnTo>
                    <a:pt x="402" y="114"/>
                  </a:lnTo>
                  <a:lnTo>
                    <a:pt x="442" y="107"/>
                  </a:lnTo>
                  <a:lnTo>
                    <a:pt x="483" y="100"/>
                  </a:lnTo>
                  <a:lnTo>
                    <a:pt x="519" y="94"/>
                  </a:lnTo>
                  <a:lnTo>
                    <a:pt x="555" y="87"/>
                  </a:lnTo>
                  <a:lnTo>
                    <a:pt x="590" y="80"/>
                  </a:lnTo>
                  <a:lnTo>
                    <a:pt x="659" y="67"/>
                  </a:lnTo>
                  <a:lnTo>
                    <a:pt x="726" y="55"/>
                  </a:lnTo>
                  <a:lnTo>
                    <a:pt x="862" y="29"/>
                  </a:lnTo>
                  <a:lnTo>
                    <a:pt x="877" y="25"/>
                  </a:lnTo>
                  <a:lnTo>
                    <a:pt x="894" y="22"/>
                  </a:lnTo>
                  <a:lnTo>
                    <a:pt x="908" y="19"/>
                  </a:lnTo>
                  <a:lnTo>
                    <a:pt x="923" y="17"/>
                  </a:lnTo>
                  <a:lnTo>
                    <a:pt x="937" y="14"/>
                  </a:lnTo>
                  <a:lnTo>
                    <a:pt x="948" y="11"/>
                  </a:lnTo>
                  <a:lnTo>
                    <a:pt x="959" y="9"/>
                  </a:lnTo>
                  <a:lnTo>
                    <a:pt x="971" y="7"/>
                  </a:lnTo>
                  <a:lnTo>
                    <a:pt x="981" y="5"/>
                  </a:lnTo>
                  <a:lnTo>
                    <a:pt x="990" y="4"/>
                  </a:lnTo>
                  <a:lnTo>
                    <a:pt x="998" y="2"/>
                  </a:lnTo>
                  <a:lnTo>
                    <a:pt x="1007" y="1"/>
                  </a:lnTo>
                  <a:lnTo>
                    <a:pt x="1013" y="1"/>
                  </a:lnTo>
                  <a:lnTo>
                    <a:pt x="1021" y="0"/>
                  </a:lnTo>
                  <a:lnTo>
                    <a:pt x="1027" y="0"/>
                  </a:lnTo>
                  <a:lnTo>
                    <a:pt x="1032" y="0"/>
                  </a:lnTo>
                  <a:lnTo>
                    <a:pt x="1040" y="0"/>
                  </a:lnTo>
                  <a:lnTo>
                    <a:pt x="1049" y="1"/>
                  </a:lnTo>
                  <a:lnTo>
                    <a:pt x="1059" y="2"/>
                  </a:lnTo>
                  <a:lnTo>
                    <a:pt x="1069" y="4"/>
                  </a:lnTo>
                  <a:lnTo>
                    <a:pt x="1078" y="8"/>
                  </a:lnTo>
                  <a:lnTo>
                    <a:pt x="1092" y="12"/>
                  </a:lnTo>
                  <a:lnTo>
                    <a:pt x="1103" y="17"/>
                  </a:lnTo>
                  <a:lnTo>
                    <a:pt x="1117" y="22"/>
                  </a:lnTo>
                  <a:lnTo>
                    <a:pt x="1117" y="22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5" name="Freeform 13"/>
          <p:cNvSpPr/>
          <p:nvPr/>
        </p:nvSpPr>
        <p:spPr bwMode="auto">
          <a:xfrm>
            <a:off x="1757573" y="1597456"/>
            <a:ext cx="986232" cy="238340"/>
          </a:xfrm>
          <a:custGeom>
            <a:avLst/>
            <a:gdLst>
              <a:gd name="T0" fmla="*/ 115 w 721"/>
              <a:gd name="T1" fmla="*/ 107 h 173"/>
              <a:gd name="T2" fmla="*/ 144 w 721"/>
              <a:gd name="T3" fmla="*/ 103 h 173"/>
              <a:gd name="T4" fmla="*/ 175 w 721"/>
              <a:gd name="T5" fmla="*/ 96 h 173"/>
              <a:gd name="T6" fmla="*/ 207 w 721"/>
              <a:gd name="T7" fmla="*/ 89 h 173"/>
              <a:gd name="T8" fmla="*/ 244 w 721"/>
              <a:gd name="T9" fmla="*/ 80 h 173"/>
              <a:gd name="T10" fmla="*/ 299 w 721"/>
              <a:gd name="T11" fmla="*/ 67 h 173"/>
              <a:gd name="T12" fmla="*/ 380 w 721"/>
              <a:gd name="T13" fmla="*/ 46 h 173"/>
              <a:gd name="T14" fmla="*/ 420 w 721"/>
              <a:gd name="T15" fmla="*/ 35 h 173"/>
              <a:gd name="T16" fmla="*/ 456 w 721"/>
              <a:gd name="T17" fmla="*/ 27 h 173"/>
              <a:gd name="T18" fmla="*/ 491 w 721"/>
              <a:gd name="T19" fmla="*/ 18 h 173"/>
              <a:gd name="T20" fmla="*/ 521 w 721"/>
              <a:gd name="T21" fmla="*/ 13 h 173"/>
              <a:gd name="T22" fmla="*/ 548 w 721"/>
              <a:gd name="T23" fmla="*/ 7 h 173"/>
              <a:gd name="T24" fmla="*/ 573 w 721"/>
              <a:gd name="T25" fmla="*/ 3 h 173"/>
              <a:gd name="T26" fmla="*/ 592 w 721"/>
              <a:gd name="T27" fmla="*/ 1 h 173"/>
              <a:gd name="T28" fmla="*/ 608 w 721"/>
              <a:gd name="T29" fmla="*/ 0 h 173"/>
              <a:gd name="T30" fmla="*/ 634 w 721"/>
              <a:gd name="T31" fmla="*/ 1 h 173"/>
              <a:gd name="T32" fmla="*/ 657 w 721"/>
              <a:gd name="T33" fmla="*/ 6 h 173"/>
              <a:gd name="T34" fmla="*/ 676 w 721"/>
              <a:gd name="T35" fmla="*/ 13 h 173"/>
              <a:gd name="T36" fmla="*/ 694 w 721"/>
              <a:gd name="T37" fmla="*/ 22 h 173"/>
              <a:gd name="T38" fmla="*/ 703 w 721"/>
              <a:gd name="T39" fmla="*/ 34 h 173"/>
              <a:gd name="T40" fmla="*/ 713 w 721"/>
              <a:gd name="T41" fmla="*/ 42 h 173"/>
              <a:gd name="T42" fmla="*/ 719 w 721"/>
              <a:gd name="T43" fmla="*/ 48 h 173"/>
              <a:gd name="T44" fmla="*/ 721 w 721"/>
              <a:gd name="T45" fmla="*/ 52 h 173"/>
              <a:gd name="T46" fmla="*/ 719 w 721"/>
              <a:gd name="T47" fmla="*/ 58 h 173"/>
              <a:gd name="T48" fmla="*/ 715 w 721"/>
              <a:gd name="T49" fmla="*/ 63 h 173"/>
              <a:gd name="T50" fmla="*/ 709 w 721"/>
              <a:gd name="T51" fmla="*/ 70 h 173"/>
              <a:gd name="T52" fmla="*/ 699 w 721"/>
              <a:gd name="T53" fmla="*/ 75 h 173"/>
              <a:gd name="T54" fmla="*/ 684 w 721"/>
              <a:gd name="T55" fmla="*/ 83 h 173"/>
              <a:gd name="T56" fmla="*/ 667 w 721"/>
              <a:gd name="T57" fmla="*/ 87 h 173"/>
              <a:gd name="T58" fmla="*/ 642 w 721"/>
              <a:gd name="T59" fmla="*/ 89 h 173"/>
              <a:gd name="T60" fmla="*/ 613 w 721"/>
              <a:gd name="T61" fmla="*/ 87 h 173"/>
              <a:gd name="T62" fmla="*/ 594 w 721"/>
              <a:gd name="T63" fmla="*/ 87 h 173"/>
              <a:gd name="T64" fmla="*/ 571 w 721"/>
              <a:gd name="T65" fmla="*/ 89 h 173"/>
              <a:gd name="T66" fmla="*/ 542 w 721"/>
              <a:gd name="T67" fmla="*/ 91 h 173"/>
              <a:gd name="T68" fmla="*/ 510 w 721"/>
              <a:gd name="T69" fmla="*/ 96 h 173"/>
              <a:gd name="T70" fmla="*/ 470 w 721"/>
              <a:gd name="T71" fmla="*/ 101 h 173"/>
              <a:gd name="T72" fmla="*/ 426 w 721"/>
              <a:gd name="T73" fmla="*/ 108 h 173"/>
              <a:gd name="T74" fmla="*/ 376 w 721"/>
              <a:gd name="T75" fmla="*/ 117 h 173"/>
              <a:gd name="T76" fmla="*/ 320 w 721"/>
              <a:gd name="T77" fmla="*/ 127 h 173"/>
              <a:gd name="T78" fmla="*/ 267 w 721"/>
              <a:gd name="T79" fmla="*/ 138 h 173"/>
              <a:gd name="T80" fmla="*/ 219 w 721"/>
              <a:gd name="T81" fmla="*/ 146 h 173"/>
              <a:gd name="T82" fmla="*/ 179 w 721"/>
              <a:gd name="T83" fmla="*/ 155 h 173"/>
              <a:gd name="T84" fmla="*/ 144 w 721"/>
              <a:gd name="T85" fmla="*/ 162 h 173"/>
              <a:gd name="T86" fmla="*/ 117 w 721"/>
              <a:gd name="T87" fmla="*/ 166 h 173"/>
              <a:gd name="T88" fmla="*/ 98 w 721"/>
              <a:gd name="T89" fmla="*/ 170 h 173"/>
              <a:gd name="T90" fmla="*/ 83 w 721"/>
              <a:gd name="T91" fmla="*/ 173 h 173"/>
              <a:gd name="T92" fmla="*/ 77 w 721"/>
              <a:gd name="T93" fmla="*/ 173 h 173"/>
              <a:gd name="T94" fmla="*/ 68 w 721"/>
              <a:gd name="T95" fmla="*/ 173 h 173"/>
              <a:gd name="T96" fmla="*/ 56 w 721"/>
              <a:gd name="T97" fmla="*/ 169 h 173"/>
              <a:gd name="T98" fmla="*/ 43 w 721"/>
              <a:gd name="T99" fmla="*/ 163 h 173"/>
              <a:gd name="T100" fmla="*/ 29 w 721"/>
              <a:gd name="T101" fmla="*/ 156 h 173"/>
              <a:gd name="T102" fmla="*/ 14 w 721"/>
              <a:gd name="T103" fmla="*/ 148 h 173"/>
              <a:gd name="T104" fmla="*/ 4 w 721"/>
              <a:gd name="T105" fmla="*/ 139 h 173"/>
              <a:gd name="T106" fmla="*/ 0 w 721"/>
              <a:gd name="T107" fmla="*/ 132 h 173"/>
              <a:gd name="T108" fmla="*/ 2 w 721"/>
              <a:gd name="T109" fmla="*/ 127 h 173"/>
              <a:gd name="T110" fmla="*/ 4 w 721"/>
              <a:gd name="T111" fmla="*/ 125 h 173"/>
              <a:gd name="T112" fmla="*/ 8 w 721"/>
              <a:gd name="T113" fmla="*/ 122 h 173"/>
              <a:gd name="T114" fmla="*/ 16 w 721"/>
              <a:gd name="T115" fmla="*/ 121 h 173"/>
              <a:gd name="T116" fmla="*/ 27 w 721"/>
              <a:gd name="T117" fmla="*/ 118 h 173"/>
              <a:gd name="T118" fmla="*/ 41 w 721"/>
              <a:gd name="T119" fmla="*/ 117 h 173"/>
              <a:gd name="T120" fmla="*/ 58 w 721"/>
              <a:gd name="T121" fmla="*/ 114 h 173"/>
              <a:gd name="T122" fmla="*/ 79 w 721"/>
              <a:gd name="T123" fmla="*/ 113 h 173"/>
              <a:gd name="T124" fmla="*/ 102 w 721"/>
              <a:gd name="T125" fmla="*/ 11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21" h="173">
                <a:moveTo>
                  <a:pt x="102" y="110"/>
                </a:moveTo>
                <a:lnTo>
                  <a:pt x="115" y="107"/>
                </a:lnTo>
                <a:lnTo>
                  <a:pt x="131" y="106"/>
                </a:lnTo>
                <a:lnTo>
                  <a:pt x="144" y="103"/>
                </a:lnTo>
                <a:lnTo>
                  <a:pt x="159" y="98"/>
                </a:lnTo>
                <a:lnTo>
                  <a:pt x="175" y="96"/>
                </a:lnTo>
                <a:lnTo>
                  <a:pt x="192" y="93"/>
                </a:lnTo>
                <a:lnTo>
                  <a:pt x="207" y="89"/>
                </a:lnTo>
                <a:lnTo>
                  <a:pt x="225" y="84"/>
                </a:lnTo>
                <a:lnTo>
                  <a:pt x="244" y="80"/>
                </a:lnTo>
                <a:lnTo>
                  <a:pt x="261" y="76"/>
                </a:lnTo>
                <a:lnTo>
                  <a:pt x="299" y="67"/>
                </a:lnTo>
                <a:lnTo>
                  <a:pt x="338" y="56"/>
                </a:lnTo>
                <a:lnTo>
                  <a:pt x="380" y="46"/>
                </a:lnTo>
                <a:lnTo>
                  <a:pt x="401" y="41"/>
                </a:lnTo>
                <a:lnTo>
                  <a:pt x="420" y="35"/>
                </a:lnTo>
                <a:lnTo>
                  <a:pt x="439" y="31"/>
                </a:lnTo>
                <a:lnTo>
                  <a:pt x="456" y="27"/>
                </a:lnTo>
                <a:lnTo>
                  <a:pt x="473" y="22"/>
                </a:lnTo>
                <a:lnTo>
                  <a:pt x="491" y="18"/>
                </a:lnTo>
                <a:lnTo>
                  <a:pt x="506" y="15"/>
                </a:lnTo>
                <a:lnTo>
                  <a:pt x="521" y="13"/>
                </a:lnTo>
                <a:lnTo>
                  <a:pt x="535" y="10"/>
                </a:lnTo>
                <a:lnTo>
                  <a:pt x="548" y="7"/>
                </a:lnTo>
                <a:lnTo>
                  <a:pt x="562" y="4"/>
                </a:lnTo>
                <a:lnTo>
                  <a:pt x="573" y="3"/>
                </a:lnTo>
                <a:lnTo>
                  <a:pt x="583" y="1"/>
                </a:lnTo>
                <a:lnTo>
                  <a:pt x="592" y="1"/>
                </a:lnTo>
                <a:lnTo>
                  <a:pt x="600" y="0"/>
                </a:lnTo>
                <a:lnTo>
                  <a:pt x="608" y="0"/>
                </a:lnTo>
                <a:lnTo>
                  <a:pt x="621" y="0"/>
                </a:lnTo>
                <a:lnTo>
                  <a:pt x="634" y="1"/>
                </a:lnTo>
                <a:lnTo>
                  <a:pt x="646" y="3"/>
                </a:lnTo>
                <a:lnTo>
                  <a:pt x="657" y="6"/>
                </a:lnTo>
                <a:lnTo>
                  <a:pt x="667" y="8"/>
                </a:lnTo>
                <a:lnTo>
                  <a:pt x="676" y="13"/>
                </a:lnTo>
                <a:lnTo>
                  <a:pt x="686" y="17"/>
                </a:lnTo>
                <a:lnTo>
                  <a:pt x="694" y="22"/>
                </a:lnTo>
                <a:lnTo>
                  <a:pt x="699" y="29"/>
                </a:lnTo>
                <a:lnTo>
                  <a:pt x="703" y="34"/>
                </a:lnTo>
                <a:lnTo>
                  <a:pt x="709" y="38"/>
                </a:lnTo>
                <a:lnTo>
                  <a:pt x="713" y="42"/>
                </a:lnTo>
                <a:lnTo>
                  <a:pt x="715" y="45"/>
                </a:lnTo>
                <a:lnTo>
                  <a:pt x="719" y="48"/>
                </a:lnTo>
                <a:lnTo>
                  <a:pt x="719" y="49"/>
                </a:lnTo>
                <a:lnTo>
                  <a:pt x="721" y="52"/>
                </a:lnTo>
                <a:lnTo>
                  <a:pt x="721" y="55"/>
                </a:lnTo>
                <a:lnTo>
                  <a:pt x="719" y="58"/>
                </a:lnTo>
                <a:lnTo>
                  <a:pt x="717" y="60"/>
                </a:lnTo>
                <a:lnTo>
                  <a:pt x="715" y="63"/>
                </a:lnTo>
                <a:lnTo>
                  <a:pt x="713" y="66"/>
                </a:lnTo>
                <a:lnTo>
                  <a:pt x="709" y="70"/>
                </a:lnTo>
                <a:lnTo>
                  <a:pt x="703" y="73"/>
                </a:lnTo>
                <a:lnTo>
                  <a:pt x="699" y="75"/>
                </a:lnTo>
                <a:lnTo>
                  <a:pt x="692" y="79"/>
                </a:lnTo>
                <a:lnTo>
                  <a:pt x="684" y="83"/>
                </a:lnTo>
                <a:lnTo>
                  <a:pt x="676" y="86"/>
                </a:lnTo>
                <a:lnTo>
                  <a:pt x="667" y="87"/>
                </a:lnTo>
                <a:lnTo>
                  <a:pt x="655" y="89"/>
                </a:lnTo>
                <a:lnTo>
                  <a:pt x="642" y="89"/>
                </a:lnTo>
                <a:lnTo>
                  <a:pt x="629" y="89"/>
                </a:lnTo>
                <a:lnTo>
                  <a:pt x="613" y="87"/>
                </a:lnTo>
                <a:lnTo>
                  <a:pt x="606" y="87"/>
                </a:lnTo>
                <a:lnTo>
                  <a:pt x="594" y="87"/>
                </a:lnTo>
                <a:lnTo>
                  <a:pt x="585" y="87"/>
                </a:lnTo>
                <a:lnTo>
                  <a:pt x="571" y="89"/>
                </a:lnTo>
                <a:lnTo>
                  <a:pt x="558" y="90"/>
                </a:lnTo>
                <a:lnTo>
                  <a:pt x="542" y="91"/>
                </a:lnTo>
                <a:lnTo>
                  <a:pt x="527" y="94"/>
                </a:lnTo>
                <a:lnTo>
                  <a:pt x="510" y="96"/>
                </a:lnTo>
                <a:lnTo>
                  <a:pt x="491" y="98"/>
                </a:lnTo>
                <a:lnTo>
                  <a:pt x="470" y="101"/>
                </a:lnTo>
                <a:lnTo>
                  <a:pt x="449" y="104"/>
                </a:lnTo>
                <a:lnTo>
                  <a:pt x="426" y="108"/>
                </a:lnTo>
                <a:lnTo>
                  <a:pt x="401" y="113"/>
                </a:lnTo>
                <a:lnTo>
                  <a:pt x="376" y="117"/>
                </a:lnTo>
                <a:lnTo>
                  <a:pt x="349" y="122"/>
                </a:lnTo>
                <a:lnTo>
                  <a:pt x="320" y="127"/>
                </a:lnTo>
                <a:lnTo>
                  <a:pt x="293" y="132"/>
                </a:lnTo>
                <a:lnTo>
                  <a:pt x="267" y="138"/>
                </a:lnTo>
                <a:lnTo>
                  <a:pt x="242" y="142"/>
                </a:lnTo>
                <a:lnTo>
                  <a:pt x="219" y="146"/>
                </a:lnTo>
                <a:lnTo>
                  <a:pt x="198" y="151"/>
                </a:lnTo>
                <a:lnTo>
                  <a:pt x="179" y="155"/>
                </a:lnTo>
                <a:lnTo>
                  <a:pt x="161" y="158"/>
                </a:lnTo>
                <a:lnTo>
                  <a:pt x="144" y="162"/>
                </a:lnTo>
                <a:lnTo>
                  <a:pt x="131" y="165"/>
                </a:lnTo>
                <a:lnTo>
                  <a:pt x="117" y="166"/>
                </a:lnTo>
                <a:lnTo>
                  <a:pt x="106" y="169"/>
                </a:lnTo>
                <a:lnTo>
                  <a:pt x="98" y="170"/>
                </a:lnTo>
                <a:lnTo>
                  <a:pt x="90" y="172"/>
                </a:lnTo>
                <a:lnTo>
                  <a:pt x="83" y="173"/>
                </a:lnTo>
                <a:lnTo>
                  <a:pt x="79" y="173"/>
                </a:lnTo>
                <a:lnTo>
                  <a:pt x="77" y="173"/>
                </a:lnTo>
                <a:lnTo>
                  <a:pt x="71" y="173"/>
                </a:lnTo>
                <a:lnTo>
                  <a:pt x="68" y="173"/>
                </a:lnTo>
                <a:lnTo>
                  <a:pt x="62" y="172"/>
                </a:lnTo>
                <a:lnTo>
                  <a:pt x="56" y="169"/>
                </a:lnTo>
                <a:lnTo>
                  <a:pt x="50" y="167"/>
                </a:lnTo>
                <a:lnTo>
                  <a:pt x="43" y="163"/>
                </a:lnTo>
                <a:lnTo>
                  <a:pt x="37" y="160"/>
                </a:lnTo>
                <a:lnTo>
                  <a:pt x="29" y="156"/>
                </a:lnTo>
                <a:lnTo>
                  <a:pt x="22" y="152"/>
                </a:lnTo>
                <a:lnTo>
                  <a:pt x="14" y="148"/>
                </a:lnTo>
                <a:lnTo>
                  <a:pt x="10" y="144"/>
                </a:lnTo>
                <a:lnTo>
                  <a:pt x="4" y="139"/>
                </a:lnTo>
                <a:lnTo>
                  <a:pt x="2" y="136"/>
                </a:lnTo>
                <a:lnTo>
                  <a:pt x="0" y="132"/>
                </a:lnTo>
                <a:lnTo>
                  <a:pt x="0" y="129"/>
                </a:lnTo>
                <a:lnTo>
                  <a:pt x="2" y="127"/>
                </a:lnTo>
                <a:lnTo>
                  <a:pt x="2" y="127"/>
                </a:lnTo>
                <a:lnTo>
                  <a:pt x="4" y="125"/>
                </a:lnTo>
                <a:lnTo>
                  <a:pt x="6" y="124"/>
                </a:lnTo>
                <a:lnTo>
                  <a:pt x="8" y="122"/>
                </a:lnTo>
                <a:lnTo>
                  <a:pt x="12" y="122"/>
                </a:lnTo>
                <a:lnTo>
                  <a:pt x="16" y="121"/>
                </a:lnTo>
                <a:lnTo>
                  <a:pt x="22" y="120"/>
                </a:lnTo>
                <a:lnTo>
                  <a:pt x="27" y="118"/>
                </a:lnTo>
                <a:lnTo>
                  <a:pt x="33" y="117"/>
                </a:lnTo>
                <a:lnTo>
                  <a:pt x="41" y="117"/>
                </a:lnTo>
                <a:lnTo>
                  <a:pt x="48" y="115"/>
                </a:lnTo>
                <a:lnTo>
                  <a:pt x="58" y="114"/>
                </a:lnTo>
                <a:lnTo>
                  <a:pt x="68" y="113"/>
                </a:lnTo>
                <a:lnTo>
                  <a:pt x="79" y="113"/>
                </a:lnTo>
                <a:lnTo>
                  <a:pt x="90" y="111"/>
                </a:lnTo>
                <a:lnTo>
                  <a:pt x="102" y="110"/>
                </a:lnTo>
                <a:lnTo>
                  <a:pt x="102" y="110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reeform 14"/>
          <p:cNvSpPr/>
          <p:nvPr/>
        </p:nvSpPr>
        <p:spPr bwMode="auto">
          <a:xfrm>
            <a:off x="1606897" y="1783744"/>
            <a:ext cx="531469" cy="1369767"/>
          </a:xfrm>
          <a:custGeom>
            <a:avLst/>
            <a:gdLst>
              <a:gd name="T0" fmla="*/ 374 w 389"/>
              <a:gd name="T1" fmla="*/ 399 h 1000"/>
              <a:gd name="T2" fmla="*/ 360 w 389"/>
              <a:gd name="T3" fmla="*/ 478 h 1000"/>
              <a:gd name="T4" fmla="*/ 341 w 389"/>
              <a:gd name="T5" fmla="*/ 564 h 1000"/>
              <a:gd name="T6" fmla="*/ 313 w 389"/>
              <a:gd name="T7" fmla="*/ 651 h 1000"/>
              <a:gd name="T8" fmla="*/ 278 w 389"/>
              <a:gd name="T9" fmla="*/ 727 h 1000"/>
              <a:gd name="T10" fmla="*/ 236 w 389"/>
              <a:gd name="T11" fmla="*/ 796 h 1000"/>
              <a:gd name="T12" fmla="*/ 184 w 389"/>
              <a:gd name="T13" fmla="*/ 861 h 1000"/>
              <a:gd name="T14" fmla="*/ 123 w 389"/>
              <a:gd name="T15" fmla="*/ 917 h 1000"/>
              <a:gd name="T16" fmla="*/ 81 w 389"/>
              <a:gd name="T17" fmla="*/ 952 h 1000"/>
              <a:gd name="T18" fmla="*/ 52 w 389"/>
              <a:gd name="T19" fmla="*/ 974 h 1000"/>
              <a:gd name="T20" fmla="*/ 29 w 389"/>
              <a:gd name="T21" fmla="*/ 989 h 1000"/>
              <a:gd name="T22" fmla="*/ 14 w 389"/>
              <a:gd name="T23" fmla="*/ 997 h 1000"/>
              <a:gd name="T24" fmla="*/ 4 w 389"/>
              <a:gd name="T25" fmla="*/ 1000 h 1000"/>
              <a:gd name="T26" fmla="*/ 0 w 389"/>
              <a:gd name="T27" fmla="*/ 996 h 1000"/>
              <a:gd name="T28" fmla="*/ 2 w 389"/>
              <a:gd name="T29" fmla="*/ 986 h 1000"/>
              <a:gd name="T30" fmla="*/ 12 w 389"/>
              <a:gd name="T31" fmla="*/ 974 h 1000"/>
              <a:gd name="T32" fmla="*/ 25 w 389"/>
              <a:gd name="T33" fmla="*/ 955 h 1000"/>
              <a:gd name="T34" fmla="*/ 46 w 389"/>
              <a:gd name="T35" fmla="*/ 933 h 1000"/>
              <a:gd name="T36" fmla="*/ 69 w 389"/>
              <a:gd name="T37" fmla="*/ 906 h 1000"/>
              <a:gd name="T38" fmla="*/ 121 w 389"/>
              <a:gd name="T39" fmla="*/ 844 h 1000"/>
              <a:gd name="T40" fmla="*/ 169 w 389"/>
              <a:gd name="T41" fmla="*/ 776 h 1000"/>
              <a:gd name="T42" fmla="*/ 211 w 389"/>
              <a:gd name="T43" fmla="*/ 700 h 1000"/>
              <a:gd name="T44" fmla="*/ 246 w 389"/>
              <a:gd name="T45" fmla="*/ 619 h 1000"/>
              <a:gd name="T46" fmla="*/ 270 w 389"/>
              <a:gd name="T47" fmla="*/ 534 h 1000"/>
              <a:gd name="T48" fmla="*/ 288 w 389"/>
              <a:gd name="T49" fmla="*/ 448 h 1000"/>
              <a:gd name="T50" fmla="*/ 295 w 389"/>
              <a:gd name="T51" fmla="*/ 400 h 1000"/>
              <a:gd name="T52" fmla="*/ 299 w 389"/>
              <a:gd name="T53" fmla="*/ 348 h 1000"/>
              <a:gd name="T54" fmla="*/ 303 w 389"/>
              <a:gd name="T55" fmla="*/ 293 h 1000"/>
              <a:gd name="T56" fmla="*/ 305 w 389"/>
              <a:gd name="T57" fmla="*/ 234 h 1000"/>
              <a:gd name="T58" fmla="*/ 303 w 389"/>
              <a:gd name="T59" fmla="*/ 181 h 1000"/>
              <a:gd name="T60" fmla="*/ 301 w 389"/>
              <a:gd name="T61" fmla="*/ 136 h 1000"/>
              <a:gd name="T62" fmla="*/ 297 w 389"/>
              <a:gd name="T63" fmla="*/ 102 h 1000"/>
              <a:gd name="T64" fmla="*/ 293 w 389"/>
              <a:gd name="T65" fmla="*/ 75 h 1000"/>
              <a:gd name="T66" fmla="*/ 286 w 389"/>
              <a:gd name="T67" fmla="*/ 58 h 1000"/>
              <a:gd name="T68" fmla="*/ 274 w 389"/>
              <a:gd name="T69" fmla="*/ 43 h 1000"/>
              <a:gd name="T70" fmla="*/ 269 w 389"/>
              <a:gd name="T71" fmla="*/ 26 h 1000"/>
              <a:gd name="T72" fmla="*/ 272 w 389"/>
              <a:gd name="T73" fmla="*/ 9 h 1000"/>
              <a:gd name="T74" fmla="*/ 284 w 389"/>
              <a:gd name="T75" fmla="*/ 0 h 1000"/>
              <a:gd name="T76" fmla="*/ 297 w 389"/>
              <a:gd name="T77" fmla="*/ 2 h 1000"/>
              <a:gd name="T78" fmla="*/ 313 w 389"/>
              <a:gd name="T79" fmla="*/ 6 h 1000"/>
              <a:gd name="T80" fmla="*/ 332 w 389"/>
              <a:gd name="T81" fmla="*/ 15 h 1000"/>
              <a:gd name="T82" fmla="*/ 355 w 389"/>
              <a:gd name="T83" fmla="*/ 27 h 1000"/>
              <a:gd name="T84" fmla="*/ 378 w 389"/>
              <a:gd name="T85" fmla="*/ 47 h 1000"/>
              <a:gd name="T86" fmla="*/ 389 w 389"/>
              <a:gd name="T87" fmla="*/ 67 h 1000"/>
              <a:gd name="T88" fmla="*/ 389 w 389"/>
              <a:gd name="T89" fmla="*/ 78 h 1000"/>
              <a:gd name="T90" fmla="*/ 389 w 389"/>
              <a:gd name="T91" fmla="*/ 93 h 1000"/>
              <a:gd name="T92" fmla="*/ 389 w 389"/>
              <a:gd name="T93" fmla="*/ 112 h 1000"/>
              <a:gd name="T94" fmla="*/ 389 w 389"/>
              <a:gd name="T95" fmla="*/ 134 h 1000"/>
              <a:gd name="T96" fmla="*/ 389 w 389"/>
              <a:gd name="T97" fmla="*/ 161 h 1000"/>
              <a:gd name="T98" fmla="*/ 389 w 389"/>
              <a:gd name="T99" fmla="*/ 212 h 1000"/>
              <a:gd name="T100" fmla="*/ 385 w 389"/>
              <a:gd name="T101" fmla="*/ 279 h 1000"/>
              <a:gd name="T102" fmla="*/ 380 w 389"/>
              <a:gd name="T103" fmla="*/ 35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89" h="1000">
                <a:moveTo>
                  <a:pt x="380" y="350"/>
                </a:moveTo>
                <a:lnTo>
                  <a:pt x="376" y="374"/>
                </a:lnTo>
                <a:lnTo>
                  <a:pt x="374" y="399"/>
                </a:lnTo>
                <a:lnTo>
                  <a:pt x="370" y="424"/>
                </a:lnTo>
                <a:lnTo>
                  <a:pt x="366" y="451"/>
                </a:lnTo>
                <a:lnTo>
                  <a:pt x="360" y="478"/>
                </a:lnTo>
                <a:lnTo>
                  <a:pt x="355" y="506"/>
                </a:lnTo>
                <a:lnTo>
                  <a:pt x="349" y="534"/>
                </a:lnTo>
                <a:lnTo>
                  <a:pt x="341" y="564"/>
                </a:lnTo>
                <a:lnTo>
                  <a:pt x="334" y="595"/>
                </a:lnTo>
                <a:lnTo>
                  <a:pt x="324" y="623"/>
                </a:lnTo>
                <a:lnTo>
                  <a:pt x="313" y="651"/>
                </a:lnTo>
                <a:lnTo>
                  <a:pt x="303" y="678"/>
                </a:lnTo>
                <a:lnTo>
                  <a:pt x="290" y="703"/>
                </a:lnTo>
                <a:lnTo>
                  <a:pt x="278" y="727"/>
                </a:lnTo>
                <a:lnTo>
                  <a:pt x="265" y="751"/>
                </a:lnTo>
                <a:lnTo>
                  <a:pt x="251" y="772"/>
                </a:lnTo>
                <a:lnTo>
                  <a:pt x="236" y="796"/>
                </a:lnTo>
                <a:lnTo>
                  <a:pt x="221" y="819"/>
                </a:lnTo>
                <a:lnTo>
                  <a:pt x="203" y="840"/>
                </a:lnTo>
                <a:lnTo>
                  <a:pt x="184" y="861"/>
                </a:lnTo>
                <a:lnTo>
                  <a:pt x="165" y="879"/>
                </a:lnTo>
                <a:lnTo>
                  <a:pt x="144" y="899"/>
                </a:lnTo>
                <a:lnTo>
                  <a:pt x="123" y="917"/>
                </a:lnTo>
                <a:lnTo>
                  <a:pt x="102" y="934"/>
                </a:lnTo>
                <a:lnTo>
                  <a:pt x="90" y="944"/>
                </a:lnTo>
                <a:lnTo>
                  <a:pt x="81" y="952"/>
                </a:lnTo>
                <a:lnTo>
                  <a:pt x="69" y="961"/>
                </a:lnTo>
                <a:lnTo>
                  <a:pt x="60" y="968"/>
                </a:lnTo>
                <a:lnTo>
                  <a:pt x="52" y="974"/>
                </a:lnTo>
                <a:lnTo>
                  <a:pt x="44" y="979"/>
                </a:lnTo>
                <a:lnTo>
                  <a:pt x="37" y="985"/>
                </a:lnTo>
                <a:lnTo>
                  <a:pt x="29" y="989"/>
                </a:lnTo>
                <a:lnTo>
                  <a:pt x="23" y="992"/>
                </a:lnTo>
                <a:lnTo>
                  <a:pt x="20" y="995"/>
                </a:lnTo>
                <a:lnTo>
                  <a:pt x="14" y="997"/>
                </a:lnTo>
                <a:lnTo>
                  <a:pt x="10" y="999"/>
                </a:lnTo>
                <a:lnTo>
                  <a:pt x="6" y="999"/>
                </a:lnTo>
                <a:lnTo>
                  <a:pt x="4" y="1000"/>
                </a:lnTo>
                <a:lnTo>
                  <a:pt x="2" y="999"/>
                </a:lnTo>
                <a:lnTo>
                  <a:pt x="0" y="999"/>
                </a:lnTo>
                <a:lnTo>
                  <a:pt x="0" y="996"/>
                </a:lnTo>
                <a:lnTo>
                  <a:pt x="0" y="993"/>
                </a:lnTo>
                <a:lnTo>
                  <a:pt x="2" y="990"/>
                </a:lnTo>
                <a:lnTo>
                  <a:pt x="2" y="986"/>
                </a:lnTo>
                <a:lnTo>
                  <a:pt x="6" y="982"/>
                </a:lnTo>
                <a:lnTo>
                  <a:pt x="8" y="978"/>
                </a:lnTo>
                <a:lnTo>
                  <a:pt x="12" y="974"/>
                </a:lnTo>
                <a:lnTo>
                  <a:pt x="16" y="968"/>
                </a:lnTo>
                <a:lnTo>
                  <a:pt x="21" y="961"/>
                </a:lnTo>
                <a:lnTo>
                  <a:pt x="25" y="955"/>
                </a:lnTo>
                <a:lnTo>
                  <a:pt x="33" y="948"/>
                </a:lnTo>
                <a:lnTo>
                  <a:pt x="39" y="941"/>
                </a:lnTo>
                <a:lnTo>
                  <a:pt x="46" y="933"/>
                </a:lnTo>
                <a:lnTo>
                  <a:pt x="54" y="924"/>
                </a:lnTo>
                <a:lnTo>
                  <a:pt x="62" y="916"/>
                </a:lnTo>
                <a:lnTo>
                  <a:pt x="69" y="906"/>
                </a:lnTo>
                <a:lnTo>
                  <a:pt x="88" y="886"/>
                </a:lnTo>
                <a:lnTo>
                  <a:pt x="106" y="865"/>
                </a:lnTo>
                <a:lnTo>
                  <a:pt x="121" y="844"/>
                </a:lnTo>
                <a:lnTo>
                  <a:pt x="138" y="823"/>
                </a:lnTo>
                <a:lnTo>
                  <a:pt x="154" y="800"/>
                </a:lnTo>
                <a:lnTo>
                  <a:pt x="169" y="776"/>
                </a:lnTo>
                <a:lnTo>
                  <a:pt x="184" y="752"/>
                </a:lnTo>
                <a:lnTo>
                  <a:pt x="198" y="727"/>
                </a:lnTo>
                <a:lnTo>
                  <a:pt x="211" y="700"/>
                </a:lnTo>
                <a:lnTo>
                  <a:pt x="224" y="674"/>
                </a:lnTo>
                <a:lnTo>
                  <a:pt x="236" y="645"/>
                </a:lnTo>
                <a:lnTo>
                  <a:pt x="246" y="619"/>
                </a:lnTo>
                <a:lnTo>
                  <a:pt x="255" y="590"/>
                </a:lnTo>
                <a:lnTo>
                  <a:pt x="265" y="562"/>
                </a:lnTo>
                <a:lnTo>
                  <a:pt x="270" y="534"/>
                </a:lnTo>
                <a:lnTo>
                  <a:pt x="278" y="506"/>
                </a:lnTo>
                <a:lnTo>
                  <a:pt x="284" y="478"/>
                </a:lnTo>
                <a:lnTo>
                  <a:pt x="288" y="448"/>
                </a:lnTo>
                <a:lnTo>
                  <a:pt x="291" y="433"/>
                </a:lnTo>
                <a:lnTo>
                  <a:pt x="293" y="416"/>
                </a:lnTo>
                <a:lnTo>
                  <a:pt x="295" y="400"/>
                </a:lnTo>
                <a:lnTo>
                  <a:pt x="297" y="384"/>
                </a:lnTo>
                <a:lnTo>
                  <a:pt x="299" y="367"/>
                </a:lnTo>
                <a:lnTo>
                  <a:pt x="299" y="348"/>
                </a:lnTo>
                <a:lnTo>
                  <a:pt x="301" y="331"/>
                </a:lnTo>
                <a:lnTo>
                  <a:pt x="303" y="313"/>
                </a:lnTo>
                <a:lnTo>
                  <a:pt x="303" y="293"/>
                </a:lnTo>
                <a:lnTo>
                  <a:pt x="303" y="275"/>
                </a:lnTo>
                <a:lnTo>
                  <a:pt x="305" y="255"/>
                </a:lnTo>
                <a:lnTo>
                  <a:pt x="305" y="234"/>
                </a:lnTo>
                <a:lnTo>
                  <a:pt x="305" y="216"/>
                </a:lnTo>
                <a:lnTo>
                  <a:pt x="305" y="198"/>
                </a:lnTo>
                <a:lnTo>
                  <a:pt x="303" y="181"/>
                </a:lnTo>
                <a:lnTo>
                  <a:pt x="303" y="165"/>
                </a:lnTo>
                <a:lnTo>
                  <a:pt x="303" y="150"/>
                </a:lnTo>
                <a:lnTo>
                  <a:pt x="301" y="136"/>
                </a:lnTo>
                <a:lnTo>
                  <a:pt x="301" y="123"/>
                </a:lnTo>
                <a:lnTo>
                  <a:pt x="299" y="112"/>
                </a:lnTo>
                <a:lnTo>
                  <a:pt x="297" y="102"/>
                </a:lnTo>
                <a:lnTo>
                  <a:pt x="297" y="92"/>
                </a:lnTo>
                <a:lnTo>
                  <a:pt x="295" y="84"/>
                </a:lnTo>
                <a:lnTo>
                  <a:pt x="293" y="75"/>
                </a:lnTo>
                <a:lnTo>
                  <a:pt x="291" y="69"/>
                </a:lnTo>
                <a:lnTo>
                  <a:pt x="288" y="64"/>
                </a:lnTo>
                <a:lnTo>
                  <a:pt x="286" y="58"/>
                </a:lnTo>
                <a:lnTo>
                  <a:pt x="284" y="55"/>
                </a:lnTo>
                <a:lnTo>
                  <a:pt x="278" y="48"/>
                </a:lnTo>
                <a:lnTo>
                  <a:pt x="274" y="43"/>
                </a:lnTo>
                <a:lnTo>
                  <a:pt x="270" y="37"/>
                </a:lnTo>
                <a:lnTo>
                  <a:pt x="270" y="31"/>
                </a:lnTo>
                <a:lnTo>
                  <a:pt x="269" y="26"/>
                </a:lnTo>
                <a:lnTo>
                  <a:pt x="270" y="20"/>
                </a:lnTo>
                <a:lnTo>
                  <a:pt x="270" y="15"/>
                </a:lnTo>
                <a:lnTo>
                  <a:pt x="272" y="9"/>
                </a:lnTo>
                <a:lnTo>
                  <a:pt x="274" y="5"/>
                </a:lnTo>
                <a:lnTo>
                  <a:pt x="278" y="2"/>
                </a:lnTo>
                <a:lnTo>
                  <a:pt x="284" y="0"/>
                </a:lnTo>
                <a:lnTo>
                  <a:pt x="290" y="0"/>
                </a:lnTo>
                <a:lnTo>
                  <a:pt x="293" y="0"/>
                </a:lnTo>
                <a:lnTo>
                  <a:pt x="297" y="2"/>
                </a:lnTo>
                <a:lnTo>
                  <a:pt x="301" y="3"/>
                </a:lnTo>
                <a:lnTo>
                  <a:pt x="307" y="5"/>
                </a:lnTo>
                <a:lnTo>
                  <a:pt x="313" y="6"/>
                </a:lnTo>
                <a:lnTo>
                  <a:pt x="318" y="9"/>
                </a:lnTo>
                <a:lnTo>
                  <a:pt x="324" y="12"/>
                </a:lnTo>
                <a:lnTo>
                  <a:pt x="332" y="15"/>
                </a:lnTo>
                <a:lnTo>
                  <a:pt x="337" y="17"/>
                </a:lnTo>
                <a:lnTo>
                  <a:pt x="343" y="22"/>
                </a:lnTo>
                <a:lnTo>
                  <a:pt x="355" y="27"/>
                </a:lnTo>
                <a:lnTo>
                  <a:pt x="364" y="34"/>
                </a:lnTo>
                <a:lnTo>
                  <a:pt x="372" y="40"/>
                </a:lnTo>
                <a:lnTo>
                  <a:pt x="378" y="47"/>
                </a:lnTo>
                <a:lnTo>
                  <a:pt x="383" y="54"/>
                </a:lnTo>
                <a:lnTo>
                  <a:pt x="387" y="60"/>
                </a:lnTo>
                <a:lnTo>
                  <a:pt x="389" y="67"/>
                </a:lnTo>
                <a:lnTo>
                  <a:pt x="389" y="69"/>
                </a:lnTo>
                <a:lnTo>
                  <a:pt x="389" y="74"/>
                </a:lnTo>
                <a:lnTo>
                  <a:pt x="389" y="78"/>
                </a:lnTo>
                <a:lnTo>
                  <a:pt x="389" y="82"/>
                </a:lnTo>
                <a:lnTo>
                  <a:pt x="389" y="88"/>
                </a:lnTo>
                <a:lnTo>
                  <a:pt x="389" y="93"/>
                </a:lnTo>
                <a:lnTo>
                  <a:pt x="389" y="99"/>
                </a:lnTo>
                <a:lnTo>
                  <a:pt x="389" y="106"/>
                </a:lnTo>
                <a:lnTo>
                  <a:pt x="389" y="112"/>
                </a:lnTo>
                <a:lnTo>
                  <a:pt x="389" y="119"/>
                </a:lnTo>
                <a:lnTo>
                  <a:pt x="389" y="127"/>
                </a:lnTo>
                <a:lnTo>
                  <a:pt x="389" y="134"/>
                </a:lnTo>
                <a:lnTo>
                  <a:pt x="389" y="143"/>
                </a:lnTo>
                <a:lnTo>
                  <a:pt x="389" y="153"/>
                </a:lnTo>
                <a:lnTo>
                  <a:pt x="389" y="161"/>
                </a:lnTo>
                <a:lnTo>
                  <a:pt x="389" y="171"/>
                </a:lnTo>
                <a:lnTo>
                  <a:pt x="389" y="191"/>
                </a:lnTo>
                <a:lnTo>
                  <a:pt x="389" y="212"/>
                </a:lnTo>
                <a:lnTo>
                  <a:pt x="387" y="233"/>
                </a:lnTo>
                <a:lnTo>
                  <a:pt x="385" y="255"/>
                </a:lnTo>
                <a:lnTo>
                  <a:pt x="385" y="279"/>
                </a:lnTo>
                <a:lnTo>
                  <a:pt x="383" y="302"/>
                </a:lnTo>
                <a:lnTo>
                  <a:pt x="380" y="350"/>
                </a:lnTo>
                <a:lnTo>
                  <a:pt x="380" y="350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reeform 15"/>
          <p:cNvSpPr/>
          <p:nvPr/>
        </p:nvSpPr>
        <p:spPr bwMode="auto">
          <a:xfrm>
            <a:off x="2341092" y="1717995"/>
            <a:ext cx="186288" cy="1616325"/>
          </a:xfrm>
          <a:custGeom>
            <a:avLst/>
            <a:gdLst>
              <a:gd name="T0" fmla="*/ 120 w 136"/>
              <a:gd name="T1" fmla="*/ 383 h 1180"/>
              <a:gd name="T2" fmla="*/ 122 w 136"/>
              <a:gd name="T3" fmla="*/ 451 h 1180"/>
              <a:gd name="T4" fmla="*/ 122 w 136"/>
              <a:gd name="T5" fmla="*/ 524 h 1180"/>
              <a:gd name="T6" fmla="*/ 124 w 136"/>
              <a:gd name="T7" fmla="*/ 601 h 1180"/>
              <a:gd name="T8" fmla="*/ 124 w 136"/>
              <a:gd name="T9" fmla="*/ 683 h 1180"/>
              <a:gd name="T10" fmla="*/ 124 w 136"/>
              <a:gd name="T11" fmla="*/ 770 h 1180"/>
              <a:gd name="T12" fmla="*/ 122 w 136"/>
              <a:gd name="T13" fmla="*/ 854 h 1180"/>
              <a:gd name="T14" fmla="*/ 120 w 136"/>
              <a:gd name="T15" fmla="*/ 927 h 1180"/>
              <a:gd name="T16" fmla="*/ 116 w 136"/>
              <a:gd name="T17" fmla="*/ 989 h 1180"/>
              <a:gd name="T18" fmla="*/ 113 w 136"/>
              <a:gd name="T19" fmla="*/ 1041 h 1180"/>
              <a:gd name="T20" fmla="*/ 107 w 136"/>
              <a:gd name="T21" fmla="*/ 1082 h 1180"/>
              <a:gd name="T22" fmla="*/ 101 w 136"/>
              <a:gd name="T23" fmla="*/ 1115 h 1180"/>
              <a:gd name="T24" fmla="*/ 95 w 136"/>
              <a:gd name="T25" fmla="*/ 1141 h 1180"/>
              <a:gd name="T26" fmla="*/ 92 w 136"/>
              <a:gd name="T27" fmla="*/ 1161 h 1180"/>
              <a:gd name="T28" fmla="*/ 86 w 136"/>
              <a:gd name="T29" fmla="*/ 1175 h 1180"/>
              <a:gd name="T30" fmla="*/ 82 w 136"/>
              <a:gd name="T31" fmla="*/ 1180 h 1180"/>
              <a:gd name="T32" fmla="*/ 78 w 136"/>
              <a:gd name="T33" fmla="*/ 1179 h 1180"/>
              <a:gd name="T34" fmla="*/ 72 w 136"/>
              <a:gd name="T35" fmla="*/ 1166 h 1180"/>
              <a:gd name="T36" fmla="*/ 69 w 136"/>
              <a:gd name="T37" fmla="*/ 1142 h 1180"/>
              <a:gd name="T38" fmla="*/ 65 w 136"/>
              <a:gd name="T39" fmla="*/ 1108 h 1180"/>
              <a:gd name="T40" fmla="*/ 63 w 136"/>
              <a:gd name="T41" fmla="*/ 1065 h 1180"/>
              <a:gd name="T42" fmla="*/ 59 w 136"/>
              <a:gd name="T43" fmla="*/ 1011 h 1180"/>
              <a:gd name="T44" fmla="*/ 55 w 136"/>
              <a:gd name="T45" fmla="*/ 951 h 1180"/>
              <a:gd name="T46" fmla="*/ 53 w 136"/>
              <a:gd name="T47" fmla="*/ 885 h 1180"/>
              <a:gd name="T48" fmla="*/ 51 w 136"/>
              <a:gd name="T49" fmla="*/ 813 h 1180"/>
              <a:gd name="T50" fmla="*/ 49 w 136"/>
              <a:gd name="T51" fmla="*/ 737 h 1180"/>
              <a:gd name="T52" fmla="*/ 49 w 136"/>
              <a:gd name="T53" fmla="*/ 654 h 1180"/>
              <a:gd name="T54" fmla="*/ 47 w 136"/>
              <a:gd name="T55" fmla="*/ 490 h 1180"/>
              <a:gd name="T56" fmla="*/ 44 w 136"/>
              <a:gd name="T57" fmla="*/ 386 h 1180"/>
              <a:gd name="T58" fmla="*/ 42 w 136"/>
              <a:gd name="T59" fmla="*/ 313 h 1180"/>
              <a:gd name="T60" fmla="*/ 38 w 136"/>
              <a:gd name="T61" fmla="*/ 242 h 1180"/>
              <a:gd name="T62" fmla="*/ 36 w 136"/>
              <a:gd name="T63" fmla="*/ 180 h 1180"/>
              <a:gd name="T64" fmla="*/ 30 w 136"/>
              <a:gd name="T65" fmla="*/ 128 h 1180"/>
              <a:gd name="T66" fmla="*/ 24 w 136"/>
              <a:gd name="T67" fmla="*/ 88 h 1180"/>
              <a:gd name="T68" fmla="*/ 21 w 136"/>
              <a:gd name="T69" fmla="*/ 59 h 1180"/>
              <a:gd name="T70" fmla="*/ 13 w 136"/>
              <a:gd name="T71" fmla="*/ 42 h 1180"/>
              <a:gd name="T72" fmla="*/ 3 w 136"/>
              <a:gd name="T73" fmla="*/ 34 h 1180"/>
              <a:gd name="T74" fmla="*/ 0 w 136"/>
              <a:gd name="T75" fmla="*/ 19 h 1180"/>
              <a:gd name="T76" fmla="*/ 7 w 136"/>
              <a:gd name="T77" fmla="*/ 0 h 1180"/>
              <a:gd name="T78" fmla="*/ 47 w 136"/>
              <a:gd name="T79" fmla="*/ 21 h 1180"/>
              <a:gd name="T80" fmla="*/ 80 w 136"/>
              <a:gd name="T81" fmla="*/ 42 h 1180"/>
              <a:gd name="T82" fmla="*/ 105 w 136"/>
              <a:gd name="T83" fmla="*/ 61 h 1180"/>
              <a:gd name="T84" fmla="*/ 124 w 136"/>
              <a:gd name="T85" fmla="*/ 76 h 1180"/>
              <a:gd name="T86" fmla="*/ 134 w 136"/>
              <a:gd name="T87" fmla="*/ 89 h 1180"/>
              <a:gd name="T88" fmla="*/ 136 w 136"/>
              <a:gd name="T89" fmla="*/ 106 h 1180"/>
              <a:gd name="T90" fmla="*/ 134 w 136"/>
              <a:gd name="T91" fmla="*/ 128 h 1180"/>
              <a:gd name="T92" fmla="*/ 130 w 136"/>
              <a:gd name="T93" fmla="*/ 151 h 1180"/>
              <a:gd name="T94" fmla="*/ 124 w 136"/>
              <a:gd name="T95" fmla="*/ 165 h 1180"/>
              <a:gd name="T96" fmla="*/ 120 w 136"/>
              <a:gd name="T97" fmla="*/ 189 h 1180"/>
              <a:gd name="T98" fmla="*/ 116 w 136"/>
              <a:gd name="T99" fmla="*/ 224 h 1180"/>
              <a:gd name="T100" fmla="*/ 116 w 136"/>
              <a:gd name="T101" fmla="*/ 268 h 1180"/>
              <a:gd name="T102" fmla="*/ 118 w 136"/>
              <a:gd name="T103" fmla="*/ 321 h 1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6" h="1180">
                <a:moveTo>
                  <a:pt x="118" y="341"/>
                </a:moveTo>
                <a:lnTo>
                  <a:pt x="118" y="362"/>
                </a:lnTo>
                <a:lnTo>
                  <a:pt x="120" y="383"/>
                </a:lnTo>
                <a:lnTo>
                  <a:pt x="120" y="406"/>
                </a:lnTo>
                <a:lnTo>
                  <a:pt x="122" y="428"/>
                </a:lnTo>
                <a:lnTo>
                  <a:pt x="122" y="451"/>
                </a:lnTo>
                <a:lnTo>
                  <a:pt x="122" y="475"/>
                </a:lnTo>
                <a:lnTo>
                  <a:pt x="122" y="499"/>
                </a:lnTo>
                <a:lnTo>
                  <a:pt x="122" y="524"/>
                </a:lnTo>
                <a:lnTo>
                  <a:pt x="124" y="549"/>
                </a:lnTo>
                <a:lnTo>
                  <a:pt x="124" y="575"/>
                </a:lnTo>
                <a:lnTo>
                  <a:pt x="124" y="601"/>
                </a:lnTo>
                <a:lnTo>
                  <a:pt x="124" y="628"/>
                </a:lnTo>
                <a:lnTo>
                  <a:pt x="124" y="655"/>
                </a:lnTo>
                <a:lnTo>
                  <a:pt x="124" y="683"/>
                </a:lnTo>
                <a:lnTo>
                  <a:pt x="124" y="711"/>
                </a:lnTo>
                <a:lnTo>
                  <a:pt x="124" y="741"/>
                </a:lnTo>
                <a:lnTo>
                  <a:pt x="124" y="770"/>
                </a:lnTo>
                <a:lnTo>
                  <a:pt x="124" y="799"/>
                </a:lnTo>
                <a:lnTo>
                  <a:pt x="122" y="827"/>
                </a:lnTo>
                <a:lnTo>
                  <a:pt x="122" y="854"/>
                </a:lnTo>
                <a:lnTo>
                  <a:pt x="122" y="879"/>
                </a:lnTo>
                <a:lnTo>
                  <a:pt x="122" y="903"/>
                </a:lnTo>
                <a:lnTo>
                  <a:pt x="120" y="927"/>
                </a:lnTo>
                <a:lnTo>
                  <a:pt x="120" y="948"/>
                </a:lnTo>
                <a:lnTo>
                  <a:pt x="118" y="969"/>
                </a:lnTo>
                <a:lnTo>
                  <a:pt x="116" y="989"/>
                </a:lnTo>
                <a:lnTo>
                  <a:pt x="116" y="1007"/>
                </a:lnTo>
                <a:lnTo>
                  <a:pt x="114" y="1025"/>
                </a:lnTo>
                <a:lnTo>
                  <a:pt x="113" y="1041"/>
                </a:lnTo>
                <a:lnTo>
                  <a:pt x="111" y="1056"/>
                </a:lnTo>
                <a:lnTo>
                  <a:pt x="109" y="1069"/>
                </a:lnTo>
                <a:lnTo>
                  <a:pt x="107" y="1082"/>
                </a:lnTo>
                <a:lnTo>
                  <a:pt x="105" y="1094"/>
                </a:lnTo>
                <a:lnTo>
                  <a:pt x="103" y="1104"/>
                </a:lnTo>
                <a:lnTo>
                  <a:pt x="101" y="1115"/>
                </a:lnTo>
                <a:lnTo>
                  <a:pt x="99" y="1124"/>
                </a:lnTo>
                <a:lnTo>
                  <a:pt x="97" y="1134"/>
                </a:lnTo>
                <a:lnTo>
                  <a:pt x="95" y="1141"/>
                </a:lnTo>
                <a:lnTo>
                  <a:pt x="93" y="1149"/>
                </a:lnTo>
                <a:lnTo>
                  <a:pt x="93" y="1155"/>
                </a:lnTo>
                <a:lnTo>
                  <a:pt x="92" y="1161"/>
                </a:lnTo>
                <a:lnTo>
                  <a:pt x="90" y="1166"/>
                </a:lnTo>
                <a:lnTo>
                  <a:pt x="88" y="1170"/>
                </a:lnTo>
                <a:lnTo>
                  <a:pt x="86" y="1175"/>
                </a:lnTo>
                <a:lnTo>
                  <a:pt x="84" y="1177"/>
                </a:lnTo>
                <a:lnTo>
                  <a:pt x="84" y="1179"/>
                </a:lnTo>
                <a:lnTo>
                  <a:pt x="82" y="1180"/>
                </a:lnTo>
                <a:lnTo>
                  <a:pt x="82" y="1180"/>
                </a:lnTo>
                <a:lnTo>
                  <a:pt x="80" y="1180"/>
                </a:lnTo>
                <a:lnTo>
                  <a:pt x="78" y="1179"/>
                </a:lnTo>
                <a:lnTo>
                  <a:pt x="76" y="1175"/>
                </a:lnTo>
                <a:lnTo>
                  <a:pt x="74" y="1170"/>
                </a:lnTo>
                <a:lnTo>
                  <a:pt x="72" y="1166"/>
                </a:lnTo>
                <a:lnTo>
                  <a:pt x="70" y="1159"/>
                </a:lnTo>
                <a:lnTo>
                  <a:pt x="70" y="1151"/>
                </a:lnTo>
                <a:lnTo>
                  <a:pt x="69" y="1142"/>
                </a:lnTo>
                <a:lnTo>
                  <a:pt x="67" y="1132"/>
                </a:lnTo>
                <a:lnTo>
                  <a:pt x="67" y="1121"/>
                </a:lnTo>
                <a:lnTo>
                  <a:pt x="65" y="1108"/>
                </a:lnTo>
                <a:lnTo>
                  <a:pt x="65" y="1096"/>
                </a:lnTo>
                <a:lnTo>
                  <a:pt x="63" y="1080"/>
                </a:lnTo>
                <a:lnTo>
                  <a:pt x="63" y="1065"/>
                </a:lnTo>
                <a:lnTo>
                  <a:pt x="61" y="1048"/>
                </a:lnTo>
                <a:lnTo>
                  <a:pt x="59" y="1030"/>
                </a:lnTo>
                <a:lnTo>
                  <a:pt x="59" y="1011"/>
                </a:lnTo>
                <a:lnTo>
                  <a:pt x="57" y="992"/>
                </a:lnTo>
                <a:lnTo>
                  <a:pt x="57" y="972"/>
                </a:lnTo>
                <a:lnTo>
                  <a:pt x="55" y="951"/>
                </a:lnTo>
                <a:lnTo>
                  <a:pt x="55" y="930"/>
                </a:lnTo>
                <a:lnTo>
                  <a:pt x="55" y="907"/>
                </a:lnTo>
                <a:lnTo>
                  <a:pt x="53" y="885"/>
                </a:lnTo>
                <a:lnTo>
                  <a:pt x="53" y="862"/>
                </a:lnTo>
                <a:lnTo>
                  <a:pt x="51" y="838"/>
                </a:lnTo>
                <a:lnTo>
                  <a:pt x="51" y="813"/>
                </a:lnTo>
                <a:lnTo>
                  <a:pt x="51" y="787"/>
                </a:lnTo>
                <a:lnTo>
                  <a:pt x="49" y="762"/>
                </a:lnTo>
                <a:lnTo>
                  <a:pt x="49" y="737"/>
                </a:lnTo>
                <a:lnTo>
                  <a:pt x="49" y="708"/>
                </a:lnTo>
                <a:lnTo>
                  <a:pt x="49" y="682"/>
                </a:lnTo>
                <a:lnTo>
                  <a:pt x="49" y="654"/>
                </a:lnTo>
                <a:lnTo>
                  <a:pt x="49" y="597"/>
                </a:lnTo>
                <a:lnTo>
                  <a:pt x="47" y="544"/>
                </a:lnTo>
                <a:lnTo>
                  <a:pt x="47" y="490"/>
                </a:lnTo>
                <a:lnTo>
                  <a:pt x="46" y="438"/>
                </a:lnTo>
                <a:lnTo>
                  <a:pt x="46" y="411"/>
                </a:lnTo>
                <a:lnTo>
                  <a:pt x="44" y="386"/>
                </a:lnTo>
                <a:lnTo>
                  <a:pt x="44" y="362"/>
                </a:lnTo>
                <a:lnTo>
                  <a:pt x="42" y="337"/>
                </a:lnTo>
                <a:lnTo>
                  <a:pt x="42" y="313"/>
                </a:lnTo>
                <a:lnTo>
                  <a:pt x="40" y="289"/>
                </a:lnTo>
                <a:lnTo>
                  <a:pt x="40" y="266"/>
                </a:lnTo>
                <a:lnTo>
                  <a:pt x="38" y="242"/>
                </a:lnTo>
                <a:lnTo>
                  <a:pt x="38" y="221"/>
                </a:lnTo>
                <a:lnTo>
                  <a:pt x="36" y="200"/>
                </a:lnTo>
                <a:lnTo>
                  <a:pt x="36" y="180"/>
                </a:lnTo>
                <a:lnTo>
                  <a:pt x="34" y="162"/>
                </a:lnTo>
                <a:lnTo>
                  <a:pt x="32" y="144"/>
                </a:lnTo>
                <a:lnTo>
                  <a:pt x="30" y="128"/>
                </a:lnTo>
                <a:lnTo>
                  <a:pt x="28" y="114"/>
                </a:lnTo>
                <a:lnTo>
                  <a:pt x="26" y="100"/>
                </a:lnTo>
                <a:lnTo>
                  <a:pt x="24" y="88"/>
                </a:lnTo>
                <a:lnTo>
                  <a:pt x="24" y="78"/>
                </a:lnTo>
                <a:lnTo>
                  <a:pt x="23" y="68"/>
                </a:lnTo>
                <a:lnTo>
                  <a:pt x="21" y="59"/>
                </a:lnTo>
                <a:lnTo>
                  <a:pt x="19" y="52"/>
                </a:lnTo>
                <a:lnTo>
                  <a:pt x="17" y="47"/>
                </a:lnTo>
                <a:lnTo>
                  <a:pt x="13" y="42"/>
                </a:lnTo>
                <a:lnTo>
                  <a:pt x="11" y="40"/>
                </a:lnTo>
                <a:lnTo>
                  <a:pt x="7" y="37"/>
                </a:lnTo>
                <a:lnTo>
                  <a:pt x="3" y="34"/>
                </a:lnTo>
                <a:lnTo>
                  <a:pt x="0" y="30"/>
                </a:lnTo>
                <a:lnTo>
                  <a:pt x="0" y="24"/>
                </a:lnTo>
                <a:lnTo>
                  <a:pt x="0" y="19"/>
                </a:lnTo>
                <a:lnTo>
                  <a:pt x="2" y="13"/>
                </a:lnTo>
                <a:lnTo>
                  <a:pt x="3" y="6"/>
                </a:lnTo>
                <a:lnTo>
                  <a:pt x="7" y="0"/>
                </a:lnTo>
                <a:lnTo>
                  <a:pt x="21" y="7"/>
                </a:lnTo>
                <a:lnTo>
                  <a:pt x="34" y="14"/>
                </a:lnTo>
                <a:lnTo>
                  <a:pt x="47" y="21"/>
                </a:lnTo>
                <a:lnTo>
                  <a:pt x="59" y="28"/>
                </a:lnTo>
                <a:lnTo>
                  <a:pt x="70" y="35"/>
                </a:lnTo>
                <a:lnTo>
                  <a:pt x="80" y="42"/>
                </a:lnTo>
                <a:lnTo>
                  <a:pt x="90" y="48"/>
                </a:lnTo>
                <a:lnTo>
                  <a:pt x="99" y="55"/>
                </a:lnTo>
                <a:lnTo>
                  <a:pt x="105" y="61"/>
                </a:lnTo>
                <a:lnTo>
                  <a:pt x="113" y="66"/>
                </a:lnTo>
                <a:lnTo>
                  <a:pt x="118" y="72"/>
                </a:lnTo>
                <a:lnTo>
                  <a:pt x="124" y="76"/>
                </a:lnTo>
                <a:lnTo>
                  <a:pt x="128" y="80"/>
                </a:lnTo>
                <a:lnTo>
                  <a:pt x="130" y="85"/>
                </a:lnTo>
                <a:lnTo>
                  <a:pt x="134" y="89"/>
                </a:lnTo>
                <a:lnTo>
                  <a:pt x="134" y="92"/>
                </a:lnTo>
                <a:lnTo>
                  <a:pt x="136" y="99"/>
                </a:lnTo>
                <a:lnTo>
                  <a:pt x="136" y="106"/>
                </a:lnTo>
                <a:lnTo>
                  <a:pt x="136" y="114"/>
                </a:lnTo>
                <a:lnTo>
                  <a:pt x="136" y="121"/>
                </a:lnTo>
                <a:lnTo>
                  <a:pt x="134" y="128"/>
                </a:lnTo>
                <a:lnTo>
                  <a:pt x="134" y="137"/>
                </a:lnTo>
                <a:lnTo>
                  <a:pt x="132" y="144"/>
                </a:lnTo>
                <a:lnTo>
                  <a:pt x="130" y="151"/>
                </a:lnTo>
                <a:lnTo>
                  <a:pt x="128" y="154"/>
                </a:lnTo>
                <a:lnTo>
                  <a:pt x="126" y="159"/>
                </a:lnTo>
                <a:lnTo>
                  <a:pt x="124" y="165"/>
                </a:lnTo>
                <a:lnTo>
                  <a:pt x="122" y="172"/>
                </a:lnTo>
                <a:lnTo>
                  <a:pt x="120" y="180"/>
                </a:lnTo>
                <a:lnTo>
                  <a:pt x="120" y="189"/>
                </a:lnTo>
                <a:lnTo>
                  <a:pt x="118" y="200"/>
                </a:lnTo>
                <a:lnTo>
                  <a:pt x="118" y="211"/>
                </a:lnTo>
                <a:lnTo>
                  <a:pt x="116" y="224"/>
                </a:lnTo>
                <a:lnTo>
                  <a:pt x="116" y="237"/>
                </a:lnTo>
                <a:lnTo>
                  <a:pt x="116" y="252"/>
                </a:lnTo>
                <a:lnTo>
                  <a:pt x="116" y="268"/>
                </a:lnTo>
                <a:lnTo>
                  <a:pt x="116" y="285"/>
                </a:lnTo>
                <a:lnTo>
                  <a:pt x="116" y="302"/>
                </a:lnTo>
                <a:lnTo>
                  <a:pt x="118" y="321"/>
                </a:lnTo>
                <a:lnTo>
                  <a:pt x="118" y="341"/>
                </a:lnTo>
                <a:lnTo>
                  <a:pt x="118" y="341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16"/>
          <p:cNvSpPr/>
          <p:nvPr/>
        </p:nvSpPr>
        <p:spPr bwMode="auto">
          <a:xfrm>
            <a:off x="1461703" y="2096051"/>
            <a:ext cx="1630023" cy="309568"/>
          </a:xfrm>
          <a:custGeom>
            <a:avLst/>
            <a:gdLst>
              <a:gd name="T0" fmla="*/ 1143 w 1189"/>
              <a:gd name="T1" fmla="*/ 32 h 225"/>
              <a:gd name="T2" fmla="*/ 1172 w 1189"/>
              <a:gd name="T3" fmla="*/ 46 h 225"/>
              <a:gd name="T4" fmla="*/ 1185 w 1189"/>
              <a:gd name="T5" fmla="*/ 60 h 225"/>
              <a:gd name="T6" fmla="*/ 1189 w 1189"/>
              <a:gd name="T7" fmla="*/ 74 h 225"/>
              <a:gd name="T8" fmla="*/ 1189 w 1189"/>
              <a:gd name="T9" fmla="*/ 86 h 225"/>
              <a:gd name="T10" fmla="*/ 1185 w 1189"/>
              <a:gd name="T11" fmla="*/ 93 h 225"/>
              <a:gd name="T12" fmla="*/ 1178 w 1189"/>
              <a:gd name="T13" fmla="*/ 95 h 225"/>
              <a:gd name="T14" fmla="*/ 1159 w 1189"/>
              <a:gd name="T15" fmla="*/ 98 h 225"/>
              <a:gd name="T16" fmla="*/ 1128 w 1189"/>
              <a:gd name="T17" fmla="*/ 101 h 225"/>
              <a:gd name="T18" fmla="*/ 1088 w 1189"/>
              <a:gd name="T19" fmla="*/ 102 h 225"/>
              <a:gd name="T20" fmla="*/ 1040 w 1189"/>
              <a:gd name="T21" fmla="*/ 104 h 225"/>
              <a:gd name="T22" fmla="*/ 981 w 1189"/>
              <a:gd name="T23" fmla="*/ 105 h 225"/>
              <a:gd name="T24" fmla="*/ 904 w 1189"/>
              <a:gd name="T25" fmla="*/ 109 h 225"/>
              <a:gd name="T26" fmla="*/ 814 w 1189"/>
              <a:gd name="T27" fmla="*/ 118 h 225"/>
              <a:gd name="T28" fmla="*/ 709 w 1189"/>
              <a:gd name="T29" fmla="*/ 131 h 225"/>
              <a:gd name="T30" fmla="*/ 588 w 1189"/>
              <a:gd name="T31" fmla="*/ 147 h 225"/>
              <a:gd name="T32" fmla="*/ 477 w 1189"/>
              <a:gd name="T33" fmla="*/ 166 h 225"/>
              <a:gd name="T34" fmla="*/ 412 w 1189"/>
              <a:gd name="T35" fmla="*/ 176 h 225"/>
              <a:gd name="T36" fmla="*/ 352 w 1189"/>
              <a:gd name="T37" fmla="*/ 185 h 225"/>
              <a:gd name="T38" fmla="*/ 301 w 1189"/>
              <a:gd name="T39" fmla="*/ 195 h 225"/>
              <a:gd name="T40" fmla="*/ 255 w 1189"/>
              <a:gd name="T41" fmla="*/ 202 h 225"/>
              <a:gd name="T42" fmla="*/ 215 w 1189"/>
              <a:gd name="T43" fmla="*/ 209 h 225"/>
              <a:gd name="T44" fmla="*/ 182 w 1189"/>
              <a:gd name="T45" fmla="*/ 215 h 225"/>
              <a:gd name="T46" fmla="*/ 153 w 1189"/>
              <a:gd name="T47" fmla="*/ 219 h 225"/>
              <a:gd name="T48" fmla="*/ 132 w 1189"/>
              <a:gd name="T49" fmla="*/ 222 h 225"/>
              <a:gd name="T50" fmla="*/ 117 w 1189"/>
              <a:gd name="T51" fmla="*/ 225 h 225"/>
              <a:gd name="T52" fmla="*/ 107 w 1189"/>
              <a:gd name="T53" fmla="*/ 225 h 225"/>
              <a:gd name="T54" fmla="*/ 94 w 1189"/>
              <a:gd name="T55" fmla="*/ 224 h 225"/>
              <a:gd name="T56" fmla="*/ 69 w 1189"/>
              <a:gd name="T57" fmla="*/ 218 h 225"/>
              <a:gd name="T58" fmla="*/ 42 w 1189"/>
              <a:gd name="T59" fmla="*/ 202 h 225"/>
              <a:gd name="T60" fmla="*/ 17 w 1189"/>
              <a:gd name="T61" fmla="*/ 185 h 225"/>
              <a:gd name="T62" fmla="*/ 2 w 1189"/>
              <a:gd name="T63" fmla="*/ 173 h 225"/>
              <a:gd name="T64" fmla="*/ 0 w 1189"/>
              <a:gd name="T65" fmla="*/ 166 h 225"/>
              <a:gd name="T66" fmla="*/ 12 w 1189"/>
              <a:gd name="T67" fmla="*/ 163 h 225"/>
              <a:gd name="T68" fmla="*/ 35 w 1189"/>
              <a:gd name="T69" fmla="*/ 162 h 225"/>
              <a:gd name="T70" fmla="*/ 54 w 1189"/>
              <a:gd name="T71" fmla="*/ 162 h 225"/>
              <a:gd name="T72" fmla="*/ 75 w 1189"/>
              <a:gd name="T73" fmla="*/ 160 h 225"/>
              <a:gd name="T74" fmla="*/ 107 w 1189"/>
              <a:gd name="T75" fmla="*/ 157 h 225"/>
              <a:gd name="T76" fmla="*/ 148 w 1189"/>
              <a:gd name="T77" fmla="*/ 152 h 225"/>
              <a:gd name="T78" fmla="*/ 197 w 1189"/>
              <a:gd name="T79" fmla="*/ 145 h 225"/>
              <a:gd name="T80" fmla="*/ 255 w 1189"/>
              <a:gd name="T81" fmla="*/ 136 h 225"/>
              <a:gd name="T82" fmla="*/ 362 w 1189"/>
              <a:gd name="T83" fmla="*/ 119 h 225"/>
              <a:gd name="T84" fmla="*/ 483 w 1189"/>
              <a:gd name="T85" fmla="*/ 100 h 225"/>
              <a:gd name="T86" fmla="*/ 590 w 1189"/>
              <a:gd name="T87" fmla="*/ 80 h 225"/>
              <a:gd name="T88" fmla="*/ 862 w 1189"/>
              <a:gd name="T89" fmla="*/ 29 h 225"/>
              <a:gd name="T90" fmla="*/ 908 w 1189"/>
              <a:gd name="T91" fmla="*/ 19 h 225"/>
              <a:gd name="T92" fmla="*/ 948 w 1189"/>
              <a:gd name="T93" fmla="*/ 11 h 225"/>
              <a:gd name="T94" fmla="*/ 981 w 1189"/>
              <a:gd name="T95" fmla="*/ 5 h 225"/>
              <a:gd name="T96" fmla="*/ 1007 w 1189"/>
              <a:gd name="T97" fmla="*/ 1 h 225"/>
              <a:gd name="T98" fmla="*/ 1027 w 1189"/>
              <a:gd name="T99" fmla="*/ 0 h 225"/>
              <a:gd name="T100" fmla="*/ 1049 w 1189"/>
              <a:gd name="T101" fmla="*/ 1 h 225"/>
              <a:gd name="T102" fmla="*/ 1078 w 1189"/>
              <a:gd name="T103" fmla="*/ 8 h 225"/>
              <a:gd name="T104" fmla="*/ 1117 w 1189"/>
              <a:gd name="T105" fmla="*/ 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89" h="225">
                <a:moveTo>
                  <a:pt x="1117" y="22"/>
                </a:moveTo>
                <a:lnTo>
                  <a:pt x="1130" y="28"/>
                </a:lnTo>
                <a:lnTo>
                  <a:pt x="1143" y="32"/>
                </a:lnTo>
                <a:lnTo>
                  <a:pt x="1153" y="36"/>
                </a:lnTo>
                <a:lnTo>
                  <a:pt x="1162" y="40"/>
                </a:lnTo>
                <a:lnTo>
                  <a:pt x="1172" y="46"/>
                </a:lnTo>
                <a:lnTo>
                  <a:pt x="1178" y="52"/>
                </a:lnTo>
                <a:lnTo>
                  <a:pt x="1184" y="57"/>
                </a:lnTo>
                <a:lnTo>
                  <a:pt x="1185" y="60"/>
                </a:lnTo>
                <a:lnTo>
                  <a:pt x="1185" y="63"/>
                </a:lnTo>
                <a:lnTo>
                  <a:pt x="1187" y="69"/>
                </a:lnTo>
                <a:lnTo>
                  <a:pt x="1189" y="74"/>
                </a:lnTo>
                <a:lnTo>
                  <a:pt x="1189" y="78"/>
                </a:lnTo>
                <a:lnTo>
                  <a:pt x="1189" y="83"/>
                </a:lnTo>
                <a:lnTo>
                  <a:pt x="1189" y="86"/>
                </a:lnTo>
                <a:lnTo>
                  <a:pt x="1189" y="88"/>
                </a:lnTo>
                <a:lnTo>
                  <a:pt x="1187" y="90"/>
                </a:lnTo>
                <a:lnTo>
                  <a:pt x="1185" y="93"/>
                </a:lnTo>
                <a:lnTo>
                  <a:pt x="1184" y="94"/>
                </a:lnTo>
                <a:lnTo>
                  <a:pt x="1182" y="94"/>
                </a:lnTo>
                <a:lnTo>
                  <a:pt x="1178" y="95"/>
                </a:lnTo>
                <a:lnTo>
                  <a:pt x="1172" y="97"/>
                </a:lnTo>
                <a:lnTo>
                  <a:pt x="1166" y="97"/>
                </a:lnTo>
                <a:lnTo>
                  <a:pt x="1159" y="98"/>
                </a:lnTo>
                <a:lnTo>
                  <a:pt x="1149" y="100"/>
                </a:lnTo>
                <a:lnTo>
                  <a:pt x="1139" y="100"/>
                </a:lnTo>
                <a:lnTo>
                  <a:pt x="1128" y="101"/>
                </a:lnTo>
                <a:lnTo>
                  <a:pt x="1117" y="101"/>
                </a:lnTo>
                <a:lnTo>
                  <a:pt x="1103" y="102"/>
                </a:lnTo>
                <a:lnTo>
                  <a:pt x="1088" y="102"/>
                </a:lnTo>
                <a:lnTo>
                  <a:pt x="1072" y="104"/>
                </a:lnTo>
                <a:lnTo>
                  <a:pt x="1057" y="104"/>
                </a:lnTo>
                <a:lnTo>
                  <a:pt x="1040" y="104"/>
                </a:lnTo>
                <a:lnTo>
                  <a:pt x="1021" y="104"/>
                </a:lnTo>
                <a:lnTo>
                  <a:pt x="1002" y="104"/>
                </a:lnTo>
                <a:lnTo>
                  <a:pt x="981" y="105"/>
                </a:lnTo>
                <a:lnTo>
                  <a:pt x="956" y="105"/>
                </a:lnTo>
                <a:lnTo>
                  <a:pt x="931" y="107"/>
                </a:lnTo>
                <a:lnTo>
                  <a:pt x="904" y="109"/>
                </a:lnTo>
                <a:lnTo>
                  <a:pt x="875" y="111"/>
                </a:lnTo>
                <a:lnTo>
                  <a:pt x="846" y="114"/>
                </a:lnTo>
                <a:lnTo>
                  <a:pt x="814" y="118"/>
                </a:lnTo>
                <a:lnTo>
                  <a:pt x="781" y="121"/>
                </a:lnTo>
                <a:lnTo>
                  <a:pt x="745" y="125"/>
                </a:lnTo>
                <a:lnTo>
                  <a:pt x="709" y="131"/>
                </a:lnTo>
                <a:lnTo>
                  <a:pt x="670" y="135"/>
                </a:lnTo>
                <a:lnTo>
                  <a:pt x="630" y="140"/>
                </a:lnTo>
                <a:lnTo>
                  <a:pt x="588" y="147"/>
                </a:lnTo>
                <a:lnTo>
                  <a:pt x="544" y="155"/>
                </a:lnTo>
                <a:lnTo>
                  <a:pt x="500" y="162"/>
                </a:lnTo>
                <a:lnTo>
                  <a:pt x="477" y="166"/>
                </a:lnTo>
                <a:lnTo>
                  <a:pt x="454" y="169"/>
                </a:lnTo>
                <a:lnTo>
                  <a:pt x="433" y="173"/>
                </a:lnTo>
                <a:lnTo>
                  <a:pt x="412" y="176"/>
                </a:lnTo>
                <a:lnTo>
                  <a:pt x="391" y="180"/>
                </a:lnTo>
                <a:lnTo>
                  <a:pt x="372" y="183"/>
                </a:lnTo>
                <a:lnTo>
                  <a:pt x="352" y="185"/>
                </a:lnTo>
                <a:lnTo>
                  <a:pt x="335" y="188"/>
                </a:lnTo>
                <a:lnTo>
                  <a:pt x="318" y="193"/>
                </a:lnTo>
                <a:lnTo>
                  <a:pt x="301" y="195"/>
                </a:lnTo>
                <a:lnTo>
                  <a:pt x="285" y="197"/>
                </a:lnTo>
                <a:lnTo>
                  <a:pt x="270" y="200"/>
                </a:lnTo>
                <a:lnTo>
                  <a:pt x="255" y="202"/>
                </a:lnTo>
                <a:lnTo>
                  <a:pt x="241" y="205"/>
                </a:lnTo>
                <a:lnTo>
                  <a:pt x="228" y="207"/>
                </a:lnTo>
                <a:lnTo>
                  <a:pt x="215" y="209"/>
                </a:lnTo>
                <a:lnTo>
                  <a:pt x="203" y="211"/>
                </a:lnTo>
                <a:lnTo>
                  <a:pt x="192" y="212"/>
                </a:lnTo>
                <a:lnTo>
                  <a:pt x="182" y="215"/>
                </a:lnTo>
                <a:lnTo>
                  <a:pt x="172" y="216"/>
                </a:lnTo>
                <a:lnTo>
                  <a:pt x="163" y="218"/>
                </a:lnTo>
                <a:lnTo>
                  <a:pt x="153" y="219"/>
                </a:lnTo>
                <a:lnTo>
                  <a:pt x="146" y="221"/>
                </a:lnTo>
                <a:lnTo>
                  <a:pt x="140" y="221"/>
                </a:lnTo>
                <a:lnTo>
                  <a:pt x="132" y="222"/>
                </a:lnTo>
                <a:lnTo>
                  <a:pt x="126" y="224"/>
                </a:lnTo>
                <a:lnTo>
                  <a:pt x="123" y="224"/>
                </a:lnTo>
                <a:lnTo>
                  <a:pt x="117" y="225"/>
                </a:lnTo>
                <a:lnTo>
                  <a:pt x="113" y="225"/>
                </a:lnTo>
                <a:lnTo>
                  <a:pt x="111" y="225"/>
                </a:lnTo>
                <a:lnTo>
                  <a:pt x="107" y="225"/>
                </a:lnTo>
                <a:lnTo>
                  <a:pt x="105" y="225"/>
                </a:lnTo>
                <a:lnTo>
                  <a:pt x="100" y="225"/>
                </a:lnTo>
                <a:lnTo>
                  <a:pt x="94" y="224"/>
                </a:lnTo>
                <a:lnTo>
                  <a:pt x="86" y="222"/>
                </a:lnTo>
                <a:lnTo>
                  <a:pt x="79" y="221"/>
                </a:lnTo>
                <a:lnTo>
                  <a:pt x="69" y="218"/>
                </a:lnTo>
                <a:lnTo>
                  <a:pt x="61" y="214"/>
                </a:lnTo>
                <a:lnTo>
                  <a:pt x="52" y="208"/>
                </a:lnTo>
                <a:lnTo>
                  <a:pt x="42" y="202"/>
                </a:lnTo>
                <a:lnTo>
                  <a:pt x="33" y="195"/>
                </a:lnTo>
                <a:lnTo>
                  <a:pt x="25" y="190"/>
                </a:lnTo>
                <a:lnTo>
                  <a:pt x="17" y="185"/>
                </a:lnTo>
                <a:lnTo>
                  <a:pt x="12" y="180"/>
                </a:lnTo>
                <a:lnTo>
                  <a:pt x="6" y="176"/>
                </a:lnTo>
                <a:lnTo>
                  <a:pt x="2" y="173"/>
                </a:lnTo>
                <a:lnTo>
                  <a:pt x="0" y="170"/>
                </a:lnTo>
                <a:lnTo>
                  <a:pt x="0" y="167"/>
                </a:lnTo>
                <a:lnTo>
                  <a:pt x="0" y="166"/>
                </a:lnTo>
                <a:lnTo>
                  <a:pt x="2" y="164"/>
                </a:lnTo>
                <a:lnTo>
                  <a:pt x="6" y="163"/>
                </a:lnTo>
                <a:lnTo>
                  <a:pt x="12" y="163"/>
                </a:lnTo>
                <a:lnTo>
                  <a:pt x="19" y="162"/>
                </a:lnTo>
                <a:lnTo>
                  <a:pt x="29" y="162"/>
                </a:lnTo>
                <a:lnTo>
                  <a:pt x="35" y="162"/>
                </a:lnTo>
                <a:lnTo>
                  <a:pt x="40" y="162"/>
                </a:lnTo>
                <a:lnTo>
                  <a:pt x="46" y="162"/>
                </a:lnTo>
                <a:lnTo>
                  <a:pt x="54" y="162"/>
                </a:lnTo>
                <a:lnTo>
                  <a:pt x="59" y="162"/>
                </a:lnTo>
                <a:lnTo>
                  <a:pt x="67" y="162"/>
                </a:lnTo>
                <a:lnTo>
                  <a:pt x="75" y="160"/>
                </a:lnTo>
                <a:lnTo>
                  <a:pt x="84" y="160"/>
                </a:lnTo>
                <a:lnTo>
                  <a:pt x="96" y="159"/>
                </a:lnTo>
                <a:lnTo>
                  <a:pt x="107" y="157"/>
                </a:lnTo>
                <a:lnTo>
                  <a:pt x="119" y="156"/>
                </a:lnTo>
                <a:lnTo>
                  <a:pt x="132" y="153"/>
                </a:lnTo>
                <a:lnTo>
                  <a:pt x="148" y="152"/>
                </a:lnTo>
                <a:lnTo>
                  <a:pt x="163" y="150"/>
                </a:lnTo>
                <a:lnTo>
                  <a:pt x="178" y="147"/>
                </a:lnTo>
                <a:lnTo>
                  <a:pt x="197" y="145"/>
                </a:lnTo>
                <a:lnTo>
                  <a:pt x="215" y="142"/>
                </a:lnTo>
                <a:lnTo>
                  <a:pt x="234" y="139"/>
                </a:lnTo>
                <a:lnTo>
                  <a:pt x="255" y="136"/>
                </a:lnTo>
                <a:lnTo>
                  <a:pt x="276" y="132"/>
                </a:lnTo>
                <a:lnTo>
                  <a:pt x="320" y="126"/>
                </a:lnTo>
                <a:lnTo>
                  <a:pt x="362" y="119"/>
                </a:lnTo>
                <a:lnTo>
                  <a:pt x="402" y="114"/>
                </a:lnTo>
                <a:lnTo>
                  <a:pt x="442" y="107"/>
                </a:lnTo>
                <a:lnTo>
                  <a:pt x="483" y="100"/>
                </a:lnTo>
                <a:lnTo>
                  <a:pt x="519" y="94"/>
                </a:lnTo>
                <a:lnTo>
                  <a:pt x="555" y="87"/>
                </a:lnTo>
                <a:lnTo>
                  <a:pt x="590" y="80"/>
                </a:lnTo>
                <a:lnTo>
                  <a:pt x="659" y="67"/>
                </a:lnTo>
                <a:lnTo>
                  <a:pt x="726" y="55"/>
                </a:lnTo>
                <a:lnTo>
                  <a:pt x="862" y="29"/>
                </a:lnTo>
                <a:lnTo>
                  <a:pt x="877" y="25"/>
                </a:lnTo>
                <a:lnTo>
                  <a:pt x="894" y="22"/>
                </a:lnTo>
                <a:lnTo>
                  <a:pt x="908" y="19"/>
                </a:lnTo>
                <a:lnTo>
                  <a:pt x="923" y="17"/>
                </a:lnTo>
                <a:lnTo>
                  <a:pt x="937" y="14"/>
                </a:lnTo>
                <a:lnTo>
                  <a:pt x="948" y="11"/>
                </a:lnTo>
                <a:lnTo>
                  <a:pt x="959" y="9"/>
                </a:lnTo>
                <a:lnTo>
                  <a:pt x="971" y="7"/>
                </a:lnTo>
                <a:lnTo>
                  <a:pt x="981" y="5"/>
                </a:lnTo>
                <a:lnTo>
                  <a:pt x="990" y="4"/>
                </a:lnTo>
                <a:lnTo>
                  <a:pt x="998" y="2"/>
                </a:lnTo>
                <a:lnTo>
                  <a:pt x="1007" y="1"/>
                </a:lnTo>
                <a:lnTo>
                  <a:pt x="1013" y="1"/>
                </a:lnTo>
                <a:lnTo>
                  <a:pt x="1021" y="0"/>
                </a:lnTo>
                <a:lnTo>
                  <a:pt x="1027" y="0"/>
                </a:lnTo>
                <a:lnTo>
                  <a:pt x="1032" y="0"/>
                </a:lnTo>
                <a:lnTo>
                  <a:pt x="1040" y="0"/>
                </a:lnTo>
                <a:lnTo>
                  <a:pt x="1049" y="1"/>
                </a:lnTo>
                <a:lnTo>
                  <a:pt x="1059" y="2"/>
                </a:lnTo>
                <a:lnTo>
                  <a:pt x="1069" y="4"/>
                </a:lnTo>
                <a:lnTo>
                  <a:pt x="1078" y="8"/>
                </a:lnTo>
                <a:lnTo>
                  <a:pt x="1092" y="12"/>
                </a:lnTo>
                <a:lnTo>
                  <a:pt x="1103" y="17"/>
                </a:lnTo>
                <a:lnTo>
                  <a:pt x="1117" y="22"/>
                </a:lnTo>
                <a:lnTo>
                  <a:pt x="1117" y="22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910347" y="3832033"/>
            <a:ext cx="2973263" cy="741659"/>
            <a:chOff x="2486427" y="4132238"/>
            <a:chExt cx="1816300" cy="453063"/>
          </a:xfrm>
        </p:grpSpPr>
        <p:grpSp>
          <p:nvGrpSpPr>
            <p:cNvPr id="50" name="组合 49"/>
            <p:cNvGrpSpPr/>
            <p:nvPr/>
          </p:nvGrpSpPr>
          <p:grpSpPr>
            <a:xfrm>
              <a:off x="3851920" y="4132238"/>
              <a:ext cx="450807" cy="453063"/>
              <a:chOff x="2152805" y="3470874"/>
              <a:chExt cx="450807" cy="453063"/>
            </a:xfrm>
          </p:grpSpPr>
          <p:pic>
            <p:nvPicPr>
              <p:cNvPr id="65" name="图片 64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2805" y="3470874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66" name="组合 65"/>
              <p:cNvGrpSpPr/>
              <p:nvPr/>
            </p:nvGrpSpPr>
            <p:grpSpPr>
              <a:xfrm>
                <a:off x="2230869" y="3540409"/>
                <a:ext cx="294678" cy="313993"/>
                <a:chOff x="4641851" y="1109663"/>
                <a:chExt cx="944563" cy="1006475"/>
              </a:xfrm>
              <a:solidFill>
                <a:srgbClr val="FF0000"/>
              </a:solidFill>
            </p:grpSpPr>
            <p:sp>
              <p:nvSpPr>
                <p:cNvPr id="67" name="Freeform 13"/>
                <p:cNvSpPr/>
                <p:nvPr/>
              </p:nvSpPr>
              <p:spPr bwMode="auto">
                <a:xfrm>
                  <a:off x="4813301" y="1109663"/>
                  <a:ext cx="571500" cy="138113"/>
                </a:xfrm>
                <a:custGeom>
                  <a:avLst/>
                  <a:gdLst>
                    <a:gd name="T0" fmla="*/ 115 w 721"/>
                    <a:gd name="T1" fmla="*/ 107 h 173"/>
                    <a:gd name="T2" fmla="*/ 144 w 721"/>
                    <a:gd name="T3" fmla="*/ 103 h 173"/>
                    <a:gd name="T4" fmla="*/ 175 w 721"/>
                    <a:gd name="T5" fmla="*/ 96 h 173"/>
                    <a:gd name="T6" fmla="*/ 207 w 721"/>
                    <a:gd name="T7" fmla="*/ 89 h 173"/>
                    <a:gd name="T8" fmla="*/ 244 w 721"/>
                    <a:gd name="T9" fmla="*/ 80 h 173"/>
                    <a:gd name="T10" fmla="*/ 299 w 721"/>
                    <a:gd name="T11" fmla="*/ 67 h 173"/>
                    <a:gd name="T12" fmla="*/ 380 w 721"/>
                    <a:gd name="T13" fmla="*/ 46 h 173"/>
                    <a:gd name="T14" fmla="*/ 420 w 721"/>
                    <a:gd name="T15" fmla="*/ 35 h 173"/>
                    <a:gd name="T16" fmla="*/ 456 w 721"/>
                    <a:gd name="T17" fmla="*/ 27 h 173"/>
                    <a:gd name="T18" fmla="*/ 491 w 721"/>
                    <a:gd name="T19" fmla="*/ 18 h 173"/>
                    <a:gd name="T20" fmla="*/ 521 w 721"/>
                    <a:gd name="T21" fmla="*/ 13 h 173"/>
                    <a:gd name="T22" fmla="*/ 548 w 721"/>
                    <a:gd name="T23" fmla="*/ 7 h 173"/>
                    <a:gd name="T24" fmla="*/ 573 w 721"/>
                    <a:gd name="T25" fmla="*/ 3 h 173"/>
                    <a:gd name="T26" fmla="*/ 592 w 721"/>
                    <a:gd name="T27" fmla="*/ 1 h 173"/>
                    <a:gd name="T28" fmla="*/ 608 w 721"/>
                    <a:gd name="T29" fmla="*/ 0 h 173"/>
                    <a:gd name="T30" fmla="*/ 634 w 721"/>
                    <a:gd name="T31" fmla="*/ 1 h 173"/>
                    <a:gd name="T32" fmla="*/ 657 w 721"/>
                    <a:gd name="T33" fmla="*/ 6 h 173"/>
                    <a:gd name="T34" fmla="*/ 676 w 721"/>
                    <a:gd name="T35" fmla="*/ 13 h 173"/>
                    <a:gd name="T36" fmla="*/ 694 w 721"/>
                    <a:gd name="T37" fmla="*/ 22 h 173"/>
                    <a:gd name="T38" fmla="*/ 703 w 721"/>
                    <a:gd name="T39" fmla="*/ 34 h 173"/>
                    <a:gd name="T40" fmla="*/ 713 w 721"/>
                    <a:gd name="T41" fmla="*/ 42 h 173"/>
                    <a:gd name="T42" fmla="*/ 719 w 721"/>
                    <a:gd name="T43" fmla="*/ 48 h 173"/>
                    <a:gd name="T44" fmla="*/ 721 w 721"/>
                    <a:gd name="T45" fmla="*/ 52 h 173"/>
                    <a:gd name="T46" fmla="*/ 719 w 721"/>
                    <a:gd name="T47" fmla="*/ 58 h 173"/>
                    <a:gd name="T48" fmla="*/ 715 w 721"/>
                    <a:gd name="T49" fmla="*/ 63 h 173"/>
                    <a:gd name="T50" fmla="*/ 709 w 721"/>
                    <a:gd name="T51" fmla="*/ 70 h 173"/>
                    <a:gd name="T52" fmla="*/ 699 w 721"/>
                    <a:gd name="T53" fmla="*/ 75 h 173"/>
                    <a:gd name="T54" fmla="*/ 684 w 721"/>
                    <a:gd name="T55" fmla="*/ 83 h 173"/>
                    <a:gd name="T56" fmla="*/ 667 w 721"/>
                    <a:gd name="T57" fmla="*/ 87 h 173"/>
                    <a:gd name="T58" fmla="*/ 642 w 721"/>
                    <a:gd name="T59" fmla="*/ 89 h 173"/>
                    <a:gd name="T60" fmla="*/ 613 w 721"/>
                    <a:gd name="T61" fmla="*/ 87 h 173"/>
                    <a:gd name="T62" fmla="*/ 594 w 721"/>
                    <a:gd name="T63" fmla="*/ 87 h 173"/>
                    <a:gd name="T64" fmla="*/ 571 w 721"/>
                    <a:gd name="T65" fmla="*/ 89 h 173"/>
                    <a:gd name="T66" fmla="*/ 542 w 721"/>
                    <a:gd name="T67" fmla="*/ 91 h 173"/>
                    <a:gd name="T68" fmla="*/ 510 w 721"/>
                    <a:gd name="T69" fmla="*/ 96 h 173"/>
                    <a:gd name="T70" fmla="*/ 470 w 721"/>
                    <a:gd name="T71" fmla="*/ 101 h 173"/>
                    <a:gd name="T72" fmla="*/ 426 w 721"/>
                    <a:gd name="T73" fmla="*/ 108 h 173"/>
                    <a:gd name="T74" fmla="*/ 376 w 721"/>
                    <a:gd name="T75" fmla="*/ 117 h 173"/>
                    <a:gd name="T76" fmla="*/ 320 w 721"/>
                    <a:gd name="T77" fmla="*/ 127 h 173"/>
                    <a:gd name="T78" fmla="*/ 267 w 721"/>
                    <a:gd name="T79" fmla="*/ 138 h 173"/>
                    <a:gd name="T80" fmla="*/ 219 w 721"/>
                    <a:gd name="T81" fmla="*/ 146 h 173"/>
                    <a:gd name="T82" fmla="*/ 179 w 721"/>
                    <a:gd name="T83" fmla="*/ 155 h 173"/>
                    <a:gd name="T84" fmla="*/ 144 w 721"/>
                    <a:gd name="T85" fmla="*/ 162 h 173"/>
                    <a:gd name="T86" fmla="*/ 117 w 721"/>
                    <a:gd name="T87" fmla="*/ 166 h 173"/>
                    <a:gd name="T88" fmla="*/ 98 w 721"/>
                    <a:gd name="T89" fmla="*/ 170 h 173"/>
                    <a:gd name="T90" fmla="*/ 83 w 721"/>
                    <a:gd name="T91" fmla="*/ 173 h 173"/>
                    <a:gd name="T92" fmla="*/ 77 w 721"/>
                    <a:gd name="T93" fmla="*/ 173 h 173"/>
                    <a:gd name="T94" fmla="*/ 68 w 721"/>
                    <a:gd name="T95" fmla="*/ 173 h 173"/>
                    <a:gd name="T96" fmla="*/ 56 w 721"/>
                    <a:gd name="T97" fmla="*/ 169 h 173"/>
                    <a:gd name="T98" fmla="*/ 43 w 721"/>
                    <a:gd name="T99" fmla="*/ 163 h 173"/>
                    <a:gd name="T100" fmla="*/ 29 w 721"/>
                    <a:gd name="T101" fmla="*/ 156 h 173"/>
                    <a:gd name="T102" fmla="*/ 14 w 721"/>
                    <a:gd name="T103" fmla="*/ 148 h 173"/>
                    <a:gd name="T104" fmla="*/ 4 w 721"/>
                    <a:gd name="T105" fmla="*/ 139 h 173"/>
                    <a:gd name="T106" fmla="*/ 0 w 721"/>
                    <a:gd name="T107" fmla="*/ 132 h 173"/>
                    <a:gd name="T108" fmla="*/ 2 w 721"/>
                    <a:gd name="T109" fmla="*/ 127 h 173"/>
                    <a:gd name="T110" fmla="*/ 4 w 721"/>
                    <a:gd name="T111" fmla="*/ 125 h 173"/>
                    <a:gd name="T112" fmla="*/ 8 w 721"/>
                    <a:gd name="T113" fmla="*/ 122 h 173"/>
                    <a:gd name="T114" fmla="*/ 16 w 721"/>
                    <a:gd name="T115" fmla="*/ 121 h 173"/>
                    <a:gd name="T116" fmla="*/ 27 w 721"/>
                    <a:gd name="T117" fmla="*/ 118 h 173"/>
                    <a:gd name="T118" fmla="*/ 41 w 721"/>
                    <a:gd name="T119" fmla="*/ 117 h 173"/>
                    <a:gd name="T120" fmla="*/ 58 w 721"/>
                    <a:gd name="T121" fmla="*/ 114 h 173"/>
                    <a:gd name="T122" fmla="*/ 79 w 721"/>
                    <a:gd name="T123" fmla="*/ 113 h 173"/>
                    <a:gd name="T124" fmla="*/ 102 w 721"/>
                    <a:gd name="T125" fmla="*/ 11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21" h="173">
                      <a:moveTo>
                        <a:pt x="102" y="110"/>
                      </a:moveTo>
                      <a:lnTo>
                        <a:pt x="115" y="107"/>
                      </a:lnTo>
                      <a:lnTo>
                        <a:pt x="131" y="106"/>
                      </a:lnTo>
                      <a:lnTo>
                        <a:pt x="144" y="103"/>
                      </a:lnTo>
                      <a:lnTo>
                        <a:pt x="159" y="98"/>
                      </a:lnTo>
                      <a:lnTo>
                        <a:pt x="175" y="96"/>
                      </a:lnTo>
                      <a:lnTo>
                        <a:pt x="192" y="93"/>
                      </a:lnTo>
                      <a:lnTo>
                        <a:pt x="207" y="89"/>
                      </a:lnTo>
                      <a:lnTo>
                        <a:pt x="225" y="84"/>
                      </a:lnTo>
                      <a:lnTo>
                        <a:pt x="244" y="80"/>
                      </a:lnTo>
                      <a:lnTo>
                        <a:pt x="261" y="76"/>
                      </a:lnTo>
                      <a:lnTo>
                        <a:pt x="299" y="67"/>
                      </a:lnTo>
                      <a:lnTo>
                        <a:pt x="338" y="56"/>
                      </a:lnTo>
                      <a:lnTo>
                        <a:pt x="380" y="46"/>
                      </a:lnTo>
                      <a:lnTo>
                        <a:pt x="401" y="41"/>
                      </a:lnTo>
                      <a:lnTo>
                        <a:pt x="420" y="35"/>
                      </a:lnTo>
                      <a:lnTo>
                        <a:pt x="439" y="31"/>
                      </a:lnTo>
                      <a:lnTo>
                        <a:pt x="456" y="27"/>
                      </a:lnTo>
                      <a:lnTo>
                        <a:pt x="473" y="22"/>
                      </a:lnTo>
                      <a:lnTo>
                        <a:pt x="491" y="18"/>
                      </a:lnTo>
                      <a:lnTo>
                        <a:pt x="506" y="15"/>
                      </a:lnTo>
                      <a:lnTo>
                        <a:pt x="521" y="13"/>
                      </a:lnTo>
                      <a:lnTo>
                        <a:pt x="535" y="10"/>
                      </a:lnTo>
                      <a:lnTo>
                        <a:pt x="548" y="7"/>
                      </a:lnTo>
                      <a:lnTo>
                        <a:pt x="562" y="4"/>
                      </a:lnTo>
                      <a:lnTo>
                        <a:pt x="573" y="3"/>
                      </a:lnTo>
                      <a:lnTo>
                        <a:pt x="583" y="1"/>
                      </a:lnTo>
                      <a:lnTo>
                        <a:pt x="592" y="1"/>
                      </a:lnTo>
                      <a:lnTo>
                        <a:pt x="600" y="0"/>
                      </a:lnTo>
                      <a:lnTo>
                        <a:pt x="608" y="0"/>
                      </a:lnTo>
                      <a:lnTo>
                        <a:pt x="621" y="0"/>
                      </a:lnTo>
                      <a:lnTo>
                        <a:pt x="634" y="1"/>
                      </a:lnTo>
                      <a:lnTo>
                        <a:pt x="646" y="3"/>
                      </a:lnTo>
                      <a:lnTo>
                        <a:pt x="657" y="6"/>
                      </a:lnTo>
                      <a:lnTo>
                        <a:pt x="667" y="8"/>
                      </a:lnTo>
                      <a:lnTo>
                        <a:pt x="676" y="13"/>
                      </a:lnTo>
                      <a:lnTo>
                        <a:pt x="686" y="17"/>
                      </a:lnTo>
                      <a:lnTo>
                        <a:pt x="694" y="22"/>
                      </a:lnTo>
                      <a:lnTo>
                        <a:pt x="699" y="29"/>
                      </a:lnTo>
                      <a:lnTo>
                        <a:pt x="703" y="34"/>
                      </a:lnTo>
                      <a:lnTo>
                        <a:pt x="709" y="38"/>
                      </a:lnTo>
                      <a:lnTo>
                        <a:pt x="713" y="42"/>
                      </a:lnTo>
                      <a:lnTo>
                        <a:pt x="715" y="45"/>
                      </a:lnTo>
                      <a:lnTo>
                        <a:pt x="719" y="48"/>
                      </a:lnTo>
                      <a:lnTo>
                        <a:pt x="719" y="49"/>
                      </a:lnTo>
                      <a:lnTo>
                        <a:pt x="721" y="52"/>
                      </a:lnTo>
                      <a:lnTo>
                        <a:pt x="721" y="55"/>
                      </a:lnTo>
                      <a:lnTo>
                        <a:pt x="719" y="58"/>
                      </a:lnTo>
                      <a:lnTo>
                        <a:pt x="717" y="60"/>
                      </a:lnTo>
                      <a:lnTo>
                        <a:pt x="715" y="63"/>
                      </a:lnTo>
                      <a:lnTo>
                        <a:pt x="713" y="66"/>
                      </a:lnTo>
                      <a:lnTo>
                        <a:pt x="709" y="70"/>
                      </a:lnTo>
                      <a:lnTo>
                        <a:pt x="703" y="73"/>
                      </a:lnTo>
                      <a:lnTo>
                        <a:pt x="699" y="75"/>
                      </a:lnTo>
                      <a:lnTo>
                        <a:pt x="692" y="79"/>
                      </a:lnTo>
                      <a:lnTo>
                        <a:pt x="684" y="83"/>
                      </a:lnTo>
                      <a:lnTo>
                        <a:pt x="676" y="86"/>
                      </a:lnTo>
                      <a:lnTo>
                        <a:pt x="667" y="87"/>
                      </a:lnTo>
                      <a:lnTo>
                        <a:pt x="655" y="89"/>
                      </a:lnTo>
                      <a:lnTo>
                        <a:pt x="642" y="89"/>
                      </a:lnTo>
                      <a:lnTo>
                        <a:pt x="629" y="89"/>
                      </a:lnTo>
                      <a:lnTo>
                        <a:pt x="613" y="87"/>
                      </a:lnTo>
                      <a:lnTo>
                        <a:pt x="606" y="87"/>
                      </a:lnTo>
                      <a:lnTo>
                        <a:pt x="594" y="87"/>
                      </a:lnTo>
                      <a:lnTo>
                        <a:pt x="585" y="87"/>
                      </a:lnTo>
                      <a:lnTo>
                        <a:pt x="571" y="89"/>
                      </a:lnTo>
                      <a:lnTo>
                        <a:pt x="558" y="90"/>
                      </a:lnTo>
                      <a:lnTo>
                        <a:pt x="542" y="91"/>
                      </a:lnTo>
                      <a:lnTo>
                        <a:pt x="527" y="94"/>
                      </a:lnTo>
                      <a:lnTo>
                        <a:pt x="510" y="96"/>
                      </a:lnTo>
                      <a:lnTo>
                        <a:pt x="491" y="98"/>
                      </a:lnTo>
                      <a:lnTo>
                        <a:pt x="470" y="101"/>
                      </a:lnTo>
                      <a:lnTo>
                        <a:pt x="449" y="104"/>
                      </a:lnTo>
                      <a:lnTo>
                        <a:pt x="426" y="108"/>
                      </a:lnTo>
                      <a:lnTo>
                        <a:pt x="401" y="113"/>
                      </a:lnTo>
                      <a:lnTo>
                        <a:pt x="376" y="117"/>
                      </a:lnTo>
                      <a:lnTo>
                        <a:pt x="349" y="122"/>
                      </a:lnTo>
                      <a:lnTo>
                        <a:pt x="320" y="127"/>
                      </a:lnTo>
                      <a:lnTo>
                        <a:pt x="293" y="132"/>
                      </a:lnTo>
                      <a:lnTo>
                        <a:pt x="267" y="138"/>
                      </a:lnTo>
                      <a:lnTo>
                        <a:pt x="242" y="142"/>
                      </a:lnTo>
                      <a:lnTo>
                        <a:pt x="219" y="146"/>
                      </a:lnTo>
                      <a:lnTo>
                        <a:pt x="198" y="151"/>
                      </a:lnTo>
                      <a:lnTo>
                        <a:pt x="179" y="155"/>
                      </a:lnTo>
                      <a:lnTo>
                        <a:pt x="161" y="158"/>
                      </a:lnTo>
                      <a:lnTo>
                        <a:pt x="144" y="162"/>
                      </a:lnTo>
                      <a:lnTo>
                        <a:pt x="131" y="165"/>
                      </a:lnTo>
                      <a:lnTo>
                        <a:pt x="117" y="166"/>
                      </a:lnTo>
                      <a:lnTo>
                        <a:pt x="106" y="169"/>
                      </a:lnTo>
                      <a:lnTo>
                        <a:pt x="98" y="170"/>
                      </a:lnTo>
                      <a:lnTo>
                        <a:pt x="90" y="172"/>
                      </a:lnTo>
                      <a:lnTo>
                        <a:pt x="83" y="173"/>
                      </a:lnTo>
                      <a:lnTo>
                        <a:pt x="79" y="173"/>
                      </a:lnTo>
                      <a:lnTo>
                        <a:pt x="77" y="173"/>
                      </a:lnTo>
                      <a:lnTo>
                        <a:pt x="71" y="173"/>
                      </a:lnTo>
                      <a:lnTo>
                        <a:pt x="68" y="173"/>
                      </a:lnTo>
                      <a:lnTo>
                        <a:pt x="62" y="172"/>
                      </a:lnTo>
                      <a:lnTo>
                        <a:pt x="56" y="169"/>
                      </a:lnTo>
                      <a:lnTo>
                        <a:pt x="50" y="167"/>
                      </a:lnTo>
                      <a:lnTo>
                        <a:pt x="43" y="163"/>
                      </a:lnTo>
                      <a:lnTo>
                        <a:pt x="37" y="160"/>
                      </a:lnTo>
                      <a:lnTo>
                        <a:pt x="29" y="156"/>
                      </a:lnTo>
                      <a:lnTo>
                        <a:pt x="22" y="152"/>
                      </a:lnTo>
                      <a:lnTo>
                        <a:pt x="14" y="148"/>
                      </a:lnTo>
                      <a:lnTo>
                        <a:pt x="10" y="144"/>
                      </a:lnTo>
                      <a:lnTo>
                        <a:pt x="4" y="139"/>
                      </a:lnTo>
                      <a:lnTo>
                        <a:pt x="2" y="136"/>
                      </a:lnTo>
                      <a:lnTo>
                        <a:pt x="0" y="132"/>
                      </a:lnTo>
                      <a:lnTo>
                        <a:pt x="0" y="129"/>
                      </a:lnTo>
                      <a:lnTo>
                        <a:pt x="2" y="127"/>
                      </a:lnTo>
                      <a:lnTo>
                        <a:pt x="2" y="127"/>
                      </a:lnTo>
                      <a:lnTo>
                        <a:pt x="4" y="125"/>
                      </a:lnTo>
                      <a:lnTo>
                        <a:pt x="6" y="124"/>
                      </a:lnTo>
                      <a:lnTo>
                        <a:pt x="8" y="122"/>
                      </a:lnTo>
                      <a:lnTo>
                        <a:pt x="12" y="122"/>
                      </a:lnTo>
                      <a:lnTo>
                        <a:pt x="16" y="121"/>
                      </a:lnTo>
                      <a:lnTo>
                        <a:pt x="22" y="120"/>
                      </a:lnTo>
                      <a:lnTo>
                        <a:pt x="27" y="118"/>
                      </a:lnTo>
                      <a:lnTo>
                        <a:pt x="33" y="117"/>
                      </a:lnTo>
                      <a:lnTo>
                        <a:pt x="41" y="117"/>
                      </a:lnTo>
                      <a:lnTo>
                        <a:pt x="48" y="115"/>
                      </a:lnTo>
                      <a:lnTo>
                        <a:pt x="58" y="114"/>
                      </a:lnTo>
                      <a:lnTo>
                        <a:pt x="68" y="113"/>
                      </a:lnTo>
                      <a:lnTo>
                        <a:pt x="79" y="113"/>
                      </a:lnTo>
                      <a:lnTo>
                        <a:pt x="90" y="111"/>
                      </a:lnTo>
                      <a:lnTo>
                        <a:pt x="102" y="110"/>
                      </a:lnTo>
                      <a:lnTo>
                        <a:pt x="102" y="110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14"/>
                <p:cNvSpPr/>
                <p:nvPr/>
              </p:nvSpPr>
              <p:spPr bwMode="auto">
                <a:xfrm>
                  <a:off x="4725988" y="1217613"/>
                  <a:ext cx="307975" cy="793750"/>
                </a:xfrm>
                <a:custGeom>
                  <a:avLst/>
                  <a:gdLst>
                    <a:gd name="T0" fmla="*/ 374 w 389"/>
                    <a:gd name="T1" fmla="*/ 399 h 1000"/>
                    <a:gd name="T2" fmla="*/ 360 w 389"/>
                    <a:gd name="T3" fmla="*/ 478 h 1000"/>
                    <a:gd name="T4" fmla="*/ 341 w 389"/>
                    <a:gd name="T5" fmla="*/ 564 h 1000"/>
                    <a:gd name="T6" fmla="*/ 313 w 389"/>
                    <a:gd name="T7" fmla="*/ 651 h 1000"/>
                    <a:gd name="T8" fmla="*/ 278 w 389"/>
                    <a:gd name="T9" fmla="*/ 727 h 1000"/>
                    <a:gd name="T10" fmla="*/ 236 w 389"/>
                    <a:gd name="T11" fmla="*/ 796 h 1000"/>
                    <a:gd name="T12" fmla="*/ 184 w 389"/>
                    <a:gd name="T13" fmla="*/ 861 h 1000"/>
                    <a:gd name="T14" fmla="*/ 123 w 389"/>
                    <a:gd name="T15" fmla="*/ 917 h 1000"/>
                    <a:gd name="T16" fmla="*/ 81 w 389"/>
                    <a:gd name="T17" fmla="*/ 952 h 1000"/>
                    <a:gd name="T18" fmla="*/ 52 w 389"/>
                    <a:gd name="T19" fmla="*/ 974 h 1000"/>
                    <a:gd name="T20" fmla="*/ 29 w 389"/>
                    <a:gd name="T21" fmla="*/ 989 h 1000"/>
                    <a:gd name="T22" fmla="*/ 14 w 389"/>
                    <a:gd name="T23" fmla="*/ 997 h 1000"/>
                    <a:gd name="T24" fmla="*/ 4 w 389"/>
                    <a:gd name="T25" fmla="*/ 1000 h 1000"/>
                    <a:gd name="T26" fmla="*/ 0 w 389"/>
                    <a:gd name="T27" fmla="*/ 996 h 1000"/>
                    <a:gd name="T28" fmla="*/ 2 w 389"/>
                    <a:gd name="T29" fmla="*/ 986 h 1000"/>
                    <a:gd name="T30" fmla="*/ 12 w 389"/>
                    <a:gd name="T31" fmla="*/ 974 h 1000"/>
                    <a:gd name="T32" fmla="*/ 25 w 389"/>
                    <a:gd name="T33" fmla="*/ 955 h 1000"/>
                    <a:gd name="T34" fmla="*/ 46 w 389"/>
                    <a:gd name="T35" fmla="*/ 933 h 1000"/>
                    <a:gd name="T36" fmla="*/ 69 w 389"/>
                    <a:gd name="T37" fmla="*/ 906 h 1000"/>
                    <a:gd name="T38" fmla="*/ 121 w 389"/>
                    <a:gd name="T39" fmla="*/ 844 h 1000"/>
                    <a:gd name="T40" fmla="*/ 169 w 389"/>
                    <a:gd name="T41" fmla="*/ 776 h 1000"/>
                    <a:gd name="T42" fmla="*/ 211 w 389"/>
                    <a:gd name="T43" fmla="*/ 700 h 1000"/>
                    <a:gd name="T44" fmla="*/ 246 w 389"/>
                    <a:gd name="T45" fmla="*/ 619 h 1000"/>
                    <a:gd name="T46" fmla="*/ 270 w 389"/>
                    <a:gd name="T47" fmla="*/ 534 h 1000"/>
                    <a:gd name="T48" fmla="*/ 288 w 389"/>
                    <a:gd name="T49" fmla="*/ 448 h 1000"/>
                    <a:gd name="T50" fmla="*/ 295 w 389"/>
                    <a:gd name="T51" fmla="*/ 400 h 1000"/>
                    <a:gd name="T52" fmla="*/ 299 w 389"/>
                    <a:gd name="T53" fmla="*/ 348 h 1000"/>
                    <a:gd name="T54" fmla="*/ 303 w 389"/>
                    <a:gd name="T55" fmla="*/ 293 h 1000"/>
                    <a:gd name="T56" fmla="*/ 305 w 389"/>
                    <a:gd name="T57" fmla="*/ 234 h 1000"/>
                    <a:gd name="T58" fmla="*/ 303 w 389"/>
                    <a:gd name="T59" fmla="*/ 181 h 1000"/>
                    <a:gd name="T60" fmla="*/ 301 w 389"/>
                    <a:gd name="T61" fmla="*/ 136 h 1000"/>
                    <a:gd name="T62" fmla="*/ 297 w 389"/>
                    <a:gd name="T63" fmla="*/ 102 h 1000"/>
                    <a:gd name="T64" fmla="*/ 293 w 389"/>
                    <a:gd name="T65" fmla="*/ 75 h 1000"/>
                    <a:gd name="T66" fmla="*/ 286 w 389"/>
                    <a:gd name="T67" fmla="*/ 58 h 1000"/>
                    <a:gd name="T68" fmla="*/ 274 w 389"/>
                    <a:gd name="T69" fmla="*/ 43 h 1000"/>
                    <a:gd name="T70" fmla="*/ 269 w 389"/>
                    <a:gd name="T71" fmla="*/ 26 h 1000"/>
                    <a:gd name="T72" fmla="*/ 272 w 389"/>
                    <a:gd name="T73" fmla="*/ 9 h 1000"/>
                    <a:gd name="T74" fmla="*/ 284 w 389"/>
                    <a:gd name="T75" fmla="*/ 0 h 1000"/>
                    <a:gd name="T76" fmla="*/ 297 w 389"/>
                    <a:gd name="T77" fmla="*/ 2 h 1000"/>
                    <a:gd name="T78" fmla="*/ 313 w 389"/>
                    <a:gd name="T79" fmla="*/ 6 h 1000"/>
                    <a:gd name="T80" fmla="*/ 332 w 389"/>
                    <a:gd name="T81" fmla="*/ 15 h 1000"/>
                    <a:gd name="T82" fmla="*/ 355 w 389"/>
                    <a:gd name="T83" fmla="*/ 27 h 1000"/>
                    <a:gd name="T84" fmla="*/ 378 w 389"/>
                    <a:gd name="T85" fmla="*/ 47 h 1000"/>
                    <a:gd name="T86" fmla="*/ 389 w 389"/>
                    <a:gd name="T87" fmla="*/ 67 h 1000"/>
                    <a:gd name="T88" fmla="*/ 389 w 389"/>
                    <a:gd name="T89" fmla="*/ 78 h 1000"/>
                    <a:gd name="T90" fmla="*/ 389 w 389"/>
                    <a:gd name="T91" fmla="*/ 93 h 1000"/>
                    <a:gd name="T92" fmla="*/ 389 w 389"/>
                    <a:gd name="T93" fmla="*/ 112 h 1000"/>
                    <a:gd name="T94" fmla="*/ 389 w 389"/>
                    <a:gd name="T95" fmla="*/ 134 h 1000"/>
                    <a:gd name="T96" fmla="*/ 389 w 389"/>
                    <a:gd name="T97" fmla="*/ 161 h 1000"/>
                    <a:gd name="T98" fmla="*/ 389 w 389"/>
                    <a:gd name="T99" fmla="*/ 212 h 1000"/>
                    <a:gd name="T100" fmla="*/ 385 w 389"/>
                    <a:gd name="T101" fmla="*/ 279 h 1000"/>
                    <a:gd name="T102" fmla="*/ 380 w 389"/>
                    <a:gd name="T103" fmla="*/ 350 h 10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89" h="1000">
                      <a:moveTo>
                        <a:pt x="380" y="350"/>
                      </a:moveTo>
                      <a:lnTo>
                        <a:pt x="376" y="374"/>
                      </a:lnTo>
                      <a:lnTo>
                        <a:pt x="374" y="399"/>
                      </a:lnTo>
                      <a:lnTo>
                        <a:pt x="370" y="424"/>
                      </a:lnTo>
                      <a:lnTo>
                        <a:pt x="366" y="451"/>
                      </a:lnTo>
                      <a:lnTo>
                        <a:pt x="360" y="478"/>
                      </a:lnTo>
                      <a:lnTo>
                        <a:pt x="355" y="506"/>
                      </a:lnTo>
                      <a:lnTo>
                        <a:pt x="349" y="534"/>
                      </a:lnTo>
                      <a:lnTo>
                        <a:pt x="341" y="564"/>
                      </a:lnTo>
                      <a:lnTo>
                        <a:pt x="334" y="595"/>
                      </a:lnTo>
                      <a:lnTo>
                        <a:pt x="324" y="623"/>
                      </a:lnTo>
                      <a:lnTo>
                        <a:pt x="313" y="651"/>
                      </a:lnTo>
                      <a:lnTo>
                        <a:pt x="303" y="678"/>
                      </a:lnTo>
                      <a:lnTo>
                        <a:pt x="290" y="703"/>
                      </a:lnTo>
                      <a:lnTo>
                        <a:pt x="278" y="727"/>
                      </a:lnTo>
                      <a:lnTo>
                        <a:pt x="265" y="751"/>
                      </a:lnTo>
                      <a:lnTo>
                        <a:pt x="251" y="772"/>
                      </a:lnTo>
                      <a:lnTo>
                        <a:pt x="236" y="796"/>
                      </a:lnTo>
                      <a:lnTo>
                        <a:pt x="221" y="819"/>
                      </a:lnTo>
                      <a:lnTo>
                        <a:pt x="203" y="840"/>
                      </a:lnTo>
                      <a:lnTo>
                        <a:pt x="184" y="861"/>
                      </a:lnTo>
                      <a:lnTo>
                        <a:pt x="165" y="879"/>
                      </a:lnTo>
                      <a:lnTo>
                        <a:pt x="144" y="899"/>
                      </a:lnTo>
                      <a:lnTo>
                        <a:pt x="123" y="917"/>
                      </a:lnTo>
                      <a:lnTo>
                        <a:pt x="102" y="934"/>
                      </a:lnTo>
                      <a:lnTo>
                        <a:pt x="90" y="944"/>
                      </a:lnTo>
                      <a:lnTo>
                        <a:pt x="81" y="952"/>
                      </a:lnTo>
                      <a:lnTo>
                        <a:pt x="69" y="961"/>
                      </a:lnTo>
                      <a:lnTo>
                        <a:pt x="60" y="968"/>
                      </a:lnTo>
                      <a:lnTo>
                        <a:pt x="52" y="974"/>
                      </a:lnTo>
                      <a:lnTo>
                        <a:pt x="44" y="979"/>
                      </a:lnTo>
                      <a:lnTo>
                        <a:pt x="37" y="985"/>
                      </a:lnTo>
                      <a:lnTo>
                        <a:pt x="29" y="989"/>
                      </a:lnTo>
                      <a:lnTo>
                        <a:pt x="23" y="992"/>
                      </a:lnTo>
                      <a:lnTo>
                        <a:pt x="20" y="995"/>
                      </a:lnTo>
                      <a:lnTo>
                        <a:pt x="14" y="997"/>
                      </a:lnTo>
                      <a:lnTo>
                        <a:pt x="10" y="999"/>
                      </a:lnTo>
                      <a:lnTo>
                        <a:pt x="6" y="999"/>
                      </a:lnTo>
                      <a:lnTo>
                        <a:pt x="4" y="1000"/>
                      </a:lnTo>
                      <a:lnTo>
                        <a:pt x="2" y="999"/>
                      </a:lnTo>
                      <a:lnTo>
                        <a:pt x="0" y="999"/>
                      </a:lnTo>
                      <a:lnTo>
                        <a:pt x="0" y="996"/>
                      </a:lnTo>
                      <a:lnTo>
                        <a:pt x="0" y="993"/>
                      </a:lnTo>
                      <a:lnTo>
                        <a:pt x="2" y="990"/>
                      </a:lnTo>
                      <a:lnTo>
                        <a:pt x="2" y="986"/>
                      </a:lnTo>
                      <a:lnTo>
                        <a:pt x="6" y="982"/>
                      </a:lnTo>
                      <a:lnTo>
                        <a:pt x="8" y="978"/>
                      </a:lnTo>
                      <a:lnTo>
                        <a:pt x="12" y="974"/>
                      </a:lnTo>
                      <a:lnTo>
                        <a:pt x="16" y="968"/>
                      </a:lnTo>
                      <a:lnTo>
                        <a:pt x="21" y="961"/>
                      </a:lnTo>
                      <a:lnTo>
                        <a:pt x="25" y="955"/>
                      </a:lnTo>
                      <a:lnTo>
                        <a:pt x="33" y="948"/>
                      </a:lnTo>
                      <a:lnTo>
                        <a:pt x="39" y="941"/>
                      </a:lnTo>
                      <a:lnTo>
                        <a:pt x="46" y="933"/>
                      </a:lnTo>
                      <a:lnTo>
                        <a:pt x="54" y="924"/>
                      </a:lnTo>
                      <a:lnTo>
                        <a:pt x="62" y="916"/>
                      </a:lnTo>
                      <a:lnTo>
                        <a:pt x="69" y="906"/>
                      </a:lnTo>
                      <a:lnTo>
                        <a:pt x="88" y="886"/>
                      </a:lnTo>
                      <a:lnTo>
                        <a:pt x="106" y="865"/>
                      </a:lnTo>
                      <a:lnTo>
                        <a:pt x="121" y="844"/>
                      </a:lnTo>
                      <a:lnTo>
                        <a:pt x="138" y="823"/>
                      </a:lnTo>
                      <a:lnTo>
                        <a:pt x="154" y="800"/>
                      </a:lnTo>
                      <a:lnTo>
                        <a:pt x="169" y="776"/>
                      </a:lnTo>
                      <a:lnTo>
                        <a:pt x="184" y="752"/>
                      </a:lnTo>
                      <a:lnTo>
                        <a:pt x="198" y="727"/>
                      </a:lnTo>
                      <a:lnTo>
                        <a:pt x="211" y="700"/>
                      </a:lnTo>
                      <a:lnTo>
                        <a:pt x="224" y="674"/>
                      </a:lnTo>
                      <a:lnTo>
                        <a:pt x="236" y="645"/>
                      </a:lnTo>
                      <a:lnTo>
                        <a:pt x="246" y="619"/>
                      </a:lnTo>
                      <a:lnTo>
                        <a:pt x="255" y="590"/>
                      </a:lnTo>
                      <a:lnTo>
                        <a:pt x="265" y="562"/>
                      </a:lnTo>
                      <a:lnTo>
                        <a:pt x="270" y="534"/>
                      </a:lnTo>
                      <a:lnTo>
                        <a:pt x="278" y="506"/>
                      </a:lnTo>
                      <a:lnTo>
                        <a:pt x="284" y="478"/>
                      </a:lnTo>
                      <a:lnTo>
                        <a:pt x="288" y="448"/>
                      </a:lnTo>
                      <a:lnTo>
                        <a:pt x="291" y="433"/>
                      </a:lnTo>
                      <a:lnTo>
                        <a:pt x="293" y="416"/>
                      </a:lnTo>
                      <a:lnTo>
                        <a:pt x="295" y="400"/>
                      </a:lnTo>
                      <a:lnTo>
                        <a:pt x="297" y="384"/>
                      </a:lnTo>
                      <a:lnTo>
                        <a:pt x="299" y="367"/>
                      </a:lnTo>
                      <a:lnTo>
                        <a:pt x="299" y="348"/>
                      </a:lnTo>
                      <a:lnTo>
                        <a:pt x="301" y="331"/>
                      </a:lnTo>
                      <a:lnTo>
                        <a:pt x="303" y="313"/>
                      </a:lnTo>
                      <a:lnTo>
                        <a:pt x="303" y="293"/>
                      </a:lnTo>
                      <a:lnTo>
                        <a:pt x="303" y="275"/>
                      </a:lnTo>
                      <a:lnTo>
                        <a:pt x="305" y="255"/>
                      </a:lnTo>
                      <a:lnTo>
                        <a:pt x="305" y="234"/>
                      </a:lnTo>
                      <a:lnTo>
                        <a:pt x="305" y="216"/>
                      </a:lnTo>
                      <a:lnTo>
                        <a:pt x="305" y="198"/>
                      </a:lnTo>
                      <a:lnTo>
                        <a:pt x="303" y="181"/>
                      </a:lnTo>
                      <a:lnTo>
                        <a:pt x="303" y="165"/>
                      </a:lnTo>
                      <a:lnTo>
                        <a:pt x="303" y="150"/>
                      </a:lnTo>
                      <a:lnTo>
                        <a:pt x="301" y="136"/>
                      </a:lnTo>
                      <a:lnTo>
                        <a:pt x="301" y="123"/>
                      </a:lnTo>
                      <a:lnTo>
                        <a:pt x="299" y="112"/>
                      </a:lnTo>
                      <a:lnTo>
                        <a:pt x="297" y="102"/>
                      </a:lnTo>
                      <a:lnTo>
                        <a:pt x="297" y="92"/>
                      </a:lnTo>
                      <a:lnTo>
                        <a:pt x="295" y="84"/>
                      </a:lnTo>
                      <a:lnTo>
                        <a:pt x="293" y="75"/>
                      </a:lnTo>
                      <a:lnTo>
                        <a:pt x="291" y="69"/>
                      </a:lnTo>
                      <a:lnTo>
                        <a:pt x="288" y="64"/>
                      </a:lnTo>
                      <a:lnTo>
                        <a:pt x="286" y="58"/>
                      </a:lnTo>
                      <a:lnTo>
                        <a:pt x="284" y="55"/>
                      </a:lnTo>
                      <a:lnTo>
                        <a:pt x="278" y="48"/>
                      </a:lnTo>
                      <a:lnTo>
                        <a:pt x="274" y="43"/>
                      </a:lnTo>
                      <a:lnTo>
                        <a:pt x="270" y="37"/>
                      </a:lnTo>
                      <a:lnTo>
                        <a:pt x="270" y="31"/>
                      </a:lnTo>
                      <a:lnTo>
                        <a:pt x="269" y="26"/>
                      </a:lnTo>
                      <a:lnTo>
                        <a:pt x="270" y="20"/>
                      </a:lnTo>
                      <a:lnTo>
                        <a:pt x="270" y="15"/>
                      </a:lnTo>
                      <a:lnTo>
                        <a:pt x="272" y="9"/>
                      </a:lnTo>
                      <a:lnTo>
                        <a:pt x="274" y="5"/>
                      </a:lnTo>
                      <a:lnTo>
                        <a:pt x="278" y="2"/>
                      </a:lnTo>
                      <a:lnTo>
                        <a:pt x="284" y="0"/>
                      </a:lnTo>
                      <a:lnTo>
                        <a:pt x="290" y="0"/>
                      </a:lnTo>
                      <a:lnTo>
                        <a:pt x="293" y="0"/>
                      </a:lnTo>
                      <a:lnTo>
                        <a:pt x="297" y="2"/>
                      </a:lnTo>
                      <a:lnTo>
                        <a:pt x="301" y="3"/>
                      </a:lnTo>
                      <a:lnTo>
                        <a:pt x="307" y="5"/>
                      </a:lnTo>
                      <a:lnTo>
                        <a:pt x="313" y="6"/>
                      </a:lnTo>
                      <a:lnTo>
                        <a:pt x="318" y="9"/>
                      </a:lnTo>
                      <a:lnTo>
                        <a:pt x="324" y="12"/>
                      </a:lnTo>
                      <a:lnTo>
                        <a:pt x="332" y="15"/>
                      </a:lnTo>
                      <a:lnTo>
                        <a:pt x="337" y="17"/>
                      </a:lnTo>
                      <a:lnTo>
                        <a:pt x="343" y="22"/>
                      </a:lnTo>
                      <a:lnTo>
                        <a:pt x="355" y="27"/>
                      </a:lnTo>
                      <a:lnTo>
                        <a:pt x="364" y="34"/>
                      </a:lnTo>
                      <a:lnTo>
                        <a:pt x="372" y="40"/>
                      </a:lnTo>
                      <a:lnTo>
                        <a:pt x="378" y="47"/>
                      </a:lnTo>
                      <a:lnTo>
                        <a:pt x="383" y="54"/>
                      </a:lnTo>
                      <a:lnTo>
                        <a:pt x="387" y="60"/>
                      </a:lnTo>
                      <a:lnTo>
                        <a:pt x="389" y="67"/>
                      </a:lnTo>
                      <a:lnTo>
                        <a:pt x="389" y="69"/>
                      </a:lnTo>
                      <a:lnTo>
                        <a:pt x="389" y="74"/>
                      </a:lnTo>
                      <a:lnTo>
                        <a:pt x="389" y="78"/>
                      </a:lnTo>
                      <a:lnTo>
                        <a:pt x="389" y="82"/>
                      </a:lnTo>
                      <a:lnTo>
                        <a:pt x="389" y="88"/>
                      </a:lnTo>
                      <a:lnTo>
                        <a:pt x="389" y="93"/>
                      </a:lnTo>
                      <a:lnTo>
                        <a:pt x="389" y="99"/>
                      </a:lnTo>
                      <a:lnTo>
                        <a:pt x="389" y="106"/>
                      </a:lnTo>
                      <a:lnTo>
                        <a:pt x="389" y="112"/>
                      </a:lnTo>
                      <a:lnTo>
                        <a:pt x="389" y="119"/>
                      </a:lnTo>
                      <a:lnTo>
                        <a:pt x="389" y="127"/>
                      </a:lnTo>
                      <a:lnTo>
                        <a:pt x="389" y="134"/>
                      </a:lnTo>
                      <a:lnTo>
                        <a:pt x="389" y="143"/>
                      </a:lnTo>
                      <a:lnTo>
                        <a:pt x="389" y="153"/>
                      </a:lnTo>
                      <a:lnTo>
                        <a:pt x="389" y="161"/>
                      </a:lnTo>
                      <a:lnTo>
                        <a:pt x="389" y="171"/>
                      </a:lnTo>
                      <a:lnTo>
                        <a:pt x="389" y="191"/>
                      </a:lnTo>
                      <a:lnTo>
                        <a:pt x="389" y="212"/>
                      </a:lnTo>
                      <a:lnTo>
                        <a:pt x="387" y="233"/>
                      </a:lnTo>
                      <a:lnTo>
                        <a:pt x="385" y="255"/>
                      </a:lnTo>
                      <a:lnTo>
                        <a:pt x="385" y="279"/>
                      </a:lnTo>
                      <a:lnTo>
                        <a:pt x="383" y="302"/>
                      </a:lnTo>
                      <a:lnTo>
                        <a:pt x="380" y="350"/>
                      </a:lnTo>
                      <a:lnTo>
                        <a:pt x="380" y="350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15"/>
                <p:cNvSpPr/>
                <p:nvPr/>
              </p:nvSpPr>
              <p:spPr bwMode="auto">
                <a:xfrm>
                  <a:off x="5151438" y="1179513"/>
                  <a:ext cx="107950" cy="936625"/>
                </a:xfrm>
                <a:custGeom>
                  <a:avLst/>
                  <a:gdLst>
                    <a:gd name="T0" fmla="*/ 120 w 136"/>
                    <a:gd name="T1" fmla="*/ 383 h 1180"/>
                    <a:gd name="T2" fmla="*/ 122 w 136"/>
                    <a:gd name="T3" fmla="*/ 451 h 1180"/>
                    <a:gd name="T4" fmla="*/ 122 w 136"/>
                    <a:gd name="T5" fmla="*/ 524 h 1180"/>
                    <a:gd name="T6" fmla="*/ 124 w 136"/>
                    <a:gd name="T7" fmla="*/ 601 h 1180"/>
                    <a:gd name="T8" fmla="*/ 124 w 136"/>
                    <a:gd name="T9" fmla="*/ 683 h 1180"/>
                    <a:gd name="T10" fmla="*/ 124 w 136"/>
                    <a:gd name="T11" fmla="*/ 770 h 1180"/>
                    <a:gd name="T12" fmla="*/ 122 w 136"/>
                    <a:gd name="T13" fmla="*/ 854 h 1180"/>
                    <a:gd name="T14" fmla="*/ 120 w 136"/>
                    <a:gd name="T15" fmla="*/ 927 h 1180"/>
                    <a:gd name="T16" fmla="*/ 116 w 136"/>
                    <a:gd name="T17" fmla="*/ 989 h 1180"/>
                    <a:gd name="T18" fmla="*/ 113 w 136"/>
                    <a:gd name="T19" fmla="*/ 1041 h 1180"/>
                    <a:gd name="T20" fmla="*/ 107 w 136"/>
                    <a:gd name="T21" fmla="*/ 1082 h 1180"/>
                    <a:gd name="T22" fmla="*/ 101 w 136"/>
                    <a:gd name="T23" fmla="*/ 1115 h 1180"/>
                    <a:gd name="T24" fmla="*/ 95 w 136"/>
                    <a:gd name="T25" fmla="*/ 1141 h 1180"/>
                    <a:gd name="T26" fmla="*/ 92 w 136"/>
                    <a:gd name="T27" fmla="*/ 1161 h 1180"/>
                    <a:gd name="T28" fmla="*/ 86 w 136"/>
                    <a:gd name="T29" fmla="*/ 1175 h 1180"/>
                    <a:gd name="T30" fmla="*/ 82 w 136"/>
                    <a:gd name="T31" fmla="*/ 1180 h 1180"/>
                    <a:gd name="T32" fmla="*/ 78 w 136"/>
                    <a:gd name="T33" fmla="*/ 1179 h 1180"/>
                    <a:gd name="T34" fmla="*/ 72 w 136"/>
                    <a:gd name="T35" fmla="*/ 1166 h 1180"/>
                    <a:gd name="T36" fmla="*/ 69 w 136"/>
                    <a:gd name="T37" fmla="*/ 1142 h 1180"/>
                    <a:gd name="T38" fmla="*/ 65 w 136"/>
                    <a:gd name="T39" fmla="*/ 1108 h 1180"/>
                    <a:gd name="T40" fmla="*/ 63 w 136"/>
                    <a:gd name="T41" fmla="*/ 1065 h 1180"/>
                    <a:gd name="T42" fmla="*/ 59 w 136"/>
                    <a:gd name="T43" fmla="*/ 1011 h 1180"/>
                    <a:gd name="T44" fmla="*/ 55 w 136"/>
                    <a:gd name="T45" fmla="*/ 951 h 1180"/>
                    <a:gd name="T46" fmla="*/ 53 w 136"/>
                    <a:gd name="T47" fmla="*/ 885 h 1180"/>
                    <a:gd name="T48" fmla="*/ 51 w 136"/>
                    <a:gd name="T49" fmla="*/ 813 h 1180"/>
                    <a:gd name="T50" fmla="*/ 49 w 136"/>
                    <a:gd name="T51" fmla="*/ 737 h 1180"/>
                    <a:gd name="T52" fmla="*/ 49 w 136"/>
                    <a:gd name="T53" fmla="*/ 654 h 1180"/>
                    <a:gd name="T54" fmla="*/ 47 w 136"/>
                    <a:gd name="T55" fmla="*/ 490 h 1180"/>
                    <a:gd name="T56" fmla="*/ 44 w 136"/>
                    <a:gd name="T57" fmla="*/ 386 h 1180"/>
                    <a:gd name="T58" fmla="*/ 42 w 136"/>
                    <a:gd name="T59" fmla="*/ 313 h 1180"/>
                    <a:gd name="T60" fmla="*/ 38 w 136"/>
                    <a:gd name="T61" fmla="*/ 242 h 1180"/>
                    <a:gd name="T62" fmla="*/ 36 w 136"/>
                    <a:gd name="T63" fmla="*/ 180 h 1180"/>
                    <a:gd name="T64" fmla="*/ 30 w 136"/>
                    <a:gd name="T65" fmla="*/ 128 h 1180"/>
                    <a:gd name="T66" fmla="*/ 24 w 136"/>
                    <a:gd name="T67" fmla="*/ 88 h 1180"/>
                    <a:gd name="T68" fmla="*/ 21 w 136"/>
                    <a:gd name="T69" fmla="*/ 59 h 1180"/>
                    <a:gd name="T70" fmla="*/ 13 w 136"/>
                    <a:gd name="T71" fmla="*/ 42 h 1180"/>
                    <a:gd name="T72" fmla="*/ 3 w 136"/>
                    <a:gd name="T73" fmla="*/ 34 h 1180"/>
                    <a:gd name="T74" fmla="*/ 0 w 136"/>
                    <a:gd name="T75" fmla="*/ 19 h 1180"/>
                    <a:gd name="T76" fmla="*/ 7 w 136"/>
                    <a:gd name="T77" fmla="*/ 0 h 1180"/>
                    <a:gd name="T78" fmla="*/ 47 w 136"/>
                    <a:gd name="T79" fmla="*/ 21 h 1180"/>
                    <a:gd name="T80" fmla="*/ 80 w 136"/>
                    <a:gd name="T81" fmla="*/ 42 h 1180"/>
                    <a:gd name="T82" fmla="*/ 105 w 136"/>
                    <a:gd name="T83" fmla="*/ 61 h 1180"/>
                    <a:gd name="T84" fmla="*/ 124 w 136"/>
                    <a:gd name="T85" fmla="*/ 76 h 1180"/>
                    <a:gd name="T86" fmla="*/ 134 w 136"/>
                    <a:gd name="T87" fmla="*/ 89 h 1180"/>
                    <a:gd name="T88" fmla="*/ 136 w 136"/>
                    <a:gd name="T89" fmla="*/ 106 h 1180"/>
                    <a:gd name="T90" fmla="*/ 134 w 136"/>
                    <a:gd name="T91" fmla="*/ 128 h 1180"/>
                    <a:gd name="T92" fmla="*/ 130 w 136"/>
                    <a:gd name="T93" fmla="*/ 151 h 1180"/>
                    <a:gd name="T94" fmla="*/ 124 w 136"/>
                    <a:gd name="T95" fmla="*/ 165 h 1180"/>
                    <a:gd name="T96" fmla="*/ 120 w 136"/>
                    <a:gd name="T97" fmla="*/ 189 h 1180"/>
                    <a:gd name="T98" fmla="*/ 116 w 136"/>
                    <a:gd name="T99" fmla="*/ 224 h 1180"/>
                    <a:gd name="T100" fmla="*/ 116 w 136"/>
                    <a:gd name="T101" fmla="*/ 268 h 1180"/>
                    <a:gd name="T102" fmla="*/ 118 w 136"/>
                    <a:gd name="T103" fmla="*/ 321 h 1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36" h="1180">
                      <a:moveTo>
                        <a:pt x="118" y="341"/>
                      </a:moveTo>
                      <a:lnTo>
                        <a:pt x="118" y="362"/>
                      </a:lnTo>
                      <a:lnTo>
                        <a:pt x="120" y="383"/>
                      </a:lnTo>
                      <a:lnTo>
                        <a:pt x="120" y="406"/>
                      </a:lnTo>
                      <a:lnTo>
                        <a:pt x="122" y="428"/>
                      </a:lnTo>
                      <a:lnTo>
                        <a:pt x="122" y="451"/>
                      </a:lnTo>
                      <a:lnTo>
                        <a:pt x="122" y="475"/>
                      </a:lnTo>
                      <a:lnTo>
                        <a:pt x="122" y="499"/>
                      </a:lnTo>
                      <a:lnTo>
                        <a:pt x="122" y="524"/>
                      </a:lnTo>
                      <a:lnTo>
                        <a:pt x="124" y="549"/>
                      </a:lnTo>
                      <a:lnTo>
                        <a:pt x="124" y="575"/>
                      </a:lnTo>
                      <a:lnTo>
                        <a:pt x="124" y="601"/>
                      </a:lnTo>
                      <a:lnTo>
                        <a:pt x="124" y="628"/>
                      </a:lnTo>
                      <a:lnTo>
                        <a:pt x="124" y="655"/>
                      </a:lnTo>
                      <a:lnTo>
                        <a:pt x="124" y="683"/>
                      </a:lnTo>
                      <a:lnTo>
                        <a:pt x="124" y="711"/>
                      </a:lnTo>
                      <a:lnTo>
                        <a:pt x="124" y="741"/>
                      </a:lnTo>
                      <a:lnTo>
                        <a:pt x="124" y="770"/>
                      </a:lnTo>
                      <a:lnTo>
                        <a:pt x="124" y="799"/>
                      </a:lnTo>
                      <a:lnTo>
                        <a:pt x="122" y="827"/>
                      </a:lnTo>
                      <a:lnTo>
                        <a:pt x="122" y="854"/>
                      </a:lnTo>
                      <a:lnTo>
                        <a:pt x="122" y="879"/>
                      </a:lnTo>
                      <a:lnTo>
                        <a:pt x="122" y="903"/>
                      </a:lnTo>
                      <a:lnTo>
                        <a:pt x="120" y="927"/>
                      </a:lnTo>
                      <a:lnTo>
                        <a:pt x="120" y="948"/>
                      </a:lnTo>
                      <a:lnTo>
                        <a:pt x="118" y="969"/>
                      </a:lnTo>
                      <a:lnTo>
                        <a:pt x="116" y="989"/>
                      </a:lnTo>
                      <a:lnTo>
                        <a:pt x="116" y="1007"/>
                      </a:lnTo>
                      <a:lnTo>
                        <a:pt x="114" y="1025"/>
                      </a:lnTo>
                      <a:lnTo>
                        <a:pt x="113" y="1041"/>
                      </a:lnTo>
                      <a:lnTo>
                        <a:pt x="111" y="1056"/>
                      </a:lnTo>
                      <a:lnTo>
                        <a:pt x="109" y="1069"/>
                      </a:lnTo>
                      <a:lnTo>
                        <a:pt x="107" y="1082"/>
                      </a:lnTo>
                      <a:lnTo>
                        <a:pt x="105" y="1094"/>
                      </a:lnTo>
                      <a:lnTo>
                        <a:pt x="103" y="1104"/>
                      </a:lnTo>
                      <a:lnTo>
                        <a:pt x="101" y="1115"/>
                      </a:lnTo>
                      <a:lnTo>
                        <a:pt x="99" y="1124"/>
                      </a:lnTo>
                      <a:lnTo>
                        <a:pt x="97" y="1134"/>
                      </a:lnTo>
                      <a:lnTo>
                        <a:pt x="95" y="1141"/>
                      </a:lnTo>
                      <a:lnTo>
                        <a:pt x="93" y="1149"/>
                      </a:lnTo>
                      <a:lnTo>
                        <a:pt x="93" y="1155"/>
                      </a:lnTo>
                      <a:lnTo>
                        <a:pt x="92" y="1161"/>
                      </a:lnTo>
                      <a:lnTo>
                        <a:pt x="90" y="1166"/>
                      </a:lnTo>
                      <a:lnTo>
                        <a:pt x="88" y="1170"/>
                      </a:lnTo>
                      <a:lnTo>
                        <a:pt x="86" y="1175"/>
                      </a:lnTo>
                      <a:lnTo>
                        <a:pt x="84" y="1177"/>
                      </a:lnTo>
                      <a:lnTo>
                        <a:pt x="84" y="1179"/>
                      </a:lnTo>
                      <a:lnTo>
                        <a:pt x="82" y="1180"/>
                      </a:lnTo>
                      <a:lnTo>
                        <a:pt x="82" y="1180"/>
                      </a:lnTo>
                      <a:lnTo>
                        <a:pt x="80" y="1180"/>
                      </a:lnTo>
                      <a:lnTo>
                        <a:pt x="78" y="1179"/>
                      </a:lnTo>
                      <a:lnTo>
                        <a:pt x="76" y="1175"/>
                      </a:lnTo>
                      <a:lnTo>
                        <a:pt x="74" y="1170"/>
                      </a:lnTo>
                      <a:lnTo>
                        <a:pt x="72" y="1166"/>
                      </a:lnTo>
                      <a:lnTo>
                        <a:pt x="70" y="1159"/>
                      </a:lnTo>
                      <a:lnTo>
                        <a:pt x="70" y="1151"/>
                      </a:lnTo>
                      <a:lnTo>
                        <a:pt x="69" y="1142"/>
                      </a:lnTo>
                      <a:lnTo>
                        <a:pt x="67" y="1132"/>
                      </a:lnTo>
                      <a:lnTo>
                        <a:pt x="67" y="1121"/>
                      </a:lnTo>
                      <a:lnTo>
                        <a:pt x="65" y="1108"/>
                      </a:lnTo>
                      <a:lnTo>
                        <a:pt x="65" y="1096"/>
                      </a:lnTo>
                      <a:lnTo>
                        <a:pt x="63" y="1080"/>
                      </a:lnTo>
                      <a:lnTo>
                        <a:pt x="63" y="1065"/>
                      </a:lnTo>
                      <a:lnTo>
                        <a:pt x="61" y="1048"/>
                      </a:lnTo>
                      <a:lnTo>
                        <a:pt x="59" y="1030"/>
                      </a:lnTo>
                      <a:lnTo>
                        <a:pt x="59" y="1011"/>
                      </a:lnTo>
                      <a:lnTo>
                        <a:pt x="57" y="992"/>
                      </a:lnTo>
                      <a:lnTo>
                        <a:pt x="57" y="972"/>
                      </a:lnTo>
                      <a:lnTo>
                        <a:pt x="55" y="951"/>
                      </a:lnTo>
                      <a:lnTo>
                        <a:pt x="55" y="930"/>
                      </a:lnTo>
                      <a:lnTo>
                        <a:pt x="55" y="907"/>
                      </a:lnTo>
                      <a:lnTo>
                        <a:pt x="53" y="885"/>
                      </a:lnTo>
                      <a:lnTo>
                        <a:pt x="53" y="862"/>
                      </a:lnTo>
                      <a:lnTo>
                        <a:pt x="51" y="838"/>
                      </a:lnTo>
                      <a:lnTo>
                        <a:pt x="51" y="813"/>
                      </a:lnTo>
                      <a:lnTo>
                        <a:pt x="51" y="787"/>
                      </a:lnTo>
                      <a:lnTo>
                        <a:pt x="49" y="762"/>
                      </a:lnTo>
                      <a:lnTo>
                        <a:pt x="49" y="737"/>
                      </a:lnTo>
                      <a:lnTo>
                        <a:pt x="49" y="708"/>
                      </a:lnTo>
                      <a:lnTo>
                        <a:pt x="49" y="682"/>
                      </a:lnTo>
                      <a:lnTo>
                        <a:pt x="49" y="654"/>
                      </a:lnTo>
                      <a:lnTo>
                        <a:pt x="49" y="597"/>
                      </a:lnTo>
                      <a:lnTo>
                        <a:pt x="47" y="544"/>
                      </a:lnTo>
                      <a:lnTo>
                        <a:pt x="47" y="490"/>
                      </a:lnTo>
                      <a:lnTo>
                        <a:pt x="46" y="438"/>
                      </a:lnTo>
                      <a:lnTo>
                        <a:pt x="46" y="411"/>
                      </a:lnTo>
                      <a:lnTo>
                        <a:pt x="44" y="386"/>
                      </a:lnTo>
                      <a:lnTo>
                        <a:pt x="44" y="362"/>
                      </a:lnTo>
                      <a:lnTo>
                        <a:pt x="42" y="337"/>
                      </a:lnTo>
                      <a:lnTo>
                        <a:pt x="42" y="313"/>
                      </a:lnTo>
                      <a:lnTo>
                        <a:pt x="40" y="289"/>
                      </a:lnTo>
                      <a:lnTo>
                        <a:pt x="40" y="266"/>
                      </a:lnTo>
                      <a:lnTo>
                        <a:pt x="38" y="242"/>
                      </a:lnTo>
                      <a:lnTo>
                        <a:pt x="38" y="221"/>
                      </a:lnTo>
                      <a:lnTo>
                        <a:pt x="36" y="200"/>
                      </a:lnTo>
                      <a:lnTo>
                        <a:pt x="36" y="180"/>
                      </a:lnTo>
                      <a:lnTo>
                        <a:pt x="34" y="162"/>
                      </a:lnTo>
                      <a:lnTo>
                        <a:pt x="32" y="144"/>
                      </a:lnTo>
                      <a:lnTo>
                        <a:pt x="30" y="128"/>
                      </a:lnTo>
                      <a:lnTo>
                        <a:pt x="28" y="114"/>
                      </a:lnTo>
                      <a:lnTo>
                        <a:pt x="26" y="100"/>
                      </a:lnTo>
                      <a:lnTo>
                        <a:pt x="24" y="88"/>
                      </a:lnTo>
                      <a:lnTo>
                        <a:pt x="24" y="78"/>
                      </a:lnTo>
                      <a:lnTo>
                        <a:pt x="23" y="68"/>
                      </a:lnTo>
                      <a:lnTo>
                        <a:pt x="21" y="59"/>
                      </a:lnTo>
                      <a:lnTo>
                        <a:pt x="19" y="52"/>
                      </a:lnTo>
                      <a:lnTo>
                        <a:pt x="17" y="47"/>
                      </a:lnTo>
                      <a:lnTo>
                        <a:pt x="13" y="42"/>
                      </a:lnTo>
                      <a:lnTo>
                        <a:pt x="11" y="40"/>
                      </a:lnTo>
                      <a:lnTo>
                        <a:pt x="7" y="37"/>
                      </a:lnTo>
                      <a:lnTo>
                        <a:pt x="3" y="34"/>
                      </a:lnTo>
                      <a:lnTo>
                        <a:pt x="0" y="30"/>
                      </a:lnTo>
                      <a:lnTo>
                        <a:pt x="0" y="24"/>
                      </a:lnTo>
                      <a:lnTo>
                        <a:pt x="0" y="19"/>
                      </a:lnTo>
                      <a:lnTo>
                        <a:pt x="2" y="13"/>
                      </a:lnTo>
                      <a:lnTo>
                        <a:pt x="3" y="6"/>
                      </a:lnTo>
                      <a:lnTo>
                        <a:pt x="7" y="0"/>
                      </a:lnTo>
                      <a:lnTo>
                        <a:pt x="21" y="7"/>
                      </a:lnTo>
                      <a:lnTo>
                        <a:pt x="34" y="14"/>
                      </a:lnTo>
                      <a:lnTo>
                        <a:pt x="47" y="21"/>
                      </a:lnTo>
                      <a:lnTo>
                        <a:pt x="59" y="28"/>
                      </a:lnTo>
                      <a:lnTo>
                        <a:pt x="70" y="35"/>
                      </a:lnTo>
                      <a:lnTo>
                        <a:pt x="80" y="42"/>
                      </a:lnTo>
                      <a:lnTo>
                        <a:pt x="90" y="48"/>
                      </a:lnTo>
                      <a:lnTo>
                        <a:pt x="99" y="55"/>
                      </a:lnTo>
                      <a:lnTo>
                        <a:pt x="105" y="61"/>
                      </a:lnTo>
                      <a:lnTo>
                        <a:pt x="113" y="66"/>
                      </a:lnTo>
                      <a:lnTo>
                        <a:pt x="118" y="72"/>
                      </a:lnTo>
                      <a:lnTo>
                        <a:pt x="124" y="76"/>
                      </a:lnTo>
                      <a:lnTo>
                        <a:pt x="128" y="80"/>
                      </a:lnTo>
                      <a:lnTo>
                        <a:pt x="130" y="85"/>
                      </a:lnTo>
                      <a:lnTo>
                        <a:pt x="134" y="89"/>
                      </a:lnTo>
                      <a:lnTo>
                        <a:pt x="134" y="92"/>
                      </a:lnTo>
                      <a:lnTo>
                        <a:pt x="136" y="99"/>
                      </a:lnTo>
                      <a:lnTo>
                        <a:pt x="136" y="106"/>
                      </a:lnTo>
                      <a:lnTo>
                        <a:pt x="136" y="114"/>
                      </a:lnTo>
                      <a:lnTo>
                        <a:pt x="136" y="121"/>
                      </a:lnTo>
                      <a:lnTo>
                        <a:pt x="134" y="128"/>
                      </a:lnTo>
                      <a:lnTo>
                        <a:pt x="134" y="137"/>
                      </a:lnTo>
                      <a:lnTo>
                        <a:pt x="132" y="144"/>
                      </a:lnTo>
                      <a:lnTo>
                        <a:pt x="130" y="151"/>
                      </a:lnTo>
                      <a:lnTo>
                        <a:pt x="128" y="154"/>
                      </a:lnTo>
                      <a:lnTo>
                        <a:pt x="126" y="159"/>
                      </a:lnTo>
                      <a:lnTo>
                        <a:pt x="124" y="165"/>
                      </a:lnTo>
                      <a:lnTo>
                        <a:pt x="122" y="172"/>
                      </a:lnTo>
                      <a:lnTo>
                        <a:pt x="120" y="180"/>
                      </a:lnTo>
                      <a:lnTo>
                        <a:pt x="120" y="189"/>
                      </a:lnTo>
                      <a:lnTo>
                        <a:pt x="118" y="200"/>
                      </a:lnTo>
                      <a:lnTo>
                        <a:pt x="118" y="211"/>
                      </a:lnTo>
                      <a:lnTo>
                        <a:pt x="116" y="224"/>
                      </a:lnTo>
                      <a:lnTo>
                        <a:pt x="116" y="237"/>
                      </a:lnTo>
                      <a:lnTo>
                        <a:pt x="116" y="252"/>
                      </a:lnTo>
                      <a:lnTo>
                        <a:pt x="116" y="268"/>
                      </a:lnTo>
                      <a:lnTo>
                        <a:pt x="116" y="285"/>
                      </a:lnTo>
                      <a:lnTo>
                        <a:pt x="116" y="302"/>
                      </a:lnTo>
                      <a:lnTo>
                        <a:pt x="118" y="321"/>
                      </a:lnTo>
                      <a:lnTo>
                        <a:pt x="118" y="341"/>
                      </a:lnTo>
                      <a:lnTo>
                        <a:pt x="118" y="341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16"/>
                <p:cNvSpPr/>
                <p:nvPr/>
              </p:nvSpPr>
              <p:spPr bwMode="auto">
                <a:xfrm>
                  <a:off x="4641851" y="1398588"/>
                  <a:ext cx="944563" cy="179388"/>
                </a:xfrm>
                <a:custGeom>
                  <a:avLst/>
                  <a:gdLst>
                    <a:gd name="T0" fmla="*/ 1143 w 1189"/>
                    <a:gd name="T1" fmla="*/ 32 h 225"/>
                    <a:gd name="T2" fmla="*/ 1172 w 1189"/>
                    <a:gd name="T3" fmla="*/ 46 h 225"/>
                    <a:gd name="T4" fmla="*/ 1185 w 1189"/>
                    <a:gd name="T5" fmla="*/ 60 h 225"/>
                    <a:gd name="T6" fmla="*/ 1189 w 1189"/>
                    <a:gd name="T7" fmla="*/ 74 h 225"/>
                    <a:gd name="T8" fmla="*/ 1189 w 1189"/>
                    <a:gd name="T9" fmla="*/ 86 h 225"/>
                    <a:gd name="T10" fmla="*/ 1185 w 1189"/>
                    <a:gd name="T11" fmla="*/ 93 h 225"/>
                    <a:gd name="T12" fmla="*/ 1178 w 1189"/>
                    <a:gd name="T13" fmla="*/ 95 h 225"/>
                    <a:gd name="T14" fmla="*/ 1159 w 1189"/>
                    <a:gd name="T15" fmla="*/ 98 h 225"/>
                    <a:gd name="T16" fmla="*/ 1128 w 1189"/>
                    <a:gd name="T17" fmla="*/ 101 h 225"/>
                    <a:gd name="T18" fmla="*/ 1088 w 1189"/>
                    <a:gd name="T19" fmla="*/ 102 h 225"/>
                    <a:gd name="T20" fmla="*/ 1040 w 1189"/>
                    <a:gd name="T21" fmla="*/ 104 h 225"/>
                    <a:gd name="T22" fmla="*/ 981 w 1189"/>
                    <a:gd name="T23" fmla="*/ 105 h 225"/>
                    <a:gd name="T24" fmla="*/ 904 w 1189"/>
                    <a:gd name="T25" fmla="*/ 109 h 225"/>
                    <a:gd name="T26" fmla="*/ 814 w 1189"/>
                    <a:gd name="T27" fmla="*/ 118 h 225"/>
                    <a:gd name="T28" fmla="*/ 709 w 1189"/>
                    <a:gd name="T29" fmla="*/ 131 h 225"/>
                    <a:gd name="T30" fmla="*/ 588 w 1189"/>
                    <a:gd name="T31" fmla="*/ 147 h 225"/>
                    <a:gd name="T32" fmla="*/ 477 w 1189"/>
                    <a:gd name="T33" fmla="*/ 166 h 225"/>
                    <a:gd name="T34" fmla="*/ 412 w 1189"/>
                    <a:gd name="T35" fmla="*/ 176 h 225"/>
                    <a:gd name="T36" fmla="*/ 352 w 1189"/>
                    <a:gd name="T37" fmla="*/ 185 h 225"/>
                    <a:gd name="T38" fmla="*/ 301 w 1189"/>
                    <a:gd name="T39" fmla="*/ 195 h 225"/>
                    <a:gd name="T40" fmla="*/ 255 w 1189"/>
                    <a:gd name="T41" fmla="*/ 202 h 225"/>
                    <a:gd name="T42" fmla="*/ 215 w 1189"/>
                    <a:gd name="T43" fmla="*/ 209 h 225"/>
                    <a:gd name="T44" fmla="*/ 182 w 1189"/>
                    <a:gd name="T45" fmla="*/ 215 h 225"/>
                    <a:gd name="T46" fmla="*/ 153 w 1189"/>
                    <a:gd name="T47" fmla="*/ 219 h 225"/>
                    <a:gd name="T48" fmla="*/ 132 w 1189"/>
                    <a:gd name="T49" fmla="*/ 222 h 225"/>
                    <a:gd name="T50" fmla="*/ 117 w 1189"/>
                    <a:gd name="T51" fmla="*/ 225 h 225"/>
                    <a:gd name="T52" fmla="*/ 107 w 1189"/>
                    <a:gd name="T53" fmla="*/ 225 h 225"/>
                    <a:gd name="T54" fmla="*/ 94 w 1189"/>
                    <a:gd name="T55" fmla="*/ 224 h 225"/>
                    <a:gd name="T56" fmla="*/ 69 w 1189"/>
                    <a:gd name="T57" fmla="*/ 218 h 225"/>
                    <a:gd name="T58" fmla="*/ 42 w 1189"/>
                    <a:gd name="T59" fmla="*/ 202 h 225"/>
                    <a:gd name="T60" fmla="*/ 17 w 1189"/>
                    <a:gd name="T61" fmla="*/ 185 h 225"/>
                    <a:gd name="T62" fmla="*/ 2 w 1189"/>
                    <a:gd name="T63" fmla="*/ 173 h 225"/>
                    <a:gd name="T64" fmla="*/ 0 w 1189"/>
                    <a:gd name="T65" fmla="*/ 166 h 225"/>
                    <a:gd name="T66" fmla="*/ 12 w 1189"/>
                    <a:gd name="T67" fmla="*/ 163 h 225"/>
                    <a:gd name="T68" fmla="*/ 35 w 1189"/>
                    <a:gd name="T69" fmla="*/ 162 h 225"/>
                    <a:gd name="T70" fmla="*/ 54 w 1189"/>
                    <a:gd name="T71" fmla="*/ 162 h 225"/>
                    <a:gd name="T72" fmla="*/ 75 w 1189"/>
                    <a:gd name="T73" fmla="*/ 160 h 225"/>
                    <a:gd name="T74" fmla="*/ 107 w 1189"/>
                    <a:gd name="T75" fmla="*/ 157 h 225"/>
                    <a:gd name="T76" fmla="*/ 148 w 1189"/>
                    <a:gd name="T77" fmla="*/ 152 h 225"/>
                    <a:gd name="T78" fmla="*/ 197 w 1189"/>
                    <a:gd name="T79" fmla="*/ 145 h 225"/>
                    <a:gd name="T80" fmla="*/ 255 w 1189"/>
                    <a:gd name="T81" fmla="*/ 136 h 225"/>
                    <a:gd name="T82" fmla="*/ 362 w 1189"/>
                    <a:gd name="T83" fmla="*/ 119 h 225"/>
                    <a:gd name="T84" fmla="*/ 483 w 1189"/>
                    <a:gd name="T85" fmla="*/ 100 h 225"/>
                    <a:gd name="T86" fmla="*/ 590 w 1189"/>
                    <a:gd name="T87" fmla="*/ 80 h 225"/>
                    <a:gd name="T88" fmla="*/ 862 w 1189"/>
                    <a:gd name="T89" fmla="*/ 29 h 225"/>
                    <a:gd name="T90" fmla="*/ 908 w 1189"/>
                    <a:gd name="T91" fmla="*/ 19 h 225"/>
                    <a:gd name="T92" fmla="*/ 948 w 1189"/>
                    <a:gd name="T93" fmla="*/ 11 h 225"/>
                    <a:gd name="T94" fmla="*/ 981 w 1189"/>
                    <a:gd name="T95" fmla="*/ 5 h 225"/>
                    <a:gd name="T96" fmla="*/ 1007 w 1189"/>
                    <a:gd name="T97" fmla="*/ 1 h 225"/>
                    <a:gd name="T98" fmla="*/ 1027 w 1189"/>
                    <a:gd name="T99" fmla="*/ 0 h 225"/>
                    <a:gd name="T100" fmla="*/ 1049 w 1189"/>
                    <a:gd name="T101" fmla="*/ 1 h 225"/>
                    <a:gd name="T102" fmla="*/ 1078 w 1189"/>
                    <a:gd name="T103" fmla="*/ 8 h 225"/>
                    <a:gd name="T104" fmla="*/ 1117 w 1189"/>
                    <a:gd name="T105" fmla="*/ 22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189" h="225">
                      <a:moveTo>
                        <a:pt x="1117" y="22"/>
                      </a:moveTo>
                      <a:lnTo>
                        <a:pt x="1130" y="28"/>
                      </a:lnTo>
                      <a:lnTo>
                        <a:pt x="1143" y="32"/>
                      </a:lnTo>
                      <a:lnTo>
                        <a:pt x="1153" y="36"/>
                      </a:lnTo>
                      <a:lnTo>
                        <a:pt x="1162" y="40"/>
                      </a:lnTo>
                      <a:lnTo>
                        <a:pt x="1172" y="46"/>
                      </a:lnTo>
                      <a:lnTo>
                        <a:pt x="1178" y="52"/>
                      </a:lnTo>
                      <a:lnTo>
                        <a:pt x="1184" y="57"/>
                      </a:lnTo>
                      <a:lnTo>
                        <a:pt x="1185" y="60"/>
                      </a:lnTo>
                      <a:lnTo>
                        <a:pt x="1185" y="63"/>
                      </a:lnTo>
                      <a:lnTo>
                        <a:pt x="1187" y="69"/>
                      </a:lnTo>
                      <a:lnTo>
                        <a:pt x="1189" y="74"/>
                      </a:lnTo>
                      <a:lnTo>
                        <a:pt x="1189" y="78"/>
                      </a:lnTo>
                      <a:lnTo>
                        <a:pt x="1189" y="83"/>
                      </a:lnTo>
                      <a:lnTo>
                        <a:pt x="1189" y="86"/>
                      </a:lnTo>
                      <a:lnTo>
                        <a:pt x="1189" y="88"/>
                      </a:lnTo>
                      <a:lnTo>
                        <a:pt x="1187" y="90"/>
                      </a:lnTo>
                      <a:lnTo>
                        <a:pt x="1185" y="93"/>
                      </a:lnTo>
                      <a:lnTo>
                        <a:pt x="1184" y="94"/>
                      </a:lnTo>
                      <a:lnTo>
                        <a:pt x="1182" y="94"/>
                      </a:lnTo>
                      <a:lnTo>
                        <a:pt x="1178" y="95"/>
                      </a:lnTo>
                      <a:lnTo>
                        <a:pt x="1172" y="97"/>
                      </a:lnTo>
                      <a:lnTo>
                        <a:pt x="1166" y="97"/>
                      </a:lnTo>
                      <a:lnTo>
                        <a:pt x="1159" y="98"/>
                      </a:lnTo>
                      <a:lnTo>
                        <a:pt x="1149" y="100"/>
                      </a:lnTo>
                      <a:lnTo>
                        <a:pt x="1139" y="100"/>
                      </a:lnTo>
                      <a:lnTo>
                        <a:pt x="1128" y="101"/>
                      </a:lnTo>
                      <a:lnTo>
                        <a:pt x="1117" y="101"/>
                      </a:lnTo>
                      <a:lnTo>
                        <a:pt x="1103" y="102"/>
                      </a:lnTo>
                      <a:lnTo>
                        <a:pt x="1088" y="102"/>
                      </a:lnTo>
                      <a:lnTo>
                        <a:pt x="1072" y="104"/>
                      </a:lnTo>
                      <a:lnTo>
                        <a:pt x="1057" y="104"/>
                      </a:lnTo>
                      <a:lnTo>
                        <a:pt x="1040" y="104"/>
                      </a:lnTo>
                      <a:lnTo>
                        <a:pt x="1021" y="104"/>
                      </a:lnTo>
                      <a:lnTo>
                        <a:pt x="1002" y="104"/>
                      </a:lnTo>
                      <a:lnTo>
                        <a:pt x="981" y="105"/>
                      </a:lnTo>
                      <a:lnTo>
                        <a:pt x="956" y="105"/>
                      </a:lnTo>
                      <a:lnTo>
                        <a:pt x="931" y="107"/>
                      </a:lnTo>
                      <a:lnTo>
                        <a:pt x="904" y="109"/>
                      </a:lnTo>
                      <a:lnTo>
                        <a:pt x="875" y="111"/>
                      </a:lnTo>
                      <a:lnTo>
                        <a:pt x="846" y="114"/>
                      </a:lnTo>
                      <a:lnTo>
                        <a:pt x="814" y="118"/>
                      </a:lnTo>
                      <a:lnTo>
                        <a:pt x="781" y="121"/>
                      </a:lnTo>
                      <a:lnTo>
                        <a:pt x="745" y="125"/>
                      </a:lnTo>
                      <a:lnTo>
                        <a:pt x="709" y="131"/>
                      </a:lnTo>
                      <a:lnTo>
                        <a:pt x="670" y="135"/>
                      </a:lnTo>
                      <a:lnTo>
                        <a:pt x="630" y="140"/>
                      </a:lnTo>
                      <a:lnTo>
                        <a:pt x="588" y="147"/>
                      </a:lnTo>
                      <a:lnTo>
                        <a:pt x="544" y="155"/>
                      </a:lnTo>
                      <a:lnTo>
                        <a:pt x="500" y="162"/>
                      </a:lnTo>
                      <a:lnTo>
                        <a:pt x="477" y="166"/>
                      </a:lnTo>
                      <a:lnTo>
                        <a:pt x="454" y="169"/>
                      </a:lnTo>
                      <a:lnTo>
                        <a:pt x="433" y="173"/>
                      </a:lnTo>
                      <a:lnTo>
                        <a:pt x="412" y="176"/>
                      </a:lnTo>
                      <a:lnTo>
                        <a:pt x="391" y="180"/>
                      </a:lnTo>
                      <a:lnTo>
                        <a:pt x="372" y="183"/>
                      </a:lnTo>
                      <a:lnTo>
                        <a:pt x="352" y="185"/>
                      </a:lnTo>
                      <a:lnTo>
                        <a:pt x="335" y="188"/>
                      </a:lnTo>
                      <a:lnTo>
                        <a:pt x="318" y="193"/>
                      </a:lnTo>
                      <a:lnTo>
                        <a:pt x="301" y="195"/>
                      </a:lnTo>
                      <a:lnTo>
                        <a:pt x="285" y="197"/>
                      </a:lnTo>
                      <a:lnTo>
                        <a:pt x="270" y="200"/>
                      </a:lnTo>
                      <a:lnTo>
                        <a:pt x="255" y="202"/>
                      </a:lnTo>
                      <a:lnTo>
                        <a:pt x="241" y="205"/>
                      </a:lnTo>
                      <a:lnTo>
                        <a:pt x="228" y="207"/>
                      </a:lnTo>
                      <a:lnTo>
                        <a:pt x="215" y="209"/>
                      </a:lnTo>
                      <a:lnTo>
                        <a:pt x="203" y="211"/>
                      </a:lnTo>
                      <a:lnTo>
                        <a:pt x="192" y="212"/>
                      </a:lnTo>
                      <a:lnTo>
                        <a:pt x="182" y="215"/>
                      </a:lnTo>
                      <a:lnTo>
                        <a:pt x="172" y="216"/>
                      </a:lnTo>
                      <a:lnTo>
                        <a:pt x="163" y="218"/>
                      </a:lnTo>
                      <a:lnTo>
                        <a:pt x="153" y="219"/>
                      </a:lnTo>
                      <a:lnTo>
                        <a:pt x="146" y="221"/>
                      </a:lnTo>
                      <a:lnTo>
                        <a:pt x="140" y="221"/>
                      </a:lnTo>
                      <a:lnTo>
                        <a:pt x="132" y="222"/>
                      </a:lnTo>
                      <a:lnTo>
                        <a:pt x="126" y="224"/>
                      </a:lnTo>
                      <a:lnTo>
                        <a:pt x="123" y="224"/>
                      </a:lnTo>
                      <a:lnTo>
                        <a:pt x="117" y="225"/>
                      </a:lnTo>
                      <a:lnTo>
                        <a:pt x="113" y="225"/>
                      </a:lnTo>
                      <a:lnTo>
                        <a:pt x="111" y="225"/>
                      </a:lnTo>
                      <a:lnTo>
                        <a:pt x="107" y="225"/>
                      </a:lnTo>
                      <a:lnTo>
                        <a:pt x="105" y="225"/>
                      </a:lnTo>
                      <a:lnTo>
                        <a:pt x="100" y="225"/>
                      </a:lnTo>
                      <a:lnTo>
                        <a:pt x="94" y="224"/>
                      </a:lnTo>
                      <a:lnTo>
                        <a:pt x="86" y="222"/>
                      </a:lnTo>
                      <a:lnTo>
                        <a:pt x="79" y="221"/>
                      </a:lnTo>
                      <a:lnTo>
                        <a:pt x="69" y="218"/>
                      </a:lnTo>
                      <a:lnTo>
                        <a:pt x="61" y="214"/>
                      </a:lnTo>
                      <a:lnTo>
                        <a:pt x="52" y="208"/>
                      </a:lnTo>
                      <a:lnTo>
                        <a:pt x="42" y="202"/>
                      </a:lnTo>
                      <a:lnTo>
                        <a:pt x="33" y="195"/>
                      </a:lnTo>
                      <a:lnTo>
                        <a:pt x="25" y="190"/>
                      </a:lnTo>
                      <a:lnTo>
                        <a:pt x="17" y="185"/>
                      </a:lnTo>
                      <a:lnTo>
                        <a:pt x="12" y="180"/>
                      </a:lnTo>
                      <a:lnTo>
                        <a:pt x="6" y="176"/>
                      </a:lnTo>
                      <a:lnTo>
                        <a:pt x="2" y="173"/>
                      </a:lnTo>
                      <a:lnTo>
                        <a:pt x="0" y="170"/>
                      </a:lnTo>
                      <a:lnTo>
                        <a:pt x="0" y="167"/>
                      </a:lnTo>
                      <a:lnTo>
                        <a:pt x="0" y="166"/>
                      </a:lnTo>
                      <a:lnTo>
                        <a:pt x="2" y="164"/>
                      </a:lnTo>
                      <a:lnTo>
                        <a:pt x="6" y="163"/>
                      </a:lnTo>
                      <a:lnTo>
                        <a:pt x="12" y="163"/>
                      </a:lnTo>
                      <a:lnTo>
                        <a:pt x="19" y="162"/>
                      </a:lnTo>
                      <a:lnTo>
                        <a:pt x="29" y="162"/>
                      </a:lnTo>
                      <a:lnTo>
                        <a:pt x="35" y="162"/>
                      </a:lnTo>
                      <a:lnTo>
                        <a:pt x="40" y="162"/>
                      </a:lnTo>
                      <a:lnTo>
                        <a:pt x="46" y="162"/>
                      </a:lnTo>
                      <a:lnTo>
                        <a:pt x="54" y="162"/>
                      </a:lnTo>
                      <a:lnTo>
                        <a:pt x="59" y="162"/>
                      </a:lnTo>
                      <a:lnTo>
                        <a:pt x="67" y="162"/>
                      </a:lnTo>
                      <a:lnTo>
                        <a:pt x="75" y="160"/>
                      </a:lnTo>
                      <a:lnTo>
                        <a:pt x="84" y="160"/>
                      </a:lnTo>
                      <a:lnTo>
                        <a:pt x="96" y="159"/>
                      </a:lnTo>
                      <a:lnTo>
                        <a:pt x="107" y="157"/>
                      </a:lnTo>
                      <a:lnTo>
                        <a:pt x="119" y="156"/>
                      </a:lnTo>
                      <a:lnTo>
                        <a:pt x="132" y="153"/>
                      </a:lnTo>
                      <a:lnTo>
                        <a:pt x="148" y="152"/>
                      </a:lnTo>
                      <a:lnTo>
                        <a:pt x="163" y="150"/>
                      </a:lnTo>
                      <a:lnTo>
                        <a:pt x="178" y="147"/>
                      </a:lnTo>
                      <a:lnTo>
                        <a:pt x="197" y="145"/>
                      </a:lnTo>
                      <a:lnTo>
                        <a:pt x="215" y="142"/>
                      </a:lnTo>
                      <a:lnTo>
                        <a:pt x="234" y="139"/>
                      </a:lnTo>
                      <a:lnTo>
                        <a:pt x="255" y="136"/>
                      </a:lnTo>
                      <a:lnTo>
                        <a:pt x="276" y="132"/>
                      </a:lnTo>
                      <a:lnTo>
                        <a:pt x="320" y="126"/>
                      </a:lnTo>
                      <a:lnTo>
                        <a:pt x="362" y="119"/>
                      </a:lnTo>
                      <a:lnTo>
                        <a:pt x="402" y="114"/>
                      </a:lnTo>
                      <a:lnTo>
                        <a:pt x="442" y="107"/>
                      </a:lnTo>
                      <a:lnTo>
                        <a:pt x="483" y="100"/>
                      </a:lnTo>
                      <a:lnTo>
                        <a:pt x="519" y="94"/>
                      </a:lnTo>
                      <a:lnTo>
                        <a:pt x="555" y="87"/>
                      </a:lnTo>
                      <a:lnTo>
                        <a:pt x="590" y="80"/>
                      </a:lnTo>
                      <a:lnTo>
                        <a:pt x="659" y="67"/>
                      </a:lnTo>
                      <a:lnTo>
                        <a:pt x="726" y="55"/>
                      </a:lnTo>
                      <a:lnTo>
                        <a:pt x="862" y="29"/>
                      </a:lnTo>
                      <a:lnTo>
                        <a:pt x="877" y="25"/>
                      </a:lnTo>
                      <a:lnTo>
                        <a:pt x="894" y="22"/>
                      </a:lnTo>
                      <a:lnTo>
                        <a:pt x="908" y="19"/>
                      </a:lnTo>
                      <a:lnTo>
                        <a:pt x="923" y="17"/>
                      </a:lnTo>
                      <a:lnTo>
                        <a:pt x="937" y="14"/>
                      </a:lnTo>
                      <a:lnTo>
                        <a:pt x="948" y="11"/>
                      </a:lnTo>
                      <a:lnTo>
                        <a:pt x="959" y="9"/>
                      </a:lnTo>
                      <a:lnTo>
                        <a:pt x="971" y="7"/>
                      </a:lnTo>
                      <a:lnTo>
                        <a:pt x="981" y="5"/>
                      </a:lnTo>
                      <a:lnTo>
                        <a:pt x="990" y="4"/>
                      </a:lnTo>
                      <a:lnTo>
                        <a:pt x="998" y="2"/>
                      </a:lnTo>
                      <a:lnTo>
                        <a:pt x="1007" y="1"/>
                      </a:lnTo>
                      <a:lnTo>
                        <a:pt x="1013" y="1"/>
                      </a:lnTo>
                      <a:lnTo>
                        <a:pt x="1021" y="0"/>
                      </a:lnTo>
                      <a:lnTo>
                        <a:pt x="1027" y="0"/>
                      </a:lnTo>
                      <a:lnTo>
                        <a:pt x="1032" y="0"/>
                      </a:lnTo>
                      <a:lnTo>
                        <a:pt x="1040" y="0"/>
                      </a:lnTo>
                      <a:lnTo>
                        <a:pt x="1049" y="1"/>
                      </a:lnTo>
                      <a:lnTo>
                        <a:pt x="1059" y="2"/>
                      </a:lnTo>
                      <a:lnTo>
                        <a:pt x="1069" y="4"/>
                      </a:lnTo>
                      <a:lnTo>
                        <a:pt x="1078" y="8"/>
                      </a:lnTo>
                      <a:lnTo>
                        <a:pt x="1092" y="12"/>
                      </a:lnTo>
                      <a:lnTo>
                        <a:pt x="1103" y="17"/>
                      </a:lnTo>
                      <a:lnTo>
                        <a:pt x="1117" y="22"/>
                      </a:lnTo>
                      <a:lnTo>
                        <a:pt x="1117" y="2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1" name="组合 50"/>
            <p:cNvGrpSpPr/>
            <p:nvPr/>
          </p:nvGrpSpPr>
          <p:grpSpPr>
            <a:xfrm>
              <a:off x="3396755" y="4132238"/>
              <a:ext cx="450807" cy="453063"/>
              <a:chOff x="2152805" y="3470874"/>
              <a:chExt cx="450807" cy="453063"/>
            </a:xfrm>
          </p:grpSpPr>
          <p:pic>
            <p:nvPicPr>
              <p:cNvPr id="60" name="图片 59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2805" y="3470874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61" name="组合 60"/>
              <p:cNvGrpSpPr/>
              <p:nvPr/>
            </p:nvGrpSpPr>
            <p:grpSpPr>
              <a:xfrm>
                <a:off x="2230869" y="3540409"/>
                <a:ext cx="294678" cy="281306"/>
                <a:chOff x="4641851" y="1109663"/>
                <a:chExt cx="944563" cy="901700"/>
              </a:xfrm>
              <a:solidFill>
                <a:srgbClr val="FF0000"/>
              </a:solidFill>
            </p:grpSpPr>
            <p:sp>
              <p:nvSpPr>
                <p:cNvPr id="62" name="Freeform 13"/>
                <p:cNvSpPr/>
                <p:nvPr/>
              </p:nvSpPr>
              <p:spPr bwMode="auto">
                <a:xfrm>
                  <a:off x="4813301" y="1109663"/>
                  <a:ext cx="571500" cy="138113"/>
                </a:xfrm>
                <a:custGeom>
                  <a:avLst/>
                  <a:gdLst>
                    <a:gd name="T0" fmla="*/ 115 w 721"/>
                    <a:gd name="T1" fmla="*/ 107 h 173"/>
                    <a:gd name="T2" fmla="*/ 144 w 721"/>
                    <a:gd name="T3" fmla="*/ 103 h 173"/>
                    <a:gd name="T4" fmla="*/ 175 w 721"/>
                    <a:gd name="T5" fmla="*/ 96 h 173"/>
                    <a:gd name="T6" fmla="*/ 207 w 721"/>
                    <a:gd name="T7" fmla="*/ 89 h 173"/>
                    <a:gd name="T8" fmla="*/ 244 w 721"/>
                    <a:gd name="T9" fmla="*/ 80 h 173"/>
                    <a:gd name="T10" fmla="*/ 299 w 721"/>
                    <a:gd name="T11" fmla="*/ 67 h 173"/>
                    <a:gd name="T12" fmla="*/ 380 w 721"/>
                    <a:gd name="T13" fmla="*/ 46 h 173"/>
                    <a:gd name="T14" fmla="*/ 420 w 721"/>
                    <a:gd name="T15" fmla="*/ 35 h 173"/>
                    <a:gd name="T16" fmla="*/ 456 w 721"/>
                    <a:gd name="T17" fmla="*/ 27 h 173"/>
                    <a:gd name="T18" fmla="*/ 491 w 721"/>
                    <a:gd name="T19" fmla="*/ 18 h 173"/>
                    <a:gd name="T20" fmla="*/ 521 w 721"/>
                    <a:gd name="T21" fmla="*/ 13 h 173"/>
                    <a:gd name="T22" fmla="*/ 548 w 721"/>
                    <a:gd name="T23" fmla="*/ 7 h 173"/>
                    <a:gd name="T24" fmla="*/ 573 w 721"/>
                    <a:gd name="T25" fmla="*/ 3 h 173"/>
                    <a:gd name="T26" fmla="*/ 592 w 721"/>
                    <a:gd name="T27" fmla="*/ 1 h 173"/>
                    <a:gd name="T28" fmla="*/ 608 w 721"/>
                    <a:gd name="T29" fmla="*/ 0 h 173"/>
                    <a:gd name="T30" fmla="*/ 634 w 721"/>
                    <a:gd name="T31" fmla="*/ 1 h 173"/>
                    <a:gd name="T32" fmla="*/ 657 w 721"/>
                    <a:gd name="T33" fmla="*/ 6 h 173"/>
                    <a:gd name="T34" fmla="*/ 676 w 721"/>
                    <a:gd name="T35" fmla="*/ 13 h 173"/>
                    <a:gd name="T36" fmla="*/ 694 w 721"/>
                    <a:gd name="T37" fmla="*/ 22 h 173"/>
                    <a:gd name="T38" fmla="*/ 703 w 721"/>
                    <a:gd name="T39" fmla="*/ 34 h 173"/>
                    <a:gd name="T40" fmla="*/ 713 w 721"/>
                    <a:gd name="T41" fmla="*/ 42 h 173"/>
                    <a:gd name="T42" fmla="*/ 719 w 721"/>
                    <a:gd name="T43" fmla="*/ 48 h 173"/>
                    <a:gd name="T44" fmla="*/ 721 w 721"/>
                    <a:gd name="T45" fmla="*/ 52 h 173"/>
                    <a:gd name="T46" fmla="*/ 719 w 721"/>
                    <a:gd name="T47" fmla="*/ 58 h 173"/>
                    <a:gd name="T48" fmla="*/ 715 w 721"/>
                    <a:gd name="T49" fmla="*/ 63 h 173"/>
                    <a:gd name="T50" fmla="*/ 709 w 721"/>
                    <a:gd name="T51" fmla="*/ 70 h 173"/>
                    <a:gd name="T52" fmla="*/ 699 w 721"/>
                    <a:gd name="T53" fmla="*/ 75 h 173"/>
                    <a:gd name="T54" fmla="*/ 684 w 721"/>
                    <a:gd name="T55" fmla="*/ 83 h 173"/>
                    <a:gd name="T56" fmla="*/ 667 w 721"/>
                    <a:gd name="T57" fmla="*/ 87 h 173"/>
                    <a:gd name="T58" fmla="*/ 642 w 721"/>
                    <a:gd name="T59" fmla="*/ 89 h 173"/>
                    <a:gd name="T60" fmla="*/ 613 w 721"/>
                    <a:gd name="T61" fmla="*/ 87 h 173"/>
                    <a:gd name="T62" fmla="*/ 594 w 721"/>
                    <a:gd name="T63" fmla="*/ 87 h 173"/>
                    <a:gd name="T64" fmla="*/ 571 w 721"/>
                    <a:gd name="T65" fmla="*/ 89 h 173"/>
                    <a:gd name="T66" fmla="*/ 542 w 721"/>
                    <a:gd name="T67" fmla="*/ 91 h 173"/>
                    <a:gd name="T68" fmla="*/ 510 w 721"/>
                    <a:gd name="T69" fmla="*/ 96 h 173"/>
                    <a:gd name="T70" fmla="*/ 470 w 721"/>
                    <a:gd name="T71" fmla="*/ 101 h 173"/>
                    <a:gd name="T72" fmla="*/ 426 w 721"/>
                    <a:gd name="T73" fmla="*/ 108 h 173"/>
                    <a:gd name="T74" fmla="*/ 376 w 721"/>
                    <a:gd name="T75" fmla="*/ 117 h 173"/>
                    <a:gd name="T76" fmla="*/ 320 w 721"/>
                    <a:gd name="T77" fmla="*/ 127 h 173"/>
                    <a:gd name="T78" fmla="*/ 267 w 721"/>
                    <a:gd name="T79" fmla="*/ 138 h 173"/>
                    <a:gd name="T80" fmla="*/ 219 w 721"/>
                    <a:gd name="T81" fmla="*/ 146 h 173"/>
                    <a:gd name="T82" fmla="*/ 179 w 721"/>
                    <a:gd name="T83" fmla="*/ 155 h 173"/>
                    <a:gd name="T84" fmla="*/ 144 w 721"/>
                    <a:gd name="T85" fmla="*/ 162 h 173"/>
                    <a:gd name="T86" fmla="*/ 117 w 721"/>
                    <a:gd name="T87" fmla="*/ 166 h 173"/>
                    <a:gd name="T88" fmla="*/ 98 w 721"/>
                    <a:gd name="T89" fmla="*/ 170 h 173"/>
                    <a:gd name="T90" fmla="*/ 83 w 721"/>
                    <a:gd name="T91" fmla="*/ 173 h 173"/>
                    <a:gd name="T92" fmla="*/ 77 w 721"/>
                    <a:gd name="T93" fmla="*/ 173 h 173"/>
                    <a:gd name="T94" fmla="*/ 68 w 721"/>
                    <a:gd name="T95" fmla="*/ 173 h 173"/>
                    <a:gd name="T96" fmla="*/ 56 w 721"/>
                    <a:gd name="T97" fmla="*/ 169 h 173"/>
                    <a:gd name="T98" fmla="*/ 43 w 721"/>
                    <a:gd name="T99" fmla="*/ 163 h 173"/>
                    <a:gd name="T100" fmla="*/ 29 w 721"/>
                    <a:gd name="T101" fmla="*/ 156 h 173"/>
                    <a:gd name="T102" fmla="*/ 14 w 721"/>
                    <a:gd name="T103" fmla="*/ 148 h 173"/>
                    <a:gd name="T104" fmla="*/ 4 w 721"/>
                    <a:gd name="T105" fmla="*/ 139 h 173"/>
                    <a:gd name="T106" fmla="*/ 0 w 721"/>
                    <a:gd name="T107" fmla="*/ 132 h 173"/>
                    <a:gd name="T108" fmla="*/ 2 w 721"/>
                    <a:gd name="T109" fmla="*/ 127 h 173"/>
                    <a:gd name="T110" fmla="*/ 4 w 721"/>
                    <a:gd name="T111" fmla="*/ 125 h 173"/>
                    <a:gd name="T112" fmla="*/ 8 w 721"/>
                    <a:gd name="T113" fmla="*/ 122 h 173"/>
                    <a:gd name="T114" fmla="*/ 16 w 721"/>
                    <a:gd name="T115" fmla="*/ 121 h 173"/>
                    <a:gd name="T116" fmla="*/ 27 w 721"/>
                    <a:gd name="T117" fmla="*/ 118 h 173"/>
                    <a:gd name="T118" fmla="*/ 41 w 721"/>
                    <a:gd name="T119" fmla="*/ 117 h 173"/>
                    <a:gd name="T120" fmla="*/ 58 w 721"/>
                    <a:gd name="T121" fmla="*/ 114 h 173"/>
                    <a:gd name="T122" fmla="*/ 79 w 721"/>
                    <a:gd name="T123" fmla="*/ 113 h 173"/>
                    <a:gd name="T124" fmla="*/ 102 w 721"/>
                    <a:gd name="T125" fmla="*/ 11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21" h="173">
                      <a:moveTo>
                        <a:pt x="102" y="110"/>
                      </a:moveTo>
                      <a:lnTo>
                        <a:pt x="115" y="107"/>
                      </a:lnTo>
                      <a:lnTo>
                        <a:pt x="131" y="106"/>
                      </a:lnTo>
                      <a:lnTo>
                        <a:pt x="144" y="103"/>
                      </a:lnTo>
                      <a:lnTo>
                        <a:pt x="159" y="98"/>
                      </a:lnTo>
                      <a:lnTo>
                        <a:pt x="175" y="96"/>
                      </a:lnTo>
                      <a:lnTo>
                        <a:pt x="192" y="93"/>
                      </a:lnTo>
                      <a:lnTo>
                        <a:pt x="207" y="89"/>
                      </a:lnTo>
                      <a:lnTo>
                        <a:pt x="225" y="84"/>
                      </a:lnTo>
                      <a:lnTo>
                        <a:pt x="244" y="80"/>
                      </a:lnTo>
                      <a:lnTo>
                        <a:pt x="261" y="76"/>
                      </a:lnTo>
                      <a:lnTo>
                        <a:pt x="299" y="67"/>
                      </a:lnTo>
                      <a:lnTo>
                        <a:pt x="338" y="56"/>
                      </a:lnTo>
                      <a:lnTo>
                        <a:pt x="380" y="46"/>
                      </a:lnTo>
                      <a:lnTo>
                        <a:pt x="401" y="41"/>
                      </a:lnTo>
                      <a:lnTo>
                        <a:pt x="420" y="35"/>
                      </a:lnTo>
                      <a:lnTo>
                        <a:pt x="439" y="31"/>
                      </a:lnTo>
                      <a:lnTo>
                        <a:pt x="456" y="27"/>
                      </a:lnTo>
                      <a:lnTo>
                        <a:pt x="473" y="22"/>
                      </a:lnTo>
                      <a:lnTo>
                        <a:pt x="491" y="18"/>
                      </a:lnTo>
                      <a:lnTo>
                        <a:pt x="506" y="15"/>
                      </a:lnTo>
                      <a:lnTo>
                        <a:pt x="521" y="13"/>
                      </a:lnTo>
                      <a:lnTo>
                        <a:pt x="535" y="10"/>
                      </a:lnTo>
                      <a:lnTo>
                        <a:pt x="548" y="7"/>
                      </a:lnTo>
                      <a:lnTo>
                        <a:pt x="562" y="4"/>
                      </a:lnTo>
                      <a:lnTo>
                        <a:pt x="573" y="3"/>
                      </a:lnTo>
                      <a:lnTo>
                        <a:pt x="583" y="1"/>
                      </a:lnTo>
                      <a:lnTo>
                        <a:pt x="592" y="1"/>
                      </a:lnTo>
                      <a:lnTo>
                        <a:pt x="600" y="0"/>
                      </a:lnTo>
                      <a:lnTo>
                        <a:pt x="608" y="0"/>
                      </a:lnTo>
                      <a:lnTo>
                        <a:pt x="621" y="0"/>
                      </a:lnTo>
                      <a:lnTo>
                        <a:pt x="634" y="1"/>
                      </a:lnTo>
                      <a:lnTo>
                        <a:pt x="646" y="3"/>
                      </a:lnTo>
                      <a:lnTo>
                        <a:pt x="657" y="6"/>
                      </a:lnTo>
                      <a:lnTo>
                        <a:pt x="667" y="8"/>
                      </a:lnTo>
                      <a:lnTo>
                        <a:pt x="676" y="13"/>
                      </a:lnTo>
                      <a:lnTo>
                        <a:pt x="686" y="17"/>
                      </a:lnTo>
                      <a:lnTo>
                        <a:pt x="694" y="22"/>
                      </a:lnTo>
                      <a:lnTo>
                        <a:pt x="699" y="29"/>
                      </a:lnTo>
                      <a:lnTo>
                        <a:pt x="703" y="34"/>
                      </a:lnTo>
                      <a:lnTo>
                        <a:pt x="709" y="38"/>
                      </a:lnTo>
                      <a:lnTo>
                        <a:pt x="713" y="42"/>
                      </a:lnTo>
                      <a:lnTo>
                        <a:pt x="715" y="45"/>
                      </a:lnTo>
                      <a:lnTo>
                        <a:pt x="719" y="48"/>
                      </a:lnTo>
                      <a:lnTo>
                        <a:pt x="719" y="49"/>
                      </a:lnTo>
                      <a:lnTo>
                        <a:pt x="721" y="52"/>
                      </a:lnTo>
                      <a:lnTo>
                        <a:pt x="721" y="55"/>
                      </a:lnTo>
                      <a:lnTo>
                        <a:pt x="719" y="58"/>
                      </a:lnTo>
                      <a:lnTo>
                        <a:pt x="717" y="60"/>
                      </a:lnTo>
                      <a:lnTo>
                        <a:pt x="715" y="63"/>
                      </a:lnTo>
                      <a:lnTo>
                        <a:pt x="713" y="66"/>
                      </a:lnTo>
                      <a:lnTo>
                        <a:pt x="709" y="70"/>
                      </a:lnTo>
                      <a:lnTo>
                        <a:pt x="703" y="73"/>
                      </a:lnTo>
                      <a:lnTo>
                        <a:pt x="699" y="75"/>
                      </a:lnTo>
                      <a:lnTo>
                        <a:pt x="692" y="79"/>
                      </a:lnTo>
                      <a:lnTo>
                        <a:pt x="684" y="83"/>
                      </a:lnTo>
                      <a:lnTo>
                        <a:pt x="676" y="86"/>
                      </a:lnTo>
                      <a:lnTo>
                        <a:pt x="667" y="87"/>
                      </a:lnTo>
                      <a:lnTo>
                        <a:pt x="655" y="89"/>
                      </a:lnTo>
                      <a:lnTo>
                        <a:pt x="642" y="89"/>
                      </a:lnTo>
                      <a:lnTo>
                        <a:pt x="629" y="89"/>
                      </a:lnTo>
                      <a:lnTo>
                        <a:pt x="613" y="87"/>
                      </a:lnTo>
                      <a:lnTo>
                        <a:pt x="606" y="87"/>
                      </a:lnTo>
                      <a:lnTo>
                        <a:pt x="594" y="87"/>
                      </a:lnTo>
                      <a:lnTo>
                        <a:pt x="585" y="87"/>
                      </a:lnTo>
                      <a:lnTo>
                        <a:pt x="571" y="89"/>
                      </a:lnTo>
                      <a:lnTo>
                        <a:pt x="558" y="90"/>
                      </a:lnTo>
                      <a:lnTo>
                        <a:pt x="542" y="91"/>
                      </a:lnTo>
                      <a:lnTo>
                        <a:pt x="527" y="94"/>
                      </a:lnTo>
                      <a:lnTo>
                        <a:pt x="510" y="96"/>
                      </a:lnTo>
                      <a:lnTo>
                        <a:pt x="491" y="98"/>
                      </a:lnTo>
                      <a:lnTo>
                        <a:pt x="470" y="101"/>
                      </a:lnTo>
                      <a:lnTo>
                        <a:pt x="449" y="104"/>
                      </a:lnTo>
                      <a:lnTo>
                        <a:pt x="426" y="108"/>
                      </a:lnTo>
                      <a:lnTo>
                        <a:pt x="401" y="113"/>
                      </a:lnTo>
                      <a:lnTo>
                        <a:pt x="376" y="117"/>
                      </a:lnTo>
                      <a:lnTo>
                        <a:pt x="349" y="122"/>
                      </a:lnTo>
                      <a:lnTo>
                        <a:pt x="320" y="127"/>
                      </a:lnTo>
                      <a:lnTo>
                        <a:pt x="293" y="132"/>
                      </a:lnTo>
                      <a:lnTo>
                        <a:pt x="267" y="138"/>
                      </a:lnTo>
                      <a:lnTo>
                        <a:pt x="242" y="142"/>
                      </a:lnTo>
                      <a:lnTo>
                        <a:pt x="219" y="146"/>
                      </a:lnTo>
                      <a:lnTo>
                        <a:pt x="198" y="151"/>
                      </a:lnTo>
                      <a:lnTo>
                        <a:pt x="179" y="155"/>
                      </a:lnTo>
                      <a:lnTo>
                        <a:pt x="161" y="158"/>
                      </a:lnTo>
                      <a:lnTo>
                        <a:pt x="144" y="162"/>
                      </a:lnTo>
                      <a:lnTo>
                        <a:pt x="131" y="165"/>
                      </a:lnTo>
                      <a:lnTo>
                        <a:pt x="117" y="166"/>
                      </a:lnTo>
                      <a:lnTo>
                        <a:pt x="106" y="169"/>
                      </a:lnTo>
                      <a:lnTo>
                        <a:pt x="98" y="170"/>
                      </a:lnTo>
                      <a:lnTo>
                        <a:pt x="90" y="172"/>
                      </a:lnTo>
                      <a:lnTo>
                        <a:pt x="83" y="173"/>
                      </a:lnTo>
                      <a:lnTo>
                        <a:pt x="79" y="173"/>
                      </a:lnTo>
                      <a:lnTo>
                        <a:pt x="77" y="173"/>
                      </a:lnTo>
                      <a:lnTo>
                        <a:pt x="71" y="173"/>
                      </a:lnTo>
                      <a:lnTo>
                        <a:pt x="68" y="173"/>
                      </a:lnTo>
                      <a:lnTo>
                        <a:pt x="62" y="172"/>
                      </a:lnTo>
                      <a:lnTo>
                        <a:pt x="56" y="169"/>
                      </a:lnTo>
                      <a:lnTo>
                        <a:pt x="50" y="167"/>
                      </a:lnTo>
                      <a:lnTo>
                        <a:pt x="43" y="163"/>
                      </a:lnTo>
                      <a:lnTo>
                        <a:pt x="37" y="160"/>
                      </a:lnTo>
                      <a:lnTo>
                        <a:pt x="29" y="156"/>
                      </a:lnTo>
                      <a:lnTo>
                        <a:pt x="22" y="152"/>
                      </a:lnTo>
                      <a:lnTo>
                        <a:pt x="14" y="148"/>
                      </a:lnTo>
                      <a:lnTo>
                        <a:pt x="10" y="144"/>
                      </a:lnTo>
                      <a:lnTo>
                        <a:pt x="4" y="139"/>
                      </a:lnTo>
                      <a:lnTo>
                        <a:pt x="2" y="136"/>
                      </a:lnTo>
                      <a:lnTo>
                        <a:pt x="0" y="132"/>
                      </a:lnTo>
                      <a:lnTo>
                        <a:pt x="0" y="129"/>
                      </a:lnTo>
                      <a:lnTo>
                        <a:pt x="2" y="127"/>
                      </a:lnTo>
                      <a:lnTo>
                        <a:pt x="2" y="127"/>
                      </a:lnTo>
                      <a:lnTo>
                        <a:pt x="4" y="125"/>
                      </a:lnTo>
                      <a:lnTo>
                        <a:pt x="6" y="124"/>
                      </a:lnTo>
                      <a:lnTo>
                        <a:pt x="8" y="122"/>
                      </a:lnTo>
                      <a:lnTo>
                        <a:pt x="12" y="122"/>
                      </a:lnTo>
                      <a:lnTo>
                        <a:pt x="16" y="121"/>
                      </a:lnTo>
                      <a:lnTo>
                        <a:pt x="22" y="120"/>
                      </a:lnTo>
                      <a:lnTo>
                        <a:pt x="27" y="118"/>
                      </a:lnTo>
                      <a:lnTo>
                        <a:pt x="33" y="117"/>
                      </a:lnTo>
                      <a:lnTo>
                        <a:pt x="41" y="117"/>
                      </a:lnTo>
                      <a:lnTo>
                        <a:pt x="48" y="115"/>
                      </a:lnTo>
                      <a:lnTo>
                        <a:pt x="58" y="114"/>
                      </a:lnTo>
                      <a:lnTo>
                        <a:pt x="68" y="113"/>
                      </a:lnTo>
                      <a:lnTo>
                        <a:pt x="79" y="113"/>
                      </a:lnTo>
                      <a:lnTo>
                        <a:pt x="90" y="111"/>
                      </a:lnTo>
                      <a:lnTo>
                        <a:pt x="102" y="110"/>
                      </a:lnTo>
                      <a:lnTo>
                        <a:pt x="102" y="110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14"/>
                <p:cNvSpPr/>
                <p:nvPr/>
              </p:nvSpPr>
              <p:spPr bwMode="auto">
                <a:xfrm>
                  <a:off x="4725988" y="1217613"/>
                  <a:ext cx="307975" cy="793750"/>
                </a:xfrm>
                <a:custGeom>
                  <a:avLst/>
                  <a:gdLst>
                    <a:gd name="T0" fmla="*/ 374 w 389"/>
                    <a:gd name="T1" fmla="*/ 399 h 1000"/>
                    <a:gd name="T2" fmla="*/ 360 w 389"/>
                    <a:gd name="T3" fmla="*/ 478 h 1000"/>
                    <a:gd name="T4" fmla="*/ 341 w 389"/>
                    <a:gd name="T5" fmla="*/ 564 h 1000"/>
                    <a:gd name="T6" fmla="*/ 313 w 389"/>
                    <a:gd name="T7" fmla="*/ 651 h 1000"/>
                    <a:gd name="T8" fmla="*/ 278 w 389"/>
                    <a:gd name="T9" fmla="*/ 727 h 1000"/>
                    <a:gd name="T10" fmla="*/ 236 w 389"/>
                    <a:gd name="T11" fmla="*/ 796 h 1000"/>
                    <a:gd name="T12" fmla="*/ 184 w 389"/>
                    <a:gd name="T13" fmla="*/ 861 h 1000"/>
                    <a:gd name="T14" fmla="*/ 123 w 389"/>
                    <a:gd name="T15" fmla="*/ 917 h 1000"/>
                    <a:gd name="T16" fmla="*/ 81 w 389"/>
                    <a:gd name="T17" fmla="*/ 952 h 1000"/>
                    <a:gd name="T18" fmla="*/ 52 w 389"/>
                    <a:gd name="T19" fmla="*/ 974 h 1000"/>
                    <a:gd name="T20" fmla="*/ 29 w 389"/>
                    <a:gd name="T21" fmla="*/ 989 h 1000"/>
                    <a:gd name="T22" fmla="*/ 14 w 389"/>
                    <a:gd name="T23" fmla="*/ 997 h 1000"/>
                    <a:gd name="T24" fmla="*/ 4 w 389"/>
                    <a:gd name="T25" fmla="*/ 1000 h 1000"/>
                    <a:gd name="T26" fmla="*/ 0 w 389"/>
                    <a:gd name="T27" fmla="*/ 996 h 1000"/>
                    <a:gd name="T28" fmla="*/ 2 w 389"/>
                    <a:gd name="T29" fmla="*/ 986 h 1000"/>
                    <a:gd name="T30" fmla="*/ 12 w 389"/>
                    <a:gd name="T31" fmla="*/ 974 h 1000"/>
                    <a:gd name="T32" fmla="*/ 25 w 389"/>
                    <a:gd name="T33" fmla="*/ 955 h 1000"/>
                    <a:gd name="T34" fmla="*/ 46 w 389"/>
                    <a:gd name="T35" fmla="*/ 933 h 1000"/>
                    <a:gd name="T36" fmla="*/ 69 w 389"/>
                    <a:gd name="T37" fmla="*/ 906 h 1000"/>
                    <a:gd name="T38" fmla="*/ 121 w 389"/>
                    <a:gd name="T39" fmla="*/ 844 h 1000"/>
                    <a:gd name="T40" fmla="*/ 169 w 389"/>
                    <a:gd name="T41" fmla="*/ 776 h 1000"/>
                    <a:gd name="T42" fmla="*/ 211 w 389"/>
                    <a:gd name="T43" fmla="*/ 700 h 1000"/>
                    <a:gd name="T44" fmla="*/ 246 w 389"/>
                    <a:gd name="T45" fmla="*/ 619 h 1000"/>
                    <a:gd name="T46" fmla="*/ 270 w 389"/>
                    <a:gd name="T47" fmla="*/ 534 h 1000"/>
                    <a:gd name="T48" fmla="*/ 288 w 389"/>
                    <a:gd name="T49" fmla="*/ 448 h 1000"/>
                    <a:gd name="T50" fmla="*/ 295 w 389"/>
                    <a:gd name="T51" fmla="*/ 400 h 1000"/>
                    <a:gd name="T52" fmla="*/ 299 w 389"/>
                    <a:gd name="T53" fmla="*/ 348 h 1000"/>
                    <a:gd name="T54" fmla="*/ 303 w 389"/>
                    <a:gd name="T55" fmla="*/ 293 h 1000"/>
                    <a:gd name="T56" fmla="*/ 305 w 389"/>
                    <a:gd name="T57" fmla="*/ 234 h 1000"/>
                    <a:gd name="T58" fmla="*/ 303 w 389"/>
                    <a:gd name="T59" fmla="*/ 181 h 1000"/>
                    <a:gd name="T60" fmla="*/ 301 w 389"/>
                    <a:gd name="T61" fmla="*/ 136 h 1000"/>
                    <a:gd name="T62" fmla="*/ 297 w 389"/>
                    <a:gd name="T63" fmla="*/ 102 h 1000"/>
                    <a:gd name="T64" fmla="*/ 293 w 389"/>
                    <a:gd name="T65" fmla="*/ 75 h 1000"/>
                    <a:gd name="T66" fmla="*/ 286 w 389"/>
                    <a:gd name="T67" fmla="*/ 58 h 1000"/>
                    <a:gd name="T68" fmla="*/ 274 w 389"/>
                    <a:gd name="T69" fmla="*/ 43 h 1000"/>
                    <a:gd name="T70" fmla="*/ 269 w 389"/>
                    <a:gd name="T71" fmla="*/ 26 h 1000"/>
                    <a:gd name="T72" fmla="*/ 272 w 389"/>
                    <a:gd name="T73" fmla="*/ 9 h 1000"/>
                    <a:gd name="T74" fmla="*/ 284 w 389"/>
                    <a:gd name="T75" fmla="*/ 0 h 1000"/>
                    <a:gd name="T76" fmla="*/ 297 w 389"/>
                    <a:gd name="T77" fmla="*/ 2 h 1000"/>
                    <a:gd name="T78" fmla="*/ 313 w 389"/>
                    <a:gd name="T79" fmla="*/ 6 h 1000"/>
                    <a:gd name="T80" fmla="*/ 332 w 389"/>
                    <a:gd name="T81" fmla="*/ 15 h 1000"/>
                    <a:gd name="T82" fmla="*/ 355 w 389"/>
                    <a:gd name="T83" fmla="*/ 27 h 1000"/>
                    <a:gd name="T84" fmla="*/ 378 w 389"/>
                    <a:gd name="T85" fmla="*/ 47 h 1000"/>
                    <a:gd name="T86" fmla="*/ 389 w 389"/>
                    <a:gd name="T87" fmla="*/ 67 h 1000"/>
                    <a:gd name="T88" fmla="*/ 389 w 389"/>
                    <a:gd name="T89" fmla="*/ 78 h 1000"/>
                    <a:gd name="T90" fmla="*/ 389 w 389"/>
                    <a:gd name="T91" fmla="*/ 93 h 1000"/>
                    <a:gd name="T92" fmla="*/ 389 w 389"/>
                    <a:gd name="T93" fmla="*/ 112 h 1000"/>
                    <a:gd name="T94" fmla="*/ 389 w 389"/>
                    <a:gd name="T95" fmla="*/ 134 h 1000"/>
                    <a:gd name="T96" fmla="*/ 389 w 389"/>
                    <a:gd name="T97" fmla="*/ 161 h 1000"/>
                    <a:gd name="T98" fmla="*/ 389 w 389"/>
                    <a:gd name="T99" fmla="*/ 212 h 1000"/>
                    <a:gd name="T100" fmla="*/ 385 w 389"/>
                    <a:gd name="T101" fmla="*/ 279 h 1000"/>
                    <a:gd name="T102" fmla="*/ 380 w 389"/>
                    <a:gd name="T103" fmla="*/ 350 h 10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89" h="1000">
                      <a:moveTo>
                        <a:pt x="380" y="350"/>
                      </a:moveTo>
                      <a:lnTo>
                        <a:pt x="376" y="374"/>
                      </a:lnTo>
                      <a:lnTo>
                        <a:pt x="374" y="399"/>
                      </a:lnTo>
                      <a:lnTo>
                        <a:pt x="370" y="424"/>
                      </a:lnTo>
                      <a:lnTo>
                        <a:pt x="366" y="451"/>
                      </a:lnTo>
                      <a:lnTo>
                        <a:pt x="360" y="478"/>
                      </a:lnTo>
                      <a:lnTo>
                        <a:pt x="355" y="506"/>
                      </a:lnTo>
                      <a:lnTo>
                        <a:pt x="349" y="534"/>
                      </a:lnTo>
                      <a:lnTo>
                        <a:pt x="341" y="564"/>
                      </a:lnTo>
                      <a:lnTo>
                        <a:pt x="334" y="595"/>
                      </a:lnTo>
                      <a:lnTo>
                        <a:pt x="324" y="623"/>
                      </a:lnTo>
                      <a:lnTo>
                        <a:pt x="313" y="651"/>
                      </a:lnTo>
                      <a:lnTo>
                        <a:pt x="303" y="678"/>
                      </a:lnTo>
                      <a:lnTo>
                        <a:pt x="290" y="703"/>
                      </a:lnTo>
                      <a:lnTo>
                        <a:pt x="278" y="727"/>
                      </a:lnTo>
                      <a:lnTo>
                        <a:pt x="265" y="751"/>
                      </a:lnTo>
                      <a:lnTo>
                        <a:pt x="251" y="772"/>
                      </a:lnTo>
                      <a:lnTo>
                        <a:pt x="236" y="796"/>
                      </a:lnTo>
                      <a:lnTo>
                        <a:pt x="221" y="819"/>
                      </a:lnTo>
                      <a:lnTo>
                        <a:pt x="203" y="840"/>
                      </a:lnTo>
                      <a:lnTo>
                        <a:pt x="184" y="861"/>
                      </a:lnTo>
                      <a:lnTo>
                        <a:pt x="165" y="879"/>
                      </a:lnTo>
                      <a:lnTo>
                        <a:pt x="144" y="899"/>
                      </a:lnTo>
                      <a:lnTo>
                        <a:pt x="123" y="917"/>
                      </a:lnTo>
                      <a:lnTo>
                        <a:pt x="102" y="934"/>
                      </a:lnTo>
                      <a:lnTo>
                        <a:pt x="90" y="944"/>
                      </a:lnTo>
                      <a:lnTo>
                        <a:pt x="81" y="952"/>
                      </a:lnTo>
                      <a:lnTo>
                        <a:pt x="69" y="961"/>
                      </a:lnTo>
                      <a:lnTo>
                        <a:pt x="60" y="968"/>
                      </a:lnTo>
                      <a:lnTo>
                        <a:pt x="52" y="974"/>
                      </a:lnTo>
                      <a:lnTo>
                        <a:pt x="44" y="979"/>
                      </a:lnTo>
                      <a:lnTo>
                        <a:pt x="37" y="985"/>
                      </a:lnTo>
                      <a:lnTo>
                        <a:pt x="29" y="989"/>
                      </a:lnTo>
                      <a:lnTo>
                        <a:pt x="23" y="992"/>
                      </a:lnTo>
                      <a:lnTo>
                        <a:pt x="20" y="995"/>
                      </a:lnTo>
                      <a:lnTo>
                        <a:pt x="14" y="997"/>
                      </a:lnTo>
                      <a:lnTo>
                        <a:pt x="10" y="999"/>
                      </a:lnTo>
                      <a:lnTo>
                        <a:pt x="6" y="999"/>
                      </a:lnTo>
                      <a:lnTo>
                        <a:pt x="4" y="1000"/>
                      </a:lnTo>
                      <a:lnTo>
                        <a:pt x="2" y="999"/>
                      </a:lnTo>
                      <a:lnTo>
                        <a:pt x="0" y="999"/>
                      </a:lnTo>
                      <a:lnTo>
                        <a:pt x="0" y="996"/>
                      </a:lnTo>
                      <a:lnTo>
                        <a:pt x="0" y="993"/>
                      </a:lnTo>
                      <a:lnTo>
                        <a:pt x="2" y="990"/>
                      </a:lnTo>
                      <a:lnTo>
                        <a:pt x="2" y="986"/>
                      </a:lnTo>
                      <a:lnTo>
                        <a:pt x="6" y="982"/>
                      </a:lnTo>
                      <a:lnTo>
                        <a:pt x="8" y="978"/>
                      </a:lnTo>
                      <a:lnTo>
                        <a:pt x="12" y="974"/>
                      </a:lnTo>
                      <a:lnTo>
                        <a:pt x="16" y="968"/>
                      </a:lnTo>
                      <a:lnTo>
                        <a:pt x="21" y="961"/>
                      </a:lnTo>
                      <a:lnTo>
                        <a:pt x="25" y="955"/>
                      </a:lnTo>
                      <a:lnTo>
                        <a:pt x="33" y="948"/>
                      </a:lnTo>
                      <a:lnTo>
                        <a:pt x="39" y="941"/>
                      </a:lnTo>
                      <a:lnTo>
                        <a:pt x="46" y="933"/>
                      </a:lnTo>
                      <a:lnTo>
                        <a:pt x="54" y="924"/>
                      </a:lnTo>
                      <a:lnTo>
                        <a:pt x="62" y="916"/>
                      </a:lnTo>
                      <a:lnTo>
                        <a:pt x="69" y="906"/>
                      </a:lnTo>
                      <a:lnTo>
                        <a:pt x="88" y="886"/>
                      </a:lnTo>
                      <a:lnTo>
                        <a:pt x="106" y="865"/>
                      </a:lnTo>
                      <a:lnTo>
                        <a:pt x="121" y="844"/>
                      </a:lnTo>
                      <a:lnTo>
                        <a:pt x="138" y="823"/>
                      </a:lnTo>
                      <a:lnTo>
                        <a:pt x="154" y="800"/>
                      </a:lnTo>
                      <a:lnTo>
                        <a:pt x="169" y="776"/>
                      </a:lnTo>
                      <a:lnTo>
                        <a:pt x="184" y="752"/>
                      </a:lnTo>
                      <a:lnTo>
                        <a:pt x="198" y="727"/>
                      </a:lnTo>
                      <a:lnTo>
                        <a:pt x="211" y="700"/>
                      </a:lnTo>
                      <a:lnTo>
                        <a:pt x="224" y="674"/>
                      </a:lnTo>
                      <a:lnTo>
                        <a:pt x="236" y="645"/>
                      </a:lnTo>
                      <a:lnTo>
                        <a:pt x="246" y="619"/>
                      </a:lnTo>
                      <a:lnTo>
                        <a:pt x="255" y="590"/>
                      </a:lnTo>
                      <a:lnTo>
                        <a:pt x="265" y="562"/>
                      </a:lnTo>
                      <a:lnTo>
                        <a:pt x="270" y="534"/>
                      </a:lnTo>
                      <a:lnTo>
                        <a:pt x="278" y="506"/>
                      </a:lnTo>
                      <a:lnTo>
                        <a:pt x="284" y="478"/>
                      </a:lnTo>
                      <a:lnTo>
                        <a:pt x="288" y="448"/>
                      </a:lnTo>
                      <a:lnTo>
                        <a:pt x="291" y="433"/>
                      </a:lnTo>
                      <a:lnTo>
                        <a:pt x="293" y="416"/>
                      </a:lnTo>
                      <a:lnTo>
                        <a:pt x="295" y="400"/>
                      </a:lnTo>
                      <a:lnTo>
                        <a:pt x="297" y="384"/>
                      </a:lnTo>
                      <a:lnTo>
                        <a:pt x="299" y="367"/>
                      </a:lnTo>
                      <a:lnTo>
                        <a:pt x="299" y="348"/>
                      </a:lnTo>
                      <a:lnTo>
                        <a:pt x="301" y="331"/>
                      </a:lnTo>
                      <a:lnTo>
                        <a:pt x="303" y="313"/>
                      </a:lnTo>
                      <a:lnTo>
                        <a:pt x="303" y="293"/>
                      </a:lnTo>
                      <a:lnTo>
                        <a:pt x="303" y="275"/>
                      </a:lnTo>
                      <a:lnTo>
                        <a:pt x="305" y="255"/>
                      </a:lnTo>
                      <a:lnTo>
                        <a:pt x="305" y="234"/>
                      </a:lnTo>
                      <a:lnTo>
                        <a:pt x="305" y="216"/>
                      </a:lnTo>
                      <a:lnTo>
                        <a:pt x="305" y="198"/>
                      </a:lnTo>
                      <a:lnTo>
                        <a:pt x="303" y="181"/>
                      </a:lnTo>
                      <a:lnTo>
                        <a:pt x="303" y="165"/>
                      </a:lnTo>
                      <a:lnTo>
                        <a:pt x="303" y="150"/>
                      </a:lnTo>
                      <a:lnTo>
                        <a:pt x="301" y="136"/>
                      </a:lnTo>
                      <a:lnTo>
                        <a:pt x="301" y="123"/>
                      </a:lnTo>
                      <a:lnTo>
                        <a:pt x="299" y="112"/>
                      </a:lnTo>
                      <a:lnTo>
                        <a:pt x="297" y="102"/>
                      </a:lnTo>
                      <a:lnTo>
                        <a:pt x="297" y="92"/>
                      </a:lnTo>
                      <a:lnTo>
                        <a:pt x="295" y="84"/>
                      </a:lnTo>
                      <a:lnTo>
                        <a:pt x="293" y="75"/>
                      </a:lnTo>
                      <a:lnTo>
                        <a:pt x="291" y="69"/>
                      </a:lnTo>
                      <a:lnTo>
                        <a:pt x="288" y="64"/>
                      </a:lnTo>
                      <a:lnTo>
                        <a:pt x="286" y="58"/>
                      </a:lnTo>
                      <a:lnTo>
                        <a:pt x="284" y="55"/>
                      </a:lnTo>
                      <a:lnTo>
                        <a:pt x="278" y="48"/>
                      </a:lnTo>
                      <a:lnTo>
                        <a:pt x="274" y="43"/>
                      </a:lnTo>
                      <a:lnTo>
                        <a:pt x="270" y="37"/>
                      </a:lnTo>
                      <a:lnTo>
                        <a:pt x="270" y="31"/>
                      </a:lnTo>
                      <a:lnTo>
                        <a:pt x="269" y="26"/>
                      </a:lnTo>
                      <a:lnTo>
                        <a:pt x="270" y="20"/>
                      </a:lnTo>
                      <a:lnTo>
                        <a:pt x="270" y="15"/>
                      </a:lnTo>
                      <a:lnTo>
                        <a:pt x="272" y="9"/>
                      </a:lnTo>
                      <a:lnTo>
                        <a:pt x="274" y="5"/>
                      </a:lnTo>
                      <a:lnTo>
                        <a:pt x="278" y="2"/>
                      </a:lnTo>
                      <a:lnTo>
                        <a:pt x="284" y="0"/>
                      </a:lnTo>
                      <a:lnTo>
                        <a:pt x="290" y="0"/>
                      </a:lnTo>
                      <a:lnTo>
                        <a:pt x="293" y="0"/>
                      </a:lnTo>
                      <a:lnTo>
                        <a:pt x="297" y="2"/>
                      </a:lnTo>
                      <a:lnTo>
                        <a:pt x="301" y="3"/>
                      </a:lnTo>
                      <a:lnTo>
                        <a:pt x="307" y="5"/>
                      </a:lnTo>
                      <a:lnTo>
                        <a:pt x="313" y="6"/>
                      </a:lnTo>
                      <a:lnTo>
                        <a:pt x="318" y="9"/>
                      </a:lnTo>
                      <a:lnTo>
                        <a:pt x="324" y="12"/>
                      </a:lnTo>
                      <a:lnTo>
                        <a:pt x="332" y="15"/>
                      </a:lnTo>
                      <a:lnTo>
                        <a:pt x="337" y="17"/>
                      </a:lnTo>
                      <a:lnTo>
                        <a:pt x="343" y="22"/>
                      </a:lnTo>
                      <a:lnTo>
                        <a:pt x="355" y="27"/>
                      </a:lnTo>
                      <a:lnTo>
                        <a:pt x="364" y="34"/>
                      </a:lnTo>
                      <a:lnTo>
                        <a:pt x="372" y="40"/>
                      </a:lnTo>
                      <a:lnTo>
                        <a:pt x="378" y="47"/>
                      </a:lnTo>
                      <a:lnTo>
                        <a:pt x="383" y="54"/>
                      </a:lnTo>
                      <a:lnTo>
                        <a:pt x="387" y="60"/>
                      </a:lnTo>
                      <a:lnTo>
                        <a:pt x="389" y="67"/>
                      </a:lnTo>
                      <a:lnTo>
                        <a:pt x="389" y="69"/>
                      </a:lnTo>
                      <a:lnTo>
                        <a:pt x="389" y="74"/>
                      </a:lnTo>
                      <a:lnTo>
                        <a:pt x="389" y="78"/>
                      </a:lnTo>
                      <a:lnTo>
                        <a:pt x="389" y="82"/>
                      </a:lnTo>
                      <a:lnTo>
                        <a:pt x="389" y="88"/>
                      </a:lnTo>
                      <a:lnTo>
                        <a:pt x="389" y="93"/>
                      </a:lnTo>
                      <a:lnTo>
                        <a:pt x="389" y="99"/>
                      </a:lnTo>
                      <a:lnTo>
                        <a:pt x="389" y="106"/>
                      </a:lnTo>
                      <a:lnTo>
                        <a:pt x="389" y="112"/>
                      </a:lnTo>
                      <a:lnTo>
                        <a:pt x="389" y="119"/>
                      </a:lnTo>
                      <a:lnTo>
                        <a:pt x="389" y="127"/>
                      </a:lnTo>
                      <a:lnTo>
                        <a:pt x="389" y="134"/>
                      </a:lnTo>
                      <a:lnTo>
                        <a:pt x="389" y="143"/>
                      </a:lnTo>
                      <a:lnTo>
                        <a:pt x="389" y="153"/>
                      </a:lnTo>
                      <a:lnTo>
                        <a:pt x="389" y="161"/>
                      </a:lnTo>
                      <a:lnTo>
                        <a:pt x="389" y="171"/>
                      </a:lnTo>
                      <a:lnTo>
                        <a:pt x="389" y="191"/>
                      </a:lnTo>
                      <a:lnTo>
                        <a:pt x="389" y="212"/>
                      </a:lnTo>
                      <a:lnTo>
                        <a:pt x="387" y="233"/>
                      </a:lnTo>
                      <a:lnTo>
                        <a:pt x="385" y="255"/>
                      </a:lnTo>
                      <a:lnTo>
                        <a:pt x="385" y="279"/>
                      </a:lnTo>
                      <a:lnTo>
                        <a:pt x="383" y="302"/>
                      </a:lnTo>
                      <a:lnTo>
                        <a:pt x="380" y="350"/>
                      </a:lnTo>
                      <a:lnTo>
                        <a:pt x="380" y="350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" name="Freeform 16"/>
                <p:cNvSpPr/>
                <p:nvPr/>
              </p:nvSpPr>
              <p:spPr bwMode="auto">
                <a:xfrm>
                  <a:off x="4641851" y="1398588"/>
                  <a:ext cx="944563" cy="179388"/>
                </a:xfrm>
                <a:custGeom>
                  <a:avLst/>
                  <a:gdLst>
                    <a:gd name="T0" fmla="*/ 1143 w 1189"/>
                    <a:gd name="T1" fmla="*/ 32 h 225"/>
                    <a:gd name="T2" fmla="*/ 1172 w 1189"/>
                    <a:gd name="T3" fmla="*/ 46 h 225"/>
                    <a:gd name="T4" fmla="*/ 1185 w 1189"/>
                    <a:gd name="T5" fmla="*/ 60 h 225"/>
                    <a:gd name="T6" fmla="*/ 1189 w 1189"/>
                    <a:gd name="T7" fmla="*/ 74 h 225"/>
                    <a:gd name="T8" fmla="*/ 1189 w 1189"/>
                    <a:gd name="T9" fmla="*/ 86 h 225"/>
                    <a:gd name="T10" fmla="*/ 1185 w 1189"/>
                    <a:gd name="T11" fmla="*/ 93 h 225"/>
                    <a:gd name="T12" fmla="*/ 1178 w 1189"/>
                    <a:gd name="T13" fmla="*/ 95 h 225"/>
                    <a:gd name="T14" fmla="*/ 1159 w 1189"/>
                    <a:gd name="T15" fmla="*/ 98 h 225"/>
                    <a:gd name="T16" fmla="*/ 1128 w 1189"/>
                    <a:gd name="T17" fmla="*/ 101 h 225"/>
                    <a:gd name="T18" fmla="*/ 1088 w 1189"/>
                    <a:gd name="T19" fmla="*/ 102 h 225"/>
                    <a:gd name="T20" fmla="*/ 1040 w 1189"/>
                    <a:gd name="T21" fmla="*/ 104 h 225"/>
                    <a:gd name="T22" fmla="*/ 981 w 1189"/>
                    <a:gd name="T23" fmla="*/ 105 h 225"/>
                    <a:gd name="T24" fmla="*/ 904 w 1189"/>
                    <a:gd name="T25" fmla="*/ 109 h 225"/>
                    <a:gd name="T26" fmla="*/ 814 w 1189"/>
                    <a:gd name="T27" fmla="*/ 118 h 225"/>
                    <a:gd name="T28" fmla="*/ 709 w 1189"/>
                    <a:gd name="T29" fmla="*/ 131 h 225"/>
                    <a:gd name="T30" fmla="*/ 588 w 1189"/>
                    <a:gd name="T31" fmla="*/ 147 h 225"/>
                    <a:gd name="T32" fmla="*/ 477 w 1189"/>
                    <a:gd name="T33" fmla="*/ 166 h 225"/>
                    <a:gd name="T34" fmla="*/ 412 w 1189"/>
                    <a:gd name="T35" fmla="*/ 176 h 225"/>
                    <a:gd name="T36" fmla="*/ 352 w 1189"/>
                    <a:gd name="T37" fmla="*/ 185 h 225"/>
                    <a:gd name="T38" fmla="*/ 301 w 1189"/>
                    <a:gd name="T39" fmla="*/ 195 h 225"/>
                    <a:gd name="T40" fmla="*/ 255 w 1189"/>
                    <a:gd name="T41" fmla="*/ 202 h 225"/>
                    <a:gd name="T42" fmla="*/ 215 w 1189"/>
                    <a:gd name="T43" fmla="*/ 209 h 225"/>
                    <a:gd name="T44" fmla="*/ 182 w 1189"/>
                    <a:gd name="T45" fmla="*/ 215 h 225"/>
                    <a:gd name="T46" fmla="*/ 153 w 1189"/>
                    <a:gd name="T47" fmla="*/ 219 h 225"/>
                    <a:gd name="T48" fmla="*/ 132 w 1189"/>
                    <a:gd name="T49" fmla="*/ 222 h 225"/>
                    <a:gd name="T50" fmla="*/ 117 w 1189"/>
                    <a:gd name="T51" fmla="*/ 225 h 225"/>
                    <a:gd name="T52" fmla="*/ 107 w 1189"/>
                    <a:gd name="T53" fmla="*/ 225 h 225"/>
                    <a:gd name="T54" fmla="*/ 94 w 1189"/>
                    <a:gd name="T55" fmla="*/ 224 h 225"/>
                    <a:gd name="T56" fmla="*/ 69 w 1189"/>
                    <a:gd name="T57" fmla="*/ 218 h 225"/>
                    <a:gd name="T58" fmla="*/ 42 w 1189"/>
                    <a:gd name="T59" fmla="*/ 202 h 225"/>
                    <a:gd name="T60" fmla="*/ 17 w 1189"/>
                    <a:gd name="T61" fmla="*/ 185 h 225"/>
                    <a:gd name="T62" fmla="*/ 2 w 1189"/>
                    <a:gd name="T63" fmla="*/ 173 h 225"/>
                    <a:gd name="T64" fmla="*/ 0 w 1189"/>
                    <a:gd name="T65" fmla="*/ 166 h 225"/>
                    <a:gd name="T66" fmla="*/ 12 w 1189"/>
                    <a:gd name="T67" fmla="*/ 163 h 225"/>
                    <a:gd name="T68" fmla="*/ 35 w 1189"/>
                    <a:gd name="T69" fmla="*/ 162 h 225"/>
                    <a:gd name="T70" fmla="*/ 54 w 1189"/>
                    <a:gd name="T71" fmla="*/ 162 h 225"/>
                    <a:gd name="T72" fmla="*/ 75 w 1189"/>
                    <a:gd name="T73" fmla="*/ 160 h 225"/>
                    <a:gd name="T74" fmla="*/ 107 w 1189"/>
                    <a:gd name="T75" fmla="*/ 157 h 225"/>
                    <a:gd name="T76" fmla="*/ 148 w 1189"/>
                    <a:gd name="T77" fmla="*/ 152 h 225"/>
                    <a:gd name="T78" fmla="*/ 197 w 1189"/>
                    <a:gd name="T79" fmla="*/ 145 h 225"/>
                    <a:gd name="T80" fmla="*/ 255 w 1189"/>
                    <a:gd name="T81" fmla="*/ 136 h 225"/>
                    <a:gd name="T82" fmla="*/ 362 w 1189"/>
                    <a:gd name="T83" fmla="*/ 119 h 225"/>
                    <a:gd name="T84" fmla="*/ 483 w 1189"/>
                    <a:gd name="T85" fmla="*/ 100 h 225"/>
                    <a:gd name="T86" fmla="*/ 590 w 1189"/>
                    <a:gd name="T87" fmla="*/ 80 h 225"/>
                    <a:gd name="T88" fmla="*/ 862 w 1189"/>
                    <a:gd name="T89" fmla="*/ 29 h 225"/>
                    <a:gd name="T90" fmla="*/ 908 w 1189"/>
                    <a:gd name="T91" fmla="*/ 19 h 225"/>
                    <a:gd name="T92" fmla="*/ 948 w 1189"/>
                    <a:gd name="T93" fmla="*/ 11 h 225"/>
                    <a:gd name="T94" fmla="*/ 981 w 1189"/>
                    <a:gd name="T95" fmla="*/ 5 h 225"/>
                    <a:gd name="T96" fmla="*/ 1007 w 1189"/>
                    <a:gd name="T97" fmla="*/ 1 h 225"/>
                    <a:gd name="T98" fmla="*/ 1027 w 1189"/>
                    <a:gd name="T99" fmla="*/ 0 h 225"/>
                    <a:gd name="T100" fmla="*/ 1049 w 1189"/>
                    <a:gd name="T101" fmla="*/ 1 h 225"/>
                    <a:gd name="T102" fmla="*/ 1078 w 1189"/>
                    <a:gd name="T103" fmla="*/ 8 h 225"/>
                    <a:gd name="T104" fmla="*/ 1117 w 1189"/>
                    <a:gd name="T105" fmla="*/ 22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189" h="225">
                      <a:moveTo>
                        <a:pt x="1117" y="22"/>
                      </a:moveTo>
                      <a:lnTo>
                        <a:pt x="1130" y="28"/>
                      </a:lnTo>
                      <a:lnTo>
                        <a:pt x="1143" y="32"/>
                      </a:lnTo>
                      <a:lnTo>
                        <a:pt x="1153" y="36"/>
                      </a:lnTo>
                      <a:lnTo>
                        <a:pt x="1162" y="40"/>
                      </a:lnTo>
                      <a:lnTo>
                        <a:pt x="1172" y="46"/>
                      </a:lnTo>
                      <a:lnTo>
                        <a:pt x="1178" y="52"/>
                      </a:lnTo>
                      <a:lnTo>
                        <a:pt x="1184" y="57"/>
                      </a:lnTo>
                      <a:lnTo>
                        <a:pt x="1185" y="60"/>
                      </a:lnTo>
                      <a:lnTo>
                        <a:pt x="1185" y="63"/>
                      </a:lnTo>
                      <a:lnTo>
                        <a:pt x="1187" y="69"/>
                      </a:lnTo>
                      <a:lnTo>
                        <a:pt x="1189" y="74"/>
                      </a:lnTo>
                      <a:lnTo>
                        <a:pt x="1189" y="78"/>
                      </a:lnTo>
                      <a:lnTo>
                        <a:pt x="1189" y="83"/>
                      </a:lnTo>
                      <a:lnTo>
                        <a:pt x="1189" y="86"/>
                      </a:lnTo>
                      <a:lnTo>
                        <a:pt x="1189" y="88"/>
                      </a:lnTo>
                      <a:lnTo>
                        <a:pt x="1187" y="90"/>
                      </a:lnTo>
                      <a:lnTo>
                        <a:pt x="1185" y="93"/>
                      </a:lnTo>
                      <a:lnTo>
                        <a:pt x="1184" y="94"/>
                      </a:lnTo>
                      <a:lnTo>
                        <a:pt x="1182" y="94"/>
                      </a:lnTo>
                      <a:lnTo>
                        <a:pt x="1178" y="95"/>
                      </a:lnTo>
                      <a:lnTo>
                        <a:pt x="1172" y="97"/>
                      </a:lnTo>
                      <a:lnTo>
                        <a:pt x="1166" y="97"/>
                      </a:lnTo>
                      <a:lnTo>
                        <a:pt x="1159" y="98"/>
                      </a:lnTo>
                      <a:lnTo>
                        <a:pt x="1149" y="100"/>
                      </a:lnTo>
                      <a:lnTo>
                        <a:pt x="1139" y="100"/>
                      </a:lnTo>
                      <a:lnTo>
                        <a:pt x="1128" y="101"/>
                      </a:lnTo>
                      <a:lnTo>
                        <a:pt x="1117" y="101"/>
                      </a:lnTo>
                      <a:lnTo>
                        <a:pt x="1103" y="102"/>
                      </a:lnTo>
                      <a:lnTo>
                        <a:pt x="1088" y="102"/>
                      </a:lnTo>
                      <a:lnTo>
                        <a:pt x="1072" y="104"/>
                      </a:lnTo>
                      <a:lnTo>
                        <a:pt x="1057" y="104"/>
                      </a:lnTo>
                      <a:lnTo>
                        <a:pt x="1040" y="104"/>
                      </a:lnTo>
                      <a:lnTo>
                        <a:pt x="1021" y="104"/>
                      </a:lnTo>
                      <a:lnTo>
                        <a:pt x="1002" y="104"/>
                      </a:lnTo>
                      <a:lnTo>
                        <a:pt x="981" y="105"/>
                      </a:lnTo>
                      <a:lnTo>
                        <a:pt x="956" y="105"/>
                      </a:lnTo>
                      <a:lnTo>
                        <a:pt x="931" y="107"/>
                      </a:lnTo>
                      <a:lnTo>
                        <a:pt x="904" y="109"/>
                      </a:lnTo>
                      <a:lnTo>
                        <a:pt x="875" y="111"/>
                      </a:lnTo>
                      <a:lnTo>
                        <a:pt x="846" y="114"/>
                      </a:lnTo>
                      <a:lnTo>
                        <a:pt x="814" y="118"/>
                      </a:lnTo>
                      <a:lnTo>
                        <a:pt x="781" y="121"/>
                      </a:lnTo>
                      <a:lnTo>
                        <a:pt x="745" y="125"/>
                      </a:lnTo>
                      <a:lnTo>
                        <a:pt x="709" y="131"/>
                      </a:lnTo>
                      <a:lnTo>
                        <a:pt x="670" y="135"/>
                      </a:lnTo>
                      <a:lnTo>
                        <a:pt x="630" y="140"/>
                      </a:lnTo>
                      <a:lnTo>
                        <a:pt x="588" y="147"/>
                      </a:lnTo>
                      <a:lnTo>
                        <a:pt x="544" y="155"/>
                      </a:lnTo>
                      <a:lnTo>
                        <a:pt x="500" y="162"/>
                      </a:lnTo>
                      <a:lnTo>
                        <a:pt x="477" y="166"/>
                      </a:lnTo>
                      <a:lnTo>
                        <a:pt x="454" y="169"/>
                      </a:lnTo>
                      <a:lnTo>
                        <a:pt x="433" y="173"/>
                      </a:lnTo>
                      <a:lnTo>
                        <a:pt x="412" y="176"/>
                      </a:lnTo>
                      <a:lnTo>
                        <a:pt x="391" y="180"/>
                      </a:lnTo>
                      <a:lnTo>
                        <a:pt x="372" y="183"/>
                      </a:lnTo>
                      <a:lnTo>
                        <a:pt x="352" y="185"/>
                      </a:lnTo>
                      <a:lnTo>
                        <a:pt x="335" y="188"/>
                      </a:lnTo>
                      <a:lnTo>
                        <a:pt x="318" y="193"/>
                      </a:lnTo>
                      <a:lnTo>
                        <a:pt x="301" y="195"/>
                      </a:lnTo>
                      <a:lnTo>
                        <a:pt x="285" y="197"/>
                      </a:lnTo>
                      <a:lnTo>
                        <a:pt x="270" y="200"/>
                      </a:lnTo>
                      <a:lnTo>
                        <a:pt x="255" y="202"/>
                      </a:lnTo>
                      <a:lnTo>
                        <a:pt x="241" y="205"/>
                      </a:lnTo>
                      <a:lnTo>
                        <a:pt x="228" y="207"/>
                      </a:lnTo>
                      <a:lnTo>
                        <a:pt x="215" y="209"/>
                      </a:lnTo>
                      <a:lnTo>
                        <a:pt x="203" y="211"/>
                      </a:lnTo>
                      <a:lnTo>
                        <a:pt x="192" y="212"/>
                      </a:lnTo>
                      <a:lnTo>
                        <a:pt x="182" y="215"/>
                      </a:lnTo>
                      <a:lnTo>
                        <a:pt x="172" y="216"/>
                      </a:lnTo>
                      <a:lnTo>
                        <a:pt x="163" y="218"/>
                      </a:lnTo>
                      <a:lnTo>
                        <a:pt x="153" y="219"/>
                      </a:lnTo>
                      <a:lnTo>
                        <a:pt x="146" y="221"/>
                      </a:lnTo>
                      <a:lnTo>
                        <a:pt x="140" y="221"/>
                      </a:lnTo>
                      <a:lnTo>
                        <a:pt x="132" y="222"/>
                      </a:lnTo>
                      <a:lnTo>
                        <a:pt x="126" y="224"/>
                      </a:lnTo>
                      <a:lnTo>
                        <a:pt x="123" y="224"/>
                      </a:lnTo>
                      <a:lnTo>
                        <a:pt x="117" y="225"/>
                      </a:lnTo>
                      <a:lnTo>
                        <a:pt x="113" y="225"/>
                      </a:lnTo>
                      <a:lnTo>
                        <a:pt x="111" y="225"/>
                      </a:lnTo>
                      <a:lnTo>
                        <a:pt x="107" y="225"/>
                      </a:lnTo>
                      <a:lnTo>
                        <a:pt x="105" y="225"/>
                      </a:lnTo>
                      <a:lnTo>
                        <a:pt x="100" y="225"/>
                      </a:lnTo>
                      <a:lnTo>
                        <a:pt x="94" y="224"/>
                      </a:lnTo>
                      <a:lnTo>
                        <a:pt x="86" y="222"/>
                      </a:lnTo>
                      <a:lnTo>
                        <a:pt x="79" y="221"/>
                      </a:lnTo>
                      <a:lnTo>
                        <a:pt x="69" y="218"/>
                      </a:lnTo>
                      <a:lnTo>
                        <a:pt x="61" y="214"/>
                      </a:lnTo>
                      <a:lnTo>
                        <a:pt x="52" y="208"/>
                      </a:lnTo>
                      <a:lnTo>
                        <a:pt x="42" y="202"/>
                      </a:lnTo>
                      <a:lnTo>
                        <a:pt x="33" y="195"/>
                      </a:lnTo>
                      <a:lnTo>
                        <a:pt x="25" y="190"/>
                      </a:lnTo>
                      <a:lnTo>
                        <a:pt x="17" y="185"/>
                      </a:lnTo>
                      <a:lnTo>
                        <a:pt x="12" y="180"/>
                      </a:lnTo>
                      <a:lnTo>
                        <a:pt x="6" y="176"/>
                      </a:lnTo>
                      <a:lnTo>
                        <a:pt x="2" y="173"/>
                      </a:lnTo>
                      <a:lnTo>
                        <a:pt x="0" y="170"/>
                      </a:lnTo>
                      <a:lnTo>
                        <a:pt x="0" y="167"/>
                      </a:lnTo>
                      <a:lnTo>
                        <a:pt x="0" y="166"/>
                      </a:lnTo>
                      <a:lnTo>
                        <a:pt x="2" y="164"/>
                      </a:lnTo>
                      <a:lnTo>
                        <a:pt x="6" y="163"/>
                      </a:lnTo>
                      <a:lnTo>
                        <a:pt x="12" y="163"/>
                      </a:lnTo>
                      <a:lnTo>
                        <a:pt x="19" y="162"/>
                      </a:lnTo>
                      <a:lnTo>
                        <a:pt x="29" y="162"/>
                      </a:lnTo>
                      <a:lnTo>
                        <a:pt x="35" y="162"/>
                      </a:lnTo>
                      <a:lnTo>
                        <a:pt x="40" y="162"/>
                      </a:lnTo>
                      <a:lnTo>
                        <a:pt x="46" y="162"/>
                      </a:lnTo>
                      <a:lnTo>
                        <a:pt x="54" y="162"/>
                      </a:lnTo>
                      <a:lnTo>
                        <a:pt x="59" y="162"/>
                      </a:lnTo>
                      <a:lnTo>
                        <a:pt x="67" y="162"/>
                      </a:lnTo>
                      <a:lnTo>
                        <a:pt x="75" y="160"/>
                      </a:lnTo>
                      <a:lnTo>
                        <a:pt x="84" y="160"/>
                      </a:lnTo>
                      <a:lnTo>
                        <a:pt x="96" y="159"/>
                      </a:lnTo>
                      <a:lnTo>
                        <a:pt x="107" y="157"/>
                      </a:lnTo>
                      <a:lnTo>
                        <a:pt x="119" y="156"/>
                      </a:lnTo>
                      <a:lnTo>
                        <a:pt x="132" y="153"/>
                      </a:lnTo>
                      <a:lnTo>
                        <a:pt x="148" y="152"/>
                      </a:lnTo>
                      <a:lnTo>
                        <a:pt x="163" y="150"/>
                      </a:lnTo>
                      <a:lnTo>
                        <a:pt x="178" y="147"/>
                      </a:lnTo>
                      <a:lnTo>
                        <a:pt x="197" y="145"/>
                      </a:lnTo>
                      <a:lnTo>
                        <a:pt x="215" y="142"/>
                      </a:lnTo>
                      <a:lnTo>
                        <a:pt x="234" y="139"/>
                      </a:lnTo>
                      <a:lnTo>
                        <a:pt x="255" y="136"/>
                      </a:lnTo>
                      <a:lnTo>
                        <a:pt x="276" y="132"/>
                      </a:lnTo>
                      <a:lnTo>
                        <a:pt x="320" y="126"/>
                      </a:lnTo>
                      <a:lnTo>
                        <a:pt x="362" y="119"/>
                      </a:lnTo>
                      <a:lnTo>
                        <a:pt x="402" y="114"/>
                      </a:lnTo>
                      <a:lnTo>
                        <a:pt x="442" y="107"/>
                      </a:lnTo>
                      <a:lnTo>
                        <a:pt x="483" y="100"/>
                      </a:lnTo>
                      <a:lnTo>
                        <a:pt x="519" y="94"/>
                      </a:lnTo>
                      <a:lnTo>
                        <a:pt x="555" y="87"/>
                      </a:lnTo>
                      <a:lnTo>
                        <a:pt x="590" y="80"/>
                      </a:lnTo>
                      <a:lnTo>
                        <a:pt x="659" y="67"/>
                      </a:lnTo>
                      <a:lnTo>
                        <a:pt x="726" y="55"/>
                      </a:lnTo>
                      <a:lnTo>
                        <a:pt x="862" y="29"/>
                      </a:lnTo>
                      <a:lnTo>
                        <a:pt x="877" y="25"/>
                      </a:lnTo>
                      <a:lnTo>
                        <a:pt x="894" y="22"/>
                      </a:lnTo>
                      <a:lnTo>
                        <a:pt x="908" y="19"/>
                      </a:lnTo>
                      <a:lnTo>
                        <a:pt x="923" y="17"/>
                      </a:lnTo>
                      <a:lnTo>
                        <a:pt x="937" y="14"/>
                      </a:lnTo>
                      <a:lnTo>
                        <a:pt x="948" y="11"/>
                      </a:lnTo>
                      <a:lnTo>
                        <a:pt x="959" y="9"/>
                      </a:lnTo>
                      <a:lnTo>
                        <a:pt x="971" y="7"/>
                      </a:lnTo>
                      <a:lnTo>
                        <a:pt x="981" y="5"/>
                      </a:lnTo>
                      <a:lnTo>
                        <a:pt x="990" y="4"/>
                      </a:lnTo>
                      <a:lnTo>
                        <a:pt x="998" y="2"/>
                      </a:lnTo>
                      <a:lnTo>
                        <a:pt x="1007" y="1"/>
                      </a:lnTo>
                      <a:lnTo>
                        <a:pt x="1013" y="1"/>
                      </a:lnTo>
                      <a:lnTo>
                        <a:pt x="1021" y="0"/>
                      </a:lnTo>
                      <a:lnTo>
                        <a:pt x="1027" y="0"/>
                      </a:lnTo>
                      <a:lnTo>
                        <a:pt x="1032" y="0"/>
                      </a:lnTo>
                      <a:lnTo>
                        <a:pt x="1040" y="0"/>
                      </a:lnTo>
                      <a:lnTo>
                        <a:pt x="1049" y="1"/>
                      </a:lnTo>
                      <a:lnTo>
                        <a:pt x="1059" y="2"/>
                      </a:lnTo>
                      <a:lnTo>
                        <a:pt x="1069" y="4"/>
                      </a:lnTo>
                      <a:lnTo>
                        <a:pt x="1078" y="8"/>
                      </a:lnTo>
                      <a:lnTo>
                        <a:pt x="1092" y="12"/>
                      </a:lnTo>
                      <a:lnTo>
                        <a:pt x="1103" y="17"/>
                      </a:lnTo>
                      <a:lnTo>
                        <a:pt x="1117" y="22"/>
                      </a:lnTo>
                      <a:lnTo>
                        <a:pt x="1117" y="2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2" name="组合 51"/>
            <p:cNvGrpSpPr/>
            <p:nvPr/>
          </p:nvGrpSpPr>
          <p:grpSpPr>
            <a:xfrm>
              <a:off x="2941591" y="4132238"/>
              <a:ext cx="450807" cy="453063"/>
              <a:chOff x="2152805" y="3470874"/>
              <a:chExt cx="450807" cy="453063"/>
            </a:xfrm>
          </p:grpSpPr>
          <p:pic>
            <p:nvPicPr>
              <p:cNvPr id="56" name="图片 55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2805" y="3470874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57" name="组合 56"/>
              <p:cNvGrpSpPr/>
              <p:nvPr/>
            </p:nvGrpSpPr>
            <p:grpSpPr>
              <a:xfrm>
                <a:off x="2230869" y="3540409"/>
                <a:ext cx="294678" cy="146101"/>
                <a:chOff x="4641851" y="1109663"/>
                <a:chExt cx="944563" cy="468313"/>
              </a:xfrm>
              <a:solidFill>
                <a:srgbClr val="FF0000"/>
              </a:solidFill>
            </p:grpSpPr>
            <p:sp>
              <p:nvSpPr>
                <p:cNvPr id="58" name="Freeform 13"/>
                <p:cNvSpPr/>
                <p:nvPr/>
              </p:nvSpPr>
              <p:spPr bwMode="auto">
                <a:xfrm>
                  <a:off x="4813301" y="1109663"/>
                  <a:ext cx="571500" cy="138113"/>
                </a:xfrm>
                <a:custGeom>
                  <a:avLst/>
                  <a:gdLst>
                    <a:gd name="T0" fmla="*/ 115 w 721"/>
                    <a:gd name="T1" fmla="*/ 107 h 173"/>
                    <a:gd name="T2" fmla="*/ 144 w 721"/>
                    <a:gd name="T3" fmla="*/ 103 h 173"/>
                    <a:gd name="T4" fmla="*/ 175 w 721"/>
                    <a:gd name="T5" fmla="*/ 96 h 173"/>
                    <a:gd name="T6" fmla="*/ 207 w 721"/>
                    <a:gd name="T7" fmla="*/ 89 h 173"/>
                    <a:gd name="T8" fmla="*/ 244 w 721"/>
                    <a:gd name="T9" fmla="*/ 80 h 173"/>
                    <a:gd name="T10" fmla="*/ 299 w 721"/>
                    <a:gd name="T11" fmla="*/ 67 h 173"/>
                    <a:gd name="T12" fmla="*/ 380 w 721"/>
                    <a:gd name="T13" fmla="*/ 46 h 173"/>
                    <a:gd name="T14" fmla="*/ 420 w 721"/>
                    <a:gd name="T15" fmla="*/ 35 h 173"/>
                    <a:gd name="T16" fmla="*/ 456 w 721"/>
                    <a:gd name="T17" fmla="*/ 27 h 173"/>
                    <a:gd name="T18" fmla="*/ 491 w 721"/>
                    <a:gd name="T19" fmla="*/ 18 h 173"/>
                    <a:gd name="T20" fmla="*/ 521 w 721"/>
                    <a:gd name="T21" fmla="*/ 13 h 173"/>
                    <a:gd name="T22" fmla="*/ 548 w 721"/>
                    <a:gd name="T23" fmla="*/ 7 h 173"/>
                    <a:gd name="T24" fmla="*/ 573 w 721"/>
                    <a:gd name="T25" fmla="*/ 3 h 173"/>
                    <a:gd name="T26" fmla="*/ 592 w 721"/>
                    <a:gd name="T27" fmla="*/ 1 h 173"/>
                    <a:gd name="T28" fmla="*/ 608 w 721"/>
                    <a:gd name="T29" fmla="*/ 0 h 173"/>
                    <a:gd name="T30" fmla="*/ 634 w 721"/>
                    <a:gd name="T31" fmla="*/ 1 h 173"/>
                    <a:gd name="T32" fmla="*/ 657 w 721"/>
                    <a:gd name="T33" fmla="*/ 6 h 173"/>
                    <a:gd name="T34" fmla="*/ 676 w 721"/>
                    <a:gd name="T35" fmla="*/ 13 h 173"/>
                    <a:gd name="T36" fmla="*/ 694 w 721"/>
                    <a:gd name="T37" fmla="*/ 22 h 173"/>
                    <a:gd name="T38" fmla="*/ 703 w 721"/>
                    <a:gd name="T39" fmla="*/ 34 h 173"/>
                    <a:gd name="T40" fmla="*/ 713 w 721"/>
                    <a:gd name="T41" fmla="*/ 42 h 173"/>
                    <a:gd name="T42" fmla="*/ 719 w 721"/>
                    <a:gd name="T43" fmla="*/ 48 h 173"/>
                    <a:gd name="T44" fmla="*/ 721 w 721"/>
                    <a:gd name="T45" fmla="*/ 52 h 173"/>
                    <a:gd name="T46" fmla="*/ 719 w 721"/>
                    <a:gd name="T47" fmla="*/ 58 h 173"/>
                    <a:gd name="T48" fmla="*/ 715 w 721"/>
                    <a:gd name="T49" fmla="*/ 63 h 173"/>
                    <a:gd name="T50" fmla="*/ 709 w 721"/>
                    <a:gd name="T51" fmla="*/ 70 h 173"/>
                    <a:gd name="T52" fmla="*/ 699 w 721"/>
                    <a:gd name="T53" fmla="*/ 75 h 173"/>
                    <a:gd name="T54" fmla="*/ 684 w 721"/>
                    <a:gd name="T55" fmla="*/ 83 h 173"/>
                    <a:gd name="T56" fmla="*/ 667 w 721"/>
                    <a:gd name="T57" fmla="*/ 87 h 173"/>
                    <a:gd name="T58" fmla="*/ 642 w 721"/>
                    <a:gd name="T59" fmla="*/ 89 h 173"/>
                    <a:gd name="T60" fmla="*/ 613 w 721"/>
                    <a:gd name="T61" fmla="*/ 87 h 173"/>
                    <a:gd name="T62" fmla="*/ 594 w 721"/>
                    <a:gd name="T63" fmla="*/ 87 h 173"/>
                    <a:gd name="T64" fmla="*/ 571 w 721"/>
                    <a:gd name="T65" fmla="*/ 89 h 173"/>
                    <a:gd name="T66" fmla="*/ 542 w 721"/>
                    <a:gd name="T67" fmla="*/ 91 h 173"/>
                    <a:gd name="T68" fmla="*/ 510 w 721"/>
                    <a:gd name="T69" fmla="*/ 96 h 173"/>
                    <a:gd name="T70" fmla="*/ 470 w 721"/>
                    <a:gd name="T71" fmla="*/ 101 h 173"/>
                    <a:gd name="T72" fmla="*/ 426 w 721"/>
                    <a:gd name="T73" fmla="*/ 108 h 173"/>
                    <a:gd name="T74" fmla="*/ 376 w 721"/>
                    <a:gd name="T75" fmla="*/ 117 h 173"/>
                    <a:gd name="T76" fmla="*/ 320 w 721"/>
                    <a:gd name="T77" fmla="*/ 127 h 173"/>
                    <a:gd name="T78" fmla="*/ 267 w 721"/>
                    <a:gd name="T79" fmla="*/ 138 h 173"/>
                    <a:gd name="T80" fmla="*/ 219 w 721"/>
                    <a:gd name="T81" fmla="*/ 146 h 173"/>
                    <a:gd name="T82" fmla="*/ 179 w 721"/>
                    <a:gd name="T83" fmla="*/ 155 h 173"/>
                    <a:gd name="T84" fmla="*/ 144 w 721"/>
                    <a:gd name="T85" fmla="*/ 162 h 173"/>
                    <a:gd name="T86" fmla="*/ 117 w 721"/>
                    <a:gd name="T87" fmla="*/ 166 h 173"/>
                    <a:gd name="T88" fmla="*/ 98 w 721"/>
                    <a:gd name="T89" fmla="*/ 170 h 173"/>
                    <a:gd name="T90" fmla="*/ 83 w 721"/>
                    <a:gd name="T91" fmla="*/ 173 h 173"/>
                    <a:gd name="T92" fmla="*/ 77 w 721"/>
                    <a:gd name="T93" fmla="*/ 173 h 173"/>
                    <a:gd name="T94" fmla="*/ 68 w 721"/>
                    <a:gd name="T95" fmla="*/ 173 h 173"/>
                    <a:gd name="T96" fmla="*/ 56 w 721"/>
                    <a:gd name="T97" fmla="*/ 169 h 173"/>
                    <a:gd name="T98" fmla="*/ 43 w 721"/>
                    <a:gd name="T99" fmla="*/ 163 h 173"/>
                    <a:gd name="T100" fmla="*/ 29 w 721"/>
                    <a:gd name="T101" fmla="*/ 156 h 173"/>
                    <a:gd name="T102" fmla="*/ 14 w 721"/>
                    <a:gd name="T103" fmla="*/ 148 h 173"/>
                    <a:gd name="T104" fmla="*/ 4 w 721"/>
                    <a:gd name="T105" fmla="*/ 139 h 173"/>
                    <a:gd name="T106" fmla="*/ 0 w 721"/>
                    <a:gd name="T107" fmla="*/ 132 h 173"/>
                    <a:gd name="T108" fmla="*/ 2 w 721"/>
                    <a:gd name="T109" fmla="*/ 127 h 173"/>
                    <a:gd name="T110" fmla="*/ 4 w 721"/>
                    <a:gd name="T111" fmla="*/ 125 h 173"/>
                    <a:gd name="T112" fmla="*/ 8 w 721"/>
                    <a:gd name="T113" fmla="*/ 122 h 173"/>
                    <a:gd name="T114" fmla="*/ 16 w 721"/>
                    <a:gd name="T115" fmla="*/ 121 h 173"/>
                    <a:gd name="T116" fmla="*/ 27 w 721"/>
                    <a:gd name="T117" fmla="*/ 118 h 173"/>
                    <a:gd name="T118" fmla="*/ 41 w 721"/>
                    <a:gd name="T119" fmla="*/ 117 h 173"/>
                    <a:gd name="T120" fmla="*/ 58 w 721"/>
                    <a:gd name="T121" fmla="*/ 114 h 173"/>
                    <a:gd name="T122" fmla="*/ 79 w 721"/>
                    <a:gd name="T123" fmla="*/ 113 h 173"/>
                    <a:gd name="T124" fmla="*/ 102 w 721"/>
                    <a:gd name="T125" fmla="*/ 11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21" h="173">
                      <a:moveTo>
                        <a:pt x="102" y="110"/>
                      </a:moveTo>
                      <a:lnTo>
                        <a:pt x="115" y="107"/>
                      </a:lnTo>
                      <a:lnTo>
                        <a:pt x="131" y="106"/>
                      </a:lnTo>
                      <a:lnTo>
                        <a:pt x="144" y="103"/>
                      </a:lnTo>
                      <a:lnTo>
                        <a:pt x="159" y="98"/>
                      </a:lnTo>
                      <a:lnTo>
                        <a:pt x="175" y="96"/>
                      </a:lnTo>
                      <a:lnTo>
                        <a:pt x="192" y="93"/>
                      </a:lnTo>
                      <a:lnTo>
                        <a:pt x="207" y="89"/>
                      </a:lnTo>
                      <a:lnTo>
                        <a:pt x="225" y="84"/>
                      </a:lnTo>
                      <a:lnTo>
                        <a:pt x="244" y="80"/>
                      </a:lnTo>
                      <a:lnTo>
                        <a:pt x="261" y="76"/>
                      </a:lnTo>
                      <a:lnTo>
                        <a:pt x="299" y="67"/>
                      </a:lnTo>
                      <a:lnTo>
                        <a:pt x="338" y="56"/>
                      </a:lnTo>
                      <a:lnTo>
                        <a:pt x="380" y="46"/>
                      </a:lnTo>
                      <a:lnTo>
                        <a:pt x="401" y="41"/>
                      </a:lnTo>
                      <a:lnTo>
                        <a:pt x="420" y="35"/>
                      </a:lnTo>
                      <a:lnTo>
                        <a:pt x="439" y="31"/>
                      </a:lnTo>
                      <a:lnTo>
                        <a:pt x="456" y="27"/>
                      </a:lnTo>
                      <a:lnTo>
                        <a:pt x="473" y="22"/>
                      </a:lnTo>
                      <a:lnTo>
                        <a:pt x="491" y="18"/>
                      </a:lnTo>
                      <a:lnTo>
                        <a:pt x="506" y="15"/>
                      </a:lnTo>
                      <a:lnTo>
                        <a:pt x="521" y="13"/>
                      </a:lnTo>
                      <a:lnTo>
                        <a:pt x="535" y="10"/>
                      </a:lnTo>
                      <a:lnTo>
                        <a:pt x="548" y="7"/>
                      </a:lnTo>
                      <a:lnTo>
                        <a:pt x="562" y="4"/>
                      </a:lnTo>
                      <a:lnTo>
                        <a:pt x="573" y="3"/>
                      </a:lnTo>
                      <a:lnTo>
                        <a:pt x="583" y="1"/>
                      </a:lnTo>
                      <a:lnTo>
                        <a:pt x="592" y="1"/>
                      </a:lnTo>
                      <a:lnTo>
                        <a:pt x="600" y="0"/>
                      </a:lnTo>
                      <a:lnTo>
                        <a:pt x="608" y="0"/>
                      </a:lnTo>
                      <a:lnTo>
                        <a:pt x="621" y="0"/>
                      </a:lnTo>
                      <a:lnTo>
                        <a:pt x="634" y="1"/>
                      </a:lnTo>
                      <a:lnTo>
                        <a:pt x="646" y="3"/>
                      </a:lnTo>
                      <a:lnTo>
                        <a:pt x="657" y="6"/>
                      </a:lnTo>
                      <a:lnTo>
                        <a:pt x="667" y="8"/>
                      </a:lnTo>
                      <a:lnTo>
                        <a:pt x="676" y="13"/>
                      </a:lnTo>
                      <a:lnTo>
                        <a:pt x="686" y="17"/>
                      </a:lnTo>
                      <a:lnTo>
                        <a:pt x="694" y="22"/>
                      </a:lnTo>
                      <a:lnTo>
                        <a:pt x="699" y="29"/>
                      </a:lnTo>
                      <a:lnTo>
                        <a:pt x="703" y="34"/>
                      </a:lnTo>
                      <a:lnTo>
                        <a:pt x="709" y="38"/>
                      </a:lnTo>
                      <a:lnTo>
                        <a:pt x="713" y="42"/>
                      </a:lnTo>
                      <a:lnTo>
                        <a:pt x="715" y="45"/>
                      </a:lnTo>
                      <a:lnTo>
                        <a:pt x="719" y="48"/>
                      </a:lnTo>
                      <a:lnTo>
                        <a:pt x="719" y="49"/>
                      </a:lnTo>
                      <a:lnTo>
                        <a:pt x="721" y="52"/>
                      </a:lnTo>
                      <a:lnTo>
                        <a:pt x="721" y="55"/>
                      </a:lnTo>
                      <a:lnTo>
                        <a:pt x="719" y="58"/>
                      </a:lnTo>
                      <a:lnTo>
                        <a:pt x="717" y="60"/>
                      </a:lnTo>
                      <a:lnTo>
                        <a:pt x="715" y="63"/>
                      </a:lnTo>
                      <a:lnTo>
                        <a:pt x="713" y="66"/>
                      </a:lnTo>
                      <a:lnTo>
                        <a:pt x="709" y="70"/>
                      </a:lnTo>
                      <a:lnTo>
                        <a:pt x="703" y="73"/>
                      </a:lnTo>
                      <a:lnTo>
                        <a:pt x="699" y="75"/>
                      </a:lnTo>
                      <a:lnTo>
                        <a:pt x="692" y="79"/>
                      </a:lnTo>
                      <a:lnTo>
                        <a:pt x="684" y="83"/>
                      </a:lnTo>
                      <a:lnTo>
                        <a:pt x="676" y="86"/>
                      </a:lnTo>
                      <a:lnTo>
                        <a:pt x="667" y="87"/>
                      </a:lnTo>
                      <a:lnTo>
                        <a:pt x="655" y="89"/>
                      </a:lnTo>
                      <a:lnTo>
                        <a:pt x="642" y="89"/>
                      </a:lnTo>
                      <a:lnTo>
                        <a:pt x="629" y="89"/>
                      </a:lnTo>
                      <a:lnTo>
                        <a:pt x="613" y="87"/>
                      </a:lnTo>
                      <a:lnTo>
                        <a:pt x="606" y="87"/>
                      </a:lnTo>
                      <a:lnTo>
                        <a:pt x="594" y="87"/>
                      </a:lnTo>
                      <a:lnTo>
                        <a:pt x="585" y="87"/>
                      </a:lnTo>
                      <a:lnTo>
                        <a:pt x="571" y="89"/>
                      </a:lnTo>
                      <a:lnTo>
                        <a:pt x="558" y="90"/>
                      </a:lnTo>
                      <a:lnTo>
                        <a:pt x="542" y="91"/>
                      </a:lnTo>
                      <a:lnTo>
                        <a:pt x="527" y="94"/>
                      </a:lnTo>
                      <a:lnTo>
                        <a:pt x="510" y="96"/>
                      </a:lnTo>
                      <a:lnTo>
                        <a:pt x="491" y="98"/>
                      </a:lnTo>
                      <a:lnTo>
                        <a:pt x="470" y="101"/>
                      </a:lnTo>
                      <a:lnTo>
                        <a:pt x="449" y="104"/>
                      </a:lnTo>
                      <a:lnTo>
                        <a:pt x="426" y="108"/>
                      </a:lnTo>
                      <a:lnTo>
                        <a:pt x="401" y="113"/>
                      </a:lnTo>
                      <a:lnTo>
                        <a:pt x="376" y="117"/>
                      </a:lnTo>
                      <a:lnTo>
                        <a:pt x="349" y="122"/>
                      </a:lnTo>
                      <a:lnTo>
                        <a:pt x="320" y="127"/>
                      </a:lnTo>
                      <a:lnTo>
                        <a:pt x="293" y="132"/>
                      </a:lnTo>
                      <a:lnTo>
                        <a:pt x="267" y="138"/>
                      </a:lnTo>
                      <a:lnTo>
                        <a:pt x="242" y="142"/>
                      </a:lnTo>
                      <a:lnTo>
                        <a:pt x="219" y="146"/>
                      </a:lnTo>
                      <a:lnTo>
                        <a:pt x="198" y="151"/>
                      </a:lnTo>
                      <a:lnTo>
                        <a:pt x="179" y="155"/>
                      </a:lnTo>
                      <a:lnTo>
                        <a:pt x="161" y="158"/>
                      </a:lnTo>
                      <a:lnTo>
                        <a:pt x="144" y="162"/>
                      </a:lnTo>
                      <a:lnTo>
                        <a:pt x="131" y="165"/>
                      </a:lnTo>
                      <a:lnTo>
                        <a:pt x="117" y="166"/>
                      </a:lnTo>
                      <a:lnTo>
                        <a:pt x="106" y="169"/>
                      </a:lnTo>
                      <a:lnTo>
                        <a:pt x="98" y="170"/>
                      </a:lnTo>
                      <a:lnTo>
                        <a:pt x="90" y="172"/>
                      </a:lnTo>
                      <a:lnTo>
                        <a:pt x="83" y="173"/>
                      </a:lnTo>
                      <a:lnTo>
                        <a:pt x="79" y="173"/>
                      </a:lnTo>
                      <a:lnTo>
                        <a:pt x="77" y="173"/>
                      </a:lnTo>
                      <a:lnTo>
                        <a:pt x="71" y="173"/>
                      </a:lnTo>
                      <a:lnTo>
                        <a:pt x="68" y="173"/>
                      </a:lnTo>
                      <a:lnTo>
                        <a:pt x="62" y="172"/>
                      </a:lnTo>
                      <a:lnTo>
                        <a:pt x="56" y="169"/>
                      </a:lnTo>
                      <a:lnTo>
                        <a:pt x="50" y="167"/>
                      </a:lnTo>
                      <a:lnTo>
                        <a:pt x="43" y="163"/>
                      </a:lnTo>
                      <a:lnTo>
                        <a:pt x="37" y="160"/>
                      </a:lnTo>
                      <a:lnTo>
                        <a:pt x="29" y="156"/>
                      </a:lnTo>
                      <a:lnTo>
                        <a:pt x="22" y="152"/>
                      </a:lnTo>
                      <a:lnTo>
                        <a:pt x="14" y="148"/>
                      </a:lnTo>
                      <a:lnTo>
                        <a:pt x="10" y="144"/>
                      </a:lnTo>
                      <a:lnTo>
                        <a:pt x="4" y="139"/>
                      </a:lnTo>
                      <a:lnTo>
                        <a:pt x="2" y="136"/>
                      </a:lnTo>
                      <a:lnTo>
                        <a:pt x="0" y="132"/>
                      </a:lnTo>
                      <a:lnTo>
                        <a:pt x="0" y="129"/>
                      </a:lnTo>
                      <a:lnTo>
                        <a:pt x="2" y="127"/>
                      </a:lnTo>
                      <a:lnTo>
                        <a:pt x="2" y="127"/>
                      </a:lnTo>
                      <a:lnTo>
                        <a:pt x="4" y="125"/>
                      </a:lnTo>
                      <a:lnTo>
                        <a:pt x="6" y="124"/>
                      </a:lnTo>
                      <a:lnTo>
                        <a:pt x="8" y="122"/>
                      </a:lnTo>
                      <a:lnTo>
                        <a:pt x="12" y="122"/>
                      </a:lnTo>
                      <a:lnTo>
                        <a:pt x="16" y="121"/>
                      </a:lnTo>
                      <a:lnTo>
                        <a:pt x="22" y="120"/>
                      </a:lnTo>
                      <a:lnTo>
                        <a:pt x="27" y="118"/>
                      </a:lnTo>
                      <a:lnTo>
                        <a:pt x="33" y="117"/>
                      </a:lnTo>
                      <a:lnTo>
                        <a:pt x="41" y="117"/>
                      </a:lnTo>
                      <a:lnTo>
                        <a:pt x="48" y="115"/>
                      </a:lnTo>
                      <a:lnTo>
                        <a:pt x="58" y="114"/>
                      </a:lnTo>
                      <a:lnTo>
                        <a:pt x="68" y="113"/>
                      </a:lnTo>
                      <a:lnTo>
                        <a:pt x="79" y="113"/>
                      </a:lnTo>
                      <a:lnTo>
                        <a:pt x="90" y="111"/>
                      </a:lnTo>
                      <a:lnTo>
                        <a:pt x="102" y="110"/>
                      </a:lnTo>
                      <a:lnTo>
                        <a:pt x="102" y="110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16"/>
                <p:cNvSpPr/>
                <p:nvPr/>
              </p:nvSpPr>
              <p:spPr bwMode="auto">
                <a:xfrm>
                  <a:off x="4641851" y="1398588"/>
                  <a:ext cx="944563" cy="179388"/>
                </a:xfrm>
                <a:custGeom>
                  <a:avLst/>
                  <a:gdLst>
                    <a:gd name="T0" fmla="*/ 1143 w 1189"/>
                    <a:gd name="T1" fmla="*/ 32 h 225"/>
                    <a:gd name="T2" fmla="*/ 1172 w 1189"/>
                    <a:gd name="T3" fmla="*/ 46 h 225"/>
                    <a:gd name="T4" fmla="*/ 1185 w 1189"/>
                    <a:gd name="T5" fmla="*/ 60 h 225"/>
                    <a:gd name="T6" fmla="*/ 1189 w 1189"/>
                    <a:gd name="T7" fmla="*/ 74 h 225"/>
                    <a:gd name="T8" fmla="*/ 1189 w 1189"/>
                    <a:gd name="T9" fmla="*/ 86 h 225"/>
                    <a:gd name="T10" fmla="*/ 1185 w 1189"/>
                    <a:gd name="T11" fmla="*/ 93 h 225"/>
                    <a:gd name="T12" fmla="*/ 1178 w 1189"/>
                    <a:gd name="T13" fmla="*/ 95 h 225"/>
                    <a:gd name="T14" fmla="*/ 1159 w 1189"/>
                    <a:gd name="T15" fmla="*/ 98 h 225"/>
                    <a:gd name="T16" fmla="*/ 1128 w 1189"/>
                    <a:gd name="T17" fmla="*/ 101 h 225"/>
                    <a:gd name="T18" fmla="*/ 1088 w 1189"/>
                    <a:gd name="T19" fmla="*/ 102 h 225"/>
                    <a:gd name="T20" fmla="*/ 1040 w 1189"/>
                    <a:gd name="T21" fmla="*/ 104 h 225"/>
                    <a:gd name="T22" fmla="*/ 981 w 1189"/>
                    <a:gd name="T23" fmla="*/ 105 h 225"/>
                    <a:gd name="T24" fmla="*/ 904 w 1189"/>
                    <a:gd name="T25" fmla="*/ 109 h 225"/>
                    <a:gd name="T26" fmla="*/ 814 w 1189"/>
                    <a:gd name="T27" fmla="*/ 118 h 225"/>
                    <a:gd name="T28" fmla="*/ 709 w 1189"/>
                    <a:gd name="T29" fmla="*/ 131 h 225"/>
                    <a:gd name="T30" fmla="*/ 588 w 1189"/>
                    <a:gd name="T31" fmla="*/ 147 h 225"/>
                    <a:gd name="T32" fmla="*/ 477 w 1189"/>
                    <a:gd name="T33" fmla="*/ 166 h 225"/>
                    <a:gd name="T34" fmla="*/ 412 w 1189"/>
                    <a:gd name="T35" fmla="*/ 176 h 225"/>
                    <a:gd name="T36" fmla="*/ 352 w 1189"/>
                    <a:gd name="T37" fmla="*/ 185 h 225"/>
                    <a:gd name="T38" fmla="*/ 301 w 1189"/>
                    <a:gd name="T39" fmla="*/ 195 h 225"/>
                    <a:gd name="T40" fmla="*/ 255 w 1189"/>
                    <a:gd name="T41" fmla="*/ 202 h 225"/>
                    <a:gd name="T42" fmla="*/ 215 w 1189"/>
                    <a:gd name="T43" fmla="*/ 209 h 225"/>
                    <a:gd name="T44" fmla="*/ 182 w 1189"/>
                    <a:gd name="T45" fmla="*/ 215 h 225"/>
                    <a:gd name="T46" fmla="*/ 153 w 1189"/>
                    <a:gd name="T47" fmla="*/ 219 h 225"/>
                    <a:gd name="T48" fmla="*/ 132 w 1189"/>
                    <a:gd name="T49" fmla="*/ 222 h 225"/>
                    <a:gd name="T50" fmla="*/ 117 w 1189"/>
                    <a:gd name="T51" fmla="*/ 225 h 225"/>
                    <a:gd name="T52" fmla="*/ 107 w 1189"/>
                    <a:gd name="T53" fmla="*/ 225 h 225"/>
                    <a:gd name="T54" fmla="*/ 94 w 1189"/>
                    <a:gd name="T55" fmla="*/ 224 h 225"/>
                    <a:gd name="T56" fmla="*/ 69 w 1189"/>
                    <a:gd name="T57" fmla="*/ 218 h 225"/>
                    <a:gd name="T58" fmla="*/ 42 w 1189"/>
                    <a:gd name="T59" fmla="*/ 202 h 225"/>
                    <a:gd name="T60" fmla="*/ 17 w 1189"/>
                    <a:gd name="T61" fmla="*/ 185 h 225"/>
                    <a:gd name="T62" fmla="*/ 2 w 1189"/>
                    <a:gd name="T63" fmla="*/ 173 h 225"/>
                    <a:gd name="T64" fmla="*/ 0 w 1189"/>
                    <a:gd name="T65" fmla="*/ 166 h 225"/>
                    <a:gd name="T66" fmla="*/ 12 w 1189"/>
                    <a:gd name="T67" fmla="*/ 163 h 225"/>
                    <a:gd name="T68" fmla="*/ 35 w 1189"/>
                    <a:gd name="T69" fmla="*/ 162 h 225"/>
                    <a:gd name="T70" fmla="*/ 54 w 1189"/>
                    <a:gd name="T71" fmla="*/ 162 h 225"/>
                    <a:gd name="T72" fmla="*/ 75 w 1189"/>
                    <a:gd name="T73" fmla="*/ 160 h 225"/>
                    <a:gd name="T74" fmla="*/ 107 w 1189"/>
                    <a:gd name="T75" fmla="*/ 157 h 225"/>
                    <a:gd name="T76" fmla="*/ 148 w 1189"/>
                    <a:gd name="T77" fmla="*/ 152 h 225"/>
                    <a:gd name="T78" fmla="*/ 197 w 1189"/>
                    <a:gd name="T79" fmla="*/ 145 h 225"/>
                    <a:gd name="T80" fmla="*/ 255 w 1189"/>
                    <a:gd name="T81" fmla="*/ 136 h 225"/>
                    <a:gd name="T82" fmla="*/ 362 w 1189"/>
                    <a:gd name="T83" fmla="*/ 119 h 225"/>
                    <a:gd name="T84" fmla="*/ 483 w 1189"/>
                    <a:gd name="T85" fmla="*/ 100 h 225"/>
                    <a:gd name="T86" fmla="*/ 590 w 1189"/>
                    <a:gd name="T87" fmla="*/ 80 h 225"/>
                    <a:gd name="T88" fmla="*/ 862 w 1189"/>
                    <a:gd name="T89" fmla="*/ 29 h 225"/>
                    <a:gd name="T90" fmla="*/ 908 w 1189"/>
                    <a:gd name="T91" fmla="*/ 19 h 225"/>
                    <a:gd name="T92" fmla="*/ 948 w 1189"/>
                    <a:gd name="T93" fmla="*/ 11 h 225"/>
                    <a:gd name="T94" fmla="*/ 981 w 1189"/>
                    <a:gd name="T95" fmla="*/ 5 h 225"/>
                    <a:gd name="T96" fmla="*/ 1007 w 1189"/>
                    <a:gd name="T97" fmla="*/ 1 h 225"/>
                    <a:gd name="T98" fmla="*/ 1027 w 1189"/>
                    <a:gd name="T99" fmla="*/ 0 h 225"/>
                    <a:gd name="T100" fmla="*/ 1049 w 1189"/>
                    <a:gd name="T101" fmla="*/ 1 h 225"/>
                    <a:gd name="T102" fmla="*/ 1078 w 1189"/>
                    <a:gd name="T103" fmla="*/ 8 h 225"/>
                    <a:gd name="T104" fmla="*/ 1117 w 1189"/>
                    <a:gd name="T105" fmla="*/ 22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189" h="225">
                      <a:moveTo>
                        <a:pt x="1117" y="22"/>
                      </a:moveTo>
                      <a:lnTo>
                        <a:pt x="1130" y="28"/>
                      </a:lnTo>
                      <a:lnTo>
                        <a:pt x="1143" y="32"/>
                      </a:lnTo>
                      <a:lnTo>
                        <a:pt x="1153" y="36"/>
                      </a:lnTo>
                      <a:lnTo>
                        <a:pt x="1162" y="40"/>
                      </a:lnTo>
                      <a:lnTo>
                        <a:pt x="1172" y="46"/>
                      </a:lnTo>
                      <a:lnTo>
                        <a:pt x="1178" y="52"/>
                      </a:lnTo>
                      <a:lnTo>
                        <a:pt x="1184" y="57"/>
                      </a:lnTo>
                      <a:lnTo>
                        <a:pt x="1185" y="60"/>
                      </a:lnTo>
                      <a:lnTo>
                        <a:pt x="1185" y="63"/>
                      </a:lnTo>
                      <a:lnTo>
                        <a:pt x="1187" y="69"/>
                      </a:lnTo>
                      <a:lnTo>
                        <a:pt x="1189" y="74"/>
                      </a:lnTo>
                      <a:lnTo>
                        <a:pt x="1189" y="78"/>
                      </a:lnTo>
                      <a:lnTo>
                        <a:pt x="1189" y="83"/>
                      </a:lnTo>
                      <a:lnTo>
                        <a:pt x="1189" y="86"/>
                      </a:lnTo>
                      <a:lnTo>
                        <a:pt x="1189" y="88"/>
                      </a:lnTo>
                      <a:lnTo>
                        <a:pt x="1187" y="90"/>
                      </a:lnTo>
                      <a:lnTo>
                        <a:pt x="1185" y="93"/>
                      </a:lnTo>
                      <a:lnTo>
                        <a:pt x="1184" y="94"/>
                      </a:lnTo>
                      <a:lnTo>
                        <a:pt x="1182" y="94"/>
                      </a:lnTo>
                      <a:lnTo>
                        <a:pt x="1178" y="95"/>
                      </a:lnTo>
                      <a:lnTo>
                        <a:pt x="1172" y="97"/>
                      </a:lnTo>
                      <a:lnTo>
                        <a:pt x="1166" y="97"/>
                      </a:lnTo>
                      <a:lnTo>
                        <a:pt x="1159" y="98"/>
                      </a:lnTo>
                      <a:lnTo>
                        <a:pt x="1149" y="100"/>
                      </a:lnTo>
                      <a:lnTo>
                        <a:pt x="1139" y="100"/>
                      </a:lnTo>
                      <a:lnTo>
                        <a:pt x="1128" y="101"/>
                      </a:lnTo>
                      <a:lnTo>
                        <a:pt x="1117" y="101"/>
                      </a:lnTo>
                      <a:lnTo>
                        <a:pt x="1103" y="102"/>
                      </a:lnTo>
                      <a:lnTo>
                        <a:pt x="1088" y="102"/>
                      </a:lnTo>
                      <a:lnTo>
                        <a:pt x="1072" y="104"/>
                      </a:lnTo>
                      <a:lnTo>
                        <a:pt x="1057" y="104"/>
                      </a:lnTo>
                      <a:lnTo>
                        <a:pt x="1040" y="104"/>
                      </a:lnTo>
                      <a:lnTo>
                        <a:pt x="1021" y="104"/>
                      </a:lnTo>
                      <a:lnTo>
                        <a:pt x="1002" y="104"/>
                      </a:lnTo>
                      <a:lnTo>
                        <a:pt x="981" y="105"/>
                      </a:lnTo>
                      <a:lnTo>
                        <a:pt x="956" y="105"/>
                      </a:lnTo>
                      <a:lnTo>
                        <a:pt x="931" y="107"/>
                      </a:lnTo>
                      <a:lnTo>
                        <a:pt x="904" y="109"/>
                      </a:lnTo>
                      <a:lnTo>
                        <a:pt x="875" y="111"/>
                      </a:lnTo>
                      <a:lnTo>
                        <a:pt x="846" y="114"/>
                      </a:lnTo>
                      <a:lnTo>
                        <a:pt x="814" y="118"/>
                      </a:lnTo>
                      <a:lnTo>
                        <a:pt x="781" y="121"/>
                      </a:lnTo>
                      <a:lnTo>
                        <a:pt x="745" y="125"/>
                      </a:lnTo>
                      <a:lnTo>
                        <a:pt x="709" y="131"/>
                      </a:lnTo>
                      <a:lnTo>
                        <a:pt x="670" y="135"/>
                      </a:lnTo>
                      <a:lnTo>
                        <a:pt x="630" y="140"/>
                      </a:lnTo>
                      <a:lnTo>
                        <a:pt x="588" y="147"/>
                      </a:lnTo>
                      <a:lnTo>
                        <a:pt x="544" y="155"/>
                      </a:lnTo>
                      <a:lnTo>
                        <a:pt x="500" y="162"/>
                      </a:lnTo>
                      <a:lnTo>
                        <a:pt x="477" y="166"/>
                      </a:lnTo>
                      <a:lnTo>
                        <a:pt x="454" y="169"/>
                      </a:lnTo>
                      <a:lnTo>
                        <a:pt x="433" y="173"/>
                      </a:lnTo>
                      <a:lnTo>
                        <a:pt x="412" y="176"/>
                      </a:lnTo>
                      <a:lnTo>
                        <a:pt x="391" y="180"/>
                      </a:lnTo>
                      <a:lnTo>
                        <a:pt x="372" y="183"/>
                      </a:lnTo>
                      <a:lnTo>
                        <a:pt x="352" y="185"/>
                      </a:lnTo>
                      <a:lnTo>
                        <a:pt x="335" y="188"/>
                      </a:lnTo>
                      <a:lnTo>
                        <a:pt x="318" y="193"/>
                      </a:lnTo>
                      <a:lnTo>
                        <a:pt x="301" y="195"/>
                      </a:lnTo>
                      <a:lnTo>
                        <a:pt x="285" y="197"/>
                      </a:lnTo>
                      <a:lnTo>
                        <a:pt x="270" y="200"/>
                      </a:lnTo>
                      <a:lnTo>
                        <a:pt x="255" y="202"/>
                      </a:lnTo>
                      <a:lnTo>
                        <a:pt x="241" y="205"/>
                      </a:lnTo>
                      <a:lnTo>
                        <a:pt x="228" y="207"/>
                      </a:lnTo>
                      <a:lnTo>
                        <a:pt x="215" y="209"/>
                      </a:lnTo>
                      <a:lnTo>
                        <a:pt x="203" y="211"/>
                      </a:lnTo>
                      <a:lnTo>
                        <a:pt x="192" y="212"/>
                      </a:lnTo>
                      <a:lnTo>
                        <a:pt x="182" y="215"/>
                      </a:lnTo>
                      <a:lnTo>
                        <a:pt x="172" y="216"/>
                      </a:lnTo>
                      <a:lnTo>
                        <a:pt x="163" y="218"/>
                      </a:lnTo>
                      <a:lnTo>
                        <a:pt x="153" y="219"/>
                      </a:lnTo>
                      <a:lnTo>
                        <a:pt x="146" y="221"/>
                      </a:lnTo>
                      <a:lnTo>
                        <a:pt x="140" y="221"/>
                      </a:lnTo>
                      <a:lnTo>
                        <a:pt x="132" y="222"/>
                      </a:lnTo>
                      <a:lnTo>
                        <a:pt x="126" y="224"/>
                      </a:lnTo>
                      <a:lnTo>
                        <a:pt x="123" y="224"/>
                      </a:lnTo>
                      <a:lnTo>
                        <a:pt x="117" y="225"/>
                      </a:lnTo>
                      <a:lnTo>
                        <a:pt x="113" y="225"/>
                      </a:lnTo>
                      <a:lnTo>
                        <a:pt x="111" y="225"/>
                      </a:lnTo>
                      <a:lnTo>
                        <a:pt x="107" y="225"/>
                      </a:lnTo>
                      <a:lnTo>
                        <a:pt x="105" y="225"/>
                      </a:lnTo>
                      <a:lnTo>
                        <a:pt x="100" y="225"/>
                      </a:lnTo>
                      <a:lnTo>
                        <a:pt x="94" y="224"/>
                      </a:lnTo>
                      <a:lnTo>
                        <a:pt x="86" y="222"/>
                      </a:lnTo>
                      <a:lnTo>
                        <a:pt x="79" y="221"/>
                      </a:lnTo>
                      <a:lnTo>
                        <a:pt x="69" y="218"/>
                      </a:lnTo>
                      <a:lnTo>
                        <a:pt x="61" y="214"/>
                      </a:lnTo>
                      <a:lnTo>
                        <a:pt x="52" y="208"/>
                      </a:lnTo>
                      <a:lnTo>
                        <a:pt x="42" y="202"/>
                      </a:lnTo>
                      <a:lnTo>
                        <a:pt x="33" y="195"/>
                      </a:lnTo>
                      <a:lnTo>
                        <a:pt x="25" y="190"/>
                      </a:lnTo>
                      <a:lnTo>
                        <a:pt x="17" y="185"/>
                      </a:lnTo>
                      <a:lnTo>
                        <a:pt x="12" y="180"/>
                      </a:lnTo>
                      <a:lnTo>
                        <a:pt x="6" y="176"/>
                      </a:lnTo>
                      <a:lnTo>
                        <a:pt x="2" y="173"/>
                      </a:lnTo>
                      <a:lnTo>
                        <a:pt x="0" y="170"/>
                      </a:lnTo>
                      <a:lnTo>
                        <a:pt x="0" y="167"/>
                      </a:lnTo>
                      <a:lnTo>
                        <a:pt x="0" y="166"/>
                      </a:lnTo>
                      <a:lnTo>
                        <a:pt x="2" y="164"/>
                      </a:lnTo>
                      <a:lnTo>
                        <a:pt x="6" y="163"/>
                      </a:lnTo>
                      <a:lnTo>
                        <a:pt x="12" y="163"/>
                      </a:lnTo>
                      <a:lnTo>
                        <a:pt x="19" y="162"/>
                      </a:lnTo>
                      <a:lnTo>
                        <a:pt x="29" y="162"/>
                      </a:lnTo>
                      <a:lnTo>
                        <a:pt x="35" y="162"/>
                      </a:lnTo>
                      <a:lnTo>
                        <a:pt x="40" y="162"/>
                      </a:lnTo>
                      <a:lnTo>
                        <a:pt x="46" y="162"/>
                      </a:lnTo>
                      <a:lnTo>
                        <a:pt x="54" y="162"/>
                      </a:lnTo>
                      <a:lnTo>
                        <a:pt x="59" y="162"/>
                      </a:lnTo>
                      <a:lnTo>
                        <a:pt x="67" y="162"/>
                      </a:lnTo>
                      <a:lnTo>
                        <a:pt x="75" y="160"/>
                      </a:lnTo>
                      <a:lnTo>
                        <a:pt x="84" y="160"/>
                      </a:lnTo>
                      <a:lnTo>
                        <a:pt x="96" y="159"/>
                      </a:lnTo>
                      <a:lnTo>
                        <a:pt x="107" y="157"/>
                      </a:lnTo>
                      <a:lnTo>
                        <a:pt x="119" y="156"/>
                      </a:lnTo>
                      <a:lnTo>
                        <a:pt x="132" y="153"/>
                      </a:lnTo>
                      <a:lnTo>
                        <a:pt x="148" y="152"/>
                      </a:lnTo>
                      <a:lnTo>
                        <a:pt x="163" y="150"/>
                      </a:lnTo>
                      <a:lnTo>
                        <a:pt x="178" y="147"/>
                      </a:lnTo>
                      <a:lnTo>
                        <a:pt x="197" y="145"/>
                      </a:lnTo>
                      <a:lnTo>
                        <a:pt x="215" y="142"/>
                      </a:lnTo>
                      <a:lnTo>
                        <a:pt x="234" y="139"/>
                      </a:lnTo>
                      <a:lnTo>
                        <a:pt x="255" y="136"/>
                      </a:lnTo>
                      <a:lnTo>
                        <a:pt x="276" y="132"/>
                      </a:lnTo>
                      <a:lnTo>
                        <a:pt x="320" y="126"/>
                      </a:lnTo>
                      <a:lnTo>
                        <a:pt x="362" y="119"/>
                      </a:lnTo>
                      <a:lnTo>
                        <a:pt x="402" y="114"/>
                      </a:lnTo>
                      <a:lnTo>
                        <a:pt x="442" y="107"/>
                      </a:lnTo>
                      <a:lnTo>
                        <a:pt x="483" y="100"/>
                      </a:lnTo>
                      <a:lnTo>
                        <a:pt x="519" y="94"/>
                      </a:lnTo>
                      <a:lnTo>
                        <a:pt x="555" y="87"/>
                      </a:lnTo>
                      <a:lnTo>
                        <a:pt x="590" y="80"/>
                      </a:lnTo>
                      <a:lnTo>
                        <a:pt x="659" y="67"/>
                      </a:lnTo>
                      <a:lnTo>
                        <a:pt x="726" y="55"/>
                      </a:lnTo>
                      <a:lnTo>
                        <a:pt x="862" y="29"/>
                      </a:lnTo>
                      <a:lnTo>
                        <a:pt x="877" y="25"/>
                      </a:lnTo>
                      <a:lnTo>
                        <a:pt x="894" y="22"/>
                      </a:lnTo>
                      <a:lnTo>
                        <a:pt x="908" y="19"/>
                      </a:lnTo>
                      <a:lnTo>
                        <a:pt x="923" y="17"/>
                      </a:lnTo>
                      <a:lnTo>
                        <a:pt x="937" y="14"/>
                      </a:lnTo>
                      <a:lnTo>
                        <a:pt x="948" y="11"/>
                      </a:lnTo>
                      <a:lnTo>
                        <a:pt x="959" y="9"/>
                      </a:lnTo>
                      <a:lnTo>
                        <a:pt x="971" y="7"/>
                      </a:lnTo>
                      <a:lnTo>
                        <a:pt x="981" y="5"/>
                      </a:lnTo>
                      <a:lnTo>
                        <a:pt x="990" y="4"/>
                      </a:lnTo>
                      <a:lnTo>
                        <a:pt x="998" y="2"/>
                      </a:lnTo>
                      <a:lnTo>
                        <a:pt x="1007" y="1"/>
                      </a:lnTo>
                      <a:lnTo>
                        <a:pt x="1013" y="1"/>
                      </a:lnTo>
                      <a:lnTo>
                        <a:pt x="1021" y="0"/>
                      </a:lnTo>
                      <a:lnTo>
                        <a:pt x="1027" y="0"/>
                      </a:lnTo>
                      <a:lnTo>
                        <a:pt x="1032" y="0"/>
                      </a:lnTo>
                      <a:lnTo>
                        <a:pt x="1040" y="0"/>
                      </a:lnTo>
                      <a:lnTo>
                        <a:pt x="1049" y="1"/>
                      </a:lnTo>
                      <a:lnTo>
                        <a:pt x="1059" y="2"/>
                      </a:lnTo>
                      <a:lnTo>
                        <a:pt x="1069" y="4"/>
                      </a:lnTo>
                      <a:lnTo>
                        <a:pt x="1078" y="8"/>
                      </a:lnTo>
                      <a:lnTo>
                        <a:pt x="1092" y="12"/>
                      </a:lnTo>
                      <a:lnTo>
                        <a:pt x="1103" y="17"/>
                      </a:lnTo>
                      <a:lnTo>
                        <a:pt x="1117" y="22"/>
                      </a:lnTo>
                      <a:lnTo>
                        <a:pt x="1117" y="2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3" name="组合 52"/>
            <p:cNvGrpSpPr/>
            <p:nvPr/>
          </p:nvGrpSpPr>
          <p:grpSpPr>
            <a:xfrm>
              <a:off x="2486427" y="4132238"/>
              <a:ext cx="450807" cy="453063"/>
              <a:chOff x="2152805" y="3470874"/>
              <a:chExt cx="450807" cy="453063"/>
            </a:xfrm>
          </p:grpSpPr>
          <p:pic>
            <p:nvPicPr>
              <p:cNvPr id="54" name="图片 53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2805" y="3470874"/>
                <a:ext cx="450807" cy="453063"/>
              </a:xfrm>
              <a:prstGeom prst="rect">
                <a:avLst/>
              </a:prstGeom>
            </p:spPr>
          </p:pic>
          <p:sp>
            <p:nvSpPr>
              <p:cNvPr id="55" name="Freeform 13"/>
              <p:cNvSpPr/>
              <p:nvPr/>
            </p:nvSpPr>
            <p:spPr bwMode="auto">
              <a:xfrm>
                <a:off x="2284353" y="3540413"/>
                <a:ext cx="178292" cy="43088"/>
              </a:xfrm>
              <a:custGeom>
                <a:avLst/>
                <a:gdLst>
                  <a:gd name="T0" fmla="*/ 115 w 721"/>
                  <a:gd name="T1" fmla="*/ 107 h 173"/>
                  <a:gd name="T2" fmla="*/ 144 w 721"/>
                  <a:gd name="T3" fmla="*/ 103 h 173"/>
                  <a:gd name="T4" fmla="*/ 175 w 721"/>
                  <a:gd name="T5" fmla="*/ 96 h 173"/>
                  <a:gd name="T6" fmla="*/ 207 w 721"/>
                  <a:gd name="T7" fmla="*/ 89 h 173"/>
                  <a:gd name="T8" fmla="*/ 244 w 721"/>
                  <a:gd name="T9" fmla="*/ 80 h 173"/>
                  <a:gd name="T10" fmla="*/ 299 w 721"/>
                  <a:gd name="T11" fmla="*/ 67 h 173"/>
                  <a:gd name="T12" fmla="*/ 380 w 721"/>
                  <a:gd name="T13" fmla="*/ 46 h 173"/>
                  <a:gd name="T14" fmla="*/ 420 w 721"/>
                  <a:gd name="T15" fmla="*/ 35 h 173"/>
                  <a:gd name="T16" fmla="*/ 456 w 721"/>
                  <a:gd name="T17" fmla="*/ 27 h 173"/>
                  <a:gd name="T18" fmla="*/ 491 w 721"/>
                  <a:gd name="T19" fmla="*/ 18 h 173"/>
                  <a:gd name="T20" fmla="*/ 521 w 721"/>
                  <a:gd name="T21" fmla="*/ 13 h 173"/>
                  <a:gd name="T22" fmla="*/ 548 w 721"/>
                  <a:gd name="T23" fmla="*/ 7 h 173"/>
                  <a:gd name="T24" fmla="*/ 573 w 721"/>
                  <a:gd name="T25" fmla="*/ 3 h 173"/>
                  <a:gd name="T26" fmla="*/ 592 w 721"/>
                  <a:gd name="T27" fmla="*/ 1 h 173"/>
                  <a:gd name="T28" fmla="*/ 608 w 721"/>
                  <a:gd name="T29" fmla="*/ 0 h 173"/>
                  <a:gd name="T30" fmla="*/ 634 w 721"/>
                  <a:gd name="T31" fmla="*/ 1 h 173"/>
                  <a:gd name="T32" fmla="*/ 657 w 721"/>
                  <a:gd name="T33" fmla="*/ 6 h 173"/>
                  <a:gd name="T34" fmla="*/ 676 w 721"/>
                  <a:gd name="T35" fmla="*/ 13 h 173"/>
                  <a:gd name="T36" fmla="*/ 694 w 721"/>
                  <a:gd name="T37" fmla="*/ 22 h 173"/>
                  <a:gd name="T38" fmla="*/ 703 w 721"/>
                  <a:gd name="T39" fmla="*/ 34 h 173"/>
                  <a:gd name="T40" fmla="*/ 713 w 721"/>
                  <a:gd name="T41" fmla="*/ 42 h 173"/>
                  <a:gd name="T42" fmla="*/ 719 w 721"/>
                  <a:gd name="T43" fmla="*/ 48 h 173"/>
                  <a:gd name="T44" fmla="*/ 721 w 721"/>
                  <a:gd name="T45" fmla="*/ 52 h 173"/>
                  <a:gd name="T46" fmla="*/ 719 w 721"/>
                  <a:gd name="T47" fmla="*/ 58 h 173"/>
                  <a:gd name="T48" fmla="*/ 715 w 721"/>
                  <a:gd name="T49" fmla="*/ 63 h 173"/>
                  <a:gd name="T50" fmla="*/ 709 w 721"/>
                  <a:gd name="T51" fmla="*/ 70 h 173"/>
                  <a:gd name="T52" fmla="*/ 699 w 721"/>
                  <a:gd name="T53" fmla="*/ 75 h 173"/>
                  <a:gd name="T54" fmla="*/ 684 w 721"/>
                  <a:gd name="T55" fmla="*/ 83 h 173"/>
                  <a:gd name="T56" fmla="*/ 667 w 721"/>
                  <a:gd name="T57" fmla="*/ 87 h 173"/>
                  <a:gd name="T58" fmla="*/ 642 w 721"/>
                  <a:gd name="T59" fmla="*/ 89 h 173"/>
                  <a:gd name="T60" fmla="*/ 613 w 721"/>
                  <a:gd name="T61" fmla="*/ 87 h 173"/>
                  <a:gd name="T62" fmla="*/ 594 w 721"/>
                  <a:gd name="T63" fmla="*/ 87 h 173"/>
                  <a:gd name="T64" fmla="*/ 571 w 721"/>
                  <a:gd name="T65" fmla="*/ 89 h 173"/>
                  <a:gd name="T66" fmla="*/ 542 w 721"/>
                  <a:gd name="T67" fmla="*/ 91 h 173"/>
                  <a:gd name="T68" fmla="*/ 510 w 721"/>
                  <a:gd name="T69" fmla="*/ 96 h 173"/>
                  <a:gd name="T70" fmla="*/ 470 w 721"/>
                  <a:gd name="T71" fmla="*/ 101 h 173"/>
                  <a:gd name="T72" fmla="*/ 426 w 721"/>
                  <a:gd name="T73" fmla="*/ 108 h 173"/>
                  <a:gd name="T74" fmla="*/ 376 w 721"/>
                  <a:gd name="T75" fmla="*/ 117 h 173"/>
                  <a:gd name="T76" fmla="*/ 320 w 721"/>
                  <a:gd name="T77" fmla="*/ 127 h 173"/>
                  <a:gd name="T78" fmla="*/ 267 w 721"/>
                  <a:gd name="T79" fmla="*/ 138 h 173"/>
                  <a:gd name="T80" fmla="*/ 219 w 721"/>
                  <a:gd name="T81" fmla="*/ 146 h 173"/>
                  <a:gd name="T82" fmla="*/ 179 w 721"/>
                  <a:gd name="T83" fmla="*/ 155 h 173"/>
                  <a:gd name="T84" fmla="*/ 144 w 721"/>
                  <a:gd name="T85" fmla="*/ 162 h 173"/>
                  <a:gd name="T86" fmla="*/ 117 w 721"/>
                  <a:gd name="T87" fmla="*/ 166 h 173"/>
                  <a:gd name="T88" fmla="*/ 98 w 721"/>
                  <a:gd name="T89" fmla="*/ 170 h 173"/>
                  <a:gd name="T90" fmla="*/ 83 w 721"/>
                  <a:gd name="T91" fmla="*/ 173 h 173"/>
                  <a:gd name="T92" fmla="*/ 77 w 721"/>
                  <a:gd name="T93" fmla="*/ 173 h 173"/>
                  <a:gd name="T94" fmla="*/ 68 w 721"/>
                  <a:gd name="T95" fmla="*/ 173 h 173"/>
                  <a:gd name="T96" fmla="*/ 56 w 721"/>
                  <a:gd name="T97" fmla="*/ 169 h 173"/>
                  <a:gd name="T98" fmla="*/ 43 w 721"/>
                  <a:gd name="T99" fmla="*/ 163 h 173"/>
                  <a:gd name="T100" fmla="*/ 29 w 721"/>
                  <a:gd name="T101" fmla="*/ 156 h 173"/>
                  <a:gd name="T102" fmla="*/ 14 w 721"/>
                  <a:gd name="T103" fmla="*/ 148 h 173"/>
                  <a:gd name="T104" fmla="*/ 4 w 721"/>
                  <a:gd name="T105" fmla="*/ 139 h 173"/>
                  <a:gd name="T106" fmla="*/ 0 w 721"/>
                  <a:gd name="T107" fmla="*/ 132 h 173"/>
                  <a:gd name="T108" fmla="*/ 2 w 721"/>
                  <a:gd name="T109" fmla="*/ 127 h 173"/>
                  <a:gd name="T110" fmla="*/ 4 w 721"/>
                  <a:gd name="T111" fmla="*/ 125 h 173"/>
                  <a:gd name="T112" fmla="*/ 8 w 721"/>
                  <a:gd name="T113" fmla="*/ 122 h 173"/>
                  <a:gd name="T114" fmla="*/ 16 w 721"/>
                  <a:gd name="T115" fmla="*/ 121 h 173"/>
                  <a:gd name="T116" fmla="*/ 27 w 721"/>
                  <a:gd name="T117" fmla="*/ 118 h 173"/>
                  <a:gd name="T118" fmla="*/ 41 w 721"/>
                  <a:gd name="T119" fmla="*/ 117 h 173"/>
                  <a:gd name="T120" fmla="*/ 58 w 721"/>
                  <a:gd name="T121" fmla="*/ 114 h 173"/>
                  <a:gd name="T122" fmla="*/ 79 w 721"/>
                  <a:gd name="T123" fmla="*/ 113 h 173"/>
                  <a:gd name="T124" fmla="*/ 102 w 721"/>
                  <a:gd name="T125" fmla="*/ 11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21" h="173">
                    <a:moveTo>
                      <a:pt x="102" y="110"/>
                    </a:moveTo>
                    <a:lnTo>
                      <a:pt x="115" y="107"/>
                    </a:lnTo>
                    <a:lnTo>
                      <a:pt x="131" y="106"/>
                    </a:lnTo>
                    <a:lnTo>
                      <a:pt x="144" y="103"/>
                    </a:lnTo>
                    <a:lnTo>
                      <a:pt x="159" y="98"/>
                    </a:lnTo>
                    <a:lnTo>
                      <a:pt x="175" y="96"/>
                    </a:lnTo>
                    <a:lnTo>
                      <a:pt x="192" y="93"/>
                    </a:lnTo>
                    <a:lnTo>
                      <a:pt x="207" y="89"/>
                    </a:lnTo>
                    <a:lnTo>
                      <a:pt x="225" y="84"/>
                    </a:lnTo>
                    <a:lnTo>
                      <a:pt x="244" y="80"/>
                    </a:lnTo>
                    <a:lnTo>
                      <a:pt x="261" y="76"/>
                    </a:lnTo>
                    <a:lnTo>
                      <a:pt x="299" y="67"/>
                    </a:lnTo>
                    <a:lnTo>
                      <a:pt x="338" y="56"/>
                    </a:lnTo>
                    <a:lnTo>
                      <a:pt x="380" y="46"/>
                    </a:lnTo>
                    <a:lnTo>
                      <a:pt x="401" y="41"/>
                    </a:lnTo>
                    <a:lnTo>
                      <a:pt x="420" y="35"/>
                    </a:lnTo>
                    <a:lnTo>
                      <a:pt x="439" y="31"/>
                    </a:lnTo>
                    <a:lnTo>
                      <a:pt x="456" y="27"/>
                    </a:lnTo>
                    <a:lnTo>
                      <a:pt x="473" y="22"/>
                    </a:lnTo>
                    <a:lnTo>
                      <a:pt x="491" y="18"/>
                    </a:lnTo>
                    <a:lnTo>
                      <a:pt x="506" y="15"/>
                    </a:lnTo>
                    <a:lnTo>
                      <a:pt x="521" y="13"/>
                    </a:lnTo>
                    <a:lnTo>
                      <a:pt x="535" y="10"/>
                    </a:lnTo>
                    <a:lnTo>
                      <a:pt x="548" y="7"/>
                    </a:lnTo>
                    <a:lnTo>
                      <a:pt x="562" y="4"/>
                    </a:lnTo>
                    <a:lnTo>
                      <a:pt x="573" y="3"/>
                    </a:lnTo>
                    <a:lnTo>
                      <a:pt x="583" y="1"/>
                    </a:lnTo>
                    <a:lnTo>
                      <a:pt x="592" y="1"/>
                    </a:lnTo>
                    <a:lnTo>
                      <a:pt x="600" y="0"/>
                    </a:lnTo>
                    <a:lnTo>
                      <a:pt x="608" y="0"/>
                    </a:lnTo>
                    <a:lnTo>
                      <a:pt x="621" y="0"/>
                    </a:lnTo>
                    <a:lnTo>
                      <a:pt x="634" y="1"/>
                    </a:lnTo>
                    <a:lnTo>
                      <a:pt x="646" y="3"/>
                    </a:lnTo>
                    <a:lnTo>
                      <a:pt x="657" y="6"/>
                    </a:lnTo>
                    <a:lnTo>
                      <a:pt x="667" y="8"/>
                    </a:lnTo>
                    <a:lnTo>
                      <a:pt x="676" y="13"/>
                    </a:lnTo>
                    <a:lnTo>
                      <a:pt x="686" y="17"/>
                    </a:lnTo>
                    <a:lnTo>
                      <a:pt x="694" y="22"/>
                    </a:lnTo>
                    <a:lnTo>
                      <a:pt x="699" y="29"/>
                    </a:lnTo>
                    <a:lnTo>
                      <a:pt x="703" y="34"/>
                    </a:lnTo>
                    <a:lnTo>
                      <a:pt x="709" y="38"/>
                    </a:lnTo>
                    <a:lnTo>
                      <a:pt x="713" y="42"/>
                    </a:lnTo>
                    <a:lnTo>
                      <a:pt x="715" y="45"/>
                    </a:lnTo>
                    <a:lnTo>
                      <a:pt x="719" y="48"/>
                    </a:lnTo>
                    <a:lnTo>
                      <a:pt x="719" y="49"/>
                    </a:lnTo>
                    <a:lnTo>
                      <a:pt x="721" y="52"/>
                    </a:lnTo>
                    <a:lnTo>
                      <a:pt x="721" y="55"/>
                    </a:lnTo>
                    <a:lnTo>
                      <a:pt x="719" y="58"/>
                    </a:lnTo>
                    <a:lnTo>
                      <a:pt x="717" y="60"/>
                    </a:lnTo>
                    <a:lnTo>
                      <a:pt x="715" y="63"/>
                    </a:lnTo>
                    <a:lnTo>
                      <a:pt x="713" y="66"/>
                    </a:lnTo>
                    <a:lnTo>
                      <a:pt x="709" y="70"/>
                    </a:lnTo>
                    <a:lnTo>
                      <a:pt x="703" y="73"/>
                    </a:lnTo>
                    <a:lnTo>
                      <a:pt x="699" y="75"/>
                    </a:lnTo>
                    <a:lnTo>
                      <a:pt x="692" y="79"/>
                    </a:lnTo>
                    <a:lnTo>
                      <a:pt x="684" y="83"/>
                    </a:lnTo>
                    <a:lnTo>
                      <a:pt x="676" y="86"/>
                    </a:lnTo>
                    <a:lnTo>
                      <a:pt x="667" y="87"/>
                    </a:lnTo>
                    <a:lnTo>
                      <a:pt x="655" y="89"/>
                    </a:lnTo>
                    <a:lnTo>
                      <a:pt x="642" y="89"/>
                    </a:lnTo>
                    <a:lnTo>
                      <a:pt x="629" y="89"/>
                    </a:lnTo>
                    <a:lnTo>
                      <a:pt x="613" y="87"/>
                    </a:lnTo>
                    <a:lnTo>
                      <a:pt x="606" y="87"/>
                    </a:lnTo>
                    <a:lnTo>
                      <a:pt x="594" y="87"/>
                    </a:lnTo>
                    <a:lnTo>
                      <a:pt x="585" y="87"/>
                    </a:lnTo>
                    <a:lnTo>
                      <a:pt x="571" y="89"/>
                    </a:lnTo>
                    <a:lnTo>
                      <a:pt x="558" y="90"/>
                    </a:lnTo>
                    <a:lnTo>
                      <a:pt x="542" y="91"/>
                    </a:lnTo>
                    <a:lnTo>
                      <a:pt x="527" y="94"/>
                    </a:lnTo>
                    <a:lnTo>
                      <a:pt x="510" y="96"/>
                    </a:lnTo>
                    <a:lnTo>
                      <a:pt x="491" y="98"/>
                    </a:lnTo>
                    <a:lnTo>
                      <a:pt x="470" y="101"/>
                    </a:lnTo>
                    <a:lnTo>
                      <a:pt x="449" y="104"/>
                    </a:lnTo>
                    <a:lnTo>
                      <a:pt x="426" y="108"/>
                    </a:lnTo>
                    <a:lnTo>
                      <a:pt x="401" y="113"/>
                    </a:lnTo>
                    <a:lnTo>
                      <a:pt x="376" y="117"/>
                    </a:lnTo>
                    <a:lnTo>
                      <a:pt x="349" y="122"/>
                    </a:lnTo>
                    <a:lnTo>
                      <a:pt x="320" y="127"/>
                    </a:lnTo>
                    <a:lnTo>
                      <a:pt x="293" y="132"/>
                    </a:lnTo>
                    <a:lnTo>
                      <a:pt x="267" y="138"/>
                    </a:lnTo>
                    <a:lnTo>
                      <a:pt x="242" y="142"/>
                    </a:lnTo>
                    <a:lnTo>
                      <a:pt x="219" y="146"/>
                    </a:lnTo>
                    <a:lnTo>
                      <a:pt x="198" y="151"/>
                    </a:lnTo>
                    <a:lnTo>
                      <a:pt x="179" y="155"/>
                    </a:lnTo>
                    <a:lnTo>
                      <a:pt x="161" y="158"/>
                    </a:lnTo>
                    <a:lnTo>
                      <a:pt x="144" y="162"/>
                    </a:lnTo>
                    <a:lnTo>
                      <a:pt x="131" y="165"/>
                    </a:lnTo>
                    <a:lnTo>
                      <a:pt x="117" y="166"/>
                    </a:lnTo>
                    <a:lnTo>
                      <a:pt x="106" y="169"/>
                    </a:lnTo>
                    <a:lnTo>
                      <a:pt x="98" y="170"/>
                    </a:lnTo>
                    <a:lnTo>
                      <a:pt x="90" y="172"/>
                    </a:lnTo>
                    <a:lnTo>
                      <a:pt x="83" y="173"/>
                    </a:lnTo>
                    <a:lnTo>
                      <a:pt x="79" y="173"/>
                    </a:lnTo>
                    <a:lnTo>
                      <a:pt x="77" y="173"/>
                    </a:lnTo>
                    <a:lnTo>
                      <a:pt x="71" y="173"/>
                    </a:lnTo>
                    <a:lnTo>
                      <a:pt x="68" y="173"/>
                    </a:lnTo>
                    <a:lnTo>
                      <a:pt x="62" y="172"/>
                    </a:lnTo>
                    <a:lnTo>
                      <a:pt x="56" y="169"/>
                    </a:lnTo>
                    <a:lnTo>
                      <a:pt x="50" y="167"/>
                    </a:lnTo>
                    <a:lnTo>
                      <a:pt x="43" y="163"/>
                    </a:lnTo>
                    <a:lnTo>
                      <a:pt x="37" y="160"/>
                    </a:lnTo>
                    <a:lnTo>
                      <a:pt x="29" y="156"/>
                    </a:lnTo>
                    <a:lnTo>
                      <a:pt x="22" y="152"/>
                    </a:lnTo>
                    <a:lnTo>
                      <a:pt x="14" y="148"/>
                    </a:lnTo>
                    <a:lnTo>
                      <a:pt x="10" y="144"/>
                    </a:lnTo>
                    <a:lnTo>
                      <a:pt x="4" y="139"/>
                    </a:lnTo>
                    <a:lnTo>
                      <a:pt x="2" y="136"/>
                    </a:lnTo>
                    <a:lnTo>
                      <a:pt x="0" y="132"/>
                    </a:lnTo>
                    <a:lnTo>
                      <a:pt x="0" y="129"/>
                    </a:lnTo>
                    <a:lnTo>
                      <a:pt x="2" y="127"/>
                    </a:lnTo>
                    <a:lnTo>
                      <a:pt x="2" y="127"/>
                    </a:lnTo>
                    <a:lnTo>
                      <a:pt x="4" y="125"/>
                    </a:lnTo>
                    <a:lnTo>
                      <a:pt x="6" y="124"/>
                    </a:lnTo>
                    <a:lnTo>
                      <a:pt x="8" y="122"/>
                    </a:lnTo>
                    <a:lnTo>
                      <a:pt x="12" y="122"/>
                    </a:lnTo>
                    <a:lnTo>
                      <a:pt x="16" y="121"/>
                    </a:lnTo>
                    <a:lnTo>
                      <a:pt x="22" y="120"/>
                    </a:lnTo>
                    <a:lnTo>
                      <a:pt x="27" y="118"/>
                    </a:lnTo>
                    <a:lnTo>
                      <a:pt x="33" y="117"/>
                    </a:lnTo>
                    <a:lnTo>
                      <a:pt x="41" y="117"/>
                    </a:lnTo>
                    <a:lnTo>
                      <a:pt x="48" y="115"/>
                    </a:lnTo>
                    <a:lnTo>
                      <a:pt x="58" y="114"/>
                    </a:lnTo>
                    <a:lnTo>
                      <a:pt x="68" y="113"/>
                    </a:lnTo>
                    <a:lnTo>
                      <a:pt x="79" y="113"/>
                    </a:lnTo>
                    <a:lnTo>
                      <a:pt x="90" y="111"/>
                    </a:lnTo>
                    <a:lnTo>
                      <a:pt x="102" y="110"/>
                    </a:lnTo>
                    <a:lnTo>
                      <a:pt x="102" y="110"/>
                    </a:lnTo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71" name="Freeform 14"/>
          <p:cNvSpPr/>
          <p:nvPr/>
        </p:nvSpPr>
        <p:spPr bwMode="auto">
          <a:xfrm>
            <a:off x="1592259" y="1757015"/>
            <a:ext cx="531469" cy="1369767"/>
          </a:xfrm>
          <a:custGeom>
            <a:avLst/>
            <a:gdLst>
              <a:gd name="T0" fmla="*/ 374 w 389"/>
              <a:gd name="T1" fmla="*/ 399 h 1000"/>
              <a:gd name="T2" fmla="*/ 360 w 389"/>
              <a:gd name="T3" fmla="*/ 478 h 1000"/>
              <a:gd name="T4" fmla="*/ 341 w 389"/>
              <a:gd name="T5" fmla="*/ 564 h 1000"/>
              <a:gd name="T6" fmla="*/ 313 w 389"/>
              <a:gd name="T7" fmla="*/ 651 h 1000"/>
              <a:gd name="T8" fmla="*/ 278 w 389"/>
              <a:gd name="T9" fmla="*/ 727 h 1000"/>
              <a:gd name="T10" fmla="*/ 236 w 389"/>
              <a:gd name="T11" fmla="*/ 796 h 1000"/>
              <a:gd name="T12" fmla="*/ 184 w 389"/>
              <a:gd name="T13" fmla="*/ 861 h 1000"/>
              <a:gd name="T14" fmla="*/ 123 w 389"/>
              <a:gd name="T15" fmla="*/ 917 h 1000"/>
              <a:gd name="T16" fmla="*/ 81 w 389"/>
              <a:gd name="T17" fmla="*/ 952 h 1000"/>
              <a:gd name="T18" fmla="*/ 52 w 389"/>
              <a:gd name="T19" fmla="*/ 974 h 1000"/>
              <a:gd name="T20" fmla="*/ 29 w 389"/>
              <a:gd name="T21" fmla="*/ 989 h 1000"/>
              <a:gd name="T22" fmla="*/ 14 w 389"/>
              <a:gd name="T23" fmla="*/ 997 h 1000"/>
              <a:gd name="T24" fmla="*/ 4 w 389"/>
              <a:gd name="T25" fmla="*/ 1000 h 1000"/>
              <a:gd name="T26" fmla="*/ 0 w 389"/>
              <a:gd name="T27" fmla="*/ 996 h 1000"/>
              <a:gd name="T28" fmla="*/ 2 w 389"/>
              <a:gd name="T29" fmla="*/ 986 h 1000"/>
              <a:gd name="T30" fmla="*/ 12 w 389"/>
              <a:gd name="T31" fmla="*/ 974 h 1000"/>
              <a:gd name="T32" fmla="*/ 25 w 389"/>
              <a:gd name="T33" fmla="*/ 955 h 1000"/>
              <a:gd name="T34" fmla="*/ 46 w 389"/>
              <a:gd name="T35" fmla="*/ 933 h 1000"/>
              <a:gd name="T36" fmla="*/ 69 w 389"/>
              <a:gd name="T37" fmla="*/ 906 h 1000"/>
              <a:gd name="T38" fmla="*/ 121 w 389"/>
              <a:gd name="T39" fmla="*/ 844 h 1000"/>
              <a:gd name="T40" fmla="*/ 169 w 389"/>
              <a:gd name="T41" fmla="*/ 776 h 1000"/>
              <a:gd name="T42" fmla="*/ 211 w 389"/>
              <a:gd name="T43" fmla="*/ 700 h 1000"/>
              <a:gd name="T44" fmla="*/ 246 w 389"/>
              <a:gd name="T45" fmla="*/ 619 h 1000"/>
              <a:gd name="T46" fmla="*/ 270 w 389"/>
              <a:gd name="T47" fmla="*/ 534 h 1000"/>
              <a:gd name="T48" fmla="*/ 288 w 389"/>
              <a:gd name="T49" fmla="*/ 448 h 1000"/>
              <a:gd name="T50" fmla="*/ 295 w 389"/>
              <a:gd name="T51" fmla="*/ 400 h 1000"/>
              <a:gd name="T52" fmla="*/ 299 w 389"/>
              <a:gd name="T53" fmla="*/ 348 h 1000"/>
              <a:gd name="T54" fmla="*/ 303 w 389"/>
              <a:gd name="T55" fmla="*/ 293 h 1000"/>
              <a:gd name="T56" fmla="*/ 305 w 389"/>
              <a:gd name="T57" fmla="*/ 234 h 1000"/>
              <a:gd name="T58" fmla="*/ 303 w 389"/>
              <a:gd name="T59" fmla="*/ 181 h 1000"/>
              <a:gd name="T60" fmla="*/ 301 w 389"/>
              <a:gd name="T61" fmla="*/ 136 h 1000"/>
              <a:gd name="T62" fmla="*/ 297 w 389"/>
              <a:gd name="T63" fmla="*/ 102 h 1000"/>
              <a:gd name="T64" fmla="*/ 293 w 389"/>
              <a:gd name="T65" fmla="*/ 75 h 1000"/>
              <a:gd name="T66" fmla="*/ 286 w 389"/>
              <a:gd name="T67" fmla="*/ 58 h 1000"/>
              <a:gd name="T68" fmla="*/ 274 w 389"/>
              <a:gd name="T69" fmla="*/ 43 h 1000"/>
              <a:gd name="T70" fmla="*/ 269 w 389"/>
              <a:gd name="T71" fmla="*/ 26 h 1000"/>
              <a:gd name="T72" fmla="*/ 272 w 389"/>
              <a:gd name="T73" fmla="*/ 9 h 1000"/>
              <a:gd name="T74" fmla="*/ 284 w 389"/>
              <a:gd name="T75" fmla="*/ 0 h 1000"/>
              <a:gd name="T76" fmla="*/ 297 w 389"/>
              <a:gd name="T77" fmla="*/ 2 h 1000"/>
              <a:gd name="T78" fmla="*/ 313 w 389"/>
              <a:gd name="T79" fmla="*/ 6 h 1000"/>
              <a:gd name="T80" fmla="*/ 332 w 389"/>
              <a:gd name="T81" fmla="*/ 15 h 1000"/>
              <a:gd name="T82" fmla="*/ 355 w 389"/>
              <a:gd name="T83" fmla="*/ 27 h 1000"/>
              <a:gd name="T84" fmla="*/ 378 w 389"/>
              <a:gd name="T85" fmla="*/ 47 h 1000"/>
              <a:gd name="T86" fmla="*/ 389 w 389"/>
              <a:gd name="T87" fmla="*/ 67 h 1000"/>
              <a:gd name="T88" fmla="*/ 389 w 389"/>
              <a:gd name="T89" fmla="*/ 78 h 1000"/>
              <a:gd name="T90" fmla="*/ 389 w 389"/>
              <a:gd name="T91" fmla="*/ 93 h 1000"/>
              <a:gd name="T92" fmla="*/ 389 w 389"/>
              <a:gd name="T93" fmla="*/ 112 h 1000"/>
              <a:gd name="T94" fmla="*/ 389 w 389"/>
              <a:gd name="T95" fmla="*/ 134 h 1000"/>
              <a:gd name="T96" fmla="*/ 389 w 389"/>
              <a:gd name="T97" fmla="*/ 161 h 1000"/>
              <a:gd name="T98" fmla="*/ 389 w 389"/>
              <a:gd name="T99" fmla="*/ 212 h 1000"/>
              <a:gd name="T100" fmla="*/ 385 w 389"/>
              <a:gd name="T101" fmla="*/ 279 h 1000"/>
              <a:gd name="T102" fmla="*/ 380 w 389"/>
              <a:gd name="T103" fmla="*/ 35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89" h="1000">
                <a:moveTo>
                  <a:pt x="380" y="350"/>
                </a:moveTo>
                <a:lnTo>
                  <a:pt x="376" y="374"/>
                </a:lnTo>
                <a:lnTo>
                  <a:pt x="374" y="399"/>
                </a:lnTo>
                <a:lnTo>
                  <a:pt x="370" y="424"/>
                </a:lnTo>
                <a:lnTo>
                  <a:pt x="366" y="451"/>
                </a:lnTo>
                <a:lnTo>
                  <a:pt x="360" y="478"/>
                </a:lnTo>
                <a:lnTo>
                  <a:pt x="355" y="506"/>
                </a:lnTo>
                <a:lnTo>
                  <a:pt x="349" y="534"/>
                </a:lnTo>
                <a:lnTo>
                  <a:pt x="341" y="564"/>
                </a:lnTo>
                <a:lnTo>
                  <a:pt x="334" y="595"/>
                </a:lnTo>
                <a:lnTo>
                  <a:pt x="324" y="623"/>
                </a:lnTo>
                <a:lnTo>
                  <a:pt x="313" y="651"/>
                </a:lnTo>
                <a:lnTo>
                  <a:pt x="303" y="678"/>
                </a:lnTo>
                <a:lnTo>
                  <a:pt x="290" y="703"/>
                </a:lnTo>
                <a:lnTo>
                  <a:pt x="278" y="727"/>
                </a:lnTo>
                <a:lnTo>
                  <a:pt x="265" y="751"/>
                </a:lnTo>
                <a:lnTo>
                  <a:pt x="251" y="772"/>
                </a:lnTo>
                <a:lnTo>
                  <a:pt x="236" y="796"/>
                </a:lnTo>
                <a:lnTo>
                  <a:pt x="221" y="819"/>
                </a:lnTo>
                <a:lnTo>
                  <a:pt x="203" y="840"/>
                </a:lnTo>
                <a:lnTo>
                  <a:pt x="184" y="861"/>
                </a:lnTo>
                <a:lnTo>
                  <a:pt x="165" y="879"/>
                </a:lnTo>
                <a:lnTo>
                  <a:pt x="144" y="899"/>
                </a:lnTo>
                <a:lnTo>
                  <a:pt x="123" y="917"/>
                </a:lnTo>
                <a:lnTo>
                  <a:pt x="102" y="934"/>
                </a:lnTo>
                <a:lnTo>
                  <a:pt x="90" y="944"/>
                </a:lnTo>
                <a:lnTo>
                  <a:pt x="81" y="952"/>
                </a:lnTo>
                <a:lnTo>
                  <a:pt x="69" y="961"/>
                </a:lnTo>
                <a:lnTo>
                  <a:pt x="60" y="968"/>
                </a:lnTo>
                <a:lnTo>
                  <a:pt x="52" y="974"/>
                </a:lnTo>
                <a:lnTo>
                  <a:pt x="44" y="979"/>
                </a:lnTo>
                <a:lnTo>
                  <a:pt x="37" y="985"/>
                </a:lnTo>
                <a:lnTo>
                  <a:pt x="29" y="989"/>
                </a:lnTo>
                <a:lnTo>
                  <a:pt x="23" y="992"/>
                </a:lnTo>
                <a:lnTo>
                  <a:pt x="20" y="995"/>
                </a:lnTo>
                <a:lnTo>
                  <a:pt x="14" y="997"/>
                </a:lnTo>
                <a:lnTo>
                  <a:pt x="10" y="999"/>
                </a:lnTo>
                <a:lnTo>
                  <a:pt x="6" y="999"/>
                </a:lnTo>
                <a:lnTo>
                  <a:pt x="4" y="1000"/>
                </a:lnTo>
                <a:lnTo>
                  <a:pt x="2" y="999"/>
                </a:lnTo>
                <a:lnTo>
                  <a:pt x="0" y="999"/>
                </a:lnTo>
                <a:lnTo>
                  <a:pt x="0" y="996"/>
                </a:lnTo>
                <a:lnTo>
                  <a:pt x="0" y="993"/>
                </a:lnTo>
                <a:lnTo>
                  <a:pt x="2" y="990"/>
                </a:lnTo>
                <a:lnTo>
                  <a:pt x="2" y="986"/>
                </a:lnTo>
                <a:lnTo>
                  <a:pt x="6" y="982"/>
                </a:lnTo>
                <a:lnTo>
                  <a:pt x="8" y="978"/>
                </a:lnTo>
                <a:lnTo>
                  <a:pt x="12" y="974"/>
                </a:lnTo>
                <a:lnTo>
                  <a:pt x="16" y="968"/>
                </a:lnTo>
                <a:lnTo>
                  <a:pt x="21" y="961"/>
                </a:lnTo>
                <a:lnTo>
                  <a:pt x="25" y="955"/>
                </a:lnTo>
                <a:lnTo>
                  <a:pt x="33" y="948"/>
                </a:lnTo>
                <a:lnTo>
                  <a:pt x="39" y="941"/>
                </a:lnTo>
                <a:lnTo>
                  <a:pt x="46" y="933"/>
                </a:lnTo>
                <a:lnTo>
                  <a:pt x="54" y="924"/>
                </a:lnTo>
                <a:lnTo>
                  <a:pt x="62" y="916"/>
                </a:lnTo>
                <a:lnTo>
                  <a:pt x="69" y="906"/>
                </a:lnTo>
                <a:lnTo>
                  <a:pt x="88" y="886"/>
                </a:lnTo>
                <a:lnTo>
                  <a:pt x="106" y="865"/>
                </a:lnTo>
                <a:lnTo>
                  <a:pt x="121" y="844"/>
                </a:lnTo>
                <a:lnTo>
                  <a:pt x="138" y="823"/>
                </a:lnTo>
                <a:lnTo>
                  <a:pt x="154" y="800"/>
                </a:lnTo>
                <a:lnTo>
                  <a:pt x="169" y="776"/>
                </a:lnTo>
                <a:lnTo>
                  <a:pt x="184" y="752"/>
                </a:lnTo>
                <a:lnTo>
                  <a:pt x="198" y="727"/>
                </a:lnTo>
                <a:lnTo>
                  <a:pt x="211" y="700"/>
                </a:lnTo>
                <a:lnTo>
                  <a:pt x="224" y="674"/>
                </a:lnTo>
                <a:lnTo>
                  <a:pt x="236" y="645"/>
                </a:lnTo>
                <a:lnTo>
                  <a:pt x="246" y="619"/>
                </a:lnTo>
                <a:lnTo>
                  <a:pt x="255" y="590"/>
                </a:lnTo>
                <a:lnTo>
                  <a:pt x="265" y="562"/>
                </a:lnTo>
                <a:lnTo>
                  <a:pt x="270" y="534"/>
                </a:lnTo>
                <a:lnTo>
                  <a:pt x="278" y="506"/>
                </a:lnTo>
                <a:lnTo>
                  <a:pt x="284" y="478"/>
                </a:lnTo>
                <a:lnTo>
                  <a:pt x="288" y="448"/>
                </a:lnTo>
                <a:lnTo>
                  <a:pt x="291" y="433"/>
                </a:lnTo>
                <a:lnTo>
                  <a:pt x="293" y="416"/>
                </a:lnTo>
                <a:lnTo>
                  <a:pt x="295" y="400"/>
                </a:lnTo>
                <a:lnTo>
                  <a:pt x="297" y="384"/>
                </a:lnTo>
                <a:lnTo>
                  <a:pt x="299" y="367"/>
                </a:lnTo>
                <a:lnTo>
                  <a:pt x="299" y="348"/>
                </a:lnTo>
                <a:lnTo>
                  <a:pt x="301" y="331"/>
                </a:lnTo>
                <a:lnTo>
                  <a:pt x="303" y="313"/>
                </a:lnTo>
                <a:lnTo>
                  <a:pt x="303" y="293"/>
                </a:lnTo>
                <a:lnTo>
                  <a:pt x="303" y="275"/>
                </a:lnTo>
                <a:lnTo>
                  <a:pt x="305" y="255"/>
                </a:lnTo>
                <a:lnTo>
                  <a:pt x="305" y="234"/>
                </a:lnTo>
                <a:lnTo>
                  <a:pt x="305" y="216"/>
                </a:lnTo>
                <a:lnTo>
                  <a:pt x="305" y="198"/>
                </a:lnTo>
                <a:lnTo>
                  <a:pt x="303" y="181"/>
                </a:lnTo>
                <a:lnTo>
                  <a:pt x="303" y="165"/>
                </a:lnTo>
                <a:lnTo>
                  <a:pt x="303" y="150"/>
                </a:lnTo>
                <a:lnTo>
                  <a:pt x="301" y="136"/>
                </a:lnTo>
                <a:lnTo>
                  <a:pt x="301" y="123"/>
                </a:lnTo>
                <a:lnTo>
                  <a:pt x="299" y="112"/>
                </a:lnTo>
                <a:lnTo>
                  <a:pt x="297" y="102"/>
                </a:lnTo>
                <a:lnTo>
                  <a:pt x="297" y="92"/>
                </a:lnTo>
                <a:lnTo>
                  <a:pt x="295" y="84"/>
                </a:lnTo>
                <a:lnTo>
                  <a:pt x="293" y="75"/>
                </a:lnTo>
                <a:lnTo>
                  <a:pt x="291" y="69"/>
                </a:lnTo>
                <a:lnTo>
                  <a:pt x="288" y="64"/>
                </a:lnTo>
                <a:lnTo>
                  <a:pt x="286" y="58"/>
                </a:lnTo>
                <a:lnTo>
                  <a:pt x="284" y="55"/>
                </a:lnTo>
                <a:lnTo>
                  <a:pt x="278" y="48"/>
                </a:lnTo>
                <a:lnTo>
                  <a:pt x="274" y="43"/>
                </a:lnTo>
                <a:lnTo>
                  <a:pt x="270" y="37"/>
                </a:lnTo>
                <a:lnTo>
                  <a:pt x="270" y="31"/>
                </a:lnTo>
                <a:lnTo>
                  <a:pt x="269" y="26"/>
                </a:lnTo>
                <a:lnTo>
                  <a:pt x="270" y="20"/>
                </a:lnTo>
                <a:lnTo>
                  <a:pt x="270" y="15"/>
                </a:lnTo>
                <a:lnTo>
                  <a:pt x="272" y="9"/>
                </a:lnTo>
                <a:lnTo>
                  <a:pt x="274" y="5"/>
                </a:lnTo>
                <a:lnTo>
                  <a:pt x="278" y="2"/>
                </a:lnTo>
                <a:lnTo>
                  <a:pt x="284" y="0"/>
                </a:lnTo>
                <a:lnTo>
                  <a:pt x="290" y="0"/>
                </a:lnTo>
                <a:lnTo>
                  <a:pt x="293" y="0"/>
                </a:lnTo>
                <a:lnTo>
                  <a:pt x="297" y="2"/>
                </a:lnTo>
                <a:lnTo>
                  <a:pt x="301" y="3"/>
                </a:lnTo>
                <a:lnTo>
                  <a:pt x="307" y="5"/>
                </a:lnTo>
                <a:lnTo>
                  <a:pt x="313" y="6"/>
                </a:lnTo>
                <a:lnTo>
                  <a:pt x="318" y="9"/>
                </a:lnTo>
                <a:lnTo>
                  <a:pt x="324" y="12"/>
                </a:lnTo>
                <a:lnTo>
                  <a:pt x="332" y="15"/>
                </a:lnTo>
                <a:lnTo>
                  <a:pt x="337" y="17"/>
                </a:lnTo>
                <a:lnTo>
                  <a:pt x="343" y="22"/>
                </a:lnTo>
                <a:lnTo>
                  <a:pt x="355" y="27"/>
                </a:lnTo>
                <a:lnTo>
                  <a:pt x="364" y="34"/>
                </a:lnTo>
                <a:lnTo>
                  <a:pt x="372" y="40"/>
                </a:lnTo>
                <a:lnTo>
                  <a:pt x="378" y="47"/>
                </a:lnTo>
                <a:lnTo>
                  <a:pt x="383" y="54"/>
                </a:lnTo>
                <a:lnTo>
                  <a:pt x="387" y="60"/>
                </a:lnTo>
                <a:lnTo>
                  <a:pt x="389" y="67"/>
                </a:lnTo>
                <a:lnTo>
                  <a:pt x="389" y="69"/>
                </a:lnTo>
                <a:lnTo>
                  <a:pt x="389" y="74"/>
                </a:lnTo>
                <a:lnTo>
                  <a:pt x="389" y="78"/>
                </a:lnTo>
                <a:lnTo>
                  <a:pt x="389" y="82"/>
                </a:lnTo>
                <a:lnTo>
                  <a:pt x="389" y="88"/>
                </a:lnTo>
                <a:lnTo>
                  <a:pt x="389" y="93"/>
                </a:lnTo>
                <a:lnTo>
                  <a:pt x="389" y="99"/>
                </a:lnTo>
                <a:lnTo>
                  <a:pt x="389" y="106"/>
                </a:lnTo>
                <a:lnTo>
                  <a:pt x="389" y="112"/>
                </a:lnTo>
                <a:lnTo>
                  <a:pt x="389" y="119"/>
                </a:lnTo>
                <a:lnTo>
                  <a:pt x="389" y="127"/>
                </a:lnTo>
                <a:lnTo>
                  <a:pt x="389" y="134"/>
                </a:lnTo>
                <a:lnTo>
                  <a:pt x="389" y="143"/>
                </a:lnTo>
                <a:lnTo>
                  <a:pt x="389" y="153"/>
                </a:lnTo>
                <a:lnTo>
                  <a:pt x="389" y="161"/>
                </a:lnTo>
                <a:lnTo>
                  <a:pt x="389" y="171"/>
                </a:lnTo>
                <a:lnTo>
                  <a:pt x="389" y="191"/>
                </a:lnTo>
                <a:lnTo>
                  <a:pt x="389" y="212"/>
                </a:lnTo>
                <a:lnTo>
                  <a:pt x="387" y="233"/>
                </a:lnTo>
                <a:lnTo>
                  <a:pt x="385" y="255"/>
                </a:lnTo>
                <a:lnTo>
                  <a:pt x="385" y="279"/>
                </a:lnTo>
                <a:lnTo>
                  <a:pt x="383" y="302"/>
                </a:lnTo>
                <a:lnTo>
                  <a:pt x="380" y="350"/>
                </a:lnTo>
                <a:lnTo>
                  <a:pt x="380" y="350"/>
                </a:lnTo>
              </a:path>
            </a:pathLst>
          </a:custGeom>
          <a:solidFill>
            <a:srgbClr val="0000FF"/>
          </a:solidFill>
          <a:ln w="9525">
            <a:solidFill>
              <a:srgbClr val="0000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4423370" y="1903119"/>
            <a:ext cx="4176464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书写要点：</a:t>
            </a:r>
            <a:r>
              <a:rPr lang="zh-CN" altLang="en-US" sz="24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注意撇和竖的距离，撇是竖撇，写在竖中线的左边，竖在竖中线的右边。</a:t>
            </a:r>
            <a:endParaRPr lang="zh-CN" altLang="en-US" sz="1050"/>
          </a:p>
        </p:txBody>
      </p:sp>
      <p:pic>
        <p:nvPicPr>
          <p:cNvPr id="73" name="Picture 2" descr="C:\Users\zhangye\Desktop\点击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627" y="2195267"/>
            <a:ext cx="661244" cy="66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48" grpId="0" animBg="1"/>
      <p:bldP spid="7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242570" y="267494"/>
            <a:ext cx="1881158" cy="466456"/>
            <a:chOff x="377699" y="330899"/>
            <a:chExt cx="2302374" cy="621971"/>
          </a:xfrm>
        </p:grpSpPr>
        <p:sp>
          <p:nvSpPr>
            <p:cNvPr id="18" name="文本框 2"/>
            <p:cNvSpPr txBox="1">
              <a:spLocks noChangeArrowheads="1"/>
            </p:cNvSpPr>
            <p:nvPr/>
          </p:nvSpPr>
          <p:spPr bwMode="auto">
            <a:xfrm>
              <a:off x="441451" y="330899"/>
              <a:ext cx="2238622" cy="61386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字词句运用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77699" y="368670"/>
              <a:ext cx="45719" cy="5842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2" name="矩形 21"/>
            <p:cNvSpPr/>
            <p:nvPr/>
          </p:nvSpPr>
          <p:spPr>
            <a:xfrm>
              <a:off x="2627784" y="368670"/>
              <a:ext cx="45719" cy="5842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67544" y="1124432"/>
            <a:ext cx="1939229" cy="1735350"/>
            <a:chOff x="1130067" y="1002028"/>
            <a:chExt cx="1939229" cy="1735350"/>
          </a:xfrm>
        </p:grpSpPr>
        <p:grpSp>
          <p:nvGrpSpPr>
            <p:cNvPr id="16" name="组合 15"/>
            <p:cNvGrpSpPr/>
            <p:nvPr/>
          </p:nvGrpSpPr>
          <p:grpSpPr>
            <a:xfrm rot="331804" flipH="1" flipV="1">
              <a:off x="1962824" y="1002028"/>
              <a:ext cx="1106472" cy="1654454"/>
              <a:chOff x="3209380" y="662369"/>
              <a:chExt cx="479132" cy="716423"/>
            </a:xfrm>
            <a:solidFill>
              <a:srgbClr val="D1F5B8"/>
            </a:solidFill>
          </p:grpSpPr>
          <p:sp>
            <p:nvSpPr>
              <p:cNvPr id="19" name="流程图: 延期 18"/>
              <p:cNvSpPr/>
              <p:nvPr/>
            </p:nvSpPr>
            <p:spPr>
              <a:xfrm rot="5400000">
                <a:off x="3441310" y="113159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21" name="流程图: 延期 20"/>
              <p:cNvSpPr/>
              <p:nvPr/>
            </p:nvSpPr>
            <p:spPr>
              <a:xfrm rot="8861327">
                <a:off x="3250777" y="1028374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23" name="流程图: 延期 22"/>
              <p:cNvSpPr/>
              <p:nvPr/>
            </p:nvSpPr>
            <p:spPr>
              <a:xfrm rot="12657887">
                <a:off x="3301697" y="662369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24" name="流程图: 延期 23"/>
              <p:cNvSpPr/>
              <p:nvPr/>
            </p:nvSpPr>
            <p:spPr>
              <a:xfrm rot="11276960">
                <a:off x="3209380" y="849809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 rot="477597">
              <a:off x="1130067" y="1035765"/>
              <a:ext cx="1173685" cy="1701613"/>
              <a:chOff x="3180275" y="641948"/>
              <a:chExt cx="508237" cy="736844"/>
            </a:xfrm>
            <a:solidFill>
              <a:srgbClr val="D1F5B8"/>
            </a:solidFill>
          </p:grpSpPr>
          <p:sp>
            <p:nvSpPr>
              <p:cNvPr id="13" name="流程图: 延期 12"/>
              <p:cNvSpPr/>
              <p:nvPr/>
            </p:nvSpPr>
            <p:spPr>
              <a:xfrm rot="5400000">
                <a:off x="3441310" y="113159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12" name="流程图: 延期 11"/>
              <p:cNvSpPr/>
              <p:nvPr/>
            </p:nvSpPr>
            <p:spPr>
              <a:xfrm rot="8861327">
                <a:off x="3250777" y="1028374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3" name="流程图: 延期 2"/>
              <p:cNvSpPr/>
              <p:nvPr/>
            </p:nvSpPr>
            <p:spPr>
              <a:xfrm rot="12657887">
                <a:off x="3310561" y="641948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11" name="流程图: 延期 10"/>
              <p:cNvSpPr/>
              <p:nvPr/>
            </p:nvSpPr>
            <p:spPr>
              <a:xfrm rot="11276960">
                <a:off x="3180275" y="81616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</p:grpSp>
        <p:sp>
          <p:nvSpPr>
            <p:cNvPr id="2" name="椭圆 1"/>
            <p:cNvSpPr/>
            <p:nvPr/>
          </p:nvSpPr>
          <p:spPr>
            <a:xfrm>
              <a:off x="1420823" y="1171930"/>
              <a:ext cx="1330320" cy="13303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98D2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zh-CN" altLang="en-US" sz="36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春天</a:t>
              </a:r>
              <a:endParaRPr lang="zh-CN" altLang="en-US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555776" y="1124432"/>
            <a:ext cx="1939229" cy="1735350"/>
            <a:chOff x="3526762" y="1012697"/>
            <a:chExt cx="1939229" cy="1735350"/>
          </a:xfrm>
        </p:grpSpPr>
        <p:grpSp>
          <p:nvGrpSpPr>
            <p:cNvPr id="26" name="组合 25"/>
            <p:cNvGrpSpPr/>
            <p:nvPr/>
          </p:nvGrpSpPr>
          <p:grpSpPr>
            <a:xfrm rot="331804" flipH="1" flipV="1">
              <a:off x="4359519" y="1012697"/>
              <a:ext cx="1106472" cy="1654454"/>
              <a:chOff x="3209380" y="662369"/>
              <a:chExt cx="479132" cy="716423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33" name="流程图: 延期 32"/>
              <p:cNvSpPr/>
              <p:nvPr/>
            </p:nvSpPr>
            <p:spPr>
              <a:xfrm rot="5400000">
                <a:off x="3441310" y="113159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34" name="流程图: 延期 33"/>
              <p:cNvSpPr/>
              <p:nvPr/>
            </p:nvSpPr>
            <p:spPr>
              <a:xfrm rot="8861327">
                <a:off x="3250777" y="1028374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35" name="流程图: 延期 34"/>
              <p:cNvSpPr/>
              <p:nvPr/>
            </p:nvSpPr>
            <p:spPr>
              <a:xfrm rot="12657887">
                <a:off x="3301697" y="662369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36" name="流程图: 延期 35"/>
              <p:cNvSpPr/>
              <p:nvPr/>
            </p:nvSpPr>
            <p:spPr>
              <a:xfrm rot="11276960">
                <a:off x="3209380" y="849809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477597">
              <a:off x="3526762" y="1046434"/>
              <a:ext cx="1173685" cy="1701613"/>
              <a:chOff x="3180275" y="641948"/>
              <a:chExt cx="508237" cy="736844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29" name="流程图: 延期 28"/>
              <p:cNvSpPr/>
              <p:nvPr/>
            </p:nvSpPr>
            <p:spPr>
              <a:xfrm rot="5400000">
                <a:off x="3441310" y="113159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30" name="流程图: 延期 29"/>
              <p:cNvSpPr/>
              <p:nvPr/>
            </p:nvSpPr>
            <p:spPr>
              <a:xfrm rot="8861327">
                <a:off x="3250777" y="1028374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31" name="流程图: 延期 30"/>
              <p:cNvSpPr/>
              <p:nvPr/>
            </p:nvSpPr>
            <p:spPr>
              <a:xfrm rot="12657887">
                <a:off x="3310561" y="641948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32" name="流程图: 延期 31"/>
              <p:cNvSpPr/>
              <p:nvPr/>
            </p:nvSpPr>
            <p:spPr>
              <a:xfrm rot="11276960">
                <a:off x="3180275" y="81616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</p:grpSp>
        <p:sp>
          <p:nvSpPr>
            <p:cNvPr id="28" name="椭圆 27"/>
            <p:cNvSpPr/>
            <p:nvPr/>
          </p:nvSpPr>
          <p:spPr>
            <a:xfrm>
              <a:off x="3817518" y="1182599"/>
              <a:ext cx="1330320" cy="13303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29A6D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zh-CN" altLang="en-US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夏天</a:t>
              </a:r>
              <a:endParaRPr lang="zh-CN" altLang="en-US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644008" y="1124432"/>
            <a:ext cx="1939229" cy="1735350"/>
            <a:chOff x="4644008" y="987574"/>
            <a:chExt cx="1939229" cy="1735350"/>
          </a:xfrm>
        </p:grpSpPr>
        <p:grpSp>
          <p:nvGrpSpPr>
            <p:cNvPr id="38" name="组合 37"/>
            <p:cNvGrpSpPr/>
            <p:nvPr/>
          </p:nvGrpSpPr>
          <p:grpSpPr>
            <a:xfrm rot="331804" flipH="1" flipV="1">
              <a:off x="5476765" y="987574"/>
              <a:ext cx="1106472" cy="1654454"/>
              <a:chOff x="3209380" y="662369"/>
              <a:chExt cx="479132" cy="716423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45" name="流程图: 延期 44"/>
              <p:cNvSpPr/>
              <p:nvPr/>
            </p:nvSpPr>
            <p:spPr>
              <a:xfrm rot="5400000">
                <a:off x="3441310" y="113159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46" name="流程图: 延期 45"/>
              <p:cNvSpPr/>
              <p:nvPr/>
            </p:nvSpPr>
            <p:spPr>
              <a:xfrm rot="8861327">
                <a:off x="3250777" y="1028374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47" name="流程图: 延期 46"/>
              <p:cNvSpPr/>
              <p:nvPr/>
            </p:nvSpPr>
            <p:spPr>
              <a:xfrm rot="12657887">
                <a:off x="3301697" y="662369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48" name="流程图: 延期 47"/>
              <p:cNvSpPr/>
              <p:nvPr/>
            </p:nvSpPr>
            <p:spPr>
              <a:xfrm rot="11276960">
                <a:off x="3209380" y="849809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 rot="477597">
              <a:off x="4644008" y="1021311"/>
              <a:ext cx="1173685" cy="1701613"/>
              <a:chOff x="3180275" y="641948"/>
              <a:chExt cx="508237" cy="736844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41" name="流程图: 延期 40"/>
              <p:cNvSpPr/>
              <p:nvPr/>
            </p:nvSpPr>
            <p:spPr>
              <a:xfrm rot="5400000">
                <a:off x="3441310" y="113159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42" name="流程图: 延期 41"/>
              <p:cNvSpPr/>
              <p:nvPr/>
            </p:nvSpPr>
            <p:spPr>
              <a:xfrm rot="8861327">
                <a:off x="3250777" y="1028374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43" name="流程图: 延期 42"/>
              <p:cNvSpPr/>
              <p:nvPr/>
            </p:nvSpPr>
            <p:spPr>
              <a:xfrm rot="12657887">
                <a:off x="3310561" y="641948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44" name="流程图: 延期 43"/>
              <p:cNvSpPr/>
              <p:nvPr/>
            </p:nvSpPr>
            <p:spPr>
              <a:xfrm rot="11276960">
                <a:off x="3180275" y="81616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</p:grpSp>
        <p:sp>
          <p:nvSpPr>
            <p:cNvPr id="40" name="椭圆 39"/>
            <p:cNvSpPr/>
            <p:nvPr/>
          </p:nvSpPr>
          <p:spPr>
            <a:xfrm>
              <a:off x="4934764" y="1157476"/>
              <a:ext cx="1330320" cy="13303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zh-CN" altLang="en-US" sz="36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秋天</a:t>
              </a:r>
              <a:endParaRPr lang="zh-CN" altLang="en-US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732240" y="1124432"/>
            <a:ext cx="1939229" cy="1735350"/>
            <a:chOff x="6804248" y="998243"/>
            <a:chExt cx="1939229" cy="1735350"/>
          </a:xfrm>
        </p:grpSpPr>
        <p:grpSp>
          <p:nvGrpSpPr>
            <p:cNvPr id="50" name="组合 49"/>
            <p:cNvGrpSpPr/>
            <p:nvPr/>
          </p:nvGrpSpPr>
          <p:grpSpPr>
            <a:xfrm rot="331804" flipH="1" flipV="1">
              <a:off x="7637005" y="998243"/>
              <a:ext cx="1106472" cy="1654454"/>
              <a:chOff x="3209380" y="662369"/>
              <a:chExt cx="479132" cy="716423"/>
            </a:xfrm>
            <a:solidFill>
              <a:srgbClr val="E6C1F5"/>
            </a:solidFill>
          </p:grpSpPr>
          <p:sp>
            <p:nvSpPr>
              <p:cNvPr id="60" name="流程图: 延期 59"/>
              <p:cNvSpPr/>
              <p:nvPr/>
            </p:nvSpPr>
            <p:spPr>
              <a:xfrm rot="5400000">
                <a:off x="3441310" y="113159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CC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61" name="流程图: 延期 60"/>
              <p:cNvSpPr/>
              <p:nvPr/>
            </p:nvSpPr>
            <p:spPr>
              <a:xfrm rot="8861327">
                <a:off x="3250777" y="1028374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CC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62" name="流程图: 延期 61"/>
              <p:cNvSpPr/>
              <p:nvPr/>
            </p:nvSpPr>
            <p:spPr>
              <a:xfrm rot="12657887">
                <a:off x="3301697" y="662369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CC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63" name="流程图: 延期 62"/>
              <p:cNvSpPr/>
              <p:nvPr/>
            </p:nvSpPr>
            <p:spPr>
              <a:xfrm rot="11276960">
                <a:off x="3209380" y="849809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CC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 rot="477597">
              <a:off x="6804248" y="1031980"/>
              <a:ext cx="1173685" cy="1701613"/>
              <a:chOff x="3180275" y="641948"/>
              <a:chExt cx="508237" cy="736844"/>
            </a:xfrm>
            <a:solidFill>
              <a:srgbClr val="E6C1F5"/>
            </a:solidFill>
          </p:grpSpPr>
          <p:sp>
            <p:nvSpPr>
              <p:cNvPr id="53" name="流程图: 延期 52"/>
              <p:cNvSpPr/>
              <p:nvPr/>
            </p:nvSpPr>
            <p:spPr>
              <a:xfrm rot="5400000">
                <a:off x="3441310" y="113159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CC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54" name="流程图: 延期 53"/>
              <p:cNvSpPr/>
              <p:nvPr/>
            </p:nvSpPr>
            <p:spPr>
              <a:xfrm rot="8861327">
                <a:off x="3250777" y="1028374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CC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58" name="流程图: 延期 57"/>
              <p:cNvSpPr/>
              <p:nvPr/>
            </p:nvSpPr>
            <p:spPr>
              <a:xfrm rot="12657887">
                <a:off x="3310561" y="641948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CC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  <p:sp>
            <p:nvSpPr>
              <p:cNvPr id="59" name="流程图: 延期 58"/>
              <p:cNvSpPr/>
              <p:nvPr/>
            </p:nvSpPr>
            <p:spPr>
              <a:xfrm rot="11276960">
                <a:off x="3180275" y="816160"/>
                <a:ext cx="247202" cy="247202"/>
              </a:xfrm>
              <a:prstGeom prst="flowChartDelay">
                <a:avLst/>
              </a:prstGeom>
              <a:grpFill/>
              <a:ln>
                <a:solidFill>
                  <a:srgbClr val="CC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/>
              </a:p>
            </p:txBody>
          </p:sp>
        </p:grpSp>
        <p:sp>
          <p:nvSpPr>
            <p:cNvPr id="52" name="椭圆 51"/>
            <p:cNvSpPr/>
            <p:nvPr/>
          </p:nvSpPr>
          <p:spPr>
            <a:xfrm>
              <a:off x="7095004" y="1168145"/>
              <a:ext cx="1330320" cy="13303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C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zh-CN" altLang="en-US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冬天</a:t>
              </a:r>
              <a:endParaRPr lang="zh-CN" altLang="en-US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891841" y="3509595"/>
            <a:ext cx="1385972" cy="646331"/>
          </a:xfrm>
          <a:prstGeom prst="rect">
            <a:avLst/>
          </a:prstGeom>
          <a:solidFill>
            <a:srgbClr val="FFEBFF"/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大地 </a:t>
            </a:r>
            <a:endParaRPr lang="zh-CN" altLang="en-US" sz="2000"/>
          </a:p>
        </p:txBody>
      </p:sp>
      <p:sp>
        <p:nvSpPr>
          <p:cNvPr id="88" name="矩形 87"/>
          <p:cNvSpPr/>
          <p:nvPr/>
        </p:nvSpPr>
        <p:spPr>
          <a:xfrm>
            <a:off x="2976717" y="3509595"/>
            <a:ext cx="1385972" cy="646331"/>
          </a:xfrm>
          <a:prstGeom prst="rect">
            <a:avLst/>
          </a:prstGeom>
          <a:solidFill>
            <a:srgbClr val="FFEBFF"/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树叶 </a:t>
            </a:r>
            <a:endParaRPr lang="zh-CN" altLang="en-US" sz="2000"/>
          </a:p>
        </p:txBody>
      </p:sp>
      <p:sp>
        <p:nvSpPr>
          <p:cNvPr id="89" name="矩形 88"/>
          <p:cNvSpPr/>
          <p:nvPr/>
        </p:nvSpPr>
        <p:spPr>
          <a:xfrm>
            <a:off x="5061593" y="3509595"/>
            <a:ext cx="1385972" cy="646331"/>
          </a:xfrm>
          <a:prstGeom prst="rect">
            <a:avLst/>
          </a:prstGeom>
          <a:solidFill>
            <a:srgbClr val="FFEBFF"/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青草 </a:t>
            </a:r>
            <a:endParaRPr lang="zh-CN" altLang="en-US" sz="2000"/>
          </a:p>
        </p:txBody>
      </p:sp>
      <p:sp>
        <p:nvSpPr>
          <p:cNvPr id="90" name="矩形 89"/>
          <p:cNvSpPr/>
          <p:nvPr/>
        </p:nvSpPr>
        <p:spPr>
          <a:xfrm>
            <a:off x="7146468" y="3509595"/>
            <a:ext cx="1385972" cy="646331"/>
          </a:xfrm>
          <a:prstGeom prst="rect">
            <a:avLst/>
          </a:prstGeom>
          <a:solidFill>
            <a:srgbClr val="FFEBFF"/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莲花 </a:t>
            </a:r>
            <a:endParaRPr lang="zh-CN" altLang="en-US" sz="2000"/>
          </a:p>
        </p:txBody>
      </p:sp>
      <p:sp>
        <p:nvSpPr>
          <p:cNvPr id="95" name="矩形 94"/>
          <p:cNvSpPr/>
          <p:nvPr/>
        </p:nvSpPr>
        <p:spPr>
          <a:xfrm>
            <a:off x="899592" y="4157667"/>
            <a:ext cx="1385972" cy="646331"/>
          </a:xfrm>
          <a:prstGeom prst="rect">
            <a:avLst/>
          </a:prstGeom>
          <a:solidFill>
            <a:srgbClr val="FFEBFF"/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飞鸟 </a:t>
            </a:r>
            <a:endParaRPr lang="zh-CN" altLang="en-US" sz="2000"/>
          </a:p>
        </p:txBody>
      </p:sp>
      <p:sp>
        <p:nvSpPr>
          <p:cNvPr id="96" name="矩形 95"/>
          <p:cNvSpPr/>
          <p:nvPr/>
        </p:nvSpPr>
        <p:spPr>
          <a:xfrm>
            <a:off x="2984468" y="4157667"/>
            <a:ext cx="1385972" cy="646331"/>
          </a:xfrm>
          <a:prstGeom prst="rect">
            <a:avLst/>
          </a:prstGeom>
          <a:solidFill>
            <a:srgbClr val="FFEBFF"/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小鱼 </a:t>
            </a:r>
            <a:endParaRPr lang="zh-CN" altLang="en-US" sz="2000"/>
          </a:p>
        </p:txBody>
      </p:sp>
      <p:sp>
        <p:nvSpPr>
          <p:cNvPr id="97" name="矩形 96"/>
          <p:cNvSpPr/>
          <p:nvPr/>
        </p:nvSpPr>
        <p:spPr>
          <a:xfrm>
            <a:off x="5069344" y="4157667"/>
            <a:ext cx="1385972" cy="646331"/>
          </a:xfrm>
          <a:prstGeom prst="rect">
            <a:avLst/>
          </a:prstGeom>
          <a:solidFill>
            <a:srgbClr val="FFEBFF"/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青蛙 </a:t>
            </a:r>
            <a:endParaRPr lang="zh-CN" altLang="en-US" sz="2000"/>
          </a:p>
        </p:txBody>
      </p:sp>
      <p:sp>
        <p:nvSpPr>
          <p:cNvPr id="98" name="矩形 97"/>
          <p:cNvSpPr/>
          <p:nvPr/>
        </p:nvSpPr>
        <p:spPr>
          <a:xfrm>
            <a:off x="7154219" y="4157667"/>
            <a:ext cx="1385972" cy="646331"/>
          </a:xfrm>
          <a:prstGeom prst="rect">
            <a:avLst/>
          </a:prstGeom>
          <a:solidFill>
            <a:srgbClr val="FFEBFF"/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雪人 </a:t>
            </a:r>
            <a:endParaRPr lang="zh-CN" altLang="en-US" sz="2000"/>
          </a:p>
        </p:txBody>
      </p:sp>
      <p:sp>
        <p:nvSpPr>
          <p:cNvPr id="99" name="矩形 98"/>
          <p:cNvSpPr/>
          <p:nvPr/>
        </p:nvSpPr>
        <p:spPr>
          <a:xfrm>
            <a:off x="3984090" y="267494"/>
            <a:ext cx="1111202" cy="646331"/>
          </a:xfrm>
          <a:prstGeom prst="rect">
            <a:avLst/>
          </a:prstGeom>
          <a:noFill/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chemeClr val="tx1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+mn-ea"/>
              </a:rPr>
              <a:t>季节</a:t>
            </a:r>
            <a:endParaRPr lang="zh-CN" altLang="en-US" sz="2000">
              <a:solidFill>
                <a:schemeClr val="tx1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  <a:latin typeface="+mn-ea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3366132" y="2931790"/>
            <a:ext cx="2501006" cy="646331"/>
          </a:xfrm>
          <a:prstGeom prst="rect">
            <a:avLst/>
          </a:prstGeom>
          <a:noFill/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chemeClr val="tx1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+mn-ea"/>
              </a:rPr>
              <a:t>植物和动物</a:t>
            </a:r>
            <a:endParaRPr lang="zh-CN" altLang="en-US" sz="3600" b="1">
              <a:solidFill>
                <a:schemeClr val="tx1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  <a:latin typeface="+mn-ea"/>
            </a:endParaRPr>
          </a:p>
        </p:txBody>
      </p:sp>
      <p:sp>
        <p:nvSpPr>
          <p:cNvPr id="101" name="圆角矩形 100"/>
          <p:cNvSpPr/>
          <p:nvPr/>
        </p:nvSpPr>
        <p:spPr>
          <a:xfrm>
            <a:off x="242570" y="921647"/>
            <a:ext cx="8577902" cy="2011205"/>
          </a:xfrm>
          <a:prstGeom prst="roundRect">
            <a:avLst/>
          </a:prstGeom>
          <a:noFill/>
          <a:ln w="25400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圆角矩形 101"/>
          <p:cNvSpPr/>
          <p:nvPr/>
        </p:nvSpPr>
        <p:spPr>
          <a:xfrm>
            <a:off x="242570" y="3003798"/>
            <a:ext cx="8577902" cy="1800200"/>
          </a:xfrm>
          <a:prstGeom prst="roundRect">
            <a:avLst/>
          </a:prstGeom>
          <a:noFill/>
          <a:ln w="25400"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0" grpId="0"/>
      <p:bldP spid="101" grpId="0" animBg="1"/>
      <p:bldP spid="10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>
                        <a14:foregroundMark x1="12169" y1="36039" x2="20106" y2="38312"/>
                        <a14:foregroundMark x1="96296" y1="37013" x2="86772" y2="40909"/>
                        <a14:foregroundMark x1="11640" y1="29870" x2="15873" y2="35065"/>
                        <a14:foregroundMark x1="4762" y1="32143" x2="12169" y2="37338"/>
                        <a14:foregroundMark x1="7407" y1="38961" x2="0" y2="35714"/>
                        <a14:backgroundMark x1="64550" y1="30844" x2="63492" y2="33766"/>
                        <a14:backgroundMark x1="68783" y1="37662" x2="68783" y2="37662"/>
                        <a14:backgroundMark x1="33333" y1="36039" x2="31217" y2="37662"/>
                      </a14:backgroundRemoval>
                    </a14:imgEffect>
                    <a14:imgEffect>
                      <a14:brightnessContrast bright="20000" contrast="20000"/>
                    </a14:imgEffect>
                    <a14:imgEffect>
                      <a14:colorTemperature colorTemp="72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085" y="2810049"/>
            <a:ext cx="1220475" cy="1988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云形标注 2"/>
          <p:cNvSpPr/>
          <p:nvPr/>
        </p:nvSpPr>
        <p:spPr>
          <a:xfrm>
            <a:off x="1187624" y="1851670"/>
            <a:ext cx="7200800" cy="1440160"/>
          </a:xfrm>
          <a:prstGeom prst="cloudCallout">
            <a:avLst>
              <a:gd name="adj1" fmla="val 42888"/>
              <a:gd name="adj2" fmla="val 49006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lIns="0" tIns="0" rIns="0" bIns="0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9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我最喜欢冬天，因为冬天可以堆雪人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1331641" y="3435846"/>
            <a:ext cx="5040559" cy="1517975"/>
          </a:xfrm>
          <a:prstGeom prst="cloudCallout">
            <a:avLst>
              <a:gd name="adj1" fmla="val -53459"/>
              <a:gd name="adj2" fmla="val -75226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lIns="0" tIns="0" rIns="0" bIns="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9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我们这里现在是秋天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9552" y="267494"/>
            <a:ext cx="8136903" cy="1333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smtClean="0">
                <a:latin typeface="+mn-ea"/>
              </a:rPr>
              <a:t>    </a:t>
            </a:r>
            <a:r>
              <a:rPr lang="zh-CN" altLang="zh-CN" sz="3600" b="1" smtClean="0">
                <a:latin typeface="+mn-ea"/>
              </a:rPr>
              <a:t>读一读</a:t>
            </a:r>
            <a:r>
              <a:rPr lang="zh-CN" altLang="zh-CN" sz="3600" b="1">
                <a:latin typeface="+mn-ea"/>
              </a:rPr>
              <a:t>课文中小朋友的话，看看他们喜欢哪个季节，用上了哪个词。</a:t>
            </a:r>
            <a:endParaRPr lang="zh-CN" altLang="en-US" sz="3600" b="1">
              <a:latin typeface="+mn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915816" y="4099781"/>
            <a:ext cx="1008112" cy="632209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627784" y="2499742"/>
            <a:ext cx="1008112" cy="632209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873925" y="1955404"/>
            <a:ext cx="1102231" cy="632209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860032" y="2571750"/>
            <a:ext cx="1102231" cy="560202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8276"/>
                    </a14:imgEffect>
                    <a14:imgEffect>
                      <a14:brightnessContrast bright="20000" contrast="2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626" y="2049677"/>
            <a:ext cx="1368688" cy="268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4" grpId="0" animBg="1"/>
    </p:bldLst>
  </p:timing>
</p:sld>
</file>

<file path=ppt/tags/tag1.xml><?xml version="1.0" encoding="utf-8"?>
<p:tagLst xmlns:p="http://schemas.openxmlformats.org/presentationml/2006/main">
  <p:tag name="KSO_WM_DOC_GUID" val="{7fac7037-868e-4cdd-9adb-fc1484684356}"/>
  <p:tag name="KSO_WPP_MARK_KEY" val="2f52eb05-a5ee-4897-880b-23a3dec21d34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1290</Words>
  <Application>WPS 演示</Application>
  <PresentationFormat>全屏显示(16:9)</PresentationFormat>
  <Paragraphs>396</Paragraphs>
  <Slides>20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Arial</vt:lpstr>
      <vt:lpstr>宋体</vt:lpstr>
      <vt:lpstr>Wingdings</vt:lpstr>
      <vt:lpstr>楷体</vt:lpstr>
      <vt:lpstr>黑体</vt:lpstr>
      <vt:lpstr>汉语拼音</vt:lpstr>
      <vt:lpstr>Calibri</vt:lpstr>
      <vt:lpstr>GB Pinyinok-B</vt:lpstr>
      <vt:lpstr>微软雅黑</vt:lpstr>
      <vt:lpstr>Arial Unicode MS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332</cp:revision>
  <dcterms:created xsi:type="dcterms:W3CDTF">2017-03-17T02:28:00Z</dcterms:created>
  <dcterms:modified xsi:type="dcterms:W3CDTF">2022-11-28T13:43:02Z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9B34558C8DCE4C8884AC90D583CED387</vt:lpwstr>
  </property>
</Properties>
</file>