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av" ContentType="audio/x-wav"/>
  <Default Extension="png" ContentType="image/png"/>
  <Default Extension="wdp" ContentType="image/vnd.ms-photo"/>
  <Default Extension="gif" ContentType="image/gif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417" r:id="rId5"/>
    <p:sldId id="1379" r:id="rId6"/>
    <p:sldId id="1392" r:id="rId7"/>
    <p:sldId id="1426" r:id="rId8"/>
    <p:sldId id="1418" r:id="rId9"/>
    <p:sldId id="1419" r:id="rId10"/>
    <p:sldId id="1453" r:id="rId11"/>
    <p:sldId id="1455" r:id="rId12"/>
    <p:sldId id="1459" r:id="rId13"/>
    <p:sldId id="1422" r:id="rId14"/>
    <p:sldId id="1423" r:id="rId15"/>
    <p:sldId id="1458" r:id="rId16"/>
    <p:sldId id="1393" r:id="rId17"/>
    <p:sldId id="1383" r:id="rId18"/>
    <p:sldId id="1436" r:id="rId19"/>
    <p:sldId id="1439" r:id="rId20"/>
    <p:sldId id="1351" r:id="rId21"/>
    <p:sldId id="1070" r:id="rId22"/>
    <p:sldId id="1071" r:id="rId23"/>
    <p:sldId id="1440" r:id="rId24"/>
    <p:sldId id="1398" r:id="rId25"/>
    <p:sldId id="362" r:id="rId26"/>
    <p:sldId id="1442" r:id="rId27"/>
    <p:sldId id="1441" r:id="rId28"/>
    <p:sldId id="1444" r:id="rId29"/>
    <p:sldId id="1445" r:id="rId30"/>
    <p:sldId id="1447" r:id="rId31"/>
    <p:sldId id="1390" r:id="rId32"/>
    <p:sldId id="1451" r:id="rId33"/>
    <p:sldId id="1283" r:id="rId34"/>
    <p:sldId id="1217" r:id="rId3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9"/>
    </p:embeddedFont>
    <p:embeddedFont>
      <p:font typeface="汉语拼音" panose="020B0604020202020204" pitchFamily="34" charset="0"/>
      <p:regular r:id="rId40"/>
    </p:embeddedFont>
    <p:embeddedFont>
      <p:font typeface="黑体" panose="02010609060101010101" pitchFamily="49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微软雅黑" panose="020B0503020204020204" charset="-122"/>
      <p:regular r:id="rId46"/>
    </p:embeddedFont>
    <p:embeddedFont>
      <p:font typeface="方正粗黑宋简体" panose="02000000000000000000" pitchFamily="2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B948"/>
    <a:srgbClr val="0000FF"/>
    <a:srgbClr val="D1F5B8"/>
    <a:srgbClr val="D2F5B9"/>
    <a:srgbClr val="006600"/>
    <a:srgbClr val="CCFFCC"/>
    <a:srgbClr val="FFCC00"/>
    <a:srgbClr val="211813"/>
    <a:srgbClr val="E9F3EB"/>
    <a:srgbClr val="0B5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245" autoAdjust="0"/>
    <p:restoredTop sz="96000" autoAdjust="0"/>
  </p:normalViewPr>
  <p:slideViewPr>
    <p:cSldViewPr>
      <p:cViewPr>
        <p:scale>
          <a:sx n="100" d="100"/>
          <a:sy n="100" d="100"/>
        </p:scale>
        <p:origin x="-504" y="-324"/>
      </p:cViewPr>
      <p:guideLst>
        <p:guide orient="horz" pos="2119"/>
        <p:guide pos="29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37.xml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Lbls>
            <c:delete val="1"/>
          </c:dLbls>
          <c:cat>
            <c:strRef>
              <c:f>Sheet1!$A$2:$A$10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4.wdp"/><Relationship Id="rId8" Type="http://schemas.openxmlformats.org/officeDocument/2006/relationships/image" Target="../media/image3.png"/><Relationship Id="rId7" Type="http://schemas.microsoft.com/office/2007/relationships/hdphoto" Target="../media/image2.wdp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B948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矢量图形&#10;&#10;自动生成的说明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24167" l="0" r="3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54" r="69062" b="76367"/>
          <a:stretch>
            <a:fillRect/>
          </a:stretch>
        </p:blipFill>
        <p:spPr>
          <a:xfrm flipH="1">
            <a:off x="7001940" y="-20538"/>
            <a:ext cx="2178572" cy="771551"/>
          </a:xfrm>
          <a:prstGeom prst="rect">
            <a:avLst/>
          </a:prstGeom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84091" y1="76101" x2="84091" y2="76101"/>
                        <a14:foregroundMark x1="8523" y1="32075" x2="8523" y2="320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188249"/>
            <a:ext cx="1080120" cy="975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84091" y1="76101" x2="84091" y2="76101"/>
                        <a14:foregroundMark x1="8523" y1="32075" x2="8523" y2="320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281"/>
          <a:stretch>
            <a:fillRect/>
          </a:stretch>
        </p:blipFill>
        <p:spPr bwMode="auto">
          <a:xfrm flipH="1">
            <a:off x="8660028" y="4443957"/>
            <a:ext cx="483971" cy="720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48" y="88944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slide" Target="slide21.xml"/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43.png"/><Relationship Id="rId4" Type="http://schemas.microsoft.com/office/2007/relationships/hdphoto" Target="../media/image42.wdp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3.xml"/><Relationship Id="rId6" Type="http://schemas.microsoft.com/office/2007/relationships/hdphoto" Target="../media/image49.wdp"/><Relationship Id="rId5" Type="http://schemas.openxmlformats.org/officeDocument/2006/relationships/image" Target="../media/image48.png"/><Relationship Id="rId4" Type="http://schemas.microsoft.com/office/2007/relationships/hdphoto" Target="../media/image47.wdp"/><Relationship Id="rId3" Type="http://schemas.openxmlformats.org/officeDocument/2006/relationships/image" Target="../media/image46.png"/><Relationship Id="rId2" Type="http://schemas.microsoft.com/office/2007/relationships/hdphoto" Target="../media/image45.wdp"/><Relationship Id="rId1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microsoft.com/office/2007/relationships/hdphoto" Target="../media/image57.wdp"/><Relationship Id="rId7" Type="http://schemas.openxmlformats.org/officeDocument/2006/relationships/image" Target="../media/image56.png"/><Relationship Id="rId6" Type="http://schemas.microsoft.com/office/2007/relationships/hdphoto" Target="../media/image55.wdp"/><Relationship Id="rId5" Type="http://schemas.openxmlformats.org/officeDocument/2006/relationships/image" Target="../media/image54.png"/><Relationship Id="rId4" Type="http://schemas.microsoft.com/office/2007/relationships/hdphoto" Target="../media/image53.wdp"/><Relationship Id="rId3" Type="http://schemas.openxmlformats.org/officeDocument/2006/relationships/image" Target="../media/image52.png"/><Relationship Id="rId2" Type="http://schemas.microsoft.com/office/2007/relationships/hdphoto" Target="../media/image51.wdp"/><Relationship Id="rId19" Type="http://schemas.openxmlformats.org/officeDocument/2006/relationships/notesSlide" Target="../notesSlides/notesSlide9.xml"/><Relationship Id="rId18" Type="http://schemas.openxmlformats.org/officeDocument/2006/relationships/slideLayout" Target="../slideLayouts/slideLayout3.xml"/><Relationship Id="rId17" Type="http://schemas.microsoft.com/office/2007/relationships/hdphoto" Target="../media/image65.wdp"/><Relationship Id="rId16" Type="http://schemas.openxmlformats.org/officeDocument/2006/relationships/image" Target="../media/image64.png"/><Relationship Id="rId15" Type="http://schemas.microsoft.com/office/2007/relationships/hdphoto" Target="../media/image63.wdp"/><Relationship Id="rId14" Type="http://schemas.openxmlformats.org/officeDocument/2006/relationships/image" Target="../media/image62.png"/><Relationship Id="rId13" Type="http://schemas.microsoft.com/office/2007/relationships/hdphoto" Target="../media/image61.wdp"/><Relationship Id="rId12" Type="http://schemas.openxmlformats.org/officeDocument/2006/relationships/image" Target="../media/image60.png"/><Relationship Id="rId11" Type="http://schemas.microsoft.com/office/2007/relationships/hdphoto" Target="../media/image59.wdp"/><Relationship Id="rId10" Type="http://schemas.openxmlformats.org/officeDocument/2006/relationships/image" Target="../media/image58.png"/><Relationship Id="rId1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8.png"/><Relationship Id="rId2" Type="http://schemas.openxmlformats.org/officeDocument/2006/relationships/image" Target="../media/image67.emf"/><Relationship Id="rId1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microsoft.com/office/2007/relationships/hdphoto" Target="../media/image70.wdp"/><Relationship Id="rId1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tags" Target="../tags/tag2.xml"/><Relationship Id="rId5" Type="http://schemas.openxmlformats.org/officeDocument/2006/relationships/image" Target="../media/image78.png"/><Relationship Id="rId4" Type="http://schemas.openxmlformats.org/officeDocument/2006/relationships/tags" Target="../tags/tag1.xml"/><Relationship Id="rId3" Type="http://schemas.openxmlformats.org/officeDocument/2006/relationships/image" Target="../media/image77.png"/><Relationship Id="rId2" Type="http://schemas.openxmlformats.org/officeDocument/2006/relationships/hyperlink" Target="&#36164;&#26009;&#38142;&#25509;/&#35270;&#39057;/&#40479;.mp4" TargetMode="Externa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79.png"/><Relationship Id="rId1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9" Type="http://schemas.microsoft.com/office/2007/relationships/hdphoto" Target="../media/image15.wdp"/><Relationship Id="rId8" Type="http://schemas.openxmlformats.org/officeDocument/2006/relationships/image" Target="../media/image14.png"/><Relationship Id="rId7" Type="http://schemas.microsoft.com/office/2007/relationships/hdphoto" Target="../media/image13.wdp"/><Relationship Id="rId6" Type="http://schemas.openxmlformats.org/officeDocument/2006/relationships/image" Target="../media/image12.png"/><Relationship Id="rId5" Type="http://schemas.microsoft.com/office/2007/relationships/hdphoto" Target="../media/image11.wdp"/><Relationship Id="rId4" Type="http://schemas.openxmlformats.org/officeDocument/2006/relationships/image" Target="../media/image10.png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5" Type="http://schemas.openxmlformats.org/officeDocument/2006/relationships/slideLayout" Target="../slideLayouts/slideLayout5.xml"/><Relationship Id="rId14" Type="http://schemas.openxmlformats.org/officeDocument/2006/relationships/audio" Target="../media/audio1.wav"/><Relationship Id="rId13" Type="http://schemas.openxmlformats.org/officeDocument/2006/relationships/image" Target="../media/image19.GIF"/><Relationship Id="rId12" Type="http://schemas.openxmlformats.org/officeDocument/2006/relationships/image" Target="../media/image18.png"/><Relationship Id="rId11" Type="http://schemas.microsoft.com/office/2007/relationships/hdphoto" Target="../media/image17.wdp"/><Relationship Id="rId10" Type="http://schemas.openxmlformats.org/officeDocument/2006/relationships/image" Target="../media/image16.png"/><Relationship Id="rId1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81.png"/><Relationship Id="rId3" Type="http://schemas.openxmlformats.org/officeDocument/2006/relationships/hyperlink" Target="&#36164;&#26009;&#38142;&#25509;/&#35270;&#39057;/&#23567;.mp4" TargetMode="External"/><Relationship Id="rId2" Type="http://schemas.openxmlformats.org/officeDocument/2006/relationships/image" Target="../media/image80.png"/><Relationship Id="rId19" Type="http://schemas.openxmlformats.org/officeDocument/2006/relationships/slideLayout" Target="../slideLayouts/slideLayout3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image" Target="../media/image78.png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hyperlink" Target="&#36164;&#26009;&#38142;&#25509;/&#35270;&#39057;/&#23569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8.png"/><Relationship Id="rId4" Type="http://schemas.openxmlformats.org/officeDocument/2006/relationships/image" Target="../media/image67.emf"/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4.png"/><Relationship Id="rId1" Type="http://schemas.openxmlformats.org/officeDocument/2006/relationships/image" Target="../media/image8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8.png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84.png"/><Relationship Id="rId1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0.png"/><Relationship Id="rId1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Relationship Id="rId3" Type="http://schemas.openxmlformats.org/officeDocument/2006/relationships/image" Target="../media/image72.png"/><Relationship Id="rId2" Type="http://schemas.openxmlformats.org/officeDocument/2006/relationships/image" Target="../media/image84.png"/><Relationship Id="rId1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4.png"/><Relationship Id="rId1" Type="http://schemas.openxmlformats.org/officeDocument/2006/relationships/image" Target="../media/image91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image" Target="../media/image78.png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77.png"/><Relationship Id="rId13" Type="http://schemas.openxmlformats.org/officeDocument/2006/relationships/notesSlide" Target="../notesSlides/notesSlide19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79.png"/><Relationship Id="rId10" Type="http://schemas.openxmlformats.org/officeDocument/2006/relationships/tags" Target="../tags/tag25.xml"/><Relationship Id="rId1" Type="http://schemas.openxmlformats.org/officeDocument/2006/relationships/hyperlink" Target="&#36164;&#26009;&#38142;&#25509;/&#35270;&#39057;/&#29275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image" Target="../media/image78.png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77.png"/><Relationship Id="rId16" Type="http://schemas.openxmlformats.org/officeDocument/2006/relationships/notesSlide" Target="../notesSlides/notesSlide20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hyperlink" Target="&#36164;&#26009;&#38142;&#25509;/&#35270;&#39057;/&#26524;.mp4" TargetMode="External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5.png"/><Relationship Id="rId5" Type="http://schemas.openxmlformats.org/officeDocument/2006/relationships/image" Target="../media/image94.emf"/><Relationship Id="rId4" Type="http://schemas.microsoft.com/office/2007/relationships/hdphoto" Target="../media/image93.wdp"/><Relationship Id="rId3" Type="http://schemas.openxmlformats.org/officeDocument/2006/relationships/image" Target="../media/image9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98.png"/><Relationship Id="rId3" Type="http://schemas.openxmlformats.org/officeDocument/2006/relationships/hyperlink" Target="&#36164;&#26009;&#38142;&#25509;/&#35270;&#39057;/&#23383;&#35789;&#21548;&#20889;&#35782;&#23383;7&#22823;&#23567;&#22810;&#23569;.mp4" TargetMode="External"/><Relationship Id="rId2" Type="http://schemas.openxmlformats.org/officeDocument/2006/relationships/image" Target="../media/image97.png"/><Relationship Id="rId1" Type="http://schemas.openxmlformats.org/officeDocument/2006/relationships/image" Target="../media/image96.em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24.wdp"/><Relationship Id="rId5" Type="http://schemas.openxmlformats.org/officeDocument/2006/relationships/image" Target="../media/image23.png"/><Relationship Id="rId4" Type="http://schemas.openxmlformats.org/officeDocument/2006/relationships/image" Target="../media/image22.GIF"/><Relationship Id="rId3" Type="http://schemas.openxmlformats.org/officeDocument/2006/relationships/image" Target="../media/image21.png"/><Relationship Id="rId2" Type="http://schemas.openxmlformats.org/officeDocument/2006/relationships/hyperlink" Target="&#36164;&#26009;&#38142;&#25509;/&#35270;&#39057;/&#35838;&#25991;&#26391;&#35835;&#35782;&#23383;7&#22823;&#23567;&#22810;&#23569;.mp4" TargetMode="External"/><Relationship Id="rId1" Type="http://schemas.openxmlformats.org/officeDocument/2006/relationships/image" Target="../media/image20.em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8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1"/>
          <p:cNvSpPr txBox="1"/>
          <p:nvPr/>
        </p:nvSpPr>
        <p:spPr>
          <a:xfrm>
            <a:off x="3042091" y="2283718"/>
            <a:ext cx="4122197" cy="12880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dà  xiǎo  duō  shǎo</a:t>
            </a:r>
            <a:endParaRPr lang="en-US" altLang="zh-CN" sz="2800" b="1" smtClean="0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zh-CN" altLang="en-US" sz="60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大小多少</a:t>
            </a:r>
            <a:endParaRPr lang="zh-CN" altLang="en-US" sz="60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211903" y="2738413"/>
            <a:ext cx="830188" cy="841449"/>
            <a:chOff x="3059832" y="2234357"/>
            <a:chExt cx="830188" cy="84144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239328"/>
              <a:ext cx="830188" cy="836478"/>
            </a:xfrm>
            <a:prstGeom prst="rect">
              <a:avLst/>
            </a:prstGeom>
          </p:spPr>
        </p:pic>
        <p:sp>
          <p:nvSpPr>
            <p:cNvPr id="20" name="文本框 6"/>
            <p:cNvSpPr txBox="1"/>
            <p:nvPr/>
          </p:nvSpPr>
          <p:spPr>
            <a:xfrm>
              <a:off x="3239506" y="2234357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kumimoji="1" lang="zh-CN" altLang="en-US" sz="4800" b="1" dirty="0">
                <a:solidFill>
                  <a:srgbClr val="009B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07504" y="51470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292023" y="3611628"/>
            <a:ext cx="2816764" cy="646331"/>
            <a:chOff x="5499652" y="3435846"/>
            <a:chExt cx="2816764" cy="646331"/>
          </a:xfrm>
        </p:grpSpPr>
        <p:sp>
          <p:nvSpPr>
            <p:cNvPr id="25" name="文本框 15">
              <a:hlinkClick r:id="rId3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3292023" y="4373691"/>
            <a:ext cx="2816764" cy="646331"/>
            <a:chOff x="5499652" y="4197909"/>
            <a:chExt cx="2816764" cy="646331"/>
          </a:xfrm>
        </p:grpSpPr>
        <p:sp>
          <p:nvSpPr>
            <p:cNvPr id="30" name="文本框 15">
              <a:hlinkClick r:id="rId4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548" y="88944"/>
            <a:ext cx="1017948" cy="4023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Administrator\Desktop\包图网_887924农场鸡餐厅卡通手绘矢量元素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400300"/>
            <a:ext cx="238125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Desktop\5cef403d8042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572097"/>
            <a:ext cx="2381250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123728" y="641370"/>
            <a:ext cx="1316037" cy="1392439"/>
            <a:chOff x="7390051" y="1159893"/>
            <a:chExt cx="1316037" cy="1392439"/>
          </a:xfrm>
        </p:grpSpPr>
        <p:sp>
          <p:nvSpPr>
            <p:cNvPr id="36" name="TextBox 23"/>
            <p:cNvSpPr txBox="1"/>
            <p:nvPr/>
          </p:nvSpPr>
          <p:spPr>
            <a:xfrm>
              <a:off x="7602742" y="1559753"/>
              <a:ext cx="1073714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鸭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7390051" y="1159893"/>
              <a:ext cx="1316037" cy="6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yā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091" b="100000" l="35484" r="90323">
                        <a14:foregroundMark x1="51613" y1="75207" x2="51613" y2="75207"/>
                        <a14:backgroundMark x1="49032" y1="37190" x2="49032" y2="37190"/>
                        <a14:backgroundMark x1="43871" y1="33058" x2="43871" y2="33058"/>
                        <a14:backgroundMark x1="45806" y1="35537" x2="44516" y2="537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197" r="15563"/>
          <a:stretch>
            <a:fillRect/>
          </a:stretch>
        </p:blipFill>
        <p:spPr bwMode="auto">
          <a:xfrm>
            <a:off x="2627784" y="1073418"/>
            <a:ext cx="516519" cy="911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: 圆角 3"/>
          <p:cNvSpPr/>
          <p:nvPr/>
        </p:nvSpPr>
        <p:spPr>
          <a:xfrm>
            <a:off x="1129513" y="2643758"/>
            <a:ext cx="1944216" cy="7062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鸟字边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15440" y="3637575"/>
            <a:ext cx="2736304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和禽类有关。</a:t>
            </a:r>
            <a:endParaRPr lang="en-US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9" t="7903" r="2465" b="6640"/>
          <a:stretch>
            <a:fillRect/>
          </a:stretch>
        </p:blipFill>
        <p:spPr bwMode="auto">
          <a:xfrm>
            <a:off x="3714712" y="641370"/>
            <a:ext cx="4457688" cy="1504645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: 圆角 3"/>
          <p:cNvSpPr/>
          <p:nvPr/>
        </p:nvSpPr>
        <p:spPr>
          <a:xfrm>
            <a:off x="3747914" y="4225089"/>
            <a:ext cx="579397" cy="576064"/>
          </a:xfrm>
          <a:prstGeom prst="roundRect">
            <a:avLst/>
          </a:prstGeom>
          <a:solidFill>
            <a:srgbClr val="D2F5B9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: 圆角 3"/>
          <p:cNvSpPr/>
          <p:nvPr/>
        </p:nvSpPr>
        <p:spPr>
          <a:xfrm>
            <a:off x="6825132" y="4225089"/>
            <a:ext cx="579397" cy="576064"/>
          </a:xfrm>
          <a:prstGeom prst="roundRect">
            <a:avLst/>
          </a:prstGeom>
          <a:solidFill>
            <a:srgbClr val="D2F5B9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鹅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 descr="F:\往季\21秋上册项目\一年级课件修订\参考资料\最终图片\一年级课件主题页绘图\1年级小学语文第5单元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42" y="275118"/>
            <a:ext cx="1428750" cy="195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683568" y="819420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xìng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979712" y="819420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táo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904711" y="1246281"/>
            <a:ext cx="10948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杏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2200855" y="1222474"/>
            <a:ext cx="10948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1470" b="70968" l="42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918"/>
          <a:stretch>
            <a:fillRect/>
          </a:stretch>
        </p:blipFill>
        <p:spPr bwMode="auto">
          <a:xfrm>
            <a:off x="1020202" y="1330525"/>
            <a:ext cx="743486" cy="613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4048" l="0" r="386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671"/>
          <a:stretch>
            <a:fillRect/>
          </a:stretch>
        </p:blipFill>
        <p:spPr bwMode="auto">
          <a:xfrm>
            <a:off x="2287637" y="1386971"/>
            <a:ext cx="370269" cy="800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3626770" y="771550"/>
            <a:ext cx="4545630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宋体" panose="02010600030101010101" pitchFamily="2" charset="-122"/>
              </a:rPr>
              <a:t>    木字旁</a:t>
            </a:r>
            <a:r>
              <a:rPr lang="en-US" altLang="zh-CN" sz="3600" b="1" smtClean="0">
                <a:latin typeface="宋体" panose="02010600030101010101" pitchFamily="2" charset="-122"/>
              </a:rPr>
              <a:t>,</a:t>
            </a:r>
            <a:r>
              <a:rPr lang="zh-CN" altLang="en-US" sz="3600" b="1" smtClean="0">
                <a:latin typeface="宋体" panose="02010600030101010101" pitchFamily="2" charset="-122"/>
              </a:rPr>
              <a:t>多与树木、木材有关。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840852" y="2727524"/>
            <a:ext cx="1316037" cy="62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píng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1061995" y="3130578"/>
            <a:ext cx="10948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苹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626770" y="2825373"/>
            <a:ext cx="4833662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latin typeface="宋体" panose="02010600030101010101" pitchFamily="2" charset="-122"/>
              </a:rPr>
              <a:t>    草字头</a:t>
            </a:r>
            <a:r>
              <a:rPr lang="en-US" altLang="zh-CN" sz="3600" b="1" smtClean="0">
                <a:latin typeface="宋体" panose="02010600030101010101" pitchFamily="2" charset="-122"/>
              </a:rPr>
              <a:t>,</a:t>
            </a:r>
            <a:r>
              <a:rPr lang="zh-CN" altLang="en-US" sz="3600" b="1" smtClean="0">
                <a:latin typeface="宋体" panose="02010600030101010101" pitchFamily="2" charset="-122"/>
              </a:rPr>
              <a:t>多与植物有关。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64" y="3248020"/>
            <a:ext cx="907956" cy="36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4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16139" y="869543"/>
            <a:ext cx="1131525" cy="1054135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联系生活</a:t>
            </a:r>
            <a:endParaRPr lang="zh-CN" altLang="en-US" sz="3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547664" y="499513"/>
            <a:ext cx="1584176" cy="1496173"/>
            <a:chOff x="7358962" y="1056159"/>
            <a:chExt cx="1584176" cy="1496173"/>
          </a:xfrm>
        </p:grpSpPr>
        <p:sp>
          <p:nvSpPr>
            <p:cNvPr id="36" name="TextBox 23"/>
            <p:cNvSpPr txBox="1"/>
            <p:nvPr/>
          </p:nvSpPr>
          <p:spPr>
            <a:xfrm>
              <a:off x="7602742" y="1559753"/>
              <a:ext cx="1073714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7358962" y="1056159"/>
              <a:ext cx="1584176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huáng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16139" y="3317815"/>
            <a:ext cx="1131525" cy="1054135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/>
              <a:t>对比识记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46" b="99654" l="254" r="99746">
                        <a14:backgroundMark x1="65990" y1="93772" x2="65990" y2="93772"/>
                        <a14:backgroundMark x1="70051" y1="91003" x2="69543" y2="99654"/>
                        <a14:backgroundMark x1="40609" y1="96540" x2="21574" y2="91696"/>
                        <a14:backgroundMark x1="39340" y1="95502" x2="44670" y2="96194"/>
                        <a14:backgroundMark x1="35787" y1="93772" x2="40609" y2="95502"/>
                        <a14:backgroundMark x1="39340" y1="93772" x2="42640" y2="95502"/>
                        <a14:backgroundMark x1="58122" y1="94464" x2="47970" y2="948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09295">
            <a:off x="4580416" y="1036030"/>
            <a:ext cx="1300979" cy="954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839" b="97926" l="0" r="82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44060">
            <a:off x="7846218" y="584431"/>
            <a:ext cx="864096" cy="160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6" b="95082" l="10000" r="91515">
                        <a14:backgroundMark x1="46364" y1="92213" x2="46364" y2="92213"/>
                        <a14:backgroundMark x1="53333" y1="91803" x2="53333" y2="918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46356" y="809164"/>
            <a:ext cx="1364294" cy="100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36" b="100000" l="9816" r="90491">
                        <a14:backgroundMark x1="22393" y1="68852" x2="22393" y2="68852"/>
                        <a14:backgroundMark x1="27607" y1="65164" x2="14724" y2="69672"/>
                        <a14:backgroundMark x1="31288" y1="61885" x2="25153" y2="63525"/>
                        <a14:backgroundMark x1="69939" y1="88115" x2="84049" y2="99180"/>
                        <a14:backgroundMark x1="47546" y1="87295" x2="47546" y2="99590"/>
                        <a14:backgroundMark x1="28221" y1="70082" x2="28221" y2="70082"/>
                        <a14:backgroundMark x1="18405" y1="55328" x2="18405" y2="553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38366"/>
            <a:ext cx="1669816" cy="124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179512" y="2306537"/>
            <a:ext cx="8784976" cy="121197"/>
            <a:chOff x="179512" y="2715766"/>
            <a:chExt cx="8784976" cy="287256"/>
          </a:xfrm>
        </p:grpSpPr>
        <p:sp>
          <p:nvSpPr>
            <p:cNvPr id="29" name="Oval 3"/>
            <p:cNvSpPr/>
            <p:nvPr/>
          </p:nvSpPr>
          <p:spPr>
            <a:xfrm>
              <a:off x="788624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0" name="Oval 6"/>
            <p:cNvSpPr/>
            <p:nvPr/>
          </p:nvSpPr>
          <p:spPr>
            <a:xfrm>
              <a:off x="1397963" y="2715766"/>
              <a:ext cx="255137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1" name="Oval 9"/>
            <p:cNvSpPr/>
            <p:nvPr/>
          </p:nvSpPr>
          <p:spPr>
            <a:xfrm>
              <a:off x="2007075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3" name="Oval 12"/>
            <p:cNvSpPr/>
            <p:nvPr/>
          </p:nvSpPr>
          <p:spPr>
            <a:xfrm>
              <a:off x="2616414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4" name="Oval 15"/>
            <p:cNvSpPr/>
            <p:nvPr/>
          </p:nvSpPr>
          <p:spPr>
            <a:xfrm>
              <a:off x="3225753" y="2715766"/>
              <a:ext cx="255137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5" name="Oval 18"/>
            <p:cNvSpPr/>
            <p:nvPr/>
          </p:nvSpPr>
          <p:spPr>
            <a:xfrm>
              <a:off x="3834865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7" name="Oval 6"/>
            <p:cNvSpPr/>
            <p:nvPr/>
          </p:nvSpPr>
          <p:spPr>
            <a:xfrm>
              <a:off x="179512" y="2715766"/>
              <a:ext cx="255137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8" name="Oval 3"/>
            <p:cNvSpPr/>
            <p:nvPr/>
          </p:nvSpPr>
          <p:spPr>
            <a:xfrm>
              <a:off x="4444204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52" name="Oval 6"/>
            <p:cNvSpPr/>
            <p:nvPr/>
          </p:nvSpPr>
          <p:spPr>
            <a:xfrm>
              <a:off x="5053543" y="2715766"/>
              <a:ext cx="255137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53" name="Oval 9"/>
            <p:cNvSpPr/>
            <p:nvPr/>
          </p:nvSpPr>
          <p:spPr>
            <a:xfrm>
              <a:off x="5662655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54" name="Oval 12"/>
            <p:cNvSpPr/>
            <p:nvPr/>
          </p:nvSpPr>
          <p:spPr>
            <a:xfrm>
              <a:off x="6271994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55" name="Oval 15"/>
            <p:cNvSpPr/>
            <p:nvPr/>
          </p:nvSpPr>
          <p:spPr>
            <a:xfrm>
              <a:off x="6881333" y="2715766"/>
              <a:ext cx="255137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56" name="Oval 18"/>
            <p:cNvSpPr/>
            <p:nvPr/>
          </p:nvSpPr>
          <p:spPr>
            <a:xfrm>
              <a:off x="7490445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57" name="Oval 9"/>
            <p:cNvSpPr/>
            <p:nvPr/>
          </p:nvSpPr>
          <p:spPr>
            <a:xfrm>
              <a:off x="8099784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58" name="Oval 12"/>
            <p:cNvSpPr/>
            <p:nvPr/>
          </p:nvSpPr>
          <p:spPr>
            <a:xfrm>
              <a:off x="8709124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</p:grpSp>
      <p:pic>
        <p:nvPicPr>
          <p:cNvPr id="59" name="Picture 2" descr="C:\Users\Administrator\Desktop\1年级小学语文第5单元fddfdf7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462" y="499513"/>
            <a:ext cx="1356742" cy="161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" name="组合 60"/>
          <p:cNvGrpSpPr/>
          <p:nvPr/>
        </p:nvGrpSpPr>
        <p:grpSpPr>
          <a:xfrm>
            <a:off x="2051720" y="3003798"/>
            <a:ext cx="1584176" cy="1496173"/>
            <a:chOff x="7358962" y="1056159"/>
            <a:chExt cx="1584176" cy="1496173"/>
          </a:xfrm>
        </p:grpSpPr>
        <p:sp>
          <p:nvSpPr>
            <p:cNvPr id="62" name="TextBox 23"/>
            <p:cNvSpPr txBox="1"/>
            <p:nvPr/>
          </p:nvSpPr>
          <p:spPr>
            <a:xfrm>
              <a:off x="7602742" y="1559753"/>
              <a:ext cx="1073714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黄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TextBox 6"/>
            <p:cNvSpPr txBox="1">
              <a:spLocks noChangeArrowheads="1"/>
            </p:cNvSpPr>
            <p:nvPr/>
          </p:nvSpPr>
          <p:spPr bwMode="auto">
            <a:xfrm>
              <a:off x="7358962" y="1056159"/>
              <a:ext cx="1584176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huáng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269241" y="3003798"/>
            <a:ext cx="1150965" cy="1496173"/>
            <a:chOff x="7525491" y="1056159"/>
            <a:chExt cx="1150965" cy="1496173"/>
          </a:xfrm>
        </p:grpSpPr>
        <p:sp>
          <p:nvSpPr>
            <p:cNvPr id="65" name="TextBox 23"/>
            <p:cNvSpPr txBox="1"/>
            <p:nvPr/>
          </p:nvSpPr>
          <p:spPr>
            <a:xfrm>
              <a:off x="7602742" y="1559753"/>
              <a:ext cx="1073714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鸭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TextBox 6"/>
            <p:cNvSpPr txBox="1">
              <a:spLocks noChangeArrowheads="1"/>
            </p:cNvSpPr>
            <p:nvPr/>
          </p:nvSpPr>
          <p:spPr bwMode="auto">
            <a:xfrm>
              <a:off x="7525491" y="1056159"/>
              <a:ext cx="1057607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yā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661395" y="3003798"/>
            <a:ext cx="1150965" cy="1496173"/>
            <a:chOff x="7525491" y="1056159"/>
            <a:chExt cx="1150965" cy="1496173"/>
          </a:xfrm>
        </p:grpSpPr>
        <p:sp>
          <p:nvSpPr>
            <p:cNvPr id="68" name="TextBox 23"/>
            <p:cNvSpPr txBox="1"/>
            <p:nvPr/>
          </p:nvSpPr>
          <p:spPr>
            <a:xfrm>
              <a:off x="7602742" y="1559753"/>
              <a:ext cx="1073714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果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Box 6"/>
            <p:cNvSpPr txBox="1">
              <a:spLocks noChangeArrowheads="1"/>
            </p:cNvSpPr>
            <p:nvPr/>
          </p:nvSpPr>
          <p:spPr bwMode="auto">
            <a:xfrm>
              <a:off x="7525491" y="1056159"/>
              <a:ext cx="1057607" cy="6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guǒ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877086" y="3003798"/>
            <a:ext cx="1150965" cy="1496173"/>
            <a:chOff x="7525491" y="1056159"/>
            <a:chExt cx="1150965" cy="1496173"/>
          </a:xfrm>
        </p:grpSpPr>
        <p:sp>
          <p:nvSpPr>
            <p:cNvPr id="71" name="TextBox 23"/>
            <p:cNvSpPr txBox="1"/>
            <p:nvPr/>
          </p:nvSpPr>
          <p:spPr>
            <a:xfrm>
              <a:off x="7602742" y="1559753"/>
              <a:ext cx="1073714" cy="9925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猫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Box 6"/>
            <p:cNvSpPr txBox="1">
              <a:spLocks noChangeArrowheads="1"/>
            </p:cNvSpPr>
            <p:nvPr/>
          </p:nvSpPr>
          <p:spPr bwMode="auto">
            <a:xfrm>
              <a:off x="7525491" y="1056159"/>
              <a:ext cx="1057607" cy="6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māo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0000" r="90000">
                        <a14:foregroundMark x1="38889" y1="34783" x2="38889" y2="67391"/>
                        <a14:backgroundMark x1="28889" y1="19565" x2="16667" y2="21739"/>
                        <a14:backgroundMark x1="14444" y1="23913" x2="5556" y2="19565"/>
                        <a14:backgroundMark x1="28889" y1="13043" x2="13333" y2="6522"/>
                        <a14:backgroundMark x1="54444" y1="15217" x2="88889" y2="8696"/>
                        <a14:backgroundMark x1="61111" y1="8696" x2="44444" y2="8696"/>
                        <a14:backgroundMark x1="30000" y1="91304" x2="15556" y2="97826"/>
                        <a14:backgroundMark x1="37778" y1="4348" x2="28889" y2="6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999" y="3949252"/>
            <a:ext cx="624019" cy="318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6000" l="0" r="91667">
                        <a14:backgroundMark x1="25000" y1="8000" x2="25000" y2="8000"/>
                        <a14:backgroundMark x1="40000" y1="8000" x2="40000" y2="8000"/>
                        <a14:backgroundMark x1="31667" y1="64000" x2="31667" y2="64000"/>
                        <a14:backgroundMark x1="31667" y1="34000" x2="31667" y2="34000"/>
                        <a14:backgroundMark x1="60000" y1="28000" x2="60000" y2="2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407" y="3983756"/>
            <a:ext cx="469979" cy="391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7353" b="95588" l="909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497" y="3792257"/>
            <a:ext cx="387212" cy="598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605" b="100000" l="0" r="100000">
                        <a14:backgroundMark x1="35789" y1="62500" x2="1053" y2="82895"/>
                        <a14:backgroundMark x1="40000" y1="54605" x2="1053" y2="59211"/>
                        <a14:backgroundMark x1="55789" y1="52632" x2="97895" y2="50658"/>
                        <a14:backgroundMark x1="60000" y1="65132" x2="98947" y2="85526"/>
                        <a14:backgroundMark x1="54737" y1="59211" x2="62105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979" y="3687062"/>
            <a:ext cx="452438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131840" y="497890"/>
            <a:ext cx="2577370" cy="561692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熟字组词</a:t>
            </a:r>
            <a:endParaRPr lang="zh-CN" altLang="en-US" sz="3200" dirty="0"/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467544" y="1495112"/>
            <a:ext cx="6654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7"/>
          <p:cNvSpPr txBox="1">
            <a:spLocks noChangeArrowheads="1"/>
          </p:cNvSpPr>
          <p:nvPr/>
        </p:nvSpPr>
        <p:spPr bwMode="auto">
          <a:xfrm>
            <a:off x="1096176" y="1541279"/>
            <a:ext cx="320515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多少 众多 大多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4644008" y="1495112"/>
            <a:ext cx="6654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7"/>
          <p:cNvSpPr txBox="1">
            <a:spLocks noChangeArrowheads="1"/>
          </p:cNvSpPr>
          <p:nvPr/>
        </p:nvSpPr>
        <p:spPr bwMode="auto">
          <a:xfrm>
            <a:off x="5327285" y="1541279"/>
            <a:ext cx="352868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少见 少数 很少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7"/>
          <p:cNvSpPr txBox="1">
            <a:spLocks noChangeArrowheads="1"/>
          </p:cNvSpPr>
          <p:nvPr/>
        </p:nvSpPr>
        <p:spPr bwMode="auto">
          <a:xfrm>
            <a:off x="467544" y="2610366"/>
            <a:ext cx="6654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7"/>
          <p:cNvSpPr txBox="1">
            <a:spLocks noChangeArrowheads="1"/>
          </p:cNvSpPr>
          <p:nvPr/>
        </p:nvSpPr>
        <p:spPr bwMode="auto">
          <a:xfrm>
            <a:off x="1096176" y="2656533"/>
            <a:ext cx="320515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黄牛 黄色 黄金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7"/>
          <p:cNvSpPr txBox="1">
            <a:spLocks noChangeArrowheads="1"/>
          </p:cNvSpPr>
          <p:nvPr/>
        </p:nvSpPr>
        <p:spPr bwMode="auto">
          <a:xfrm>
            <a:off x="4644008" y="2610366"/>
            <a:ext cx="6654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7"/>
          <p:cNvSpPr txBox="1">
            <a:spLocks noChangeArrowheads="1"/>
          </p:cNvSpPr>
          <p:nvPr/>
        </p:nvSpPr>
        <p:spPr bwMode="auto">
          <a:xfrm>
            <a:off x="5327285" y="2656533"/>
            <a:ext cx="352868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边上 水边 天边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7"/>
          <p:cNvSpPr txBox="1">
            <a:spLocks noChangeArrowheads="1"/>
          </p:cNvSpPr>
          <p:nvPr/>
        </p:nvSpPr>
        <p:spPr bwMode="auto">
          <a:xfrm>
            <a:off x="467544" y="3725619"/>
            <a:ext cx="6654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7"/>
          <p:cNvSpPr txBox="1">
            <a:spLocks noChangeArrowheads="1"/>
          </p:cNvSpPr>
          <p:nvPr/>
        </p:nvSpPr>
        <p:spPr bwMode="auto">
          <a:xfrm>
            <a:off x="1096176" y="3771786"/>
            <a:ext cx="320515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苹果 果树 果子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7"/>
          <p:cNvSpPr txBox="1">
            <a:spLocks noChangeArrowheads="1"/>
          </p:cNvSpPr>
          <p:nvPr/>
        </p:nvSpPr>
        <p:spPr bwMode="auto">
          <a:xfrm>
            <a:off x="4644008" y="3725619"/>
            <a:ext cx="66543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"/>
          <p:cNvSpPr txBox="1">
            <a:spLocks noChangeArrowheads="1"/>
          </p:cNvSpPr>
          <p:nvPr/>
        </p:nvSpPr>
        <p:spPr bwMode="auto">
          <a:xfrm>
            <a:off x="5327285" y="3771786"/>
            <a:ext cx="3528683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300" b="1" smtClean="0">
                <a:latin typeface="楷体" panose="02010609060101010101" pitchFamily="49" charset="-122"/>
                <a:ea typeface="楷体" panose="02010609060101010101" pitchFamily="49" charset="-122"/>
              </a:rPr>
              <a:t>桃树 桃花 桃子</a:t>
            </a:r>
            <a:endParaRPr lang="en-US" altLang="zh-CN" sz="3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4"/>
          <a:stretch>
            <a:fillRect/>
          </a:stretch>
        </p:blipFill>
        <p:spPr bwMode="auto">
          <a:xfrm>
            <a:off x="3131840" y="555526"/>
            <a:ext cx="5826618" cy="4498427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51520" y="1521678"/>
            <a:ext cx="2952328" cy="256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    再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读儿歌，边读边圈出儿歌中出现的动物的名称。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7944" y="1707654"/>
            <a:ext cx="583349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92080" y="1707654"/>
            <a:ext cx="36004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60232" y="4155926"/>
            <a:ext cx="59220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884368" y="4155926"/>
            <a:ext cx="360040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79512" y="195486"/>
            <a:ext cx="2610240" cy="720080"/>
            <a:chOff x="377584" y="2859782"/>
            <a:chExt cx="2610240" cy="72008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8051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5000"/>
                    </a14:imgEffect>
                    <a14:imgEffect>
                      <a14:saturation sat="103000"/>
                    </a14:imgEffect>
                    <a14:imgEffect>
                      <a14:sharpenSoften amoun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18389"/>
            <a:ext cx="9144000" cy="422511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323528" y="175044"/>
            <a:ext cx="770485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看一看，比一比：黄牛和猫谁大谁小？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40352" y="918389"/>
            <a:ext cx="1008112" cy="1328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大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44408" y="2427734"/>
            <a:ext cx="1008112" cy="10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小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944" y="2067694"/>
            <a:ext cx="18722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（头）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2240" y="3795886"/>
            <a:ext cx="134528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只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8051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44" y="1541768"/>
            <a:ext cx="9171844" cy="36222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51520" y="183058"/>
            <a:ext cx="792088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看一看，比一比：鸭子和鸟谁多谁少？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3648" y="1473599"/>
            <a:ext cx="1008112" cy="1328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多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44008" y="4117962"/>
            <a:ext cx="1008112" cy="10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少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36512" y="2137820"/>
            <a:ext cx="15841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（群）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5856" y="2631400"/>
            <a:ext cx="15841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只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8051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844" y="1541768"/>
            <a:ext cx="9171844" cy="3622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187624" y="255066"/>
            <a:ext cx="338437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读一读，填一填。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5991593" y="2427734"/>
            <a:ext cx="452615" cy="70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8100392" y="2427734"/>
            <a:ext cx="452615" cy="70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4" r="7652"/>
          <a:stretch>
            <a:fillRect/>
          </a:stretch>
        </p:blipFill>
        <p:spPr bwMode="auto">
          <a:xfrm>
            <a:off x="5940152" y="3246968"/>
            <a:ext cx="1017220" cy="76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8151833" y="3309343"/>
            <a:ext cx="452615" cy="70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0" y="-12251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 47"/>
          <p:cNvSpPr/>
          <p:nvPr/>
        </p:nvSpPr>
        <p:spPr bwMode="auto">
          <a:xfrm>
            <a:off x="2050326" y="3900908"/>
            <a:ext cx="229139" cy="222165"/>
          </a:xfrm>
          <a:custGeom>
            <a:avLst/>
            <a:gdLst>
              <a:gd name="connsiteX0" fmla="*/ 5643 w 229139"/>
              <a:gd name="connsiteY0" fmla="*/ 0 h 222165"/>
              <a:gd name="connsiteX1" fmla="*/ 11286 w 229139"/>
              <a:gd name="connsiteY1" fmla="*/ 0 h 222165"/>
              <a:gd name="connsiteX2" fmla="*/ 22571 w 229139"/>
              <a:gd name="connsiteY2" fmla="*/ 0 h 222165"/>
              <a:gd name="connsiteX3" fmla="*/ 33857 w 229139"/>
              <a:gd name="connsiteY3" fmla="*/ 5643 h 222165"/>
              <a:gd name="connsiteX4" fmla="*/ 50786 w 229139"/>
              <a:gd name="connsiteY4" fmla="*/ 5643 h 222165"/>
              <a:gd name="connsiteX5" fmla="*/ 69596 w 229139"/>
              <a:gd name="connsiteY5" fmla="*/ 11286 h 222165"/>
              <a:gd name="connsiteX6" fmla="*/ 92167 w 229139"/>
              <a:gd name="connsiteY6" fmla="*/ 16929 h 222165"/>
              <a:gd name="connsiteX7" fmla="*/ 116620 w 229139"/>
              <a:gd name="connsiteY7" fmla="*/ 22571 h 222165"/>
              <a:gd name="connsiteX8" fmla="*/ 144835 w 229139"/>
              <a:gd name="connsiteY8" fmla="*/ 33857 h 222165"/>
              <a:gd name="connsiteX9" fmla="*/ 169287 w 229139"/>
              <a:gd name="connsiteY9" fmla="*/ 41381 h 222165"/>
              <a:gd name="connsiteX10" fmla="*/ 191859 w 229139"/>
              <a:gd name="connsiteY10" fmla="*/ 47024 h 222165"/>
              <a:gd name="connsiteX11" fmla="*/ 208788 w 229139"/>
              <a:gd name="connsiteY11" fmla="*/ 47024 h 222165"/>
              <a:gd name="connsiteX12" fmla="*/ 227597 w 229139"/>
              <a:gd name="connsiteY12" fmla="*/ 47024 h 222165"/>
              <a:gd name="connsiteX13" fmla="*/ 228191 w 229139"/>
              <a:gd name="connsiteY13" fmla="*/ 47024 h 222165"/>
              <a:gd name="connsiteX14" fmla="*/ 229139 w 229139"/>
              <a:gd name="connsiteY14" fmla="*/ 55383 h 222165"/>
              <a:gd name="connsiteX15" fmla="*/ 214970 w 229139"/>
              <a:gd name="connsiteY15" fmla="*/ 164755 h 222165"/>
              <a:gd name="connsiteX16" fmla="*/ 192069 w 229139"/>
              <a:gd name="connsiteY16" fmla="*/ 222165 h 222165"/>
              <a:gd name="connsiteX17" fmla="*/ 186216 w 229139"/>
              <a:gd name="connsiteY17" fmla="*/ 216312 h 222165"/>
              <a:gd name="connsiteX18" fmla="*/ 186216 w 229139"/>
              <a:gd name="connsiteY18" fmla="*/ 197502 h 222165"/>
              <a:gd name="connsiteX19" fmla="*/ 180573 w 229139"/>
              <a:gd name="connsiteY19" fmla="*/ 180573 h 222165"/>
              <a:gd name="connsiteX20" fmla="*/ 174930 w 229139"/>
              <a:gd name="connsiteY20" fmla="*/ 169287 h 222165"/>
              <a:gd name="connsiteX21" fmla="*/ 169287 w 229139"/>
              <a:gd name="connsiteY21" fmla="*/ 152359 h 222165"/>
              <a:gd name="connsiteX22" fmla="*/ 156120 w 229139"/>
              <a:gd name="connsiteY22" fmla="*/ 139192 h 222165"/>
              <a:gd name="connsiteX23" fmla="*/ 144835 w 229139"/>
              <a:gd name="connsiteY23" fmla="*/ 127906 h 222165"/>
              <a:gd name="connsiteX24" fmla="*/ 127906 w 229139"/>
              <a:gd name="connsiteY24" fmla="*/ 110977 h 222165"/>
              <a:gd name="connsiteX25" fmla="*/ 109096 w 229139"/>
              <a:gd name="connsiteY25" fmla="*/ 99691 h 222165"/>
              <a:gd name="connsiteX26" fmla="*/ 86524 w 229139"/>
              <a:gd name="connsiteY26" fmla="*/ 80882 h 222165"/>
              <a:gd name="connsiteX27" fmla="*/ 63953 w 229139"/>
              <a:gd name="connsiteY27" fmla="*/ 63953 h 222165"/>
              <a:gd name="connsiteX28" fmla="*/ 45143 w 229139"/>
              <a:gd name="connsiteY28" fmla="*/ 47024 h 222165"/>
              <a:gd name="connsiteX29" fmla="*/ 33857 w 229139"/>
              <a:gd name="connsiteY29" fmla="*/ 33857 h 222165"/>
              <a:gd name="connsiteX30" fmla="*/ 16929 w 229139"/>
              <a:gd name="connsiteY30" fmla="*/ 28214 h 222165"/>
              <a:gd name="connsiteX31" fmla="*/ 11286 w 229139"/>
              <a:gd name="connsiteY31" fmla="*/ 16929 h 222165"/>
              <a:gd name="connsiteX32" fmla="*/ 5643 w 229139"/>
              <a:gd name="connsiteY32" fmla="*/ 11286 h 222165"/>
              <a:gd name="connsiteX33" fmla="*/ 0 w 229139"/>
              <a:gd name="connsiteY33" fmla="*/ 5643 h 222165"/>
              <a:gd name="connsiteX34" fmla="*/ 5643 w 229139"/>
              <a:gd name="connsiteY34" fmla="*/ 0 h 22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29139" h="222165">
                <a:moveTo>
                  <a:pt x="5643" y="0"/>
                </a:moveTo>
                <a:lnTo>
                  <a:pt x="11286" y="0"/>
                </a:lnTo>
                <a:lnTo>
                  <a:pt x="22571" y="0"/>
                </a:lnTo>
                <a:lnTo>
                  <a:pt x="33857" y="5643"/>
                </a:lnTo>
                <a:lnTo>
                  <a:pt x="50786" y="5643"/>
                </a:lnTo>
                <a:lnTo>
                  <a:pt x="69596" y="11286"/>
                </a:lnTo>
                <a:lnTo>
                  <a:pt x="92167" y="16929"/>
                </a:lnTo>
                <a:lnTo>
                  <a:pt x="116620" y="22571"/>
                </a:lnTo>
                <a:lnTo>
                  <a:pt x="144835" y="33857"/>
                </a:lnTo>
                <a:lnTo>
                  <a:pt x="169287" y="41381"/>
                </a:lnTo>
                <a:lnTo>
                  <a:pt x="191859" y="47024"/>
                </a:lnTo>
                <a:lnTo>
                  <a:pt x="208788" y="47024"/>
                </a:lnTo>
                <a:lnTo>
                  <a:pt x="227597" y="47024"/>
                </a:lnTo>
                <a:lnTo>
                  <a:pt x="228191" y="47024"/>
                </a:lnTo>
                <a:lnTo>
                  <a:pt x="229139" y="55383"/>
                </a:lnTo>
                <a:cubicBezTo>
                  <a:pt x="229139" y="92849"/>
                  <a:pt x="224260" y="129427"/>
                  <a:pt x="214970" y="164755"/>
                </a:cubicBezTo>
                <a:lnTo>
                  <a:pt x="192069" y="222165"/>
                </a:lnTo>
                <a:lnTo>
                  <a:pt x="186216" y="216312"/>
                </a:lnTo>
                <a:lnTo>
                  <a:pt x="186216" y="197502"/>
                </a:lnTo>
                <a:lnTo>
                  <a:pt x="180573" y="180573"/>
                </a:lnTo>
                <a:lnTo>
                  <a:pt x="174930" y="169287"/>
                </a:lnTo>
                <a:lnTo>
                  <a:pt x="169287" y="152359"/>
                </a:lnTo>
                <a:lnTo>
                  <a:pt x="156120" y="139192"/>
                </a:lnTo>
                <a:lnTo>
                  <a:pt x="144835" y="127906"/>
                </a:lnTo>
                <a:lnTo>
                  <a:pt x="127906" y="110977"/>
                </a:lnTo>
                <a:lnTo>
                  <a:pt x="109096" y="99691"/>
                </a:lnTo>
                <a:lnTo>
                  <a:pt x="86524" y="80882"/>
                </a:lnTo>
                <a:lnTo>
                  <a:pt x="63953" y="63953"/>
                </a:lnTo>
                <a:lnTo>
                  <a:pt x="45143" y="47024"/>
                </a:lnTo>
                <a:lnTo>
                  <a:pt x="33857" y="33857"/>
                </a:lnTo>
                <a:lnTo>
                  <a:pt x="16929" y="28214"/>
                </a:lnTo>
                <a:lnTo>
                  <a:pt x="11286" y="16929"/>
                </a:lnTo>
                <a:lnTo>
                  <a:pt x="5643" y="11286"/>
                </a:lnTo>
                <a:lnTo>
                  <a:pt x="0" y="5643"/>
                </a:lnTo>
                <a:lnTo>
                  <a:pt x="5643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任意多边形 48"/>
          <p:cNvSpPr/>
          <p:nvPr/>
        </p:nvSpPr>
        <p:spPr bwMode="auto">
          <a:xfrm>
            <a:off x="2242395" y="3413551"/>
            <a:ext cx="385389" cy="731883"/>
          </a:xfrm>
          <a:custGeom>
            <a:avLst/>
            <a:gdLst>
              <a:gd name="connsiteX0" fmla="*/ 353882 w 385389"/>
              <a:gd name="connsiteY0" fmla="*/ 0 h 731883"/>
              <a:gd name="connsiteX1" fmla="*/ 372733 w 385389"/>
              <a:gd name="connsiteY1" fmla="*/ 1479 h 731883"/>
              <a:gd name="connsiteX2" fmla="*/ 374103 w 385389"/>
              <a:gd name="connsiteY2" fmla="*/ 2066 h 731883"/>
              <a:gd name="connsiteX3" fmla="*/ 379746 w 385389"/>
              <a:gd name="connsiteY3" fmla="*/ 7709 h 731883"/>
              <a:gd name="connsiteX4" fmla="*/ 385389 w 385389"/>
              <a:gd name="connsiteY4" fmla="*/ 13352 h 731883"/>
              <a:gd name="connsiteX5" fmla="*/ 385389 w 385389"/>
              <a:gd name="connsiteY5" fmla="*/ 26518 h 731883"/>
              <a:gd name="connsiteX6" fmla="*/ 379746 w 385389"/>
              <a:gd name="connsiteY6" fmla="*/ 32161 h 731883"/>
              <a:gd name="connsiteX7" fmla="*/ 374103 w 385389"/>
              <a:gd name="connsiteY7" fmla="*/ 37804 h 731883"/>
              <a:gd name="connsiteX8" fmla="*/ 366579 w 385389"/>
              <a:gd name="connsiteY8" fmla="*/ 37804 h 731883"/>
              <a:gd name="connsiteX9" fmla="*/ 360937 w 385389"/>
              <a:gd name="connsiteY9" fmla="*/ 43447 h 731883"/>
              <a:gd name="connsiteX10" fmla="*/ 349651 w 385389"/>
              <a:gd name="connsiteY10" fmla="*/ 43447 h 731883"/>
              <a:gd name="connsiteX11" fmla="*/ 344008 w 385389"/>
              <a:gd name="connsiteY11" fmla="*/ 49090 h 731883"/>
              <a:gd name="connsiteX12" fmla="*/ 332722 w 385389"/>
              <a:gd name="connsiteY12" fmla="*/ 54733 h 731883"/>
              <a:gd name="connsiteX13" fmla="*/ 327079 w 385389"/>
              <a:gd name="connsiteY13" fmla="*/ 60376 h 731883"/>
              <a:gd name="connsiteX14" fmla="*/ 321436 w 385389"/>
              <a:gd name="connsiteY14" fmla="*/ 79186 h 731883"/>
              <a:gd name="connsiteX15" fmla="*/ 321436 w 385389"/>
              <a:gd name="connsiteY15" fmla="*/ 90472 h 731883"/>
              <a:gd name="connsiteX16" fmla="*/ 313912 w 385389"/>
              <a:gd name="connsiteY16" fmla="*/ 113043 h 731883"/>
              <a:gd name="connsiteX17" fmla="*/ 308269 w 385389"/>
              <a:gd name="connsiteY17" fmla="*/ 129972 h 731883"/>
              <a:gd name="connsiteX18" fmla="*/ 308269 w 385389"/>
              <a:gd name="connsiteY18" fmla="*/ 160068 h 731883"/>
              <a:gd name="connsiteX19" fmla="*/ 302626 w 385389"/>
              <a:gd name="connsiteY19" fmla="*/ 218378 h 731883"/>
              <a:gd name="connsiteX20" fmla="*/ 296984 w 385389"/>
              <a:gd name="connsiteY20" fmla="*/ 282331 h 731883"/>
              <a:gd name="connsiteX21" fmla="*/ 291341 w 385389"/>
              <a:gd name="connsiteY21" fmla="*/ 318069 h 731883"/>
              <a:gd name="connsiteX22" fmla="*/ 285698 w 385389"/>
              <a:gd name="connsiteY22" fmla="*/ 351927 h 731883"/>
              <a:gd name="connsiteX23" fmla="*/ 274412 w 385389"/>
              <a:gd name="connsiteY23" fmla="*/ 387665 h 731883"/>
              <a:gd name="connsiteX24" fmla="*/ 268769 w 385389"/>
              <a:gd name="connsiteY24" fmla="*/ 429047 h 731883"/>
              <a:gd name="connsiteX25" fmla="*/ 255602 w 385389"/>
              <a:gd name="connsiteY25" fmla="*/ 468547 h 731883"/>
              <a:gd name="connsiteX26" fmla="*/ 244316 w 385389"/>
              <a:gd name="connsiteY26" fmla="*/ 504286 h 731883"/>
              <a:gd name="connsiteX27" fmla="*/ 227388 w 385389"/>
              <a:gd name="connsiteY27" fmla="*/ 534381 h 731883"/>
              <a:gd name="connsiteX28" fmla="*/ 216102 w 385389"/>
              <a:gd name="connsiteY28" fmla="*/ 562596 h 731883"/>
              <a:gd name="connsiteX29" fmla="*/ 197292 w 385389"/>
              <a:gd name="connsiteY29" fmla="*/ 592691 h 731883"/>
              <a:gd name="connsiteX30" fmla="*/ 180363 w 385389"/>
              <a:gd name="connsiteY30" fmla="*/ 620906 h 731883"/>
              <a:gd name="connsiteX31" fmla="*/ 163434 w 385389"/>
              <a:gd name="connsiteY31" fmla="*/ 639716 h 731883"/>
              <a:gd name="connsiteX32" fmla="*/ 138982 w 385389"/>
              <a:gd name="connsiteY32" fmla="*/ 662287 h 731883"/>
              <a:gd name="connsiteX33" fmla="*/ 116410 w 385389"/>
              <a:gd name="connsiteY33" fmla="*/ 679216 h 731883"/>
              <a:gd name="connsiteX34" fmla="*/ 99481 w 385389"/>
              <a:gd name="connsiteY34" fmla="*/ 690502 h 731883"/>
              <a:gd name="connsiteX35" fmla="*/ 80672 w 385389"/>
              <a:gd name="connsiteY35" fmla="*/ 703669 h 731883"/>
              <a:gd name="connsiteX36" fmla="*/ 69386 w 385389"/>
              <a:gd name="connsiteY36" fmla="*/ 714954 h 731883"/>
              <a:gd name="connsiteX37" fmla="*/ 58100 w 385389"/>
              <a:gd name="connsiteY37" fmla="*/ 720597 h 731883"/>
              <a:gd name="connsiteX38" fmla="*/ 46814 w 385389"/>
              <a:gd name="connsiteY38" fmla="*/ 726240 h 731883"/>
              <a:gd name="connsiteX39" fmla="*/ 35528 w 385389"/>
              <a:gd name="connsiteY39" fmla="*/ 731883 h 731883"/>
              <a:gd name="connsiteX40" fmla="*/ 28004 w 385389"/>
              <a:gd name="connsiteY40" fmla="*/ 731883 h 731883"/>
              <a:gd name="connsiteX41" fmla="*/ 11076 w 385389"/>
              <a:gd name="connsiteY41" fmla="*/ 726240 h 731883"/>
              <a:gd name="connsiteX42" fmla="*/ 5433 w 385389"/>
              <a:gd name="connsiteY42" fmla="*/ 714954 h 731883"/>
              <a:gd name="connsiteX43" fmla="*/ 0 w 385389"/>
              <a:gd name="connsiteY43" fmla="*/ 709522 h 731883"/>
              <a:gd name="connsiteX44" fmla="*/ 22901 w 385389"/>
              <a:gd name="connsiteY44" fmla="*/ 652112 h 731883"/>
              <a:gd name="connsiteX45" fmla="*/ 37070 w 385389"/>
              <a:gd name="connsiteY45" fmla="*/ 542740 h 731883"/>
              <a:gd name="connsiteX46" fmla="*/ 36122 w 385389"/>
              <a:gd name="connsiteY46" fmla="*/ 534381 h 731883"/>
              <a:gd name="connsiteX47" fmla="*/ 46814 w 385389"/>
              <a:gd name="connsiteY47" fmla="*/ 534381 h 731883"/>
              <a:gd name="connsiteX48" fmla="*/ 58100 w 385389"/>
              <a:gd name="connsiteY48" fmla="*/ 528738 h 731883"/>
              <a:gd name="connsiteX49" fmla="*/ 69386 w 385389"/>
              <a:gd name="connsiteY49" fmla="*/ 521214 h 731883"/>
              <a:gd name="connsiteX50" fmla="*/ 75029 w 385389"/>
              <a:gd name="connsiteY50" fmla="*/ 509928 h 731883"/>
              <a:gd name="connsiteX51" fmla="*/ 80672 w 385389"/>
              <a:gd name="connsiteY51" fmla="*/ 498643 h 731883"/>
              <a:gd name="connsiteX52" fmla="*/ 86315 w 385389"/>
              <a:gd name="connsiteY52" fmla="*/ 487357 h 731883"/>
              <a:gd name="connsiteX53" fmla="*/ 99481 w 385389"/>
              <a:gd name="connsiteY53" fmla="*/ 468547 h 731883"/>
              <a:gd name="connsiteX54" fmla="*/ 105124 w 385389"/>
              <a:gd name="connsiteY54" fmla="*/ 451618 h 731883"/>
              <a:gd name="connsiteX55" fmla="*/ 110767 w 385389"/>
              <a:gd name="connsiteY55" fmla="*/ 429047 h 731883"/>
              <a:gd name="connsiteX56" fmla="*/ 122053 w 385389"/>
              <a:gd name="connsiteY56" fmla="*/ 404594 h 731883"/>
              <a:gd name="connsiteX57" fmla="*/ 127696 w 385389"/>
              <a:gd name="connsiteY57" fmla="*/ 376379 h 731883"/>
              <a:gd name="connsiteX58" fmla="*/ 138982 w 385389"/>
              <a:gd name="connsiteY58" fmla="*/ 346284 h 731883"/>
              <a:gd name="connsiteX59" fmla="*/ 146506 w 385389"/>
              <a:gd name="connsiteY59" fmla="*/ 318069 h 731883"/>
              <a:gd name="connsiteX60" fmla="*/ 152149 w 385389"/>
              <a:gd name="connsiteY60" fmla="*/ 293617 h 731883"/>
              <a:gd name="connsiteX61" fmla="*/ 157792 w 385389"/>
              <a:gd name="connsiteY61" fmla="*/ 265402 h 731883"/>
              <a:gd name="connsiteX62" fmla="*/ 169077 w 385389"/>
              <a:gd name="connsiteY62" fmla="*/ 212735 h 731883"/>
              <a:gd name="connsiteX63" fmla="*/ 174720 w 385389"/>
              <a:gd name="connsiteY63" fmla="*/ 160068 h 731883"/>
              <a:gd name="connsiteX64" fmla="*/ 174720 w 385389"/>
              <a:gd name="connsiteY64" fmla="*/ 129972 h 731883"/>
              <a:gd name="connsiteX65" fmla="*/ 174720 w 385389"/>
              <a:gd name="connsiteY65" fmla="*/ 107400 h 731883"/>
              <a:gd name="connsiteX66" fmla="*/ 169077 w 385389"/>
              <a:gd name="connsiteY66" fmla="*/ 90472 h 731883"/>
              <a:gd name="connsiteX67" fmla="*/ 169077 w 385389"/>
              <a:gd name="connsiteY67" fmla="*/ 71662 h 731883"/>
              <a:gd name="connsiteX68" fmla="*/ 163434 w 385389"/>
              <a:gd name="connsiteY68" fmla="*/ 54733 h 731883"/>
              <a:gd name="connsiteX69" fmla="*/ 163434 w 385389"/>
              <a:gd name="connsiteY69" fmla="*/ 43447 h 731883"/>
              <a:gd name="connsiteX70" fmla="*/ 157792 w 385389"/>
              <a:gd name="connsiteY70" fmla="*/ 32161 h 731883"/>
              <a:gd name="connsiteX71" fmla="*/ 157792 w 385389"/>
              <a:gd name="connsiteY71" fmla="*/ 26518 h 731883"/>
              <a:gd name="connsiteX72" fmla="*/ 156474 w 385389"/>
              <a:gd name="connsiteY72" fmla="*/ 24761 h 731883"/>
              <a:gd name="connsiteX73" fmla="*/ 213332 w 385389"/>
              <a:gd name="connsiteY73" fmla="*/ 11026 h 731883"/>
              <a:gd name="connsiteX74" fmla="*/ 353882 w 385389"/>
              <a:gd name="connsiteY74" fmla="*/ 0 h 73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85389" h="731883">
                <a:moveTo>
                  <a:pt x="353882" y="0"/>
                </a:moveTo>
                <a:lnTo>
                  <a:pt x="372733" y="1479"/>
                </a:lnTo>
                <a:lnTo>
                  <a:pt x="374103" y="2066"/>
                </a:lnTo>
                <a:lnTo>
                  <a:pt x="379746" y="7709"/>
                </a:lnTo>
                <a:lnTo>
                  <a:pt x="385389" y="13352"/>
                </a:lnTo>
                <a:lnTo>
                  <a:pt x="385389" y="26518"/>
                </a:lnTo>
                <a:lnTo>
                  <a:pt x="379746" y="32161"/>
                </a:lnTo>
                <a:lnTo>
                  <a:pt x="374103" y="37804"/>
                </a:lnTo>
                <a:lnTo>
                  <a:pt x="366579" y="37804"/>
                </a:lnTo>
                <a:lnTo>
                  <a:pt x="360937" y="43447"/>
                </a:lnTo>
                <a:lnTo>
                  <a:pt x="349651" y="43447"/>
                </a:lnTo>
                <a:lnTo>
                  <a:pt x="344008" y="49090"/>
                </a:lnTo>
                <a:lnTo>
                  <a:pt x="332722" y="54733"/>
                </a:lnTo>
                <a:lnTo>
                  <a:pt x="327079" y="60376"/>
                </a:lnTo>
                <a:lnTo>
                  <a:pt x="321436" y="79186"/>
                </a:lnTo>
                <a:lnTo>
                  <a:pt x="321436" y="90472"/>
                </a:lnTo>
                <a:lnTo>
                  <a:pt x="313912" y="113043"/>
                </a:lnTo>
                <a:lnTo>
                  <a:pt x="308269" y="129972"/>
                </a:lnTo>
                <a:lnTo>
                  <a:pt x="308269" y="160068"/>
                </a:lnTo>
                <a:lnTo>
                  <a:pt x="302626" y="218378"/>
                </a:lnTo>
                <a:lnTo>
                  <a:pt x="296984" y="282331"/>
                </a:lnTo>
                <a:lnTo>
                  <a:pt x="291341" y="318069"/>
                </a:lnTo>
                <a:lnTo>
                  <a:pt x="285698" y="351927"/>
                </a:lnTo>
                <a:lnTo>
                  <a:pt x="274412" y="387665"/>
                </a:lnTo>
                <a:lnTo>
                  <a:pt x="268769" y="429047"/>
                </a:lnTo>
                <a:lnTo>
                  <a:pt x="255602" y="468547"/>
                </a:lnTo>
                <a:lnTo>
                  <a:pt x="244316" y="504286"/>
                </a:lnTo>
                <a:lnTo>
                  <a:pt x="227388" y="534381"/>
                </a:lnTo>
                <a:lnTo>
                  <a:pt x="216102" y="562596"/>
                </a:lnTo>
                <a:lnTo>
                  <a:pt x="197292" y="592691"/>
                </a:lnTo>
                <a:lnTo>
                  <a:pt x="180363" y="620906"/>
                </a:lnTo>
                <a:lnTo>
                  <a:pt x="163434" y="639716"/>
                </a:lnTo>
                <a:lnTo>
                  <a:pt x="138982" y="662287"/>
                </a:lnTo>
                <a:lnTo>
                  <a:pt x="116410" y="679216"/>
                </a:lnTo>
                <a:lnTo>
                  <a:pt x="99481" y="690502"/>
                </a:lnTo>
                <a:lnTo>
                  <a:pt x="80672" y="703669"/>
                </a:lnTo>
                <a:lnTo>
                  <a:pt x="69386" y="714954"/>
                </a:lnTo>
                <a:lnTo>
                  <a:pt x="58100" y="720597"/>
                </a:lnTo>
                <a:lnTo>
                  <a:pt x="46814" y="726240"/>
                </a:lnTo>
                <a:lnTo>
                  <a:pt x="35528" y="731883"/>
                </a:lnTo>
                <a:lnTo>
                  <a:pt x="28004" y="731883"/>
                </a:lnTo>
                <a:lnTo>
                  <a:pt x="11076" y="726240"/>
                </a:lnTo>
                <a:lnTo>
                  <a:pt x="5433" y="714954"/>
                </a:lnTo>
                <a:lnTo>
                  <a:pt x="0" y="709522"/>
                </a:lnTo>
                <a:lnTo>
                  <a:pt x="22901" y="652112"/>
                </a:lnTo>
                <a:cubicBezTo>
                  <a:pt x="32191" y="616784"/>
                  <a:pt x="37070" y="580206"/>
                  <a:pt x="37070" y="542740"/>
                </a:cubicBezTo>
                <a:lnTo>
                  <a:pt x="36122" y="534381"/>
                </a:lnTo>
                <a:lnTo>
                  <a:pt x="46814" y="534381"/>
                </a:lnTo>
                <a:lnTo>
                  <a:pt x="58100" y="528738"/>
                </a:lnTo>
                <a:lnTo>
                  <a:pt x="69386" y="521214"/>
                </a:lnTo>
                <a:lnTo>
                  <a:pt x="75029" y="509928"/>
                </a:lnTo>
                <a:lnTo>
                  <a:pt x="80672" y="498643"/>
                </a:lnTo>
                <a:lnTo>
                  <a:pt x="86315" y="487357"/>
                </a:lnTo>
                <a:lnTo>
                  <a:pt x="99481" y="468547"/>
                </a:lnTo>
                <a:lnTo>
                  <a:pt x="105124" y="451618"/>
                </a:lnTo>
                <a:lnTo>
                  <a:pt x="110767" y="429047"/>
                </a:lnTo>
                <a:lnTo>
                  <a:pt x="122053" y="404594"/>
                </a:lnTo>
                <a:lnTo>
                  <a:pt x="127696" y="376379"/>
                </a:lnTo>
                <a:lnTo>
                  <a:pt x="138982" y="346284"/>
                </a:lnTo>
                <a:lnTo>
                  <a:pt x="146506" y="318069"/>
                </a:lnTo>
                <a:lnTo>
                  <a:pt x="152149" y="293617"/>
                </a:lnTo>
                <a:lnTo>
                  <a:pt x="157792" y="265402"/>
                </a:lnTo>
                <a:lnTo>
                  <a:pt x="169077" y="212735"/>
                </a:lnTo>
                <a:lnTo>
                  <a:pt x="174720" y="160068"/>
                </a:lnTo>
                <a:lnTo>
                  <a:pt x="174720" y="129972"/>
                </a:lnTo>
                <a:lnTo>
                  <a:pt x="174720" y="107400"/>
                </a:lnTo>
                <a:lnTo>
                  <a:pt x="169077" y="90472"/>
                </a:lnTo>
                <a:lnTo>
                  <a:pt x="169077" y="71662"/>
                </a:lnTo>
                <a:lnTo>
                  <a:pt x="163434" y="54733"/>
                </a:lnTo>
                <a:lnTo>
                  <a:pt x="163434" y="43447"/>
                </a:lnTo>
                <a:lnTo>
                  <a:pt x="157792" y="32161"/>
                </a:lnTo>
                <a:lnTo>
                  <a:pt x="157792" y="26518"/>
                </a:lnTo>
                <a:lnTo>
                  <a:pt x="156474" y="24761"/>
                </a:lnTo>
                <a:lnTo>
                  <a:pt x="213332" y="11026"/>
                </a:lnTo>
                <a:cubicBezTo>
                  <a:pt x="258731" y="3797"/>
                  <a:pt x="305737" y="0"/>
                  <a:pt x="353882" y="0"/>
                </a:cubicBez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任意多边形 49"/>
          <p:cNvSpPr/>
          <p:nvPr/>
        </p:nvSpPr>
        <p:spPr bwMode="auto">
          <a:xfrm>
            <a:off x="1405011" y="3315925"/>
            <a:ext cx="1210116" cy="241776"/>
          </a:xfrm>
          <a:custGeom>
            <a:avLst/>
            <a:gdLst>
              <a:gd name="connsiteX0" fmla="*/ 1000817 w 1210116"/>
              <a:gd name="connsiteY0" fmla="*/ 0 h 241776"/>
              <a:gd name="connsiteX1" fmla="*/ 1012103 w 1210116"/>
              <a:gd name="connsiteY1" fmla="*/ 0 h 241776"/>
              <a:gd name="connsiteX2" fmla="*/ 1017746 w 1210116"/>
              <a:gd name="connsiteY2" fmla="*/ 0 h 241776"/>
              <a:gd name="connsiteX3" fmla="*/ 1029032 w 1210116"/>
              <a:gd name="connsiteY3" fmla="*/ 0 h 241776"/>
              <a:gd name="connsiteX4" fmla="*/ 1042199 w 1210116"/>
              <a:gd name="connsiteY4" fmla="*/ 5643 h 241776"/>
              <a:gd name="connsiteX5" fmla="*/ 1053485 w 1210116"/>
              <a:gd name="connsiteY5" fmla="*/ 13167 h 241776"/>
              <a:gd name="connsiteX6" fmla="*/ 1070413 w 1210116"/>
              <a:gd name="connsiteY6" fmla="*/ 18810 h 241776"/>
              <a:gd name="connsiteX7" fmla="*/ 1087342 w 1210116"/>
              <a:gd name="connsiteY7" fmla="*/ 24453 h 241776"/>
              <a:gd name="connsiteX8" fmla="*/ 1106152 w 1210116"/>
              <a:gd name="connsiteY8" fmla="*/ 35739 h 241776"/>
              <a:gd name="connsiteX9" fmla="*/ 1128724 w 1210116"/>
              <a:gd name="connsiteY9" fmla="*/ 47025 h 241776"/>
              <a:gd name="connsiteX10" fmla="*/ 1151295 w 1210116"/>
              <a:gd name="connsiteY10" fmla="*/ 58310 h 241776"/>
              <a:gd name="connsiteX11" fmla="*/ 1170105 w 1210116"/>
              <a:gd name="connsiteY11" fmla="*/ 77120 h 241776"/>
              <a:gd name="connsiteX12" fmla="*/ 1181391 w 1210116"/>
              <a:gd name="connsiteY12" fmla="*/ 82763 h 241776"/>
              <a:gd name="connsiteX13" fmla="*/ 1198320 w 1210116"/>
              <a:gd name="connsiteY13" fmla="*/ 94049 h 241776"/>
              <a:gd name="connsiteX14" fmla="*/ 1210116 w 1210116"/>
              <a:gd name="connsiteY14" fmla="*/ 99105 h 241776"/>
              <a:gd name="connsiteX15" fmla="*/ 1191265 w 1210116"/>
              <a:gd name="connsiteY15" fmla="*/ 97626 h 241776"/>
              <a:gd name="connsiteX16" fmla="*/ 1050715 w 1210116"/>
              <a:gd name="connsiteY16" fmla="*/ 108652 h 241776"/>
              <a:gd name="connsiteX17" fmla="*/ 993857 w 1210116"/>
              <a:gd name="connsiteY17" fmla="*/ 122387 h 241776"/>
              <a:gd name="connsiteX18" fmla="*/ 989532 w 1210116"/>
              <a:gd name="connsiteY18" fmla="*/ 116621 h 241776"/>
              <a:gd name="connsiteX19" fmla="*/ 976365 w 1210116"/>
              <a:gd name="connsiteY19" fmla="*/ 110978 h 241776"/>
              <a:gd name="connsiteX20" fmla="*/ 965079 w 1210116"/>
              <a:gd name="connsiteY20" fmla="*/ 105335 h 241776"/>
              <a:gd name="connsiteX21" fmla="*/ 953793 w 1210116"/>
              <a:gd name="connsiteY21" fmla="*/ 105335 h 241776"/>
              <a:gd name="connsiteX22" fmla="*/ 942507 w 1210116"/>
              <a:gd name="connsiteY22" fmla="*/ 99692 h 241776"/>
              <a:gd name="connsiteX23" fmla="*/ 923698 w 1210116"/>
              <a:gd name="connsiteY23" fmla="*/ 99692 h 241776"/>
              <a:gd name="connsiteX24" fmla="*/ 906769 w 1210116"/>
              <a:gd name="connsiteY24" fmla="*/ 99692 h 241776"/>
              <a:gd name="connsiteX25" fmla="*/ 889840 w 1210116"/>
              <a:gd name="connsiteY25" fmla="*/ 99692 h 241776"/>
              <a:gd name="connsiteX26" fmla="*/ 854102 w 1210116"/>
              <a:gd name="connsiteY26" fmla="*/ 99692 h 241776"/>
              <a:gd name="connsiteX27" fmla="*/ 814601 w 1210116"/>
              <a:gd name="connsiteY27" fmla="*/ 99692 h 241776"/>
              <a:gd name="connsiteX28" fmla="*/ 773220 w 1210116"/>
              <a:gd name="connsiteY28" fmla="*/ 99692 h 241776"/>
              <a:gd name="connsiteX29" fmla="*/ 731838 w 1210116"/>
              <a:gd name="connsiteY29" fmla="*/ 105335 h 241776"/>
              <a:gd name="connsiteX30" fmla="*/ 709267 w 1210116"/>
              <a:gd name="connsiteY30" fmla="*/ 105335 h 241776"/>
              <a:gd name="connsiteX31" fmla="*/ 679171 w 1210116"/>
              <a:gd name="connsiteY31" fmla="*/ 110978 h 241776"/>
              <a:gd name="connsiteX32" fmla="*/ 650957 w 1210116"/>
              <a:gd name="connsiteY32" fmla="*/ 116621 h 241776"/>
              <a:gd name="connsiteX33" fmla="*/ 620861 w 1210116"/>
              <a:gd name="connsiteY33" fmla="*/ 116621 h 241776"/>
              <a:gd name="connsiteX34" fmla="*/ 585123 w 1210116"/>
              <a:gd name="connsiteY34" fmla="*/ 124144 h 241776"/>
              <a:gd name="connsiteX35" fmla="*/ 551265 w 1210116"/>
              <a:gd name="connsiteY35" fmla="*/ 129787 h 241776"/>
              <a:gd name="connsiteX36" fmla="*/ 515527 w 1210116"/>
              <a:gd name="connsiteY36" fmla="*/ 129787 h 241776"/>
              <a:gd name="connsiteX37" fmla="*/ 476026 w 1210116"/>
              <a:gd name="connsiteY37" fmla="*/ 135430 h 241776"/>
              <a:gd name="connsiteX38" fmla="*/ 434645 w 1210116"/>
              <a:gd name="connsiteY38" fmla="*/ 141073 h 241776"/>
              <a:gd name="connsiteX39" fmla="*/ 393263 w 1210116"/>
              <a:gd name="connsiteY39" fmla="*/ 146716 h 241776"/>
              <a:gd name="connsiteX40" fmla="*/ 357525 w 1210116"/>
              <a:gd name="connsiteY40" fmla="*/ 152359 h 241776"/>
              <a:gd name="connsiteX41" fmla="*/ 323668 w 1210116"/>
              <a:gd name="connsiteY41" fmla="*/ 152359 h 241776"/>
              <a:gd name="connsiteX42" fmla="*/ 293572 w 1210116"/>
              <a:gd name="connsiteY42" fmla="*/ 158002 h 241776"/>
              <a:gd name="connsiteX43" fmla="*/ 259714 w 1210116"/>
              <a:gd name="connsiteY43" fmla="*/ 163645 h 241776"/>
              <a:gd name="connsiteX44" fmla="*/ 201404 w 1210116"/>
              <a:gd name="connsiteY44" fmla="*/ 169288 h 241776"/>
              <a:gd name="connsiteX45" fmla="*/ 171309 w 1210116"/>
              <a:gd name="connsiteY45" fmla="*/ 176812 h 241776"/>
              <a:gd name="connsiteX46" fmla="*/ 148737 w 1210116"/>
              <a:gd name="connsiteY46" fmla="*/ 182455 h 241776"/>
              <a:gd name="connsiteX47" fmla="*/ 124284 w 1210116"/>
              <a:gd name="connsiteY47" fmla="*/ 188098 h 241776"/>
              <a:gd name="connsiteX48" fmla="*/ 101713 w 1210116"/>
              <a:gd name="connsiteY48" fmla="*/ 199383 h 241776"/>
              <a:gd name="connsiteX49" fmla="*/ 79141 w 1210116"/>
              <a:gd name="connsiteY49" fmla="*/ 205026 h 241776"/>
              <a:gd name="connsiteX50" fmla="*/ 60331 w 1210116"/>
              <a:gd name="connsiteY50" fmla="*/ 210669 h 241776"/>
              <a:gd name="connsiteX51" fmla="*/ 43403 w 1210116"/>
              <a:gd name="connsiteY51" fmla="*/ 221955 h 241776"/>
              <a:gd name="connsiteX52" fmla="*/ 32117 w 1210116"/>
              <a:gd name="connsiteY52" fmla="*/ 227598 h 241776"/>
              <a:gd name="connsiteX53" fmla="*/ 18950 w 1210116"/>
              <a:gd name="connsiteY53" fmla="*/ 235122 h 241776"/>
              <a:gd name="connsiteX54" fmla="*/ 2021 w 1210116"/>
              <a:gd name="connsiteY54" fmla="*/ 240765 h 241776"/>
              <a:gd name="connsiteX55" fmla="*/ 0 w 1210116"/>
              <a:gd name="connsiteY55" fmla="*/ 241776 h 241776"/>
              <a:gd name="connsiteX56" fmla="*/ 6972 w 1210116"/>
              <a:gd name="connsiteY56" fmla="*/ 222908 h 241776"/>
              <a:gd name="connsiteX57" fmla="*/ 36311 w 1210116"/>
              <a:gd name="connsiteY57" fmla="*/ 167132 h 241776"/>
              <a:gd name="connsiteX58" fmla="*/ 80114 w 1210116"/>
              <a:gd name="connsiteY58" fmla="*/ 110978 h 241776"/>
              <a:gd name="connsiteX59" fmla="*/ 90427 w 1210116"/>
              <a:gd name="connsiteY59" fmla="*/ 110978 h 241776"/>
              <a:gd name="connsiteX60" fmla="*/ 101713 w 1210116"/>
              <a:gd name="connsiteY60" fmla="*/ 110978 h 241776"/>
              <a:gd name="connsiteX61" fmla="*/ 112999 w 1210116"/>
              <a:gd name="connsiteY61" fmla="*/ 110978 h 241776"/>
              <a:gd name="connsiteX62" fmla="*/ 129927 w 1210116"/>
              <a:gd name="connsiteY62" fmla="*/ 110978 h 241776"/>
              <a:gd name="connsiteX63" fmla="*/ 148737 w 1210116"/>
              <a:gd name="connsiteY63" fmla="*/ 105335 h 241776"/>
              <a:gd name="connsiteX64" fmla="*/ 176952 w 1210116"/>
              <a:gd name="connsiteY64" fmla="*/ 105335 h 241776"/>
              <a:gd name="connsiteX65" fmla="*/ 207047 w 1210116"/>
              <a:gd name="connsiteY65" fmla="*/ 99692 h 241776"/>
              <a:gd name="connsiteX66" fmla="*/ 240905 w 1210116"/>
              <a:gd name="connsiteY66" fmla="*/ 99692 h 241776"/>
              <a:gd name="connsiteX67" fmla="*/ 276643 w 1210116"/>
              <a:gd name="connsiteY67" fmla="*/ 94049 h 241776"/>
              <a:gd name="connsiteX68" fmla="*/ 351882 w 1210116"/>
              <a:gd name="connsiteY68" fmla="*/ 88406 h 241776"/>
              <a:gd name="connsiteX69" fmla="*/ 434645 w 1210116"/>
              <a:gd name="connsiteY69" fmla="*/ 77120 h 241776"/>
              <a:gd name="connsiteX70" fmla="*/ 509884 w 1210116"/>
              <a:gd name="connsiteY70" fmla="*/ 71477 h 241776"/>
              <a:gd name="connsiteX71" fmla="*/ 592647 w 1210116"/>
              <a:gd name="connsiteY71" fmla="*/ 58310 h 241776"/>
              <a:gd name="connsiteX72" fmla="*/ 632147 w 1210116"/>
              <a:gd name="connsiteY72" fmla="*/ 52668 h 241776"/>
              <a:gd name="connsiteX73" fmla="*/ 667885 w 1210116"/>
              <a:gd name="connsiteY73" fmla="*/ 52668 h 241776"/>
              <a:gd name="connsiteX74" fmla="*/ 703624 w 1210116"/>
              <a:gd name="connsiteY74" fmla="*/ 47025 h 241776"/>
              <a:gd name="connsiteX75" fmla="*/ 731838 w 1210116"/>
              <a:gd name="connsiteY75" fmla="*/ 47025 h 241776"/>
              <a:gd name="connsiteX76" fmla="*/ 767577 w 1210116"/>
              <a:gd name="connsiteY76" fmla="*/ 41382 h 241776"/>
              <a:gd name="connsiteX77" fmla="*/ 795792 w 1210116"/>
              <a:gd name="connsiteY77" fmla="*/ 41382 h 241776"/>
              <a:gd name="connsiteX78" fmla="*/ 848459 w 1210116"/>
              <a:gd name="connsiteY78" fmla="*/ 35739 h 241776"/>
              <a:gd name="connsiteX79" fmla="*/ 872911 w 1210116"/>
              <a:gd name="connsiteY79" fmla="*/ 35739 h 241776"/>
              <a:gd name="connsiteX80" fmla="*/ 895483 w 1210116"/>
              <a:gd name="connsiteY80" fmla="*/ 30096 h 241776"/>
              <a:gd name="connsiteX81" fmla="*/ 912412 w 1210116"/>
              <a:gd name="connsiteY81" fmla="*/ 30096 h 241776"/>
              <a:gd name="connsiteX82" fmla="*/ 931222 w 1210116"/>
              <a:gd name="connsiteY82" fmla="*/ 24453 h 241776"/>
              <a:gd name="connsiteX83" fmla="*/ 942507 w 1210116"/>
              <a:gd name="connsiteY83" fmla="*/ 24453 h 241776"/>
              <a:gd name="connsiteX84" fmla="*/ 953793 w 1210116"/>
              <a:gd name="connsiteY84" fmla="*/ 18810 h 241776"/>
              <a:gd name="connsiteX85" fmla="*/ 959436 w 1210116"/>
              <a:gd name="connsiteY85" fmla="*/ 18810 h 241776"/>
              <a:gd name="connsiteX86" fmla="*/ 965079 w 1210116"/>
              <a:gd name="connsiteY86" fmla="*/ 13167 h 241776"/>
              <a:gd name="connsiteX87" fmla="*/ 976365 w 1210116"/>
              <a:gd name="connsiteY87" fmla="*/ 5643 h 241776"/>
              <a:gd name="connsiteX88" fmla="*/ 989532 w 1210116"/>
              <a:gd name="connsiteY88" fmla="*/ 5643 h 241776"/>
              <a:gd name="connsiteX89" fmla="*/ 1000817 w 1210116"/>
              <a:gd name="connsiteY89" fmla="*/ 0 h 24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210116" h="241776">
                <a:moveTo>
                  <a:pt x="1000817" y="0"/>
                </a:moveTo>
                <a:lnTo>
                  <a:pt x="1012103" y="0"/>
                </a:lnTo>
                <a:lnTo>
                  <a:pt x="1017746" y="0"/>
                </a:lnTo>
                <a:lnTo>
                  <a:pt x="1029032" y="0"/>
                </a:lnTo>
                <a:lnTo>
                  <a:pt x="1042199" y="5643"/>
                </a:lnTo>
                <a:lnTo>
                  <a:pt x="1053485" y="13167"/>
                </a:lnTo>
                <a:lnTo>
                  <a:pt x="1070413" y="18810"/>
                </a:lnTo>
                <a:lnTo>
                  <a:pt x="1087342" y="24453"/>
                </a:lnTo>
                <a:lnTo>
                  <a:pt x="1106152" y="35739"/>
                </a:lnTo>
                <a:lnTo>
                  <a:pt x="1128724" y="47025"/>
                </a:lnTo>
                <a:lnTo>
                  <a:pt x="1151295" y="58310"/>
                </a:lnTo>
                <a:lnTo>
                  <a:pt x="1170105" y="77120"/>
                </a:lnTo>
                <a:lnTo>
                  <a:pt x="1181391" y="82763"/>
                </a:lnTo>
                <a:lnTo>
                  <a:pt x="1198320" y="94049"/>
                </a:lnTo>
                <a:lnTo>
                  <a:pt x="1210116" y="99105"/>
                </a:lnTo>
                <a:lnTo>
                  <a:pt x="1191265" y="97626"/>
                </a:lnTo>
                <a:cubicBezTo>
                  <a:pt x="1143120" y="97626"/>
                  <a:pt x="1096114" y="101423"/>
                  <a:pt x="1050715" y="108652"/>
                </a:cubicBezTo>
                <a:lnTo>
                  <a:pt x="993857" y="122387"/>
                </a:lnTo>
                <a:lnTo>
                  <a:pt x="989532" y="116621"/>
                </a:lnTo>
                <a:lnTo>
                  <a:pt x="976365" y="110978"/>
                </a:lnTo>
                <a:lnTo>
                  <a:pt x="965079" y="105335"/>
                </a:lnTo>
                <a:lnTo>
                  <a:pt x="953793" y="105335"/>
                </a:lnTo>
                <a:lnTo>
                  <a:pt x="942507" y="99692"/>
                </a:lnTo>
                <a:lnTo>
                  <a:pt x="923698" y="99692"/>
                </a:lnTo>
                <a:lnTo>
                  <a:pt x="906769" y="99692"/>
                </a:lnTo>
                <a:lnTo>
                  <a:pt x="889840" y="99692"/>
                </a:lnTo>
                <a:lnTo>
                  <a:pt x="854102" y="99692"/>
                </a:lnTo>
                <a:lnTo>
                  <a:pt x="814601" y="99692"/>
                </a:lnTo>
                <a:lnTo>
                  <a:pt x="773220" y="99692"/>
                </a:lnTo>
                <a:lnTo>
                  <a:pt x="731838" y="105335"/>
                </a:lnTo>
                <a:lnTo>
                  <a:pt x="709267" y="105335"/>
                </a:lnTo>
                <a:lnTo>
                  <a:pt x="679171" y="110978"/>
                </a:lnTo>
                <a:lnTo>
                  <a:pt x="650957" y="116621"/>
                </a:lnTo>
                <a:lnTo>
                  <a:pt x="620861" y="116621"/>
                </a:lnTo>
                <a:lnTo>
                  <a:pt x="585123" y="124144"/>
                </a:lnTo>
                <a:lnTo>
                  <a:pt x="551265" y="129787"/>
                </a:lnTo>
                <a:lnTo>
                  <a:pt x="515527" y="129787"/>
                </a:lnTo>
                <a:lnTo>
                  <a:pt x="476026" y="135430"/>
                </a:lnTo>
                <a:lnTo>
                  <a:pt x="434645" y="141073"/>
                </a:lnTo>
                <a:lnTo>
                  <a:pt x="393263" y="146716"/>
                </a:lnTo>
                <a:lnTo>
                  <a:pt x="357525" y="152359"/>
                </a:lnTo>
                <a:lnTo>
                  <a:pt x="323668" y="152359"/>
                </a:lnTo>
                <a:lnTo>
                  <a:pt x="293572" y="158002"/>
                </a:lnTo>
                <a:lnTo>
                  <a:pt x="259714" y="163645"/>
                </a:lnTo>
                <a:lnTo>
                  <a:pt x="201404" y="169288"/>
                </a:lnTo>
                <a:lnTo>
                  <a:pt x="171309" y="176812"/>
                </a:lnTo>
                <a:lnTo>
                  <a:pt x="148737" y="182455"/>
                </a:lnTo>
                <a:lnTo>
                  <a:pt x="124284" y="188098"/>
                </a:lnTo>
                <a:lnTo>
                  <a:pt x="101713" y="199383"/>
                </a:lnTo>
                <a:lnTo>
                  <a:pt x="79141" y="205026"/>
                </a:lnTo>
                <a:lnTo>
                  <a:pt x="60331" y="210669"/>
                </a:lnTo>
                <a:lnTo>
                  <a:pt x="43403" y="221955"/>
                </a:lnTo>
                <a:lnTo>
                  <a:pt x="32117" y="227598"/>
                </a:lnTo>
                <a:lnTo>
                  <a:pt x="18950" y="235122"/>
                </a:lnTo>
                <a:lnTo>
                  <a:pt x="2021" y="240765"/>
                </a:lnTo>
                <a:lnTo>
                  <a:pt x="0" y="241776"/>
                </a:lnTo>
                <a:lnTo>
                  <a:pt x="6972" y="222908"/>
                </a:lnTo>
                <a:cubicBezTo>
                  <a:pt x="15470" y="203898"/>
                  <a:pt x="25273" y="185289"/>
                  <a:pt x="36311" y="167132"/>
                </a:cubicBezTo>
                <a:lnTo>
                  <a:pt x="80114" y="110978"/>
                </a:lnTo>
                <a:lnTo>
                  <a:pt x="90427" y="110978"/>
                </a:lnTo>
                <a:lnTo>
                  <a:pt x="101713" y="110978"/>
                </a:lnTo>
                <a:lnTo>
                  <a:pt x="112999" y="110978"/>
                </a:lnTo>
                <a:lnTo>
                  <a:pt x="129927" y="110978"/>
                </a:lnTo>
                <a:lnTo>
                  <a:pt x="148737" y="105335"/>
                </a:lnTo>
                <a:lnTo>
                  <a:pt x="176952" y="105335"/>
                </a:lnTo>
                <a:lnTo>
                  <a:pt x="207047" y="99692"/>
                </a:lnTo>
                <a:lnTo>
                  <a:pt x="240905" y="99692"/>
                </a:lnTo>
                <a:lnTo>
                  <a:pt x="276643" y="94049"/>
                </a:lnTo>
                <a:lnTo>
                  <a:pt x="351882" y="88406"/>
                </a:lnTo>
                <a:lnTo>
                  <a:pt x="434645" y="77120"/>
                </a:lnTo>
                <a:lnTo>
                  <a:pt x="509884" y="71477"/>
                </a:lnTo>
                <a:lnTo>
                  <a:pt x="592647" y="58310"/>
                </a:lnTo>
                <a:lnTo>
                  <a:pt x="632147" y="52668"/>
                </a:lnTo>
                <a:lnTo>
                  <a:pt x="667885" y="52668"/>
                </a:lnTo>
                <a:lnTo>
                  <a:pt x="703624" y="47025"/>
                </a:lnTo>
                <a:lnTo>
                  <a:pt x="731838" y="47025"/>
                </a:lnTo>
                <a:lnTo>
                  <a:pt x="767577" y="41382"/>
                </a:lnTo>
                <a:lnTo>
                  <a:pt x="795792" y="41382"/>
                </a:lnTo>
                <a:lnTo>
                  <a:pt x="848459" y="35739"/>
                </a:lnTo>
                <a:lnTo>
                  <a:pt x="872911" y="35739"/>
                </a:lnTo>
                <a:lnTo>
                  <a:pt x="895483" y="30096"/>
                </a:lnTo>
                <a:lnTo>
                  <a:pt x="912412" y="30096"/>
                </a:lnTo>
                <a:lnTo>
                  <a:pt x="931222" y="24453"/>
                </a:lnTo>
                <a:lnTo>
                  <a:pt x="942507" y="24453"/>
                </a:lnTo>
                <a:lnTo>
                  <a:pt x="953793" y="18810"/>
                </a:lnTo>
                <a:lnTo>
                  <a:pt x="959436" y="18810"/>
                </a:lnTo>
                <a:lnTo>
                  <a:pt x="965079" y="13167"/>
                </a:lnTo>
                <a:lnTo>
                  <a:pt x="976365" y="5643"/>
                </a:lnTo>
                <a:lnTo>
                  <a:pt x="989532" y="5643"/>
                </a:lnTo>
                <a:lnTo>
                  <a:pt x="1000817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任意多边形 52"/>
          <p:cNvSpPr/>
          <p:nvPr/>
        </p:nvSpPr>
        <p:spPr bwMode="auto">
          <a:xfrm>
            <a:off x="1284769" y="2779848"/>
            <a:ext cx="200356" cy="799413"/>
          </a:xfrm>
          <a:custGeom>
            <a:avLst/>
            <a:gdLst>
              <a:gd name="connsiteX0" fmla="*/ 41381 w 200356"/>
              <a:gd name="connsiteY0" fmla="*/ 0 h 799413"/>
              <a:gd name="connsiteX1" fmla="*/ 52667 w 200356"/>
              <a:gd name="connsiteY1" fmla="*/ 0 h 799413"/>
              <a:gd name="connsiteX2" fmla="*/ 63953 w 200356"/>
              <a:gd name="connsiteY2" fmla="*/ 0 h 799413"/>
              <a:gd name="connsiteX3" fmla="*/ 88406 w 200356"/>
              <a:gd name="connsiteY3" fmla="*/ 5643 h 799413"/>
              <a:gd name="connsiteX4" fmla="*/ 110977 w 200356"/>
              <a:gd name="connsiteY4" fmla="*/ 5643 h 799413"/>
              <a:gd name="connsiteX5" fmla="*/ 133549 w 200356"/>
              <a:gd name="connsiteY5" fmla="*/ 5643 h 799413"/>
              <a:gd name="connsiteX6" fmla="*/ 169288 w 200356"/>
              <a:gd name="connsiteY6" fmla="*/ 11286 h 799413"/>
              <a:gd name="connsiteX7" fmla="*/ 169288 w 200356"/>
              <a:gd name="connsiteY7" fmla="*/ 86525 h 799413"/>
              <a:gd name="connsiteX8" fmla="*/ 169288 w 200356"/>
              <a:gd name="connsiteY8" fmla="*/ 150478 h 799413"/>
              <a:gd name="connsiteX9" fmla="*/ 169288 w 200356"/>
              <a:gd name="connsiteY9" fmla="*/ 216312 h 799413"/>
              <a:gd name="connsiteX10" fmla="*/ 169288 w 200356"/>
              <a:gd name="connsiteY10" fmla="*/ 274622 h 799413"/>
              <a:gd name="connsiteX11" fmla="*/ 169288 w 200356"/>
              <a:gd name="connsiteY11" fmla="*/ 332932 h 799413"/>
              <a:gd name="connsiteX12" fmla="*/ 169288 w 200356"/>
              <a:gd name="connsiteY12" fmla="*/ 379957 h 799413"/>
              <a:gd name="connsiteX13" fmla="*/ 169288 w 200356"/>
              <a:gd name="connsiteY13" fmla="*/ 425100 h 799413"/>
              <a:gd name="connsiteX14" fmla="*/ 169288 w 200356"/>
              <a:gd name="connsiteY14" fmla="*/ 466481 h 799413"/>
              <a:gd name="connsiteX15" fmla="*/ 169288 w 200356"/>
              <a:gd name="connsiteY15" fmla="*/ 502220 h 799413"/>
              <a:gd name="connsiteX16" fmla="*/ 174931 w 200356"/>
              <a:gd name="connsiteY16" fmla="*/ 536077 h 799413"/>
              <a:gd name="connsiteX17" fmla="*/ 174931 w 200356"/>
              <a:gd name="connsiteY17" fmla="*/ 560530 h 799413"/>
              <a:gd name="connsiteX18" fmla="*/ 174931 w 200356"/>
              <a:gd name="connsiteY18" fmla="*/ 583102 h 799413"/>
              <a:gd name="connsiteX19" fmla="*/ 174931 w 200356"/>
              <a:gd name="connsiteY19" fmla="*/ 601911 h 799413"/>
              <a:gd name="connsiteX20" fmla="*/ 174931 w 200356"/>
              <a:gd name="connsiteY20" fmla="*/ 618840 h 799413"/>
              <a:gd name="connsiteX21" fmla="*/ 180573 w 200356"/>
              <a:gd name="connsiteY21" fmla="*/ 624483 h 799413"/>
              <a:gd name="connsiteX22" fmla="*/ 180573 w 200356"/>
              <a:gd name="connsiteY22" fmla="*/ 630126 h 799413"/>
              <a:gd name="connsiteX23" fmla="*/ 186216 w 200356"/>
              <a:gd name="connsiteY23" fmla="*/ 635769 h 799413"/>
              <a:gd name="connsiteX24" fmla="*/ 191859 w 200356"/>
              <a:gd name="connsiteY24" fmla="*/ 641412 h 799413"/>
              <a:gd name="connsiteX25" fmla="*/ 199383 w 200356"/>
              <a:gd name="connsiteY25" fmla="*/ 647055 h 799413"/>
              <a:gd name="connsiteX26" fmla="*/ 200356 w 200356"/>
              <a:gd name="connsiteY26" fmla="*/ 647055 h 799413"/>
              <a:gd name="connsiteX27" fmla="*/ 156553 w 200356"/>
              <a:gd name="connsiteY27" fmla="*/ 703209 h 799413"/>
              <a:gd name="connsiteX28" fmla="*/ 127214 w 200356"/>
              <a:gd name="connsiteY28" fmla="*/ 758985 h 799413"/>
              <a:gd name="connsiteX29" fmla="*/ 120242 w 200356"/>
              <a:gd name="connsiteY29" fmla="*/ 777853 h 799413"/>
              <a:gd name="connsiteX30" fmla="*/ 110977 w 200356"/>
              <a:gd name="connsiteY30" fmla="*/ 782485 h 799413"/>
              <a:gd name="connsiteX31" fmla="*/ 105335 w 200356"/>
              <a:gd name="connsiteY31" fmla="*/ 788128 h 799413"/>
              <a:gd name="connsiteX32" fmla="*/ 88406 w 200356"/>
              <a:gd name="connsiteY32" fmla="*/ 799413 h 799413"/>
              <a:gd name="connsiteX33" fmla="*/ 80882 w 200356"/>
              <a:gd name="connsiteY33" fmla="*/ 799413 h 799413"/>
              <a:gd name="connsiteX34" fmla="*/ 75239 w 200356"/>
              <a:gd name="connsiteY34" fmla="*/ 799413 h 799413"/>
              <a:gd name="connsiteX35" fmla="*/ 69596 w 200356"/>
              <a:gd name="connsiteY35" fmla="*/ 799413 h 799413"/>
              <a:gd name="connsiteX36" fmla="*/ 63953 w 200356"/>
              <a:gd name="connsiteY36" fmla="*/ 799413 h 799413"/>
              <a:gd name="connsiteX37" fmla="*/ 58310 w 200356"/>
              <a:gd name="connsiteY37" fmla="*/ 793771 h 799413"/>
              <a:gd name="connsiteX38" fmla="*/ 52667 w 200356"/>
              <a:gd name="connsiteY38" fmla="*/ 788128 h 799413"/>
              <a:gd name="connsiteX39" fmla="*/ 47024 w 200356"/>
              <a:gd name="connsiteY39" fmla="*/ 782485 h 799413"/>
              <a:gd name="connsiteX40" fmla="*/ 41381 w 200356"/>
              <a:gd name="connsiteY40" fmla="*/ 776842 h 799413"/>
              <a:gd name="connsiteX41" fmla="*/ 35739 w 200356"/>
              <a:gd name="connsiteY41" fmla="*/ 763675 h 799413"/>
              <a:gd name="connsiteX42" fmla="*/ 22572 w 200356"/>
              <a:gd name="connsiteY42" fmla="*/ 758032 h 799413"/>
              <a:gd name="connsiteX43" fmla="*/ 16929 w 200356"/>
              <a:gd name="connsiteY43" fmla="*/ 746746 h 799413"/>
              <a:gd name="connsiteX44" fmla="*/ 11286 w 200356"/>
              <a:gd name="connsiteY44" fmla="*/ 741103 h 799413"/>
              <a:gd name="connsiteX45" fmla="*/ 5643 w 200356"/>
              <a:gd name="connsiteY45" fmla="*/ 729817 h 799413"/>
              <a:gd name="connsiteX46" fmla="*/ 0 w 200356"/>
              <a:gd name="connsiteY46" fmla="*/ 718532 h 799413"/>
              <a:gd name="connsiteX47" fmla="*/ 0 w 200356"/>
              <a:gd name="connsiteY47" fmla="*/ 705365 h 799413"/>
              <a:gd name="connsiteX48" fmla="*/ 0 w 200356"/>
              <a:gd name="connsiteY48" fmla="*/ 699722 h 799413"/>
              <a:gd name="connsiteX49" fmla="*/ 11286 w 200356"/>
              <a:gd name="connsiteY49" fmla="*/ 688436 h 799413"/>
              <a:gd name="connsiteX50" fmla="*/ 16929 w 200356"/>
              <a:gd name="connsiteY50" fmla="*/ 671507 h 799413"/>
              <a:gd name="connsiteX51" fmla="*/ 35739 w 200356"/>
              <a:gd name="connsiteY51" fmla="*/ 647055 h 799413"/>
              <a:gd name="connsiteX52" fmla="*/ 41381 w 200356"/>
              <a:gd name="connsiteY52" fmla="*/ 635769 h 799413"/>
              <a:gd name="connsiteX53" fmla="*/ 47024 w 200356"/>
              <a:gd name="connsiteY53" fmla="*/ 624483 h 799413"/>
              <a:gd name="connsiteX54" fmla="*/ 52667 w 200356"/>
              <a:gd name="connsiteY54" fmla="*/ 613197 h 799413"/>
              <a:gd name="connsiteX55" fmla="*/ 52667 w 200356"/>
              <a:gd name="connsiteY55" fmla="*/ 601911 h 799413"/>
              <a:gd name="connsiteX56" fmla="*/ 58310 w 200356"/>
              <a:gd name="connsiteY56" fmla="*/ 588745 h 799413"/>
              <a:gd name="connsiteX57" fmla="*/ 58310 w 200356"/>
              <a:gd name="connsiteY57" fmla="*/ 571816 h 799413"/>
              <a:gd name="connsiteX58" fmla="*/ 63953 w 200356"/>
              <a:gd name="connsiteY58" fmla="*/ 560530 h 799413"/>
              <a:gd name="connsiteX59" fmla="*/ 63953 w 200356"/>
              <a:gd name="connsiteY59" fmla="*/ 541720 h 799413"/>
              <a:gd name="connsiteX60" fmla="*/ 63953 w 200356"/>
              <a:gd name="connsiteY60" fmla="*/ 519149 h 799413"/>
              <a:gd name="connsiteX61" fmla="*/ 69596 w 200356"/>
              <a:gd name="connsiteY61" fmla="*/ 502220 h 799413"/>
              <a:gd name="connsiteX62" fmla="*/ 69596 w 200356"/>
              <a:gd name="connsiteY62" fmla="*/ 477767 h 799413"/>
              <a:gd name="connsiteX63" fmla="*/ 69596 w 200356"/>
              <a:gd name="connsiteY63" fmla="*/ 449553 h 799413"/>
              <a:gd name="connsiteX64" fmla="*/ 75239 w 200356"/>
              <a:gd name="connsiteY64" fmla="*/ 425100 h 799413"/>
              <a:gd name="connsiteX65" fmla="*/ 75239 w 200356"/>
              <a:gd name="connsiteY65" fmla="*/ 396885 h 799413"/>
              <a:gd name="connsiteX66" fmla="*/ 75239 w 200356"/>
              <a:gd name="connsiteY66" fmla="*/ 366790 h 799413"/>
              <a:gd name="connsiteX67" fmla="*/ 75239 w 200356"/>
              <a:gd name="connsiteY67" fmla="*/ 308480 h 799413"/>
              <a:gd name="connsiteX68" fmla="*/ 75239 w 200356"/>
              <a:gd name="connsiteY68" fmla="*/ 261455 h 799413"/>
              <a:gd name="connsiteX69" fmla="*/ 69596 w 200356"/>
              <a:gd name="connsiteY69" fmla="*/ 216312 h 799413"/>
              <a:gd name="connsiteX70" fmla="*/ 69596 w 200356"/>
              <a:gd name="connsiteY70" fmla="*/ 174931 h 799413"/>
              <a:gd name="connsiteX71" fmla="*/ 63953 w 200356"/>
              <a:gd name="connsiteY71" fmla="*/ 139192 h 799413"/>
              <a:gd name="connsiteX72" fmla="*/ 63953 w 200356"/>
              <a:gd name="connsiteY72" fmla="*/ 127906 h 799413"/>
              <a:gd name="connsiteX73" fmla="*/ 58310 w 200356"/>
              <a:gd name="connsiteY73" fmla="*/ 116620 h 799413"/>
              <a:gd name="connsiteX74" fmla="*/ 52667 w 200356"/>
              <a:gd name="connsiteY74" fmla="*/ 105335 h 799413"/>
              <a:gd name="connsiteX75" fmla="*/ 52667 w 200356"/>
              <a:gd name="connsiteY75" fmla="*/ 92168 h 799413"/>
              <a:gd name="connsiteX76" fmla="*/ 47024 w 200356"/>
              <a:gd name="connsiteY76" fmla="*/ 80882 h 799413"/>
              <a:gd name="connsiteX77" fmla="*/ 41381 w 200356"/>
              <a:gd name="connsiteY77" fmla="*/ 75239 h 799413"/>
              <a:gd name="connsiteX78" fmla="*/ 35739 w 200356"/>
              <a:gd name="connsiteY78" fmla="*/ 63953 h 799413"/>
              <a:gd name="connsiteX79" fmla="*/ 30096 w 200356"/>
              <a:gd name="connsiteY79" fmla="*/ 52667 h 799413"/>
              <a:gd name="connsiteX80" fmla="*/ 22572 w 200356"/>
              <a:gd name="connsiteY80" fmla="*/ 41381 h 799413"/>
              <a:gd name="connsiteX81" fmla="*/ 22572 w 200356"/>
              <a:gd name="connsiteY81" fmla="*/ 33858 h 799413"/>
              <a:gd name="connsiteX82" fmla="*/ 22572 w 200356"/>
              <a:gd name="connsiteY82" fmla="*/ 16929 h 799413"/>
              <a:gd name="connsiteX83" fmla="*/ 22572 w 200356"/>
              <a:gd name="connsiteY83" fmla="*/ 5643 h 799413"/>
              <a:gd name="connsiteX84" fmla="*/ 30096 w 200356"/>
              <a:gd name="connsiteY84" fmla="*/ 5643 h 799413"/>
              <a:gd name="connsiteX85" fmla="*/ 41381 w 200356"/>
              <a:gd name="connsiteY85" fmla="*/ 0 h 79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00356" h="799413">
                <a:moveTo>
                  <a:pt x="41381" y="0"/>
                </a:moveTo>
                <a:lnTo>
                  <a:pt x="52667" y="0"/>
                </a:lnTo>
                <a:lnTo>
                  <a:pt x="63953" y="0"/>
                </a:lnTo>
                <a:lnTo>
                  <a:pt x="88406" y="5643"/>
                </a:lnTo>
                <a:lnTo>
                  <a:pt x="110977" y="5643"/>
                </a:lnTo>
                <a:lnTo>
                  <a:pt x="133549" y="5643"/>
                </a:lnTo>
                <a:lnTo>
                  <a:pt x="169288" y="11286"/>
                </a:lnTo>
                <a:lnTo>
                  <a:pt x="169288" y="86525"/>
                </a:lnTo>
                <a:lnTo>
                  <a:pt x="169288" y="150478"/>
                </a:lnTo>
                <a:lnTo>
                  <a:pt x="169288" y="216312"/>
                </a:lnTo>
                <a:lnTo>
                  <a:pt x="169288" y="274622"/>
                </a:lnTo>
                <a:lnTo>
                  <a:pt x="169288" y="332932"/>
                </a:lnTo>
                <a:lnTo>
                  <a:pt x="169288" y="379957"/>
                </a:lnTo>
                <a:lnTo>
                  <a:pt x="169288" y="425100"/>
                </a:lnTo>
                <a:lnTo>
                  <a:pt x="169288" y="466481"/>
                </a:lnTo>
                <a:lnTo>
                  <a:pt x="169288" y="502220"/>
                </a:lnTo>
                <a:lnTo>
                  <a:pt x="174931" y="536077"/>
                </a:lnTo>
                <a:lnTo>
                  <a:pt x="174931" y="560530"/>
                </a:lnTo>
                <a:lnTo>
                  <a:pt x="174931" y="583102"/>
                </a:lnTo>
                <a:lnTo>
                  <a:pt x="174931" y="601911"/>
                </a:lnTo>
                <a:lnTo>
                  <a:pt x="174931" y="618840"/>
                </a:lnTo>
                <a:lnTo>
                  <a:pt x="180573" y="624483"/>
                </a:lnTo>
                <a:lnTo>
                  <a:pt x="180573" y="630126"/>
                </a:lnTo>
                <a:lnTo>
                  <a:pt x="186216" y="635769"/>
                </a:lnTo>
                <a:lnTo>
                  <a:pt x="191859" y="641412"/>
                </a:lnTo>
                <a:lnTo>
                  <a:pt x="199383" y="647055"/>
                </a:lnTo>
                <a:lnTo>
                  <a:pt x="200356" y="647055"/>
                </a:lnTo>
                <a:lnTo>
                  <a:pt x="156553" y="703209"/>
                </a:lnTo>
                <a:cubicBezTo>
                  <a:pt x="145515" y="721366"/>
                  <a:pt x="135712" y="739975"/>
                  <a:pt x="127214" y="758985"/>
                </a:cubicBezTo>
                <a:lnTo>
                  <a:pt x="120242" y="777853"/>
                </a:lnTo>
                <a:lnTo>
                  <a:pt x="110977" y="782485"/>
                </a:lnTo>
                <a:lnTo>
                  <a:pt x="105335" y="788128"/>
                </a:lnTo>
                <a:lnTo>
                  <a:pt x="88406" y="799413"/>
                </a:lnTo>
                <a:lnTo>
                  <a:pt x="80882" y="799413"/>
                </a:lnTo>
                <a:lnTo>
                  <a:pt x="75239" y="799413"/>
                </a:lnTo>
                <a:lnTo>
                  <a:pt x="69596" y="799413"/>
                </a:lnTo>
                <a:lnTo>
                  <a:pt x="63953" y="799413"/>
                </a:lnTo>
                <a:lnTo>
                  <a:pt x="58310" y="793771"/>
                </a:lnTo>
                <a:lnTo>
                  <a:pt x="52667" y="788128"/>
                </a:lnTo>
                <a:lnTo>
                  <a:pt x="47024" y="782485"/>
                </a:lnTo>
                <a:lnTo>
                  <a:pt x="41381" y="776842"/>
                </a:lnTo>
                <a:lnTo>
                  <a:pt x="35739" y="763675"/>
                </a:lnTo>
                <a:lnTo>
                  <a:pt x="22572" y="758032"/>
                </a:lnTo>
                <a:lnTo>
                  <a:pt x="16929" y="746746"/>
                </a:lnTo>
                <a:lnTo>
                  <a:pt x="11286" y="741103"/>
                </a:lnTo>
                <a:lnTo>
                  <a:pt x="5643" y="729817"/>
                </a:lnTo>
                <a:lnTo>
                  <a:pt x="0" y="718532"/>
                </a:lnTo>
                <a:lnTo>
                  <a:pt x="0" y="705365"/>
                </a:lnTo>
                <a:lnTo>
                  <a:pt x="0" y="699722"/>
                </a:lnTo>
                <a:lnTo>
                  <a:pt x="11286" y="688436"/>
                </a:lnTo>
                <a:lnTo>
                  <a:pt x="16929" y="671507"/>
                </a:lnTo>
                <a:lnTo>
                  <a:pt x="35739" y="647055"/>
                </a:lnTo>
                <a:lnTo>
                  <a:pt x="41381" y="635769"/>
                </a:lnTo>
                <a:lnTo>
                  <a:pt x="47024" y="624483"/>
                </a:lnTo>
                <a:lnTo>
                  <a:pt x="52667" y="613197"/>
                </a:lnTo>
                <a:lnTo>
                  <a:pt x="52667" y="601911"/>
                </a:lnTo>
                <a:lnTo>
                  <a:pt x="58310" y="588745"/>
                </a:lnTo>
                <a:lnTo>
                  <a:pt x="58310" y="571816"/>
                </a:lnTo>
                <a:lnTo>
                  <a:pt x="63953" y="560530"/>
                </a:lnTo>
                <a:lnTo>
                  <a:pt x="63953" y="541720"/>
                </a:lnTo>
                <a:lnTo>
                  <a:pt x="63953" y="519149"/>
                </a:lnTo>
                <a:lnTo>
                  <a:pt x="69596" y="502220"/>
                </a:lnTo>
                <a:lnTo>
                  <a:pt x="69596" y="477767"/>
                </a:lnTo>
                <a:lnTo>
                  <a:pt x="69596" y="449553"/>
                </a:lnTo>
                <a:lnTo>
                  <a:pt x="75239" y="425100"/>
                </a:lnTo>
                <a:lnTo>
                  <a:pt x="75239" y="396885"/>
                </a:lnTo>
                <a:lnTo>
                  <a:pt x="75239" y="366790"/>
                </a:lnTo>
                <a:lnTo>
                  <a:pt x="75239" y="308480"/>
                </a:lnTo>
                <a:lnTo>
                  <a:pt x="75239" y="261455"/>
                </a:lnTo>
                <a:lnTo>
                  <a:pt x="69596" y="216312"/>
                </a:lnTo>
                <a:lnTo>
                  <a:pt x="69596" y="174931"/>
                </a:lnTo>
                <a:lnTo>
                  <a:pt x="63953" y="139192"/>
                </a:lnTo>
                <a:lnTo>
                  <a:pt x="63953" y="127906"/>
                </a:lnTo>
                <a:lnTo>
                  <a:pt x="58310" y="116620"/>
                </a:lnTo>
                <a:lnTo>
                  <a:pt x="52667" y="105335"/>
                </a:lnTo>
                <a:lnTo>
                  <a:pt x="52667" y="92168"/>
                </a:lnTo>
                <a:lnTo>
                  <a:pt x="47024" y="80882"/>
                </a:lnTo>
                <a:lnTo>
                  <a:pt x="41381" y="75239"/>
                </a:lnTo>
                <a:lnTo>
                  <a:pt x="35739" y="63953"/>
                </a:lnTo>
                <a:lnTo>
                  <a:pt x="30096" y="52667"/>
                </a:lnTo>
                <a:lnTo>
                  <a:pt x="22572" y="41381"/>
                </a:lnTo>
                <a:lnTo>
                  <a:pt x="22572" y="33858"/>
                </a:lnTo>
                <a:lnTo>
                  <a:pt x="22572" y="16929"/>
                </a:lnTo>
                <a:lnTo>
                  <a:pt x="22572" y="5643"/>
                </a:lnTo>
                <a:lnTo>
                  <a:pt x="30096" y="5643"/>
                </a:lnTo>
                <a:lnTo>
                  <a:pt x="41381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8"/>
          <p:cNvSpPr txBox="1"/>
          <p:nvPr/>
        </p:nvSpPr>
        <p:spPr>
          <a:xfrm>
            <a:off x="3275856" y="2665726"/>
            <a:ext cx="5400600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起笔时稍重，每一个折处向右稍按一下，最后收笔微顿，再出钩。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83569" y="1347614"/>
            <a:ext cx="2520279" cy="817842"/>
            <a:chOff x="844103" y="1158947"/>
            <a:chExt cx="2754029" cy="817842"/>
          </a:xfrm>
        </p:grpSpPr>
        <p:pic>
          <p:nvPicPr>
            <p:cNvPr id="62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812196" y="190854"/>
              <a:ext cx="817842" cy="2754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矩形 62"/>
            <p:cNvSpPr/>
            <p:nvPr/>
          </p:nvSpPr>
          <p:spPr>
            <a:xfrm>
              <a:off x="844104" y="1230956"/>
              <a:ext cx="275402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竖折折钩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6" name="文本框 15"/>
          <p:cNvSpPr txBox="1"/>
          <p:nvPr/>
        </p:nvSpPr>
        <p:spPr>
          <a:xfrm>
            <a:off x="3491880" y="19722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笔画学习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4139952" y="2427734"/>
            <a:ext cx="4608512" cy="1791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）第三笔是点。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）第四笔是竖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折折钩，横向的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折段要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拉宽些。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）最后一笔横要拉长一些。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644008" y="1576667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鸟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飞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鸟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460" y="1618198"/>
            <a:ext cx="2360613" cy="236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1381404" y="1846813"/>
            <a:ext cx="1739899" cy="1739899"/>
            <a:chOff x="1597455" y="1679024"/>
            <a:chExt cx="1739899" cy="1739899"/>
          </a:xfrm>
        </p:grpSpPr>
        <p:sp>
          <p:nvSpPr>
            <p:cNvPr id="21" name="Rectangle 5"/>
            <p:cNvSpPr>
              <a:spLocks noChangeArrowheads="1"/>
            </p:cNvSpPr>
            <p:nvPr/>
          </p:nvSpPr>
          <p:spPr bwMode="auto">
            <a:xfrm>
              <a:off x="1597455" y="1701596"/>
              <a:ext cx="2180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3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2205009" y="1679024"/>
              <a:ext cx="349861" cy="408171"/>
            </a:xfrm>
            <a:custGeom>
              <a:avLst/>
              <a:gdLst>
                <a:gd name="T0" fmla="*/ 0 w 186"/>
                <a:gd name="T1" fmla="*/ 217 h 217"/>
                <a:gd name="T2" fmla="*/ 15 w 186"/>
                <a:gd name="T3" fmla="*/ 189 h 217"/>
                <a:gd name="T4" fmla="*/ 31 w 186"/>
                <a:gd name="T5" fmla="*/ 165 h 217"/>
                <a:gd name="T6" fmla="*/ 43 w 186"/>
                <a:gd name="T7" fmla="*/ 143 h 217"/>
                <a:gd name="T8" fmla="*/ 56 w 186"/>
                <a:gd name="T9" fmla="*/ 124 h 217"/>
                <a:gd name="T10" fmla="*/ 65 w 186"/>
                <a:gd name="T11" fmla="*/ 106 h 217"/>
                <a:gd name="T12" fmla="*/ 74 w 186"/>
                <a:gd name="T13" fmla="*/ 90 h 217"/>
                <a:gd name="T14" fmla="*/ 80 w 186"/>
                <a:gd name="T15" fmla="*/ 78 h 217"/>
                <a:gd name="T16" fmla="*/ 84 w 186"/>
                <a:gd name="T17" fmla="*/ 68 h 217"/>
                <a:gd name="T18" fmla="*/ 87 w 186"/>
                <a:gd name="T19" fmla="*/ 56 h 217"/>
                <a:gd name="T20" fmla="*/ 90 w 186"/>
                <a:gd name="T21" fmla="*/ 44 h 217"/>
                <a:gd name="T22" fmla="*/ 90 w 186"/>
                <a:gd name="T23" fmla="*/ 37 h 217"/>
                <a:gd name="T24" fmla="*/ 90 w 186"/>
                <a:gd name="T25" fmla="*/ 34 h 217"/>
                <a:gd name="T26" fmla="*/ 87 w 186"/>
                <a:gd name="T27" fmla="*/ 28 h 217"/>
                <a:gd name="T28" fmla="*/ 84 w 186"/>
                <a:gd name="T29" fmla="*/ 25 h 217"/>
                <a:gd name="T30" fmla="*/ 77 w 186"/>
                <a:gd name="T31" fmla="*/ 22 h 217"/>
                <a:gd name="T32" fmla="*/ 74 w 186"/>
                <a:gd name="T33" fmla="*/ 16 h 217"/>
                <a:gd name="T34" fmla="*/ 74 w 186"/>
                <a:gd name="T35" fmla="*/ 13 h 217"/>
                <a:gd name="T36" fmla="*/ 71 w 186"/>
                <a:gd name="T37" fmla="*/ 9 h 217"/>
                <a:gd name="T38" fmla="*/ 74 w 186"/>
                <a:gd name="T39" fmla="*/ 6 h 217"/>
                <a:gd name="T40" fmla="*/ 74 w 186"/>
                <a:gd name="T41" fmla="*/ 6 h 217"/>
                <a:gd name="T42" fmla="*/ 77 w 186"/>
                <a:gd name="T43" fmla="*/ 3 h 217"/>
                <a:gd name="T44" fmla="*/ 84 w 186"/>
                <a:gd name="T45" fmla="*/ 0 h 217"/>
                <a:gd name="T46" fmla="*/ 87 w 186"/>
                <a:gd name="T47" fmla="*/ 0 h 217"/>
                <a:gd name="T48" fmla="*/ 93 w 186"/>
                <a:gd name="T49" fmla="*/ 0 h 217"/>
                <a:gd name="T50" fmla="*/ 96 w 186"/>
                <a:gd name="T51" fmla="*/ 0 h 217"/>
                <a:gd name="T52" fmla="*/ 105 w 186"/>
                <a:gd name="T53" fmla="*/ 3 h 217"/>
                <a:gd name="T54" fmla="*/ 111 w 186"/>
                <a:gd name="T55" fmla="*/ 6 h 217"/>
                <a:gd name="T56" fmla="*/ 121 w 186"/>
                <a:gd name="T57" fmla="*/ 9 h 217"/>
                <a:gd name="T58" fmla="*/ 130 w 186"/>
                <a:gd name="T59" fmla="*/ 13 h 217"/>
                <a:gd name="T60" fmla="*/ 142 w 186"/>
                <a:gd name="T61" fmla="*/ 16 h 217"/>
                <a:gd name="T62" fmla="*/ 152 w 186"/>
                <a:gd name="T63" fmla="*/ 22 h 217"/>
                <a:gd name="T64" fmla="*/ 161 w 186"/>
                <a:gd name="T65" fmla="*/ 28 h 217"/>
                <a:gd name="T66" fmla="*/ 170 w 186"/>
                <a:gd name="T67" fmla="*/ 31 h 217"/>
                <a:gd name="T68" fmla="*/ 177 w 186"/>
                <a:gd name="T69" fmla="*/ 37 h 217"/>
                <a:gd name="T70" fmla="*/ 180 w 186"/>
                <a:gd name="T71" fmla="*/ 40 h 217"/>
                <a:gd name="T72" fmla="*/ 183 w 186"/>
                <a:gd name="T73" fmla="*/ 44 h 217"/>
                <a:gd name="T74" fmla="*/ 186 w 186"/>
                <a:gd name="T75" fmla="*/ 47 h 217"/>
                <a:gd name="T76" fmla="*/ 186 w 186"/>
                <a:gd name="T77" fmla="*/ 50 h 217"/>
                <a:gd name="T78" fmla="*/ 183 w 186"/>
                <a:gd name="T79" fmla="*/ 56 h 217"/>
                <a:gd name="T80" fmla="*/ 183 w 186"/>
                <a:gd name="T81" fmla="*/ 59 h 217"/>
                <a:gd name="T82" fmla="*/ 177 w 186"/>
                <a:gd name="T83" fmla="*/ 65 h 217"/>
                <a:gd name="T84" fmla="*/ 174 w 186"/>
                <a:gd name="T85" fmla="*/ 72 h 217"/>
                <a:gd name="T86" fmla="*/ 167 w 186"/>
                <a:gd name="T87" fmla="*/ 78 h 217"/>
                <a:gd name="T88" fmla="*/ 161 w 186"/>
                <a:gd name="T89" fmla="*/ 84 h 217"/>
                <a:gd name="T90" fmla="*/ 146 w 186"/>
                <a:gd name="T91" fmla="*/ 99 h 217"/>
                <a:gd name="T92" fmla="*/ 136 w 186"/>
                <a:gd name="T93" fmla="*/ 112 h 217"/>
                <a:gd name="T94" fmla="*/ 127 w 186"/>
                <a:gd name="T95" fmla="*/ 121 h 217"/>
                <a:gd name="T96" fmla="*/ 115 w 186"/>
                <a:gd name="T97" fmla="*/ 137 h 217"/>
                <a:gd name="T98" fmla="*/ 102 w 186"/>
                <a:gd name="T99" fmla="*/ 149 h 217"/>
                <a:gd name="T100" fmla="*/ 87 w 186"/>
                <a:gd name="T101" fmla="*/ 165 h 217"/>
                <a:gd name="T102" fmla="*/ 71 w 186"/>
                <a:gd name="T103" fmla="*/ 180 h 217"/>
                <a:gd name="T104" fmla="*/ 56 w 186"/>
                <a:gd name="T105" fmla="*/ 199 h 217"/>
                <a:gd name="T106" fmla="*/ 37 w 186"/>
                <a:gd name="T107" fmla="*/ 217 h 217"/>
                <a:gd name="T108" fmla="*/ 0 w 186"/>
                <a:gd name="T109" fmla="*/ 217 h 217"/>
                <a:gd name="T110" fmla="*/ 0 w 186"/>
                <a:gd name="T111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6" h="217">
                  <a:moveTo>
                    <a:pt x="0" y="217"/>
                  </a:moveTo>
                  <a:lnTo>
                    <a:pt x="15" y="189"/>
                  </a:lnTo>
                  <a:lnTo>
                    <a:pt x="31" y="165"/>
                  </a:lnTo>
                  <a:lnTo>
                    <a:pt x="43" y="143"/>
                  </a:lnTo>
                  <a:lnTo>
                    <a:pt x="56" y="124"/>
                  </a:lnTo>
                  <a:lnTo>
                    <a:pt x="65" y="106"/>
                  </a:lnTo>
                  <a:lnTo>
                    <a:pt x="74" y="90"/>
                  </a:lnTo>
                  <a:lnTo>
                    <a:pt x="80" y="78"/>
                  </a:lnTo>
                  <a:lnTo>
                    <a:pt x="84" y="68"/>
                  </a:lnTo>
                  <a:lnTo>
                    <a:pt x="87" y="56"/>
                  </a:lnTo>
                  <a:lnTo>
                    <a:pt x="90" y="44"/>
                  </a:lnTo>
                  <a:lnTo>
                    <a:pt x="90" y="37"/>
                  </a:lnTo>
                  <a:lnTo>
                    <a:pt x="90" y="34"/>
                  </a:lnTo>
                  <a:lnTo>
                    <a:pt x="87" y="28"/>
                  </a:lnTo>
                  <a:lnTo>
                    <a:pt x="84" y="25"/>
                  </a:lnTo>
                  <a:lnTo>
                    <a:pt x="77" y="22"/>
                  </a:lnTo>
                  <a:lnTo>
                    <a:pt x="74" y="16"/>
                  </a:lnTo>
                  <a:lnTo>
                    <a:pt x="74" y="13"/>
                  </a:lnTo>
                  <a:lnTo>
                    <a:pt x="71" y="9"/>
                  </a:lnTo>
                  <a:lnTo>
                    <a:pt x="74" y="6"/>
                  </a:lnTo>
                  <a:lnTo>
                    <a:pt x="74" y="6"/>
                  </a:lnTo>
                  <a:lnTo>
                    <a:pt x="77" y="3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105" y="3"/>
                  </a:lnTo>
                  <a:lnTo>
                    <a:pt x="111" y="6"/>
                  </a:lnTo>
                  <a:lnTo>
                    <a:pt x="121" y="9"/>
                  </a:lnTo>
                  <a:lnTo>
                    <a:pt x="130" y="13"/>
                  </a:lnTo>
                  <a:lnTo>
                    <a:pt x="142" y="16"/>
                  </a:lnTo>
                  <a:lnTo>
                    <a:pt x="152" y="22"/>
                  </a:lnTo>
                  <a:lnTo>
                    <a:pt x="161" y="28"/>
                  </a:lnTo>
                  <a:lnTo>
                    <a:pt x="170" y="31"/>
                  </a:lnTo>
                  <a:lnTo>
                    <a:pt x="177" y="37"/>
                  </a:lnTo>
                  <a:lnTo>
                    <a:pt x="180" y="40"/>
                  </a:lnTo>
                  <a:lnTo>
                    <a:pt x="183" y="44"/>
                  </a:lnTo>
                  <a:lnTo>
                    <a:pt x="186" y="47"/>
                  </a:lnTo>
                  <a:lnTo>
                    <a:pt x="186" y="50"/>
                  </a:lnTo>
                  <a:lnTo>
                    <a:pt x="183" y="56"/>
                  </a:lnTo>
                  <a:lnTo>
                    <a:pt x="183" y="59"/>
                  </a:lnTo>
                  <a:lnTo>
                    <a:pt x="177" y="65"/>
                  </a:lnTo>
                  <a:lnTo>
                    <a:pt x="174" y="72"/>
                  </a:lnTo>
                  <a:lnTo>
                    <a:pt x="167" y="78"/>
                  </a:lnTo>
                  <a:lnTo>
                    <a:pt x="161" y="84"/>
                  </a:lnTo>
                  <a:lnTo>
                    <a:pt x="146" y="99"/>
                  </a:lnTo>
                  <a:lnTo>
                    <a:pt x="136" y="112"/>
                  </a:lnTo>
                  <a:lnTo>
                    <a:pt x="127" y="121"/>
                  </a:lnTo>
                  <a:lnTo>
                    <a:pt x="115" y="137"/>
                  </a:lnTo>
                  <a:lnTo>
                    <a:pt x="102" y="149"/>
                  </a:lnTo>
                  <a:lnTo>
                    <a:pt x="87" y="165"/>
                  </a:lnTo>
                  <a:lnTo>
                    <a:pt x="71" y="180"/>
                  </a:lnTo>
                  <a:lnTo>
                    <a:pt x="56" y="199"/>
                  </a:lnTo>
                  <a:lnTo>
                    <a:pt x="37" y="217"/>
                  </a:lnTo>
                  <a:lnTo>
                    <a:pt x="0" y="217"/>
                  </a:lnTo>
                  <a:lnTo>
                    <a:pt x="0" y="21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1994340" y="2053337"/>
              <a:ext cx="1343014" cy="1365586"/>
            </a:xfrm>
            <a:custGeom>
              <a:avLst/>
              <a:gdLst>
                <a:gd name="T0" fmla="*/ 416 w 714"/>
                <a:gd name="T1" fmla="*/ 611 h 726"/>
                <a:gd name="T2" fmla="*/ 410 w 714"/>
                <a:gd name="T3" fmla="*/ 596 h 726"/>
                <a:gd name="T4" fmla="*/ 444 w 714"/>
                <a:gd name="T5" fmla="*/ 602 h 726"/>
                <a:gd name="T6" fmla="*/ 509 w 714"/>
                <a:gd name="T7" fmla="*/ 621 h 726"/>
                <a:gd name="T8" fmla="*/ 546 w 714"/>
                <a:gd name="T9" fmla="*/ 614 h 726"/>
                <a:gd name="T10" fmla="*/ 565 w 714"/>
                <a:gd name="T11" fmla="*/ 577 h 726"/>
                <a:gd name="T12" fmla="*/ 587 w 714"/>
                <a:gd name="T13" fmla="*/ 506 h 726"/>
                <a:gd name="T14" fmla="*/ 602 w 714"/>
                <a:gd name="T15" fmla="*/ 406 h 726"/>
                <a:gd name="T16" fmla="*/ 596 w 714"/>
                <a:gd name="T17" fmla="*/ 360 h 726"/>
                <a:gd name="T18" fmla="*/ 577 w 714"/>
                <a:gd name="T19" fmla="*/ 341 h 726"/>
                <a:gd name="T20" fmla="*/ 537 w 714"/>
                <a:gd name="T21" fmla="*/ 338 h 726"/>
                <a:gd name="T22" fmla="*/ 441 w 714"/>
                <a:gd name="T23" fmla="*/ 341 h 726"/>
                <a:gd name="T24" fmla="*/ 357 w 714"/>
                <a:gd name="T25" fmla="*/ 354 h 726"/>
                <a:gd name="T26" fmla="*/ 254 w 714"/>
                <a:gd name="T27" fmla="*/ 366 h 726"/>
                <a:gd name="T28" fmla="*/ 155 w 714"/>
                <a:gd name="T29" fmla="*/ 379 h 726"/>
                <a:gd name="T30" fmla="*/ 96 w 714"/>
                <a:gd name="T31" fmla="*/ 397 h 726"/>
                <a:gd name="T32" fmla="*/ 59 w 714"/>
                <a:gd name="T33" fmla="*/ 416 h 726"/>
                <a:gd name="T34" fmla="*/ 40 w 714"/>
                <a:gd name="T35" fmla="*/ 425 h 726"/>
                <a:gd name="T36" fmla="*/ 25 w 714"/>
                <a:gd name="T37" fmla="*/ 416 h 726"/>
                <a:gd name="T38" fmla="*/ 6 w 714"/>
                <a:gd name="T39" fmla="*/ 394 h 726"/>
                <a:gd name="T40" fmla="*/ 0 w 714"/>
                <a:gd name="T41" fmla="*/ 372 h 726"/>
                <a:gd name="T42" fmla="*/ 25 w 714"/>
                <a:gd name="T43" fmla="*/ 332 h 726"/>
                <a:gd name="T44" fmla="*/ 34 w 714"/>
                <a:gd name="T45" fmla="*/ 298 h 726"/>
                <a:gd name="T46" fmla="*/ 37 w 714"/>
                <a:gd name="T47" fmla="*/ 239 h 726"/>
                <a:gd name="T48" fmla="*/ 40 w 714"/>
                <a:gd name="T49" fmla="*/ 139 h 726"/>
                <a:gd name="T50" fmla="*/ 31 w 714"/>
                <a:gd name="T51" fmla="*/ 62 h 726"/>
                <a:gd name="T52" fmla="*/ 19 w 714"/>
                <a:gd name="T53" fmla="*/ 34 h 726"/>
                <a:gd name="T54" fmla="*/ 12 w 714"/>
                <a:gd name="T55" fmla="*/ 3 h 726"/>
                <a:gd name="T56" fmla="*/ 47 w 714"/>
                <a:gd name="T57" fmla="*/ 3 h 726"/>
                <a:gd name="T58" fmla="*/ 90 w 714"/>
                <a:gd name="T59" fmla="*/ 80 h 726"/>
                <a:gd name="T60" fmla="*/ 90 w 714"/>
                <a:gd name="T61" fmla="*/ 226 h 726"/>
                <a:gd name="T62" fmla="*/ 93 w 714"/>
                <a:gd name="T63" fmla="*/ 310 h 726"/>
                <a:gd name="T64" fmla="*/ 99 w 714"/>
                <a:gd name="T65" fmla="*/ 338 h 726"/>
                <a:gd name="T66" fmla="*/ 124 w 714"/>
                <a:gd name="T67" fmla="*/ 344 h 726"/>
                <a:gd name="T68" fmla="*/ 192 w 714"/>
                <a:gd name="T69" fmla="*/ 338 h 726"/>
                <a:gd name="T70" fmla="*/ 379 w 714"/>
                <a:gd name="T71" fmla="*/ 316 h 726"/>
                <a:gd name="T72" fmla="*/ 472 w 714"/>
                <a:gd name="T73" fmla="*/ 307 h 726"/>
                <a:gd name="T74" fmla="*/ 549 w 714"/>
                <a:gd name="T75" fmla="*/ 301 h 726"/>
                <a:gd name="T76" fmla="*/ 577 w 714"/>
                <a:gd name="T77" fmla="*/ 292 h 726"/>
                <a:gd name="T78" fmla="*/ 605 w 714"/>
                <a:gd name="T79" fmla="*/ 285 h 726"/>
                <a:gd name="T80" fmla="*/ 642 w 714"/>
                <a:gd name="T81" fmla="*/ 298 h 726"/>
                <a:gd name="T82" fmla="*/ 692 w 714"/>
                <a:gd name="T83" fmla="*/ 329 h 726"/>
                <a:gd name="T84" fmla="*/ 714 w 714"/>
                <a:gd name="T85" fmla="*/ 344 h 726"/>
                <a:gd name="T86" fmla="*/ 701 w 714"/>
                <a:gd name="T87" fmla="*/ 360 h 726"/>
                <a:gd name="T88" fmla="*/ 680 w 714"/>
                <a:gd name="T89" fmla="*/ 379 h 726"/>
                <a:gd name="T90" fmla="*/ 670 w 714"/>
                <a:gd name="T91" fmla="*/ 453 h 726"/>
                <a:gd name="T92" fmla="*/ 652 w 714"/>
                <a:gd name="T93" fmla="*/ 565 h 726"/>
                <a:gd name="T94" fmla="*/ 614 w 714"/>
                <a:gd name="T95" fmla="*/ 652 h 726"/>
                <a:gd name="T96" fmla="*/ 562 w 714"/>
                <a:gd name="T97" fmla="*/ 704 h 726"/>
                <a:gd name="T98" fmla="*/ 528 w 714"/>
                <a:gd name="T99" fmla="*/ 726 h 726"/>
                <a:gd name="T100" fmla="*/ 506 w 714"/>
                <a:gd name="T101" fmla="*/ 701 h 726"/>
                <a:gd name="T102" fmla="*/ 484 w 714"/>
                <a:gd name="T103" fmla="*/ 664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4" h="726">
                  <a:moveTo>
                    <a:pt x="453" y="639"/>
                  </a:moveTo>
                  <a:lnTo>
                    <a:pt x="441" y="630"/>
                  </a:lnTo>
                  <a:lnTo>
                    <a:pt x="431" y="621"/>
                  </a:lnTo>
                  <a:lnTo>
                    <a:pt x="425" y="614"/>
                  </a:lnTo>
                  <a:lnTo>
                    <a:pt x="416" y="611"/>
                  </a:lnTo>
                  <a:lnTo>
                    <a:pt x="413" y="605"/>
                  </a:lnTo>
                  <a:lnTo>
                    <a:pt x="410" y="602"/>
                  </a:lnTo>
                  <a:lnTo>
                    <a:pt x="407" y="599"/>
                  </a:lnTo>
                  <a:lnTo>
                    <a:pt x="407" y="599"/>
                  </a:lnTo>
                  <a:lnTo>
                    <a:pt x="410" y="596"/>
                  </a:lnTo>
                  <a:lnTo>
                    <a:pt x="413" y="596"/>
                  </a:lnTo>
                  <a:lnTo>
                    <a:pt x="419" y="596"/>
                  </a:lnTo>
                  <a:lnTo>
                    <a:pt x="425" y="599"/>
                  </a:lnTo>
                  <a:lnTo>
                    <a:pt x="434" y="599"/>
                  </a:lnTo>
                  <a:lnTo>
                    <a:pt x="444" y="602"/>
                  </a:lnTo>
                  <a:lnTo>
                    <a:pt x="456" y="605"/>
                  </a:lnTo>
                  <a:lnTo>
                    <a:pt x="469" y="608"/>
                  </a:lnTo>
                  <a:lnTo>
                    <a:pt x="484" y="614"/>
                  </a:lnTo>
                  <a:lnTo>
                    <a:pt x="497" y="618"/>
                  </a:lnTo>
                  <a:lnTo>
                    <a:pt x="509" y="621"/>
                  </a:lnTo>
                  <a:lnTo>
                    <a:pt x="518" y="621"/>
                  </a:lnTo>
                  <a:lnTo>
                    <a:pt x="528" y="621"/>
                  </a:lnTo>
                  <a:lnTo>
                    <a:pt x="534" y="621"/>
                  </a:lnTo>
                  <a:lnTo>
                    <a:pt x="540" y="618"/>
                  </a:lnTo>
                  <a:lnTo>
                    <a:pt x="546" y="614"/>
                  </a:lnTo>
                  <a:lnTo>
                    <a:pt x="549" y="608"/>
                  </a:lnTo>
                  <a:lnTo>
                    <a:pt x="552" y="602"/>
                  </a:lnTo>
                  <a:lnTo>
                    <a:pt x="555" y="596"/>
                  </a:lnTo>
                  <a:lnTo>
                    <a:pt x="562" y="586"/>
                  </a:lnTo>
                  <a:lnTo>
                    <a:pt x="565" y="577"/>
                  </a:lnTo>
                  <a:lnTo>
                    <a:pt x="568" y="565"/>
                  </a:lnTo>
                  <a:lnTo>
                    <a:pt x="574" y="552"/>
                  </a:lnTo>
                  <a:lnTo>
                    <a:pt x="577" y="537"/>
                  </a:lnTo>
                  <a:lnTo>
                    <a:pt x="583" y="521"/>
                  </a:lnTo>
                  <a:lnTo>
                    <a:pt x="587" y="506"/>
                  </a:lnTo>
                  <a:lnTo>
                    <a:pt x="590" y="493"/>
                  </a:lnTo>
                  <a:lnTo>
                    <a:pt x="593" y="478"/>
                  </a:lnTo>
                  <a:lnTo>
                    <a:pt x="599" y="450"/>
                  </a:lnTo>
                  <a:lnTo>
                    <a:pt x="602" y="422"/>
                  </a:lnTo>
                  <a:lnTo>
                    <a:pt x="602" y="406"/>
                  </a:lnTo>
                  <a:lnTo>
                    <a:pt x="602" y="394"/>
                  </a:lnTo>
                  <a:lnTo>
                    <a:pt x="599" y="385"/>
                  </a:lnTo>
                  <a:lnTo>
                    <a:pt x="599" y="375"/>
                  </a:lnTo>
                  <a:lnTo>
                    <a:pt x="596" y="366"/>
                  </a:lnTo>
                  <a:lnTo>
                    <a:pt x="596" y="360"/>
                  </a:lnTo>
                  <a:lnTo>
                    <a:pt x="593" y="354"/>
                  </a:lnTo>
                  <a:lnTo>
                    <a:pt x="593" y="351"/>
                  </a:lnTo>
                  <a:lnTo>
                    <a:pt x="590" y="347"/>
                  </a:lnTo>
                  <a:lnTo>
                    <a:pt x="583" y="344"/>
                  </a:lnTo>
                  <a:lnTo>
                    <a:pt x="577" y="341"/>
                  </a:lnTo>
                  <a:lnTo>
                    <a:pt x="571" y="341"/>
                  </a:lnTo>
                  <a:lnTo>
                    <a:pt x="565" y="338"/>
                  </a:lnTo>
                  <a:lnTo>
                    <a:pt x="555" y="338"/>
                  </a:lnTo>
                  <a:lnTo>
                    <a:pt x="546" y="338"/>
                  </a:lnTo>
                  <a:lnTo>
                    <a:pt x="537" y="338"/>
                  </a:lnTo>
                  <a:lnTo>
                    <a:pt x="518" y="338"/>
                  </a:lnTo>
                  <a:lnTo>
                    <a:pt x="497" y="338"/>
                  </a:lnTo>
                  <a:lnTo>
                    <a:pt x="475" y="338"/>
                  </a:lnTo>
                  <a:lnTo>
                    <a:pt x="453" y="341"/>
                  </a:lnTo>
                  <a:lnTo>
                    <a:pt x="441" y="341"/>
                  </a:lnTo>
                  <a:lnTo>
                    <a:pt x="425" y="344"/>
                  </a:lnTo>
                  <a:lnTo>
                    <a:pt x="410" y="347"/>
                  </a:lnTo>
                  <a:lnTo>
                    <a:pt x="394" y="347"/>
                  </a:lnTo>
                  <a:lnTo>
                    <a:pt x="375" y="351"/>
                  </a:lnTo>
                  <a:lnTo>
                    <a:pt x="357" y="354"/>
                  </a:lnTo>
                  <a:lnTo>
                    <a:pt x="338" y="354"/>
                  </a:lnTo>
                  <a:lnTo>
                    <a:pt x="317" y="357"/>
                  </a:lnTo>
                  <a:lnTo>
                    <a:pt x="295" y="360"/>
                  </a:lnTo>
                  <a:lnTo>
                    <a:pt x="273" y="363"/>
                  </a:lnTo>
                  <a:lnTo>
                    <a:pt x="254" y="366"/>
                  </a:lnTo>
                  <a:lnTo>
                    <a:pt x="236" y="366"/>
                  </a:lnTo>
                  <a:lnTo>
                    <a:pt x="220" y="369"/>
                  </a:lnTo>
                  <a:lnTo>
                    <a:pt x="202" y="372"/>
                  </a:lnTo>
                  <a:lnTo>
                    <a:pt x="171" y="375"/>
                  </a:lnTo>
                  <a:lnTo>
                    <a:pt x="155" y="379"/>
                  </a:lnTo>
                  <a:lnTo>
                    <a:pt x="143" y="382"/>
                  </a:lnTo>
                  <a:lnTo>
                    <a:pt x="130" y="385"/>
                  </a:lnTo>
                  <a:lnTo>
                    <a:pt x="118" y="391"/>
                  </a:lnTo>
                  <a:lnTo>
                    <a:pt x="106" y="394"/>
                  </a:lnTo>
                  <a:lnTo>
                    <a:pt x="96" y="397"/>
                  </a:lnTo>
                  <a:lnTo>
                    <a:pt x="87" y="403"/>
                  </a:lnTo>
                  <a:lnTo>
                    <a:pt x="81" y="406"/>
                  </a:lnTo>
                  <a:lnTo>
                    <a:pt x="74" y="410"/>
                  </a:lnTo>
                  <a:lnTo>
                    <a:pt x="65" y="413"/>
                  </a:lnTo>
                  <a:lnTo>
                    <a:pt x="59" y="416"/>
                  </a:lnTo>
                  <a:lnTo>
                    <a:pt x="56" y="419"/>
                  </a:lnTo>
                  <a:lnTo>
                    <a:pt x="47" y="425"/>
                  </a:lnTo>
                  <a:lnTo>
                    <a:pt x="43" y="425"/>
                  </a:lnTo>
                  <a:lnTo>
                    <a:pt x="40" y="425"/>
                  </a:lnTo>
                  <a:lnTo>
                    <a:pt x="40" y="425"/>
                  </a:lnTo>
                  <a:lnTo>
                    <a:pt x="37" y="425"/>
                  </a:lnTo>
                  <a:lnTo>
                    <a:pt x="34" y="425"/>
                  </a:lnTo>
                  <a:lnTo>
                    <a:pt x="31" y="422"/>
                  </a:lnTo>
                  <a:lnTo>
                    <a:pt x="28" y="419"/>
                  </a:lnTo>
                  <a:lnTo>
                    <a:pt x="25" y="416"/>
                  </a:lnTo>
                  <a:lnTo>
                    <a:pt x="22" y="413"/>
                  </a:lnTo>
                  <a:lnTo>
                    <a:pt x="19" y="406"/>
                  </a:lnTo>
                  <a:lnTo>
                    <a:pt x="12" y="403"/>
                  </a:lnTo>
                  <a:lnTo>
                    <a:pt x="9" y="397"/>
                  </a:lnTo>
                  <a:lnTo>
                    <a:pt x="6" y="394"/>
                  </a:lnTo>
                  <a:lnTo>
                    <a:pt x="3" y="388"/>
                  </a:lnTo>
                  <a:lnTo>
                    <a:pt x="0" y="382"/>
                  </a:lnTo>
                  <a:lnTo>
                    <a:pt x="0" y="375"/>
                  </a:lnTo>
                  <a:lnTo>
                    <a:pt x="0" y="375"/>
                  </a:lnTo>
                  <a:lnTo>
                    <a:pt x="0" y="372"/>
                  </a:lnTo>
                  <a:lnTo>
                    <a:pt x="6" y="366"/>
                  </a:lnTo>
                  <a:lnTo>
                    <a:pt x="9" y="357"/>
                  </a:lnTo>
                  <a:lnTo>
                    <a:pt x="19" y="344"/>
                  </a:lnTo>
                  <a:lnTo>
                    <a:pt x="22" y="338"/>
                  </a:lnTo>
                  <a:lnTo>
                    <a:pt x="25" y="332"/>
                  </a:lnTo>
                  <a:lnTo>
                    <a:pt x="28" y="326"/>
                  </a:lnTo>
                  <a:lnTo>
                    <a:pt x="28" y="320"/>
                  </a:lnTo>
                  <a:lnTo>
                    <a:pt x="31" y="313"/>
                  </a:lnTo>
                  <a:lnTo>
                    <a:pt x="31" y="304"/>
                  </a:lnTo>
                  <a:lnTo>
                    <a:pt x="34" y="298"/>
                  </a:lnTo>
                  <a:lnTo>
                    <a:pt x="34" y="288"/>
                  </a:lnTo>
                  <a:lnTo>
                    <a:pt x="34" y="276"/>
                  </a:lnTo>
                  <a:lnTo>
                    <a:pt x="37" y="267"/>
                  </a:lnTo>
                  <a:lnTo>
                    <a:pt x="37" y="254"/>
                  </a:lnTo>
                  <a:lnTo>
                    <a:pt x="37" y="239"/>
                  </a:lnTo>
                  <a:lnTo>
                    <a:pt x="40" y="226"/>
                  </a:lnTo>
                  <a:lnTo>
                    <a:pt x="40" y="211"/>
                  </a:lnTo>
                  <a:lnTo>
                    <a:pt x="40" y="195"/>
                  </a:lnTo>
                  <a:lnTo>
                    <a:pt x="40" y="164"/>
                  </a:lnTo>
                  <a:lnTo>
                    <a:pt x="40" y="139"/>
                  </a:lnTo>
                  <a:lnTo>
                    <a:pt x="37" y="115"/>
                  </a:lnTo>
                  <a:lnTo>
                    <a:pt x="37" y="93"/>
                  </a:lnTo>
                  <a:lnTo>
                    <a:pt x="34" y="74"/>
                  </a:lnTo>
                  <a:lnTo>
                    <a:pt x="34" y="68"/>
                  </a:lnTo>
                  <a:lnTo>
                    <a:pt x="31" y="62"/>
                  </a:lnTo>
                  <a:lnTo>
                    <a:pt x="28" y="56"/>
                  </a:lnTo>
                  <a:lnTo>
                    <a:pt x="28" y="49"/>
                  </a:lnTo>
                  <a:lnTo>
                    <a:pt x="25" y="43"/>
                  </a:lnTo>
                  <a:lnTo>
                    <a:pt x="22" y="40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2" y="22"/>
                  </a:lnTo>
                  <a:lnTo>
                    <a:pt x="12" y="18"/>
                  </a:lnTo>
                  <a:lnTo>
                    <a:pt x="12" y="9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7" y="3"/>
                  </a:lnTo>
                  <a:lnTo>
                    <a:pt x="59" y="3"/>
                  </a:lnTo>
                  <a:lnTo>
                    <a:pt x="71" y="3"/>
                  </a:lnTo>
                  <a:lnTo>
                    <a:pt x="90" y="6"/>
                  </a:lnTo>
                  <a:lnTo>
                    <a:pt x="90" y="46"/>
                  </a:lnTo>
                  <a:lnTo>
                    <a:pt x="90" y="80"/>
                  </a:lnTo>
                  <a:lnTo>
                    <a:pt x="90" y="115"/>
                  </a:lnTo>
                  <a:lnTo>
                    <a:pt x="90" y="146"/>
                  </a:lnTo>
                  <a:lnTo>
                    <a:pt x="90" y="177"/>
                  </a:lnTo>
                  <a:lnTo>
                    <a:pt x="90" y="202"/>
                  </a:lnTo>
                  <a:lnTo>
                    <a:pt x="90" y="226"/>
                  </a:lnTo>
                  <a:lnTo>
                    <a:pt x="90" y="248"/>
                  </a:lnTo>
                  <a:lnTo>
                    <a:pt x="90" y="267"/>
                  </a:lnTo>
                  <a:lnTo>
                    <a:pt x="93" y="285"/>
                  </a:lnTo>
                  <a:lnTo>
                    <a:pt x="93" y="298"/>
                  </a:lnTo>
                  <a:lnTo>
                    <a:pt x="93" y="310"/>
                  </a:lnTo>
                  <a:lnTo>
                    <a:pt x="93" y="320"/>
                  </a:lnTo>
                  <a:lnTo>
                    <a:pt x="93" y="329"/>
                  </a:lnTo>
                  <a:lnTo>
                    <a:pt x="96" y="332"/>
                  </a:lnTo>
                  <a:lnTo>
                    <a:pt x="96" y="335"/>
                  </a:lnTo>
                  <a:lnTo>
                    <a:pt x="99" y="338"/>
                  </a:lnTo>
                  <a:lnTo>
                    <a:pt x="102" y="341"/>
                  </a:lnTo>
                  <a:lnTo>
                    <a:pt x="106" y="344"/>
                  </a:lnTo>
                  <a:lnTo>
                    <a:pt x="112" y="344"/>
                  </a:lnTo>
                  <a:lnTo>
                    <a:pt x="118" y="344"/>
                  </a:lnTo>
                  <a:lnTo>
                    <a:pt x="124" y="344"/>
                  </a:lnTo>
                  <a:lnTo>
                    <a:pt x="133" y="344"/>
                  </a:lnTo>
                  <a:lnTo>
                    <a:pt x="143" y="341"/>
                  </a:lnTo>
                  <a:lnTo>
                    <a:pt x="158" y="341"/>
                  </a:lnTo>
                  <a:lnTo>
                    <a:pt x="174" y="338"/>
                  </a:lnTo>
                  <a:lnTo>
                    <a:pt x="192" y="338"/>
                  </a:lnTo>
                  <a:lnTo>
                    <a:pt x="211" y="335"/>
                  </a:lnTo>
                  <a:lnTo>
                    <a:pt x="251" y="332"/>
                  </a:lnTo>
                  <a:lnTo>
                    <a:pt x="295" y="326"/>
                  </a:lnTo>
                  <a:lnTo>
                    <a:pt x="335" y="323"/>
                  </a:lnTo>
                  <a:lnTo>
                    <a:pt x="379" y="316"/>
                  </a:lnTo>
                  <a:lnTo>
                    <a:pt x="400" y="313"/>
                  </a:lnTo>
                  <a:lnTo>
                    <a:pt x="419" y="313"/>
                  </a:lnTo>
                  <a:lnTo>
                    <a:pt x="438" y="310"/>
                  </a:lnTo>
                  <a:lnTo>
                    <a:pt x="453" y="310"/>
                  </a:lnTo>
                  <a:lnTo>
                    <a:pt x="472" y="307"/>
                  </a:lnTo>
                  <a:lnTo>
                    <a:pt x="487" y="307"/>
                  </a:lnTo>
                  <a:lnTo>
                    <a:pt x="515" y="304"/>
                  </a:lnTo>
                  <a:lnTo>
                    <a:pt x="528" y="304"/>
                  </a:lnTo>
                  <a:lnTo>
                    <a:pt x="540" y="301"/>
                  </a:lnTo>
                  <a:lnTo>
                    <a:pt x="549" y="301"/>
                  </a:lnTo>
                  <a:lnTo>
                    <a:pt x="559" y="298"/>
                  </a:lnTo>
                  <a:lnTo>
                    <a:pt x="565" y="298"/>
                  </a:lnTo>
                  <a:lnTo>
                    <a:pt x="571" y="295"/>
                  </a:lnTo>
                  <a:lnTo>
                    <a:pt x="574" y="295"/>
                  </a:lnTo>
                  <a:lnTo>
                    <a:pt x="577" y="292"/>
                  </a:lnTo>
                  <a:lnTo>
                    <a:pt x="583" y="288"/>
                  </a:lnTo>
                  <a:lnTo>
                    <a:pt x="590" y="288"/>
                  </a:lnTo>
                  <a:lnTo>
                    <a:pt x="596" y="285"/>
                  </a:lnTo>
                  <a:lnTo>
                    <a:pt x="602" y="285"/>
                  </a:lnTo>
                  <a:lnTo>
                    <a:pt x="605" y="285"/>
                  </a:lnTo>
                  <a:lnTo>
                    <a:pt x="611" y="285"/>
                  </a:lnTo>
                  <a:lnTo>
                    <a:pt x="618" y="288"/>
                  </a:lnTo>
                  <a:lnTo>
                    <a:pt x="624" y="292"/>
                  </a:lnTo>
                  <a:lnTo>
                    <a:pt x="633" y="295"/>
                  </a:lnTo>
                  <a:lnTo>
                    <a:pt x="642" y="298"/>
                  </a:lnTo>
                  <a:lnTo>
                    <a:pt x="652" y="304"/>
                  </a:lnTo>
                  <a:lnTo>
                    <a:pt x="664" y="310"/>
                  </a:lnTo>
                  <a:lnTo>
                    <a:pt x="676" y="316"/>
                  </a:lnTo>
                  <a:lnTo>
                    <a:pt x="686" y="326"/>
                  </a:lnTo>
                  <a:lnTo>
                    <a:pt x="692" y="329"/>
                  </a:lnTo>
                  <a:lnTo>
                    <a:pt x="701" y="335"/>
                  </a:lnTo>
                  <a:lnTo>
                    <a:pt x="708" y="338"/>
                  </a:lnTo>
                  <a:lnTo>
                    <a:pt x="711" y="341"/>
                  </a:lnTo>
                  <a:lnTo>
                    <a:pt x="714" y="344"/>
                  </a:lnTo>
                  <a:lnTo>
                    <a:pt x="714" y="344"/>
                  </a:lnTo>
                  <a:lnTo>
                    <a:pt x="714" y="351"/>
                  </a:lnTo>
                  <a:lnTo>
                    <a:pt x="711" y="354"/>
                  </a:lnTo>
                  <a:lnTo>
                    <a:pt x="708" y="357"/>
                  </a:lnTo>
                  <a:lnTo>
                    <a:pt x="704" y="357"/>
                  </a:lnTo>
                  <a:lnTo>
                    <a:pt x="701" y="360"/>
                  </a:lnTo>
                  <a:lnTo>
                    <a:pt x="695" y="360"/>
                  </a:lnTo>
                  <a:lnTo>
                    <a:pt x="692" y="363"/>
                  </a:lnTo>
                  <a:lnTo>
                    <a:pt x="686" y="366"/>
                  </a:lnTo>
                  <a:lnTo>
                    <a:pt x="683" y="369"/>
                  </a:lnTo>
                  <a:lnTo>
                    <a:pt x="680" y="379"/>
                  </a:lnTo>
                  <a:lnTo>
                    <a:pt x="680" y="385"/>
                  </a:lnTo>
                  <a:lnTo>
                    <a:pt x="676" y="397"/>
                  </a:lnTo>
                  <a:lnTo>
                    <a:pt x="673" y="406"/>
                  </a:lnTo>
                  <a:lnTo>
                    <a:pt x="673" y="422"/>
                  </a:lnTo>
                  <a:lnTo>
                    <a:pt x="670" y="453"/>
                  </a:lnTo>
                  <a:lnTo>
                    <a:pt x="667" y="487"/>
                  </a:lnTo>
                  <a:lnTo>
                    <a:pt x="664" y="506"/>
                  </a:lnTo>
                  <a:lnTo>
                    <a:pt x="661" y="524"/>
                  </a:lnTo>
                  <a:lnTo>
                    <a:pt x="655" y="543"/>
                  </a:lnTo>
                  <a:lnTo>
                    <a:pt x="652" y="565"/>
                  </a:lnTo>
                  <a:lnTo>
                    <a:pt x="645" y="586"/>
                  </a:lnTo>
                  <a:lnTo>
                    <a:pt x="639" y="605"/>
                  </a:lnTo>
                  <a:lnTo>
                    <a:pt x="630" y="621"/>
                  </a:lnTo>
                  <a:lnTo>
                    <a:pt x="624" y="636"/>
                  </a:lnTo>
                  <a:lnTo>
                    <a:pt x="614" y="652"/>
                  </a:lnTo>
                  <a:lnTo>
                    <a:pt x="605" y="667"/>
                  </a:lnTo>
                  <a:lnTo>
                    <a:pt x="596" y="677"/>
                  </a:lnTo>
                  <a:lnTo>
                    <a:pt x="583" y="689"/>
                  </a:lnTo>
                  <a:lnTo>
                    <a:pt x="571" y="698"/>
                  </a:lnTo>
                  <a:lnTo>
                    <a:pt x="562" y="704"/>
                  </a:lnTo>
                  <a:lnTo>
                    <a:pt x="552" y="711"/>
                  </a:lnTo>
                  <a:lnTo>
                    <a:pt x="546" y="717"/>
                  </a:lnTo>
                  <a:lnTo>
                    <a:pt x="540" y="720"/>
                  </a:lnTo>
                  <a:lnTo>
                    <a:pt x="534" y="723"/>
                  </a:lnTo>
                  <a:lnTo>
                    <a:pt x="528" y="726"/>
                  </a:lnTo>
                  <a:lnTo>
                    <a:pt x="524" y="726"/>
                  </a:lnTo>
                  <a:lnTo>
                    <a:pt x="515" y="723"/>
                  </a:lnTo>
                  <a:lnTo>
                    <a:pt x="512" y="717"/>
                  </a:lnTo>
                  <a:lnTo>
                    <a:pt x="506" y="711"/>
                  </a:lnTo>
                  <a:lnTo>
                    <a:pt x="506" y="701"/>
                  </a:lnTo>
                  <a:lnTo>
                    <a:pt x="503" y="692"/>
                  </a:lnTo>
                  <a:lnTo>
                    <a:pt x="500" y="686"/>
                  </a:lnTo>
                  <a:lnTo>
                    <a:pt x="497" y="677"/>
                  </a:lnTo>
                  <a:lnTo>
                    <a:pt x="490" y="670"/>
                  </a:lnTo>
                  <a:lnTo>
                    <a:pt x="484" y="664"/>
                  </a:lnTo>
                  <a:lnTo>
                    <a:pt x="475" y="655"/>
                  </a:lnTo>
                  <a:lnTo>
                    <a:pt x="465" y="649"/>
                  </a:lnTo>
                  <a:lnTo>
                    <a:pt x="453" y="639"/>
                  </a:lnTo>
                  <a:lnTo>
                    <a:pt x="453" y="6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2297177" y="2216982"/>
              <a:ext cx="235121" cy="139192"/>
            </a:xfrm>
            <a:custGeom>
              <a:avLst/>
              <a:gdLst>
                <a:gd name="T0" fmla="*/ 7 w 125"/>
                <a:gd name="T1" fmla="*/ 6 h 74"/>
                <a:gd name="T2" fmla="*/ 10 w 125"/>
                <a:gd name="T3" fmla="*/ 6 h 74"/>
                <a:gd name="T4" fmla="*/ 13 w 125"/>
                <a:gd name="T5" fmla="*/ 3 h 74"/>
                <a:gd name="T6" fmla="*/ 16 w 125"/>
                <a:gd name="T7" fmla="*/ 3 h 74"/>
                <a:gd name="T8" fmla="*/ 22 w 125"/>
                <a:gd name="T9" fmla="*/ 3 h 74"/>
                <a:gd name="T10" fmla="*/ 28 w 125"/>
                <a:gd name="T11" fmla="*/ 0 h 74"/>
                <a:gd name="T12" fmla="*/ 35 w 125"/>
                <a:gd name="T13" fmla="*/ 0 h 74"/>
                <a:gd name="T14" fmla="*/ 50 w 125"/>
                <a:gd name="T15" fmla="*/ 0 h 74"/>
                <a:gd name="T16" fmla="*/ 69 w 125"/>
                <a:gd name="T17" fmla="*/ 0 h 74"/>
                <a:gd name="T18" fmla="*/ 84 w 125"/>
                <a:gd name="T19" fmla="*/ 3 h 74"/>
                <a:gd name="T20" fmla="*/ 97 w 125"/>
                <a:gd name="T21" fmla="*/ 6 h 74"/>
                <a:gd name="T22" fmla="*/ 106 w 125"/>
                <a:gd name="T23" fmla="*/ 12 h 74"/>
                <a:gd name="T24" fmla="*/ 115 w 125"/>
                <a:gd name="T25" fmla="*/ 21 h 74"/>
                <a:gd name="T26" fmla="*/ 121 w 125"/>
                <a:gd name="T27" fmla="*/ 31 h 74"/>
                <a:gd name="T28" fmla="*/ 125 w 125"/>
                <a:gd name="T29" fmla="*/ 40 h 74"/>
                <a:gd name="T30" fmla="*/ 125 w 125"/>
                <a:gd name="T31" fmla="*/ 46 h 74"/>
                <a:gd name="T32" fmla="*/ 125 w 125"/>
                <a:gd name="T33" fmla="*/ 56 h 74"/>
                <a:gd name="T34" fmla="*/ 125 w 125"/>
                <a:gd name="T35" fmla="*/ 65 h 74"/>
                <a:gd name="T36" fmla="*/ 121 w 125"/>
                <a:gd name="T37" fmla="*/ 71 h 74"/>
                <a:gd name="T38" fmla="*/ 118 w 125"/>
                <a:gd name="T39" fmla="*/ 74 h 74"/>
                <a:gd name="T40" fmla="*/ 115 w 125"/>
                <a:gd name="T41" fmla="*/ 74 h 74"/>
                <a:gd name="T42" fmla="*/ 112 w 125"/>
                <a:gd name="T43" fmla="*/ 74 h 74"/>
                <a:gd name="T44" fmla="*/ 106 w 125"/>
                <a:gd name="T45" fmla="*/ 71 h 74"/>
                <a:gd name="T46" fmla="*/ 100 w 125"/>
                <a:gd name="T47" fmla="*/ 68 h 74"/>
                <a:gd name="T48" fmla="*/ 90 w 125"/>
                <a:gd name="T49" fmla="*/ 65 h 74"/>
                <a:gd name="T50" fmla="*/ 81 w 125"/>
                <a:gd name="T51" fmla="*/ 59 h 74"/>
                <a:gd name="T52" fmla="*/ 69 w 125"/>
                <a:gd name="T53" fmla="*/ 52 h 74"/>
                <a:gd name="T54" fmla="*/ 56 w 125"/>
                <a:gd name="T55" fmla="*/ 46 h 74"/>
                <a:gd name="T56" fmla="*/ 44 w 125"/>
                <a:gd name="T57" fmla="*/ 40 h 74"/>
                <a:gd name="T58" fmla="*/ 31 w 125"/>
                <a:gd name="T59" fmla="*/ 34 h 74"/>
                <a:gd name="T60" fmla="*/ 22 w 125"/>
                <a:gd name="T61" fmla="*/ 28 h 74"/>
                <a:gd name="T62" fmla="*/ 16 w 125"/>
                <a:gd name="T63" fmla="*/ 25 h 74"/>
                <a:gd name="T64" fmla="*/ 10 w 125"/>
                <a:gd name="T65" fmla="*/ 21 h 74"/>
                <a:gd name="T66" fmla="*/ 3 w 125"/>
                <a:gd name="T67" fmla="*/ 18 h 74"/>
                <a:gd name="T68" fmla="*/ 0 w 125"/>
                <a:gd name="T69" fmla="*/ 15 h 74"/>
                <a:gd name="T70" fmla="*/ 0 w 125"/>
                <a:gd name="T71" fmla="*/ 12 h 74"/>
                <a:gd name="T72" fmla="*/ 0 w 125"/>
                <a:gd name="T73" fmla="*/ 9 h 74"/>
                <a:gd name="T74" fmla="*/ 0 w 125"/>
                <a:gd name="T75" fmla="*/ 9 h 74"/>
                <a:gd name="T76" fmla="*/ 3 w 125"/>
                <a:gd name="T77" fmla="*/ 9 h 74"/>
                <a:gd name="T78" fmla="*/ 7 w 125"/>
                <a:gd name="T79" fmla="*/ 6 h 74"/>
                <a:gd name="T80" fmla="*/ 7 w 125"/>
                <a:gd name="T81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5" h="74">
                  <a:moveTo>
                    <a:pt x="7" y="6"/>
                  </a:moveTo>
                  <a:lnTo>
                    <a:pt x="10" y="6"/>
                  </a:lnTo>
                  <a:lnTo>
                    <a:pt x="13" y="3"/>
                  </a:lnTo>
                  <a:lnTo>
                    <a:pt x="16" y="3"/>
                  </a:lnTo>
                  <a:lnTo>
                    <a:pt x="22" y="3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50" y="0"/>
                  </a:lnTo>
                  <a:lnTo>
                    <a:pt x="69" y="0"/>
                  </a:lnTo>
                  <a:lnTo>
                    <a:pt x="84" y="3"/>
                  </a:lnTo>
                  <a:lnTo>
                    <a:pt x="97" y="6"/>
                  </a:lnTo>
                  <a:lnTo>
                    <a:pt x="106" y="12"/>
                  </a:lnTo>
                  <a:lnTo>
                    <a:pt x="115" y="21"/>
                  </a:lnTo>
                  <a:lnTo>
                    <a:pt x="121" y="31"/>
                  </a:lnTo>
                  <a:lnTo>
                    <a:pt x="125" y="40"/>
                  </a:lnTo>
                  <a:lnTo>
                    <a:pt x="125" y="46"/>
                  </a:lnTo>
                  <a:lnTo>
                    <a:pt x="125" y="56"/>
                  </a:lnTo>
                  <a:lnTo>
                    <a:pt x="125" y="65"/>
                  </a:lnTo>
                  <a:lnTo>
                    <a:pt x="121" y="71"/>
                  </a:lnTo>
                  <a:lnTo>
                    <a:pt x="118" y="74"/>
                  </a:lnTo>
                  <a:lnTo>
                    <a:pt x="115" y="74"/>
                  </a:lnTo>
                  <a:lnTo>
                    <a:pt x="112" y="74"/>
                  </a:lnTo>
                  <a:lnTo>
                    <a:pt x="106" y="71"/>
                  </a:lnTo>
                  <a:lnTo>
                    <a:pt x="100" y="68"/>
                  </a:lnTo>
                  <a:lnTo>
                    <a:pt x="90" y="65"/>
                  </a:lnTo>
                  <a:lnTo>
                    <a:pt x="81" y="59"/>
                  </a:lnTo>
                  <a:lnTo>
                    <a:pt x="69" y="52"/>
                  </a:lnTo>
                  <a:lnTo>
                    <a:pt x="56" y="46"/>
                  </a:lnTo>
                  <a:lnTo>
                    <a:pt x="44" y="40"/>
                  </a:lnTo>
                  <a:lnTo>
                    <a:pt x="31" y="34"/>
                  </a:lnTo>
                  <a:lnTo>
                    <a:pt x="22" y="28"/>
                  </a:lnTo>
                  <a:lnTo>
                    <a:pt x="16" y="25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3" y="9"/>
                  </a:lnTo>
                  <a:lnTo>
                    <a:pt x="7" y="6"/>
                  </a:lnTo>
                  <a:lnTo>
                    <a:pt x="7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1597455" y="2875322"/>
              <a:ext cx="1312918" cy="221955"/>
            </a:xfrm>
            <a:custGeom>
              <a:avLst/>
              <a:gdLst>
                <a:gd name="T0" fmla="*/ 419 w 698"/>
                <a:gd name="T1" fmla="*/ 72 h 118"/>
                <a:gd name="T2" fmla="*/ 320 w 698"/>
                <a:gd name="T3" fmla="*/ 81 h 118"/>
                <a:gd name="T4" fmla="*/ 273 w 698"/>
                <a:gd name="T5" fmla="*/ 84 h 118"/>
                <a:gd name="T6" fmla="*/ 230 w 698"/>
                <a:gd name="T7" fmla="*/ 91 h 118"/>
                <a:gd name="T8" fmla="*/ 192 w 698"/>
                <a:gd name="T9" fmla="*/ 97 h 118"/>
                <a:gd name="T10" fmla="*/ 161 w 698"/>
                <a:gd name="T11" fmla="*/ 103 h 118"/>
                <a:gd name="T12" fmla="*/ 140 w 698"/>
                <a:gd name="T13" fmla="*/ 109 h 118"/>
                <a:gd name="T14" fmla="*/ 118 w 698"/>
                <a:gd name="T15" fmla="*/ 112 h 118"/>
                <a:gd name="T16" fmla="*/ 102 w 698"/>
                <a:gd name="T17" fmla="*/ 115 h 118"/>
                <a:gd name="T18" fmla="*/ 90 w 698"/>
                <a:gd name="T19" fmla="*/ 118 h 118"/>
                <a:gd name="T20" fmla="*/ 84 w 698"/>
                <a:gd name="T21" fmla="*/ 118 h 118"/>
                <a:gd name="T22" fmla="*/ 74 w 698"/>
                <a:gd name="T23" fmla="*/ 118 h 118"/>
                <a:gd name="T24" fmla="*/ 50 w 698"/>
                <a:gd name="T25" fmla="*/ 109 h 118"/>
                <a:gd name="T26" fmla="*/ 34 w 698"/>
                <a:gd name="T27" fmla="*/ 103 h 118"/>
                <a:gd name="T28" fmla="*/ 19 w 698"/>
                <a:gd name="T29" fmla="*/ 97 h 118"/>
                <a:gd name="T30" fmla="*/ 9 w 698"/>
                <a:gd name="T31" fmla="*/ 87 h 118"/>
                <a:gd name="T32" fmla="*/ 3 w 698"/>
                <a:gd name="T33" fmla="*/ 78 h 118"/>
                <a:gd name="T34" fmla="*/ 0 w 698"/>
                <a:gd name="T35" fmla="*/ 72 h 118"/>
                <a:gd name="T36" fmla="*/ 50 w 698"/>
                <a:gd name="T37" fmla="*/ 72 h 118"/>
                <a:gd name="T38" fmla="*/ 102 w 698"/>
                <a:gd name="T39" fmla="*/ 69 h 118"/>
                <a:gd name="T40" fmla="*/ 158 w 698"/>
                <a:gd name="T41" fmla="*/ 63 h 118"/>
                <a:gd name="T42" fmla="*/ 220 w 698"/>
                <a:gd name="T43" fmla="*/ 56 h 118"/>
                <a:gd name="T44" fmla="*/ 351 w 698"/>
                <a:gd name="T45" fmla="*/ 38 h 118"/>
                <a:gd name="T46" fmla="*/ 416 w 698"/>
                <a:gd name="T47" fmla="*/ 28 h 118"/>
                <a:gd name="T48" fmla="*/ 487 w 698"/>
                <a:gd name="T49" fmla="*/ 19 h 118"/>
                <a:gd name="T50" fmla="*/ 521 w 698"/>
                <a:gd name="T51" fmla="*/ 16 h 118"/>
                <a:gd name="T52" fmla="*/ 549 w 698"/>
                <a:gd name="T53" fmla="*/ 10 h 118"/>
                <a:gd name="T54" fmla="*/ 574 w 698"/>
                <a:gd name="T55" fmla="*/ 7 h 118"/>
                <a:gd name="T56" fmla="*/ 596 w 698"/>
                <a:gd name="T57" fmla="*/ 4 h 118"/>
                <a:gd name="T58" fmla="*/ 614 w 698"/>
                <a:gd name="T59" fmla="*/ 4 h 118"/>
                <a:gd name="T60" fmla="*/ 627 w 698"/>
                <a:gd name="T61" fmla="*/ 0 h 118"/>
                <a:gd name="T62" fmla="*/ 639 w 698"/>
                <a:gd name="T63" fmla="*/ 0 h 118"/>
                <a:gd name="T64" fmla="*/ 645 w 698"/>
                <a:gd name="T65" fmla="*/ 4 h 118"/>
                <a:gd name="T66" fmla="*/ 664 w 698"/>
                <a:gd name="T67" fmla="*/ 10 h 118"/>
                <a:gd name="T68" fmla="*/ 680 w 698"/>
                <a:gd name="T69" fmla="*/ 19 h 118"/>
                <a:gd name="T70" fmla="*/ 689 w 698"/>
                <a:gd name="T71" fmla="*/ 25 h 118"/>
                <a:gd name="T72" fmla="*/ 695 w 698"/>
                <a:gd name="T73" fmla="*/ 28 h 118"/>
                <a:gd name="T74" fmla="*/ 698 w 698"/>
                <a:gd name="T75" fmla="*/ 44 h 118"/>
                <a:gd name="T76" fmla="*/ 695 w 698"/>
                <a:gd name="T77" fmla="*/ 50 h 118"/>
                <a:gd name="T78" fmla="*/ 686 w 698"/>
                <a:gd name="T79" fmla="*/ 56 h 118"/>
                <a:gd name="T80" fmla="*/ 667 w 698"/>
                <a:gd name="T81" fmla="*/ 56 h 118"/>
                <a:gd name="T82" fmla="*/ 645 w 698"/>
                <a:gd name="T83" fmla="*/ 56 h 118"/>
                <a:gd name="T84" fmla="*/ 611 w 698"/>
                <a:gd name="T85" fmla="*/ 56 h 118"/>
                <a:gd name="T86" fmla="*/ 574 w 698"/>
                <a:gd name="T87" fmla="*/ 59 h 118"/>
                <a:gd name="T88" fmla="*/ 524 w 698"/>
                <a:gd name="T89" fmla="*/ 63 h 118"/>
                <a:gd name="T90" fmla="*/ 472 w 698"/>
                <a:gd name="T91" fmla="*/ 6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98" h="118">
                  <a:moveTo>
                    <a:pt x="472" y="66"/>
                  </a:moveTo>
                  <a:lnTo>
                    <a:pt x="419" y="72"/>
                  </a:lnTo>
                  <a:lnTo>
                    <a:pt x="369" y="78"/>
                  </a:lnTo>
                  <a:lnTo>
                    <a:pt x="320" y="81"/>
                  </a:lnTo>
                  <a:lnTo>
                    <a:pt x="295" y="84"/>
                  </a:lnTo>
                  <a:lnTo>
                    <a:pt x="273" y="84"/>
                  </a:lnTo>
                  <a:lnTo>
                    <a:pt x="251" y="87"/>
                  </a:lnTo>
                  <a:lnTo>
                    <a:pt x="230" y="91"/>
                  </a:lnTo>
                  <a:lnTo>
                    <a:pt x="211" y="94"/>
                  </a:lnTo>
                  <a:lnTo>
                    <a:pt x="192" y="97"/>
                  </a:lnTo>
                  <a:lnTo>
                    <a:pt x="177" y="100"/>
                  </a:lnTo>
                  <a:lnTo>
                    <a:pt x="161" y="103"/>
                  </a:lnTo>
                  <a:lnTo>
                    <a:pt x="149" y="106"/>
                  </a:lnTo>
                  <a:lnTo>
                    <a:pt x="140" y="109"/>
                  </a:lnTo>
                  <a:lnTo>
                    <a:pt x="127" y="112"/>
                  </a:lnTo>
                  <a:lnTo>
                    <a:pt x="118" y="112"/>
                  </a:lnTo>
                  <a:lnTo>
                    <a:pt x="109" y="115"/>
                  </a:lnTo>
                  <a:lnTo>
                    <a:pt x="102" y="115"/>
                  </a:lnTo>
                  <a:lnTo>
                    <a:pt x="96" y="118"/>
                  </a:lnTo>
                  <a:lnTo>
                    <a:pt x="90" y="118"/>
                  </a:lnTo>
                  <a:lnTo>
                    <a:pt x="87" y="118"/>
                  </a:lnTo>
                  <a:lnTo>
                    <a:pt x="84" y="118"/>
                  </a:lnTo>
                  <a:lnTo>
                    <a:pt x="81" y="118"/>
                  </a:lnTo>
                  <a:lnTo>
                    <a:pt x="74" y="118"/>
                  </a:lnTo>
                  <a:lnTo>
                    <a:pt x="65" y="115"/>
                  </a:lnTo>
                  <a:lnTo>
                    <a:pt x="50" y="109"/>
                  </a:lnTo>
                  <a:lnTo>
                    <a:pt x="43" y="106"/>
                  </a:lnTo>
                  <a:lnTo>
                    <a:pt x="34" y="103"/>
                  </a:lnTo>
                  <a:lnTo>
                    <a:pt x="28" y="100"/>
                  </a:lnTo>
                  <a:lnTo>
                    <a:pt x="19" y="97"/>
                  </a:lnTo>
                  <a:lnTo>
                    <a:pt x="12" y="91"/>
                  </a:lnTo>
                  <a:lnTo>
                    <a:pt x="9" y="87"/>
                  </a:lnTo>
                  <a:lnTo>
                    <a:pt x="6" y="84"/>
                  </a:lnTo>
                  <a:lnTo>
                    <a:pt x="3" y="78"/>
                  </a:lnTo>
                  <a:lnTo>
                    <a:pt x="0" y="75"/>
                  </a:lnTo>
                  <a:lnTo>
                    <a:pt x="0" y="72"/>
                  </a:lnTo>
                  <a:lnTo>
                    <a:pt x="25" y="72"/>
                  </a:lnTo>
                  <a:lnTo>
                    <a:pt x="50" y="72"/>
                  </a:lnTo>
                  <a:lnTo>
                    <a:pt x="74" y="69"/>
                  </a:lnTo>
                  <a:lnTo>
                    <a:pt x="102" y="69"/>
                  </a:lnTo>
                  <a:lnTo>
                    <a:pt x="130" y="66"/>
                  </a:lnTo>
                  <a:lnTo>
                    <a:pt x="158" y="63"/>
                  </a:lnTo>
                  <a:lnTo>
                    <a:pt x="189" y="59"/>
                  </a:lnTo>
                  <a:lnTo>
                    <a:pt x="220" y="56"/>
                  </a:lnTo>
                  <a:lnTo>
                    <a:pt x="285" y="47"/>
                  </a:lnTo>
                  <a:lnTo>
                    <a:pt x="351" y="38"/>
                  </a:lnTo>
                  <a:lnTo>
                    <a:pt x="385" y="35"/>
                  </a:lnTo>
                  <a:lnTo>
                    <a:pt x="416" y="28"/>
                  </a:lnTo>
                  <a:lnTo>
                    <a:pt x="453" y="25"/>
                  </a:lnTo>
                  <a:lnTo>
                    <a:pt x="487" y="19"/>
                  </a:lnTo>
                  <a:lnTo>
                    <a:pt x="503" y="16"/>
                  </a:lnTo>
                  <a:lnTo>
                    <a:pt x="521" y="16"/>
                  </a:lnTo>
                  <a:lnTo>
                    <a:pt x="534" y="13"/>
                  </a:lnTo>
                  <a:lnTo>
                    <a:pt x="549" y="10"/>
                  </a:lnTo>
                  <a:lnTo>
                    <a:pt x="562" y="10"/>
                  </a:lnTo>
                  <a:lnTo>
                    <a:pt x="574" y="7"/>
                  </a:lnTo>
                  <a:lnTo>
                    <a:pt x="586" y="7"/>
                  </a:lnTo>
                  <a:lnTo>
                    <a:pt x="596" y="4"/>
                  </a:lnTo>
                  <a:lnTo>
                    <a:pt x="605" y="4"/>
                  </a:lnTo>
                  <a:lnTo>
                    <a:pt x="614" y="4"/>
                  </a:lnTo>
                  <a:lnTo>
                    <a:pt x="621" y="0"/>
                  </a:lnTo>
                  <a:lnTo>
                    <a:pt x="627" y="0"/>
                  </a:lnTo>
                  <a:lnTo>
                    <a:pt x="633" y="0"/>
                  </a:lnTo>
                  <a:lnTo>
                    <a:pt x="639" y="0"/>
                  </a:lnTo>
                  <a:lnTo>
                    <a:pt x="642" y="4"/>
                  </a:lnTo>
                  <a:lnTo>
                    <a:pt x="645" y="4"/>
                  </a:lnTo>
                  <a:lnTo>
                    <a:pt x="655" y="7"/>
                  </a:lnTo>
                  <a:lnTo>
                    <a:pt x="664" y="10"/>
                  </a:lnTo>
                  <a:lnTo>
                    <a:pt x="670" y="16"/>
                  </a:lnTo>
                  <a:lnTo>
                    <a:pt x="680" y="19"/>
                  </a:lnTo>
                  <a:lnTo>
                    <a:pt x="686" y="22"/>
                  </a:lnTo>
                  <a:lnTo>
                    <a:pt x="689" y="25"/>
                  </a:lnTo>
                  <a:lnTo>
                    <a:pt x="692" y="25"/>
                  </a:lnTo>
                  <a:lnTo>
                    <a:pt x="695" y="28"/>
                  </a:lnTo>
                  <a:lnTo>
                    <a:pt x="698" y="35"/>
                  </a:lnTo>
                  <a:lnTo>
                    <a:pt x="698" y="44"/>
                  </a:lnTo>
                  <a:lnTo>
                    <a:pt x="698" y="47"/>
                  </a:lnTo>
                  <a:lnTo>
                    <a:pt x="695" y="50"/>
                  </a:lnTo>
                  <a:lnTo>
                    <a:pt x="692" y="53"/>
                  </a:lnTo>
                  <a:lnTo>
                    <a:pt x="686" y="56"/>
                  </a:lnTo>
                  <a:lnTo>
                    <a:pt x="676" y="56"/>
                  </a:lnTo>
                  <a:lnTo>
                    <a:pt x="667" y="56"/>
                  </a:lnTo>
                  <a:lnTo>
                    <a:pt x="658" y="56"/>
                  </a:lnTo>
                  <a:lnTo>
                    <a:pt x="645" y="56"/>
                  </a:lnTo>
                  <a:lnTo>
                    <a:pt x="630" y="56"/>
                  </a:lnTo>
                  <a:lnTo>
                    <a:pt x="611" y="56"/>
                  </a:lnTo>
                  <a:lnTo>
                    <a:pt x="593" y="56"/>
                  </a:lnTo>
                  <a:lnTo>
                    <a:pt x="574" y="59"/>
                  </a:lnTo>
                  <a:lnTo>
                    <a:pt x="549" y="59"/>
                  </a:lnTo>
                  <a:lnTo>
                    <a:pt x="524" y="63"/>
                  </a:lnTo>
                  <a:lnTo>
                    <a:pt x="500" y="63"/>
                  </a:lnTo>
                  <a:lnTo>
                    <a:pt x="472" y="66"/>
                  </a:lnTo>
                  <a:lnTo>
                    <a:pt x="472" y="6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2094032" y="1953646"/>
              <a:ext cx="793770" cy="654578"/>
            </a:xfrm>
            <a:custGeom>
              <a:avLst/>
              <a:gdLst>
                <a:gd name="T0" fmla="*/ 214 w 422"/>
                <a:gd name="T1" fmla="*/ 270 h 348"/>
                <a:gd name="T2" fmla="*/ 201 w 422"/>
                <a:gd name="T3" fmla="*/ 258 h 348"/>
                <a:gd name="T4" fmla="*/ 201 w 422"/>
                <a:gd name="T5" fmla="*/ 251 h 348"/>
                <a:gd name="T6" fmla="*/ 208 w 422"/>
                <a:gd name="T7" fmla="*/ 251 h 348"/>
                <a:gd name="T8" fmla="*/ 226 w 422"/>
                <a:gd name="T9" fmla="*/ 255 h 348"/>
                <a:gd name="T10" fmla="*/ 254 w 422"/>
                <a:gd name="T11" fmla="*/ 261 h 348"/>
                <a:gd name="T12" fmla="*/ 279 w 422"/>
                <a:gd name="T13" fmla="*/ 261 h 348"/>
                <a:gd name="T14" fmla="*/ 291 w 422"/>
                <a:gd name="T15" fmla="*/ 258 h 348"/>
                <a:gd name="T16" fmla="*/ 301 w 422"/>
                <a:gd name="T17" fmla="*/ 245 h 348"/>
                <a:gd name="T18" fmla="*/ 307 w 422"/>
                <a:gd name="T19" fmla="*/ 214 h 348"/>
                <a:gd name="T20" fmla="*/ 313 w 422"/>
                <a:gd name="T21" fmla="*/ 161 h 348"/>
                <a:gd name="T22" fmla="*/ 316 w 422"/>
                <a:gd name="T23" fmla="*/ 109 h 348"/>
                <a:gd name="T24" fmla="*/ 316 w 422"/>
                <a:gd name="T25" fmla="*/ 78 h 348"/>
                <a:gd name="T26" fmla="*/ 310 w 422"/>
                <a:gd name="T27" fmla="*/ 62 h 348"/>
                <a:gd name="T28" fmla="*/ 291 w 422"/>
                <a:gd name="T29" fmla="*/ 59 h 348"/>
                <a:gd name="T30" fmla="*/ 276 w 422"/>
                <a:gd name="T31" fmla="*/ 59 h 348"/>
                <a:gd name="T32" fmla="*/ 245 w 422"/>
                <a:gd name="T33" fmla="*/ 65 h 348"/>
                <a:gd name="T34" fmla="*/ 192 w 422"/>
                <a:gd name="T35" fmla="*/ 68 h 348"/>
                <a:gd name="T36" fmla="*/ 124 w 422"/>
                <a:gd name="T37" fmla="*/ 78 h 348"/>
                <a:gd name="T38" fmla="*/ 34 w 422"/>
                <a:gd name="T39" fmla="*/ 87 h 348"/>
                <a:gd name="T40" fmla="*/ 0 w 422"/>
                <a:gd name="T41" fmla="*/ 75 h 348"/>
                <a:gd name="T42" fmla="*/ 46 w 422"/>
                <a:gd name="T43" fmla="*/ 59 h 348"/>
                <a:gd name="T44" fmla="*/ 192 w 422"/>
                <a:gd name="T45" fmla="*/ 40 h 348"/>
                <a:gd name="T46" fmla="*/ 254 w 422"/>
                <a:gd name="T47" fmla="*/ 28 h 348"/>
                <a:gd name="T48" fmla="*/ 285 w 422"/>
                <a:gd name="T49" fmla="*/ 19 h 348"/>
                <a:gd name="T50" fmla="*/ 298 w 422"/>
                <a:gd name="T51" fmla="*/ 16 h 348"/>
                <a:gd name="T52" fmla="*/ 304 w 422"/>
                <a:gd name="T53" fmla="*/ 9 h 348"/>
                <a:gd name="T54" fmla="*/ 322 w 422"/>
                <a:gd name="T55" fmla="*/ 0 h 348"/>
                <a:gd name="T56" fmla="*/ 341 w 422"/>
                <a:gd name="T57" fmla="*/ 0 h 348"/>
                <a:gd name="T58" fmla="*/ 366 w 422"/>
                <a:gd name="T59" fmla="*/ 6 h 348"/>
                <a:gd name="T60" fmla="*/ 400 w 422"/>
                <a:gd name="T61" fmla="*/ 22 h 348"/>
                <a:gd name="T62" fmla="*/ 416 w 422"/>
                <a:gd name="T63" fmla="*/ 34 h 348"/>
                <a:gd name="T64" fmla="*/ 422 w 422"/>
                <a:gd name="T65" fmla="*/ 40 h 348"/>
                <a:gd name="T66" fmla="*/ 412 w 422"/>
                <a:gd name="T67" fmla="*/ 56 h 348"/>
                <a:gd name="T68" fmla="*/ 403 w 422"/>
                <a:gd name="T69" fmla="*/ 65 h 348"/>
                <a:gd name="T70" fmla="*/ 397 w 422"/>
                <a:gd name="T71" fmla="*/ 81 h 348"/>
                <a:gd name="T72" fmla="*/ 394 w 422"/>
                <a:gd name="T73" fmla="*/ 106 h 348"/>
                <a:gd name="T74" fmla="*/ 391 w 422"/>
                <a:gd name="T75" fmla="*/ 137 h 348"/>
                <a:gd name="T76" fmla="*/ 385 w 422"/>
                <a:gd name="T77" fmla="*/ 177 h 348"/>
                <a:gd name="T78" fmla="*/ 378 w 422"/>
                <a:gd name="T79" fmla="*/ 227 h 348"/>
                <a:gd name="T80" fmla="*/ 366 w 422"/>
                <a:gd name="T81" fmla="*/ 270 h 348"/>
                <a:gd name="T82" fmla="*/ 350 w 422"/>
                <a:gd name="T83" fmla="*/ 304 h 348"/>
                <a:gd name="T84" fmla="*/ 326 w 422"/>
                <a:gd name="T85" fmla="*/ 326 h 348"/>
                <a:gd name="T86" fmla="*/ 307 w 422"/>
                <a:gd name="T87" fmla="*/ 341 h 348"/>
                <a:gd name="T88" fmla="*/ 295 w 422"/>
                <a:gd name="T89" fmla="*/ 345 h 348"/>
                <a:gd name="T90" fmla="*/ 282 w 422"/>
                <a:gd name="T91" fmla="*/ 345 h 348"/>
                <a:gd name="T92" fmla="*/ 273 w 422"/>
                <a:gd name="T93" fmla="*/ 335 h 348"/>
                <a:gd name="T94" fmla="*/ 267 w 422"/>
                <a:gd name="T95" fmla="*/ 323 h 348"/>
                <a:gd name="T96" fmla="*/ 254 w 422"/>
                <a:gd name="T97" fmla="*/ 307 h 348"/>
                <a:gd name="T98" fmla="*/ 236 w 422"/>
                <a:gd name="T99" fmla="*/ 28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2" h="348">
                  <a:moveTo>
                    <a:pt x="226" y="282"/>
                  </a:moveTo>
                  <a:lnTo>
                    <a:pt x="220" y="276"/>
                  </a:lnTo>
                  <a:lnTo>
                    <a:pt x="214" y="270"/>
                  </a:lnTo>
                  <a:lnTo>
                    <a:pt x="208" y="264"/>
                  </a:lnTo>
                  <a:lnTo>
                    <a:pt x="205" y="261"/>
                  </a:lnTo>
                  <a:lnTo>
                    <a:pt x="201" y="258"/>
                  </a:lnTo>
                  <a:lnTo>
                    <a:pt x="198" y="255"/>
                  </a:lnTo>
                  <a:lnTo>
                    <a:pt x="201" y="251"/>
                  </a:lnTo>
                  <a:lnTo>
                    <a:pt x="201" y="251"/>
                  </a:lnTo>
                  <a:lnTo>
                    <a:pt x="201" y="251"/>
                  </a:lnTo>
                  <a:lnTo>
                    <a:pt x="205" y="251"/>
                  </a:lnTo>
                  <a:lnTo>
                    <a:pt x="208" y="251"/>
                  </a:lnTo>
                  <a:lnTo>
                    <a:pt x="211" y="255"/>
                  </a:lnTo>
                  <a:lnTo>
                    <a:pt x="217" y="255"/>
                  </a:lnTo>
                  <a:lnTo>
                    <a:pt x="226" y="255"/>
                  </a:lnTo>
                  <a:lnTo>
                    <a:pt x="236" y="258"/>
                  </a:lnTo>
                  <a:lnTo>
                    <a:pt x="245" y="258"/>
                  </a:lnTo>
                  <a:lnTo>
                    <a:pt x="254" y="261"/>
                  </a:lnTo>
                  <a:lnTo>
                    <a:pt x="264" y="261"/>
                  </a:lnTo>
                  <a:lnTo>
                    <a:pt x="273" y="261"/>
                  </a:lnTo>
                  <a:lnTo>
                    <a:pt x="279" y="261"/>
                  </a:lnTo>
                  <a:lnTo>
                    <a:pt x="285" y="261"/>
                  </a:lnTo>
                  <a:lnTo>
                    <a:pt x="288" y="261"/>
                  </a:lnTo>
                  <a:lnTo>
                    <a:pt x="291" y="258"/>
                  </a:lnTo>
                  <a:lnTo>
                    <a:pt x="295" y="255"/>
                  </a:lnTo>
                  <a:lnTo>
                    <a:pt x="298" y="251"/>
                  </a:lnTo>
                  <a:lnTo>
                    <a:pt x="301" y="245"/>
                  </a:lnTo>
                  <a:lnTo>
                    <a:pt x="304" y="239"/>
                  </a:lnTo>
                  <a:lnTo>
                    <a:pt x="304" y="227"/>
                  </a:lnTo>
                  <a:lnTo>
                    <a:pt x="307" y="214"/>
                  </a:lnTo>
                  <a:lnTo>
                    <a:pt x="310" y="199"/>
                  </a:lnTo>
                  <a:lnTo>
                    <a:pt x="313" y="180"/>
                  </a:lnTo>
                  <a:lnTo>
                    <a:pt x="313" y="161"/>
                  </a:lnTo>
                  <a:lnTo>
                    <a:pt x="313" y="143"/>
                  </a:lnTo>
                  <a:lnTo>
                    <a:pt x="316" y="124"/>
                  </a:lnTo>
                  <a:lnTo>
                    <a:pt x="316" y="109"/>
                  </a:lnTo>
                  <a:lnTo>
                    <a:pt x="316" y="96"/>
                  </a:lnTo>
                  <a:lnTo>
                    <a:pt x="316" y="84"/>
                  </a:lnTo>
                  <a:lnTo>
                    <a:pt x="316" y="78"/>
                  </a:lnTo>
                  <a:lnTo>
                    <a:pt x="313" y="68"/>
                  </a:lnTo>
                  <a:lnTo>
                    <a:pt x="313" y="65"/>
                  </a:lnTo>
                  <a:lnTo>
                    <a:pt x="310" y="62"/>
                  </a:lnTo>
                  <a:lnTo>
                    <a:pt x="304" y="62"/>
                  </a:lnTo>
                  <a:lnTo>
                    <a:pt x="298" y="59"/>
                  </a:lnTo>
                  <a:lnTo>
                    <a:pt x="291" y="59"/>
                  </a:lnTo>
                  <a:lnTo>
                    <a:pt x="288" y="59"/>
                  </a:lnTo>
                  <a:lnTo>
                    <a:pt x="285" y="59"/>
                  </a:lnTo>
                  <a:lnTo>
                    <a:pt x="276" y="59"/>
                  </a:lnTo>
                  <a:lnTo>
                    <a:pt x="270" y="62"/>
                  </a:lnTo>
                  <a:lnTo>
                    <a:pt x="257" y="62"/>
                  </a:lnTo>
                  <a:lnTo>
                    <a:pt x="245" y="65"/>
                  </a:lnTo>
                  <a:lnTo>
                    <a:pt x="229" y="65"/>
                  </a:lnTo>
                  <a:lnTo>
                    <a:pt x="211" y="68"/>
                  </a:lnTo>
                  <a:lnTo>
                    <a:pt x="192" y="68"/>
                  </a:lnTo>
                  <a:lnTo>
                    <a:pt x="170" y="71"/>
                  </a:lnTo>
                  <a:lnTo>
                    <a:pt x="149" y="75"/>
                  </a:lnTo>
                  <a:lnTo>
                    <a:pt x="124" y="78"/>
                  </a:lnTo>
                  <a:lnTo>
                    <a:pt x="96" y="81"/>
                  </a:lnTo>
                  <a:lnTo>
                    <a:pt x="65" y="84"/>
                  </a:lnTo>
                  <a:lnTo>
                    <a:pt x="34" y="87"/>
                  </a:lnTo>
                  <a:lnTo>
                    <a:pt x="0" y="90"/>
                  </a:lnTo>
                  <a:lnTo>
                    <a:pt x="0" y="84"/>
                  </a:lnTo>
                  <a:lnTo>
                    <a:pt x="0" y="75"/>
                  </a:lnTo>
                  <a:lnTo>
                    <a:pt x="0" y="65"/>
                  </a:lnTo>
                  <a:lnTo>
                    <a:pt x="0" y="59"/>
                  </a:lnTo>
                  <a:lnTo>
                    <a:pt x="46" y="59"/>
                  </a:lnTo>
                  <a:lnTo>
                    <a:pt x="93" y="56"/>
                  </a:lnTo>
                  <a:lnTo>
                    <a:pt x="143" y="50"/>
                  </a:lnTo>
                  <a:lnTo>
                    <a:pt x="192" y="40"/>
                  </a:lnTo>
                  <a:lnTo>
                    <a:pt x="217" y="37"/>
                  </a:lnTo>
                  <a:lnTo>
                    <a:pt x="236" y="31"/>
                  </a:lnTo>
                  <a:lnTo>
                    <a:pt x="254" y="28"/>
                  </a:lnTo>
                  <a:lnTo>
                    <a:pt x="273" y="25"/>
                  </a:lnTo>
                  <a:lnTo>
                    <a:pt x="279" y="22"/>
                  </a:lnTo>
                  <a:lnTo>
                    <a:pt x="285" y="19"/>
                  </a:lnTo>
                  <a:lnTo>
                    <a:pt x="288" y="19"/>
                  </a:lnTo>
                  <a:lnTo>
                    <a:pt x="295" y="16"/>
                  </a:lnTo>
                  <a:lnTo>
                    <a:pt x="298" y="16"/>
                  </a:lnTo>
                  <a:lnTo>
                    <a:pt x="301" y="12"/>
                  </a:lnTo>
                  <a:lnTo>
                    <a:pt x="304" y="12"/>
                  </a:lnTo>
                  <a:lnTo>
                    <a:pt x="304" y="9"/>
                  </a:lnTo>
                  <a:lnTo>
                    <a:pt x="307" y="6"/>
                  </a:lnTo>
                  <a:lnTo>
                    <a:pt x="313" y="3"/>
                  </a:lnTo>
                  <a:lnTo>
                    <a:pt x="322" y="0"/>
                  </a:lnTo>
                  <a:lnTo>
                    <a:pt x="332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7" y="0"/>
                  </a:lnTo>
                  <a:lnTo>
                    <a:pt x="354" y="3"/>
                  </a:lnTo>
                  <a:lnTo>
                    <a:pt x="366" y="6"/>
                  </a:lnTo>
                  <a:lnTo>
                    <a:pt x="385" y="12"/>
                  </a:lnTo>
                  <a:lnTo>
                    <a:pt x="394" y="19"/>
                  </a:lnTo>
                  <a:lnTo>
                    <a:pt x="400" y="22"/>
                  </a:lnTo>
                  <a:lnTo>
                    <a:pt x="406" y="25"/>
                  </a:lnTo>
                  <a:lnTo>
                    <a:pt x="412" y="31"/>
                  </a:lnTo>
                  <a:lnTo>
                    <a:pt x="416" y="34"/>
                  </a:lnTo>
                  <a:lnTo>
                    <a:pt x="419" y="37"/>
                  </a:lnTo>
                  <a:lnTo>
                    <a:pt x="422" y="40"/>
                  </a:lnTo>
                  <a:lnTo>
                    <a:pt x="422" y="40"/>
                  </a:lnTo>
                  <a:lnTo>
                    <a:pt x="422" y="47"/>
                  </a:lnTo>
                  <a:lnTo>
                    <a:pt x="419" y="50"/>
                  </a:lnTo>
                  <a:lnTo>
                    <a:pt x="412" y="56"/>
                  </a:lnTo>
                  <a:lnTo>
                    <a:pt x="409" y="59"/>
                  </a:lnTo>
                  <a:lnTo>
                    <a:pt x="406" y="62"/>
                  </a:lnTo>
                  <a:lnTo>
                    <a:pt x="403" y="65"/>
                  </a:lnTo>
                  <a:lnTo>
                    <a:pt x="400" y="71"/>
                  </a:lnTo>
                  <a:lnTo>
                    <a:pt x="397" y="75"/>
                  </a:lnTo>
                  <a:lnTo>
                    <a:pt x="397" y="81"/>
                  </a:lnTo>
                  <a:lnTo>
                    <a:pt x="394" y="90"/>
                  </a:lnTo>
                  <a:lnTo>
                    <a:pt x="394" y="96"/>
                  </a:lnTo>
                  <a:lnTo>
                    <a:pt x="394" y="106"/>
                  </a:lnTo>
                  <a:lnTo>
                    <a:pt x="394" y="115"/>
                  </a:lnTo>
                  <a:lnTo>
                    <a:pt x="391" y="124"/>
                  </a:lnTo>
                  <a:lnTo>
                    <a:pt x="391" y="137"/>
                  </a:lnTo>
                  <a:lnTo>
                    <a:pt x="388" y="149"/>
                  </a:lnTo>
                  <a:lnTo>
                    <a:pt x="385" y="161"/>
                  </a:lnTo>
                  <a:lnTo>
                    <a:pt x="385" y="177"/>
                  </a:lnTo>
                  <a:lnTo>
                    <a:pt x="381" y="192"/>
                  </a:lnTo>
                  <a:lnTo>
                    <a:pt x="381" y="211"/>
                  </a:lnTo>
                  <a:lnTo>
                    <a:pt x="378" y="227"/>
                  </a:lnTo>
                  <a:lnTo>
                    <a:pt x="375" y="245"/>
                  </a:lnTo>
                  <a:lnTo>
                    <a:pt x="372" y="258"/>
                  </a:lnTo>
                  <a:lnTo>
                    <a:pt x="366" y="270"/>
                  </a:lnTo>
                  <a:lnTo>
                    <a:pt x="363" y="282"/>
                  </a:lnTo>
                  <a:lnTo>
                    <a:pt x="357" y="295"/>
                  </a:lnTo>
                  <a:lnTo>
                    <a:pt x="350" y="304"/>
                  </a:lnTo>
                  <a:lnTo>
                    <a:pt x="341" y="310"/>
                  </a:lnTo>
                  <a:lnTo>
                    <a:pt x="332" y="320"/>
                  </a:lnTo>
                  <a:lnTo>
                    <a:pt x="326" y="326"/>
                  </a:lnTo>
                  <a:lnTo>
                    <a:pt x="319" y="332"/>
                  </a:lnTo>
                  <a:lnTo>
                    <a:pt x="313" y="338"/>
                  </a:lnTo>
                  <a:lnTo>
                    <a:pt x="307" y="341"/>
                  </a:lnTo>
                  <a:lnTo>
                    <a:pt x="304" y="341"/>
                  </a:lnTo>
                  <a:lnTo>
                    <a:pt x="298" y="345"/>
                  </a:lnTo>
                  <a:lnTo>
                    <a:pt x="295" y="345"/>
                  </a:lnTo>
                  <a:lnTo>
                    <a:pt x="291" y="348"/>
                  </a:lnTo>
                  <a:lnTo>
                    <a:pt x="285" y="348"/>
                  </a:lnTo>
                  <a:lnTo>
                    <a:pt x="282" y="345"/>
                  </a:lnTo>
                  <a:lnTo>
                    <a:pt x="279" y="345"/>
                  </a:lnTo>
                  <a:lnTo>
                    <a:pt x="276" y="341"/>
                  </a:lnTo>
                  <a:lnTo>
                    <a:pt x="273" y="335"/>
                  </a:lnTo>
                  <a:lnTo>
                    <a:pt x="270" y="332"/>
                  </a:lnTo>
                  <a:lnTo>
                    <a:pt x="267" y="326"/>
                  </a:lnTo>
                  <a:lnTo>
                    <a:pt x="267" y="323"/>
                  </a:lnTo>
                  <a:lnTo>
                    <a:pt x="264" y="317"/>
                  </a:lnTo>
                  <a:lnTo>
                    <a:pt x="260" y="314"/>
                  </a:lnTo>
                  <a:lnTo>
                    <a:pt x="254" y="307"/>
                  </a:lnTo>
                  <a:lnTo>
                    <a:pt x="248" y="301"/>
                  </a:lnTo>
                  <a:lnTo>
                    <a:pt x="242" y="295"/>
                  </a:lnTo>
                  <a:lnTo>
                    <a:pt x="236" y="289"/>
                  </a:lnTo>
                  <a:lnTo>
                    <a:pt x="226" y="282"/>
                  </a:lnTo>
                  <a:lnTo>
                    <a:pt x="226" y="28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Freeform 10"/>
          <p:cNvSpPr/>
          <p:nvPr/>
        </p:nvSpPr>
        <p:spPr bwMode="auto">
          <a:xfrm>
            <a:off x="1988958" y="1846813"/>
            <a:ext cx="349861" cy="408171"/>
          </a:xfrm>
          <a:custGeom>
            <a:avLst/>
            <a:gdLst>
              <a:gd name="T0" fmla="*/ 0 w 186"/>
              <a:gd name="T1" fmla="*/ 217 h 217"/>
              <a:gd name="T2" fmla="*/ 15 w 186"/>
              <a:gd name="T3" fmla="*/ 189 h 217"/>
              <a:gd name="T4" fmla="*/ 31 w 186"/>
              <a:gd name="T5" fmla="*/ 165 h 217"/>
              <a:gd name="T6" fmla="*/ 43 w 186"/>
              <a:gd name="T7" fmla="*/ 143 h 217"/>
              <a:gd name="T8" fmla="*/ 56 w 186"/>
              <a:gd name="T9" fmla="*/ 124 h 217"/>
              <a:gd name="T10" fmla="*/ 65 w 186"/>
              <a:gd name="T11" fmla="*/ 106 h 217"/>
              <a:gd name="T12" fmla="*/ 74 w 186"/>
              <a:gd name="T13" fmla="*/ 90 h 217"/>
              <a:gd name="T14" fmla="*/ 80 w 186"/>
              <a:gd name="T15" fmla="*/ 78 h 217"/>
              <a:gd name="T16" fmla="*/ 84 w 186"/>
              <a:gd name="T17" fmla="*/ 68 h 217"/>
              <a:gd name="T18" fmla="*/ 87 w 186"/>
              <a:gd name="T19" fmla="*/ 56 h 217"/>
              <a:gd name="T20" fmla="*/ 90 w 186"/>
              <a:gd name="T21" fmla="*/ 44 h 217"/>
              <a:gd name="T22" fmla="*/ 90 w 186"/>
              <a:gd name="T23" fmla="*/ 37 h 217"/>
              <a:gd name="T24" fmla="*/ 90 w 186"/>
              <a:gd name="T25" fmla="*/ 34 h 217"/>
              <a:gd name="T26" fmla="*/ 87 w 186"/>
              <a:gd name="T27" fmla="*/ 28 h 217"/>
              <a:gd name="T28" fmla="*/ 84 w 186"/>
              <a:gd name="T29" fmla="*/ 25 h 217"/>
              <a:gd name="T30" fmla="*/ 77 w 186"/>
              <a:gd name="T31" fmla="*/ 22 h 217"/>
              <a:gd name="T32" fmla="*/ 74 w 186"/>
              <a:gd name="T33" fmla="*/ 16 h 217"/>
              <a:gd name="T34" fmla="*/ 74 w 186"/>
              <a:gd name="T35" fmla="*/ 13 h 217"/>
              <a:gd name="T36" fmla="*/ 71 w 186"/>
              <a:gd name="T37" fmla="*/ 9 h 217"/>
              <a:gd name="T38" fmla="*/ 74 w 186"/>
              <a:gd name="T39" fmla="*/ 6 h 217"/>
              <a:gd name="T40" fmla="*/ 74 w 186"/>
              <a:gd name="T41" fmla="*/ 6 h 217"/>
              <a:gd name="T42" fmla="*/ 77 w 186"/>
              <a:gd name="T43" fmla="*/ 3 h 217"/>
              <a:gd name="T44" fmla="*/ 84 w 186"/>
              <a:gd name="T45" fmla="*/ 0 h 217"/>
              <a:gd name="T46" fmla="*/ 87 w 186"/>
              <a:gd name="T47" fmla="*/ 0 h 217"/>
              <a:gd name="T48" fmla="*/ 93 w 186"/>
              <a:gd name="T49" fmla="*/ 0 h 217"/>
              <a:gd name="T50" fmla="*/ 96 w 186"/>
              <a:gd name="T51" fmla="*/ 0 h 217"/>
              <a:gd name="T52" fmla="*/ 105 w 186"/>
              <a:gd name="T53" fmla="*/ 3 h 217"/>
              <a:gd name="T54" fmla="*/ 111 w 186"/>
              <a:gd name="T55" fmla="*/ 6 h 217"/>
              <a:gd name="T56" fmla="*/ 121 w 186"/>
              <a:gd name="T57" fmla="*/ 9 h 217"/>
              <a:gd name="T58" fmla="*/ 130 w 186"/>
              <a:gd name="T59" fmla="*/ 13 h 217"/>
              <a:gd name="T60" fmla="*/ 142 w 186"/>
              <a:gd name="T61" fmla="*/ 16 h 217"/>
              <a:gd name="T62" fmla="*/ 152 w 186"/>
              <a:gd name="T63" fmla="*/ 22 h 217"/>
              <a:gd name="T64" fmla="*/ 161 w 186"/>
              <a:gd name="T65" fmla="*/ 28 h 217"/>
              <a:gd name="T66" fmla="*/ 170 w 186"/>
              <a:gd name="T67" fmla="*/ 31 h 217"/>
              <a:gd name="T68" fmla="*/ 177 w 186"/>
              <a:gd name="T69" fmla="*/ 37 h 217"/>
              <a:gd name="T70" fmla="*/ 180 w 186"/>
              <a:gd name="T71" fmla="*/ 40 h 217"/>
              <a:gd name="T72" fmla="*/ 183 w 186"/>
              <a:gd name="T73" fmla="*/ 44 h 217"/>
              <a:gd name="T74" fmla="*/ 186 w 186"/>
              <a:gd name="T75" fmla="*/ 47 h 217"/>
              <a:gd name="T76" fmla="*/ 186 w 186"/>
              <a:gd name="T77" fmla="*/ 50 h 217"/>
              <a:gd name="T78" fmla="*/ 183 w 186"/>
              <a:gd name="T79" fmla="*/ 56 h 217"/>
              <a:gd name="T80" fmla="*/ 183 w 186"/>
              <a:gd name="T81" fmla="*/ 59 h 217"/>
              <a:gd name="T82" fmla="*/ 177 w 186"/>
              <a:gd name="T83" fmla="*/ 65 h 217"/>
              <a:gd name="T84" fmla="*/ 174 w 186"/>
              <a:gd name="T85" fmla="*/ 72 h 217"/>
              <a:gd name="T86" fmla="*/ 167 w 186"/>
              <a:gd name="T87" fmla="*/ 78 h 217"/>
              <a:gd name="T88" fmla="*/ 161 w 186"/>
              <a:gd name="T89" fmla="*/ 84 h 217"/>
              <a:gd name="T90" fmla="*/ 146 w 186"/>
              <a:gd name="T91" fmla="*/ 99 h 217"/>
              <a:gd name="T92" fmla="*/ 136 w 186"/>
              <a:gd name="T93" fmla="*/ 112 h 217"/>
              <a:gd name="T94" fmla="*/ 127 w 186"/>
              <a:gd name="T95" fmla="*/ 121 h 217"/>
              <a:gd name="T96" fmla="*/ 115 w 186"/>
              <a:gd name="T97" fmla="*/ 137 h 217"/>
              <a:gd name="T98" fmla="*/ 102 w 186"/>
              <a:gd name="T99" fmla="*/ 149 h 217"/>
              <a:gd name="T100" fmla="*/ 87 w 186"/>
              <a:gd name="T101" fmla="*/ 165 h 217"/>
              <a:gd name="T102" fmla="*/ 71 w 186"/>
              <a:gd name="T103" fmla="*/ 180 h 217"/>
              <a:gd name="T104" fmla="*/ 56 w 186"/>
              <a:gd name="T105" fmla="*/ 199 h 217"/>
              <a:gd name="T106" fmla="*/ 37 w 186"/>
              <a:gd name="T107" fmla="*/ 217 h 217"/>
              <a:gd name="T108" fmla="*/ 0 w 186"/>
              <a:gd name="T109" fmla="*/ 217 h 217"/>
              <a:gd name="T110" fmla="*/ 0 w 186"/>
              <a:gd name="T111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6" h="217">
                <a:moveTo>
                  <a:pt x="0" y="217"/>
                </a:moveTo>
                <a:lnTo>
                  <a:pt x="15" y="189"/>
                </a:lnTo>
                <a:lnTo>
                  <a:pt x="31" y="165"/>
                </a:lnTo>
                <a:lnTo>
                  <a:pt x="43" y="143"/>
                </a:lnTo>
                <a:lnTo>
                  <a:pt x="56" y="124"/>
                </a:lnTo>
                <a:lnTo>
                  <a:pt x="65" y="106"/>
                </a:lnTo>
                <a:lnTo>
                  <a:pt x="74" y="90"/>
                </a:lnTo>
                <a:lnTo>
                  <a:pt x="80" y="78"/>
                </a:lnTo>
                <a:lnTo>
                  <a:pt x="84" y="68"/>
                </a:lnTo>
                <a:lnTo>
                  <a:pt x="87" y="56"/>
                </a:lnTo>
                <a:lnTo>
                  <a:pt x="90" y="44"/>
                </a:lnTo>
                <a:lnTo>
                  <a:pt x="90" y="37"/>
                </a:lnTo>
                <a:lnTo>
                  <a:pt x="90" y="34"/>
                </a:lnTo>
                <a:lnTo>
                  <a:pt x="87" y="28"/>
                </a:lnTo>
                <a:lnTo>
                  <a:pt x="84" y="25"/>
                </a:lnTo>
                <a:lnTo>
                  <a:pt x="77" y="22"/>
                </a:lnTo>
                <a:lnTo>
                  <a:pt x="74" y="16"/>
                </a:lnTo>
                <a:lnTo>
                  <a:pt x="74" y="13"/>
                </a:lnTo>
                <a:lnTo>
                  <a:pt x="71" y="9"/>
                </a:lnTo>
                <a:lnTo>
                  <a:pt x="74" y="6"/>
                </a:lnTo>
                <a:lnTo>
                  <a:pt x="74" y="6"/>
                </a:lnTo>
                <a:lnTo>
                  <a:pt x="77" y="3"/>
                </a:lnTo>
                <a:lnTo>
                  <a:pt x="84" y="0"/>
                </a:lnTo>
                <a:lnTo>
                  <a:pt x="87" y="0"/>
                </a:lnTo>
                <a:lnTo>
                  <a:pt x="93" y="0"/>
                </a:lnTo>
                <a:lnTo>
                  <a:pt x="96" y="0"/>
                </a:lnTo>
                <a:lnTo>
                  <a:pt x="105" y="3"/>
                </a:lnTo>
                <a:lnTo>
                  <a:pt x="111" y="6"/>
                </a:lnTo>
                <a:lnTo>
                  <a:pt x="121" y="9"/>
                </a:lnTo>
                <a:lnTo>
                  <a:pt x="130" y="13"/>
                </a:lnTo>
                <a:lnTo>
                  <a:pt x="142" y="16"/>
                </a:lnTo>
                <a:lnTo>
                  <a:pt x="152" y="22"/>
                </a:lnTo>
                <a:lnTo>
                  <a:pt x="161" y="28"/>
                </a:lnTo>
                <a:lnTo>
                  <a:pt x="170" y="31"/>
                </a:lnTo>
                <a:lnTo>
                  <a:pt x="177" y="37"/>
                </a:lnTo>
                <a:lnTo>
                  <a:pt x="180" y="40"/>
                </a:lnTo>
                <a:lnTo>
                  <a:pt x="183" y="44"/>
                </a:lnTo>
                <a:lnTo>
                  <a:pt x="186" y="47"/>
                </a:lnTo>
                <a:lnTo>
                  <a:pt x="186" y="50"/>
                </a:lnTo>
                <a:lnTo>
                  <a:pt x="183" y="56"/>
                </a:lnTo>
                <a:lnTo>
                  <a:pt x="183" y="59"/>
                </a:lnTo>
                <a:lnTo>
                  <a:pt x="177" y="65"/>
                </a:lnTo>
                <a:lnTo>
                  <a:pt x="174" y="72"/>
                </a:lnTo>
                <a:lnTo>
                  <a:pt x="167" y="78"/>
                </a:lnTo>
                <a:lnTo>
                  <a:pt x="161" y="84"/>
                </a:lnTo>
                <a:lnTo>
                  <a:pt x="146" y="99"/>
                </a:lnTo>
                <a:lnTo>
                  <a:pt x="136" y="112"/>
                </a:lnTo>
                <a:lnTo>
                  <a:pt x="127" y="121"/>
                </a:lnTo>
                <a:lnTo>
                  <a:pt x="115" y="137"/>
                </a:lnTo>
                <a:lnTo>
                  <a:pt x="102" y="149"/>
                </a:lnTo>
                <a:lnTo>
                  <a:pt x="87" y="165"/>
                </a:lnTo>
                <a:lnTo>
                  <a:pt x="71" y="180"/>
                </a:lnTo>
                <a:lnTo>
                  <a:pt x="56" y="199"/>
                </a:lnTo>
                <a:lnTo>
                  <a:pt x="37" y="217"/>
                </a:lnTo>
                <a:lnTo>
                  <a:pt x="0" y="217"/>
                </a:lnTo>
                <a:lnTo>
                  <a:pt x="0" y="217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2543846" y="3342187"/>
            <a:ext cx="229139" cy="222165"/>
          </a:xfrm>
          <a:custGeom>
            <a:avLst/>
            <a:gdLst>
              <a:gd name="connsiteX0" fmla="*/ 5643 w 229139"/>
              <a:gd name="connsiteY0" fmla="*/ 0 h 222165"/>
              <a:gd name="connsiteX1" fmla="*/ 11286 w 229139"/>
              <a:gd name="connsiteY1" fmla="*/ 0 h 222165"/>
              <a:gd name="connsiteX2" fmla="*/ 22571 w 229139"/>
              <a:gd name="connsiteY2" fmla="*/ 0 h 222165"/>
              <a:gd name="connsiteX3" fmla="*/ 33857 w 229139"/>
              <a:gd name="connsiteY3" fmla="*/ 5643 h 222165"/>
              <a:gd name="connsiteX4" fmla="*/ 50786 w 229139"/>
              <a:gd name="connsiteY4" fmla="*/ 5643 h 222165"/>
              <a:gd name="connsiteX5" fmla="*/ 69596 w 229139"/>
              <a:gd name="connsiteY5" fmla="*/ 11286 h 222165"/>
              <a:gd name="connsiteX6" fmla="*/ 92167 w 229139"/>
              <a:gd name="connsiteY6" fmla="*/ 16929 h 222165"/>
              <a:gd name="connsiteX7" fmla="*/ 116620 w 229139"/>
              <a:gd name="connsiteY7" fmla="*/ 22571 h 222165"/>
              <a:gd name="connsiteX8" fmla="*/ 144835 w 229139"/>
              <a:gd name="connsiteY8" fmla="*/ 33857 h 222165"/>
              <a:gd name="connsiteX9" fmla="*/ 169287 w 229139"/>
              <a:gd name="connsiteY9" fmla="*/ 41381 h 222165"/>
              <a:gd name="connsiteX10" fmla="*/ 191859 w 229139"/>
              <a:gd name="connsiteY10" fmla="*/ 47024 h 222165"/>
              <a:gd name="connsiteX11" fmla="*/ 208788 w 229139"/>
              <a:gd name="connsiteY11" fmla="*/ 47024 h 222165"/>
              <a:gd name="connsiteX12" fmla="*/ 227597 w 229139"/>
              <a:gd name="connsiteY12" fmla="*/ 47024 h 222165"/>
              <a:gd name="connsiteX13" fmla="*/ 228191 w 229139"/>
              <a:gd name="connsiteY13" fmla="*/ 47024 h 222165"/>
              <a:gd name="connsiteX14" fmla="*/ 229139 w 229139"/>
              <a:gd name="connsiteY14" fmla="*/ 55383 h 222165"/>
              <a:gd name="connsiteX15" fmla="*/ 214970 w 229139"/>
              <a:gd name="connsiteY15" fmla="*/ 164755 h 222165"/>
              <a:gd name="connsiteX16" fmla="*/ 192069 w 229139"/>
              <a:gd name="connsiteY16" fmla="*/ 222165 h 222165"/>
              <a:gd name="connsiteX17" fmla="*/ 186216 w 229139"/>
              <a:gd name="connsiteY17" fmla="*/ 216312 h 222165"/>
              <a:gd name="connsiteX18" fmla="*/ 186216 w 229139"/>
              <a:gd name="connsiteY18" fmla="*/ 197502 h 222165"/>
              <a:gd name="connsiteX19" fmla="*/ 180573 w 229139"/>
              <a:gd name="connsiteY19" fmla="*/ 180573 h 222165"/>
              <a:gd name="connsiteX20" fmla="*/ 174930 w 229139"/>
              <a:gd name="connsiteY20" fmla="*/ 169287 h 222165"/>
              <a:gd name="connsiteX21" fmla="*/ 169287 w 229139"/>
              <a:gd name="connsiteY21" fmla="*/ 152359 h 222165"/>
              <a:gd name="connsiteX22" fmla="*/ 156120 w 229139"/>
              <a:gd name="connsiteY22" fmla="*/ 139192 h 222165"/>
              <a:gd name="connsiteX23" fmla="*/ 144835 w 229139"/>
              <a:gd name="connsiteY23" fmla="*/ 127906 h 222165"/>
              <a:gd name="connsiteX24" fmla="*/ 127906 w 229139"/>
              <a:gd name="connsiteY24" fmla="*/ 110977 h 222165"/>
              <a:gd name="connsiteX25" fmla="*/ 109096 w 229139"/>
              <a:gd name="connsiteY25" fmla="*/ 99691 h 222165"/>
              <a:gd name="connsiteX26" fmla="*/ 86524 w 229139"/>
              <a:gd name="connsiteY26" fmla="*/ 80882 h 222165"/>
              <a:gd name="connsiteX27" fmla="*/ 63953 w 229139"/>
              <a:gd name="connsiteY27" fmla="*/ 63953 h 222165"/>
              <a:gd name="connsiteX28" fmla="*/ 45143 w 229139"/>
              <a:gd name="connsiteY28" fmla="*/ 47024 h 222165"/>
              <a:gd name="connsiteX29" fmla="*/ 33857 w 229139"/>
              <a:gd name="connsiteY29" fmla="*/ 33857 h 222165"/>
              <a:gd name="connsiteX30" fmla="*/ 16929 w 229139"/>
              <a:gd name="connsiteY30" fmla="*/ 28214 h 222165"/>
              <a:gd name="connsiteX31" fmla="*/ 11286 w 229139"/>
              <a:gd name="connsiteY31" fmla="*/ 16929 h 222165"/>
              <a:gd name="connsiteX32" fmla="*/ 5643 w 229139"/>
              <a:gd name="connsiteY32" fmla="*/ 11286 h 222165"/>
              <a:gd name="connsiteX33" fmla="*/ 0 w 229139"/>
              <a:gd name="connsiteY33" fmla="*/ 5643 h 222165"/>
              <a:gd name="connsiteX34" fmla="*/ 5643 w 229139"/>
              <a:gd name="connsiteY34" fmla="*/ 0 h 22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29139" h="222165">
                <a:moveTo>
                  <a:pt x="5643" y="0"/>
                </a:moveTo>
                <a:lnTo>
                  <a:pt x="11286" y="0"/>
                </a:lnTo>
                <a:lnTo>
                  <a:pt x="22571" y="0"/>
                </a:lnTo>
                <a:lnTo>
                  <a:pt x="33857" y="5643"/>
                </a:lnTo>
                <a:lnTo>
                  <a:pt x="50786" y="5643"/>
                </a:lnTo>
                <a:lnTo>
                  <a:pt x="69596" y="11286"/>
                </a:lnTo>
                <a:lnTo>
                  <a:pt x="92167" y="16929"/>
                </a:lnTo>
                <a:lnTo>
                  <a:pt x="116620" y="22571"/>
                </a:lnTo>
                <a:lnTo>
                  <a:pt x="144835" y="33857"/>
                </a:lnTo>
                <a:lnTo>
                  <a:pt x="169287" y="41381"/>
                </a:lnTo>
                <a:lnTo>
                  <a:pt x="191859" y="47024"/>
                </a:lnTo>
                <a:lnTo>
                  <a:pt x="208788" y="47024"/>
                </a:lnTo>
                <a:lnTo>
                  <a:pt x="227597" y="47024"/>
                </a:lnTo>
                <a:lnTo>
                  <a:pt x="228191" y="47024"/>
                </a:lnTo>
                <a:lnTo>
                  <a:pt x="229139" y="55383"/>
                </a:lnTo>
                <a:cubicBezTo>
                  <a:pt x="229139" y="92849"/>
                  <a:pt x="224260" y="129427"/>
                  <a:pt x="214970" y="164755"/>
                </a:cubicBezTo>
                <a:lnTo>
                  <a:pt x="192069" y="222165"/>
                </a:lnTo>
                <a:lnTo>
                  <a:pt x="186216" y="216312"/>
                </a:lnTo>
                <a:lnTo>
                  <a:pt x="186216" y="197502"/>
                </a:lnTo>
                <a:lnTo>
                  <a:pt x="180573" y="180573"/>
                </a:lnTo>
                <a:lnTo>
                  <a:pt x="174930" y="169287"/>
                </a:lnTo>
                <a:lnTo>
                  <a:pt x="169287" y="152359"/>
                </a:lnTo>
                <a:lnTo>
                  <a:pt x="156120" y="139192"/>
                </a:lnTo>
                <a:lnTo>
                  <a:pt x="144835" y="127906"/>
                </a:lnTo>
                <a:lnTo>
                  <a:pt x="127906" y="110977"/>
                </a:lnTo>
                <a:lnTo>
                  <a:pt x="109096" y="99691"/>
                </a:lnTo>
                <a:lnTo>
                  <a:pt x="86524" y="80882"/>
                </a:lnTo>
                <a:lnTo>
                  <a:pt x="63953" y="63953"/>
                </a:lnTo>
                <a:lnTo>
                  <a:pt x="45143" y="47024"/>
                </a:lnTo>
                <a:lnTo>
                  <a:pt x="33857" y="33857"/>
                </a:lnTo>
                <a:lnTo>
                  <a:pt x="16929" y="28214"/>
                </a:lnTo>
                <a:lnTo>
                  <a:pt x="11286" y="16929"/>
                </a:lnTo>
                <a:lnTo>
                  <a:pt x="5643" y="11286"/>
                </a:lnTo>
                <a:lnTo>
                  <a:pt x="0" y="5643"/>
                </a:lnTo>
                <a:lnTo>
                  <a:pt x="5643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任意多边形 28"/>
          <p:cNvSpPr/>
          <p:nvPr/>
        </p:nvSpPr>
        <p:spPr bwMode="auto">
          <a:xfrm>
            <a:off x="2735915" y="2854830"/>
            <a:ext cx="385389" cy="731883"/>
          </a:xfrm>
          <a:custGeom>
            <a:avLst/>
            <a:gdLst>
              <a:gd name="connsiteX0" fmla="*/ 353882 w 385389"/>
              <a:gd name="connsiteY0" fmla="*/ 0 h 731883"/>
              <a:gd name="connsiteX1" fmla="*/ 372733 w 385389"/>
              <a:gd name="connsiteY1" fmla="*/ 1479 h 731883"/>
              <a:gd name="connsiteX2" fmla="*/ 374103 w 385389"/>
              <a:gd name="connsiteY2" fmla="*/ 2066 h 731883"/>
              <a:gd name="connsiteX3" fmla="*/ 379746 w 385389"/>
              <a:gd name="connsiteY3" fmla="*/ 7709 h 731883"/>
              <a:gd name="connsiteX4" fmla="*/ 385389 w 385389"/>
              <a:gd name="connsiteY4" fmla="*/ 13352 h 731883"/>
              <a:gd name="connsiteX5" fmla="*/ 385389 w 385389"/>
              <a:gd name="connsiteY5" fmla="*/ 26518 h 731883"/>
              <a:gd name="connsiteX6" fmla="*/ 379746 w 385389"/>
              <a:gd name="connsiteY6" fmla="*/ 32161 h 731883"/>
              <a:gd name="connsiteX7" fmla="*/ 374103 w 385389"/>
              <a:gd name="connsiteY7" fmla="*/ 37804 h 731883"/>
              <a:gd name="connsiteX8" fmla="*/ 366579 w 385389"/>
              <a:gd name="connsiteY8" fmla="*/ 37804 h 731883"/>
              <a:gd name="connsiteX9" fmla="*/ 360937 w 385389"/>
              <a:gd name="connsiteY9" fmla="*/ 43447 h 731883"/>
              <a:gd name="connsiteX10" fmla="*/ 349651 w 385389"/>
              <a:gd name="connsiteY10" fmla="*/ 43447 h 731883"/>
              <a:gd name="connsiteX11" fmla="*/ 344008 w 385389"/>
              <a:gd name="connsiteY11" fmla="*/ 49090 h 731883"/>
              <a:gd name="connsiteX12" fmla="*/ 332722 w 385389"/>
              <a:gd name="connsiteY12" fmla="*/ 54733 h 731883"/>
              <a:gd name="connsiteX13" fmla="*/ 327079 w 385389"/>
              <a:gd name="connsiteY13" fmla="*/ 60376 h 731883"/>
              <a:gd name="connsiteX14" fmla="*/ 321436 w 385389"/>
              <a:gd name="connsiteY14" fmla="*/ 79186 h 731883"/>
              <a:gd name="connsiteX15" fmla="*/ 321436 w 385389"/>
              <a:gd name="connsiteY15" fmla="*/ 90472 h 731883"/>
              <a:gd name="connsiteX16" fmla="*/ 313912 w 385389"/>
              <a:gd name="connsiteY16" fmla="*/ 113043 h 731883"/>
              <a:gd name="connsiteX17" fmla="*/ 308269 w 385389"/>
              <a:gd name="connsiteY17" fmla="*/ 129972 h 731883"/>
              <a:gd name="connsiteX18" fmla="*/ 308269 w 385389"/>
              <a:gd name="connsiteY18" fmla="*/ 160068 h 731883"/>
              <a:gd name="connsiteX19" fmla="*/ 302626 w 385389"/>
              <a:gd name="connsiteY19" fmla="*/ 218378 h 731883"/>
              <a:gd name="connsiteX20" fmla="*/ 296984 w 385389"/>
              <a:gd name="connsiteY20" fmla="*/ 282331 h 731883"/>
              <a:gd name="connsiteX21" fmla="*/ 291341 w 385389"/>
              <a:gd name="connsiteY21" fmla="*/ 318069 h 731883"/>
              <a:gd name="connsiteX22" fmla="*/ 285698 w 385389"/>
              <a:gd name="connsiteY22" fmla="*/ 351927 h 731883"/>
              <a:gd name="connsiteX23" fmla="*/ 274412 w 385389"/>
              <a:gd name="connsiteY23" fmla="*/ 387665 h 731883"/>
              <a:gd name="connsiteX24" fmla="*/ 268769 w 385389"/>
              <a:gd name="connsiteY24" fmla="*/ 429047 h 731883"/>
              <a:gd name="connsiteX25" fmla="*/ 255602 w 385389"/>
              <a:gd name="connsiteY25" fmla="*/ 468547 h 731883"/>
              <a:gd name="connsiteX26" fmla="*/ 244316 w 385389"/>
              <a:gd name="connsiteY26" fmla="*/ 504286 h 731883"/>
              <a:gd name="connsiteX27" fmla="*/ 227388 w 385389"/>
              <a:gd name="connsiteY27" fmla="*/ 534381 h 731883"/>
              <a:gd name="connsiteX28" fmla="*/ 216102 w 385389"/>
              <a:gd name="connsiteY28" fmla="*/ 562596 h 731883"/>
              <a:gd name="connsiteX29" fmla="*/ 197292 w 385389"/>
              <a:gd name="connsiteY29" fmla="*/ 592691 h 731883"/>
              <a:gd name="connsiteX30" fmla="*/ 180363 w 385389"/>
              <a:gd name="connsiteY30" fmla="*/ 620906 h 731883"/>
              <a:gd name="connsiteX31" fmla="*/ 163434 w 385389"/>
              <a:gd name="connsiteY31" fmla="*/ 639716 h 731883"/>
              <a:gd name="connsiteX32" fmla="*/ 138982 w 385389"/>
              <a:gd name="connsiteY32" fmla="*/ 662287 h 731883"/>
              <a:gd name="connsiteX33" fmla="*/ 116410 w 385389"/>
              <a:gd name="connsiteY33" fmla="*/ 679216 h 731883"/>
              <a:gd name="connsiteX34" fmla="*/ 99481 w 385389"/>
              <a:gd name="connsiteY34" fmla="*/ 690502 h 731883"/>
              <a:gd name="connsiteX35" fmla="*/ 80672 w 385389"/>
              <a:gd name="connsiteY35" fmla="*/ 703669 h 731883"/>
              <a:gd name="connsiteX36" fmla="*/ 69386 w 385389"/>
              <a:gd name="connsiteY36" fmla="*/ 714954 h 731883"/>
              <a:gd name="connsiteX37" fmla="*/ 58100 w 385389"/>
              <a:gd name="connsiteY37" fmla="*/ 720597 h 731883"/>
              <a:gd name="connsiteX38" fmla="*/ 46814 w 385389"/>
              <a:gd name="connsiteY38" fmla="*/ 726240 h 731883"/>
              <a:gd name="connsiteX39" fmla="*/ 35528 w 385389"/>
              <a:gd name="connsiteY39" fmla="*/ 731883 h 731883"/>
              <a:gd name="connsiteX40" fmla="*/ 28004 w 385389"/>
              <a:gd name="connsiteY40" fmla="*/ 731883 h 731883"/>
              <a:gd name="connsiteX41" fmla="*/ 11076 w 385389"/>
              <a:gd name="connsiteY41" fmla="*/ 726240 h 731883"/>
              <a:gd name="connsiteX42" fmla="*/ 5433 w 385389"/>
              <a:gd name="connsiteY42" fmla="*/ 714954 h 731883"/>
              <a:gd name="connsiteX43" fmla="*/ 0 w 385389"/>
              <a:gd name="connsiteY43" fmla="*/ 709522 h 731883"/>
              <a:gd name="connsiteX44" fmla="*/ 22901 w 385389"/>
              <a:gd name="connsiteY44" fmla="*/ 652112 h 731883"/>
              <a:gd name="connsiteX45" fmla="*/ 37070 w 385389"/>
              <a:gd name="connsiteY45" fmla="*/ 542740 h 731883"/>
              <a:gd name="connsiteX46" fmla="*/ 36122 w 385389"/>
              <a:gd name="connsiteY46" fmla="*/ 534381 h 731883"/>
              <a:gd name="connsiteX47" fmla="*/ 46814 w 385389"/>
              <a:gd name="connsiteY47" fmla="*/ 534381 h 731883"/>
              <a:gd name="connsiteX48" fmla="*/ 58100 w 385389"/>
              <a:gd name="connsiteY48" fmla="*/ 528738 h 731883"/>
              <a:gd name="connsiteX49" fmla="*/ 69386 w 385389"/>
              <a:gd name="connsiteY49" fmla="*/ 521214 h 731883"/>
              <a:gd name="connsiteX50" fmla="*/ 75029 w 385389"/>
              <a:gd name="connsiteY50" fmla="*/ 509928 h 731883"/>
              <a:gd name="connsiteX51" fmla="*/ 80672 w 385389"/>
              <a:gd name="connsiteY51" fmla="*/ 498643 h 731883"/>
              <a:gd name="connsiteX52" fmla="*/ 86315 w 385389"/>
              <a:gd name="connsiteY52" fmla="*/ 487357 h 731883"/>
              <a:gd name="connsiteX53" fmla="*/ 99481 w 385389"/>
              <a:gd name="connsiteY53" fmla="*/ 468547 h 731883"/>
              <a:gd name="connsiteX54" fmla="*/ 105124 w 385389"/>
              <a:gd name="connsiteY54" fmla="*/ 451618 h 731883"/>
              <a:gd name="connsiteX55" fmla="*/ 110767 w 385389"/>
              <a:gd name="connsiteY55" fmla="*/ 429047 h 731883"/>
              <a:gd name="connsiteX56" fmla="*/ 122053 w 385389"/>
              <a:gd name="connsiteY56" fmla="*/ 404594 h 731883"/>
              <a:gd name="connsiteX57" fmla="*/ 127696 w 385389"/>
              <a:gd name="connsiteY57" fmla="*/ 376379 h 731883"/>
              <a:gd name="connsiteX58" fmla="*/ 138982 w 385389"/>
              <a:gd name="connsiteY58" fmla="*/ 346284 h 731883"/>
              <a:gd name="connsiteX59" fmla="*/ 146506 w 385389"/>
              <a:gd name="connsiteY59" fmla="*/ 318069 h 731883"/>
              <a:gd name="connsiteX60" fmla="*/ 152149 w 385389"/>
              <a:gd name="connsiteY60" fmla="*/ 293617 h 731883"/>
              <a:gd name="connsiteX61" fmla="*/ 157792 w 385389"/>
              <a:gd name="connsiteY61" fmla="*/ 265402 h 731883"/>
              <a:gd name="connsiteX62" fmla="*/ 169077 w 385389"/>
              <a:gd name="connsiteY62" fmla="*/ 212735 h 731883"/>
              <a:gd name="connsiteX63" fmla="*/ 174720 w 385389"/>
              <a:gd name="connsiteY63" fmla="*/ 160068 h 731883"/>
              <a:gd name="connsiteX64" fmla="*/ 174720 w 385389"/>
              <a:gd name="connsiteY64" fmla="*/ 129972 h 731883"/>
              <a:gd name="connsiteX65" fmla="*/ 174720 w 385389"/>
              <a:gd name="connsiteY65" fmla="*/ 107400 h 731883"/>
              <a:gd name="connsiteX66" fmla="*/ 169077 w 385389"/>
              <a:gd name="connsiteY66" fmla="*/ 90472 h 731883"/>
              <a:gd name="connsiteX67" fmla="*/ 169077 w 385389"/>
              <a:gd name="connsiteY67" fmla="*/ 71662 h 731883"/>
              <a:gd name="connsiteX68" fmla="*/ 163434 w 385389"/>
              <a:gd name="connsiteY68" fmla="*/ 54733 h 731883"/>
              <a:gd name="connsiteX69" fmla="*/ 163434 w 385389"/>
              <a:gd name="connsiteY69" fmla="*/ 43447 h 731883"/>
              <a:gd name="connsiteX70" fmla="*/ 157792 w 385389"/>
              <a:gd name="connsiteY70" fmla="*/ 32161 h 731883"/>
              <a:gd name="connsiteX71" fmla="*/ 157792 w 385389"/>
              <a:gd name="connsiteY71" fmla="*/ 26518 h 731883"/>
              <a:gd name="connsiteX72" fmla="*/ 156474 w 385389"/>
              <a:gd name="connsiteY72" fmla="*/ 24761 h 731883"/>
              <a:gd name="connsiteX73" fmla="*/ 213332 w 385389"/>
              <a:gd name="connsiteY73" fmla="*/ 11026 h 731883"/>
              <a:gd name="connsiteX74" fmla="*/ 353882 w 385389"/>
              <a:gd name="connsiteY74" fmla="*/ 0 h 731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385389" h="731883">
                <a:moveTo>
                  <a:pt x="353882" y="0"/>
                </a:moveTo>
                <a:lnTo>
                  <a:pt x="372733" y="1479"/>
                </a:lnTo>
                <a:lnTo>
                  <a:pt x="374103" y="2066"/>
                </a:lnTo>
                <a:lnTo>
                  <a:pt x="379746" y="7709"/>
                </a:lnTo>
                <a:lnTo>
                  <a:pt x="385389" y="13352"/>
                </a:lnTo>
                <a:lnTo>
                  <a:pt x="385389" y="26518"/>
                </a:lnTo>
                <a:lnTo>
                  <a:pt x="379746" y="32161"/>
                </a:lnTo>
                <a:lnTo>
                  <a:pt x="374103" y="37804"/>
                </a:lnTo>
                <a:lnTo>
                  <a:pt x="366579" y="37804"/>
                </a:lnTo>
                <a:lnTo>
                  <a:pt x="360937" y="43447"/>
                </a:lnTo>
                <a:lnTo>
                  <a:pt x="349651" y="43447"/>
                </a:lnTo>
                <a:lnTo>
                  <a:pt x="344008" y="49090"/>
                </a:lnTo>
                <a:lnTo>
                  <a:pt x="332722" y="54733"/>
                </a:lnTo>
                <a:lnTo>
                  <a:pt x="327079" y="60376"/>
                </a:lnTo>
                <a:lnTo>
                  <a:pt x="321436" y="79186"/>
                </a:lnTo>
                <a:lnTo>
                  <a:pt x="321436" y="90472"/>
                </a:lnTo>
                <a:lnTo>
                  <a:pt x="313912" y="113043"/>
                </a:lnTo>
                <a:lnTo>
                  <a:pt x="308269" y="129972"/>
                </a:lnTo>
                <a:lnTo>
                  <a:pt x="308269" y="160068"/>
                </a:lnTo>
                <a:lnTo>
                  <a:pt x="302626" y="218378"/>
                </a:lnTo>
                <a:lnTo>
                  <a:pt x="296984" y="282331"/>
                </a:lnTo>
                <a:lnTo>
                  <a:pt x="291341" y="318069"/>
                </a:lnTo>
                <a:lnTo>
                  <a:pt x="285698" y="351927"/>
                </a:lnTo>
                <a:lnTo>
                  <a:pt x="274412" y="387665"/>
                </a:lnTo>
                <a:lnTo>
                  <a:pt x="268769" y="429047"/>
                </a:lnTo>
                <a:lnTo>
                  <a:pt x="255602" y="468547"/>
                </a:lnTo>
                <a:lnTo>
                  <a:pt x="244316" y="504286"/>
                </a:lnTo>
                <a:lnTo>
                  <a:pt x="227388" y="534381"/>
                </a:lnTo>
                <a:lnTo>
                  <a:pt x="216102" y="562596"/>
                </a:lnTo>
                <a:lnTo>
                  <a:pt x="197292" y="592691"/>
                </a:lnTo>
                <a:lnTo>
                  <a:pt x="180363" y="620906"/>
                </a:lnTo>
                <a:lnTo>
                  <a:pt x="163434" y="639716"/>
                </a:lnTo>
                <a:lnTo>
                  <a:pt x="138982" y="662287"/>
                </a:lnTo>
                <a:lnTo>
                  <a:pt x="116410" y="679216"/>
                </a:lnTo>
                <a:lnTo>
                  <a:pt x="99481" y="690502"/>
                </a:lnTo>
                <a:lnTo>
                  <a:pt x="80672" y="703669"/>
                </a:lnTo>
                <a:lnTo>
                  <a:pt x="69386" y="714954"/>
                </a:lnTo>
                <a:lnTo>
                  <a:pt x="58100" y="720597"/>
                </a:lnTo>
                <a:lnTo>
                  <a:pt x="46814" y="726240"/>
                </a:lnTo>
                <a:lnTo>
                  <a:pt x="35528" y="731883"/>
                </a:lnTo>
                <a:lnTo>
                  <a:pt x="28004" y="731883"/>
                </a:lnTo>
                <a:lnTo>
                  <a:pt x="11076" y="726240"/>
                </a:lnTo>
                <a:lnTo>
                  <a:pt x="5433" y="714954"/>
                </a:lnTo>
                <a:lnTo>
                  <a:pt x="0" y="709522"/>
                </a:lnTo>
                <a:lnTo>
                  <a:pt x="22901" y="652112"/>
                </a:lnTo>
                <a:cubicBezTo>
                  <a:pt x="32191" y="616784"/>
                  <a:pt x="37070" y="580206"/>
                  <a:pt x="37070" y="542740"/>
                </a:cubicBezTo>
                <a:lnTo>
                  <a:pt x="36122" y="534381"/>
                </a:lnTo>
                <a:lnTo>
                  <a:pt x="46814" y="534381"/>
                </a:lnTo>
                <a:lnTo>
                  <a:pt x="58100" y="528738"/>
                </a:lnTo>
                <a:lnTo>
                  <a:pt x="69386" y="521214"/>
                </a:lnTo>
                <a:lnTo>
                  <a:pt x="75029" y="509928"/>
                </a:lnTo>
                <a:lnTo>
                  <a:pt x="80672" y="498643"/>
                </a:lnTo>
                <a:lnTo>
                  <a:pt x="86315" y="487357"/>
                </a:lnTo>
                <a:lnTo>
                  <a:pt x="99481" y="468547"/>
                </a:lnTo>
                <a:lnTo>
                  <a:pt x="105124" y="451618"/>
                </a:lnTo>
                <a:lnTo>
                  <a:pt x="110767" y="429047"/>
                </a:lnTo>
                <a:lnTo>
                  <a:pt x="122053" y="404594"/>
                </a:lnTo>
                <a:lnTo>
                  <a:pt x="127696" y="376379"/>
                </a:lnTo>
                <a:lnTo>
                  <a:pt x="138982" y="346284"/>
                </a:lnTo>
                <a:lnTo>
                  <a:pt x="146506" y="318069"/>
                </a:lnTo>
                <a:lnTo>
                  <a:pt x="152149" y="293617"/>
                </a:lnTo>
                <a:lnTo>
                  <a:pt x="157792" y="265402"/>
                </a:lnTo>
                <a:lnTo>
                  <a:pt x="169077" y="212735"/>
                </a:lnTo>
                <a:lnTo>
                  <a:pt x="174720" y="160068"/>
                </a:lnTo>
                <a:lnTo>
                  <a:pt x="174720" y="129972"/>
                </a:lnTo>
                <a:lnTo>
                  <a:pt x="174720" y="107400"/>
                </a:lnTo>
                <a:lnTo>
                  <a:pt x="169077" y="90472"/>
                </a:lnTo>
                <a:lnTo>
                  <a:pt x="169077" y="71662"/>
                </a:lnTo>
                <a:lnTo>
                  <a:pt x="163434" y="54733"/>
                </a:lnTo>
                <a:lnTo>
                  <a:pt x="163434" y="43447"/>
                </a:lnTo>
                <a:lnTo>
                  <a:pt x="157792" y="32161"/>
                </a:lnTo>
                <a:lnTo>
                  <a:pt x="157792" y="26518"/>
                </a:lnTo>
                <a:lnTo>
                  <a:pt x="156474" y="24761"/>
                </a:lnTo>
                <a:lnTo>
                  <a:pt x="213332" y="11026"/>
                </a:lnTo>
                <a:cubicBezTo>
                  <a:pt x="258731" y="3797"/>
                  <a:pt x="305737" y="0"/>
                  <a:pt x="353882" y="0"/>
                </a:cubicBez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任意多边形 29"/>
          <p:cNvSpPr/>
          <p:nvPr/>
        </p:nvSpPr>
        <p:spPr bwMode="auto">
          <a:xfrm>
            <a:off x="1898531" y="2757204"/>
            <a:ext cx="1210116" cy="241776"/>
          </a:xfrm>
          <a:custGeom>
            <a:avLst/>
            <a:gdLst>
              <a:gd name="connsiteX0" fmla="*/ 1000817 w 1210116"/>
              <a:gd name="connsiteY0" fmla="*/ 0 h 241776"/>
              <a:gd name="connsiteX1" fmla="*/ 1012103 w 1210116"/>
              <a:gd name="connsiteY1" fmla="*/ 0 h 241776"/>
              <a:gd name="connsiteX2" fmla="*/ 1017746 w 1210116"/>
              <a:gd name="connsiteY2" fmla="*/ 0 h 241776"/>
              <a:gd name="connsiteX3" fmla="*/ 1029032 w 1210116"/>
              <a:gd name="connsiteY3" fmla="*/ 0 h 241776"/>
              <a:gd name="connsiteX4" fmla="*/ 1042199 w 1210116"/>
              <a:gd name="connsiteY4" fmla="*/ 5643 h 241776"/>
              <a:gd name="connsiteX5" fmla="*/ 1053485 w 1210116"/>
              <a:gd name="connsiteY5" fmla="*/ 13167 h 241776"/>
              <a:gd name="connsiteX6" fmla="*/ 1070413 w 1210116"/>
              <a:gd name="connsiteY6" fmla="*/ 18810 h 241776"/>
              <a:gd name="connsiteX7" fmla="*/ 1087342 w 1210116"/>
              <a:gd name="connsiteY7" fmla="*/ 24453 h 241776"/>
              <a:gd name="connsiteX8" fmla="*/ 1106152 w 1210116"/>
              <a:gd name="connsiteY8" fmla="*/ 35739 h 241776"/>
              <a:gd name="connsiteX9" fmla="*/ 1128724 w 1210116"/>
              <a:gd name="connsiteY9" fmla="*/ 47025 h 241776"/>
              <a:gd name="connsiteX10" fmla="*/ 1151295 w 1210116"/>
              <a:gd name="connsiteY10" fmla="*/ 58310 h 241776"/>
              <a:gd name="connsiteX11" fmla="*/ 1170105 w 1210116"/>
              <a:gd name="connsiteY11" fmla="*/ 77120 h 241776"/>
              <a:gd name="connsiteX12" fmla="*/ 1181391 w 1210116"/>
              <a:gd name="connsiteY12" fmla="*/ 82763 h 241776"/>
              <a:gd name="connsiteX13" fmla="*/ 1198320 w 1210116"/>
              <a:gd name="connsiteY13" fmla="*/ 94049 h 241776"/>
              <a:gd name="connsiteX14" fmla="*/ 1210116 w 1210116"/>
              <a:gd name="connsiteY14" fmla="*/ 99105 h 241776"/>
              <a:gd name="connsiteX15" fmla="*/ 1191265 w 1210116"/>
              <a:gd name="connsiteY15" fmla="*/ 97626 h 241776"/>
              <a:gd name="connsiteX16" fmla="*/ 1050715 w 1210116"/>
              <a:gd name="connsiteY16" fmla="*/ 108652 h 241776"/>
              <a:gd name="connsiteX17" fmla="*/ 993857 w 1210116"/>
              <a:gd name="connsiteY17" fmla="*/ 122387 h 241776"/>
              <a:gd name="connsiteX18" fmla="*/ 989532 w 1210116"/>
              <a:gd name="connsiteY18" fmla="*/ 116621 h 241776"/>
              <a:gd name="connsiteX19" fmla="*/ 976365 w 1210116"/>
              <a:gd name="connsiteY19" fmla="*/ 110978 h 241776"/>
              <a:gd name="connsiteX20" fmla="*/ 965079 w 1210116"/>
              <a:gd name="connsiteY20" fmla="*/ 105335 h 241776"/>
              <a:gd name="connsiteX21" fmla="*/ 953793 w 1210116"/>
              <a:gd name="connsiteY21" fmla="*/ 105335 h 241776"/>
              <a:gd name="connsiteX22" fmla="*/ 942507 w 1210116"/>
              <a:gd name="connsiteY22" fmla="*/ 99692 h 241776"/>
              <a:gd name="connsiteX23" fmla="*/ 923698 w 1210116"/>
              <a:gd name="connsiteY23" fmla="*/ 99692 h 241776"/>
              <a:gd name="connsiteX24" fmla="*/ 906769 w 1210116"/>
              <a:gd name="connsiteY24" fmla="*/ 99692 h 241776"/>
              <a:gd name="connsiteX25" fmla="*/ 889840 w 1210116"/>
              <a:gd name="connsiteY25" fmla="*/ 99692 h 241776"/>
              <a:gd name="connsiteX26" fmla="*/ 854102 w 1210116"/>
              <a:gd name="connsiteY26" fmla="*/ 99692 h 241776"/>
              <a:gd name="connsiteX27" fmla="*/ 814601 w 1210116"/>
              <a:gd name="connsiteY27" fmla="*/ 99692 h 241776"/>
              <a:gd name="connsiteX28" fmla="*/ 773220 w 1210116"/>
              <a:gd name="connsiteY28" fmla="*/ 99692 h 241776"/>
              <a:gd name="connsiteX29" fmla="*/ 731838 w 1210116"/>
              <a:gd name="connsiteY29" fmla="*/ 105335 h 241776"/>
              <a:gd name="connsiteX30" fmla="*/ 709267 w 1210116"/>
              <a:gd name="connsiteY30" fmla="*/ 105335 h 241776"/>
              <a:gd name="connsiteX31" fmla="*/ 679171 w 1210116"/>
              <a:gd name="connsiteY31" fmla="*/ 110978 h 241776"/>
              <a:gd name="connsiteX32" fmla="*/ 650957 w 1210116"/>
              <a:gd name="connsiteY32" fmla="*/ 116621 h 241776"/>
              <a:gd name="connsiteX33" fmla="*/ 620861 w 1210116"/>
              <a:gd name="connsiteY33" fmla="*/ 116621 h 241776"/>
              <a:gd name="connsiteX34" fmla="*/ 585123 w 1210116"/>
              <a:gd name="connsiteY34" fmla="*/ 124144 h 241776"/>
              <a:gd name="connsiteX35" fmla="*/ 551265 w 1210116"/>
              <a:gd name="connsiteY35" fmla="*/ 129787 h 241776"/>
              <a:gd name="connsiteX36" fmla="*/ 515527 w 1210116"/>
              <a:gd name="connsiteY36" fmla="*/ 129787 h 241776"/>
              <a:gd name="connsiteX37" fmla="*/ 476026 w 1210116"/>
              <a:gd name="connsiteY37" fmla="*/ 135430 h 241776"/>
              <a:gd name="connsiteX38" fmla="*/ 434645 w 1210116"/>
              <a:gd name="connsiteY38" fmla="*/ 141073 h 241776"/>
              <a:gd name="connsiteX39" fmla="*/ 393263 w 1210116"/>
              <a:gd name="connsiteY39" fmla="*/ 146716 h 241776"/>
              <a:gd name="connsiteX40" fmla="*/ 357525 w 1210116"/>
              <a:gd name="connsiteY40" fmla="*/ 152359 h 241776"/>
              <a:gd name="connsiteX41" fmla="*/ 323668 w 1210116"/>
              <a:gd name="connsiteY41" fmla="*/ 152359 h 241776"/>
              <a:gd name="connsiteX42" fmla="*/ 293572 w 1210116"/>
              <a:gd name="connsiteY42" fmla="*/ 158002 h 241776"/>
              <a:gd name="connsiteX43" fmla="*/ 259714 w 1210116"/>
              <a:gd name="connsiteY43" fmla="*/ 163645 h 241776"/>
              <a:gd name="connsiteX44" fmla="*/ 201404 w 1210116"/>
              <a:gd name="connsiteY44" fmla="*/ 169288 h 241776"/>
              <a:gd name="connsiteX45" fmla="*/ 171309 w 1210116"/>
              <a:gd name="connsiteY45" fmla="*/ 176812 h 241776"/>
              <a:gd name="connsiteX46" fmla="*/ 148737 w 1210116"/>
              <a:gd name="connsiteY46" fmla="*/ 182455 h 241776"/>
              <a:gd name="connsiteX47" fmla="*/ 124284 w 1210116"/>
              <a:gd name="connsiteY47" fmla="*/ 188098 h 241776"/>
              <a:gd name="connsiteX48" fmla="*/ 101713 w 1210116"/>
              <a:gd name="connsiteY48" fmla="*/ 199383 h 241776"/>
              <a:gd name="connsiteX49" fmla="*/ 79141 w 1210116"/>
              <a:gd name="connsiteY49" fmla="*/ 205026 h 241776"/>
              <a:gd name="connsiteX50" fmla="*/ 60331 w 1210116"/>
              <a:gd name="connsiteY50" fmla="*/ 210669 h 241776"/>
              <a:gd name="connsiteX51" fmla="*/ 43403 w 1210116"/>
              <a:gd name="connsiteY51" fmla="*/ 221955 h 241776"/>
              <a:gd name="connsiteX52" fmla="*/ 32117 w 1210116"/>
              <a:gd name="connsiteY52" fmla="*/ 227598 h 241776"/>
              <a:gd name="connsiteX53" fmla="*/ 18950 w 1210116"/>
              <a:gd name="connsiteY53" fmla="*/ 235122 h 241776"/>
              <a:gd name="connsiteX54" fmla="*/ 2021 w 1210116"/>
              <a:gd name="connsiteY54" fmla="*/ 240765 h 241776"/>
              <a:gd name="connsiteX55" fmla="*/ 0 w 1210116"/>
              <a:gd name="connsiteY55" fmla="*/ 241776 h 241776"/>
              <a:gd name="connsiteX56" fmla="*/ 6972 w 1210116"/>
              <a:gd name="connsiteY56" fmla="*/ 222908 h 241776"/>
              <a:gd name="connsiteX57" fmla="*/ 36311 w 1210116"/>
              <a:gd name="connsiteY57" fmla="*/ 167132 h 241776"/>
              <a:gd name="connsiteX58" fmla="*/ 80114 w 1210116"/>
              <a:gd name="connsiteY58" fmla="*/ 110978 h 241776"/>
              <a:gd name="connsiteX59" fmla="*/ 90427 w 1210116"/>
              <a:gd name="connsiteY59" fmla="*/ 110978 h 241776"/>
              <a:gd name="connsiteX60" fmla="*/ 101713 w 1210116"/>
              <a:gd name="connsiteY60" fmla="*/ 110978 h 241776"/>
              <a:gd name="connsiteX61" fmla="*/ 112999 w 1210116"/>
              <a:gd name="connsiteY61" fmla="*/ 110978 h 241776"/>
              <a:gd name="connsiteX62" fmla="*/ 129927 w 1210116"/>
              <a:gd name="connsiteY62" fmla="*/ 110978 h 241776"/>
              <a:gd name="connsiteX63" fmla="*/ 148737 w 1210116"/>
              <a:gd name="connsiteY63" fmla="*/ 105335 h 241776"/>
              <a:gd name="connsiteX64" fmla="*/ 176952 w 1210116"/>
              <a:gd name="connsiteY64" fmla="*/ 105335 h 241776"/>
              <a:gd name="connsiteX65" fmla="*/ 207047 w 1210116"/>
              <a:gd name="connsiteY65" fmla="*/ 99692 h 241776"/>
              <a:gd name="connsiteX66" fmla="*/ 240905 w 1210116"/>
              <a:gd name="connsiteY66" fmla="*/ 99692 h 241776"/>
              <a:gd name="connsiteX67" fmla="*/ 276643 w 1210116"/>
              <a:gd name="connsiteY67" fmla="*/ 94049 h 241776"/>
              <a:gd name="connsiteX68" fmla="*/ 351882 w 1210116"/>
              <a:gd name="connsiteY68" fmla="*/ 88406 h 241776"/>
              <a:gd name="connsiteX69" fmla="*/ 434645 w 1210116"/>
              <a:gd name="connsiteY69" fmla="*/ 77120 h 241776"/>
              <a:gd name="connsiteX70" fmla="*/ 509884 w 1210116"/>
              <a:gd name="connsiteY70" fmla="*/ 71477 h 241776"/>
              <a:gd name="connsiteX71" fmla="*/ 592647 w 1210116"/>
              <a:gd name="connsiteY71" fmla="*/ 58310 h 241776"/>
              <a:gd name="connsiteX72" fmla="*/ 632147 w 1210116"/>
              <a:gd name="connsiteY72" fmla="*/ 52668 h 241776"/>
              <a:gd name="connsiteX73" fmla="*/ 667885 w 1210116"/>
              <a:gd name="connsiteY73" fmla="*/ 52668 h 241776"/>
              <a:gd name="connsiteX74" fmla="*/ 703624 w 1210116"/>
              <a:gd name="connsiteY74" fmla="*/ 47025 h 241776"/>
              <a:gd name="connsiteX75" fmla="*/ 731838 w 1210116"/>
              <a:gd name="connsiteY75" fmla="*/ 47025 h 241776"/>
              <a:gd name="connsiteX76" fmla="*/ 767577 w 1210116"/>
              <a:gd name="connsiteY76" fmla="*/ 41382 h 241776"/>
              <a:gd name="connsiteX77" fmla="*/ 795792 w 1210116"/>
              <a:gd name="connsiteY77" fmla="*/ 41382 h 241776"/>
              <a:gd name="connsiteX78" fmla="*/ 848459 w 1210116"/>
              <a:gd name="connsiteY78" fmla="*/ 35739 h 241776"/>
              <a:gd name="connsiteX79" fmla="*/ 872911 w 1210116"/>
              <a:gd name="connsiteY79" fmla="*/ 35739 h 241776"/>
              <a:gd name="connsiteX80" fmla="*/ 895483 w 1210116"/>
              <a:gd name="connsiteY80" fmla="*/ 30096 h 241776"/>
              <a:gd name="connsiteX81" fmla="*/ 912412 w 1210116"/>
              <a:gd name="connsiteY81" fmla="*/ 30096 h 241776"/>
              <a:gd name="connsiteX82" fmla="*/ 931222 w 1210116"/>
              <a:gd name="connsiteY82" fmla="*/ 24453 h 241776"/>
              <a:gd name="connsiteX83" fmla="*/ 942507 w 1210116"/>
              <a:gd name="connsiteY83" fmla="*/ 24453 h 241776"/>
              <a:gd name="connsiteX84" fmla="*/ 953793 w 1210116"/>
              <a:gd name="connsiteY84" fmla="*/ 18810 h 241776"/>
              <a:gd name="connsiteX85" fmla="*/ 959436 w 1210116"/>
              <a:gd name="connsiteY85" fmla="*/ 18810 h 241776"/>
              <a:gd name="connsiteX86" fmla="*/ 965079 w 1210116"/>
              <a:gd name="connsiteY86" fmla="*/ 13167 h 241776"/>
              <a:gd name="connsiteX87" fmla="*/ 976365 w 1210116"/>
              <a:gd name="connsiteY87" fmla="*/ 5643 h 241776"/>
              <a:gd name="connsiteX88" fmla="*/ 989532 w 1210116"/>
              <a:gd name="connsiteY88" fmla="*/ 5643 h 241776"/>
              <a:gd name="connsiteX89" fmla="*/ 1000817 w 1210116"/>
              <a:gd name="connsiteY89" fmla="*/ 0 h 241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210116" h="241776">
                <a:moveTo>
                  <a:pt x="1000817" y="0"/>
                </a:moveTo>
                <a:lnTo>
                  <a:pt x="1012103" y="0"/>
                </a:lnTo>
                <a:lnTo>
                  <a:pt x="1017746" y="0"/>
                </a:lnTo>
                <a:lnTo>
                  <a:pt x="1029032" y="0"/>
                </a:lnTo>
                <a:lnTo>
                  <a:pt x="1042199" y="5643"/>
                </a:lnTo>
                <a:lnTo>
                  <a:pt x="1053485" y="13167"/>
                </a:lnTo>
                <a:lnTo>
                  <a:pt x="1070413" y="18810"/>
                </a:lnTo>
                <a:lnTo>
                  <a:pt x="1087342" y="24453"/>
                </a:lnTo>
                <a:lnTo>
                  <a:pt x="1106152" y="35739"/>
                </a:lnTo>
                <a:lnTo>
                  <a:pt x="1128724" y="47025"/>
                </a:lnTo>
                <a:lnTo>
                  <a:pt x="1151295" y="58310"/>
                </a:lnTo>
                <a:lnTo>
                  <a:pt x="1170105" y="77120"/>
                </a:lnTo>
                <a:lnTo>
                  <a:pt x="1181391" y="82763"/>
                </a:lnTo>
                <a:lnTo>
                  <a:pt x="1198320" y="94049"/>
                </a:lnTo>
                <a:lnTo>
                  <a:pt x="1210116" y="99105"/>
                </a:lnTo>
                <a:lnTo>
                  <a:pt x="1191265" y="97626"/>
                </a:lnTo>
                <a:cubicBezTo>
                  <a:pt x="1143120" y="97626"/>
                  <a:pt x="1096114" y="101423"/>
                  <a:pt x="1050715" y="108652"/>
                </a:cubicBezTo>
                <a:lnTo>
                  <a:pt x="993857" y="122387"/>
                </a:lnTo>
                <a:lnTo>
                  <a:pt x="989532" y="116621"/>
                </a:lnTo>
                <a:lnTo>
                  <a:pt x="976365" y="110978"/>
                </a:lnTo>
                <a:lnTo>
                  <a:pt x="965079" y="105335"/>
                </a:lnTo>
                <a:lnTo>
                  <a:pt x="953793" y="105335"/>
                </a:lnTo>
                <a:lnTo>
                  <a:pt x="942507" y="99692"/>
                </a:lnTo>
                <a:lnTo>
                  <a:pt x="923698" y="99692"/>
                </a:lnTo>
                <a:lnTo>
                  <a:pt x="906769" y="99692"/>
                </a:lnTo>
                <a:lnTo>
                  <a:pt x="889840" y="99692"/>
                </a:lnTo>
                <a:lnTo>
                  <a:pt x="854102" y="99692"/>
                </a:lnTo>
                <a:lnTo>
                  <a:pt x="814601" y="99692"/>
                </a:lnTo>
                <a:lnTo>
                  <a:pt x="773220" y="99692"/>
                </a:lnTo>
                <a:lnTo>
                  <a:pt x="731838" y="105335"/>
                </a:lnTo>
                <a:lnTo>
                  <a:pt x="709267" y="105335"/>
                </a:lnTo>
                <a:lnTo>
                  <a:pt x="679171" y="110978"/>
                </a:lnTo>
                <a:lnTo>
                  <a:pt x="650957" y="116621"/>
                </a:lnTo>
                <a:lnTo>
                  <a:pt x="620861" y="116621"/>
                </a:lnTo>
                <a:lnTo>
                  <a:pt x="585123" y="124144"/>
                </a:lnTo>
                <a:lnTo>
                  <a:pt x="551265" y="129787"/>
                </a:lnTo>
                <a:lnTo>
                  <a:pt x="515527" y="129787"/>
                </a:lnTo>
                <a:lnTo>
                  <a:pt x="476026" y="135430"/>
                </a:lnTo>
                <a:lnTo>
                  <a:pt x="434645" y="141073"/>
                </a:lnTo>
                <a:lnTo>
                  <a:pt x="393263" y="146716"/>
                </a:lnTo>
                <a:lnTo>
                  <a:pt x="357525" y="152359"/>
                </a:lnTo>
                <a:lnTo>
                  <a:pt x="323668" y="152359"/>
                </a:lnTo>
                <a:lnTo>
                  <a:pt x="293572" y="158002"/>
                </a:lnTo>
                <a:lnTo>
                  <a:pt x="259714" y="163645"/>
                </a:lnTo>
                <a:lnTo>
                  <a:pt x="201404" y="169288"/>
                </a:lnTo>
                <a:lnTo>
                  <a:pt x="171309" y="176812"/>
                </a:lnTo>
                <a:lnTo>
                  <a:pt x="148737" y="182455"/>
                </a:lnTo>
                <a:lnTo>
                  <a:pt x="124284" y="188098"/>
                </a:lnTo>
                <a:lnTo>
                  <a:pt x="101713" y="199383"/>
                </a:lnTo>
                <a:lnTo>
                  <a:pt x="79141" y="205026"/>
                </a:lnTo>
                <a:lnTo>
                  <a:pt x="60331" y="210669"/>
                </a:lnTo>
                <a:lnTo>
                  <a:pt x="43403" y="221955"/>
                </a:lnTo>
                <a:lnTo>
                  <a:pt x="32117" y="227598"/>
                </a:lnTo>
                <a:lnTo>
                  <a:pt x="18950" y="235122"/>
                </a:lnTo>
                <a:lnTo>
                  <a:pt x="2021" y="240765"/>
                </a:lnTo>
                <a:lnTo>
                  <a:pt x="0" y="241776"/>
                </a:lnTo>
                <a:lnTo>
                  <a:pt x="6972" y="222908"/>
                </a:lnTo>
                <a:cubicBezTo>
                  <a:pt x="15470" y="203898"/>
                  <a:pt x="25273" y="185289"/>
                  <a:pt x="36311" y="167132"/>
                </a:cubicBezTo>
                <a:lnTo>
                  <a:pt x="80114" y="110978"/>
                </a:lnTo>
                <a:lnTo>
                  <a:pt x="90427" y="110978"/>
                </a:lnTo>
                <a:lnTo>
                  <a:pt x="101713" y="110978"/>
                </a:lnTo>
                <a:lnTo>
                  <a:pt x="112999" y="110978"/>
                </a:lnTo>
                <a:lnTo>
                  <a:pt x="129927" y="110978"/>
                </a:lnTo>
                <a:lnTo>
                  <a:pt x="148737" y="105335"/>
                </a:lnTo>
                <a:lnTo>
                  <a:pt x="176952" y="105335"/>
                </a:lnTo>
                <a:lnTo>
                  <a:pt x="207047" y="99692"/>
                </a:lnTo>
                <a:lnTo>
                  <a:pt x="240905" y="99692"/>
                </a:lnTo>
                <a:lnTo>
                  <a:pt x="276643" y="94049"/>
                </a:lnTo>
                <a:lnTo>
                  <a:pt x="351882" y="88406"/>
                </a:lnTo>
                <a:lnTo>
                  <a:pt x="434645" y="77120"/>
                </a:lnTo>
                <a:lnTo>
                  <a:pt x="509884" y="71477"/>
                </a:lnTo>
                <a:lnTo>
                  <a:pt x="592647" y="58310"/>
                </a:lnTo>
                <a:lnTo>
                  <a:pt x="632147" y="52668"/>
                </a:lnTo>
                <a:lnTo>
                  <a:pt x="667885" y="52668"/>
                </a:lnTo>
                <a:lnTo>
                  <a:pt x="703624" y="47025"/>
                </a:lnTo>
                <a:lnTo>
                  <a:pt x="731838" y="47025"/>
                </a:lnTo>
                <a:lnTo>
                  <a:pt x="767577" y="41382"/>
                </a:lnTo>
                <a:lnTo>
                  <a:pt x="795792" y="41382"/>
                </a:lnTo>
                <a:lnTo>
                  <a:pt x="848459" y="35739"/>
                </a:lnTo>
                <a:lnTo>
                  <a:pt x="872911" y="35739"/>
                </a:lnTo>
                <a:lnTo>
                  <a:pt x="895483" y="30096"/>
                </a:lnTo>
                <a:lnTo>
                  <a:pt x="912412" y="30096"/>
                </a:lnTo>
                <a:lnTo>
                  <a:pt x="931222" y="24453"/>
                </a:lnTo>
                <a:lnTo>
                  <a:pt x="942507" y="24453"/>
                </a:lnTo>
                <a:lnTo>
                  <a:pt x="953793" y="18810"/>
                </a:lnTo>
                <a:lnTo>
                  <a:pt x="959436" y="18810"/>
                </a:lnTo>
                <a:lnTo>
                  <a:pt x="965079" y="13167"/>
                </a:lnTo>
                <a:lnTo>
                  <a:pt x="976365" y="5643"/>
                </a:lnTo>
                <a:lnTo>
                  <a:pt x="989532" y="5643"/>
                </a:lnTo>
                <a:lnTo>
                  <a:pt x="1000817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任意多边形 30"/>
          <p:cNvSpPr/>
          <p:nvPr/>
        </p:nvSpPr>
        <p:spPr bwMode="auto">
          <a:xfrm>
            <a:off x="1778289" y="2221127"/>
            <a:ext cx="200356" cy="799413"/>
          </a:xfrm>
          <a:custGeom>
            <a:avLst/>
            <a:gdLst>
              <a:gd name="connsiteX0" fmla="*/ 41381 w 200356"/>
              <a:gd name="connsiteY0" fmla="*/ 0 h 799413"/>
              <a:gd name="connsiteX1" fmla="*/ 52667 w 200356"/>
              <a:gd name="connsiteY1" fmla="*/ 0 h 799413"/>
              <a:gd name="connsiteX2" fmla="*/ 63953 w 200356"/>
              <a:gd name="connsiteY2" fmla="*/ 0 h 799413"/>
              <a:gd name="connsiteX3" fmla="*/ 88406 w 200356"/>
              <a:gd name="connsiteY3" fmla="*/ 5643 h 799413"/>
              <a:gd name="connsiteX4" fmla="*/ 110977 w 200356"/>
              <a:gd name="connsiteY4" fmla="*/ 5643 h 799413"/>
              <a:gd name="connsiteX5" fmla="*/ 133549 w 200356"/>
              <a:gd name="connsiteY5" fmla="*/ 5643 h 799413"/>
              <a:gd name="connsiteX6" fmla="*/ 169288 w 200356"/>
              <a:gd name="connsiteY6" fmla="*/ 11286 h 799413"/>
              <a:gd name="connsiteX7" fmla="*/ 169288 w 200356"/>
              <a:gd name="connsiteY7" fmla="*/ 86525 h 799413"/>
              <a:gd name="connsiteX8" fmla="*/ 169288 w 200356"/>
              <a:gd name="connsiteY8" fmla="*/ 150478 h 799413"/>
              <a:gd name="connsiteX9" fmla="*/ 169288 w 200356"/>
              <a:gd name="connsiteY9" fmla="*/ 216312 h 799413"/>
              <a:gd name="connsiteX10" fmla="*/ 169288 w 200356"/>
              <a:gd name="connsiteY10" fmla="*/ 274622 h 799413"/>
              <a:gd name="connsiteX11" fmla="*/ 169288 w 200356"/>
              <a:gd name="connsiteY11" fmla="*/ 332932 h 799413"/>
              <a:gd name="connsiteX12" fmla="*/ 169288 w 200356"/>
              <a:gd name="connsiteY12" fmla="*/ 379957 h 799413"/>
              <a:gd name="connsiteX13" fmla="*/ 169288 w 200356"/>
              <a:gd name="connsiteY13" fmla="*/ 425100 h 799413"/>
              <a:gd name="connsiteX14" fmla="*/ 169288 w 200356"/>
              <a:gd name="connsiteY14" fmla="*/ 466481 h 799413"/>
              <a:gd name="connsiteX15" fmla="*/ 169288 w 200356"/>
              <a:gd name="connsiteY15" fmla="*/ 502220 h 799413"/>
              <a:gd name="connsiteX16" fmla="*/ 174931 w 200356"/>
              <a:gd name="connsiteY16" fmla="*/ 536077 h 799413"/>
              <a:gd name="connsiteX17" fmla="*/ 174931 w 200356"/>
              <a:gd name="connsiteY17" fmla="*/ 560530 h 799413"/>
              <a:gd name="connsiteX18" fmla="*/ 174931 w 200356"/>
              <a:gd name="connsiteY18" fmla="*/ 583102 h 799413"/>
              <a:gd name="connsiteX19" fmla="*/ 174931 w 200356"/>
              <a:gd name="connsiteY19" fmla="*/ 601911 h 799413"/>
              <a:gd name="connsiteX20" fmla="*/ 174931 w 200356"/>
              <a:gd name="connsiteY20" fmla="*/ 618840 h 799413"/>
              <a:gd name="connsiteX21" fmla="*/ 180573 w 200356"/>
              <a:gd name="connsiteY21" fmla="*/ 624483 h 799413"/>
              <a:gd name="connsiteX22" fmla="*/ 180573 w 200356"/>
              <a:gd name="connsiteY22" fmla="*/ 630126 h 799413"/>
              <a:gd name="connsiteX23" fmla="*/ 186216 w 200356"/>
              <a:gd name="connsiteY23" fmla="*/ 635769 h 799413"/>
              <a:gd name="connsiteX24" fmla="*/ 191859 w 200356"/>
              <a:gd name="connsiteY24" fmla="*/ 641412 h 799413"/>
              <a:gd name="connsiteX25" fmla="*/ 199383 w 200356"/>
              <a:gd name="connsiteY25" fmla="*/ 647055 h 799413"/>
              <a:gd name="connsiteX26" fmla="*/ 200356 w 200356"/>
              <a:gd name="connsiteY26" fmla="*/ 647055 h 799413"/>
              <a:gd name="connsiteX27" fmla="*/ 156553 w 200356"/>
              <a:gd name="connsiteY27" fmla="*/ 703209 h 799413"/>
              <a:gd name="connsiteX28" fmla="*/ 127214 w 200356"/>
              <a:gd name="connsiteY28" fmla="*/ 758985 h 799413"/>
              <a:gd name="connsiteX29" fmla="*/ 120242 w 200356"/>
              <a:gd name="connsiteY29" fmla="*/ 777853 h 799413"/>
              <a:gd name="connsiteX30" fmla="*/ 110977 w 200356"/>
              <a:gd name="connsiteY30" fmla="*/ 782485 h 799413"/>
              <a:gd name="connsiteX31" fmla="*/ 105335 w 200356"/>
              <a:gd name="connsiteY31" fmla="*/ 788128 h 799413"/>
              <a:gd name="connsiteX32" fmla="*/ 88406 w 200356"/>
              <a:gd name="connsiteY32" fmla="*/ 799413 h 799413"/>
              <a:gd name="connsiteX33" fmla="*/ 80882 w 200356"/>
              <a:gd name="connsiteY33" fmla="*/ 799413 h 799413"/>
              <a:gd name="connsiteX34" fmla="*/ 75239 w 200356"/>
              <a:gd name="connsiteY34" fmla="*/ 799413 h 799413"/>
              <a:gd name="connsiteX35" fmla="*/ 69596 w 200356"/>
              <a:gd name="connsiteY35" fmla="*/ 799413 h 799413"/>
              <a:gd name="connsiteX36" fmla="*/ 63953 w 200356"/>
              <a:gd name="connsiteY36" fmla="*/ 799413 h 799413"/>
              <a:gd name="connsiteX37" fmla="*/ 58310 w 200356"/>
              <a:gd name="connsiteY37" fmla="*/ 793771 h 799413"/>
              <a:gd name="connsiteX38" fmla="*/ 52667 w 200356"/>
              <a:gd name="connsiteY38" fmla="*/ 788128 h 799413"/>
              <a:gd name="connsiteX39" fmla="*/ 47024 w 200356"/>
              <a:gd name="connsiteY39" fmla="*/ 782485 h 799413"/>
              <a:gd name="connsiteX40" fmla="*/ 41381 w 200356"/>
              <a:gd name="connsiteY40" fmla="*/ 776842 h 799413"/>
              <a:gd name="connsiteX41" fmla="*/ 35739 w 200356"/>
              <a:gd name="connsiteY41" fmla="*/ 763675 h 799413"/>
              <a:gd name="connsiteX42" fmla="*/ 22572 w 200356"/>
              <a:gd name="connsiteY42" fmla="*/ 758032 h 799413"/>
              <a:gd name="connsiteX43" fmla="*/ 16929 w 200356"/>
              <a:gd name="connsiteY43" fmla="*/ 746746 h 799413"/>
              <a:gd name="connsiteX44" fmla="*/ 11286 w 200356"/>
              <a:gd name="connsiteY44" fmla="*/ 741103 h 799413"/>
              <a:gd name="connsiteX45" fmla="*/ 5643 w 200356"/>
              <a:gd name="connsiteY45" fmla="*/ 729817 h 799413"/>
              <a:gd name="connsiteX46" fmla="*/ 0 w 200356"/>
              <a:gd name="connsiteY46" fmla="*/ 718532 h 799413"/>
              <a:gd name="connsiteX47" fmla="*/ 0 w 200356"/>
              <a:gd name="connsiteY47" fmla="*/ 705365 h 799413"/>
              <a:gd name="connsiteX48" fmla="*/ 0 w 200356"/>
              <a:gd name="connsiteY48" fmla="*/ 699722 h 799413"/>
              <a:gd name="connsiteX49" fmla="*/ 11286 w 200356"/>
              <a:gd name="connsiteY49" fmla="*/ 688436 h 799413"/>
              <a:gd name="connsiteX50" fmla="*/ 16929 w 200356"/>
              <a:gd name="connsiteY50" fmla="*/ 671507 h 799413"/>
              <a:gd name="connsiteX51" fmla="*/ 35739 w 200356"/>
              <a:gd name="connsiteY51" fmla="*/ 647055 h 799413"/>
              <a:gd name="connsiteX52" fmla="*/ 41381 w 200356"/>
              <a:gd name="connsiteY52" fmla="*/ 635769 h 799413"/>
              <a:gd name="connsiteX53" fmla="*/ 47024 w 200356"/>
              <a:gd name="connsiteY53" fmla="*/ 624483 h 799413"/>
              <a:gd name="connsiteX54" fmla="*/ 52667 w 200356"/>
              <a:gd name="connsiteY54" fmla="*/ 613197 h 799413"/>
              <a:gd name="connsiteX55" fmla="*/ 52667 w 200356"/>
              <a:gd name="connsiteY55" fmla="*/ 601911 h 799413"/>
              <a:gd name="connsiteX56" fmla="*/ 58310 w 200356"/>
              <a:gd name="connsiteY56" fmla="*/ 588745 h 799413"/>
              <a:gd name="connsiteX57" fmla="*/ 58310 w 200356"/>
              <a:gd name="connsiteY57" fmla="*/ 571816 h 799413"/>
              <a:gd name="connsiteX58" fmla="*/ 63953 w 200356"/>
              <a:gd name="connsiteY58" fmla="*/ 560530 h 799413"/>
              <a:gd name="connsiteX59" fmla="*/ 63953 w 200356"/>
              <a:gd name="connsiteY59" fmla="*/ 541720 h 799413"/>
              <a:gd name="connsiteX60" fmla="*/ 63953 w 200356"/>
              <a:gd name="connsiteY60" fmla="*/ 519149 h 799413"/>
              <a:gd name="connsiteX61" fmla="*/ 69596 w 200356"/>
              <a:gd name="connsiteY61" fmla="*/ 502220 h 799413"/>
              <a:gd name="connsiteX62" fmla="*/ 69596 w 200356"/>
              <a:gd name="connsiteY62" fmla="*/ 477767 h 799413"/>
              <a:gd name="connsiteX63" fmla="*/ 69596 w 200356"/>
              <a:gd name="connsiteY63" fmla="*/ 449553 h 799413"/>
              <a:gd name="connsiteX64" fmla="*/ 75239 w 200356"/>
              <a:gd name="connsiteY64" fmla="*/ 425100 h 799413"/>
              <a:gd name="connsiteX65" fmla="*/ 75239 w 200356"/>
              <a:gd name="connsiteY65" fmla="*/ 396885 h 799413"/>
              <a:gd name="connsiteX66" fmla="*/ 75239 w 200356"/>
              <a:gd name="connsiteY66" fmla="*/ 366790 h 799413"/>
              <a:gd name="connsiteX67" fmla="*/ 75239 w 200356"/>
              <a:gd name="connsiteY67" fmla="*/ 308480 h 799413"/>
              <a:gd name="connsiteX68" fmla="*/ 75239 w 200356"/>
              <a:gd name="connsiteY68" fmla="*/ 261455 h 799413"/>
              <a:gd name="connsiteX69" fmla="*/ 69596 w 200356"/>
              <a:gd name="connsiteY69" fmla="*/ 216312 h 799413"/>
              <a:gd name="connsiteX70" fmla="*/ 69596 w 200356"/>
              <a:gd name="connsiteY70" fmla="*/ 174931 h 799413"/>
              <a:gd name="connsiteX71" fmla="*/ 63953 w 200356"/>
              <a:gd name="connsiteY71" fmla="*/ 139192 h 799413"/>
              <a:gd name="connsiteX72" fmla="*/ 63953 w 200356"/>
              <a:gd name="connsiteY72" fmla="*/ 127906 h 799413"/>
              <a:gd name="connsiteX73" fmla="*/ 58310 w 200356"/>
              <a:gd name="connsiteY73" fmla="*/ 116620 h 799413"/>
              <a:gd name="connsiteX74" fmla="*/ 52667 w 200356"/>
              <a:gd name="connsiteY74" fmla="*/ 105335 h 799413"/>
              <a:gd name="connsiteX75" fmla="*/ 52667 w 200356"/>
              <a:gd name="connsiteY75" fmla="*/ 92168 h 799413"/>
              <a:gd name="connsiteX76" fmla="*/ 47024 w 200356"/>
              <a:gd name="connsiteY76" fmla="*/ 80882 h 799413"/>
              <a:gd name="connsiteX77" fmla="*/ 41381 w 200356"/>
              <a:gd name="connsiteY77" fmla="*/ 75239 h 799413"/>
              <a:gd name="connsiteX78" fmla="*/ 35739 w 200356"/>
              <a:gd name="connsiteY78" fmla="*/ 63953 h 799413"/>
              <a:gd name="connsiteX79" fmla="*/ 30096 w 200356"/>
              <a:gd name="connsiteY79" fmla="*/ 52667 h 799413"/>
              <a:gd name="connsiteX80" fmla="*/ 22572 w 200356"/>
              <a:gd name="connsiteY80" fmla="*/ 41381 h 799413"/>
              <a:gd name="connsiteX81" fmla="*/ 22572 w 200356"/>
              <a:gd name="connsiteY81" fmla="*/ 33858 h 799413"/>
              <a:gd name="connsiteX82" fmla="*/ 22572 w 200356"/>
              <a:gd name="connsiteY82" fmla="*/ 16929 h 799413"/>
              <a:gd name="connsiteX83" fmla="*/ 22572 w 200356"/>
              <a:gd name="connsiteY83" fmla="*/ 5643 h 799413"/>
              <a:gd name="connsiteX84" fmla="*/ 30096 w 200356"/>
              <a:gd name="connsiteY84" fmla="*/ 5643 h 799413"/>
              <a:gd name="connsiteX85" fmla="*/ 41381 w 200356"/>
              <a:gd name="connsiteY85" fmla="*/ 0 h 799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200356" h="799413">
                <a:moveTo>
                  <a:pt x="41381" y="0"/>
                </a:moveTo>
                <a:lnTo>
                  <a:pt x="52667" y="0"/>
                </a:lnTo>
                <a:lnTo>
                  <a:pt x="63953" y="0"/>
                </a:lnTo>
                <a:lnTo>
                  <a:pt x="88406" y="5643"/>
                </a:lnTo>
                <a:lnTo>
                  <a:pt x="110977" y="5643"/>
                </a:lnTo>
                <a:lnTo>
                  <a:pt x="133549" y="5643"/>
                </a:lnTo>
                <a:lnTo>
                  <a:pt x="169288" y="11286"/>
                </a:lnTo>
                <a:lnTo>
                  <a:pt x="169288" y="86525"/>
                </a:lnTo>
                <a:lnTo>
                  <a:pt x="169288" y="150478"/>
                </a:lnTo>
                <a:lnTo>
                  <a:pt x="169288" y="216312"/>
                </a:lnTo>
                <a:lnTo>
                  <a:pt x="169288" y="274622"/>
                </a:lnTo>
                <a:lnTo>
                  <a:pt x="169288" y="332932"/>
                </a:lnTo>
                <a:lnTo>
                  <a:pt x="169288" y="379957"/>
                </a:lnTo>
                <a:lnTo>
                  <a:pt x="169288" y="425100"/>
                </a:lnTo>
                <a:lnTo>
                  <a:pt x="169288" y="466481"/>
                </a:lnTo>
                <a:lnTo>
                  <a:pt x="169288" y="502220"/>
                </a:lnTo>
                <a:lnTo>
                  <a:pt x="174931" y="536077"/>
                </a:lnTo>
                <a:lnTo>
                  <a:pt x="174931" y="560530"/>
                </a:lnTo>
                <a:lnTo>
                  <a:pt x="174931" y="583102"/>
                </a:lnTo>
                <a:lnTo>
                  <a:pt x="174931" y="601911"/>
                </a:lnTo>
                <a:lnTo>
                  <a:pt x="174931" y="618840"/>
                </a:lnTo>
                <a:lnTo>
                  <a:pt x="180573" y="624483"/>
                </a:lnTo>
                <a:lnTo>
                  <a:pt x="180573" y="630126"/>
                </a:lnTo>
                <a:lnTo>
                  <a:pt x="186216" y="635769"/>
                </a:lnTo>
                <a:lnTo>
                  <a:pt x="191859" y="641412"/>
                </a:lnTo>
                <a:lnTo>
                  <a:pt x="199383" y="647055"/>
                </a:lnTo>
                <a:lnTo>
                  <a:pt x="200356" y="647055"/>
                </a:lnTo>
                <a:lnTo>
                  <a:pt x="156553" y="703209"/>
                </a:lnTo>
                <a:cubicBezTo>
                  <a:pt x="145515" y="721366"/>
                  <a:pt x="135712" y="739975"/>
                  <a:pt x="127214" y="758985"/>
                </a:cubicBezTo>
                <a:lnTo>
                  <a:pt x="120242" y="777853"/>
                </a:lnTo>
                <a:lnTo>
                  <a:pt x="110977" y="782485"/>
                </a:lnTo>
                <a:lnTo>
                  <a:pt x="105335" y="788128"/>
                </a:lnTo>
                <a:lnTo>
                  <a:pt x="88406" y="799413"/>
                </a:lnTo>
                <a:lnTo>
                  <a:pt x="80882" y="799413"/>
                </a:lnTo>
                <a:lnTo>
                  <a:pt x="75239" y="799413"/>
                </a:lnTo>
                <a:lnTo>
                  <a:pt x="69596" y="799413"/>
                </a:lnTo>
                <a:lnTo>
                  <a:pt x="63953" y="799413"/>
                </a:lnTo>
                <a:lnTo>
                  <a:pt x="58310" y="793771"/>
                </a:lnTo>
                <a:lnTo>
                  <a:pt x="52667" y="788128"/>
                </a:lnTo>
                <a:lnTo>
                  <a:pt x="47024" y="782485"/>
                </a:lnTo>
                <a:lnTo>
                  <a:pt x="41381" y="776842"/>
                </a:lnTo>
                <a:lnTo>
                  <a:pt x="35739" y="763675"/>
                </a:lnTo>
                <a:lnTo>
                  <a:pt x="22572" y="758032"/>
                </a:lnTo>
                <a:lnTo>
                  <a:pt x="16929" y="746746"/>
                </a:lnTo>
                <a:lnTo>
                  <a:pt x="11286" y="741103"/>
                </a:lnTo>
                <a:lnTo>
                  <a:pt x="5643" y="729817"/>
                </a:lnTo>
                <a:lnTo>
                  <a:pt x="0" y="718532"/>
                </a:lnTo>
                <a:lnTo>
                  <a:pt x="0" y="705365"/>
                </a:lnTo>
                <a:lnTo>
                  <a:pt x="0" y="699722"/>
                </a:lnTo>
                <a:lnTo>
                  <a:pt x="11286" y="688436"/>
                </a:lnTo>
                <a:lnTo>
                  <a:pt x="16929" y="671507"/>
                </a:lnTo>
                <a:lnTo>
                  <a:pt x="35739" y="647055"/>
                </a:lnTo>
                <a:lnTo>
                  <a:pt x="41381" y="635769"/>
                </a:lnTo>
                <a:lnTo>
                  <a:pt x="47024" y="624483"/>
                </a:lnTo>
                <a:lnTo>
                  <a:pt x="52667" y="613197"/>
                </a:lnTo>
                <a:lnTo>
                  <a:pt x="52667" y="601911"/>
                </a:lnTo>
                <a:lnTo>
                  <a:pt x="58310" y="588745"/>
                </a:lnTo>
                <a:lnTo>
                  <a:pt x="58310" y="571816"/>
                </a:lnTo>
                <a:lnTo>
                  <a:pt x="63953" y="560530"/>
                </a:lnTo>
                <a:lnTo>
                  <a:pt x="63953" y="541720"/>
                </a:lnTo>
                <a:lnTo>
                  <a:pt x="63953" y="519149"/>
                </a:lnTo>
                <a:lnTo>
                  <a:pt x="69596" y="502220"/>
                </a:lnTo>
                <a:lnTo>
                  <a:pt x="69596" y="477767"/>
                </a:lnTo>
                <a:lnTo>
                  <a:pt x="69596" y="449553"/>
                </a:lnTo>
                <a:lnTo>
                  <a:pt x="75239" y="425100"/>
                </a:lnTo>
                <a:lnTo>
                  <a:pt x="75239" y="396885"/>
                </a:lnTo>
                <a:lnTo>
                  <a:pt x="75239" y="366790"/>
                </a:lnTo>
                <a:lnTo>
                  <a:pt x="75239" y="308480"/>
                </a:lnTo>
                <a:lnTo>
                  <a:pt x="75239" y="261455"/>
                </a:lnTo>
                <a:lnTo>
                  <a:pt x="69596" y="216312"/>
                </a:lnTo>
                <a:lnTo>
                  <a:pt x="69596" y="174931"/>
                </a:lnTo>
                <a:lnTo>
                  <a:pt x="63953" y="139192"/>
                </a:lnTo>
                <a:lnTo>
                  <a:pt x="63953" y="127906"/>
                </a:lnTo>
                <a:lnTo>
                  <a:pt x="58310" y="116620"/>
                </a:lnTo>
                <a:lnTo>
                  <a:pt x="52667" y="105335"/>
                </a:lnTo>
                <a:lnTo>
                  <a:pt x="52667" y="92168"/>
                </a:lnTo>
                <a:lnTo>
                  <a:pt x="47024" y="80882"/>
                </a:lnTo>
                <a:lnTo>
                  <a:pt x="41381" y="75239"/>
                </a:lnTo>
                <a:lnTo>
                  <a:pt x="35739" y="63953"/>
                </a:lnTo>
                <a:lnTo>
                  <a:pt x="30096" y="52667"/>
                </a:lnTo>
                <a:lnTo>
                  <a:pt x="22572" y="41381"/>
                </a:lnTo>
                <a:lnTo>
                  <a:pt x="22572" y="33858"/>
                </a:lnTo>
                <a:lnTo>
                  <a:pt x="22572" y="16929"/>
                </a:lnTo>
                <a:lnTo>
                  <a:pt x="22572" y="5643"/>
                </a:lnTo>
                <a:lnTo>
                  <a:pt x="30096" y="5643"/>
                </a:lnTo>
                <a:lnTo>
                  <a:pt x="41381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Freeform 12"/>
          <p:cNvSpPr/>
          <p:nvPr/>
        </p:nvSpPr>
        <p:spPr bwMode="auto">
          <a:xfrm>
            <a:off x="2081126" y="2384771"/>
            <a:ext cx="235121" cy="139192"/>
          </a:xfrm>
          <a:custGeom>
            <a:avLst/>
            <a:gdLst>
              <a:gd name="T0" fmla="*/ 7 w 125"/>
              <a:gd name="T1" fmla="*/ 6 h 74"/>
              <a:gd name="T2" fmla="*/ 10 w 125"/>
              <a:gd name="T3" fmla="*/ 6 h 74"/>
              <a:gd name="T4" fmla="*/ 13 w 125"/>
              <a:gd name="T5" fmla="*/ 3 h 74"/>
              <a:gd name="T6" fmla="*/ 16 w 125"/>
              <a:gd name="T7" fmla="*/ 3 h 74"/>
              <a:gd name="T8" fmla="*/ 22 w 125"/>
              <a:gd name="T9" fmla="*/ 3 h 74"/>
              <a:gd name="T10" fmla="*/ 28 w 125"/>
              <a:gd name="T11" fmla="*/ 0 h 74"/>
              <a:gd name="T12" fmla="*/ 35 w 125"/>
              <a:gd name="T13" fmla="*/ 0 h 74"/>
              <a:gd name="T14" fmla="*/ 50 w 125"/>
              <a:gd name="T15" fmla="*/ 0 h 74"/>
              <a:gd name="T16" fmla="*/ 69 w 125"/>
              <a:gd name="T17" fmla="*/ 0 h 74"/>
              <a:gd name="T18" fmla="*/ 84 w 125"/>
              <a:gd name="T19" fmla="*/ 3 h 74"/>
              <a:gd name="T20" fmla="*/ 97 w 125"/>
              <a:gd name="T21" fmla="*/ 6 h 74"/>
              <a:gd name="T22" fmla="*/ 106 w 125"/>
              <a:gd name="T23" fmla="*/ 12 h 74"/>
              <a:gd name="T24" fmla="*/ 115 w 125"/>
              <a:gd name="T25" fmla="*/ 21 h 74"/>
              <a:gd name="T26" fmla="*/ 121 w 125"/>
              <a:gd name="T27" fmla="*/ 31 h 74"/>
              <a:gd name="T28" fmla="*/ 125 w 125"/>
              <a:gd name="T29" fmla="*/ 40 h 74"/>
              <a:gd name="T30" fmla="*/ 125 w 125"/>
              <a:gd name="T31" fmla="*/ 46 h 74"/>
              <a:gd name="T32" fmla="*/ 125 w 125"/>
              <a:gd name="T33" fmla="*/ 56 h 74"/>
              <a:gd name="T34" fmla="*/ 125 w 125"/>
              <a:gd name="T35" fmla="*/ 65 h 74"/>
              <a:gd name="T36" fmla="*/ 121 w 125"/>
              <a:gd name="T37" fmla="*/ 71 h 74"/>
              <a:gd name="T38" fmla="*/ 118 w 125"/>
              <a:gd name="T39" fmla="*/ 74 h 74"/>
              <a:gd name="T40" fmla="*/ 115 w 125"/>
              <a:gd name="T41" fmla="*/ 74 h 74"/>
              <a:gd name="T42" fmla="*/ 112 w 125"/>
              <a:gd name="T43" fmla="*/ 74 h 74"/>
              <a:gd name="T44" fmla="*/ 106 w 125"/>
              <a:gd name="T45" fmla="*/ 71 h 74"/>
              <a:gd name="T46" fmla="*/ 100 w 125"/>
              <a:gd name="T47" fmla="*/ 68 h 74"/>
              <a:gd name="T48" fmla="*/ 90 w 125"/>
              <a:gd name="T49" fmla="*/ 65 h 74"/>
              <a:gd name="T50" fmla="*/ 81 w 125"/>
              <a:gd name="T51" fmla="*/ 59 h 74"/>
              <a:gd name="T52" fmla="*/ 69 w 125"/>
              <a:gd name="T53" fmla="*/ 52 h 74"/>
              <a:gd name="T54" fmla="*/ 56 w 125"/>
              <a:gd name="T55" fmla="*/ 46 h 74"/>
              <a:gd name="T56" fmla="*/ 44 w 125"/>
              <a:gd name="T57" fmla="*/ 40 h 74"/>
              <a:gd name="T58" fmla="*/ 31 w 125"/>
              <a:gd name="T59" fmla="*/ 34 h 74"/>
              <a:gd name="T60" fmla="*/ 22 w 125"/>
              <a:gd name="T61" fmla="*/ 28 h 74"/>
              <a:gd name="T62" fmla="*/ 16 w 125"/>
              <a:gd name="T63" fmla="*/ 25 h 74"/>
              <a:gd name="T64" fmla="*/ 10 w 125"/>
              <a:gd name="T65" fmla="*/ 21 h 74"/>
              <a:gd name="T66" fmla="*/ 3 w 125"/>
              <a:gd name="T67" fmla="*/ 18 h 74"/>
              <a:gd name="T68" fmla="*/ 0 w 125"/>
              <a:gd name="T69" fmla="*/ 15 h 74"/>
              <a:gd name="T70" fmla="*/ 0 w 125"/>
              <a:gd name="T71" fmla="*/ 12 h 74"/>
              <a:gd name="T72" fmla="*/ 0 w 125"/>
              <a:gd name="T73" fmla="*/ 9 h 74"/>
              <a:gd name="T74" fmla="*/ 0 w 125"/>
              <a:gd name="T75" fmla="*/ 9 h 74"/>
              <a:gd name="T76" fmla="*/ 3 w 125"/>
              <a:gd name="T77" fmla="*/ 9 h 74"/>
              <a:gd name="T78" fmla="*/ 7 w 125"/>
              <a:gd name="T79" fmla="*/ 6 h 74"/>
              <a:gd name="T80" fmla="*/ 7 w 125"/>
              <a:gd name="T81" fmla="*/ 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5" h="74">
                <a:moveTo>
                  <a:pt x="7" y="6"/>
                </a:moveTo>
                <a:lnTo>
                  <a:pt x="10" y="6"/>
                </a:lnTo>
                <a:lnTo>
                  <a:pt x="13" y="3"/>
                </a:lnTo>
                <a:lnTo>
                  <a:pt x="16" y="3"/>
                </a:lnTo>
                <a:lnTo>
                  <a:pt x="22" y="3"/>
                </a:lnTo>
                <a:lnTo>
                  <a:pt x="28" y="0"/>
                </a:lnTo>
                <a:lnTo>
                  <a:pt x="35" y="0"/>
                </a:lnTo>
                <a:lnTo>
                  <a:pt x="50" y="0"/>
                </a:lnTo>
                <a:lnTo>
                  <a:pt x="69" y="0"/>
                </a:lnTo>
                <a:lnTo>
                  <a:pt x="84" y="3"/>
                </a:lnTo>
                <a:lnTo>
                  <a:pt x="97" y="6"/>
                </a:lnTo>
                <a:lnTo>
                  <a:pt x="106" y="12"/>
                </a:lnTo>
                <a:lnTo>
                  <a:pt x="115" y="21"/>
                </a:lnTo>
                <a:lnTo>
                  <a:pt x="121" y="31"/>
                </a:lnTo>
                <a:lnTo>
                  <a:pt x="125" y="40"/>
                </a:lnTo>
                <a:lnTo>
                  <a:pt x="125" y="46"/>
                </a:lnTo>
                <a:lnTo>
                  <a:pt x="125" y="56"/>
                </a:lnTo>
                <a:lnTo>
                  <a:pt x="125" y="65"/>
                </a:lnTo>
                <a:lnTo>
                  <a:pt x="121" y="71"/>
                </a:lnTo>
                <a:lnTo>
                  <a:pt x="118" y="74"/>
                </a:lnTo>
                <a:lnTo>
                  <a:pt x="115" y="74"/>
                </a:lnTo>
                <a:lnTo>
                  <a:pt x="112" y="74"/>
                </a:lnTo>
                <a:lnTo>
                  <a:pt x="106" y="71"/>
                </a:lnTo>
                <a:lnTo>
                  <a:pt x="100" y="68"/>
                </a:lnTo>
                <a:lnTo>
                  <a:pt x="90" y="65"/>
                </a:lnTo>
                <a:lnTo>
                  <a:pt x="81" y="59"/>
                </a:lnTo>
                <a:lnTo>
                  <a:pt x="69" y="52"/>
                </a:lnTo>
                <a:lnTo>
                  <a:pt x="56" y="46"/>
                </a:lnTo>
                <a:lnTo>
                  <a:pt x="44" y="40"/>
                </a:lnTo>
                <a:lnTo>
                  <a:pt x="31" y="34"/>
                </a:lnTo>
                <a:lnTo>
                  <a:pt x="22" y="28"/>
                </a:lnTo>
                <a:lnTo>
                  <a:pt x="16" y="25"/>
                </a:lnTo>
                <a:lnTo>
                  <a:pt x="10" y="21"/>
                </a:lnTo>
                <a:lnTo>
                  <a:pt x="3" y="18"/>
                </a:lnTo>
                <a:lnTo>
                  <a:pt x="0" y="15"/>
                </a:lnTo>
                <a:lnTo>
                  <a:pt x="0" y="12"/>
                </a:lnTo>
                <a:lnTo>
                  <a:pt x="0" y="9"/>
                </a:lnTo>
                <a:lnTo>
                  <a:pt x="0" y="9"/>
                </a:lnTo>
                <a:lnTo>
                  <a:pt x="3" y="9"/>
                </a:lnTo>
                <a:lnTo>
                  <a:pt x="7" y="6"/>
                </a:lnTo>
                <a:lnTo>
                  <a:pt x="7" y="6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Freeform 13"/>
          <p:cNvSpPr/>
          <p:nvPr/>
        </p:nvSpPr>
        <p:spPr bwMode="auto">
          <a:xfrm>
            <a:off x="1381404" y="3043111"/>
            <a:ext cx="1312918" cy="221955"/>
          </a:xfrm>
          <a:custGeom>
            <a:avLst/>
            <a:gdLst>
              <a:gd name="T0" fmla="*/ 419 w 698"/>
              <a:gd name="T1" fmla="*/ 72 h 118"/>
              <a:gd name="T2" fmla="*/ 320 w 698"/>
              <a:gd name="T3" fmla="*/ 81 h 118"/>
              <a:gd name="T4" fmla="*/ 273 w 698"/>
              <a:gd name="T5" fmla="*/ 84 h 118"/>
              <a:gd name="T6" fmla="*/ 230 w 698"/>
              <a:gd name="T7" fmla="*/ 91 h 118"/>
              <a:gd name="T8" fmla="*/ 192 w 698"/>
              <a:gd name="T9" fmla="*/ 97 h 118"/>
              <a:gd name="T10" fmla="*/ 161 w 698"/>
              <a:gd name="T11" fmla="*/ 103 h 118"/>
              <a:gd name="T12" fmla="*/ 140 w 698"/>
              <a:gd name="T13" fmla="*/ 109 h 118"/>
              <a:gd name="T14" fmla="*/ 118 w 698"/>
              <a:gd name="T15" fmla="*/ 112 h 118"/>
              <a:gd name="T16" fmla="*/ 102 w 698"/>
              <a:gd name="T17" fmla="*/ 115 h 118"/>
              <a:gd name="T18" fmla="*/ 90 w 698"/>
              <a:gd name="T19" fmla="*/ 118 h 118"/>
              <a:gd name="T20" fmla="*/ 84 w 698"/>
              <a:gd name="T21" fmla="*/ 118 h 118"/>
              <a:gd name="T22" fmla="*/ 74 w 698"/>
              <a:gd name="T23" fmla="*/ 118 h 118"/>
              <a:gd name="T24" fmla="*/ 50 w 698"/>
              <a:gd name="T25" fmla="*/ 109 h 118"/>
              <a:gd name="T26" fmla="*/ 34 w 698"/>
              <a:gd name="T27" fmla="*/ 103 h 118"/>
              <a:gd name="T28" fmla="*/ 19 w 698"/>
              <a:gd name="T29" fmla="*/ 97 h 118"/>
              <a:gd name="T30" fmla="*/ 9 w 698"/>
              <a:gd name="T31" fmla="*/ 87 h 118"/>
              <a:gd name="T32" fmla="*/ 3 w 698"/>
              <a:gd name="T33" fmla="*/ 78 h 118"/>
              <a:gd name="T34" fmla="*/ 0 w 698"/>
              <a:gd name="T35" fmla="*/ 72 h 118"/>
              <a:gd name="T36" fmla="*/ 50 w 698"/>
              <a:gd name="T37" fmla="*/ 72 h 118"/>
              <a:gd name="T38" fmla="*/ 102 w 698"/>
              <a:gd name="T39" fmla="*/ 69 h 118"/>
              <a:gd name="T40" fmla="*/ 158 w 698"/>
              <a:gd name="T41" fmla="*/ 63 h 118"/>
              <a:gd name="T42" fmla="*/ 220 w 698"/>
              <a:gd name="T43" fmla="*/ 56 h 118"/>
              <a:gd name="T44" fmla="*/ 351 w 698"/>
              <a:gd name="T45" fmla="*/ 38 h 118"/>
              <a:gd name="T46" fmla="*/ 416 w 698"/>
              <a:gd name="T47" fmla="*/ 28 h 118"/>
              <a:gd name="T48" fmla="*/ 487 w 698"/>
              <a:gd name="T49" fmla="*/ 19 h 118"/>
              <a:gd name="T50" fmla="*/ 521 w 698"/>
              <a:gd name="T51" fmla="*/ 16 h 118"/>
              <a:gd name="T52" fmla="*/ 549 w 698"/>
              <a:gd name="T53" fmla="*/ 10 h 118"/>
              <a:gd name="T54" fmla="*/ 574 w 698"/>
              <a:gd name="T55" fmla="*/ 7 h 118"/>
              <a:gd name="T56" fmla="*/ 596 w 698"/>
              <a:gd name="T57" fmla="*/ 4 h 118"/>
              <a:gd name="T58" fmla="*/ 614 w 698"/>
              <a:gd name="T59" fmla="*/ 4 h 118"/>
              <a:gd name="T60" fmla="*/ 627 w 698"/>
              <a:gd name="T61" fmla="*/ 0 h 118"/>
              <a:gd name="T62" fmla="*/ 639 w 698"/>
              <a:gd name="T63" fmla="*/ 0 h 118"/>
              <a:gd name="T64" fmla="*/ 645 w 698"/>
              <a:gd name="T65" fmla="*/ 4 h 118"/>
              <a:gd name="T66" fmla="*/ 664 w 698"/>
              <a:gd name="T67" fmla="*/ 10 h 118"/>
              <a:gd name="T68" fmla="*/ 680 w 698"/>
              <a:gd name="T69" fmla="*/ 19 h 118"/>
              <a:gd name="T70" fmla="*/ 689 w 698"/>
              <a:gd name="T71" fmla="*/ 25 h 118"/>
              <a:gd name="T72" fmla="*/ 695 w 698"/>
              <a:gd name="T73" fmla="*/ 28 h 118"/>
              <a:gd name="T74" fmla="*/ 698 w 698"/>
              <a:gd name="T75" fmla="*/ 44 h 118"/>
              <a:gd name="T76" fmla="*/ 695 w 698"/>
              <a:gd name="T77" fmla="*/ 50 h 118"/>
              <a:gd name="T78" fmla="*/ 686 w 698"/>
              <a:gd name="T79" fmla="*/ 56 h 118"/>
              <a:gd name="T80" fmla="*/ 667 w 698"/>
              <a:gd name="T81" fmla="*/ 56 h 118"/>
              <a:gd name="T82" fmla="*/ 645 w 698"/>
              <a:gd name="T83" fmla="*/ 56 h 118"/>
              <a:gd name="T84" fmla="*/ 611 w 698"/>
              <a:gd name="T85" fmla="*/ 56 h 118"/>
              <a:gd name="T86" fmla="*/ 574 w 698"/>
              <a:gd name="T87" fmla="*/ 59 h 118"/>
              <a:gd name="T88" fmla="*/ 524 w 698"/>
              <a:gd name="T89" fmla="*/ 63 h 118"/>
              <a:gd name="T90" fmla="*/ 472 w 698"/>
              <a:gd name="T91" fmla="*/ 6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98" h="118">
                <a:moveTo>
                  <a:pt x="472" y="66"/>
                </a:moveTo>
                <a:lnTo>
                  <a:pt x="419" y="72"/>
                </a:lnTo>
                <a:lnTo>
                  <a:pt x="369" y="78"/>
                </a:lnTo>
                <a:lnTo>
                  <a:pt x="320" y="81"/>
                </a:lnTo>
                <a:lnTo>
                  <a:pt x="295" y="84"/>
                </a:lnTo>
                <a:lnTo>
                  <a:pt x="273" y="84"/>
                </a:lnTo>
                <a:lnTo>
                  <a:pt x="251" y="87"/>
                </a:lnTo>
                <a:lnTo>
                  <a:pt x="230" y="91"/>
                </a:lnTo>
                <a:lnTo>
                  <a:pt x="211" y="94"/>
                </a:lnTo>
                <a:lnTo>
                  <a:pt x="192" y="97"/>
                </a:lnTo>
                <a:lnTo>
                  <a:pt x="177" y="100"/>
                </a:lnTo>
                <a:lnTo>
                  <a:pt x="161" y="103"/>
                </a:lnTo>
                <a:lnTo>
                  <a:pt x="149" y="106"/>
                </a:lnTo>
                <a:lnTo>
                  <a:pt x="140" y="109"/>
                </a:lnTo>
                <a:lnTo>
                  <a:pt x="127" y="112"/>
                </a:lnTo>
                <a:lnTo>
                  <a:pt x="118" y="112"/>
                </a:lnTo>
                <a:lnTo>
                  <a:pt x="109" y="115"/>
                </a:lnTo>
                <a:lnTo>
                  <a:pt x="102" y="115"/>
                </a:lnTo>
                <a:lnTo>
                  <a:pt x="96" y="118"/>
                </a:lnTo>
                <a:lnTo>
                  <a:pt x="90" y="118"/>
                </a:lnTo>
                <a:lnTo>
                  <a:pt x="87" y="118"/>
                </a:lnTo>
                <a:lnTo>
                  <a:pt x="84" y="118"/>
                </a:lnTo>
                <a:lnTo>
                  <a:pt x="81" y="118"/>
                </a:lnTo>
                <a:lnTo>
                  <a:pt x="74" y="118"/>
                </a:lnTo>
                <a:lnTo>
                  <a:pt x="65" y="115"/>
                </a:lnTo>
                <a:lnTo>
                  <a:pt x="50" y="109"/>
                </a:lnTo>
                <a:lnTo>
                  <a:pt x="43" y="106"/>
                </a:lnTo>
                <a:lnTo>
                  <a:pt x="34" y="103"/>
                </a:lnTo>
                <a:lnTo>
                  <a:pt x="28" y="100"/>
                </a:lnTo>
                <a:lnTo>
                  <a:pt x="19" y="97"/>
                </a:lnTo>
                <a:lnTo>
                  <a:pt x="12" y="91"/>
                </a:lnTo>
                <a:lnTo>
                  <a:pt x="9" y="87"/>
                </a:lnTo>
                <a:lnTo>
                  <a:pt x="6" y="84"/>
                </a:lnTo>
                <a:lnTo>
                  <a:pt x="3" y="78"/>
                </a:lnTo>
                <a:lnTo>
                  <a:pt x="0" y="75"/>
                </a:lnTo>
                <a:lnTo>
                  <a:pt x="0" y="72"/>
                </a:lnTo>
                <a:lnTo>
                  <a:pt x="25" y="72"/>
                </a:lnTo>
                <a:lnTo>
                  <a:pt x="50" y="72"/>
                </a:lnTo>
                <a:lnTo>
                  <a:pt x="74" y="69"/>
                </a:lnTo>
                <a:lnTo>
                  <a:pt x="102" y="69"/>
                </a:lnTo>
                <a:lnTo>
                  <a:pt x="130" y="66"/>
                </a:lnTo>
                <a:lnTo>
                  <a:pt x="158" y="63"/>
                </a:lnTo>
                <a:lnTo>
                  <a:pt x="189" y="59"/>
                </a:lnTo>
                <a:lnTo>
                  <a:pt x="220" y="56"/>
                </a:lnTo>
                <a:lnTo>
                  <a:pt x="285" y="47"/>
                </a:lnTo>
                <a:lnTo>
                  <a:pt x="351" y="38"/>
                </a:lnTo>
                <a:lnTo>
                  <a:pt x="385" y="35"/>
                </a:lnTo>
                <a:lnTo>
                  <a:pt x="416" y="28"/>
                </a:lnTo>
                <a:lnTo>
                  <a:pt x="453" y="25"/>
                </a:lnTo>
                <a:lnTo>
                  <a:pt x="487" y="19"/>
                </a:lnTo>
                <a:lnTo>
                  <a:pt x="503" y="16"/>
                </a:lnTo>
                <a:lnTo>
                  <a:pt x="521" y="16"/>
                </a:lnTo>
                <a:lnTo>
                  <a:pt x="534" y="13"/>
                </a:lnTo>
                <a:lnTo>
                  <a:pt x="549" y="10"/>
                </a:lnTo>
                <a:lnTo>
                  <a:pt x="562" y="10"/>
                </a:lnTo>
                <a:lnTo>
                  <a:pt x="574" y="7"/>
                </a:lnTo>
                <a:lnTo>
                  <a:pt x="586" y="7"/>
                </a:lnTo>
                <a:lnTo>
                  <a:pt x="596" y="4"/>
                </a:lnTo>
                <a:lnTo>
                  <a:pt x="605" y="4"/>
                </a:lnTo>
                <a:lnTo>
                  <a:pt x="614" y="4"/>
                </a:lnTo>
                <a:lnTo>
                  <a:pt x="621" y="0"/>
                </a:lnTo>
                <a:lnTo>
                  <a:pt x="627" y="0"/>
                </a:lnTo>
                <a:lnTo>
                  <a:pt x="633" y="0"/>
                </a:lnTo>
                <a:lnTo>
                  <a:pt x="639" y="0"/>
                </a:lnTo>
                <a:lnTo>
                  <a:pt x="642" y="4"/>
                </a:lnTo>
                <a:lnTo>
                  <a:pt x="645" y="4"/>
                </a:lnTo>
                <a:lnTo>
                  <a:pt x="655" y="7"/>
                </a:lnTo>
                <a:lnTo>
                  <a:pt x="664" y="10"/>
                </a:lnTo>
                <a:lnTo>
                  <a:pt x="670" y="16"/>
                </a:lnTo>
                <a:lnTo>
                  <a:pt x="680" y="19"/>
                </a:lnTo>
                <a:lnTo>
                  <a:pt x="686" y="22"/>
                </a:lnTo>
                <a:lnTo>
                  <a:pt x="689" y="25"/>
                </a:lnTo>
                <a:lnTo>
                  <a:pt x="692" y="25"/>
                </a:lnTo>
                <a:lnTo>
                  <a:pt x="695" y="28"/>
                </a:lnTo>
                <a:lnTo>
                  <a:pt x="698" y="35"/>
                </a:lnTo>
                <a:lnTo>
                  <a:pt x="698" y="44"/>
                </a:lnTo>
                <a:lnTo>
                  <a:pt x="698" y="47"/>
                </a:lnTo>
                <a:lnTo>
                  <a:pt x="695" y="50"/>
                </a:lnTo>
                <a:lnTo>
                  <a:pt x="692" y="53"/>
                </a:lnTo>
                <a:lnTo>
                  <a:pt x="686" y="56"/>
                </a:lnTo>
                <a:lnTo>
                  <a:pt x="676" y="56"/>
                </a:lnTo>
                <a:lnTo>
                  <a:pt x="667" y="56"/>
                </a:lnTo>
                <a:lnTo>
                  <a:pt x="658" y="56"/>
                </a:lnTo>
                <a:lnTo>
                  <a:pt x="645" y="56"/>
                </a:lnTo>
                <a:lnTo>
                  <a:pt x="630" y="56"/>
                </a:lnTo>
                <a:lnTo>
                  <a:pt x="611" y="56"/>
                </a:lnTo>
                <a:lnTo>
                  <a:pt x="593" y="56"/>
                </a:lnTo>
                <a:lnTo>
                  <a:pt x="574" y="59"/>
                </a:lnTo>
                <a:lnTo>
                  <a:pt x="549" y="59"/>
                </a:lnTo>
                <a:lnTo>
                  <a:pt x="524" y="63"/>
                </a:lnTo>
                <a:lnTo>
                  <a:pt x="500" y="63"/>
                </a:lnTo>
                <a:lnTo>
                  <a:pt x="472" y="66"/>
                </a:lnTo>
                <a:lnTo>
                  <a:pt x="472" y="66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任意多边形 33"/>
          <p:cNvSpPr/>
          <p:nvPr/>
        </p:nvSpPr>
        <p:spPr bwMode="auto">
          <a:xfrm>
            <a:off x="1877981" y="2121435"/>
            <a:ext cx="793770" cy="169288"/>
          </a:xfrm>
          <a:custGeom>
            <a:avLst/>
            <a:gdLst>
              <a:gd name="connsiteX0" fmla="*/ 605673 w 793770"/>
              <a:gd name="connsiteY0" fmla="*/ 0 h 169288"/>
              <a:gd name="connsiteX1" fmla="*/ 624483 w 793770"/>
              <a:gd name="connsiteY1" fmla="*/ 0 h 169288"/>
              <a:gd name="connsiteX2" fmla="*/ 630126 w 793770"/>
              <a:gd name="connsiteY2" fmla="*/ 0 h 169288"/>
              <a:gd name="connsiteX3" fmla="*/ 641411 w 793770"/>
              <a:gd name="connsiteY3" fmla="*/ 0 h 169288"/>
              <a:gd name="connsiteX4" fmla="*/ 652697 w 793770"/>
              <a:gd name="connsiteY4" fmla="*/ 0 h 169288"/>
              <a:gd name="connsiteX5" fmla="*/ 665864 w 793770"/>
              <a:gd name="connsiteY5" fmla="*/ 5643 h 169288"/>
              <a:gd name="connsiteX6" fmla="*/ 688436 w 793770"/>
              <a:gd name="connsiteY6" fmla="*/ 11286 h 169288"/>
              <a:gd name="connsiteX7" fmla="*/ 724174 w 793770"/>
              <a:gd name="connsiteY7" fmla="*/ 22572 h 169288"/>
              <a:gd name="connsiteX8" fmla="*/ 741103 w 793770"/>
              <a:gd name="connsiteY8" fmla="*/ 35739 h 169288"/>
              <a:gd name="connsiteX9" fmla="*/ 752389 w 793770"/>
              <a:gd name="connsiteY9" fmla="*/ 41381 h 169288"/>
              <a:gd name="connsiteX10" fmla="*/ 763675 w 793770"/>
              <a:gd name="connsiteY10" fmla="*/ 47024 h 169288"/>
              <a:gd name="connsiteX11" fmla="*/ 774960 w 793770"/>
              <a:gd name="connsiteY11" fmla="*/ 58310 h 169288"/>
              <a:gd name="connsiteX12" fmla="*/ 782484 w 793770"/>
              <a:gd name="connsiteY12" fmla="*/ 63953 h 169288"/>
              <a:gd name="connsiteX13" fmla="*/ 788127 w 793770"/>
              <a:gd name="connsiteY13" fmla="*/ 69596 h 169288"/>
              <a:gd name="connsiteX14" fmla="*/ 793770 w 793770"/>
              <a:gd name="connsiteY14" fmla="*/ 75239 h 169288"/>
              <a:gd name="connsiteX15" fmla="*/ 793770 w 793770"/>
              <a:gd name="connsiteY15" fmla="*/ 88406 h 169288"/>
              <a:gd name="connsiteX16" fmla="*/ 788127 w 793770"/>
              <a:gd name="connsiteY16" fmla="*/ 94049 h 169288"/>
              <a:gd name="connsiteX17" fmla="*/ 774960 w 793770"/>
              <a:gd name="connsiteY17" fmla="*/ 105334 h 169288"/>
              <a:gd name="connsiteX18" fmla="*/ 769318 w 793770"/>
              <a:gd name="connsiteY18" fmla="*/ 110977 h 169288"/>
              <a:gd name="connsiteX19" fmla="*/ 768048 w 793770"/>
              <a:gd name="connsiteY19" fmla="*/ 112247 h 169288"/>
              <a:gd name="connsiteX20" fmla="*/ 692938 w 793770"/>
              <a:gd name="connsiteY20" fmla="*/ 104545 h 169288"/>
              <a:gd name="connsiteX21" fmla="*/ 604375 w 793770"/>
              <a:gd name="connsiteY21" fmla="*/ 113627 h 169288"/>
              <a:gd name="connsiteX22" fmla="*/ 585932 w 793770"/>
              <a:gd name="connsiteY22" fmla="*/ 119451 h 169288"/>
              <a:gd name="connsiteX23" fmla="*/ 583101 w 793770"/>
              <a:gd name="connsiteY23" fmla="*/ 116620 h 169288"/>
              <a:gd name="connsiteX24" fmla="*/ 571816 w 793770"/>
              <a:gd name="connsiteY24" fmla="*/ 116620 h 169288"/>
              <a:gd name="connsiteX25" fmla="*/ 560530 w 793770"/>
              <a:gd name="connsiteY25" fmla="*/ 110977 h 169288"/>
              <a:gd name="connsiteX26" fmla="*/ 547363 w 793770"/>
              <a:gd name="connsiteY26" fmla="*/ 110977 h 169288"/>
              <a:gd name="connsiteX27" fmla="*/ 541720 w 793770"/>
              <a:gd name="connsiteY27" fmla="*/ 110977 h 169288"/>
              <a:gd name="connsiteX28" fmla="*/ 536077 w 793770"/>
              <a:gd name="connsiteY28" fmla="*/ 110977 h 169288"/>
              <a:gd name="connsiteX29" fmla="*/ 519148 w 793770"/>
              <a:gd name="connsiteY29" fmla="*/ 110977 h 169288"/>
              <a:gd name="connsiteX30" fmla="*/ 507862 w 793770"/>
              <a:gd name="connsiteY30" fmla="*/ 116620 h 169288"/>
              <a:gd name="connsiteX31" fmla="*/ 483410 w 793770"/>
              <a:gd name="connsiteY31" fmla="*/ 116620 h 169288"/>
              <a:gd name="connsiteX32" fmla="*/ 460838 w 793770"/>
              <a:gd name="connsiteY32" fmla="*/ 122263 h 169288"/>
              <a:gd name="connsiteX33" fmla="*/ 430743 w 793770"/>
              <a:gd name="connsiteY33" fmla="*/ 122263 h 169288"/>
              <a:gd name="connsiteX34" fmla="*/ 396885 w 793770"/>
              <a:gd name="connsiteY34" fmla="*/ 127906 h 169288"/>
              <a:gd name="connsiteX35" fmla="*/ 361147 w 793770"/>
              <a:gd name="connsiteY35" fmla="*/ 127906 h 169288"/>
              <a:gd name="connsiteX36" fmla="*/ 319765 w 793770"/>
              <a:gd name="connsiteY36" fmla="*/ 133549 h 169288"/>
              <a:gd name="connsiteX37" fmla="*/ 280265 w 793770"/>
              <a:gd name="connsiteY37" fmla="*/ 141073 h 169288"/>
              <a:gd name="connsiteX38" fmla="*/ 233241 w 793770"/>
              <a:gd name="connsiteY38" fmla="*/ 146716 h 169288"/>
              <a:gd name="connsiteX39" fmla="*/ 180573 w 793770"/>
              <a:gd name="connsiteY39" fmla="*/ 152359 h 169288"/>
              <a:gd name="connsiteX40" fmla="*/ 122263 w 793770"/>
              <a:gd name="connsiteY40" fmla="*/ 158002 h 169288"/>
              <a:gd name="connsiteX41" fmla="*/ 63953 w 793770"/>
              <a:gd name="connsiteY41" fmla="*/ 163645 h 169288"/>
              <a:gd name="connsiteX42" fmla="*/ 0 w 793770"/>
              <a:gd name="connsiteY42" fmla="*/ 169288 h 169288"/>
              <a:gd name="connsiteX43" fmla="*/ 0 w 793770"/>
              <a:gd name="connsiteY43" fmla="*/ 158002 h 169288"/>
              <a:gd name="connsiteX44" fmla="*/ 0 w 793770"/>
              <a:gd name="connsiteY44" fmla="*/ 141073 h 169288"/>
              <a:gd name="connsiteX45" fmla="*/ 0 w 793770"/>
              <a:gd name="connsiteY45" fmla="*/ 122263 h 169288"/>
              <a:gd name="connsiteX46" fmla="*/ 0 w 793770"/>
              <a:gd name="connsiteY46" fmla="*/ 110977 h 169288"/>
              <a:gd name="connsiteX47" fmla="*/ 86525 w 793770"/>
              <a:gd name="connsiteY47" fmla="*/ 110977 h 169288"/>
              <a:gd name="connsiteX48" fmla="*/ 174930 w 793770"/>
              <a:gd name="connsiteY48" fmla="*/ 105334 h 169288"/>
              <a:gd name="connsiteX49" fmla="*/ 268979 w 793770"/>
              <a:gd name="connsiteY49" fmla="*/ 94049 h 169288"/>
              <a:gd name="connsiteX50" fmla="*/ 361147 w 793770"/>
              <a:gd name="connsiteY50" fmla="*/ 75239 h 169288"/>
              <a:gd name="connsiteX51" fmla="*/ 408171 w 793770"/>
              <a:gd name="connsiteY51" fmla="*/ 69596 h 169288"/>
              <a:gd name="connsiteX52" fmla="*/ 443909 w 793770"/>
              <a:gd name="connsiteY52" fmla="*/ 58310 h 169288"/>
              <a:gd name="connsiteX53" fmla="*/ 477767 w 793770"/>
              <a:gd name="connsiteY53" fmla="*/ 52667 h 169288"/>
              <a:gd name="connsiteX54" fmla="*/ 513505 w 793770"/>
              <a:gd name="connsiteY54" fmla="*/ 47024 h 169288"/>
              <a:gd name="connsiteX55" fmla="*/ 524791 w 793770"/>
              <a:gd name="connsiteY55" fmla="*/ 41381 h 169288"/>
              <a:gd name="connsiteX56" fmla="*/ 536077 w 793770"/>
              <a:gd name="connsiteY56" fmla="*/ 35739 h 169288"/>
              <a:gd name="connsiteX57" fmla="*/ 541720 w 793770"/>
              <a:gd name="connsiteY57" fmla="*/ 35739 h 169288"/>
              <a:gd name="connsiteX58" fmla="*/ 554887 w 793770"/>
              <a:gd name="connsiteY58" fmla="*/ 30096 h 169288"/>
              <a:gd name="connsiteX59" fmla="*/ 560530 w 793770"/>
              <a:gd name="connsiteY59" fmla="*/ 30096 h 169288"/>
              <a:gd name="connsiteX60" fmla="*/ 566173 w 793770"/>
              <a:gd name="connsiteY60" fmla="*/ 22572 h 169288"/>
              <a:gd name="connsiteX61" fmla="*/ 571816 w 793770"/>
              <a:gd name="connsiteY61" fmla="*/ 22572 h 169288"/>
              <a:gd name="connsiteX62" fmla="*/ 571816 w 793770"/>
              <a:gd name="connsiteY62" fmla="*/ 16929 h 169288"/>
              <a:gd name="connsiteX63" fmla="*/ 577458 w 793770"/>
              <a:gd name="connsiteY63" fmla="*/ 11286 h 169288"/>
              <a:gd name="connsiteX64" fmla="*/ 588744 w 793770"/>
              <a:gd name="connsiteY64" fmla="*/ 5643 h 169288"/>
              <a:gd name="connsiteX65" fmla="*/ 605673 w 793770"/>
              <a:gd name="connsiteY65" fmla="*/ 0 h 16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793770" h="169288">
                <a:moveTo>
                  <a:pt x="605673" y="0"/>
                </a:moveTo>
                <a:lnTo>
                  <a:pt x="624483" y="0"/>
                </a:lnTo>
                <a:lnTo>
                  <a:pt x="630126" y="0"/>
                </a:lnTo>
                <a:lnTo>
                  <a:pt x="641411" y="0"/>
                </a:lnTo>
                <a:lnTo>
                  <a:pt x="652697" y="0"/>
                </a:lnTo>
                <a:lnTo>
                  <a:pt x="665864" y="5643"/>
                </a:lnTo>
                <a:lnTo>
                  <a:pt x="688436" y="11286"/>
                </a:lnTo>
                <a:lnTo>
                  <a:pt x="724174" y="22572"/>
                </a:lnTo>
                <a:lnTo>
                  <a:pt x="741103" y="35739"/>
                </a:lnTo>
                <a:lnTo>
                  <a:pt x="752389" y="41381"/>
                </a:lnTo>
                <a:lnTo>
                  <a:pt x="763675" y="47024"/>
                </a:lnTo>
                <a:lnTo>
                  <a:pt x="774960" y="58310"/>
                </a:lnTo>
                <a:lnTo>
                  <a:pt x="782484" y="63953"/>
                </a:lnTo>
                <a:lnTo>
                  <a:pt x="788127" y="69596"/>
                </a:lnTo>
                <a:lnTo>
                  <a:pt x="793770" y="75239"/>
                </a:lnTo>
                <a:lnTo>
                  <a:pt x="793770" y="88406"/>
                </a:lnTo>
                <a:lnTo>
                  <a:pt x="788127" y="94049"/>
                </a:lnTo>
                <a:lnTo>
                  <a:pt x="774960" y="105334"/>
                </a:lnTo>
                <a:lnTo>
                  <a:pt x="769318" y="110977"/>
                </a:lnTo>
                <a:lnTo>
                  <a:pt x="768048" y="112247"/>
                </a:lnTo>
                <a:lnTo>
                  <a:pt x="692938" y="104545"/>
                </a:lnTo>
                <a:cubicBezTo>
                  <a:pt x="662601" y="104545"/>
                  <a:pt x="632982" y="107672"/>
                  <a:pt x="604375" y="113627"/>
                </a:cubicBezTo>
                <a:lnTo>
                  <a:pt x="585932" y="119451"/>
                </a:lnTo>
                <a:lnTo>
                  <a:pt x="583101" y="116620"/>
                </a:lnTo>
                <a:lnTo>
                  <a:pt x="571816" y="116620"/>
                </a:lnTo>
                <a:lnTo>
                  <a:pt x="560530" y="110977"/>
                </a:lnTo>
                <a:lnTo>
                  <a:pt x="547363" y="110977"/>
                </a:lnTo>
                <a:lnTo>
                  <a:pt x="541720" y="110977"/>
                </a:lnTo>
                <a:lnTo>
                  <a:pt x="536077" y="110977"/>
                </a:lnTo>
                <a:lnTo>
                  <a:pt x="519148" y="110977"/>
                </a:lnTo>
                <a:lnTo>
                  <a:pt x="507862" y="116620"/>
                </a:lnTo>
                <a:lnTo>
                  <a:pt x="483410" y="116620"/>
                </a:lnTo>
                <a:lnTo>
                  <a:pt x="460838" y="122263"/>
                </a:lnTo>
                <a:lnTo>
                  <a:pt x="430743" y="122263"/>
                </a:lnTo>
                <a:lnTo>
                  <a:pt x="396885" y="127906"/>
                </a:lnTo>
                <a:lnTo>
                  <a:pt x="361147" y="127906"/>
                </a:lnTo>
                <a:lnTo>
                  <a:pt x="319765" y="133549"/>
                </a:lnTo>
                <a:lnTo>
                  <a:pt x="280265" y="141073"/>
                </a:lnTo>
                <a:lnTo>
                  <a:pt x="233241" y="146716"/>
                </a:lnTo>
                <a:lnTo>
                  <a:pt x="180573" y="152359"/>
                </a:lnTo>
                <a:lnTo>
                  <a:pt x="122263" y="158002"/>
                </a:lnTo>
                <a:lnTo>
                  <a:pt x="63953" y="163645"/>
                </a:lnTo>
                <a:lnTo>
                  <a:pt x="0" y="169288"/>
                </a:lnTo>
                <a:lnTo>
                  <a:pt x="0" y="158002"/>
                </a:lnTo>
                <a:lnTo>
                  <a:pt x="0" y="141073"/>
                </a:lnTo>
                <a:lnTo>
                  <a:pt x="0" y="122263"/>
                </a:lnTo>
                <a:lnTo>
                  <a:pt x="0" y="110977"/>
                </a:lnTo>
                <a:lnTo>
                  <a:pt x="86525" y="110977"/>
                </a:lnTo>
                <a:lnTo>
                  <a:pt x="174930" y="105334"/>
                </a:lnTo>
                <a:lnTo>
                  <a:pt x="268979" y="94049"/>
                </a:lnTo>
                <a:lnTo>
                  <a:pt x="361147" y="75239"/>
                </a:lnTo>
                <a:lnTo>
                  <a:pt x="408171" y="69596"/>
                </a:lnTo>
                <a:lnTo>
                  <a:pt x="443909" y="58310"/>
                </a:lnTo>
                <a:lnTo>
                  <a:pt x="477767" y="52667"/>
                </a:lnTo>
                <a:lnTo>
                  <a:pt x="513505" y="47024"/>
                </a:lnTo>
                <a:lnTo>
                  <a:pt x="524791" y="41381"/>
                </a:lnTo>
                <a:lnTo>
                  <a:pt x="536077" y="35739"/>
                </a:lnTo>
                <a:lnTo>
                  <a:pt x="541720" y="35739"/>
                </a:lnTo>
                <a:lnTo>
                  <a:pt x="554887" y="30096"/>
                </a:lnTo>
                <a:lnTo>
                  <a:pt x="560530" y="30096"/>
                </a:lnTo>
                <a:lnTo>
                  <a:pt x="566173" y="22572"/>
                </a:lnTo>
                <a:lnTo>
                  <a:pt x="571816" y="22572"/>
                </a:lnTo>
                <a:lnTo>
                  <a:pt x="571816" y="16929"/>
                </a:lnTo>
                <a:lnTo>
                  <a:pt x="577458" y="11286"/>
                </a:lnTo>
                <a:lnTo>
                  <a:pt x="588744" y="5643"/>
                </a:lnTo>
                <a:lnTo>
                  <a:pt x="605673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任意多边形 34"/>
          <p:cNvSpPr/>
          <p:nvPr/>
        </p:nvSpPr>
        <p:spPr bwMode="auto">
          <a:xfrm>
            <a:off x="2250416" y="2593561"/>
            <a:ext cx="179243" cy="176811"/>
          </a:xfrm>
          <a:custGeom>
            <a:avLst/>
            <a:gdLst>
              <a:gd name="connsiteX0" fmla="*/ 5642 w 179243"/>
              <a:gd name="connsiteY0" fmla="*/ 0 h 176811"/>
              <a:gd name="connsiteX1" fmla="*/ 13166 w 179243"/>
              <a:gd name="connsiteY1" fmla="*/ 0 h 176811"/>
              <a:gd name="connsiteX2" fmla="*/ 18809 w 179243"/>
              <a:gd name="connsiteY2" fmla="*/ 0 h 176811"/>
              <a:gd name="connsiteX3" fmla="*/ 24452 w 179243"/>
              <a:gd name="connsiteY3" fmla="*/ 7524 h 176811"/>
              <a:gd name="connsiteX4" fmla="*/ 35738 w 179243"/>
              <a:gd name="connsiteY4" fmla="*/ 7524 h 176811"/>
              <a:gd name="connsiteX5" fmla="*/ 52667 w 179243"/>
              <a:gd name="connsiteY5" fmla="*/ 7524 h 176811"/>
              <a:gd name="connsiteX6" fmla="*/ 71476 w 179243"/>
              <a:gd name="connsiteY6" fmla="*/ 13167 h 176811"/>
              <a:gd name="connsiteX7" fmla="*/ 88405 w 179243"/>
              <a:gd name="connsiteY7" fmla="*/ 13167 h 176811"/>
              <a:gd name="connsiteX8" fmla="*/ 105334 w 179243"/>
              <a:gd name="connsiteY8" fmla="*/ 18810 h 176811"/>
              <a:gd name="connsiteX9" fmla="*/ 124144 w 179243"/>
              <a:gd name="connsiteY9" fmla="*/ 18810 h 176811"/>
              <a:gd name="connsiteX10" fmla="*/ 141072 w 179243"/>
              <a:gd name="connsiteY10" fmla="*/ 18810 h 176811"/>
              <a:gd name="connsiteX11" fmla="*/ 152358 w 179243"/>
              <a:gd name="connsiteY11" fmla="*/ 18810 h 176811"/>
              <a:gd name="connsiteX12" fmla="*/ 163644 w 179243"/>
              <a:gd name="connsiteY12" fmla="*/ 18810 h 176811"/>
              <a:gd name="connsiteX13" fmla="*/ 169287 w 179243"/>
              <a:gd name="connsiteY13" fmla="*/ 18810 h 176811"/>
              <a:gd name="connsiteX14" fmla="*/ 174930 w 179243"/>
              <a:gd name="connsiteY14" fmla="*/ 13167 h 176811"/>
              <a:gd name="connsiteX15" fmla="*/ 177602 w 179243"/>
              <a:gd name="connsiteY15" fmla="*/ 11163 h 176811"/>
              <a:gd name="connsiteX16" fmla="*/ 179243 w 179243"/>
              <a:gd name="connsiteY16" fmla="*/ 30080 h 176811"/>
              <a:gd name="connsiteX17" fmla="*/ 170315 w 179243"/>
              <a:gd name="connsiteY17" fmla="*/ 120173 h 176811"/>
              <a:gd name="connsiteX18" fmla="*/ 153032 w 179243"/>
              <a:gd name="connsiteY18" fmla="*/ 176811 h 176811"/>
              <a:gd name="connsiteX19" fmla="*/ 152358 w 179243"/>
              <a:gd name="connsiteY19" fmla="*/ 176811 h 176811"/>
              <a:gd name="connsiteX20" fmla="*/ 146715 w 179243"/>
              <a:gd name="connsiteY20" fmla="*/ 169287 h 176811"/>
              <a:gd name="connsiteX21" fmla="*/ 141072 w 179243"/>
              <a:gd name="connsiteY21" fmla="*/ 158002 h 176811"/>
              <a:gd name="connsiteX22" fmla="*/ 135429 w 179243"/>
              <a:gd name="connsiteY22" fmla="*/ 152359 h 176811"/>
              <a:gd name="connsiteX23" fmla="*/ 129787 w 179243"/>
              <a:gd name="connsiteY23" fmla="*/ 141073 h 176811"/>
              <a:gd name="connsiteX24" fmla="*/ 129787 w 179243"/>
              <a:gd name="connsiteY24" fmla="*/ 135430 h 176811"/>
              <a:gd name="connsiteX25" fmla="*/ 124144 w 179243"/>
              <a:gd name="connsiteY25" fmla="*/ 124144 h 176811"/>
              <a:gd name="connsiteX26" fmla="*/ 116620 w 179243"/>
              <a:gd name="connsiteY26" fmla="*/ 118501 h 176811"/>
              <a:gd name="connsiteX27" fmla="*/ 105334 w 179243"/>
              <a:gd name="connsiteY27" fmla="*/ 105334 h 176811"/>
              <a:gd name="connsiteX28" fmla="*/ 94048 w 179243"/>
              <a:gd name="connsiteY28" fmla="*/ 94049 h 176811"/>
              <a:gd name="connsiteX29" fmla="*/ 82762 w 179243"/>
              <a:gd name="connsiteY29" fmla="*/ 82763 h 176811"/>
              <a:gd name="connsiteX30" fmla="*/ 71476 w 179243"/>
              <a:gd name="connsiteY30" fmla="*/ 71477 h 176811"/>
              <a:gd name="connsiteX31" fmla="*/ 52667 w 179243"/>
              <a:gd name="connsiteY31" fmla="*/ 58310 h 176811"/>
              <a:gd name="connsiteX32" fmla="*/ 41381 w 179243"/>
              <a:gd name="connsiteY32" fmla="*/ 47024 h 176811"/>
              <a:gd name="connsiteX33" fmla="*/ 30095 w 179243"/>
              <a:gd name="connsiteY33" fmla="*/ 35738 h 176811"/>
              <a:gd name="connsiteX34" fmla="*/ 18809 w 179243"/>
              <a:gd name="connsiteY34" fmla="*/ 24453 h 176811"/>
              <a:gd name="connsiteX35" fmla="*/ 13166 w 179243"/>
              <a:gd name="connsiteY35" fmla="*/ 18810 h 176811"/>
              <a:gd name="connsiteX36" fmla="*/ 5642 w 179243"/>
              <a:gd name="connsiteY36" fmla="*/ 13167 h 176811"/>
              <a:gd name="connsiteX37" fmla="*/ 0 w 179243"/>
              <a:gd name="connsiteY37" fmla="*/ 7524 h 176811"/>
              <a:gd name="connsiteX38" fmla="*/ 5642 w 179243"/>
              <a:gd name="connsiteY38" fmla="*/ 0 h 17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79243" h="176811">
                <a:moveTo>
                  <a:pt x="5642" y="0"/>
                </a:moveTo>
                <a:lnTo>
                  <a:pt x="13166" y="0"/>
                </a:lnTo>
                <a:lnTo>
                  <a:pt x="18809" y="0"/>
                </a:lnTo>
                <a:lnTo>
                  <a:pt x="24452" y="7524"/>
                </a:lnTo>
                <a:lnTo>
                  <a:pt x="35738" y="7524"/>
                </a:lnTo>
                <a:lnTo>
                  <a:pt x="52667" y="7524"/>
                </a:lnTo>
                <a:lnTo>
                  <a:pt x="71476" y="13167"/>
                </a:lnTo>
                <a:lnTo>
                  <a:pt x="88405" y="13167"/>
                </a:lnTo>
                <a:lnTo>
                  <a:pt x="105334" y="18810"/>
                </a:lnTo>
                <a:lnTo>
                  <a:pt x="124144" y="18810"/>
                </a:lnTo>
                <a:lnTo>
                  <a:pt x="141072" y="18810"/>
                </a:lnTo>
                <a:lnTo>
                  <a:pt x="152358" y="18810"/>
                </a:lnTo>
                <a:lnTo>
                  <a:pt x="163644" y="18810"/>
                </a:lnTo>
                <a:lnTo>
                  <a:pt x="169287" y="18810"/>
                </a:lnTo>
                <a:lnTo>
                  <a:pt x="174930" y="13167"/>
                </a:lnTo>
                <a:lnTo>
                  <a:pt x="177602" y="11163"/>
                </a:lnTo>
                <a:lnTo>
                  <a:pt x="179243" y="30080"/>
                </a:lnTo>
                <a:cubicBezTo>
                  <a:pt x="179243" y="60941"/>
                  <a:pt x="176169" y="91072"/>
                  <a:pt x="170315" y="120173"/>
                </a:cubicBezTo>
                <a:lnTo>
                  <a:pt x="153032" y="176811"/>
                </a:lnTo>
                <a:lnTo>
                  <a:pt x="152358" y="176811"/>
                </a:lnTo>
                <a:lnTo>
                  <a:pt x="146715" y="169287"/>
                </a:lnTo>
                <a:lnTo>
                  <a:pt x="141072" y="158002"/>
                </a:lnTo>
                <a:lnTo>
                  <a:pt x="135429" y="152359"/>
                </a:lnTo>
                <a:lnTo>
                  <a:pt x="129787" y="141073"/>
                </a:lnTo>
                <a:lnTo>
                  <a:pt x="129787" y="135430"/>
                </a:lnTo>
                <a:lnTo>
                  <a:pt x="124144" y="124144"/>
                </a:lnTo>
                <a:lnTo>
                  <a:pt x="116620" y="118501"/>
                </a:lnTo>
                <a:lnTo>
                  <a:pt x="105334" y="105334"/>
                </a:lnTo>
                <a:lnTo>
                  <a:pt x="94048" y="94049"/>
                </a:lnTo>
                <a:lnTo>
                  <a:pt x="82762" y="82763"/>
                </a:lnTo>
                <a:lnTo>
                  <a:pt x="71476" y="71477"/>
                </a:lnTo>
                <a:lnTo>
                  <a:pt x="52667" y="58310"/>
                </a:lnTo>
                <a:lnTo>
                  <a:pt x="41381" y="47024"/>
                </a:lnTo>
                <a:lnTo>
                  <a:pt x="30095" y="35738"/>
                </a:lnTo>
                <a:lnTo>
                  <a:pt x="18809" y="24453"/>
                </a:lnTo>
                <a:lnTo>
                  <a:pt x="13166" y="18810"/>
                </a:lnTo>
                <a:lnTo>
                  <a:pt x="5642" y="13167"/>
                </a:lnTo>
                <a:lnTo>
                  <a:pt x="0" y="7524"/>
                </a:lnTo>
                <a:lnTo>
                  <a:pt x="5642" y="0"/>
                </a:ln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任意多边形 35"/>
          <p:cNvSpPr/>
          <p:nvPr/>
        </p:nvSpPr>
        <p:spPr bwMode="auto">
          <a:xfrm>
            <a:off x="2403448" y="2225982"/>
            <a:ext cx="242583" cy="550033"/>
          </a:xfrm>
          <a:custGeom>
            <a:avLst/>
            <a:gdLst>
              <a:gd name="connsiteX0" fmla="*/ 167473 w 242583"/>
              <a:gd name="connsiteY0" fmla="*/ 0 h 550033"/>
              <a:gd name="connsiteX1" fmla="*/ 242583 w 242583"/>
              <a:gd name="connsiteY1" fmla="*/ 7702 h 550033"/>
              <a:gd name="connsiteX2" fmla="*/ 238210 w 242583"/>
              <a:gd name="connsiteY2" fmla="*/ 12075 h 550033"/>
              <a:gd name="connsiteX3" fmla="*/ 232567 w 242583"/>
              <a:gd name="connsiteY3" fmla="*/ 17718 h 550033"/>
              <a:gd name="connsiteX4" fmla="*/ 226924 w 242583"/>
              <a:gd name="connsiteY4" fmla="*/ 29004 h 550033"/>
              <a:gd name="connsiteX5" fmla="*/ 221281 w 242583"/>
              <a:gd name="connsiteY5" fmla="*/ 36528 h 550033"/>
              <a:gd name="connsiteX6" fmla="*/ 221281 w 242583"/>
              <a:gd name="connsiteY6" fmla="*/ 47814 h 550033"/>
              <a:gd name="connsiteX7" fmla="*/ 215638 w 242583"/>
              <a:gd name="connsiteY7" fmla="*/ 64743 h 550033"/>
              <a:gd name="connsiteX8" fmla="*/ 215638 w 242583"/>
              <a:gd name="connsiteY8" fmla="*/ 76028 h 550033"/>
              <a:gd name="connsiteX9" fmla="*/ 215638 w 242583"/>
              <a:gd name="connsiteY9" fmla="*/ 94838 h 550033"/>
              <a:gd name="connsiteX10" fmla="*/ 215638 w 242583"/>
              <a:gd name="connsiteY10" fmla="*/ 111767 h 550033"/>
              <a:gd name="connsiteX11" fmla="*/ 209995 w 242583"/>
              <a:gd name="connsiteY11" fmla="*/ 128696 h 550033"/>
              <a:gd name="connsiteX12" fmla="*/ 209995 w 242583"/>
              <a:gd name="connsiteY12" fmla="*/ 153148 h 550033"/>
              <a:gd name="connsiteX13" fmla="*/ 204352 w 242583"/>
              <a:gd name="connsiteY13" fmla="*/ 175720 h 550033"/>
              <a:gd name="connsiteX14" fmla="*/ 198709 w 242583"/>
              <a:gd name="connsiteY14" fmla="*/ 198292 h 550033"/>
              <a:gd name="connsiteX15" fmla="*/ 198709 w 242583"/>
              <a:gd name="connsiteY15" fmla="*/ 228387 h 550033"/>
              <a:gd name="connsiteX16" fmla="*/ 191185 w 242583"/>
              <a:gd name="connsiteY16" fmla="*/ 256602 h 550033"/>
              <a:gd name="connsiteX17" fmla="*/ 191185 w 242583"/>
              <a:gd name="connsiteY17" fmla="*/ 292340 h 550033"/>
              <a:gd name="connsiteX18" fmla="*/ 185542 w 242583"/>
              <a:gd name="connsiteY18" fmla="*/ 322436 h 550033"/>
              <a:gd name="connsiteX19" fmla="*/ 179899 w 242583"/>
              <a:gd name="connsiteY19" fmla="*/ 356293 h 550033"/>
              <a:gd name="connsiteX20" fmla="*/ 174257 w 242583"/>
              <a:gd name="connsiteY20" fmla="*/ 380746 h 550033"/>
              <a:gd name="connsiteX21" fmla="*/ 162971 w 242583"/>
              <a:gd name="connsiteY21" fmla="*/ 403317 h 550033"/>
              <a:gd name="connsiteX22" fmla="*/ 157328 w 242583"/>
              <a:gd name="connsiteY22" fmla="*/ 425889 h 550033"/>
              <a:gd name="connsiteX23" fmla="*/ 146042 w 242583"/>
              <a:gd name="connsiteY23" fmla="*/ 450342 h 550033"/>
              <a:gd name="connsiteX24" fmla="*/ 132875 w 242583"/>
              <a:gd name="connsiteY24" fmla="*/ 467270 h 550033"/>
              <a:gd name="connsiteX25" fmla="*/ 115946 w 242583"/>
              <a:gd name="connsiteY25" fmla="*/ 478556 h 550033"/>
              <a:gd name="connsiteX26" fmla="*/ 99018 w 242583"/>
              <a:gd name="connsiteY26" fmla="*/ 497366 h 550033"/>
              <a:gd name="connsiteX27" fmla="*/ 87732 w 242583"/>
              <a:gd name="connsiteY27" fmla="*/ 508652 h 550033"/>
              <a:gd name="connsiteX28" fmla="*/ 74565 w 242583"/>
              <a:gd name="connsiteY28" fmla="*/ 519938 h 550033"/>
              <a:gd name="connsiteX29" fmla="*/ 63279 w 242583"/>
              <a:gd name="connsiteY29" fmla="*/ 531223 h 550033"/>
              <a:gd name="connsiteX30" fmla="*/ 51993 w 242583"/>
              <a:gd name="connsiteY30" fmla="*/ 536866 h 550033"/>
              <a:gd name="connsiteX31" fmla="*/ 46351 w 242583"/>
              <a:gd name="connsiteY31" fmla="*/ 536866 h 550033"/>
              <a:gd name="connsiteX32" fmla="*/ 35065 w 242583"/>
              <a:gd name="connsiteY32" fmla="*/ 544390 h 550033"/>
              <a:gd name="connsiteX33" fmla="*/ 29422 w 242583"/>
              <a:gd name="connsiteY33" fmla="*/ 544390 h 550033"/>
              <a:gd name="connsiteX34" fmla="*/ 21898 w 242583"/>
              <a:gd name="connsiteY34" fmla="*/ 550033 h 550033"/>
              <a:gd name="connsiteX35" fmla="*/ 10612 w 242583"/>
              <a:gd name="connsiteY35" fmla="*/ 550033 h 550033"/>
              <a:gd name="connsiteX36" fmla="*/ 4969 w 242583"/>
              <a:gd name="connsiteY36" fmla="*/ 544390 h 550033"/>
              <a:gd name="connsiteX37" fmla="*/ 0 w 242583"/>
              <a:gd name="connsiteY37" fmla="*/ 544390 h 550033"/>
              <a:gd name="connsiteX38" fmla="*/ 17283 w 242583"/>
              <a:gd name="connsiteY38" fmla="*/ 487752 h 550033"/>
              <a:gd name="connsiteX39" fmla="*/ 26211 w 242583"/>
              <a:gd name="connsiteY39" fmla="*/ 397659 h 550033"/>
              <a:gd name="connsiteX40" fmla="*/ 24570 w 242583"/>
              <a:gd name="connsiteY40" fmla="*/ 378742 h 550033"/>
              <a:gd name="connsiteX41" fmla="*/ 29422 w 242583"/>
              <a:gd name="connsiteY41" fmla="*/ 375103 h 550033"/>
              <a:gd name="connsiteX42" fmla="*/ 35065 w 242583"/>
              <a:gd name="connsiteY42" fmla="*/ 367579 h 550033"/>
              <a:gd name="connsiteX43" fmla="*/ 40708 w 242583"/>
              <a:gd name="connsiteY43" fmla="*/ 356293 h 550033"/>
              <a:gd name="connsiteX44" fmla="*/ 46351 w 242583"/>
              <a:gd name="connsiteY44" fmla="*/ 345007 h 550033"/>
              <a:gd name="connsiteX45" fmla="*/ 46351 w 242583"/>
              <a:gd name="connsiteY45" fmla="*/ 322436 h 550033"/>
              <a:gd name="connsiteX46" fmla="*/ 51993 w 242583"/>
              <a:gd name="connsiteY46" fmla="*/ 297983 h 550033"/>
              <a:gd name="connsiteX47" fmla="*/ 57636 w 242583"/>
              <a:gd name="connsiteY47" fmla="*/ 269768 h 550033"/>
              <a:gd name="connsiteX48" fmla="*/ 63279 w 242583"/>
              <a:gd name="connsiteY48" fmla="*/ 234030 h 550033"/>
              <a:gd name="connsiteX49" fmla="*/ 63279 w 242583"/>
              <a:gd name="connsiteY49" fmla="*/ 198292 h 550033"/>
              <a:gd name="connsiteX50" fmla="*/ 63279 w 242583"/>
              <a:gd name="connsiteY50" fmla="*/ 164434 h 550033"/>
              <a:gd name="connsiteX51" fmla="*/ 68922 w 242583"/>
              <a:gd name="connsiteY51" fmla="*/ 128696 h 550033"/>
              <a:gd name="connsiteX52" fmla="*/ 68922 w 242583"/>
              <a:gd name="connsiteY52" fmla="*/ 100481 h 550033"/>
              <a:gd name="connsiteX53" fmla="*/ 68922 w 242583"/>
              <a:gd name="connsiteY53" fmla="*/ 76028 h 550033"/>
              <a:gd name="connsiteX54" fmla="*/ 68922 w 242583"/>
              <a:gd name="connsiteY54" fmla="*/ 53457 h 550033"/>
              <a:gd name="connsiteX55" fmla="*/ 68922 w 242583"/>
              <a:gd name="connsiteY55" fmla="*/ 42171 h 550033"/>
              <a:gd name="connsiteX56" fmla="*/ 63279 w 242583"/>
              <a:gd name="connsiteY56" fmla="*/ 23361 h 550033"/>
              <a:gd name="connsiteX57" fmla="*/ 63279 w 242583"/>
              <a:gd name="connsiteY57" fmla="*/ 17718 h 550033"/>
              <a:gd name="connsiteX58" fmla="*/ 60467 w 242583"/>
              <a:gd name="connsiteY58" fmla="*/ 14906 h 550033"/>
              <a:gd name="connsiteX59" fmla="*/ 78910 w 242583"/>
              <a:gd name="connsiteY59" fmla="*/ 9082 h 550033"/>
              <a:gd name="connsiteX60" fmla="*/ 167473 w 242583"/>
              <a:gd name="connsiteY60" fmla="*/ 0 h 55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242583" h="550033">
                <a:moveTo>
                  <a:pt x="167473" y="0"/>
                </a:moveTo>
                <a:lnTo>
                  <a:pt x="242583" y="7702"/>
                </a:lnTo>
                <a:lnTo>
                  <a:pt x="238210" y="12075"/>
                </a:lnTo>
                <a:lnTo>
                  <a:pt x="232567" y="17718"/>
                </a:lnTo>
                <a:lnTo>
                  <a:pt x="226924" y="29004"/>
                </a:lnTo>
                <a:lnTo>
                  <a:pt x="221281" y="36528"/>
                </a:lnTo>
                <a:lnTo>
                  <a:pt x="221281" y="47814"/>
                </a:lnTo>
                <a:lnTo>
                  <a:pt x="215638" y="64743"/>
                </a:lnTo>
                <a:lnTo>
                  <a:pt x="215638" y="76028"/>
                </a:lnTo>
                <a:lnTo>
                  <a:pt x="215638" y="94838"/>
                </a:lnTo>
                <a:lnTo>
                  <a:pt x="215638" y="111767"/>
                </a:lnTo>
                <a:lnTo>
                  <a:pt x="209995" y="128696"/>
                </a:lnTo>
                <a:lnTo>
                  <a:pt x="209995" y="153148"/>
                </a:lnTo>
                <a:lnTo>
                  <a:pt x="204352" y="175720"/>
                </a:lnTo>
                <a:lnTo>
                  <a:pt x="198709" y="198292"/>
                </a:lnTo>
                <a:lnTo>
                  <a:pt x="198709" y="228387"/>
                </a:lnTo>
                <a:lnTo>
                  <a:pt x="191185" y="256602"/>
                </a:lnTo>
                <a:lnTo>
                  <a:pt x="191185" y="292340"/>
                </a:lnTo>
                <a:lnTo>
                  <a:pt x="185542" y="322436"/>
                </a:lnTo>
                <a:lnTo>
                  <a:pt x="179899" y="356293"/>
                </a:lnTo>
                <a:lnTo>
                  <a:pt x="174257" y="380746"/>
                </a:lnTo>
                <a:lnTo>
                  <a:pt x="162971" y="403317"/>
                </a:lnTo>
                <a:lnTo>
                  <a:pt x="157328" y="425889"/>
                </a:lnTo>
                <a:lnTo>
                  <a:pt x="146042" y="450342"/>
                </a:lnTo>
                <a:lnTo>
                  <a:pt x="132875" y="467270"/>
                </a:lnTo>
                <a:lnTo>
                  <a:pt x="115946" y="478556"/>
                </a:lnTo>
                <a:lnTo>
                  <a:pt x="99018" y="497366"/>
                </a:lnTo>
                <a:lnTo>
                  <a:pt x="87732" y="508652"/>
                </a:lnTo>
                <a:lnTo>
                  <a:pt x="74565" y="519938"/>
                </a:lnTo>
                <a:lnTo>
                  <a:pt x="63279" y="531223"/>
                </a:lnTo>
                <a:lnTo>
                  <a:pt x="51993" y="536866"/>
                </a:lnTo>
                <a:lnTo>
                  <a:pt x="46351" y="536866"/>
                </a:lnTo>
                <a:lnTo>
                  <a:pt x="35065" y="544390"/>
                </a:lnTo>
                <a:lnTo>
                  <a:pt x="29422" y="544390"/>
                </a:lnTo>
                <a:lnTo>
                  <a:pt x="21898" y="550033"/>
                </a:lnTo>
                <a:lnTo>
                  <a:pt x="10612" y="550033"/>
                </a:lnTo>
                <a:lnTo>
                  <a:pt x="4969" y="544390"/>
                </a:lnTo>
                <a:lnTo>
                  <a:pt x="0" y="544390"/>
                </a:lnTo>
                <a:lnTo>
                  <a:pt x="17283" y="487752"/>
                </a:lnTo>
                <a:cubicBezTo>
                  <a:pt x="23137" y="458651"/>
                  <a:pt x="26211" y="428520"/>
                  <a:pt x="26211" y="397659"/>
                </a:cubicBezTo>
                <a:lnTo>
                  <a:pt x="24570" y="378742"/>
                </a:lnTo>
                <a:lnTo>
                  <a:pt x="29422" y="375103"/>
                </a:lnTo>
                <a:lnTo>
                  <a:pt x="35065" y="367579"/>
                </a:lnTo>
                <a:lnTo>
                  <a:pt x="40708" y="356293"/>
                </a:lnTo>
                <a:lnTo>
                  <a:pt x="46351" y="345007"/>
                </a:lnTo>
                <a:lnTo>
                  <a:pt x="46351" y="322436"/>
                </a:lnTo>
                <a:lnTo>
                  <a:pt x="51993" y="297983"/>
                </a:lnTo>
                <a:lnTo>
                  <a:pt x="57636" y="269768"/>
                </a:lnTo>
                <a:lnTo>
                  <a:pt x="63279" y="234030"/>
                </a:lnTo>
                <a:lnTo>
                  <a:pt x="63279" y="198292"/>
                </a:lnTo>
                <a:lnTo>
                  <a:pt x="63279" y="164434"/>
                </a:lnTo>
                <a:lnTo>
                  <a:pt x="68922" y="128696"/>
                </a:lnTo>
                <a:lnTo>
                  <a:pt x="68922" y="100481"/>
                </a:lnTo>
                <a:lnTo>
                  <a:pt x="68922" y="76028"/>
                </a:lnTo>
                <a:lnTo>
                  <a:pt x="68922" y="53457"/>
                </a:lnTo>
                <a:lnTo>
                  <a:pt x="68922" y="42171"/>
                </a:lnTo>
                <a:lnTo>
                  <a:pt x="63279" y="23361"/>
                </a:lnTo>
                <a:lnTo>
                  <a:pt x="63279" y="17718"/>
                </a:lnTo>
                <a:lnTo>
                  <a:pt x="60467" y="14906"/>
                </a:lnTo>
                <a:lnTo>
                  <a:pt x="78910" y="9082"/>
                </a:lnTo>
                <a:cubicBezTo>
                  <a:pt x="107517" y="3127"/>
                  <a:pt x="137136" y="0"/>
                  <a:pt x="167473" y="0"/>
                </a:cubicBezTo>
                <a:close/>
              </a:path>
            </a:pathLst>
          </a:custGeom>
          <a:solidFill>
            <a:srgbClr val="FF0000"/>
          </a:solidFill>
          <a:ln w="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716" y="2381331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文本框 8"/>
          <p:cNvSpPr txBox="1">
            <a:spLocks noChangeArrowheads="1"/>
          </p:cNvSpPr>
          <p:nvPr/>
        </p:nvSpPr>
        <p:spPr bwMode="auto">
          <a:xfrm>
            <a:off x="805394" y="843558"/>
            <a:ext cx="31296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niǎo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969767" y="4072303"/>
            <a:ext cx="3084565" cy="626588"/>
            <a:chOff x="3339151" y="4152955"/>
            <a:chExt cx="2510158" cy="509905"/>
          </a:xfrm>
        </p:grpSpPr>
        <p:grpSp>
          <p:nvGrpSpPr>
            <p:cNvPr id="58" name="组合 57"/>
            <p:cNvGrpSpPr/>
            <p:nvPr/>
          </p:nvGrpSpPr>
          <p:grpSpPr>
            <a:xfrm>
              <a:off x="5341944" y="4152955"/>
              <a:ext cx="507365" cy="509905"/>
              <a:chOff x="1936991" y="3375007"/>
              <a:chExt cx="507365" cy="509905"/>
            </a:xfrm>
          </p:grpSpPr>
          <p:pic>
            <p:nvPicPr>
              <p:cNvPr id="80" name="图片 79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6991" y="3375007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1" name="组合 80"/>
              <p:cNvGrpSpPr/>
              <p:nvPr/>
            </p:nvGrpSpPr>
            <p:grpSpPr>
              <a:xfrm>
                <a:off x="2051361" y="3455091"/>
                <a:ext cx="278625" cy="349736"/>
                <a:chOff x="5251451" y="1179513"/>
                <a:chExt cx="684212" cy="858837"/>
              </a:xfrm>
              <a:solidFill>
                <a:srgbClr val="FF0000"/>
              </a:solidFill>
            </p:grpSpPr>
            <p:sp>
              <p:nvSpPr>
                <p:cNvPr id="82" name="Freeform 68"/>
                <p:cNvSpPr/>
                <p:nvPr/>
              </p:nvSpPr>
              <p:spPr bwMode="auto">
                <a:xfrm>
                  <a:off x="5492751" y="1179513"/>
                  <a:ext cx="138113" cy="200025"/>
                </a:xfrm>
                <a:custGeom>
                  <a:avLst/>
                  <a:gdLst>
                    <a:gd name="T0" fmla="*/ 7 w 173"/>
                    <a:gd name="T1" fmla="*/ 236 h 252"/>
                    <a:gd name="T2" fmla="*/ 22 w 173"/>
                    <a:gd name="T3" fmla="*/ 206 h 252"/>
                    <a:gd name="T4" fmla="*/ 34 w 173"/>
                    <a:gd name="T5" fmla="*/ 178 h 252"/>
                    <a:gd name="T6" fmla="*/ 45 w 173"/>
                    <a:gd name="T7" fmla="*/ 155 h 252"/>
                    <a:gd name="T8" fmla="*/ 55 w 173"/>
                    <a:gd name="T9" fmla="*/ 133 h 252"/>
                    <a:gd name="T10" fmla="*/ 63 w 173"/>
                    <a:gd name="T11" fmla="*/ 114 h 252"/>
                    <a:gd name="T12" fmla="*/ 70 w 173"/>
                    <a:gd name="T13" fmla="*/ 98 h 252"/>
                    <a:gd name="T14" fmla="*/ 73 w 173"/>
                    <a:gd name="T15" fmla="*/ 86 h 252"/>
                    <a:gd name="T16" fmla="*/ 79 w 173"/>
                    <a:gd name="T17" fmla="*/ 72 h 252"/>
                    <a:gd name="T18" fmla="*/ 82 w 173"/>
                    <a:gd name="T19" fmla="*/ 58 h 252"/>
                    <a:gd name="T20" fmla="*/ 82 w 173"/>
                    <a:gd name="T21" fmla="*/ 44 h 252"/>
                    <a:gd name="T22" fmla="*/ 79 w 173"/>
                    <a:gd name="T23" fmla="*/ 33 h 252"/>
                    <a:gd name="T24" fmla="*/ 72 w 173"/>
                    <a:gd name="T25" fmla="*/ 23 h 252"/>
                    <a:gd name="T26" fmla="*/ 66 w 173"/>
                    <a:gd name="T27" fmla="*/ 14 h 252"/>
                    <a:gd name="T28" fmla="*/ 66 w 173"/>
                    <a:gd name="T29" fmla="*/ 8 h 252"/>
                    <a:gd name="T30" fmla="*/ 72 w 173"/>
                    <a:gd name="T31" fmla="*/ 3 h 252"/>
                    <a:gd name="T32" fmla="*/ 79 w 173"/>
                    <a:gd name="T33" fmla="*/ 0 h 252"/>
                    <a:gd name="T34" fmla="*/ 89 w 173"/>
                    <a:gd name="T35" fmla="*/ 1 h 252"/>
                    <a:gd name="T36" fmla="*/ 102 w 173"/>
                    <a:gd name="T37" fmla="*/ 6 h 252"/>
                    <a:gd name="T38" fmla="*/ 120 w 173"/>
                    <a:gd name="T39" fmla="*/ 14 h 252"/>
                    <a:gd name="T40" fmla="*/ 141 w 173"/>
                    <a:gd name="T41" fmla="*/ 25 h 252"/>
                    <a:gd name="T42" fmla="*/ 157 w 173"/>
                    <a:gd name="T43" fmla="*/ 37 h 252"/>
                    <a:gd name="T44" fmla="*/ 166 w 173"/>
                    <a:gd name="T45" fmla="*/ 47 h 252"/>
                    <a:gd name="T46" fmla="*/ 171 w 173"/>
                    <a:gd name="T47" fmla="*/ 55 h 252"/>
                    <a:gd name="T48" fmla="*/ 170 w 173"/>
                    <a:gd name="T49" fmla="*/ 64 h 252"/>
                    <a:gd name="T50" fmla="*/ 164 w 173"/>
                    <a:gd name="T51" fmla="*/ 75 h 252"/>
                    <a:gd name="T52" fmla="*/ 154 w 173"/>
                    <a:gd name="T53" fmla="*/ 89 h 252"/>
                    <a:gd name="T54" fmla="*/ 141 w 173"/>
                    <a:gd name="T55" fmla="*/ 106 h 252"/>
                    <a:gd name="T56" fmla="*/ 127 w 173"/>
                    <a:gd name="T57" fmla="*/ 128 h 252"/>
                    <a:gd name="T58" fmla="*/ 105 w 173"/>
                    <a:gd name="T59" fmla="*/ 156 h 252"/>
                    <a:gd name="T60" fmla="*/ 80 w 173"/>
                    <a:gd name="T61" fmla="*/ 189 h 252"/>
                    <a:gd name="T62" fmla="*/ 66 w 173"/>
                    <a:gd name="T63" fmla="*/ 209 h 252"/>
                    <a:gd name="T64" fmla="*/ 50 w 173"/>
                    <a:gd name="T65" fmla="*/ 230 h 252"/>
                    <a:gd name="T66" fmla="*/ 34 w 173"/>
                    <a:gd name="T67" fmla="*/ 252 h 252"/>
                    <a:gd name="T68" fmla="*/ 0 w 173"/>
                    <a:gd name="T69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3" h="252">
                      <a:moveTo>
                        <a:pt x="0" y="252"/>
                      </a:moveTo>
                      <a:lnTo>
                        <a:pt x="7" y="236"/>
                      </a:lnTo>
                      <a:lnTo>
                        <a:pt x="14" y="220"/>
                      </a:lnTo>
                      <a:lnTo>
                        <a:pt x="22" y="206"/>
                      </a:lnTo>
                      <a:lnTo>
                        <a:pt x="29" y="192"/>
                      </a:lnTo>
                      <a:lnTo>
                        <a:pt x="34" y="178"/>
                      </a:lnTo>
                      <a:lnTo>
                        <a:pt x="39" y="166"/>
                      </a:lnTo>
                      <a:lnTo>
                        <a:pt x="45" y="155"/>
                      </a:lnTo>
                      <a:lnTo>
                        <a:pt x="50" y="144"/>
                      </a:lnTo>
                      <a:lnTo>
                        <a:pt x="55" y="133"/>
                      </a:lnTo>
                      <a:lnTo>
                        <a:pt x="59" y="123"/>
                      </a:lnTo>
                      <a:lnTo>
                        <a:pt x="63" y="114"/>
                      </a:lnTo>
                      <a:lnTo>
                        <a:pt x="66" y="106"/>
                      </a:lnTo>
                      <a:lnTo>
                        <a:pt x="70" y="98"/>
                      </a:lnTo>
                      <a:lnTo>
                        <a:pt x="72" y="92"/>
                      </a:lnTo>
                      <a:lnTo>
                        <a:pt x="73" y="86"/>
                      </a:lnTo>
                      <a:lnTo>
                        <a:pt x="75" y="81"/>
                      </a:lnTo>
                      <a:lnTo>
                        <a:pt x="79" y="72"/>
                      </a:lnTo>
                      <a:lnTo>
                        <a:pt x="80" y="64"/>
                      </a:lnTo>
                      <a:lnTo>
                        <a:pt x="82" y="58"/>
                      </a:lnTo>
                      <a:lnTo>
                        <a:pt x="82" y="50"/>
                      </a:lnTo>
                      <a:lnTo>
                        <a:pt x="82" y="44"/>
                      </a:lnTo>
                      <a:lnTo>
                        <a:pt x="80" y="39"/>
                      </a:lnTo>
                      <a:lnTo>
                        <a:pt x="79" y="33"/>
                      </a:lnTo>
                      <a:lnTo>
                        <a:pt x="75" y="28"/>
                      </a:lnTo>
                      <a:lnTo>
                        <a:pt x="72" y="23"/>
                      </a:lnTo>
                      <a:lnTo>
                        <a:pt x="68" y="19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6" y="8"/>
                      </a:lnTo>
                      <a:lnTo>
                        <a:pt x="68" y="4"/>
                      </a:lnTo>
                      <a:lnTo>
                        <a:pt x="72" y="3"/>
                      </a:lnTo>
                      <a:lnTo>
                        <a:pt x="75" y="1"/>
                      </a:lnTo>
                      <a:lnTo>
                        <a:pt x="79" y="0"/>
                      </a:lnTo>
                      <a:lnTo>
                        <a:pt x="84" y="0"/>
                      </a:lnTo>
                      <a:lnTo>
                        <a:pt x="89" y="1"/>
                      </a:lnTo>
                      <a:lnTo>
                        <a:pt x="95" y="3"/>
                      </a:lnTo>
                      <a:lnTo>
                        <a:pt x="102" y="6"/>
                      </a:lnTo>
                      <a:lnTo>
                        <a:pt x="111" y="9"/>
                      </a:lnTo>
                      <a:lnTo>
                        <a:pt x="120" y="14"/>
                      </a:lnTo>
                      <a:lnTo>
                        <a:pt x="130" y="19"/>
                      </a:lnTo>
                      <a:lnTo>
                        <a:pt x="141" y="25"/>
                      </a:lnTo>
                      <a:lnTo>
                        <a:pt x="148" y="31"/>
                      </a:lnTo>
                      <a:lnTo>
                        <a:pt x="157" y="37"/>
                      </a:lnTo>
                      <a:lnTo>
                        <a:pt x="163" y="42"/>
                      </a:lnTo>
                      <a:lnTo>
                        <a:pt x="166" y="47"/>
                      </a:lnTo>
                      <a:lnTo>
                        <a:pt x="170" y="51"/>
                      </a:lnTo>
                      <a:lnTo>
                        <a:pt x="171" y="55"/>
                      </a:lnTo>
                      <a:lnTo>
                        <a:pt x="173" y="58"/>
                      </a:lnTo>
                      <a:lnTo>
                        <a:pt x="170" y="64"/>
                      </a:lnTo>
                      <a:lnTo>
                        <a:pt x="168" y="69"/>
                      </a:lnTo>
                      <a:lnTo>
                        <a:pt x="164" y="75"/>
                      </a:lnTo>
                      <a:lnTo>
                        <a:pt x="159" y="83"/>
                      </a:lnTo>
                      <a:lnTo>
                        <a:pt x="154" y="89"/>
                      </a:lnTo>
                      <a:lnTo>
                        <a:pt x="148" y="97"/>
                      </a:lnTo>
                      <a:lnTo>
                        <a:pt x="141" y="106"/>
                      </a:lnTo>
                      <a:lnTo>
                        <a:pt x="134" y="116"/>
                      </a:lnTo>
                      <a:lnTo>
                        <a:pt x="127" y="128"/>
                      </a:lnTo>
                      <a:lnTo>
                        <a:pt x="116" y="141"/>
                      </a:lnTo>
                      <a:lnTo>
                        <a:pt x="105" y="156"/>
                      </a:lnTo>
                      <a:lnTo>
                        <a:pt x="93" y="172"/>
                      </a:lnTo>
                      <a:lnTo>
                        <a:pt x="80" y="189"/>
                      </a:lnTo>
                      <a:lnTo>
                        <a:pt x="73" y="199"/>
                      </a:lnTo>
                      <a:lnTo>
                        <a:pt x="66" y="209"/>
                      </a:lnTo>
                      <a:lnTo>
                        <a:pt x="57" y="219"/>
                      </a:lnTo>
                      <a:lnTo>
                        <a:pt x="50" y="230"/>
                      </a:lnTo>
                      <a:lnTo>
                        <a:pt x="41" y="241"/>
                      </a:lnTo>
                      <a:lnTo>
                        <a:pt x="34" y="252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69"/>
                <p:cNvSpPr/>
                <p:nvPr/>
              </p:nvSpPr>
              <p:spPr bwMode="auto">
                <a:xfrm>
                  <a:off x="5408613" y="1363663"/>
                  <a:ext cx="527050" cy="674687"/>
                </a:xfrm>
                <a:custGeom>
                  <a:avLst/>
                  <a:gdLst>
                    <a:gd name="T0" fmla="*/ 393 w 664"/>
                    <a:gd name="T1" fmla="*/ 720 h 850"/>
                    <a:gd name="T2" fmla="*/ 378 w 664"/>
                    <a:gd name="T3" fmla="*/ 700 h 850"/>
                    <a:gd name="T4" fmla="*/ 403 w 664"/>
                    <a:gd name="T5" fmla="*/ 702 h 850"/>
                    <a:gd name="T6" fmla="*/ 444 w 664"/>
                    <a:gd name="T7" fmla="*/ 716 h 850"/>
                    <a:gd name="T8" fmla="*/ 482 w 664"/>
                    <a:gd name="T9" fmla="*/ 727 h 850"/>
                    <a:gd name="T10" fmla="*/ 516 w 664"/>
                    <a:gd name="T11" fmla="*/ 705 h 850"/>
                    <a:gd name="T12" fmla="*/ 528 w 664"/>
                    <a:gd name="T13" fmla="*/ 669 h 850"/>
                    <a:gd name="T14" fmla="*/ 542 w 664"/>
                    <a:gd name="T15" fmla="*/ 611 h 850"/>
                    <a:gd name="T16" fmla="*/ 559 w 664"/>
                    <a:gd name="T17" fmla="*/ 484 h 850"/>
                    <a:gd name="T18" fmla="*/ 555 w 664"/>
                    <a:gd name="T19" fmla="*/ 429 h 850"/>
                    <a:gd name="T20" fmla="*/ 537 w 664"/>
                    <a:gd name="T21" fmla="*/ 401 h 850"/>
                    <a:gd name="T22" fmla="*/ 482 w 664"/>
                    <a:gd name="T23" fmla="*/ 396 h 850"/>
                    <a:gd name="T24" fmla="*/ 396 w 664"/>
                    <a:gd name="T25" fmla="*/ 404 h 850"/>
                    <a:gd name="T26" fmla="*/ 294 w 664"/>
                    <a:gd name="T27" fmla="*/ 418 h 850"/>
                    <a:gd name="T28" fmla="*/ 189 w 664"/>
                    <a:gd name="T29" fmla="*/ 435 h 850"/>
                    <a:gd name="T30" fmla="*/ 110 w 664"/>
                    <a:gd name="T31" fmla="*/ 456 h 850"/>
                    <a:gd name="T32" fmla="*/ 62 w 664"/>
                    <a:gd name="T33" fmla="*/ 484 h 850"/>
                    <a:gd name="T34" fmla="*/ 37 w 664"/>
                    <a:gd name="T35" fmla="*/ 496 h 850"/>
                    <a:gd name="T36" fmla="*/ 23 w 664"/>
                    <a:gd name="T37" fmla="*/ 487 h 850"/>
                    <a:gd name="T38" fmla="*/ 3 w 664"/>
                    <a:gd name="T39" fmla="*/ 456 h 850"/>
                    <a:gd name="T40" fmla="*/ 2 w 664"/>
                    <a:gd name="T41" fmla="*/ 435 h 850"/>
                    <a:gd name="T42" fmla="*/ 18 w 664"/>
                    <a:gd name="T43" fmla="*/ 404 h 850"/>
                    <a:gd name="T44" fmla="*/ 28 w 664"/>
                    <a:gd name="T45" fmla="*/ 368 h 850"/>
                    <a:gd name="T46" fmla="*/ 34 w 664"/>
                    <a:gd name="T47" fmla="*/ 296 h 850"/>
                    <a:gd name="T48" fmla="*/ 37 w 664"/>
                    <a:gd name="T49" fmla="*/ 193 h 850"/>
                    <a:gd name="T50" fmla="*/ 34 w 664"/>
                    <a:gd name="T51" fmla="*/ 110 h 850"/>
                    <a:gd name="T52" fmla="*/ 25 w 664"/>
                    <a:gd name="T53" fmla="*/ 58 h 850"/>
                    <a:gd name="T54" fmla="*/ 11 w 664"/>
                    <a:gd name="T55" fmla="*/ 21 h 850"/>
                    <a:gd name="T56" fmla="*/ 16 w 664"/>
                    <a:gd name="T57" fmla="*/ 2 h 850"/>
                    <a:gd name="T58" fmla="*/ 37 w 664"/>
                    <a:gd name="T59" fmla="*/ 0 h 850"/>
                    <a:gd name="T60" fmla="*/ 75 w 664"/>
                    <a:gd name="T61" fmla="*/ 7 h 850"/>
                    <a:gd name="T62" fmla="*/ 84 w 664"/>
                    <a:gd name="T63" fmla="*/ 116 h 850"/>
                    <a:gd name="T64" fmla="*/ 84 w 664"/>
                    <a:gd name="T65" fmla="*/ 223 h 850"/>
                    <a:gd name="T66" fmla="*/ 85 w 664"/>
                    <a:gd name="T67" fmla="*/ 304 h 850"/>
                    <a:gd name="T68" fmla="*/ 85 w 664"/>
                    <a:gd name="T69" fmla="*/ 359 h 850"/>
                    <a:gd name="T70" fmla="*/ 87 w 664"/>
                    <a:gd name="T71" fmla="*/ 387 h 850"/>
                    <a:gd name="T72" fmla="*/ 93 w 664"/>
                    <a:gd name="T73" fmla="*/ 399 h 850"/>
                    <a:gd name="T74" fmla="*/ 107 w 664"/>
                    <a:gd name="T75" fmla="*/ 404 h 850"/>
                    <a:gd name="T76" fmla="*/ 128 w 664"/>
                    <a:gd name="T77" fmla="*/ 403 h 850"/>
                    <a:gd name="T78" fmla="*/ 169 w 664"/>
                    <a:gd name="T79" fmla="*/ 396 h 850"/>
                    <a:gd name="T80" fmla="*/ 312 w 664"/>
                    <a:gd name="T81" fmla="*/ 376 h 850"/>
                    <a:gd name="T82" fmla="*/ 437 w 664"/>
                    <a:gd name="T83" fmla="*/ 360 h 850"/>
                    <a:gd name="T84" fmla="*/ 512 w 664"/>
                    <a:gd name="T85" fmla="*/ 351 h 850"/>
                    <a:gd name="T86" fmla="*/ 542 w 664"/>
                    <a:gd name="T87" fmla="*/ 340 h 850"/>
                    <a:gd name="T88" fmla="*/ 567 w 664"/>
                    <a:gd name="T89" fmla="*/ 335 h 850"/>
                    <a:gd name="T90" fmla="*/ 617 w 664"/>
                    <a:gd name="T91" fmla="*/ 365 h 850"/>
                    <a:gd name="T92" fmla="*/ 660 w 664"/>
                    <a:gd name="T93" fmla="*/ 399 h 850"/>
                    <a:gd name="T94" fmla="*/ 660 w 664"/>
                    <a:gd name="T95" fmla="*/ 415 h 850"/>
                    <a:gd name="T96" fmla="*/ 642 w 664"/>
                    <a:gd name="T97" fmla="*/ 425 h 850"/>
                    <a:gd name="T98" fmla="*/ 633 w 664"/>
                    <a:gd name="T99" fmla="*/ 443 h 850"/>
                    <a:gd name="T100" fmla="*/ 628 w 664"/>
                    <a:gd name="T101" fmla="*/ 478 h 850"/>
                    <a:gd name="T102" fmla="*/ 619 w 664"/>
                    <a:gd name="T103" fmla="*/ 570 h 850"/>
                    <a:gd name="T104" fmla="*/ 600 w 664"/>
                    <a:gd name="T105" fmla="*/ 684 h 850"/>
                    <a:gd name="T106" fmla="*/ 580 w 664"/>
                    <a:gd name="T107" fmla="*/ 745 h 850"/>
                    <a:gd name="T108" fmla="*/ 553 w 664"/>
                    <a:gd name="T109" fmla="*/ 792 h 850"/>
                    <a:gd name="T110" fmla="*/ 523 w 664"/>
                    <a:gd name="T111" fmla="*/ 825 h 850"/>
                    <a:gd name="T112" fmla="*/ 491 w 664"/>
                    <a:gd name="T113" fmla="*/ 849 h 850"/>
                    <a:gd name="T114" fmla="*/ 473 w 664"/>
                    <a:gd name="T115" fmla="*/ 835 h 850"/>
                    <a:gd name="T116" fmla="*/ 460 w 664"/>
                    <a:gd name="T117" fmla="*/ 794 h 850"/>
                    <a:gd name="T118" fmla="*/ 421 w 664"/>
                    <a:gd name="T119" fmla="*/ 748 h 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64" h="850">
                      <a:moveTo>
                        <a:pt x="421" y="748"/>
                      </a:moveTo>
                      <a:lnTo>
                        <a:pt x="416" y="742"/>
                      </a:lnTo>
                      <a:lnTo>
                        <a:pt x="410" y="738"/>
                      </a:lnTo>
                      <a:lnTo>
                        <a:pt x="405" y="733"/>
                      </a:lnTo>
                      <a:lnTo>
                        <a:pt x="401" y="728"/>
                      </a:lnTo>
                      <a:lnTo>
                        <a:pt x="393" y="720"/>
                      </a:lnTo>
                      <a:lnTo>
                        <a:pt x="387" y="714"/>
                      </a:lnTo>
                      <a:lnTo>
                        <a:pt x="382" y="709"/>
                      </a:lnTo>
                      <a:lnTo>
                        <a:pt x="378" y="705"/>
                      </a:lnTo>
                      <a:lnTo>
                        <a:pt x="378" y="703"/>
                      </a:lnTo>
                      <a:lnTo>
                        <a:pt x="378" y="702"/>
                      </a:lnTo>
                      <a:lnTo>
                        <a:pt x="378" y="700"/>
                      </a:lnTo>
                      <a:lnTo>
                        <a:pt x="378" y="700"/>
                      </a:lnTo>
                      <a:lnTo>
                        <a:pt x="380" y="698"/>
                      </a:lnTo>
                      <a:lnTo>
                        <a:pt x="384" y="698"/>
                      </a:lnTo>
                      <a:lnTo>
                        <a:pt x="389" y="698"/>
                      </a:lnTo>
                      <a:lnTo>
                        <a:pt x="394" y="700"/>
                      </a:lnTo>
                      <a:lnTo>
                        <a:pt x="403" y="702"/>
                      </a:lnTo>
                      <a:lnTo>
                        <a:pt x="412" y="705"/>
                      </a:lnTo>
                      <a:lnTo>
                        <a:pt x="418" y="706"/>
                      </a:lnTo>
                      <a:lnTo>
                        <a:pt x="425" y="708"/>
                      </a:lnTo>
                      <a:lnTo>
                        <a:pt x="430" y="711"/>
                      </a:lnTo>
                      <a:lnTo>
                        <a:pt x="437" y="712"/>
                      </a:lnTo>
                      <a:lnTo>
                        <a:pt x="444" y="716"/>
                      </a:lnTo>
                      <a:lnTo>
                        <a:pt x="450" y="719"/>
                      </a:lnTo>
                      <a:lnTo>
                        <a:pt x="457" y="722"/>
                      </a:lnTo>
                      <a:lnTo>
                        <a:pt x="462" y="723"/>
                      </a:lnTo>
                      <a:lnTo>
                        <a:pt x="467" y="725"/>
                      </a:lnTo>
                      <a:lnTo>
                        <a:pt x="473" y="725"/>
                      </a:lnTo>
                      <a:lnTo>
                        <a:pt x="482" y="727"/>
                      </a:lnTo>
                      <a:lnTo>
                        <a:pt x="491" y="727"/>
                      </a:lnTo>
                      <a:lnTo>
                        <a:pt x="498" y="725"/>
                      </a:lnTo>
                      <a:lnTo>
                        <a:pt x="503" y="722"/>
                      </a:lnTo>
                      <a:lnTo>
                        <a:pt x="509" y="717"/>
                      </a:lnTo>
                      <a:lnTo>
                        <a:pt x="512" y="712"/>
                      </a:lnTo>
                      <a:lnTo>
                        <a:pt x="516" y="705"/>
                      </a:lnTo>
                      <a:lnTo>
                        <a:pt x="517" y="697"/>
                      </a:lnTo>
                      <a:lnTo>
                        <a:pt x="519" y="692"/>
                      </a:lnTo>
                      <a:lnTo>
                        <a:pt x="521" y="686"/>
                      </a:lnTo>
                      <a:lnTo>
                        <a:pt x="523" y="681"/>
                      </a:lnTo>
                      <a:lnTo>
                        <a:pt x="525" y="675"/>
                      </a:lnTo>
                      <a:lnTo>
                        <a:pt x="528" y="669"/>
                      </a:lnTo>
                      <a:lnTo>
                        <a:pt x="530" y="661"/>
                      </a:lnTo>
                      <a:lnTo>
                        <a:pt x="532" y="655"/>
                      </a:lnTo>
                      <a:lnTo>
                        <a:pt x="534" y="647"/>
                      </a:lnTo>
                      <a:lnTo>
                        <a:pt x="535" y="637"/>
                      </a:lnTo>
                      <a:lnTo>
                        <a:pt x="539" y="630"/>
                      </a:lnTo>
                      <a:lnTo>
                        <a:pt x="542" y="611"/>
                      </a:lnTo>
                      <a:lnTo>
                        <a:pt x="546" y="594"/>
                      </a:lnTo>
                      <a:lnTo>
                        <a:pt x="550" y="576"/>
                      </a:lnTo>
                      <a:lnTo>
                        <a:pt x="551" y="559"/>
                      </a:lnTo>
                      <a:lnTo>
                        <a:pt x="555" y="526"/>
                      </a:lnTo>
                      <a:lnTo>
                        <a:pt x="559" y="493"/>
                      </a:lnTo>
                      <a:lnTo>
                        <a:pt x="559" y="484"/>
                      </a:lnTo>
                      <a:lnTo>
                        <a:pt x="559" y="476"/>
                      </a:lnTo>
                      <a:lnTo>
                        <a:pt x="559" y="470"/>
                      </a:lnTo>
                      <a:lnTo>
                        <a:pt x="559" y="462"/>
                      </a:lnTo>
                      <a:lnTo>
                        <a:pt x="557" y="450"/>
                      </a:lnTo>
                      <a:lnTo>
                        <a:pt x="557" y="439"/>
                      </a:lnTo>
                      <a:lnTo>
                        <a:pt x="555" y="429"/>
                      </a:lnTo>
                      <a:lnTo>
                        <a:pt x="553" y="421"/>
                      </a:lnTo>
                      <a:lnTo>
                        <a:pt x="551" y="415"/>
                      </a:lnTo>
                      <a:lnTo>
                        <a:pt x="551" y="409"/>
                      </a:lnTo>
                      <a:lnTo>
                        <a:pt x="548" y="406"/>
                      </a:lnTo>
                      <a:lnTo>
                        <a:pt x="542" y="403"/>
                      </a:lnTo>
                      <a:lnTo>
                        <a:pt x="537" y="401"/>
                      </a:lnTo>
                      <a:lnTo>
                        <a:pt x="532" y="399"/>
                      </a:lnTo>
                      <a:lnTo>
                        <a:pt x="525" y="398"/>
                      </a:lnTo>
                      <a:lnTo>
                        <a:pt x="517" y="396"/>
                      </a:lnTo>
                      <a:lnTo>
                        <a:pt x="509" y="396"/>
                      </a:lnTo>
                      <a:lnTo>
                        <a:pt x="500" y="396"/>
                      </a:lnTo>
                      <a:lnTo>
                        <a:pt x="482" y="396"/>
                      </a:lnTo>
                      <a:lnTo>
                        <a:pt x="462" y="396"/>
                      </a:lnTo>
                      <a:lnTo>
                        <a:pt x="441" y="398"/>
                      </a:lnTo>
                      <a:lnTo>
                        <a:pt x="432" y="398"/>
                      </a:lnTo>
                      <a:lnTo>
                        <a:pt x="421" y="399"/>
                      </a:lnTo>
                      <a:lnTo>
                        <a:pt x="409" y="401"/>
                      </a:lnTo>
                      <a:lnTo>
                        <a:pt x="396" y="404"/>
                      </a:lnTo>
                      <a:lnTo>
                        <a:pt x="382" y="406"/>
                      </a:lnTo>
                      <a:lnTo>
                        <a:pt x="368" y="407"/>
                      </a:lnTo>
                      <a:lnTo>
                        <a:pt x="350" y="409"/>
                      </a:lnTo>
                      <a:lnTo>
                        <a:pt x="334" y="412"/>
                      </a:lnTo>
                      <a:lnTo>
                        <a:pt x="314" y="415"/>
                      </a:lnTo>
                      <a:lnTo>
                        <a:pt x="294" y="418"/>
                      </a:lnTo>
                      <a:lnTo>
                        <a:pt x="275" y="421"/>
                      </a:lnTo>
                      <a:lnTo>
                        <a:pt x="255" y="425"/>
                      </a:lnTo>
                      <a:lnTo>
                        <a:pt x="237" y="428"/>
                      </a:lnTo>
                      <a:lnTo>
                        <a:pt x="221" y="431"/>
                      </a:lnTo>
                      <a:lnTo>
                        <a:pt x="205" y="434"/>
                      </a:lnTo>
                      <a:lnTo>
                        <a:pt x="189" y="435"/>
                      </a:lnTo>
                      <a:lnTo>
                        <a:pt x="175" y="439"/>
                      </a:lnTo>
                      <a:lnTo>
                        <a:pt x="160" y="440"/>
                      </a:lnTo>
                      <a:lnTo>
                        <a:pt x="146" y="443"/>
                      </a:lnTo>
                      <a:lnTo>
                        <a:pt x="134" y="448"/>
                      </a:lnTo>
                      <a:lnTo>
                        <a:pt x="121" y="451"/>
                      </a:lnTo>
                      <a:lnTo>
                        <a:pt x="110" y="456"/>
                      </a:lnTo>
                      <a:lnTo>
                        <a:pt x="100" y="460"/>
                      </a:lnTo>
                      <a:lnTo>
                        <a:pt x="91" y="465"/>
                      </a:lnTo>
                      <a:lnTo>
                        <a:pt x="82" y="470"/>
                      </a:lnTo>
                      <a:lnTo>
                        <a:pt x="77" y="475"/>
                      </a:lnTo>
                      <a:lnTo>
                        <a:pt x="68" y="479"/>
                      </a:lnTo>
                      <a:lnTo>
                        <a:pt x="62" y="484"/>
                      </a:lnTo>
                      <a:lnTo>
                        <a:pt x="55" y="487"/>
                      </a:lnTo>
                      <a:lnTo>
                        <a:pt x="50" y="490"/>
                      </a:lnTo>
                      <a:lnTo>
                        <a:pt x="46" y="493"/>
                      </a:lnTo>
                      <a:lnTo>
                        <a:pt x="43" y="495"/>
                      </a:lnTo>
                      <a:lnTo>
                        <a:pt x="39" y="496"/>
                      </a:lnTo>
                      <a:lnTo>
                        <a:pt x="37" y="496"/>
                      </a:lnTo>
                      <a:lnTo>
                        <a:pt x="36" y="498"/>
                      </a:lnTo>
                      <a:lnTo>
                        <a:pt x="34" y="498"/>
                      </a:lnTo>
                      <a:lnTo>
                        <a:pt x="32" y="496"/>
                      </a:lnTo>
                      <a:lnTo>
                        <a:pt x="28" y="495"/>
                      </a:lnTo>
                      <a:lnTo>
                        <a:pt x="27" y="490"/>
                      </a:lnTo>
                      <a:lnTo>
                        <a:pt x="23" y="487"/>
                      </a:lnTo>
                      <a:lnTo>
                        <a:pt x="19" y="481"/>
                      </a:lnTo>
                      <a:lnTo>
                        <a:pt x="18" y="475"/>
                      </a:lnTo>
                      <a:lnTo>
                        <a:pt x="12" y="470"/>
                      </a:lnTo>
                      <a:lnTo>
                        <a:pt x="9" y="465"/>
                      </a:lnTo>
                      <a:lnTo>
                        <a:pt x="5" y="460"/>
                      </a:lnTo>
                      <a:lnTo>
                        <a:pt x="3" y="456"/>
                      </a:lnTo>
                      <a:lnTo>
                        <a:pt x="2" y="451"/>
                      </a:lnTo>
                      <a:lnTo>
                        <a:pt x="2" y="446"/>
                      </a:lnTo>
                      <a:lnTo>
                        <a:pt x="0" y="443"/>
                      </a:lnTo>
                      <a:lnTo>
                        <a:pt x="0" y="440"/>
                      </a:lnTo>
                      <a:lnTo>
                        <a:pt x="0" y="437"/>
                      </a:lnTo>
                      <a:lnTo>
                        <a:pt x="2" y="435"/>
                      </a:lnTo>
                      <a:lnTo>
                        <a:pt x="2" y="431"/>
                      </a:lnTo>
                      <a:lnTo>
                        <a:pt x="3" y="428"/>
                      </a:lnTo>
                      <a:lnTo>
                        <a:pt x="5" y="423"/>
                      </a:lnTo>
                      <a:lnTo>
                        <a:pt x="9" y="417"/>
                      </a:lnTo>
                      <a:lnTo>
                        <a:pt x="12" y="410"/>
                      </a:lnTo>
                      <a:lnTo>
                        <a:pt x="18" y="404"/>
                      </a:lnTo>
                      <a:lnTo>
                        <a:pt x="19" y="401"/>
                      </a:lnTo>
                      <a:lnTo>
                        <a:pt x="21" y="396"/>
                      </a:lnTo>
                      <a:lnTo>
                        <a:pt x="23" y="390"/>
                      </a:lnTo>
                      <a:lnTo>
                        <a:pt x="25" y="384"/>
                      </a:lnTo>
                      <a:lnTo>
                        <a:pt x="27" y="376"/>
                      </a:lnTo>
                      <a:lnTo>
                        <a:pt x="28" y="368"/>
                      </a:lnTo>
                      <a:lnTo>
                        <a:pt x="28" y="359"/>
                      </a:lnTo>
                      <a:lnTo>
                        <a:pt x="30" y="348"/>
                      </a:lnTo>
                      <a:lnTo>
                        <a:pt x="32" y="337"/>
                      </a:lnTo>
                      <a:lnTo>
                        <a:pt x="32" y="324"/>
                      </a:lnTo>
                      <a:lnTo>
                        <a:pt x="34" y="310"/>
                      </a:lnTo>
                      <a:lnTo>
                        <a:pt x="34" y="296"/>
                      </a:lnTo>
                      <a:lnTo>
                        <a:pt x="36" y="281"/>
                      </a:lnTo>
                      <a:lnTo>
                        <a:pt x="36" y="265"/>
                      </a:lnTo>
                      <a:lnTo>
                        <a:pt x="37" y="246"/>
                      </a:lnTo>
                      <a:lnTo>
                        <a:pt x="37" y="229"/>
                      </a:lnTo>
                      <a:lnTo>
                        <a:pt x="37" y="210"/>
                      </a:lnTo>
                      <a:lnTo>
                        <a:pt x="37" y="193"/>
                      </a:lnTo>
                      <a:lnTo>
                        <a:pt x="37" y="177"/>
                      </a:lnTo>
                      <a:lnTo>
                        <a:pt x="37" y="162"/>
                      </a:lnTo>
                      <a:lnTo>
                        <a:pt x="36" y="147"/>
                      </a:lnTo>
                      <a:lnTo>
                        <a:pt x="36" y="135"/>
                      </a:lnTo>
                      <a:lnTo>
                        <a:pt x="36" y="121"/>
                      </a:lnTo>
                      <a:lnTo>
                        <a:pt x="34" y="110"/>
                      </a:lnTo>
                      <a:lnTo>
                        <a:pt x="34" y="99"/>
                      </a:lnTo>
                      <a:lnTo>
                        <a:pt x="32" y="90"/>
                      </a:lnTo>
                      <a:lnTo>
                        <a:pt x="30" y="80"/>
                      </a:lnTo>
                      <a:lnTo>
                        <a:pt x="28" y="71"/>
                      </a:lnTo>
                      <a:lnTo>
                        <a:pt x="27" y="65"/>
                      </a:lnTo>
                      <a:lnTo>
                        <a:pt x="25" y="58"/>
                      </a:lnTo>
                      <a:lnTo>
                        <a:pt x="23" y="52"/>
                      </a:lnTo>
                      <a:lnTo>
                        <a:pt x="21" y="47"/>
                      </a:lnTo>
                      <a:lnTo>
                        <a:pt x="18" y="40"/>
                      </a:lnTo>
                      <a:lnTo>
                        <a:pt x="14" y="33"/>
                      </a:lnTo>
                      <a:lnTo>
                        <a:pt x="12" y="27"/>
                      </a:lnTo>
                      <a:lnTo>
                        <a:pt x="11" y="21"/>
                      </a:lnTo>
                      <a:lnTo>
                        <a:pt x="11" y="16"/>
                      </a:lnTo>
                      <a:lnTo>
                        <a:pt x="11" y="11"/>
                      </a:lnTo>
                      <a:lnTo>
                        <a:pt x="11" y="7"/>
                      </a:lnTo>
                      <a:lnTo>
                        <a:pt x="12" y="4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28" y="0"/>
                      </a:lnTo>
                      <a:lnTo>
                        <a:pt x="32" y="0"/>
                      </a:lnTo>
                      <a:lnTo>
                        <a:pt x="37" y="0"/>
                      </a:lnTo>
                      <a:lnTo>
                        <a:pt x="43" y="2"/>
                      </a:lnTo>
                      <a:lnTo>
                        <a:pt x="48" y="2"/>
                      </a:lnTo>
                      <a:lnTo>
                        <a:pt x="53" y="4"/>
                      </a:lnTo>
                      <a:lnTo>
                        <a:pt x="61" y="4"/>
                      </a:lnTo>
                      <a:lnTo>
                        <a:pt x="68" y="5"/>
                      </a:lnTo>
                      <a:lnTo>
                        <a:pt x="75" y="7"/>
                      </a:lnTo>
                      <a:lnTo>
                        <a:pt x="84" y="8"/>
                      </a:lnTo>
                      <a:lnTo>
                        <a:pt x="84" y="32"/>
                      </a:lnTo>
                      <a:lnTo>
                        <a:pt x="84" y="54"/>
                      </a:lnTo>
                      <a:lnTo>
                        <a:pt x="84" y="75"/>
                      </a:lnTo>
                      <a:lnTo>
                        <a:pt x="84" y="96"/>
                      </a:lnTo>
                      <a:lnTo>
                        <a:pt x="84" y="116"/>
                      </a:lnTo>
                      <a:lnTo>
                        <a:pt x="84" y="137"/>
                      </a:lnTo>
                      <a:lnTo>
                        <a:pt x="84" y="155"/>
                      </a:lnTo>
                      <a:lnTo>
                        <a:pt x="84" y="173"/>
                      </a:lnTo>
                      <a:lnTo>
                        <a:pt x="84" y="191"/>
                      </a:lnTo>
                      <a:lnTo>
                        <a:pt x="84" y="207"/>
                      </a:lnTo>
                      <a:lnTo>
                        <a:pt x="84" y="223"/>
                      </a:lnTo>
                      <a:lnTo>
                        <a:pt x="84" y="238"/>
                      </a:lnTo>
                      <a:lnTo>
                        <a:pt x="84" y="252"/>
                      </a:lnTo>
                      <a:lnTo>
                        <a:pt x="84" y="266"/>
                      </a:lnTo>
                      <a:lnTo>
                        <a:pt x="84" y="281"/>
                      </a:lnTo>
                      <a:lnTo>
                        <a:pt x="84" y="291"/>
                      </a:lnTo>
                      <a:lnTo>
                        <a:pt x="85" y="304"/>
                      </a:lnTo>
                      <a:lnTo>
                        <a:pt x="85" y="315"/>
                      </a:lnTo>
                      <a:lnTo>
                        <a:pt x="85" y="324"/>
                      </a:lnTo>
                      <a:lnTo>
                        <a:pt x="85" y="334"/>
                      </a:lnTo>
                      <a:lnTo>
                        <a:pt x="85" y="343"/>
                      </a:lnTo>
                      <a:lnTo>
                        <a:pt x="85" y="351"/>
                      </a:lnTo>
                      <a:lnTo>
                        <a:pt x="85" y="359"/>
                      </a:lnTo>
                      <a:lnTo>
                        <a:pt x="85" y="365"/>
                      </a:lnTo>
                      <a:lnTo>
                        <a:pt x="85" y="371"/>
                      </a:lnTo>
                      <a:lnTo>
                        <a:pt x="85" y="376"/>
                      </a:lnTo>
                      <a:lnTo>
                        <a:pt x="87" y="381"/>
                      </a:lnTo>
                      <a:lnTo>
                        <a:pt x="87" y="384"/>
                      </a:lnTo>
                      <a:lnTo>
                        <a:pt x="87" y="387"/>
                      </a:lnTo>
                      <a:lnTo>
                        <a:pt x="87" y="389"/>
                      </a:lnTo>
                      <a:lnTo>
                        <a:pt x="87" y="390"/>
                      </a:lnTo>
                      <a:lnTo>
                        <a:pt x="89" y="392"/>
                      </a:lnTo>
                      <a:lnTo>
                        <a:pt x="89" y="395"/>
                      </a:lnTo>
                      <a:lnTo>
                        <a:pt x="91" y="396"/>
                      </a:lnTo>
                      <a:lnTo>
                        <a:pt x="93" y="399"/>
                      </a:lnTo>
                      <a:lnTo>
                        <a:pt x="94" y="401"/>
                      </a:lnTo>
                      <a:lnTo>
                        <a:pt x="98" y="403"/>
                      </a:lnTo>
                      <a:lnTo>
                        <a:pt x="100" y="404"/>
                      </a:lnTo>
                      <a:lnTo>
                        <a:pt x="102" y="404"/>
                      </a:lnTo>
                      <a:lnTo>
                        <a:pt x="105" y="404"/>
                      </a:lnTo>
                      <a:lnTo>
                        <a:pt x="107" y="404"/>
                      </a:lnTo>
                      <a:lnTo>
                        <a:pt x="109" y="404"/>
                      </a:lnTo>
                      <a:lnTo>
                        <a:pt x="112" y="404"/>
                      </a:lnTo>
                      <a:lnTo>
                        <a:pt x="116" y="404"/>
                      </a:lnTo>
                      <a:lnTo>
                        <a:pt x="119" y="403"/>
                      </a:lnTo>
                      <a:lnTo>
                        <a:pt x="123" y="403"/>
                      </a:lnTo>
                      <a:lnTo>
                        <a:pt x="128" y="403"/>
                      </a:lnTo>
                      <a:lnTo>
                        <a:pt x="134" y="401"/>
                      </a:lnTo>
                      <a:lnTo>
                        <a:pt x="139" y="401"/>
                      </a:lnTo>
                      <a:lnTo>
                        <a:pt x="146" y="399"/>
                      </a:lnTo>
                      <a:lnTo>
                        <a:pt x="153" y="398"/>
                      </a:lnTo>
                      <a:lnTo>
                        <a:pt x="160" y="398"/>
                      </a:lnTo>
                      <a:lnTo>
                        <a:pt x="169" y="396"/>
                      </a:lnTo>
                      <a:lnTo>
                        <a:pt x="178" y="395"/>
                      </a:lnTo>
                      <a:lnTo>
                        <a:pt x="187" y="393"/>
                      </a:lnTo>
                      <a:lnTo>
                        <a:pt x="198" y="392"/>
                      </a:lnTo>
                      <a:lnTo>
                        <a:pt x="235" y="387"/>
                      </a:lnTo>
                      <a:lnTo>
                        <a:pt x="273" y="382"/>
                      </a:lnTo>
                      <a:lnTo>
                        <a:pt x="312" y="376"/>
                      </a:lnTo>
                      <a:lnTo>
                        <a:pt x="353" y="370"/>
                      </a:lnTo>
                      <a:lnTo>
                        <a:pt x="371" y="368"/>
                      </a:lnTo>
                      <a:lnTo>
                        <a:pt x="389" y="367"/>
                      </a:lnTo>
                      <a:lnTo>
                        <a:pt x="407" y="365"/>
                      </a:lnTo>
                      <a:lnTo>
                        <a:pt x="423" y="363"/>
                      </a:lnTo>
                      <a:lnTo>
                        <a:pt x="437" y="360"/>
                      </a:lnTo>
                      <a:lnTo>
                        <a:pt x="451" y="359"/>
                      </a:lnTo>
                      <a:lnTo>
                        <a:pt x="466" y="357"/>
                      </a:lnTo>
                      <a:lnTo>
                        <a:pt x="480" y="356"/>
                      </a:lnTo>
                      <a:lnTo>
                        <a:pt x="491" y="354"/>
                      </a:lnTo>
                      <a:lnTo>
                        <a:pt x="501" y="353"/>
                      </a:lnTo>
                      <a:lnTo>
                        <a:pt x="512" y="351"/>
                      </a:lnTo>
                      <a:lnTo>
                        <a:pt x="519" y="349"/>
                      </a:lnTo>
                      <a:lnTo>
                        <a:pt x="526" y="348"/>
                      </a:lnTo>
                      <a:lnTo>
                        <a:pt x="532" y="346"/>
                      </a:lnTo>
                      <a:lnTo>
                        <a:pt x="535" y="345"/>
                      </a:lnTo>
                      <a:lnTo>
                        <a:pt x="539" y="343"/>
                      </a:lnTo>
                      <a:lnTo>
                        <a:pt x="542" y="340"/>
                      </a:lnTo>
                      <a:lnTo>
                        <a:pt x="548" y="337"/>
                      </a:lnTo>
                      <a:lnTo>
                        <a:pt x="553" y="335"/>
                      </a:lnTo>
                      <a:lnTo>
                        <a:pt x="555" y="334"/>
                      </a:lnTo>
                      <a:lnTo>
                        <a:pt x="559" y="334"/>
                      </a:lnTo>
                      <a:lnTo>
                        <a:pt x="562" y="334"/>
                      </a:lnTo>
                      <a:lnTo>
                        <a:pt x="567" y="335"/>
                      </a:lnTo>
                      <a:lnTo>
                        <a:pt x="573" y="338"/>
                      </a:lnTo>
                      <a:lnTo>
                        <a:pt x="580" y="342"/>
                      </a:lnTo>
                      <a:lnTo>
                        <a:pt x="589" y="345"/>
                      </a:lnTo>
                      <a:lnTo>
                        <a:pt x="598" y="351"/>
                      </a:lnTo>
                      <a:lnTo>
                        <a:pt x="607" y="357"/>
                      </a:lnTo>
                      <a:lnTo>
                        <a:pt x="617" y="365"/>
                      </a:lnTo>
                      <a:lnTo>
                        <a:pt x="628" y="373"/>
                      </a:lnTo>
                      <a:lnTo>
                        <a:pt x="637" y="379"/>
                      </a:lnTo>
                      <a:lnTo>
                        <a:pt x="646" y="385"/>
                      </a:lnTo>
                      <a:lnTo>
                        <a:pt x="651" y="392"/>
                      </a:lnTo>
                      <a:lnTo>
                        <a:pt x="657" y="396"/>
                      </a:lnTo>
                      <a:lnTo>
                        <a:pt x="660" y="399"/>
                      </a:lnTo>
                      <a:lnTo>
                        <a:pt x="664" y="403"/>
                      </a:lnTo>
                      <a:lnTo>
                        <a:pt x="664" y="404"/>
                      </a:lnTo>
                      <a:lnTo>
                        <a:pt x="664" y="407"/>
                      </a:lnTo>
                      <a:lnTo>
                        <a:pt x="664" y="410"/>
                      </a:lnTo>
                      <a:lnTo>
                        <a:pt x="662" y="414"/>
                      </a:lnTo>
                      <a:lnTo>
                        <a:pt x="660" y="415"/>
                      </a:lnTo>
                      <a:lnTo>
                        <a:pt x="658" y="417"/>
                      </a:lnTo>
                      <a:lnTo>
                        <a:pt x="655" y="418"/>
                      </a:lnTo>
                      <a:lnTo>
                        <a:pt x="651" y="420"/>
                      </a:lnTo>
                      <a:lnTo>
                        <a:pt x="648" y="423"/>
                      </a:lnTo>
                      <a:lnTo>
                        <a:pt x="644" y="423"/>
                      </a:lnTo>
                      <a:lnTo>
                        <a:pt x="642" y="425"/>
                      </a:lnTo>
                      <a:lnTo>
                        <a:pt x="641" y="426"/>
                      </a:lnTo>
                      <a:lnTo>
                        <a:pt x="639" y="429"/>
                      </a:lnTo>
                      <a:lnTo>
                        <a:pt x="637" y="432"/>
                      </a:lnTo>
                      <a:lnTo>
                        <a:pt x="637" y="435"/>
                      </a:lnTo>
                      <a:lnTo>
                        <a:pt x="635" y="439"/>
                      </a:lnTo>
                      <a:lnTo>
                        <a:pt x="633" y="443"/>
                      </a:lnTo>
                      <a:lnTo>
                        <a:pt x="632" y="446"/>
                      </a:lnTo>
                      <a:lnTo>
                        <a:pt x="632" y="453"/>
                      </a:lnTo>
                      <a:lnTo>
                        <a:pt x="630" y="457"/>
                      </a:lnTo>
                      <a:lnTo>
                        <a:pt x="630" y="464"/>
                      </a:lnTo>
                      <a:lnTo>
                        <a:pt x="628" y="470"/>
                      </a:lnTo>
                      <a:lnTo>
                        <a:pt x="628" y="478"/>
                      </a:lnTo>
                      <a:lnTo>
                        <a:pt x="626" y="484"/>
                      </a:lnTo>
                      <a:lnTo>
                        <a:pt x="626" y="493"/>
                      </a:lnTo>
                      <a:lnTo>
                        <a:pt x="625" y="511"/>
                      </a:lnTo>
                      <a:lnTo>
                        <a:pt x="623" y="529"/>
                      </a:lnTo>
                      <a:lnTo>
                        <a:pt x="621" y="550"/>
                      </a:lnTo>
                      <a:lnTo>
                        <a:pt x="619" y="570"/>
                      </a:lnTo>
                      <a:lnTo>
                        <a:pt x="616" y="590"/>
                      </a:lnTo>
                      <a:lnTo>
                        <a:pt x="614" y="612"/>
                      </a:lnTo>
                      <a:lnTo>
                        <a:pt x="610" y="636"/>
                      </a:lnTo>
                      <a:lnTo>
                        <a:pt x="605" y="661"/>
                      </a:lnTo>
                      <a:lnTo>
                        <a:pt x="603" y="672"/>
                      </a:lnTo>
                      <a:lnTo>
                        <a:pt x="600" y="684"/>
                      </a:lnTo>
                      <a:lnTo>
                        <a:pt x="598" y="695"/>
                      </a:lnTo>
                      <a:lnTo>
                        <a:pt x="594" y="706"/>
                      </a:lnTo>
                      <a:lnTo>
                        <a:pt x="591" y="717"/>
                      </a:lnTo>
                      <a:lnTo>
                        <a:pt x="587" y="727"/>
                      </a:lnTo>
                      <a:lnTo>
                        <a:pt x="584" y="736"/>
                      </a:lnTo>
                      <a:lnTo>
                        <a:pt x="580" y="745"/>
                      </a:lnTo>
                      <a:lnTo>
                        <a:pt x="576" y="755"/>
                      </a:lnTo>
                      <a:lnTo>
                        <a:pt x="571" y="763"/>
                      </a:lnTo>
                      <a:lnTo>
                        <a:pt x="567" y="772"/>
                      </a:lnTo>
                      <a:lnTo>
                        <a:pt x="562" y="778"/>
                      </a:lnTo>
                      <a:lnTo>
                        <a:pt x="559" y="786"/>
                      </a:lnTo>
                      <a:lnTo>
                        <a:pt x="553" y="792"/>
                      </a:lnTo>
                      <a:lnTo>
                        <a:pt x="548" y="800"/>
                      </a:lnTo>
                      <a:lnTo>
                        <a:pt x="542" y="805"/>
                      </a:lnTo>
                      <a:lnTo>
                        <a:pt x="537" y="811"/>
                      </a:lnTo>
                      <a:lnTo>
                        <a:pt x="532" y="816"/>
                      </a:lnTo>
                      <a:lnTo>
                        <a:pt x="526" y="820"/>
                      </a:lnTo>
                      <a:lnTo>
                        <a:pt x="523" y="825"/>
                      </a:lnTo>
                      <a:lnTo>
                        <a:pt x="517" y="830"/>
                      </a:lnTo>
                      <a:lnTo>
                        <a:pt x="514" y="833"/>
                      </a:lnTo>
                      <a:lnTo>
                        <a:pt x="507" y="839"/>
                      </a:lnTo>
                      <a:lnTo>
                        <a:pt x="501" y="844"/>
                      </a:lnTo>
                      <a:lnTo>
                        <a:pt x="496" y="847"/>
                      </a:lnTo>
                      <a:lnTo>
                        <a:pt x="491" y="849"/>
                      </a:lnTo>
                      <a:lnTo>
                        <a:pt x="487" y="850"/>
                      </a:lnTo>
                      <a:lnTo>
                        <a:pt x="484" y="847"/>
                      </a:lnTo>
                      <a:lnTo>
                        <a:pt x="480" y="846"/>
                      </a:lnTo>
                      <a:lnTo>
                        <a:pt x="476" y="842"/>
                      </a:lnTo>
                      <a:lnTo>
                        <a:pt x="475" y="839"/>
                      </a:lnTo>
                      <a:lnTo>
                        <a:pt x="473" y="835"/>
                      </a:lnTo>
                      <a:lnTo>
                        <a:pt x="471" y="830"/>
                      </a:lnTo>
                      <a:lnTo>
                        <a:pt x="471" y="825"/>
                      </a:lnTo>
                      <a:lnTo>
                        <a:pt x="471" y="819"/>
                      </a:lnTo>
                      <a:lnTo>
                        <a:pt x="469" y="811"/>
                      </a:lnTo>
                      <a:lnTo>
                        <a:pt x="466" y="802"/>
                      </a:lnTo>
                      <a:lnTo>
                        <a:pt x="460" y="794"/>
                      </a:lnTo>
                      <a:lnTo>
                        <a:pt x="455" y="784"/>
                      </a:lnTo>
                      <a:lnTo>
                        <a:pt x="448" y="777"/>
                      </a:lnTo>
                      <a:lnTo>
                        <a:pt x="441" y="767"/>
                      </a:lnTo>
                      <a:lnTo>
                        <a:pt x="430" y="758"/>
                      </a:lnTo>
                      <a:lnTo>
                        <a:pt x="421" y="748"/>
                      </a:lnTo>
                      <a:lnTo>
                        <a:pt x="421" y="7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70"/>
                <p:cNvSpPr/>
                <p:nvPr/>
              </p:nvSpPr>
              <p:spPr bwMode="auto">
                <a:xfrm>
                  <a:off x="5529263" y="1443038"/>
                  <a:ext cx="88900" cy="71437"/>
                </a:xfrm>
                <a:custGeom>
                  <a:avLst/>
                  <a:gdLst>
                    <a:gd name="T0" fmla="*/ 3 w 112"/>
                    <a:gd name="T1" fmla="*/ 9 h 89"/>
                    <a:gd name="T2" fmla="*/ 5 w 112"/>
                    <a:gd name="T3" fmla="*/ 7 h 89"/>
                    <a:gd name="T4" fmla="*/ 8 w 112"/>
                    <a:gd name="T5" fmla="*/ 6 h 89"/>
                    <a:gd name="T6" fmla="*/ 14 w 112"/>
                    <a:gd name="T7" fmla="*/ 4 h 89"/>
                    <a:gd name="T8" fmla="*/ 17 w 112"/>
                    <a:gd name="T9" fmla="*/ 3 h 89"/>
                    <a:gd name="T10" fmla="*/ 25 w 112"/>
                    <a:gd name="T11" fmla="*/ 1 h 89"/>
                    <a:gd name="T12" fmla="*/ 30 w 112"/>
                    <a:gd name="T13" fmla="*/ 0 h 89"/>
                    <a:gd name="T14" fmla="*/ 37 w 112"/>
                    <a:gd name="T15" fmla="*/ 0 h 89"/>
                    <a:gd name="T16" fmla="*/ 46 w 112"/>
                    <a:gd name="T17" fmla="*/ 0 h 89"/>
                    <a:gd name="T18" fmla="*/ 53 w 112"/>
                    <a:gd name="T19" fmla="*/ 0 h 89"/>
                    <a:gd name="T20" fmla="*/ 60 w 112"/>
                    <a:gd name="T21" fmla="*/ 0 h 89"/>
                    <a:gd name="T22" fmla="*/ 67 w 112"/>
                    <a:gd name="T23" fmla="*/ 1 h 89"/>
                    <a:gd name="T24" fmla="*/ 75 w 112"/>
                    <a:gd name="T25" fmla="*/ 3 h 89"/>
                    <a:gd name="T26" fmla="*/ 80 w 112"/>
                    <a:gd name="T27" fmla="*/ 6 h 89"/>
                    <a:gd name="T28" fmla="*/ 85 w 112"/>
                    <a:gd name="T29" fmla="*/ 9 h 89"/>
                    <a:gd name="T30" fmla="*/ 91 w 112"/>
                    <a:gd name="T31" fmla="*/ 12 h 89"/>
                    <a:gd name="T32" fmla="*/ 96 w 112"/>
                    <a:gd name="T33" fmla="*/ 17 h 89"/>
                    <a:gd name="T34" fmla="*/ 99 w 112"/>
                    <a:gd name="T35" fmla="*/ 21 h 89"/>
                    <a:gd name="T36" fmla="*/ 103 w 112"/>
                    <a:gd name="T37" fmla="*/ 28 h 89"/>
                    <a:gd name="T38" fmla="*/ 107 w 112"/>
                    <a:gd name="T39" fmla="*/ 32 h 89"/>
                    <a:gd name="T40" fmla="*/ 108 w 112"/>
                    <a:gd name="T41" fmla="*/ 37 h 89"/>
                    <a:gd name="T42" fmla="*/ 110 w 112"/>
                    <a:gd name="T43" fmla="*/ 42 h 89"/>
                    <a:gd name="T44" fmla="*/ 112 w 112"/>
                    <a:gd name="T45" fmla="*/ 46 h 89"/>
                    <a:gd name="T46" fmla="*/ 112 w 112"/>
                    <a:gd name="T47" fmla="*/ 51 h 89"/>
                    <a:gd name="T48" fmla="*/ 112 w 112"/>
                    <a:gd name="T49" fmla="*/ 57 h 89"/>
                    <a:gd name="T50" fmla="*/ 112 w 112"/>
                    <a:gd name="T51" fmla="*/ 64 h 89"/>
                    <a:gd name="T52" fmla="*/ 112 w 112"/>
                    <a:gd name="T53" fmla="*/ 68 h 89"/>
                    <a:gd name="T54" fmla="*/ 112 w 112"/>
                    <a:gd name="T55" fmla="*/ 73 h 89"/>
                    <a:gd name="T56" fmla="*/ 112 w 112"/>
                    <a:gd name="T57" fmla="*/ 78 h 89"/>
                    <a:gd name="T58" fmla="*/ 112 w 112"/>
                    <a:gd name="T59" fmla="*/ 81 h 89"/>
                    <a:gd name="T60" fmla="*/ 110 w 112"/>
                    <a:gd name="T61" fmla="*/ 84 h 89"/>
                    <a:gd name="T62" fmla="*/ 110 w 112"/>
                    <a:gd name="T63" fmla="*/ 86 h 89"/>
                    <a:gd name="T64" fmla="*/ 108 w 112"/>
                    <a:gd name="T65" fmla="*/ 87 h 89"/>
                    <a:gd name="T66" fmla="*/ 108 w 112"/>
                    <a:gd name="T67" fmla="*/ 89 h 89"/>
                    <a:gd name="T68" fmla="*/ 107 w 112"/>
                    <a:gd name="T69" fmla="*/ 89 h 89"/>
                    <a:gd name="T70" fmla="*/ 103 w 112"/>
                    <a:gd name="T71" fmla="*/ 87 h 89"/>
                    <a:gd name="T72" fmla="*/ 98 w 112"/>
                    <a:gd name="T73" fmla="*/ 86 h 89"/>
                    <a:gd name="T74" fmla="*/ 91 w 112"/>
                    <a:gd name="T75" fmla="*/ 82 h 89"/>
                    <a:gd name="T76" fmla="*/ 82 w 112"/>
                    <a:gd name="T77" fmla="*/ 78 h 89"/>
                    <a:gd name="T78" fmla="*/ 73 w 112"/>
                    <a:gd name="T79" fmla="*/ 72 h 89"/>
                    <a:gd name="T80" fmla="*/ 62 w 112"/>
                    <a:gd name="T81" fmla="*/ 65 h 89"/>
                    <a:gd name="T82" fmla="*/ 50 w 112"/>
                    <a:gd name="T83" fmla="*/ 57 h 89"/>
                    <a:gd name="T84" fmla="*/ 39 w 112"/>
                    <a:gd name="T85" fmla="*/ 50 h 89"/>
                    <a:gd name="T86" fmla="*/ 28 w 112"/>
                    <a:gd name="T87" fmla="*/ 42 h 89"/>
                    <a:gd name="T88" fmla="*/ 19 w 112"/>
                    <a:gd name="T89" fmla="*/ 36 h 89"/>
                    <a:gd name="T90" fmla="*/ 12 w 112"/>
                    <a:gd name="T91" fmla="*/ 31 h 89"/>
                    <a:gd name="T92" fmla="*/ 7 w 112"/>
                    <a:gd name="T93" fmla="*/ 26 h 89"/>
                    <a:gd name="T94" fmla="*/ 3 w 112"/>
                    <a:gd name="T95" fmla="*/ 21 h 89"/>
                    <a:gd name="T96" fmla="*/ 0 w 112"/>
                    <a:gd name="T97" fmla="*/ 20 h 89"/>
                    <a:gd name="T98" fmla="*/ 0 w 112"/>
                    <a:gd name="T99" fmla="*/ 17 h 89"/>
                    <a:gd name="T100" fmla="*/ 0 w 112"/>
                    <a:gd name="T101" fmla="*/ 15 h 89"/>
                    <a:gd name="T102" fmla="*/ 0 w 112"/>
                    <a:gd name="T103" fmla="*/ 15 h 89"/>
                    <a:gd name="T104" fmla="*/ 0 w 112"/>
                    <a:gd name="T105" fmla="*/ 12 h 89"/>
                    <a:gd name="T106" fmla="*/ 1 w 112"/>
                    <a:gd name="T107" fmla="*/ 10 h 89"/>
                    <a:gd name="T108" fmla="*/ 1 w 112"/>
                    <a:gd name="T109" fmla="*/ 10 h 89"/>
                    <a:gd name="T110" fmla="*/ 3 w 112"/>
                    <a:gd name="T111" fmla="*/ 9 h 89"/>
                    <a:gd name="T112" fmla="*/ 3 w 112"/>
                    <a:gd name="T113" fmla="*/ 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12" h="89">
                      <a:moveTo>
                        <a:pt x="3" y="9"/>
                      </a:moveTo>
                      <a:lnTo>
                        <a:pt x="5" y="7"/>
                      </a:lnTo>
                      <a:lnTo>
                        <a:pt x="8" y="6"/>
                      </a:lnTo>
                      <a:lnTo>
                        <a:pt x="14" y="4"/>
                      </a:lnTo>
                      <a:lnTo>
                        <a:pt x="17" y="3"/>
                      </a:lnTo>
                      <a:lnTo>
                        <a:pt x="25" y="1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6" y="0"/>
                      </a:lnTo>
                      <a:lnTo>
                        <a:pt x="53" y="0"/>
                      </a:lnTo>
                      <a:lnTo>
                        <a:pt x="60" y="0"/>
                      </a:lnTo>
                      <a:lnTo>
                        <a:pt x="67" y="1"/>
                      </a:lnTo>
                      <a:lnTo>
                        <a:pt x="75" y="3"/>
                      </a:lnTo>
                      <a:lnTo>
                        <a:pt x="80" y="6"/>
                      </a:lnTo>
                      <a:lnTo>
                        <a:pt x="85" y="9"/>
                      </a:lnTo>
                      <a:lnTo>
                        <a:pt x="91" y="12"/>
                      </a:lnTo>
                      <a:lnTo>
                        <a:pt x="96" y="17"/>
                      </a:lnTo>
                      <a:lnTo>
                        <a:pt x="99" y="21"/>
                      </a:lnTo>
                      <a:lnTo>
                        <a:pt x="103" y="28"/>
                      </a:lnTo>
                      <a:lnTo>
                        <a:pt x="107" y="32"/>
                      </a:lnTo>
                      <a:lnTo>
                        <a:pt x="108" y="37"/>
                      </a:lnTo>
                      <a:lnTo>
                        <a:pt x="110" y="42"/>
                      </a:lnTo>
                      <a:lnTo>
                        <a:pt x="112" y="46"/>
                      </a:lnTo>
                      <a:lnTo>
                        <a:pt x="112" y="51"/>
                      </a:lnTo>
                      <a:lnTo>
                        <a:pt x="112" y="57"/>
                      </a:lnTo>
                      <a:lnTo>
                        <a:pt x="112" y="64"/>
                      </a:lnTo>
                      <a:lnTo>
                        <a:pt x="112" y="68"/>
                      </a:lnTo>
                      <a:lnTo>
                        <a:pt x="112" y="73"/>
                      </a:lnTo>
                      <a:lnTo>
                        <a:pt x="112" y="78"/>
                      </a:lnTo>
                      <a:lnTo>
                        <a:pt x="112" y="81"/>
                      </a:lnTo>
                      <a:lnTo>
                        <a:pt x="110" y="84"/>
                      </a:lnTo>
                      <a:lnTo>
                        <a:pt x="110" y="86"/>
                      </a:lnTo>
                      <a:lnTo>
                        <a:pt x="108" y="87"/>
                      </a:lnTo>
                      <a:lnTo>
                        <a:pt x="108" y="89"/>
                      </a:lnTo>
                      <a:lnTo>
                        <a:pt x="107" y="89"/>
                      </a:lnTo>
                      <a:lnTo>
                        <a:pt x="103" y="87"/>
                      </a:lnTo>
                      <a:lnTo>
                        <a:pt x="98" y="86"/>
                      </a:lnTo>
                      <a:lnTo>
                        <a:pt x="91" y="82"/>
                      </a:lnTo>
                      <a:lnTo>
                        <a:pt x="82" y="78"/>
                      </a:lnTo>
                      <a:lnTo>
                        <a:pt x="73" y="72"/>
                      </a:lnTo>
                      <a:lnTo>
                        <a:pt x="62" y="65"/>
                      </a:lnTo>
                      <a:lnTo>
                        <a:pt x="50" y="57"/>
                      </a:lnTo>
                      <a:lnTo>
                        <a:pt x="39" y="50"/>
                      </a:lnTo>
                      <a:lnTo>
                        <a:pt x="28" y="42"/>
                      </a:lnTo>
                      <a:lnTo>
                        <a:pt x="19" y="36"/>
                      </a:lnTo>
                      <a:lnTo>
                        <a:pt x="12" y="31"/>
                      </a:lnTo>
                      <a:lnTo>
                        <a:pt x="7" y="26"/>
                      </a:lnTo>
                      <a:lnTo>
                        <a:pt x="3" y="21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3" y="9"/>
                      </a:lnTo>
                      <a:lnTo>
                        <a:pt x="3" y="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71"/>
                <p:cNvSpPr/>
                <p:nvPr/>
              </p:nvSpPr>
              <p:spPr bwMode="auto">
                <a:xfrm>
                  <a:off x="5251451" y="1771650"/>
                  <a:ext cx="517525" cy="109537"/>
                </a:xfrm>
                <a:custGeom>
                  <a:avLst/>
                  <a:gdLst>
                    <a:gd name="T0" fmla="*/ 417 w 651"/>
                    <a:gd name="T1" fmla="*/ 80 h 137"/>
                    <a:gd name="T2" fmla="*/ 367 w 651"/>
                    <a:gd name="T3" fmla="*/ 86 h 137"/>
                    <a:gd name="T4" fmla="*/ 321 w 651"/>
                    <a:gd name="T5" fmla="*/ 90 h 137"/>
                    <a:gd name="T6" fmla="*/ 278 w 651"/>
                    <a:gd name="T7" fmla="*/ 95 h 137"/>
                    <a:gd name="T8" fmla="*/ 235 w 651"/>
                    <a:gd name="T9" fmla="*/ 101 h 137"/>
                    <a:gd name="T10" fmla="*/ 198 w 651"/>
                    <a:gd name="T11" fmla="*/ 108 h 137"/>
                    <a:gd name="T12" fmla="*/ 166 w 651"/>
                    <a:gd name="T13" fmla="*/ 114 h 137"/>
                    <a:gd name="T14" fmla="*/ 141 w 651"/>
                    <a:gd name="T15" fmla="*/ 120 h 137"/>
                    <a:gd name="T16" fmla="*/ 121 w 651"/>
                    <a:gd name="T17" fmla="*/ 126 h 137"/>
                    <a:gd name="T18" fmla="*/ 103 w 651"/>
                    <a:gd name="T19" fmla="*/ 133 h 137"/>
                    <a:gd name="T20" fmla="*/ 91 w 651"/>
                    <a:gd name="T21" fmla="*/ 136 h 137"/>
                    <a:gd name="T22" fmla="*/ 82 w 651"/>
                    <a:gd name="T23" fmla="*/ 137 h 137"/>
                    <a:gd name="T24" fmla="*/ 76 w 651"/>
                    <a:gd name="T25" fmla="*/ 137 h 137"/>
                    <a:gd name="T26" fmla="*/ 68 w 651"/>
                    <a:gd name="T27" fmla="*/ 136 h 137"/>
                    <a:gd name="T28" fmla="*/ 55 w 651"/>
                    <a:gd name="T29" fmla="*/ 131 h 137"/>
                    <a:gd name="T30" fmla="*/ 43 w 651"/>
                    <a:gd name="T31" fmla="*/ 125 h 137"/>
                    <a:gd name="T32" fmla="*/ 26 w 651"/>
                    <a:gd name="T33" fmla="*/ 114 h 137"/>
                    <a:gd name="T34" fmla="*/ 14 w 651"/>
                    <a:gd name="T35" fmla="*/ 105 h 137"/>
                    <a:gd name="T36" fmla="*/ 5 w 651"/>
                    <a:gd name="T37" fmla="*/ 95 h 137"/>
                    <a:gd name="T38" fmla="*/ 1 w 651"/>
                    <a:gd name="T39" fmla="*/ 84 h 137"/>
                    <a:gd name="T40" fmla="*/ 23 w 651"/>
                    <a:gd name="T41" fmla="*/ 80 h 137"/>
                    <a:gd name="T42" fmla="*/ 71 w 651"/>
                    <a:gd name="T43" fmla="*/ 78 h 137"/>
                    <a:gd name="T44" fmla="*/ 121 w 651"/>
                    <a:gd name="T45" fmla="*/ 73 h 137"/>
                    <a:gd name="T46" fmla="*/ 176 w 651"/>
                    <a:gd name="T47" fmla="*/ 67 h 137"/>
                    <a:gd name="T48" fmla="*/ 266 w 651"/>
                    <a:gd name="T49" fmla="*/ 53 h 137"/>
                    <a:gd name="T50" fmla="*/ 358 w 651"/>
                    <a:gd name="T51" fmla="*/ 37 h 137"/>
                    <a:gd name="T52" fmla="*/ 421 w 651"/>
                    <a:gd name="T53" fmla="*/ 25 h 137"/>
                    <a:gd name="T54" fmla="*/ 471 w 651"/>
                    <a:gd name="T55" fmla="*/ 15 h 137"/>
                    <a:gd name="T56" fmla="*/ 499 w 651"/>
                    <a:gd name="T57" fmla="*/ 11 h 137"/>
                    <a:gd name="T58" fmla="*/ 524 w 651"/>
                    <a:gd name="T59" fmla="*/ 8 h 137"/>
                    <a:gd name="T60" fmla="*/ 546 w 651"/>
                    <a:gd name="T61" fmla="*/ 4 h 137"/>
                    <a:gd name="T62" fmla="*/ 566 w 651"/>
                    <a:gd name="T63" fmla="*/ 1 h 137"/>
                    <a:gd name="T64" fmla="*/ 580 w 651"/>
                    <a:gd name="T65" fmla="*/ 0 h 137"/>
                    <a:gd name="T66" fmla="*/ 591 w 651"/>
                    <a:gd name="T67" fmla="*/ 0 h 137"/>
                    <a:gd name="T68" fmla="*/ 599 w 651"/>
                    <a:gd name="T69" fmla="*/ 0 h 137"/>
                    <a:gd name="T70" fmla="*/ 610 w 651"/>
                    <a:gd name="T71" fmla="*/ 4 h 137"/>
                    <a:gd name="T72" fmla="*/ 626 w 651"/>
                    <a:gd name="T73" fmla="*/ 14 h 137"/>
                    <a:gd name="T74" fmla="*/ 639 w 651"/>
                    <a:gd name="T75" fmla="*/ 22 h 137"/>
                    <a:gd name="T76" fmla="*/ 646 w 651"/>
                    <a:gd name="T77" fmla="*/ 28 h 137"/>
                    <a:gd name="T78" fmla="*/ 649 w 651"/>
                    <a:gd name="T79" fmla="*/ 36 h 137"/>
                    <a:gd name="T80" fmla="*/ 651 w 651"/>
                    <a:gd name="T81" fmla="*/ 45 h 137"/>
                    <a:gd name="T82" fmla="*/ 651 w 651"/>
                    <a:gd name="T83" fmla="*/ 53 h 137"/>
                    <a:gd name="T84" fmla="*/ 644 w 651"/>
                    <a:gd name="T85" fmla="*/ 61 h 137"/>
                    <a:gd name="T86" fmla="*/ 632 w 651"/>
                    <a:gd name="T87" fmla="*/ 64 h 137"/>
                    <a:gd name="T88" fmla="*/ 614 w 651"/>
                    <a:gd name="T89" fmla="*/ 64 h 137"/>
                    <a:gd name="T90" fmla="*/ 587 w 651"/>
                    <a:gd name="T91" fmla="*/ 62 h 137"/>
                    <a:gd name="T92" fmla="*/ 553 w 651"/>
                    <a:gd name="T93" fmla="*/ 64 h 137"/>
                    <a:gd name="T94" fmla="*/ 514 w 651"/>
                    <a:gd name="T95" fmla="*/ 67 h 137"/>
                    <a:gd name="T96" fmla="*/ 480 w 651"/>
                    <a:gd name="T97" fmla="*/ 72 h 137"/>
                    <a:gd name="T98" fmla="*/ 455 w 651"/>
                    <a:gd name="T99" fmla="*/ 73 h 137"/>
                    <a:gd name="T100" fmla="*/ 442 w 651"/>
                    <a:gd name="T101" fmla="*/ 76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51" h="137">
                      <a:moveTo>
                        <a:pt x="442" y="76"/>
                      </a:moveTo>
                      <a:lnTo>
                        <a:pt x="417" y="80"/>
                      </a:lnTo>
                      <a:lnTo>
                        <a:pt x="392" y="83"/>
                      </a:lnTo>
                      <a:lnTo>
                        <a:pt x="367" y="86"/>
                      </a:lnTo>
                      <a:lnTo>
                        <a:pt x="344" y="89"/>
                      </a:lnTo>
                      <a:lnTo>
                        <a:pt x="321" y="90"/>
                      </a:lnTo>
                      <a:lnTo>
                        <a:pt x="300" y="94"/>
                      </a:lnTo>
                      <a:lnTo>
                        <a:pt x="278" y="95"/>
                      </a:lnTo>
                      <a:lnTo>
                        <a:pt x="257" y="98"/>
                      </a:lnTo>
                      <a:lnTo>
                        <a:pt x="235" y="101"/>
                      </a:lnTo>
                      <a:lnTo>
                        <a:pt x="216" y="105"/>
                      </a:lnTo>
                      <a:lnTo>
                        <a:pt x="198" y="108"/>
                      </a:lnTo>
                      <a:lnTo>
                        <a:pt x="182" y="111"/>
                      </a:lnTo>
                      <a:lnTo>
                        <a:pt x="166" y="114"/>
                      </a:lnTo>
                      <a:lnTo>
                        <a:pt x="153" y="117"/>
                      </a:lnTo>
                      <a:lnTo>
                        <a:pt x="141" y="120"/>
                      </a:lnTo>
                      <a:lnTo>
                        <a:pt x="130" y="125"/>
                      </a:lnTo>
                      <a:lnTo>
                        <a:pt x="121" y="126"/>
                      </a:lnTo>
                      <a:lnTo>
                        <a:pt x="110" y="130"/>
                      </a:lnTo>
                      <a:lnTo>
                        <a:pt x="103" y="133"/>
                      </a:lnTo>
                      <a:lnTo>
                        <a:pt x="96" y="134"/>
                      </a:lnTo>
                      <a:lnTo>
                        <a:pt x="91" y="136"/>
                      </a:lnTo>
                      <a:lnTo>
                        <a:pt x="85" y="136"/>
                      </a:lnTo>
                      <a:lnTo>
                        <a:pt x="82" y="137"/>
                      </a:lnTo>
                      <a:lnTo>
                        <a:pt x="80" y="137"/>
                      </a:lnTo>
                      <a:lnTo>
                        <a:pt x="76" y="137"/>
                      </a:lnTo>
                      <a:lnTo>
                        <a:pt x="73" y="136"/>
                      </a:lnTo>
                      <a:lnTo>
                        <a:pt x="68" y="136"/>
                      </a:lnTo>
                      <a:lnTo>
                        <a:pt x="62" y="133"/>
                      </a:lnTo>
                      <a:lnTo>
                        <a:pt x="55" y="131"/>
                      </a:lnTo>
                      <a:lnTo>
                        <a:pt x="50" y="128"/>
                      </a:lnTo>
                      <a:lnTo>
                        <a:pt x="43" y="125"/>
                      </a:lnTo>
                      <a:lnTo>
                        <a:pt x="34" y="120"/>
                      </a:lnTo>
                      <a:lnTo>
                        <a:pt x="26" y="114"/>
                      </a:lnTo>
                      <a:lnTo>
                        <a:pt x="19" y="109"/>
                      </a:lnTo>
                      <a:lnTo>
                        <a:pt x="14" y="105"/>
                      </a:lnTo>
                      <a:lnTo>
                        <a:pt x="9" y="100"/>
                      </a:lnTo>
                      <a:lnTo>
                        <a:pt x="5" y="95"/>
                      </a:lnTo>
                      <a:lnTo>
                        <a:pt x="3" y="90"/>
                      </a:lnTo>
                      <a:lnTo>
                        <a:pt x="1" y="84"/>
                      </a:lnTo>
                      <a:lnTo>
                        <a:pt x="0" y="80"/>
                      </a:lnTo>
                      <a:lnTo>
                        <a:pt x="23" y="80"/>
                      </a:lnTo>
                      <a:lnTo>
                        <a:pt x="46" y="80"/>
                      </a:lnTo>
                      <a:lnTo>
                        <a:pt x="71" y="78"/>
                      </a:lnTo>
                      <a:lnTo>
                        <a:pt x="96" y="76"/>
                      </a:lnTo>
                      <a:lnTo>
                        <a:pt x="121" y="73"/>
                      </a:lnTo>
                      <a:lnTo>
                        <a:pt x="150" y="70"/>
                      </a:lnTo>
                      <a:lnTo>
                        <a:pt x="176" y="67"/>
                      </a:lnTo>
                      <a:lnTo>
                        <a:pt x="207" y="62"/>
                      </a:lnTo>
                      <a:lnTo>
                        <a:pt x="266" y="53"/>
                      </a:lnTo>
                      <a:lnTo>
                        <a:pt x="326" y="42"/>
                      </a:lnTo>
                      <a:lnTo>
                        <a:pt x="358" y="37"/>
                      </a:lnTo>
                      <a:lnTo>
                        <a:pt x="389" y="31"/>
                      </a:lnTo>
                      <a:lnTo>
                        <a:pt x="421" y="25"/>
                      </a:lnTo>
                      <a:lnTo>
                        <a:pt x="455" y="18"/>
                      </a:lnTo>
                      <a:lnTo>
                        <a:pt x="471" y="15"/>
                      </a:lnTo>
                      <a:lnTo>
                        <a:pt x="485" y="14"/>
                      </a:lnTo>
                      <a:lnTo>
                        <a:pt x="499" y="11"/>
                      </a:lnTo>
                      <a:lnTo>
                        <a:pt x="512" y="9"/>
                      </a:lnTo>
                      <a:lnTo>
                        <a:pt x="524" y="8"/>
                      </a:lnTo>
                      <a:lnTo>
                        <a:pt x="537" y="6"/>
                      </a:lnTo>
                      <a:lnTo>
                        <a:pt x="546" y="4"/>
                      </a:lnTo>
                      <a:lnTo>
                        <a:pt x="557" y="3"/>
                      </a:lnTo>
                      <a:lnTo>
                        <a:pt x="566" y="1"/>
                      </a:lnTo>
                      <a:lnTo>
                        <a:pt x="573" y="1"/>
                      </a:lnTo>
                      <a:lnTo>
                        <a:pt x="580" y="0"/>
                      </a:lnTo>
                      <a:lnTo>
                        <a:pt x="585" y="0"/>
                      </a:lnTo>
                      <a:lnTo>
                        <a:pt x="591" y="0"/>
                      </a:lnTo>
                      <a:lnTo>
                        <a:pt x="596" y="0"/>
                      </a:lnTo>
                      <a:lnTo>
                        <a:pt x="599" y="0"/>
                      </a:lnTo>
                      <a:lnTo>
                        <a:pt x="601" y="1"/>
                      </a:lnTo>
                      <a:lnTo>
                        <a:pt x="610" y="4"/>
                      </a:lnTo>
                      <a:lnTo>
                        <a:pt x="619" y="9"/>
                      </a:lnTo>
                      <a:lnTo>
                        <a:pt x="626" y="14"/>
                      </a:lnTo>
                      <a:lnTo>
                        <a:pt x="635" y="18"/>
                      </a:lnTo>
                      <a:lnTo>
                        <a:pt x="639" y="22"/>
                      </a:lnTo>
                      <a:lnTo>
                        <a:pt x="642" y="25"/>
                      </a:lnTo>
                      <a:lnTo>
                        <a:pt x="646" y="28"/>
                      </a:lnTo>
                      <a:lnTo>
                        <a:pt x="648" y="33"/>
                      </a:lnTo>
                      <a:lnTo>
                        <a:pt x="649" y="36"/>
                      </a:lnTo>
                      <a:lnTo>
                        <a:pt x="651" y="40"/>
                      </a:lnTo>
                      <a:lnTo>
                        <a:pt x="651" y="45"/>
                      </a:lnTo>
                      <a:lnTo>
                        <a:pt x="651" y="50"/>
                      </a:lnTo>
                      <a:lnTo>
                        <a:pt x="651" y="53"/>
                      </a:lnTo>
                      <a:lnTo>
                        <a:pt x="649" y="58"/>
                      </a:lnTo>
                      <a:lnTo>
                        <a:pt x="644" y="61"/>
                      </a:lnTo>
                      <a:lnTo>
                        <a:pt x="639" y="62"/>
                      </a:lnTo>
                      <a:lnTo>
                        <a:pt x="632" y="64"/>
                      </a:lnTo>
                      <a:lnTo>
                        <a:pt x="623" y="64"/>
                      </a:lnTo>
                      <a:lnTo>
                        <a:pt x="614" y="64"/>
                      </a:lnTo>
                      <a:lnTo>
                        <a:pt x="601" y="62"/>
                      </a:lnTo>
                      <a:lnTo>
                        <a:pt x="587" y="62"/>
                      </a:lnTo>
                      <a:lnTo>
                        <a:pt x="571" y="64"/>
                      </a:lnTo>
                      <a:lnTo>
                        <a:pt x="553" y="64"/>
                      </a:lnTo>
                      <a:lnTo>
                        <a:pt x="533" y="65"/>
                      </a:lnTo>
                      <a:lnTo>
                        <a:pt x="514" y="67"/>
                      </a:lnTo>
                      <a:lnTo>
                        <a:pt x="492" y="70"/>
                      </a:lnTo>
                      <a:lnTo>
                        <a:pt x="480" y="72"/>
                      </a:lnTo>
                      <a:lnTo>
                        <a:pt x="467" y="73"/>
                      </a:lnTo>
                      <a:lnTo>
                        <a:pt x="455" y="73"/>
                      </a:lnTo>
                      <a:lnTo>
                        <a:pt x="442" y="76"/>
                      </a:lnTo>
                      <a:lnTo>
                        <a:pt x="442" y="7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72"/>
                <p:cNvSpPr/>
                <p:nvPr/>
              </p:nvSpPr>
              <p:spPr bwMode="auto">
                <a:xfrm>
                  <a:off x="5448301" y="1314450"/>
                  <a:ext cx="311150" cy="322262"/>
                </a:xfrm>
                <a:custGeom>
                  <a:avLst/>
                  <a:gdLst>
                    <a:gd name="T0" fmla="*/ 193 w 391"/>
                    <a:gd name="T1" fmla="*/ 310 h 405"/>
                    <a:gd name="T2" fmla="*/ 184 w 391"/>
                    <a:gd name="T3" fmla="*/ 297 h 405"/>
                    <a:gd name="T4" fmla="*/ 191 w 391"/>
                    <a:gd name="T5" fmla="*/ 296 h 405"/>
                    <a:gd name="T6" fmla="*/ 218 w 391"/>
                    <a:gd name="T7" fmla="*/ 302 h 405"/>
                    <a:gd name="T8" fmla="*/ 251 w 391"/>
                    <a:gd name="T9" fmla="*/ 307 h 405"/>
                    <a:gd name="T10" fmla="*/ 271 w 391"/>
                    <a:gd name="T11" fmla="*/ 302 h 405"/>
                    <a:gd name="T12" fmla="*/ 276 w 391"/>
                    <a:gd name="T13" fmla="*/ 292 h 405"/>
                    <a:gd name="T14" fmla="*/ 280 w 391"/>
                    <a:gd name="T15" fmla="*/ 274 h 405"/>
                    <a:gd name="T16" fmla="*/ 285 w 391"/>
                    <a:gd name="T17" fmla="*/ 242 h 405"/>
                    <a:gd name="T18" fmla="*/ 289 w 391"/>
                    <a:gd name="T19" fmla="*/ 202 h 405"/>
                    <a:gd name="T20" fmla="*/ 293 w 391"/>
                    <a:gd name="T21" fmla="*/ 155 h 405"/>
                    <a:gd name="T22" fmla="*/ 294 w 391"/>
                    <a:gd name="T23" fmla="*/ 120 h 405"/>
                    <a:gd name="T24" fmla="*/ 293 w 391"/>
                    <a:gd name="T25" fmla="*/ 95 h 405"/>
                    <a:gd name="T26" fmla="*/ 291 w 391"/>
                    <a:gd name="T27" fmla="*/ 81 h 405"/>
                    <a:gd name="T28" fmla="*/ 276 w 391"/>
                    <a:gd name="T29" fmla="*/ 70 h 405"/>
                    <a:gd name="T30" fmla="*/ 268 w 391"/>
                    <a:gd name="T31" fmla="*/ 70 h 405"/>
                    <a:gd name="T32" fmla="*/ 257 w 391"/>
                    <a:gd name="T33" fmla="*/ 72 h 405"/>
                    <a:gd name="T34" fmla="*/ 237 w 391"/>
                    <a:gd name="T35" fmla="*/ 73 h 405"/>
                    <a:gd name="T36" fmla="*/ 212 w 391"/>
                    <a:gd name="T37" fmla="*/ 76 h 405"/>
                    <a:gd name="T38" fmla="*/ 178 w 391"/>
                    <a:gd name="T39" fmla="*/ 81 h 405"/>
                    <a:gd name="T40" fmla="*/ 137 w 391"/>
                    <a:gd name="T41" fmla="*/ 87 h 405"/>
                    <a:gd name="T42" fmla="*/ 89 w 391"/>
                    <a:gd name="T43" fmla="*/ 94 h 405"/>
                    <a:gd name="T44" fmla="*/ 32 w 391"/>
                    <a:gd name="T45" fmla="*/ 102 h 405"/>
                    <a:gd name="T46" fmla="*/ 0 w 391"/>
                    <a:gd name="T47" fmla="*/ 70 h 405"/>
                    <a:gd name="T48" fmla="*/ 85 w 391"/>
                    <a:gd name="T49" fmla="*/ 64 h 405"/>
                    <a:gd name="T50" fmla="*/ 177 w 391"/>
                    <a:gd name="T51" fmla="*/ 48 h 405"/>
                    <a:gd name="T52" fmla="*/ 219 w 391"/>
                    <a:gd name="T53" fmla="*/ 37 h 405"/>
                    <a:gd name="T54" fmla="*/ 251 w 391"/>
                    <a:gd name="T55" fmla="*/ 28 h 405"/>
                    <a:gd name="T56" fmla="*/ 273 w 391"/>
                    <a:gd name="T57" fmla="*/ 20 h 405"/>
                    <a:gd name="T58" fmla="*/ 282 w 391"/>
                    <a:gd name="T59" fmla="*/ 12 h 405"/>
                    <a:gd name="T60" fmla="*/ 291 w 391"/>
                    <a:gd name="T61" fmla="*/ 3 h 405"/>
                    <a:gd name="T62" fmla="*/ 307 w 391"/>
                    <a:gd name="T63" fmla="*/ 0 h 405"/>
                    <a:gd name="T64" fmla="*/ 326 w 391"/>
                    <a:gd name="T65" fmla="*/ 3 h 405"/>
                    <a:gd name="T66" fmla="*/ 359 w 391"/>
                    <a:gd name="T67" fmla="*/ 17 h 405"/>
                    <a:gd name="T68" fmla="*/ 382 w 391"/>
                    <a:gd name="T69" fmla="*/ 36 h 405"/>
                    <a:gd name="T70" fmla="*/ 391 w 391"/>
                    <a:gd name="T71" fmla="*/ 48 h 405"/>
                    <a:gd name="T72" fmla="*/ 378 w 391"/>
                    <a:gd name="T73" fmla="*/ 70 h 405"/>
                    <a:gd name="T74" fmla="*/ 369 w 391"/>
                    <a:gd name="T75" fmla="*/ 91 h 405"/>
                    <a:gd name="T76" fmla="*/ 366 w 391"/>
                    <a:gd name="T77" fmla="*/ 123 h 405"/>
                    <a:gd name="T78" fmla="*/ 360 w 391"/>
                    <a:gd name="T79" fmla="*/ 173 h 405"/>
                    <a:gd name="T80" fmla="*/ 355 w 391"/>
                    <a:gd name="T81" fmla="*/ 225 h 405"/>
                    <a:gd name="T82" fmla="*/ 351 w 391"/>
                    <a:gd name="T83" fmla="*/ 267 h 405"/>
                    <a:gd name="T84" fmla="*/ 344 w 391"/>
                    <a:gd name="T85" fmla="*/ 303 h 405"/>
                    <a:gd name="T86" fmla="*/ 335 w 391"/>
                    <a:gd name="T87" fmla="*/ 333 h 405"/>
                    <a:gd name="T88" fmla="*/ 323 w 391"/>
                    <a:gd name="T89" fmla="*/ 357 h 405"/>
                    <a:gd name="T90" fmla="*/ 301 w 391"/>
                    <a:gd name="T91" fmla="*/ 383 h 405"/>
                    <a:gd name="T92" fmla="*/ 280 w 391"/>
                    <a:gd name="T93" fmla="*/ 402 h 405"/>
                    <a:gd name="T94" fmla="*/ 266 w 391"/>
                    <a:gd name="T95" fmla="*/ 405 h 405"/>
                    <a:gd name="T96" fmla="*/ 251 w 391"/>
                    <a:gd name="T97" fmla="*/ 394 h 405"/>
                    <a:gd name="T98" fmla="*/ 244 w 391"/>
                    <a:gd name="T99" fmla="*/ 372 h 405"/>
                    <a:gd name="T100" fmla="*/ 225 w 391"/>
                    <a:gd name="T101" fmla="*/ 346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91" h="405">
                      <a:moveTo>
                        <a:pt x="210" y="330"/>
                      </a:moveTo>
                      <a:lnTo>
                        <a:pt x="203" y="322"/>
                      </a:lnTo>
                      <a:lnTo>
                        <a:pt x="198" y="316"/>
                      </a:lnTo>
                      <a:lnTo>
                        <a:pt x="193" y="310"/>
                      </a:lnTo>
                      <a:lnTo>
                        <a:pt x="189" y="305"/>
                      </a:lnTo>
                      <a:lnTo>
                        <a:pt x="185" y="302"/>
                      </a:lnTo>
                      <a:lnTo>
                        <a:pt x="185" y="299"/>
                      </a:lnTo>
                      <a:lnTo>
                        <a:pt x="184" y="297"/>
                      </a:lnTo>
                      <a:lnTo>
                        <a:pt x="185" y="294"/>
                      </a:lnTo>
                      <a:lnTo>
                        <a:pt x="185" y="296"/>
                      </a:lnTo>
                      <a:lnTo>
                        <a:pt x="187" y="296"/>
                      </a:lnTo>
                      <a:lnTo>
                        <a:pt x="191" y="296"/>
                      </a:lnTo>
                      <a:lnTo>
                        <a:pt x="196" y="297"/>
                      </a:lnTo>
                      <a:lnTo>
                        <a:pt x="201" y="299"/>
                      </a:lnTo>
                      <a:lnTo>
                        <a:pt x="209" y="300"/>
                      </a:lnTo>
                      <a:lnTo>
                        <a:pt x="218" y="302"/>
                      </a:lnTo>
                      <a:lnTo>
                        <a:pt x="228" y="303"/>
                      </a:lnTo>
                      <a:lnTo>
                        <a:pt x="237" y="305"/>
                      </a:lnTo>
                      <a:lnTo>
                        <a:pt x="244" y="307"/>
                      </a:lnTo>
                      <a:lnTo>
                        <a:pt x="251" y="307"/>
                      </a:lnTo>
                      <a:lnTo>
                        <a:pt x="259" y="307"/>
                      </a:lnTo>
                      <a:lnTo>
                        <a:pt x="264" y="305"/>
                      </a:lnTo>
                      <a:lnTo>
                        <a:pt x="268" y="303"/>
                      </a:lnTo>
                      <a:lnTo>
                        <a:pt x="271" y="302"/>
                      </a:lnTo>
                      <a:lnTo>
                        <a:pt x="273" y="299"/>
                      </a:lnTo>
                      <a:lnTo>
                        <a:pt x="275" y="297"/>
                      </a:lnTo>
                      <a:lnTo>
                        <a:pt x="275" y="296"/>
                      </a:lnTo>
                      <a:lnTo>
                        <a:pt x="276" y="292"/>
                      </a:lnTo>
                      <a:lnTo>
                        <a:pt x="278" y="289"/>
                      </a:lnTo>
                      <a:lnTo>
                        <a:pt x="278" y="285"/>
                      </a:lnTo>
                      <a:lnTo>
                        <a:pt x="280" y="280"/>
                      </a:lnTo>
                      <a:lnTo>
                        <a:pt x="280" y="274"/>
                      </a:lnTo>
                      <a:lnTo>
                        <a:pt x="282" y="267"/>
                      </a:lnTo>
                      <a:lnTo>
                        <a:pt x="284" y="260"/>
                      </a:lnTo>
                      <a:lnTo>
                        <a:pt x="284" y="252"/>
                      </a:lnTo>
                      <a:lnTo>
                        <a:pt x="285" y="242"/>
                      </a:lnTo>
                      <a:lnTo>
                        <a:pt x="287" y="233"/>
                      </a:lnTo>
                      <a:lnTo>
                        <a:pt x="287" y="224"/>
                      </a:lnTo>
                      <a:lnTo>
                        <a:pt x="289" y="213"/>
                      </a:lnTo>
                      <a:lnTo>
                        <a:pt x="289" y="202"/>
                      </a:lnTo>
                      <a:lnTo>
                        <a:pt x="291" y="189"/>
                      </a:lnTo>
                      <a:lnTo>
                        <a:pt x="291" y="177"/>
                      </a:lnTo>
                      <a:lnTo>
                        <a:pt x="293" y="166"/>
                      </a:lnTo>
                      <a:lnTo>
                        <a:pt x="293" y="155"/>
                      </a:lnTo>
                      <a:lnTo>
                        <a:pt x="293" y="145"/>
                      </a:lnTo>
                      <a:lnTo>
                        <a:pt x="293" y="136"/>
                      </a:lnTo>
                      <a:lnTo>
                        <a:pt x="293" y="128"/>
                      </a:lnTo>
                      <a:lnTo>
                        <a:pt x="294" y="120"/>
                      </a:lnTo>
                      <a:lnTo>
                        <a:pt x="294" y="112"/>
                      </a:lnTo>
                      <a:lnTo>
                        <a:pt x="294" y="106"/>
                      </a:lnTo>
                      <a:lnTo>
                        <a:pt x="293" y="100"/>
                      </a:lnTo>
                      <a:lnTo>
                        <a:pt x="293" y="95"/>
                      </a:lnTo>
                      <a:lnTo>
                        <a:pt x="293" y="91"/>
                      </a:lnTo>
                      <a:lnTo>
                        <a:pt x="293" y="86"/>
                      </a:lnTo>
                      <a:lnTo>
                        <a:pt x="293" y="83"/>
                      </a:lnTo>
                      <a:lnTo>
                        <a:pt x="291" y="81"/>
                      </a:lnTo>
                      <a:lnTo>
                        <a:pt x="291" y="78"/>
                      </a:lnTo>
                      <a:lnTo>
                        <a:pt x="287" y="75"/>
                      </a:lnTo>
                      <a:lnTo>
                        <a:pt x="282" y="73"/>
                      </a:lnTo>
                      <a:lnTo>
                        <a:pt x="276" y="70"/>
                      </a:lnTo>
                      <a:lnTo>
                        <a:pt x="273" y="70"/>
                      </a:lnTo>
                      <a:lnTo>
                        <a:pt x="269" y="70"/>
                      </a:lnTo>
                      <a:lnTo>
                        <a:pt x="268" y="70"/>
                      </a:lnTo>
                      <a:lnTo>
                        <a:pt x="268" y="70"/>
                      </a:lnTo>
                      <a:lnTo>
                        <a:pt x="266" y="70"/>
                      </a:lnTo>
                      <a:lnTo>
                        <a:pt x="262" y="70"/>
                      </a:lnTo>
                      <a:lnTo>
                        <a:pt x="260" y="70"/>
                      </a:lnTo>
                      <a:lnTo>
                        <a:pt x="257" y="72"/>
                      </a:lnTo>
                      <a:lnTo>
                        <a:pt x="253" y="72"/>
                      </a:lnTo>
                      <a:lnTo>
                        <a:pt x="248" y="72"/>
                      </a:lnTo>
                      <a:lnTo>
                        <a:pt x="243" y="73"/>
                      </a:lnTo>
                      <a:lnTo>
                        <a:pt x="237" y="73"/>
                      </a:lnTo>
                      <a:lnTo>
                        <a:pt x="232" y="75"/>
                      </a:lnTo>
                      <a:lnTo>
                        <a:pt x="226" y="75"/>
                      </a:lnTo>
                      <a:lnTo>
                        <a:pt x="219" y="76"/>
                      </a:lnTo>
                      <a:lnTo>
                        <a:pt x="212" y="76"/>
                      </a:lnTo>
                      <a:lnTo>
                        <a:pt x="205" y="78"/>
                      </a:lnTo>
                      <a:lnTo>
                        <a:pt x="196" y="80"/>
                      </a:lnTo>
                      <a:lnTo>
                        <a:pt x="187" y="80"/>
                      </a:lnTo>
                      <a:lnTo>
                        <a:pt x="178" y="81"/>
                      </a:lnTo>
                      <a:lnTo>
                        <a:pt x="169" y="83"/>
                      </a:lnTo>
                      <a:lnTo>
                        <a:pt x="159" y="84"/>
                      </a:lnTo>
                      <a:lnTo>
                        <a:pt x="148" y="86"/>
                      </a:lnTo>
                      <a:lnTo>
                        <a:pt x="137" y="87"/>
                      </a:lnTo>
                      <a:lnTo>
                        <a:pt x="127" y="89"/>
                      </a:lnTo>
                      <a:lnTo>
                        <a:pt x="114" y="91"/>
                      </a:lnTo>
                      <a:lnTo>
                        <a:pt x="102" y="92"/>
                      </a:lnTo>
                      <a:lnTo>
                        <a:pt x="89" y="94"/>
                      </a:lnTo>
                      <a:lnTo>
                        <a:pt x="75" y="95"/>
                      </a:lnTo>
                      <a:lnTo>
                        <a:pt x="60" y="97"/>
                      </a:lnTo>
                      <a:lnTo>
                        <a:pt x="46" y="100"/>
                      </a:lnTo>
                      <a:lnTo>
                        <a:pt x="32" y="102"/>
                      </a:lnTo>
                      <a:lnTo>
                        <a:pt x="16" y="103"/>
                      </a:lnTo>
                      <a:lnTo>
                        <a:pt x="0" y="105"/>
                      </a:lnTo>
                      <a:lnTo>
                        <a:pt x="0" y="87"/>
                      </a:lnTo>
                      <a:lnTo>
                        <a:pt x="0" y="70"/>
                      </a:lnTo>
                      <a:lnTo>
                        <a:pt x="21" y="70"/>
                      </a:lnTo>
                      <a:lnTo>
                        <a:pt x="43" y="69"/>
                      </a:lnTo>
                      <a:lnTo>
                        <a:pt x="64" y="67"/>
                      </a:lnTo>
                      <a:lnTo>
                        <a:pt x="85" y="64"/>
                      </a:lnTo>
                      <a:lnTo>
                        <a:pt x="107" y="61"/>
                      </a:lnTo>
                      <a:lnTo>
                        <a:pt x="130" y="58"/>
                      </a:lnTo>
                      <a:lnTo>
                        <a:pt x="153" y="53"/>
                      </a:lnTo>
                      <a:lnTo>
                        <a:pt x="177" y="48"/>
                      </a:lnTo>
                      <a:lnTo>
                        <a:pt x="189" y="45"/>
                      </a:lnTo>
                      <a:lnTo>
                        <a:pt x="200" y="44"/>
                      </a:lnTo>
                      <a:lnTo>
                        <a:pt x="210" y="40"/>
                      </a:lnTo>
                      <a:lnTo>
                        <a:pt x="219" y="37"/>
                      </a:lnTo>
                      <a:lnTo>
                        <a:pt x="228" y="36"/>
                      </a:lnTo>
                      <a:lnTo>
                        <a:pt x="237" y="33"/>
                      </a:lnTo>
                      <a:lnTo>
                        <a:pt x="244" y="31"/>
                      </a:lnTo>
                      <a:lnTo>
                        <a:pt x="251" y="28"/>
                      </a:lnTo>
                      <a:lnTo>
                        <a:pt x="259" y="26"/>
                      </a:lnTo>
                      <a:lnTo>
                        <a:pt x="264" y="25"/>
                      </a:lnTo>
                      <a:lnTo>
                        <a:pt x="269" y="22"/>
                      </a:lnTo>
                      <a:lnTo>
                        <a:pt x="273" y="20"/>
                      </a:lnTo>
                      <a:lnTo>
                        <a:pt x="276" y="19"/>
                      </a:lnTo>
                      <a:lnTo>
                        <a:pt x="278" y="15"/>
                      </a:lnTo>
                      <a:lnTo>
                        <a:pt x="280" y="14"/>
                      </a:lnTo>
                      <a:lnTo>
                        <a:pt x="282" y="12"/>
                      </a:lnTo>
                      <a:lnTo>
                        <a:pt x="284" y="9"/>
                      </a:lnTo>
                      <a:lnTo>
                        <a:pt x="285" y="8"/>
                      </a:lnTo>
                      <a:lnTo>
                        <a:pt x="289" y="4"/>
                      </a:lnTo>
                      <a:lnTo>
                        <a:pt x="291" y="3"/>
                      </a:lnTo>
                      <a:lnTo>
                        <a:pt x="294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0" y="0"/>
                      </a:lnTo>
                      <a:lnTo>
                        <a:pt x="316" y="0"/>
                      </a:lnTo>
                      <a:lnTo>
                        <a:pt x="321" y="1"/>
                      </a:lnTo>
                      <a:lnTo>
                        <a:pt x="326" y="3"/>
                      </a:lnTo>
                      <a:lnTo>
                        <a:pt x="334" y="6"/>
                      </a:lnTo>
                      <a:lnTo>
                        <a:pt x="341" y="9"/>
                      </a:lnTo>
                      <a:lnTo>
                        <a:pt x="348" y="12"/>
                      </a:lnTo>
                      <a:lnTo>
                        <a:pt x="359" y="17"/>
                      </a:lnTo>
                      <a:lnTo>
                        <a:pt x="366" y="22"/>
                      </a:lnTo>
                      <a:lnTo>
                        <a:pt x="371" y="26"/>
                      </a:lnTo>
                      <a:lnTo>
                        <a:pt x="378" y="31"/>
                      </a:lnTo>
                      <a:lnTo>
                        <a:pt x="382" y="36"/>
                      </a:lnTo>
                      <a:lnTo>
                        <a:pt x="385" y="40"/>
                      </a:lnTo>
                      <a:lnTo>
                        <a:pt x="389" y="44"/>
                      </a:lnTo>
                      <a:lnTo>
                        <a:pt x="391" y="45"/>
                      </a:lnTo>
                      <a:lnTo>
                        <a:pt x="391" y="48"/>
                      </a:lnTo>
                      <a:lnTo>
                        <a:pt x="391" y="55"/>
                      </a:lnTo>
                      <a:lnTo>
                        <a:pt x="389" y="61"/>
                      </a:lnTo>
                      <a:lnTo>
                        <a:pt x="384" y="66"/>
                      </a:lnTo>
                      <a:lnTo>
                        <a:pt x="378" y="70"/>
                      </a:lnTo>
                      <a:lnTo>
                        <a:pt x="376" y="73"/>
                      </a:lnTo>
                      <a:lnTo>
                        <a:pt x="373" y="78"/>
                      </a:lnTo>
                      <a:lnTo>
                        <a:pt x="371" y="84"/>
                      </a:lnTo>
                      <a:lnTo>
                        <a:pt x="369" y="91"/>
                      </a:lnTo>
                      <a:lnTo>
                        <a:pt x="368" y="97"/>
                      </a:lnTo>
                      <a:lnTo>
                        <a:pt x="368" y="105"/>
                      </a:lnTo>
                      <a:lnTo>
                        <a:pt x="366" y="114"/>
                      </a:lnTo>
                      <a:lnTo>
                        <a:pt x="366" y="123"/>
                      </a:lnTo>
                      <a:lnTo>
                        <a:pt x="364" y="133"/>
                      </a:lnTo>
                      <a:lnTo>
                        <a:pt x="362" y="145"/>
                      </a:lnTo>
                      <a:lnTo>
                        <a:pt x="362" y="158"/>
                      </a:lnTo>
                      <a:lnTo>
                        <a:pt x="360" y="173"/>
                      </a:lnTo>
                      <a:lnTo>
                        <a:pt x="359" y="189"/>
                      </a:lnTo>
                      <a:lnTo>
                        <a:pt x="357" y="206"/>
                      </a:lnTo>
                      <a:lnTo>
                        <a:pt x="355" y="216"/>
                      </a:lnTo>
                      <a:lnTo>
                        <a:pt x="355" y="225"/>
                      </a:lnTo>
                      <a:lnTo>
                        <a:pt x="355" y="236"/>
                      </a:lnTo>
                      <a:lnTo>
                        <a:pt x="353" y="245"/>
                      </a:lnTo>
                      <a:lnTo>
                        <a:pt x="353" y="256"/>
                      </a:lnTo>
                      <a:lnTo>
                        <a:pt x="351" y="267"/>
                      </a:lnTo>
                      <a:lnTo>
                        <a:pt x="350" y="277"/>
                      </a:lnTo>
                      <a:lnTo>
                        <a:pt x="348" y="286"/>
                      </a:lnTo>
                      <a:lnTo>
                        <a:pt x="348" y="294"/>
                      </a:lnTo>
                      <a:lnTo>
                        <a:pt x="344" y="303"/>
                      </a:lnTo>
                      <a:lnTo>
                        <a:pt x="343" y="311"/>
                      </a:lnTo>
                      <a:lnTo>
                        <a:pt x="341" y="319"/>
                      </a:lnTo>
                      <a:lnTo>
                        <a:pt x="339" y="325"/>
                      </a:lnTo>
                      <a:lnTo>
                        <a:pt x="335" y="333"/>
                      </a:lnTo>
                      <a:lnTo>
                        <a:pt x="332" y="339"/>
                      </a:lnTo>
                      <a:lnTo>
                        <a:pt x="330" y="346"/>
                      </a:lnTo>
                      <a:lnTo>
                        <a:pt x="326" y="350"/>
                      </a:lnTo>
                      <a:lnTo>
                        <a:pt x="323" y="357"/>
                      </a:lnTo>
                      <a:lnTo>
                        <a:pt x="319" y="361"/>
                      </a:lnTo>
                      <a:lnTo>
                        <a:pt x="316" y="366"/>
                      </a:lnTo>
                      <a:lnTo>
                        <a:pt x="309" y="374"/>
                      </a:lnTo>
                      <a:lnTo>
                        <a:pt x="301" y="383"/>
                      </a:lnTo>
                      <a:lnTo>
                        <a:pt x="296" y="389"/>
                      </a:lnTo>
                      <a:lnTo>
                        <a:pt x="291" y="396"/>
                      </a:lnTo>
                      <a:lnTo>
                        <a:pt x="285" y="399"/>
                      </a:lnTo>
                      <a:lnTo>
                        <a:pt x="280" y="402"/>
                      </a:lnTo>
                      <a:lnTo>
                        <a:pt x="276" y="404"/>
                      </a:lnTo>
                      <a:lnTo>
                        <a:pt x="273" y="405"/>
                      </a:lnTo>
                      <a:lnTo>
                        <a:pt x="269" y="405"/>
                      </a:lnTo>
                      <a:lnTo>
                        <a:pt x="266" y="405"/>
                      </a:lnTo>
                      <a:lnTo>
                        <a:pt x="260" y="405"/>
                      </a:lnTo>
                      <a:lnTo>
                        <a:pt x="259" y="402"/>
                      </a:lnTo>
                      <a:lnTo>
                        <a:pt x="255" y="399"/>
                      </a:lnTo>
                      <a:lnTo>
                        <a:pt x="251" y="394"/>
                      </a:lnTo>
                      <a:lnTo>
                        <a:pt x="250" y="389"/>
                      </a:lnTo>
                      <a:lnTo>
                        <a:pt x="248" y="383"/>
                      </a:lnTo>
                      <a:lnTo>
                        <a:pt x="246" y="377"/>
                      </a:lnTo>
                      <a:lnTo>
                        <a:pt x="244" y="372"/>
                      </a:lnTo>
                      <a:lnTo>
                        <a:pt x="241" y="366"/>
                      </a:lnTo>
                      <a:lnTo>
                        <a:pt x="235" y="360"/>
                      </a:lnTo>
                      <a:lnTo>
                        <a:pt x="230" y="353"/>
                      </a:lnTo>
                      <a:lnTo>
                        <a:pt x="225" y="346"/>
                      </a:lnTo>
                      <a:lnTo>
                        <a:pt x="218" y="338"/>
                      </a:lnTo>
                      <a:lnTo>
                        <a:pt x="210" y="330"/>
                      </a:lnTo>
                      <a:lnTo>
                        <a:pt x="210" y="33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4841245" y="4152955"/>
              <a:ext cx="507365" cy="509905"/>
              <a:chOff x="1936991" y="3375007"/>
              <a:chExt cx="507365" cy="509905"/>
            </a:xfrm>
          </p:grpSpPr>
          <p:pic>
            <p:nvPicPr>
              <p:cNvPr id="74" name="图片 73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6991" y="3375007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5" name="组合 74"/>
              <p:cNvGrpSpPr/>
              <p:nvPr/>
            </p:nvGrpSpPr>
            <p:grpSpPr>
              <a:xfrm>
                <a:off x="2115356" y="3455091"/>
                <a:ext cx="214625" cy="349736"/>
                <a:chOff x="5408613" y="1179513"/>
                <a:chExt cx="527050" cy="858837"/>
              </a:xfrm>
              <a:solidFill>
                <a:srgbClr val="FF0000"/>
              </a:solidFill>
            </p:grpSpPr>
            <p:sp>
              <p:nvSpPr>
                <p:cNvPr id="76" name="Freeform 68"/>
                <p:cNvSpPr/>
                <p:nvPr/>
              </p:nvSpPr>
              <p:spPr bwMode="auto">
                <a:xfrm>
                  <a:off x="5492751" y="1179513"/>
                  <a:ext cx="138113" cy="200025"/>
                </a:xfrm>
                <a:custGeom>
                  <a:avLst/>
                  <a:gdLst>
                    <a:gd name="T0" fmla="*/ 7 w 173"/>
                    <a:gd name="T1" fmla="*/ 236 h 252"/>
                    <a:gd name="T2" fmla="*/ 22 w 173"/>
                    <a:gd name="T3" fmla="*/ 206 h 252"/>
                    <a:gd name="T4" fmla="*/ 34 w 173"/>
                    <a:gd name="T5" fmla="*/ 178 h 252"/>
                    <a:gd name="T6" fmla="*/ 45 w 173"/>
                    <a:gd name="T7" fmla="*/ 155 h 252"/>
                    <a:gd name="T8" fmla="*/ 55 w 173"/>
                    <a:gd name="T9" fmla="*/ 133 h 252"/>
                    <a:gd name="T10" fmla="*/ 63 w 173"/>
                    <a:gd name="T11" fmla="*/ 114 h 252"/>
                    <a:gd name="T12" fmla="*/ 70 w 173"/>
                    <a:gd name="T13" fmla="*/ 98 h 252"/>
                    <a:gd name="T14" fmla="*/ 73 w 173"/>
                    <a:gd name="T15" fmla="*/ 86 h 252"/>
                    <a:gd name="T16" fmla="*/ 79 w 173"/>
                    <a:gd name="T17" fmla="*/ 72 h 252"/>
                    <a:gd name="T18" fmla="*/ 82 w 173"/>
                    <a:gd name="T19" fmla="*/ 58 h 252"/>
                    <a:gd name="T20" fmla="*/ 82 w 173"/>
                    <a:gd name="T21" fmla="*/ 44 h 252"/>
                    <a:gd name="T22" fmla="*/ 79 w 173"/>
                    <a:gd name="T23" fmla="*/ 33 h 252"/>
                    <a:gd name="T24" fmla="*/ 72 w 173"/>
                    <a:gd name="T25" fmla="*/ 23 h 252"/>
                    <a:gd name="T26" fmla="*/ 66 w 173"/>
                    <a:gd name="T27" fmla="*/ 14 h 252"/>
                    <a:gd name="T28" fmla="*/ 66 w 173"/>
                    <a:gd name="T29" fmla="*/ 8 h 252"/>
                    <a:gd name="T30" fmla="*/ 72 w 173"/>
                    <a:gd name="T31" fmla="*/ 3 h 252"/>
                    <a:gd name="T32" fmla="*/ 79 w 173"/>
                    <a:gd name="T33" fmla="*/ 0 h 252"/>
                    <a:gd name="T34" fmla="*/ 89 w 173"/>
                    <a:gd name="T35" fmla="*/ 1 h 252"/>
                    <a:gd name="T36" fmla="*/ 102 w 173"/>
                    <a:gd name="T37" fmla="*/ 6 h 252"/>
                    <a:gd name="T38" fmla="*/ 120 w 173"/>
                    <a:gd name="T39" fmla="*/ 14 h 252"/>
                    <a:gd name="T40" fmla="*/ 141 w 173"/>
                    <a:gd name="T41" fmla="*/ 25 h 252"/>
                    <a:gd name="T42" fmla="*/ 157 w 173"/>
                    <a:gd name="T43" fmla="*/ 37 h 252"/>
                    <a:gd name="T44" fmla="*/ 166 w 173"/>
                    <a:gd name="T45" fmla="*/ 47 h 252"/>
                    <a:gd name="T46" fmla="*/ 171 w 173"/>
                    <a:gd name="T47" fmla="*/ 55 h 252"/>
                    <a:gd name="T48" fmla="*/ 170 w 173"/>
                    <a:gd name="T49" fmla="*/ 64 h 252"/>
                    <a:gd name="T50" fmla="*/ 164 w 173"/>
                    <a:gd name="T51" fmla="*/ 75 h 252"/>
                    <a:gd name="T52" fmla="*/ 154 w 173"/>
                    <a:gd name="T53" fmla="*/ 89 h 252"/>
                    <a:gd name="T54" fmla="*/ 141 w 173"/>
                    <a:gd name="T55" fmla="*/ 106 h 252"/>
                    <a:gd name="T56" fmla="*/ 127 w 173"/>
                    <a:gd name="T57" fmla="*/ 128 h 252"/>
                    <a:gd name="T58" fmla="*/ 105 w 173"/>
                    <a:gd name="T59" fmla="*/ 156 h 252"/>
                    <a:gd name="T60" fmla="*/ 80 w 173"/>
                    <a:gd name="T61" fmla="*/ 189 h 252"/>
                    <a:gd name="T62" fmla="*/ 66 w 173"/>
                    <a:gd name="T63" fmla="*/ 209 h 252"/>
                    <a:gd name="T64" fmla="*/ 50 w 173"/>
                    <a:gd name="T65" fmla="*/ 230 h 252"/>
                    <a:gd name="T66" fmla="*/ 34 w 173"/>
                    <a:gd name="T67" fmla="*/ 252 h 252"/>
                    <a:gd name="T68" fmla="*/ 0 w 173"/>
                    <a:gd name="T69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3" h="252">
                      <a:moveTo>
                        <a:pt x="0" y="252"/>
                      </a:moveTo>
                      <a:lnTo>
                        <a:pt x="7" y="236"/>
                      </a:lnTo>
                      <a:lnTo>
                        <a:pt x="14" y="220"/>
                      </a:lnTo>
                      <a:lnTo>
                        <a:pt x="22" y="206"/>
                      </a:lnTo>
                      <a:lnTo>
                        <a:pt x="29" y="192"/>
                      </a:lnTo>
                      <a:lnTo>
                        <a:pt x="34" y="178"/>
                      </a:lnTo>
                      <a:lnTo>
                        <a:pt x="39" y="166"/>
                      </a:lnTo>
                      <a:lnTo>
                        <a:pt x="45" y="155"/>
                      </a:lnTo>
                      <a:lnTo>
                        <a:pt x="50" y="144"/>
                      </a:lnTo>
                      <a:lnTo>
                        <a:pt x="55" y="133"/>
                      </a:lnTo>
                      <a:lnTo>
                        <a:pt x="59" y="123"/>
                      </a:lnTo>
                      <a:lnTo>
                        <a:pt x="63" y="114"/>
                      </a:lnTo>
                      <a:lnTo>
                        <a:pt x="66" y="106"/>
                      </a:lnTo>
                      <a:lnTo>
                        <a:pt x="70" y="98"/>
                      </a:lnTo>
                      <a:lnTo>
                        <a:pt x="72" y="92"/>
                      </a:lnTo>
                      <a:lnTo>
                        <a:pt x="73" y="86"/>
                      </a:lnTo>
                      <a:lnTo>
                        <a:pt x="75" y="81"/>
                      </a:lnTo>
                      <a:lnTo>
                        <a:pt x="79" y="72"/>
                      </a:lnTo>
                      <a:lnTo>
                        <a:pt x="80" y="64"/>
                      </a:lnTo>
                      <a:lnTo>
                        <a:pt x="82" y="58"/>
                      </a:lnTo>
                      <a:lnTo>
                        <a:pt x="82" y="50"/>
                      </a:lnTo>
                      <a:lnTo>
                        <a:pt x="82" y="44"/>
                      </a:lnTo>
                      <a:lnTo>
                        <a:pt x="80" y="39"/>
                      </a:lnTo>
                      <a:lnTo>
                        <a:pt x="79" y="33"/>
                      </a:lnTo>
                      <a:lnTo>
                        <a:pt x="75" y="28"/>
                      </a:lnTo>
                      <a:lnTo>
                        <a:pt x="72" y="23"/>
                      </a:lnTo>
                      <a:lnTo>
                        <a:pt x="68" y="19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6" y="8"/>
                      </a:lnTo>
                      <a:lnTo>
                        <a:pt x="68" y="4"/>
                      </a:lnTo>
                      <a:lnTo>
                        <a:pt x="72" y="3"/>
                      </a:lnTo>
                      <a:lnTo>
                        <a:pt x="75" y="1"/>
                      </a:lnTo>
                      <a:lnTo>
                        <a:pt x="79" y="0"/>
                      </a:lnTo>
                      <a:lnTo>
                        <a:pt x="84" y="0"/>
                      </a:lnTo>
                      <a:lnTo>
                        <a:pt x="89" y="1"/>
                      </a:lnTo>
                      <a:lnTo>
                        <a:pt x="95" y="3"/>
                      </a:lnTo>
                      <a:lnTo>
                        <a:pt x="102" y="6"/>
                      </a:lnTo>
                      <a:lnTo>
                        <a:pt x="111" y="9"/>
                      </a:lnTo>
                      <a:lnTo>
                        <a:pt x="120" y="14"/>
                      </a:lnTo>
                      <a:lnTo>
                        <a:pt x="130" y="19"/>
                      </a:lnTo>
                      <a:lnTo>
                        <a:pt x="141" y="25"/>
                      </a:lnTo>
                      <a:lnTo>
                        <a:pt x="148" y="31"/>
                      </a:lnTo>
                      <a:lnTo>
                        <a:pt x="157" y="37"/>
                      </a:lnTo>
                      <a:lnTo>
                        <a:pt x="163" y="42"/>
                      </a:lnTo>
                      <a:lnTo>
                        <a:pt x="166" y="47"/>
                      </a:lnTo>
                      <a:lnTo>
                        <a:pt x="170" y="51"/>
                      </a:lnTo>
                      <a:lnTo>
                        <a:pt x="171" y="55"/>
                      </a:lnTo>
                      <a:lnTo>
                        <a:pt x="173" y="58"/>
                      </a:lnTo>
                      <a:lnTo>
                        <a:pt x="170" y="64"/>
                      </a:lnTo>
                      <a:lnTo>
                        <a:pt x="168" y="69"/>
                      </a:lnTo>
                      <a:lnTo>
                        <a:pt x="164" y="75"/>
                      </a:lnTo>
                      <a:lnTo>
                        <a:pt x="159" y="83"/>
                      </a:lnTo>
                      <a:lnTo>
                        <a:pt x="154" y="89"/>
                      </a:lnTo>
                      <a:lnTo>
                        <a:pt x="148" y="97"/>
                      </a:lnTo>
                      <a:lnTo>
                        <a:pt x="141" y="106"/>
                      </a:lnTo>
                      <a:lnTo>
                        <a:pt x="134" y="116"/>
                      </a:lnTo>
                      <a:lnTo>
                        <a:pt x="127" y="128"/>
                      </a:lnTo>
                      <a:lnTo>
                        <a:pt x="116" y="141"/>
                      </a:lnTo>
                      <a:lnTo>
                        <a:pt x="105" y="156"/>
                      </a:lnTo>
                      <a:lnTo>
                        <a:pt x="93" y="172"/>
                      </a:lnTo>
                      <a:lnTo>
                        <a:pt x="80" y="189"/>
                      </a:lnTo>
                      <a:lnTo>
                        <a:pt x="73" y="199"/>
                      </a:lnTo>
                      <a:lnTo>
                        <a:pt x="66" y="209"/>
                      </a:lnTo>
                      <a:lnTo>
                        <a:pt x="57" y="219"/>
                      </a:lnTo>
                      <a:lnTo>
                        <a:pt x="50" y="230"/>
                      </a:lnTo>
                      <a:lnTo>
                        <a:pt x="41" y="241"/>
                      </a:lnTo>
                      <a:lnTo>
                        <a:pt x="34" y="252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69"/>
                <p:cNvSpPr/>
                <p:nvPr/>
              </p:nvSpPr>
              <p:spPr bwMode="auto">
                <a:xfrm>
                  <a:off x="5408613" y="1363663"/>
                  <a:ext cx="527050" cy="674687"/>
                </a:xfrm>
                <a:custGeom>
                  <a:avLst/>
                  <a:gdLst>
                    <a:gd name="T0" fmla="*/ 393 w 664"/>
                    <a:gd name="T1" fmla="*/ 720 h 850"/>
                    <a:gd name="T2" fmla="*/ 378 w 664"/>
                    <a:gd name="T3" fmla="*/ 700 h 850"/>
                    <a:gd name="T4" fmla="*/ 403 w 664"/>
                    <a:gd name="T5" fmla="*/ 702 h 850"/>
                    <a:gd name="T6" fmla="*/ 444 w 664"/>
                    <a:gd name="T7" fmla="*/ 716 h 850"/>
                    <a:gd name="T8" fmla="*/ 482 w 664"/>
                    <a:gd name="T9" fmla="*/ 727 h 850"/>
                    <a:gd name="T10" fmla="*/ 516 w 664"/>
                    <a:gd name="T11" fmla="*/ 705 h 850"/>
                    <a:gd name="T12" fmla="*/ 528 w 664"/>
                    <a:gd name="T13" fmla="*/ 669 h 850"/>
                    <a:gd name="T14" fmla="*/ 542 w 664"/>
                    <a:gd name="T15" fmla="*/ 611 h 850"/>
                    <a:gd name="T16" fmla="*/ 559 w 664"/>
                    <a:gd name="T17" fmla="*/ 484 h 850"/>
                    <a:gd name="T18" fmla="*/ 555 w 664"/>
                    <a:gd name="T19" fmla="*/ 429 h 850"/>
                    <a:gd name="T20" fmla="*/ 537 w 664"/>
                    <a:gd name="T21" fmla="*/ 401 h 850"/>
                    <a:gd name="T22" fmla="*/ 482 w 664"/>
                    <a:gd name="T23" fmla="*/ 396 h 850"/>
                    <a:gd name="T24" fmla="*/ 396 w 664"/>
                    <a:gd name="T25" fmla="*/ 404 h 850"/>
                    <a:gd name="T26" fmla="*/ 294 w 664"/>
                    <a:gd name="T27" fmla="*/ 418 h 850"/>
                    <a:gd name="T28" fmla="*/ 189 w 664"/>
                    <a:gd name="T29" fmla="*/ 435 h 850"/>
                    <a:gd name="T30" fmla="*/ 110 w 664"/>
                    <a:gd name="T31" fmla="*/ 456 h 850"/>
                    <a:gd name="T32" fmla="*/ 62 w 664"/>
                    <a:gd name="T33" fmla="*/ 484 h 850"/>
                    <a:gd name="T34" fmla="*/ 37 w 664"/>
                    <a:gd name="T35" fmla="*/ 496 h 850"/>
                    <a:gd name="T36" fmla="*/ 23 w 664"/>
                    <a:gd name="T37" fmla="*/ 487 h 850"/>
                    <a:gd name="T38" fmla="*/ 3 w 664"/>
                    <a:gd name="T39" fmla="*/ 456 h 850"/>
                    <a:gd name="T40" fmla="*/ 2 w 664"/>
                    <a:gd name="T41" fmla="*/ 435 h 850"/>
                    <a:gd name="T42" fmla="*/ 18 w 664"/>
                    <a:gd name="T43" fmla="*/ 404 h 850"/>
                    <a:gd name="T44" fmla="*/ 28 w 664"/>
                    <a:gd name="T45" fmla="*/ 368 h 850"/>
                    <a:gd name="T46" fmla="*/ 34 w 664"/>
                    <a:gd name="T47" fmla="*/ 296 h 850"/>
                    <a:gd name="T48" fmla="*/ 37 w 664"/>
                    <a:gd name="T49" fmla="*/ 193 h 850"/>
                    <a:gd name="T50" fmla="*/ 34 w 664"/>
                    <a:gd name="T51" fmla="*/ 110 h 850"/>
                    <a:gd name="T52" fmla="*/ 25 w 664"/>
                    <a:gd name="T53" fmla="*/ 58 h 850"/>
                    <a:gd name="T54" fmla="*/ 11 w 664"/>
                    <a:gd name="T55" fmla="*/ 21 h 850"/>
                    <a:gd name="T56" fmla="*/ 16 w 664"/>
                    <a:gd name="T57" fmla="*/ 2 h 850"/>
                    <a:gd name="T58" fmla="*/ 37 w 664"/>
                    <a:gd name="T59" fmla="*/ 0 h 850"/>
                    <a:gd name="T60" fmla="*/ 75 w 664"/>
                    <a:gd name="T61" fmla="*/ 7 h 850"/>
                    <a:gd name="T62" fmla="*/ 84 w 664"/>
                    <a:gd name="T63" fmla="*/ 116 h 850"/>
                    <a:gd name="T64" fmla="*/ 84 w 664"/>
                    <a:gd name="T65" fmla="*/ 223 h 850"/>
                    <a:gd name="T66" fmla="*/ 85 w 664"/>
                    <a:gd name="T67" fmla="*/ 304 h 850"/>
                    <a:gd name="T68" fmla="*/ 85 w 664"/>
                    <a:gd name="T69" fmla="*/ 359 h 850"/>
                    <a:gd name="T70" fmla="*/ 87 w 664"/>
                    <a:gd name="T71" fmla="*/ 387 h 850"/>
                    <a:gd name="T72" fmla="*/ 93 w 664"/>
                    <a:gd name="T73" fmla="*/ 399 h 850"/>
                    <a:gd name="T74" fmla="*/ 107 w 664"/>
                    <a:gd name="T75" fmla="*/ 404 h 850"/>
                    <a:gd name="T76" fmla="*/ 128 w 664"/>
                    <a:gd name="T77" fmla="*/ 403 h 850"/>
                    <a:gd name="T78" fmla="*/ 169 w 664"/>
                    <a:gd name="T79" fmla="*/ 396 h 850"/>
                    <a:gd name="T80" fmla="*/ 312 w 664"/>
                    <a:gd name="T81" fmla="*/ 376 h 850"/>
                    <a:gd name="T82" fmla="*/ 437 w 664"/>
                    <a:gd name="T83" fmla="*/ 360 h 850"/>
                    <a:gd name="T84" fmla="*/ 512 w 664"/>
                    <a:gd name="T85" fmla="*/ 351 h 850"/>
                    <a:gd name="T86" fmla="*/ 542 w 664"/>
                    <a:gd name="T87" fmla="*/ 340 h 850"/>
                    <a:gd name="T88" fmla="*/ 567 w 664"/>
                    <a:gd name="T89" fmla="*/ 335 h 850"/>
                    <a:gd name="T90" fmla="*/ 617 w 664"/>
                    <a:gd name="T91" fmla="*/ 365 h 850"/>
                    <a:gd name="T92" fmla="*/ 660 w 664"/>
                    <a:gd name="T93" fmla="*/ 399 h 850"/>
                    <a:gd name="T94" fmla="*/ 660 w 664"/>
                    <a:gd name="T95" fmla="*/ 415 h 850"/>
                    <a:gd name="T96" fmla="*/ 642 w 664"/>
                    <a:gd name="T97" fmla="*/ 425 h 850"/>
                    <a:gd name="T98" fmla="*/ 633 w 664"/>
                    <a:gd name="T99" fmla="*/ 443 h 850"/>
                    <a:gd name="T100" fmla="*/ 628 w 664"/>
                    <a:gd name="T101" fmla="*/ 478 h 850"/>
                    <a:gd name="T102" fmla="*/ 619 w 664"/>
                    <a:gd name="T103" fmla="*/ 570 h 850"/>
                    <a:gd name="T104" fmla="*/ 600 w 664"/>
                    <a:gd name="T105" fmla="*/ 684 h 850"/>
                    <a:gd name="T106" fmla="*/ 580 w 664"/>
                    <a:gd name="T107" fmla="*/ 745 h 850"/>
                    <a:gd name="T108" fmla="*/ 553 w 664"/>
                    <a:gd name="T109" fmla="*/ 792 h 850"/>
                    <a:gd name="T110" fmla="*/ 523 w 664"/>
                    <a:gd name="T111" fmla="*/ 825 h 850"/>
                    <a:gd name="T112" fmla="*/ 491 w 664"/>
                    <a:gd name="T113" fmla="*/ 849 h 850"/>
                    <a:gd name="T114" fmla="*/ 473 w 664"/>
                    <a:gd name="T115" fmla="*/ 835 h 850"/>
                    <a:gd name="T116" fmla="*/ 460 w 664"/>
                    <a:gd name="T117" fmla="*/ 794 h 850"/>
                    <a:gd name="T118" fmla="*/ 421 w 664"/>
                    <a:gd name="T119" fmla="*/ 748 h 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664" h="850">
                      <a:moveTo>
                        <a:pt x="421" y="748"/>
                      </a:moveTo>
                      <a:lnTo>
                        <a:pt x="416" y="742"/>
                      </a:lnTo>
                      <a:lnTo>
                        <a:pt x="410" y="738"/>
                      </a:lnTo>
                      <a:lnTo>
                        <a:pt x="405" y="733"/>
                      </a:lnTo>
                      <a:lnTo>
                        <a:pt x="401" y="728"/>
                      </a:lnTo>
                      <a:lnTo>
                        <a:pt x="393" y="720"/>
                      </a:lnTo>
                      <a:lnTo>
                        <a:pt x="387" y="714"/>
                      </a:lnTo>
                      <a:lnTo>
                        <a:pt x="382" y="709"/>
                      </a:lnTo>
                      <a:lnTo>
                        <a:pt x="378" y="705"/>
                      </a:lnTo>
                      <a:lnTo>
                        <a:pt x="378" y="703"/>
                      </a:lnTo>
                      <a:lnTo>
                        <a:pt x="378" y="702"/>
                      </a:lnTo>
                      <a:lnTo>
                        <a:pt x="378" y="700"/>
                      </a:lnTo>
                      <a:lnTo>
                        <a:pt x="378" y="700"/>
                      </a:lnTo>
                      <a:lnTo>
                        <a:pt x="380" y="698"/>
                      </a:lnTo>
                      <a:lnTo>
                        <a:pt x="384" y="698"/>
                      </a:lnTo>
                      <a:lnTo>
                        <a:pt x="389" y="698"/>
                      </a:lnTo>
                      <a:lnTo>
                        <a:pt x="394" y="700"/>
                      </a:lnTo>
                      <a:lnTo>
                        <a:pt x="403" y="702"/>
                      </a:lnTo>
                      <a:lnTo>
                        <a:pt x="412" y="705"/>
                      </a:lnTo>
                      <a:lnTo>
                        <a:pt x="418" y="706"/>
                      </a:lnTo>
                      <a:lnTo>
                        <a:pt x="425" y="708"/>
                      </a:lnTo>
                      <a:lnTo>
                        <a:pt x="430" y="711"/>
                      </a:lnTo>
                      <a:lnTo>
                        <a:pt x="437" y="712"/>
                      </a:lnTo>
                      <a:lnTo>
                        <a:pt x="444" y="716"/>
                      </a:lnTo>
                      <a:lnTo>
                        <a:pt x="450" y="719"/>
                      </a:lnTo>
                      <a:lnTo>
                        <a:pt x="457" y="722"/>
                      </a:lnTo>
                      <a:lnTo>
                        <a:pt x="462" y="723"/>
                      </a:lnTo>
                      <a:lnTo>
                        <a:pt x="467" y="725"/>
                      </a:lnTo>
                      <a:lnTo>
                        <a:pt x="473" y="725"/>
                      </a:lnTo>
                      <a:lnTo>
                        <a:pt x="482" y="727"/>
                      </a:lnTo>
                      <a:lnTo>
                        <a:pt x="491" y="727"/>
                      </a:lnTo>
                      <a:lnTo>
                        <a:pt x="498" y="725"/>
                      </a:lnTo>
                      <a:lnTo>
                        <a:pt x="503" y="722"/>
                      </a:lnTo>
                      <a:lnTo>
                        <a:pt x="509" y="717"/>
                      </a:lnTo>
                      <a:lnTo>
                        <a:pt x="512" y="712"/>
                      </a:lnTo>
                      <a:lnTo>
                        <a:pt x="516" y="705"/>
                      </a:lnTo>
                      <a:lnTo>
                        <a:pt x="517" y="697"/>
                      </a:lnTo>
                      <a:lnTo>
                        <a:pt x="519" y="692"/>
                      </a:lnTo>
                      <a:lnTo>
                        <a:pt x="521" y="686"/>
                      </a:lnTo>
                      <a:lnTo>
                        <a:pt x="523" y="681"/>
                      </a:lnTo>
                      <a:lnTo>
                        <a:pt x="525" y="675"/>
                      </a:lnTo>
                      <a:lnTo>
                        <a:pt x="528" y="669"/>
                      </a:lnTo>
                      <a:lnTo>
                        <a:pt x="530" y="661"/>
                      </a:lnTo>
                      <a:lnTo>
                        <a:pt x="532" y="655"/>
                      </a:lnTo>
                      <a:lnTo>
                        <a:pt x="534" y="647"/>
                      </a:lnTo>
                      <a:lnTo>
                        <a:pt x="535" y="637"/>
                      </a:lnTo>
                      <a:lnTo>
                        <a:pt x="539" y="630"/>
                      </a:lnTo>
                      <a:lnTo>
                        <a:pt x="542" y="611"/>
                      </a:lnTo>
                      <a:lnTo>
                        <a:pt x="546" y="594"/>
                      </a:lnTo>
                      <a:lnTo>
                        <a:pt x="550" y="576"/>
                      </a:lnTo>
                      <a:lnTo>
                        <a:pt x="551" y="559"/>
                      </a:lnTo>
                      <a:lnTo>
                        <a:pt x="555" y="526"/>
                      </a:lnTo>
                      <a:lnTo>
                        <a:pt x="559" y="493"/>
                      </a:lnTo>
                      <a:lnTo>
                        <a:pt x="559" y="484"/>
                      </a:lnTo>
                      <a:lnTo>
                        <a:pt x="559" y="476"/>
                      </a:lnTo>
                      <a:lnTo>
                        <a:pt x="559" y="470"/>
                      </a:lnTo>
                      <a:lnTo>
                        <a:pt x="559" y="462"/>
                      </a:lnTo>
                      <a:lnTo>
                        <a:pt x="557" y="450"/>
                      </a:lnTo>
                      <a:lnTo>
                        <a:pt x="557" y="439"/>
                      </a:lnTo>
                      <a:lnTo>
                        <a:pt x="555" y="429"/>
                      </a:lnTo>
                      <a:lnTo>
                        <a:pt x="553" y="421"/>
                      </a:lnTo>
                      <a:lnTo>
                        <a:pt x="551" y="415"/>
                      </a:lnTo>
                      <a:lnTo>
                        <a:pt x="551" y="409"/>
                      </a:lnTo>
                      <a:lnTo>
                        <a:pt x="548" y="406"/>
                      </a:lnTo>
                      <a:lnTo>
                        <a:pt x="542" y="403"/>
                      </a:lnTo>
                      <a:lnTo>
                        <a:pt x="537" y="401"/>
                      </a:lnTo>
                      <a:lnTo>
                        <a:pt x="532" y="399"/>
                      </a:lnTo>
                      <a:lnTo>
                        <a:pt x="525" y="398"/>
                      </a:lnTo>
                      <a:lnTo>
                        <a:pt x="517" y="396"/>
                      </a:lnTo>
                      <a:lnTo>
                        <a:pt x="509" y="396"/>
                      </a:lnTo>
                      <a:lnTo>
                        <a:pt x="500" y="396"/>
                      </a:lnTo>
                      <a:lnTo>
                        <a:pt x="482" y="396"/>
                      </a:lnTo>
                      <a:lnTo>
                        <a:pt x="462" y="396"/>
                      </a:lnTo>
                      <a:lnTo>
                        <a:pt x="441" y="398"/>
                      </a:lnTo>
                      <a:lnTo>
                        <a:pt x="432" y="398"/>
                      </a:lnTo>
                      <a:lnTo>
                        <a:pt x="421" y="399"/>
                      </a:lnTo>
                      <a:lnTo>
                        <a:pt x="409" y="401"/>
                      </a:lnTo>
                      <a:lnTo>
                        <a:pt x="396" y="404"/>
                      </a:lnTo>
                      <a:lnTo>
                        <a:pt x="382" y="406"/>
                      </a:lnTo>
                      <a:lnTo>
                        <a:pt x="368" y="407"/>
                      </a:lnTo>
                      <a:lnTo>
                        <a:pt x="350" y="409"/>
                      </a:lnTo>
                      <a:lnTo>
                        <a:pt x="334" y="412"/>
                      </a:lnTo>
                      <a:lnTo>
                        <a:pt x="314" y="415"/>
                      </a:lnTo>
                      <a:lnTo>
                        <a:pt x="294" y="418"/>
                      </a:lnTo>
                      <a:lnTo>
                        <a:pt x="275" y="421"/>
                      </a:lnTo>
                      <a:lnTo>
                        <a:pt x="255" y="425"/>
                      </a:lnTo>
                      <a:lnTo>
                        <a:pt x="237" y="428"/>
                      </a:lnTo>
                      <a:lnTo>
                        <a:pt x="221" y="431"/>
                      </a:lnTo>
                      <a:lnTo>
                        <a:pt x="205" y="434"/>
                      </a:lnTo>
                      <a:lnTo>
                        <a:pt x="189" y="435"/>
                      </a:lnTo>
                      <a:lnTo>
                        <a:pt x="175" y="439"/>
                      </a:lnTo>
                      <a:lnTo>
                        <a:pt x="160" y="440"/>
                      </a:lnTo>
                      <a:lnTo>
                        <a:pt x="146" y="443"/>
                      </a:lnTo>
                      <a:lnTo>
                        <a:pt x="134" y="448"/>
                      </a:lnTo>
                      <a:lnTo>
                        <a:pt x="121" y="451"/>
                      </a:lnTo>
                      <a:lnTo>
                        <a:pt x="110" y="456"/>
                      </a:lnTo>
                      <a:lnTo>
                        <a:pt x="100" y="460"/>
                      </a:lnTo>
                      <a:lnTo>
                        <a:pt x="91" y="465"/>
                      </a:lnTo>
                      <a:lnTo>
                        <a:pt x="82" y="470"/>
                      </a:lnTo>
                      <a:lnTo>
                        <a:pt x="77" y="475"/>
                      </a:lnTo>
                      <a:lnTo>
                        <a:pt x="68" y="479"/>
                      </a:lnTo>
                      <a:lnTo>
                        <a:pt x="62" y="484"/>
                      </a:lnTo>
                      <a:lnTo>
                        <a:pt x="55" y="487"/>
                      </a:lnTo>
                      <a:lnTo>
                        <a:pt x="50" y="490"/>
                      </a:lnTo>
                      <a:lnTo>
                        <a:pt x="46" y="493"/>
                      </a:lnTo>
                      <a:lnTo>
                        <a:pt x="43" y="495"/>
                      </a:lnTo>
                      <a:lnTo>
                        <a:pt x="39" y="496"/>
                      </a:lnTo>
                      <a:lnTo>
                        <a:pt x="37" y="496"/>
                      </a:lnTo>
                      <a:lnTo>
                        <a:pt x="36" y="498"/>
                      </a:lnTo>
                      <a:lnTo>
                        <a:pt x="34" y="498"/>
                      </a:lnTo>
                      <a:lnTo>
                        <a:pt x="32" y="496"/>
                      </a:lnTo>
                      <a:lnTo>
                        <a:pt x="28" y="495"/>
                      </a:lnTo>
                      <a:lnTo>
                        <a:pt x="27" y="490"/>
                      </a:lnTo>
                      <a:lnTo>
                        <a:pt x="23" y="487"/>
                      </a:lnTo>
                      <a:lnTo>
                        <a:pt x="19" y="481"/>
                      </a:lnTo>
                      <a:lnTo>
                        <a:pt x="18" y="475"/>
                      </a:lnTo>
                      <a:lnTo>
                        <a:pt x="12" y="470"/>
                      </a:lnTo>
                      <a:lnTo>
                        <a:pt x="9" y="465"/>
                      </a:lnTo>
                      <a:lnTo>
                        <a:pt x="5" y="460"/>
                      </a:lnTo>
                      <a:lnTo>
                        <a:pt x="3" y="456"/>
                      </a:lnTo>
                      <a:lnTo>
                        <a:pt x="2" y="451"/>
                      </a:lnTo>
                      <a:lnTo>
                        <a:pt x="2" y="446"/>
                      </a:lnTo>
                      <a:lnTo>
                        <a:pt x="0" y="443"/>
                      </a:lnTo>
                      <a:lnTo>
                        <a:pt x="0" y="440"/>
                      </a:lnTo>
                      <a:lnTo>
                        <a:pt x="0" y="437"/>
                      </a:lnTo>
                      <a:lnTo>
                        <a:pt x="2" y="435"/>
                      </a:lnTo>
                      <a:lnTo>
                        <a:pt x="2" y="431"/>
                      </a:lnTo>
                      <a:lnTo>
                        <a:pt x="3" y="428"/>
                      </a:lnTo>
                      <a:lnTo>
                        <a:pt x="5" y="423"/>
                      </a:lnTo>
                      <a:lnTo>
                        <a:pt x="9" y="417"/>
                      </a:lnTo>
                      <a:lnTo>
                        <a:pt x="12" y="410"/>
                      </a:lnTo>
                      <a:lnTo>
                        <a:pt x="18" y="404"/>
                      </a:lnTo>
                      <a:lnTo>
                        <a:pt x="19" y="401"/>
                      </a:lnTo>
                      <a:lnTo>
                        <a:pt x="21" y="396"/>
                      </a:lnTo>
                      <a:lnTo>
                        <a:pt x="23" y="390"/>
                      </a:lnTo>
                      <a:lnTo>
                        <a:pt x="25" y="384"/>
                      </a:lnTo>
                      <a:lnTo>
                        <a:pt x="27" y="376"/>
                      </a:lnTo>
                      <a:lnTo>
                        <a:pt x="28" y="368"/>
                      </a:lnTo>
                      <a:lnTo>
                        <a:pt x="28" y="359"/>
                      </a:lnTo>
                      <a:lnTo>
                        <a:pt x="30" y="348"/>
                      </a:lnTo>
                      <a:lnTo>
                        <a:pt x="32" y="337"/>
                      </a:lnTo>
                      <a:lnTo>
                        <a:pt x="32" y="324"/>
                      </a:lnTo>
                      <a:lnTo>
                        <a:pt x="34" y="310"/>
                      </a:lnTo>
                      <a:lnTo>
                        <a:pt x="34" y="296"/>
                      </a:lnTo>
                      <a:lnTo>
                        <a:pt x="36" y="281"/>
                      </a:lnTo>
                      <a:lnTo>
                        <a:pt x="36" y="265"/>
                      </a:lnTo>
                      <a:lnTo>
                        <a:pt x="37" y="246"/>
                      </a:lnTo>
                      <a:lnTo>
                        <a:pt x="37" y="229"/>
                      </a:lnTo>
                      <a:lnTo>
                        <a:pt x="37" y="210"/>
                      </a:lnTo>
                      <a:lnTo>
                        <a:pt x="37" y="193"/>
                      </a:lnTo>
                      <a:lnTo>
                        <a:pt x="37" y="177"/>
                      </a:lnTo>
                      <a:lnTo>
                        <a:pt x="37" y="162"/>
                      </a:lnTo>
                      <a:lnTo>
                        <a:pt x="36" y="147"/>
                      </a:lnTo>
                      <a:lnTo>
                        <a:pt x="36" y="135"/>
                      </a:lnTo>
                      <a:lnTo>
                        <a:pt x="36" y="121"/>
                      </a:lnTo>
                      <a:lnTo>
                        <a:pt x="34" y="110"/>
                      </a:lnTo>
                      <a:lnTo>
                        <a:pt x="34" y="99"/>
                      </a:lnTo>
                      <a:lnTo>
                        <a:pt x="32" y="90"/>
                      </a:lnTo>
                      <a:lnTo>
                        <a:pt x="30" y="80"/>
                      </a:lnTo>
                      <a:lnTo>
                        <a:pt x="28" y="71"/>
                      </a:lnTo>
                      <a:lnTo>
                        <a:pt x="27" y="65"/>
                      </a:lnTo>
                      <a:lnTo>
                        <a:pt x="25" y="58"/>
                      </a:lnTo>
                      <a:lnTo>
                        <a:pt x="23" y="52"/>
                      </a:lnTo>
                      <a:lnTo>
                        <a:pt x="21" y="47"/>
                      </a:lnTo>
                      <a:lnTo>
                        <a:pt x="18" y="40"/>
                      </a:lnTo>
                      <a:lnTo>
                        <a:pt x="14" y="33"/>
                      </a:lnTo>
                      <a:lnTo>
                        <a:pt x="12" y="27"/>
                      </a:lnTo>
                      <a:lnTo>
                        <a:pt x="11" y="21"/>
                      </a:lnTo>
                      <a:lnTo>
                        <a:pt x="11" y="16"/>
                      </a:lnTo>
                      <a:lnTo>
                        <a:pt x="11" y="11"/>
                      </a:lnTo>
                      <a:lnTo>
                        <a:pt x="11" y="7"/>
                      </a:lnTo>
                      <a:lnTo>
                        <a:pt x="12" y="4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5" y="0"/>
                      </a:lnTo>
                      <a:lnTo>
                        <a:pt x="28" y="0"/>
                      </a:lnTo>
                      <a:lnTo>
                        <a:pt x="32" y="0"/>
                      </a:lnTo>
                      <a:lnTo>
                        <a:pt x="37" y="0"/>
                      </a:lnTo>
                      <a:lnTo>
                        <a:pt x="43" y="2"/>
                      </a:lnTo>
                      <a:lnTo>
                        <a:pt x="48" y="2"/>
                      </a:lnTo>
                      <a:lnTo>
                        <a:pt x="53" y="4"/>
                      </a:lnTo>
                      <a:lnTo>
                        <a:pt x="61" y="4"/>
                      </a:lnTo>
                      <a:lnTo>
                        <a:pt x="68" y="5"/>
                      </a:lnTo>
                      <a:lnTo>
                        <a:pt x="75" y="7"/>
                      </a:lnTo>
                      <a:lnTo>
                        <a:pt x="84" y="8"/>
                      </a:lnTo>
                      <a:lnTo>
                        <a:pt x="84" y="32"/>
                      </a:lnTo>
                      <a:lnTo>
                        <a:pt x="84" y="54"/>
                      </a:lnTo>
                      <a:lnTo>
                        <a:pt x="84" y="75"/>
                      </a:lnTo>
                      <a:lnTo>
                        <a:pt x="84" y="96"/>
                      </a:lnTo>
                      <a:lnTo>
                        <a:pt x="84" y="116"/>
                      </a:lnTo>
                      <a:lnTo>
                        <a:pt x="84" y="137"/>
                      </a:lnTo>
                      <a:lnTo>
                        <a:pt x="84" y="155"/>
                      </a:lnTo>
                      <a:lnTo>
                        <a:pt x="84" y="173"/>
                      </a:lnTo>
                      <a:lnTo>
                        <a:pt x="84" y="191"/>
                      </a:lnTo>
                      <a:lnTo>
                        <a:pt x="84" y="207"/>
                      </a:lnTo>
                      <a:lnTo>
                        <a:pt x="84" y="223"/>
                      </a:lnTo>
                      <a:lnTo>
                        <a:pt x="84" y="238"/>
                      </a:lnTo>
                      <a:lnTo>
                        <a:pt x="84" y="252"/>
                      </a:lnTo>
                      <a:lnTo>
                        <a:pt x="84" y="266"/>
                      </a:lnTo>
                      <a:lnTo>
                        <a:pt x="84" y="281"/>
                      </a:lnTo>
                      <a:lnTo>
                        <a:pt x="84" y="291"/>
                      </a:lnTo>
                      <a:lnTo>
                        <a:pt x="85" y="304"/>
                      </a:lnTo>
                      <a:lnTo>
                        <a:pt x="85" y="315"/>
                      </a:lnTo>
                      <a:lnTo>
                        <a:pt x="85" y="324"/>
                      </a:lnTo>
                      <a:lnTo>
                        <a:pt x="85" y="334"/>
                      </a:lnTo>
                      <a:lnTo>
                        <a:pt x="85" y="343"/>
                      </a:lnTo>
                      <a:lnTo>
                        <a:pt x="85" y="351"/>
                      </a:lnTo>
                      <a:lnTo>
                        <a:pt x="85" y="359"/>
                      </a:lnTo>
                      <a:lnTo>
                        <a:pt x="85" y="365"/>
                      </a:lnTo>
                      <a:lnTo>
                        <a:pt x="85" y="371"/>
                      </a:lnTo>
                      <a:lnTo>
                        <a:pt x="85" y="376"/>
                      </a:lnTo>
                      <a:lnTo>
                        <a:pt x="87" y="381"/>
                      </a:lnTo>
                      <a:lnTo>
                        <a:pt x="87" y="384"/>
                      </a:lnTo>
                      <a:lnTo>
                        <a:pt x="87" y="387"/>
                      </a:lnTo>
                      <a:lnTo>
                        <a:pt x="87" y="389"/>
                      </a:lnTo>
                      <a:lnTo>
                        <a:pt x="87" y="390"/>
                      </a:lnTo>
                      <a:lnTo>
                        <a:pt x="89" y="392"/>
                      </a:lnTo>
                      <a:lnTo>
                        <a:pt x="89" y="395"/>
                      </a:lnTo>
                      <a:lnTo>
                        <a:pt x="91" y="396"/>
                      </a:lnTo>
                      <a:lnTo>
                        <a:pt x="93" y="399"/>
                      </a:lnTo>
                      <a:lnTo>
                        <a:pt x="94" y="401"/>
                      </a:lnTo>
                      <a:lnTo>
                        <a:pt x="98" y="403"/>
                      </a:lnTo>
                      <a:lnTo>
                        <a:pt x="100" y="404"/>
                      </a:lnTo>
                      <a:lnTo>
                        <a:pt x="102" y="404"/>
                      </a:lnTo>
                      <a:lnTo>
                        <a:pt x="105" y="404"/>
                      </a:lnTo>
                      <a:lnTo>
                        <a:pt x="107" y="404"/>
                      </a:lnTo>
                      <a:lnTo>
                        <a:pt x="109" y="404"/>
                      </a:lnTo>
                      <a:lnTo>
                        <a:pt x="112" y="404"/>
                      </a:lnTo>
                      <a:lnTo>
                        <a:pt x="116" y="404"/>
                      </a:lnTo>
                      <a:lnTo>
                        <a:pt x="119" y="403"/>
                      </a:lnTo>
                      <a:lnTo>
                        <a:pt x="123" y="403"/>
                      </a:lnTo>
                      <a:lnTo>
                        <a:pt x="128" y="403"/>
                      </a:lnTo>
                      <a:lnTo>
                        <a:pt x="134" y="401"/>
                      </a:lnTo>
                      <a:lnTo>
                        <a:pt x="139" y="401"/>
                      </a:lnTo>
                      <a:lnTo>
                        <a:pt x="146" y="399"/>
                      </a:lnTo>
                      <a:lnTo>
                        <a:pt x="153" y="398"/>
                      </a:lnTo>
                      <a:lnTo>
                        <a:pt x="160" y="398"/>
                      </a:lnTo>
                      <a:lnTo>
                        <a:pt x="169" y="396"/>
                      </a:lnTo>
                      <a:lnTo>
                        <a:pt x="178" y="395"/>
                      </a:lnTo>
                      <a:lnTo>
                        <a:pt x="187" y="393"/>
                      </a:lnTo>
                      <a:lnTo>
                        <a:pt x="198" y="392"/>
                      </a:lnTo>
                      <a:lnTo>
                        <a:pt x="235" y="387"/>
                      </a:lnTo>
                      <a:lnTo>
                        <a:pt x="273" y="382"/>
                      </a:lnTo>
                      <a:lnTo>
                        <a:pt x="312" y="376"/>
                      </a:lnTo>
                      <a:lnTo>
                        <a:pt x="353" y="370"/>
                      </a:lnTo>
                      <a:lnTo>
                        <a:pt x="371" y="368"/>
                      </a:lnTo>
                      <a:lnTo>
                        <a:pt x="389" y="367"/>
                      </a:lnTo>
                      <a:lnTo>
                        <a:pt x="407" y="365"/>
                      </a:lnTo>
                      <a:lnTo>
                        <a:pt x="423" y="363"/>
                      </a:lnTo>
                      <a:lnTo>
                        <a:pt x="437" y="360"/>
                      </a:lnTo>
                      <a:lnTo>
                        <a:pt x="451" y="359"/>
                      </a:lnTo>
                      <a:lnTo>
                        <a:pt x="466" y="357"/>
                      </a:lnTo>
                      <a:lnTo>
                        <a:pt x="480" y="356"/>
                      </a:lnTo>
                      <a:lnTo>
                        <a:pt x="491" y="354"/>
                      </a:lnTo>
                      <a:lnTo>
                        <a:pt x="501" y="353"/>
                      </a:lnTo>
                      <a:lnTo>
                        <a:pt x="512" y="351"/>
                      </a:lnTo>
                      <a:lnTo>
                        <a:pt x="519" y="349"/>
                      </a:lnTo>
                      <a:lnTo>
                        <a:pt x="526" y="348"/>
                      </a:lnTo>
                      <a:lnTo>
                        <a:pt x="532" y="346"/>
                      </a:lnTo>
                      <a:lnTo>
                        <a:pt x="535" y="345"/>
                      </a:lnTo>
                      <a:lnTo>
                        <a:pt x="539" y="343"/>
                      </a:lnTo>
                      <a:lnTo>
                        <a:pt x="542" y="340"/>
                      </a:lnTo>
                      <a:lnTo>
                        <a:pt x="548" y="337"/>
                      </a:lnTo>
                      <a:lnTo>
                        <a:pt x="553" y="335"/>
                      </a:lnTo>
                      <a:lnTo>
                        <a:pt x="555" y="334"/>
                      </a:lnTo>
                      <a:lnTo>
                        <a:pt x="559" y="334"/>
                      </a:lnTo>
                      <a:lnTo>
                        <a:pt x="562" y="334"/>
                      </a:lnTo>
                      <a:lnTo>
                        <a:pt x="567" y="335"/>
                      </a:lnTo>
                      <a:lnTo>
                        <a:pt x="573" y="338"/>
                      </a:lnTo>
                      <a:lnTo>
                        <a:pt x="580" y="342"/>
                      </a:lnTo>
                      <a:lnTo>
                        <a:pt x="589" y="345"/>
                      </a:lnTo>
                      <a:lnTo>
                        <a:pt x="598" y="351"/>
                      </a:lnTo>
                      <a:lnTo>
                        <a:pt x="607" y="357"/>
                      </a:lnTo>
                      <a:lnTo>
                        <a:pt x="617" y="365"/>
                      </a:lnTo>
                      <a:lnTo>
                        <a:pt x="628" y="373"/>
                      </a:lnTo>
                      <a:lnTo>
                        <a:pt x="637" y="379"/>
                      </a:lnTo>
                      <a:lnTo>
                        <a:pt x="646" y="385"/>
                      </a:lnTo>
                      <a:lnTo>
                        <a:pt x="651" y="392"/>
                      </a:lnTo>
                      <a:lnTo>
                        <a:pt x="657" y="396"/>
                      </a:lnTo>
                      <a:lnTo>
                        <a:pt x="660" y="399"/>
                      </a:lnTo>
                      <a:lnTo>
                        <a:pt x="664" y="403"/>
                      </a:lnTo>
                      <a:lnTo>
                        <a:pt x="664" y="404"/>
                      </a:lnTo>
                      <a:lnTo>
                        <a:pt x="664" y="407"/>
                      </a:lnTo>
                      <a:lnTo>
                        <a:pt x="664" y="410"/>
                      </a:lnTo>
                      <a:lnTo>
                        <a:pt x="662" y="414"/>
                      </a:lnTo>
                      <a:lnTo>
                        <a:pt x="660" y="415"/>
                      </a:lnTo>
                      <a:lnTo>
                        <a:pt x="658" y="417"/>
                      </a:lnTo>
                      <a:lnTo>
                        <a:pt x="655" y="418"/>
                      </a:lnTo>
                      <a:lnTo>
                        <a:pt x="651" y="420"/>
                      </a:lnTo>
                      <a:lnTo>
                        <a:pt x="648" y="423"/>
                      </a:lnTo>
                      <a:lnTo>
                        <a:pt x="644" y="423"/>
                      </a:lnTo>
                      <a:lnTo>
                        <a:pt x="642" y="425"/>
                      </a:lnTo>
                      <a:lnTo>
                        <a:pt x="641" y="426"/>
                      </a:lnTo>
                      <a:lnTo>
                        <a:pt x="639" y="429"/>
                      </a:lnTo>
                      <a:lnTo>
                        <a:pt x="637" y="432"/>
                      </a:lnTo>
                      <a:lnTo>
                        <a:pt x="637" y="435"/>
                      </a:lnTo>
                      <a:lnTo>
                        <a:pt x="635" y="439"/>
                      </a:lnTo>
                      <a:lnTo>
                        <a:pt x="633" y="443"/>
                      </a:lnTo>
                      <a:lnTo>
                        <a:pt x="632" y="446"/>
                      </a:lnTo>
                      <a:lnTo>
                        <a:pt x="632" y="453"/>
                      </a:lnTo>
                      <a:lnTo>
                        <a:pt x="630" y="457"/>
                      </a:lnTo>
                      <a:lnTo>
                        <a:pt x="630" y="464"/>
                      </a:lnTo>
                      <a:lnTo>
                        <a:pt x="628" y="470"/>
                      </a:lnTo>
                      <a:lnTo>
                        <a:pt x="628" y="478"/>
                      </a:lnTo>
                      <a:lnTo>
                        <a:pt x="626" y="484"/>
                      </a:lnTo>
                      <a:lnTo>
                        <a:pt x="626" y="493"/>
                      </a:lnTo>
                      <a:lnTo>
                        <a:pt x="625" y="511"/>
                      </a:lnTo>
                      <a:lnTo>
                        <a:pt x="623" y="529"/>
                      </a:lnTo>
                      <a:lnTo>
                        <a:pt x="621" y="550"/>
                      </a:lnTo>
                      <a:lnTo>
                        <a:pt x="619" y="570"/>
                      </a:lnTo>
                      <a:lnTo>
                        <a:pt x="616" y="590"/>
                      </a:lnTo>
                      <a:lnTo>
                        <a:pt x="614" y="612"/>
                      </a:lnTo>
                      <a:lnTo>
                        <a:pt x="610" y="636"/>
                      </a:lnTo>
                      <a:lnTo>
                        <a:pt x="605" y="661"/>
                      </a:lnTo>
                      <a:lnTo>
                        <a:pt x="603" y="672"/>
                      </a:lnTo>
                      <a:lnTo>
                        <a:pt x="600" y="684"/>
                      </a:lnTo>
                      <a:lnTo>
                        <a:pt x="598" y="695"/>
                      </a:lnTo>
                      <a:lnTo>
                        <a:pt x="594" y="706"/>
                      </a:lnTo>
                      <a:lnTo>
                        <a:pt x="591" y="717"/>
                      </a:lnTo>
                      <a:lnTo>
                        <a:pt x="587" y="727"/>
                      </a:lnTo>
                      <a:lnTo>
                        <a:pt x="584" y="736"/>
                      </a:lnTo>
                      <a:lnTo>
                        <a:pt x="580" y="745"/>
                      </a:lnTo>
                      <a:lnTo>
                        <a:pt x="576" y="755"/>
                      </a:lnTo>
                      <a:lnTo>
                        <a:pt x="571" y="763"/>
                      </a:lnTo>
                      <a:lnTo>
                        <a:pt x="567" y="772"/>
                      </a:lnTo>
                      <a:lnTo>
                        <a:pt x="562" y="778"/>
                      </a:lnTo>
                      <a:lnTo>
                        <a:pt x="559" y="786"/>
                      </a:lnTo>
                      <a:lnTo>
                        <a:pt x="553" y="792"/>
                      </a:lnTo>
                      <a:lnTo>
                        <a:pt x="548" y="800"/>
                      </a:lnTo>
                      <a:lnTo>
                        <a:pt x="542" y="805"/>
                      </a:lnTo>
                      <a:lnTo>
                        <a:pt x="537" y="811"/>
                      </a:lnTo>
                      <a:lnTo>
                        <a:pt x="532" y="816"/>
                      </a:lnTo>
                      <a:lnTo>
                        <a:pt x="526" y="820"/>
                      </a:lnTo>
                      <a:lnTo>
                        <a:pt x="523" y="825"/>
                      </a:lnTo>
                      <a:lnTo>
                        <a:pt x="517" y="830"/>
                      </a:lnTo>
                      <a:lnTo>
                        <a:pt x="514" y="833"/>
                      </a:lnTo>
                      <a:lnTo>
                        <a:pt x="507" y="839"/>
                      </a:lnTo>
                      <a:lnTo>
                        <a:pt x="501" y="844"/>
                      </a:lnTo>
                      <a:lnTo>
                        <a:pt x="496" y="847"/>
                      </a:lnTo>
                      <a:lnTo>
                        <a:pt x="491" y="849"/>
                      </a:lnTo>
                      <a:lnTo>
                        <a:pt x="487" y="850"/>
                      </a:lnTo>
                      <a:lnTo>
                        <a:pt x="484" y="847"/>
                      </a:lnTo>
                      <a:lnTo>
                        <a:pt x="480" y="846"/>
                      </a:lnTo>
                      <a:lnTo>
                        <a:pt x="476" y="842"/>
                      </a:lnTo>
                      <a:lnTo>
                        <a:pt x="475" y="839"/>
                      </a:lnTo>
                      <a:lnTo>
                        <a:pt x="473" y="835"/>
                      </a:lnTo>
                      <a:lnTo>
                        <a:pt x="471" y="830"/>
                      </a:lnTo>
                      <a:lnTo>
                        <a:pt x="471" y="825"/>
                      </a:lnTo>
                      <a:lnTo>
                        <a:pt x="471" y="819"/>
                      </a:lnTo>
                      <a:lnTo>
                        <a:pt x="469" y="811"/>
                      </a:lnTo>
                      <a:lnTo>
                        <a:pt x="466" y="802"/>
                      </a:lnTo>
                      <a:lnTo>
                        <a:pt x="460" y="794"/>
                      </a:lnTo>
                      <a:lnTo>
                        <a:pt x="455" y="784"/>
                      </a:lnTo>
                      <a:lnTo>
                        <a:pt x="448" y="777"/>
                      </a:lnTo>
                      <a:lnTo>
                        <a:pt x="441" y="767"/>
                      </a:lnTo>
                      <a:lnTo>
                        <a:pt x="430" y="758"/>
                      </a:lnTo>
                      <a:lnTo>
                        <a:pt x="421" y="748"/>
                      </a:lnTo>
                      <a:lnTo>
                        <a:pt x="421" y="7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70"/>
                <p:cNvSpPr/>
                <p:nvPr/>
              </p:nvSpPr>
              <p:spPr bwMode="auto">
                <a:xfrm>
                  <a:off x="5529263" y="1443038"/>
                  <a:ext cx="88900" cy="71437"/>
                </a:xfrm>
                <a:custGeom>
                  <a:avLst/>
                  <a:gdLst>
                    <a:gd name="T0" fmla="*/ 3 w 112"/>
                    <a:gd name="T1" fmla="*/ 9 h 89"/>
                    <a:gd name="T2" fmla="*/ 5 w 112"/>
                    <a:gd name="T3" fmla="*/ 7 h 89"/>
                    <a:gd name="T4" fmla="*/ 8 w 112"/>
                    <a:gd name="T5" fmla="*/ 6 h 89"/>
                    <a:gd name="T6" fmla="*/ 14 w 112"/>
                    <a:gd name="T7" fmla="*/ 4 h 89"/>
                    <a:gd name="T8" fmla="*/ 17 w 112"/>
                    <a:gd name="T9" fmla="*/ 3 h 89"/>
                    <a:gd name="T10" fmla="*/ 25 w 112"/>
                    <a:gd name="T11" fmla="*/ 1 h 89"/>
                    <a:gd name="T12" fmla="*/ 30 w 112"/>
                    <a:gd name="T13" fmla="*/ 0 h 89"/>
                    <a:gd name="T14" fmla="*/ 37 w 112"/>
                    <a:gd name="T15" fmla="*/ 0 h 89"/>
                    <a:gd name="T16" fmla="*/ 46 w 112"/>
                    <a:gd name="T17" fmla="*/ 0 h 89"/>
                    <a:gd name="T18" fmla="*/ 53 w 112"/>
                    <a:gd name="T19" fmla="*/ 0 h 89"/>
                    <a:gd name="T20" fmla="*/ 60 w 112"/>
                    <a:gd name="T21" fmla="*/ 0 h 89"/>
                    <a:gd name="T22" fmla="*/ 67 w 112"/>
                    <a:gd name="T23" fmla="*/ 1 h 89"/>
                    <a:gd name="T24" fmla="*/ 75 w 112"/>
                    <a:gd name="T25" fmla="*/ 3 h 89"/>
                    <a:gd name="T26" fmla="*/ 80 w 112"/>
                    <a:gd name="T27" fmla="*/ 6 h 89"/>
                    <a:gd name="T28" fmla="*/ 85 w 112"/>
                    <a:gd name="T29" fmla="*/ 9 h 89"/>
                    <a:gd name="T30" fmla="*/ 91 w 112"/>
                    <a:gd name="T31" fmla="*/ 12 h 89"/>
                    <a:gd name="T32" fmla="*/ 96 w 112"/>
                    <a:gd name="T33" fmla="*/ 17 h 89"/>
                    <a:gd name="T34" fmla="*/ 99 w 112"/>
                    <a:gd name="T35" fmla="*/ 21 h 89"/>
                    <a:gd name="T36" fmla="*/ 103 w 112"/>
                    <a:gd name="T37" fmla="*/ 28 h 89"/>
                    <a:gd name="T38" fmla="*/ 107 w 112"/>
                    <a:gd name="T39" fmla="*/ 32 h 89"/>
                    <a:gd name="T40" fmla="*/ 108 w 112"/>
                    <a:gd name="T41" fmla="*/ 37 h 89"/>
                    <a:gd name="T42" fmla="*/ 110 w 112"/>
                    <a:gd name="T43" fmla="*/ 42 h 89"/>
                    <a:gd name="T44" fmla="*/ 112 w 112"/>
                    <a:gd name="T45" fmla="*/ 46 h 89"/>
                    <a:gd name="T46" fmla="*/ 112 w 112"/>
                    <a:gd name="T47" fmla="*/ 51 h 89"/>
                    <a:gd name="T48" fmla="*/ 112 w 112"/>
                    <a:gd name="T49" fmla="*/ 57 h 89"/>
                    <a:gd name="T50" fmla="*/ 112 w 112"/>
                    <a:gd name="T51" fmla="*/ 64 h 89"/>
                    <a:gd name="T52" fmla="*/ 112 w 112"/>
                    <a:gd name="T53" fmla="*/ 68 h 89"/>
                    <a:gd name="T54" fmla="*/ 112 w 112"/>
                    <a:gd name="T55" fmla="*/ 73 h 89"/>
                    <a:gd name="T56" fmla="*/ 112 w 112"/>
                    <a:gd name="T57" fmla="*/ 78 h 89"/>
                    <a:gd name="T58" fmla="*/ 112 w 112"/>
                    <a:gd name="T59" fmla="*/ 81 h 89"/>
                    <a:gd name="T60" fmla="*/ 110 w 112"/>
                    <a:gd name="T61" fmla="*/ 84 h 89"/>
                    <a:gd name="T62" fmla="*/ 110 w 112"/>
                    <a:gd name="T63" fmla="*/ 86 h 89"/>
                    <a:gd name="T64" fmla="*/ 108 w 112"/>
                    <a:gd name="T65" fmla="*/ 87 h 89"/>
                    <a:gd name="T66" fmla="*/ 108 w 112"/>
                    <a:gd name="T67" fmla="*/ 89 h 89"/>
                    <a:gd name="T68" fmla="*/ 107 w 112"/>
                    <a:gd name="T69" fmla="*/ 89 h 89"/>
                    <a:gd name="T70" fmla="*/ 103 w 112"/>
                    <a:gd name="T71" fmla="*/ 87 h 89"/>
                    <a:gd name="T72" fmla="*/ 98 w 112"/>
                    <a:gd name="T73" fmla="*/ 86 h 89"/>
                    <a:gd name="T74" fmla="*/ 91 w 112"/>
                    <a:gd name="T75" fmla="*/ 82 h 89"/>
                    <a:gd name="T76" fmla="*/ 82 w 112"/>
                    <a:gd name="T77" fmla="*/ 78 h 89"/>
                    <a:gd name="T78" fmla="*/ 73 w 112"/>
                    <a:gd name="T79" fmla="*/ 72 h 89"/>
                    <a:gd name="T80" fmla="*/ 62 w 112"/>
                    <a:gd name="T81" fmla="*/ 65 h 89"/>
                    <a:gd name="T82" fmla="*/ 50 w 112"/>
                    <a:gd name="T83" fmla="*/ 57 h 89"/>
                    <a:gd name="T84" fmla="*/ 39 w 112"/>
                    <a:gd name="T85" fmla="*/ 50 h 89"/>
                    <a:gd name="T86" fmla="*/ 28 w 112"/>
                    <a:gd name="T87" fmla="*/ 42 h 89"/>
                    <a:gd name="T88" fmla="*/ 19 w 112"/>
                    <a:gd name="T89" fmla="*/ 36 h 89"/>
                    <a:gd name="T90" fmla="*/ 12 w 112"/>
                    <a:gd name="T91" fmla="*/ 31 h 89"/>
                    <a:gd name="T92" fmla="*/ 7 w 112"/>
                    <a:gd name="T93" fmla="*/ 26 h 89"/>
                    <a:gd name="T94" fmla="*/ 3 w 112"/>
                    <a:gd name="T95" fmla="*/ 21 h 89"/>
                    <a:gd name="T96" fmla="*/ 0 w 112"/>
                    <a:gd name="T97" fmla="*/ 20 h 89"/>
                    <a:gd name="T98" fmla="*/ 0 w 112"/>
                    <a:gd name="T99" fmla="*/ 17 h 89"/>
                    <a:gd name="T100" fmla="*/ 0 w 112"/>
                    <a:gd name="T101" fmla="*/ 15 h 89"/>
                    <a:gd name="T102" fmla="*/ 0 w 112"/>
                    <a:gd name="T103" fmla="*/ 15 h 89"/>
                    <a:gd name="T104" fmla="*/ 0 w 112"/>
                    <a:gd name="T105" fmla="*/ 12 h 89"/>
                    <a:gd name="T106" fmla="*/ 1 w 112"/>
                    <a:gd name="T107" fmla="*/ 10 h 89"/>
                    <a:gd name="T108" fmla="*/ 1 w 112"/>
                    <a:gd name="T109" fmla="*/ 10 h 89"/>
                    <a:gd name="T110" fmla="*/ 3 w 112"/>
                    <a:gd name="T111" fmla="*/ 9 h 89"/>
                    <a:gd name="T112" fmla="*/ 3 w 112"/>
                    <a:gd name="T113" fmla="*/ 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12" h="89">
                      <a:moveTo>
                        <a:pt x="3" y="9"/>
                      </a:moveTo>
                      <a:lnTo>
                        <a:pt x="5" y="7"/>
                      </a:lnTo>
                      <a:lnTo>
                        <a:pt x="8" y="6"/>
                      </a:lnTo>
                      <a:lnTo>
                        <a:pt x="14" y="4"/>
                      </a:lnTo>
                      <a:lnTo>
                        <a:pt x="17" y="3"/>
                      </a:lnTo>
                      <a:lnTo>
                        <a:pt x="25" y="1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6" y="0"/>
                      </a:lnTo>
                      <a:lnTo>
                        <a:pt x="53" y="0"/>
                      </a:lnTo>
                      <a:lnTo>
                        <a:pt x="60" y="0"/>
                      </a:lnTo>
                      <a:lnTo>
                        <a:pt x="67" y="1"/>
                      </a:lnTo>
                      <a:lnTo>
                        <a:pt x="75" y="3"/>
                      </a:lnTo>
                      <a:lnTo>
                        <a:pt x="80" y="6"/>
                      </a:lnTo>
                      <a:lnTo>
                        <a:pt x="85" y="9"/>
                      </a:lnTo>
                      <a:lnTo>
                        <a:pt x="91" y="12"/>
                      </a:lnTo>
                      <a:lnTo>
                        <a:pt x="96" y="17"/>
                      </a:lnTo>
                      <a:lnTo>
                        <a:pt x="99" y="21"/>
                      </a:lnTo>
                      <a:lnTo>
                        <a:pt x="103" y="28"/>
                      </a:lnTo>
                      <a:lnTo>
                        <a:pt x="107" y="32"/>
                      </a:lnTo>
                      <a:lnTo>
                        <a:pt x="108" y="37"/>
                      </a:lnTo>
                      <a:lnTo>
                        <a:pt x="110" y="42"/>
                      </a:lnTo>
                      <a:lnTo>
                        <a:pt x="112" y="46"/>
                      </a:lnTo>
                      <a:lnTo>
                        <a:pt x="112" y="51"/>
                      </a:lnTo>
                      <a:lnTo>
                        <a:pt x="112" y="57"/>
                      </a:lnTo>
                      <a:lnTo>
                        <a:pt x="112" y="64"/>
                      </a:lnTo>
                      <a:lnTo>
                        <a:pt x="112" y="68"/>
                      </a:lnTo>
                      <a:lnTo>
                        <a:pt x="112" y="73"/>
                      </a:lnTo>
                      <a:lnTo>
                        <a:pt x="112" y="78"/>
                      </a:lnTo>
                      <a:lnTo>
                        <a:pt x="112" y="81"/>
                      </a:lnTo>
                      <a:lnTo>
                        <a:pt x="110" y="84"/>
                      </a:lnTo>
                      <a:lnTo>
                        <a:pt x="110" y="86"/>
                      </a:lnTo>
                      <a:lnTo>
                        <a:pt x="108" y="87"/>
                      </a:lnTo>
                      <a:lnTo>
                        <a:pt x="108" y="89"/>
                      </a:lnTo>
                      <a:lnTo>
                        <a:pt x="107" y="89"/>
                      </a:lnTo>
                      <a:lnTo>
                        <a:pt x="103" y="87"/>
                      </a:lnTo>
                      <a:lnTo>
                        <a:pt x="98" y="86"/>
                      </a:lnTo>
                      <a:lnTo>
                        <a:pt x="91" y="82"/>
                      </a:lnTo>
                      <a:lnTo>
                        <a:pt x="82" y="78"/>
                      </a:lnTo>
                      <a:lnTo>
                        <a:pt x="73" y="72"/>
                      </a:lnTo>
                      <a:lnTo>
                        <a:pt x="62" y="65"/>
                      </a:lnTo>
                      <a:lnTo>
                        <a:pt x="50" y="57"/>
                      </a:lnTo>
                      <a:lnTo>
                        <a:pt x="39" y="50"/>
                      </a:lnTo>
                      <a:lnTo>
                        <a:pt x="28" y="42"/>
                      </a:lnTo>
                      <a:lnTo>
                        <a:pt x="19" y="36"/>
                      </a:lnTo>
                      <a:lnTo>
                        <a:pt x="12" y="31"/>
                      </a:lnTo>
                      <a:lnTo>
                        <a:pt x="7" y="26"/>
                      </a:lnTo>
                      <a:lnTo>
                        <a:pt x="3" y="21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3" y="9"/>
                      </a:lnTo>
                      <a:lnTo>
                        <a:pt x="3" y="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72"/>
                <p:cNvSpPr/>
                <p:nvPr/>
              </p:nvSpPr>
              <p:spPr bwMode="auto">
                <a:xfrm>
                  <a:off x="5448301" y="1314450"/>
                  <a:ext cx="311150" cy="322262"/>
                </a:xfrm>
                <a:custGeom>
                  <a:avLst/>
                  <a:gdLst>
                    <a:gd name="T0" fmla="*/ 193 w 391"/>
                    <a:gd name="T1" fmla="*/ 310 h 405"/>
                    <a:gd name="T2" fmla="*/ 184 w 391"/>
                    <a:gd name="T3" fmla="*/ 297 h 405"/>
                    <a:gd name="T4" fmla="*/ 191 w 391"/>
                    <a:gd name="T5" fmla="*/ 296 h 405"/>
                    <a:gd name="T6" fmla="*/ 218 w 391"/>
                    <a:gd name="T7" fmla="*/ 302 h 405"/>
                    <a:gd name="T8" fmla="*/ 251 w 391"/>
                    <a:gd name="T9" fmla="*/ 307 h 405"/>
                    <a:gd name="T10" fmla="*/ 271 w 391"/>
                    <a:gd name="T11" fmla="*/ 302 h 405"/>
                    <a:gd name="T12" fmla="*/ 276 w 391"/>
                    <a:gd name="T13" fmla="*/ 292 h 405"/>
                    <a:gd name="T14" fmla="*/ 280 w 391"/>
                    <a:gd name="T15" fmla="*/ 274 h 405"/>
                    <a:gd name="T16" fmla="*/ 285 w 391"/>
                    <a:gd name="T17" fmla="*/ 242 h 405"/>
                    <a:gd name="T18" fmla="*/ 289 w 391"/>
                    <a:gd name="T19" fmla="*/ 202 h 405"/>
                    <a:gd name="T20" fmla="*/ 293 w 391"/>
                    <a:gd name="T21" fmla="*/ 155 h 405"/>
                    <a:gd name="T22" fmla="*/ 294 w 391"/>
                    <a:gd name="T23" fmla="*/ 120 h 405"/>
                    <a:gd name="T24" fmla="*/ 293 w 391"/>
                    <a:gd name="T25" fmla="*/ 95 h 405"/>
                    <a:gd name="T26" fmla="*/ 291 w 391"/>
                    <a:gd name="T27" fmla="*/ 81 h 405"/>
                    <a:gd name="T28" fmla="*/ 276 w 391"/>
                    <a:gd name="T29" fmla="*/ 70 h 405"/>
                    <a:gd name="T30" fmla="*/ 268 w 391"/>
                    <a:gd name="T31" fmla="*/ 70 h 405"/>
                    <a:gd name="T32" fmla="*/ 257 w 391"/>
                    <a:gd name="T33" fmla="*/ 72 h 405"/>
                    <a:gd name="T34" fmla="*/ 237 w 391"/>
                    <a:gd name="T35" fmla="*/ 73 h 405"/>
                    <a:gd name="T36" fmla="*/ 212 w 391"/>
                    <a:gd name="T37" fmla="*/ 76 h 405"/>
                    <a:gd name="T38" fmla="*/ 178 w 391"/>
                    <a:gd name="T39" fmla="*/ 81 h 405"/>
                    <a:gd name="T40" fmla="*/ 137 w 391"/>
                    <a:gd name="T41" fmla="*/ 87 h 405"/>
                    <a:gd name="T42" fmla="*/ 89 w 391"/>
                    <a:gd name="T43" fmla="*/ 94 h 405"/>
                    <a:gd name="T44" fmla="*/ 32 w 391"/>
                    <a:gd name="T45" fmla="*/ 102 h 405"/>
                    <a:gd name="T46" fmla="*/ 0 w 391"/>
                    <a:gd name="T47" fmla="*/ 70 h 405"/>
                    <a:gd name="T48" fmla="*/ 85 w 391"/>
                    <a:gd name="T49" fmla="*/ 64 h 405"/>
                    <a:gd name="T50" fmla="*/ 177 w 391"/>
                    <a:gd name="T51" fmla="*/ 48 h 405"/>
                    <a:gd name="T52" fmla="*/ 219 w 391"/>
                    <a:gd name="T53" fmla="*/ 37 h 405"/>
                    <a:gd name="T54" fmla="*/ 251 w 391"/>
                    <a:gd name="T55" fmla="*/ 28 h 405"/>
                    <a:gd name="T56" fmla="*/ 273 w 391"/>
                    <a:gd name="T57" fmla="*/ 20 h 405"/>
                    <a:gd name="T58" fmla="*/ 282 w 391"/>
                    <a:gd name="T59" fmla="*/ 12 h 405"/>
                    <a:gd name="T60" fmla="*/ 291 w 391"/>
                    <a:gd name="T61" fmla="*/ 3 h 405"/>
                    <a:gd name="T62" fmla="*/ 307 w 391"/>
                    <a:gd name="T63" fmla="*/ 0 h 405"/>
                    <a:gd name="T64" fmla="*/ 326 w 391"/>
                    <a:gd name="T65" fmla="*/ 3 h 405"/>
                    <a:gd name="T66" fmla="*/ 359 w 391"/>
                    <a:gd name="T67" fmla="*/ 17 h 405"/>
                    <a:gd name="T68" fmla="*/ 382 w 391"/>
                    <a:gd name="T69" fmla="*/ 36 h 405"/>
                    <a:gd name="T70" fmla="*/ 391 w 391"/>
                    <a:gd name="T71" fmla="*/ 48 h 405"/>
                    <a:gd name="T72" fmla="*/ 378 w 391"/>
                    <a:gd name="T73" fmla="*/ 70 h 405"/>
                    <a:gd name="T74" fmla="*/ 369 w 391"/>
                    <a:gd name="T75" fmla="*/ 91 h 405"/>
                    <a:gd name="T76" fmla="*/ 366 w 391"/>
                    <a:gd name="T77" fmla="*/ 123 h 405"/>
                    <a:gd name="T78" fmla="*/ 360 w 391"/>
                    <a:gd name="T79" fmla="*/ 173 h 405"/>
                    <a:gd name="T80" fmla="*/ 355 w 391"/>
                    <a:gd name="T81" fmla="*/ 225 h 405"/>
                    <a:gd name="T82" fmla="*/ 351 w 391"/>
                    <a:gd name="T83" fmla="*/ 267 h 405"/>
                    <a:gd name="T84" fmla="*/ 344 w 391"/>
                    <a:gd name="T85" fmla="*/ 303 h 405"/>
                    <a:gd name="T86" fmla="*/ 335 w 391"/>
                    <a:gd name="T87" fmla="*/ 333 h 405"/>
                    <a:gd name="T88" fmla="*/ 323 w 391"/>
                    <a:gd name="T89" fmla="*/ 357 h 405"/>
                    <a:gd name="T90" fmla="*/ 301 w 391"/>
                    <a:gd name="T91" fmla="*/ 383 h 405"/>
                    <a:gd name="T92" fmla="*/ 280 w 391"/>
                    <a:gd name="T93" fmla="*/ 402 h 405"/>
                    <a:gd name="T94" fmla="*/ 266 w 391"/>
                    <a:gd name="T95" fmla="*/ 405 h 405"/>
                    <a:gd name="T96" fmla="*/ 251 w 391"/>
                    <a:gd name="T97" fmla="*/ 394 h 405"/>
                    <a:gd name="T98" fmla="*/ 244 w 391"/>
                    <a:gd name="T99" fmla="*/ 372 h 405"/>
                    <a:gd name="T100" fmla="*/ 225 w 391"/>
                    <a:gd name="T101" fmla="*/ 346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91" h="405">
                      <a:moveTo>
                        <a:pt x="210" y="330"/>
                      </a:moveTo>
                      <a:lnTo>
                        <a:pt x="203" y="322"/>
                      </a:lnTo>
                      <a:lnTo>
                        <a:pt x="198" y="316"/>
                      </a:lnTo>
                      <a:lnTo>
                        <a:pt x="193" y="310"/>
                      </a:lnTo>
                      <a:lnTo>
                        <a:pt x="189" y="305"/>
                      </a:lnTo>
                      <a:lnTo>
                        <a:pt x="185" y="302"/>
                      </a:lnTo>
                      <a:lnTo>
                        <a:pt x="185" y="299"/>
                      </a:lnTo>
                      <a:lnTo>
                        <a:pt x="184" y="297"/>
                      </a:lnTo>
                      <a:lnTo>
                        <a:pt x="185" y="294"/>
                      </a:lnTo>
                      <a:lnTo>
                        <a:pt x="185" y="296"/>
                      </a:lnTo>
                      <a:lnTo>
                        <a:pt x="187" y="296"/>
                      </a:lnTo>
                      <a:lnTo>
                        <a:pt x="191" y="296"/>
                      </a:lnTo>
                      <a:lnTo>
                        <a:pt x="196" y="297"/>
                      </a:lnTo>
                      <a:lnTo>
                        <a:pt x="201" y="299"/>
                      </a:lnTo>
                      <a:lnTo>
                        <a:pt x="209" y="300"/>
                      </a:lnTo>
                      <a:lnTo>
                        <a:pt x="218" y="302"/>
                      </a:lnTo>
                      <a:lnTo>
                        <a:pt x="228" y="303"/>
                      </a:lnTo>
                      <a:lnTo>
                        <a:pt x="237" y="305"/>
                      </a:lnTo>
                      <a:lnTo>
                        <a:pt x="244" y="307"/>
                      </a:lnTo>
                      <a:lnTo>
                        <a:pt x="251" y="307"/>
                      </a:lnTo>
                      <a:lnTo>
                        <a:pt x="259" y="307"/>
                      </a:lnTo>
                      <a:lnTo>
                        <a:pt x="264" y="305"/>
                      </a:lnTo>
                      <a:lnTo>
                        <a:pt x="268" y="303"/>
                      </a:lnTo>
                      <a:lnTo>
                        <a:pt x="271" y="302"/>
                      </a:lnTo>
                      <a:lnTo>
                        <a:pt x="273" y="299"/>
                      </a:lnTo>
                      <a:lnTo>
                        <a:pt x="275" y="297"/>
                      </a:lnTo>
                      <a:lnTo>
                        <a:pt x="275" y="296"/>
                      </a:lnTo>
                      <a:lnTo>
                        <a:pt x="276" y="292"/>
                      </a:lnTo>
                      <a:lnTo>
                        <a:pt x="278" y="289"/>
                      </a:lnTo>
                      <a:lnTo>
                        <a:pt x="278" y="285"/>
                      </a:lnTo>
                      <a:lnTo>
                        <a:pt x="280" y="280"/>
                      </a:lnTo>
                      <a:lnTo>
                        <a:pt x="280" y="274"/>
                      </a:lnTo>
                      <a:lnTo>
                        <a:pt x="282" y="267"/>
                      </a:lnTo>
                      <a:lnTo>
                        <a:pt x="284" y="260"/>
                      </a:lnTo>
                      <a:lnTo>
                        <a:pt x="284" y="252"/>
                      </a:lnTo>
                      <a:lnTo>
                        <a:pt x="285" y="242"/>
                      </a:lnTo>
                      <a:lnTo>
                        <a:pt x="287" y="233"/>
                      </a:lnTo>
                      <a:lnTo>
                        <a:pt x="287" y="224"/>
                      </a:lnTo>
                      <a:lnTo>
                        <a:pt x="289" y="213"/>
                      </a:lnTo>
                      <a:lnTo>
                        <a:pt x="289" y="202"/>
                      </a:lnTo>
                      <a:lnTo>
                        <a:pt x="291" y="189"/>
                      </a:lnTo>
                      <a:lnTo>
                        <a:pt x="291" y="177"/>
                      </a:lnTo>
                      <a:lnTo>
                        <a:pt x="293" y="166"/>
                      </a:lnTo>
                      <a:lnTo>
                        <a:pt x="293" y="155"/>
                      </a:lnTo>
                      <a:lnTo>
                        <a:pt x="293" y="145"/>
                      </a:lnTo>
                      <a:lnTo>
                        <a:pt x="293" y="136"/>
                      </a:lnTo>
                      <a:lnTo>
                        <a:pt x="293" y="128"/>
                      </a:lnTo>
                      <a:lnTo>
                        <a:pt x="294" y="120"/>
                      </a:lnTo>
                      <a:lnTo>
                        <a:pt x="294" y="112"/>
                      </a:lnTo>
                      <a:lnTo>
                        <a:pt x="294" y="106"/>
                      </a:lnTo>
                      <a:lnTo>
                        <a:pt x="293" y="100"/>
                      </a:lnTo>
                      <a:lnTo>
                        <a:pt x="293" y="95"/>
                      </a:lnTo>
                      <a:lnTo>
                        <a:pt x="293" y="91"/>
                      </a:lnTo>
                      <a:lnTo>
                        <a:pt x="293" y="86"/>
                      </a:lnTo>
                      <a:lnTo>
                        <a:pt x="293" y="83"/>
                      </a:lnTo>
                      <a:lnTo>
                        <a:pt x="291" y="81"/>
                      </a:lnTo>
                      <a:lnTo>
                        <a:pt x="291" y="78"/>
                      </a:lnTo>
                      <a:lnTo>
                        <a:pt x="287" y="75"/>
                      </a:lnTo>
                      <a:lnTo>
                        <a:pt x="282" y="73"/>
                      </a:lnTo>
                      <a:lnTo>
                        <a:pt x="276" y="70"/>
                      </a:lnTo>
                      <a:lnTo>
                        <a:pt x="273" y="70"/>
                      </a:lnTo>
                      <a:lnTo>
                        <a:pt x="269" y="70"/>
                      </a:lnTo>
                      <a:lnTo>
                        <a:pt x="268" y="70"/>
                      </a:lnTo>
                      <a:lnTo>
                        <a:pt x="268" y="70"/>
                      </a:lnTo>
                      <a:lnTo>
                        <a:pt x="266" y="70"/>
                      </a:lnTo>
                      <a:lnTo>
                        <a:pt x="262" y="70"/>
                      </a:lnTo>
                      <a:lnTo>
                        <a:pt x="260" y="70"/>
                      </a:lnTo>
                      <a:lnTo>
                        <a:pt x="257" y="72"/>
                      </a:lnTo>
                      <a:lnTo>
                        <a:pt x="253" y="72"/>
                      </a:lnTo>
                      <a:lnTo>
                        <a:pt x="248" y="72"/>
                      </a:lnTo>
                      <a:lnTo>
                        <a:pt x="243" y="73"/>
                      </a:lnTo>
                      <a:lnTo>
                        <a:pt x="237" y="73"/>
                      </a:lnTo>
                      <a:lnTo>
                        <a:pt x="232" y="75"/>
                      </a:lnTo>
                      <a:lnTo>
                        <a:pt x="226" y="75"/>
                      </a:lnTo>
                      <a:lnTo>
                        <a:pt x="219" y="76"/>
                      </a:lnTo>
                      <a:lnTo>
                        <a:pt x="212" y="76"/>
                      </a:lnTo>
                      <a:lnTo>
                        <a:pt x="205" y="78"/>
                      </a:lnTo>
                      <a:lnTo>
                        <a:pt x="196" y="80"/>
                      </a:lnTo>
                      <a:lnTo>
                        <a:pt x="187" y="80"/>
                      </a:lnTo>
                      <a:lnTo>
                        <a:pt x="178" y="81"/>
                      </a:lnTo>
                      <a:lnTo>
                        <a:pt x="169" y="83"/>
                      </a:lnTo>
                      <a:lnTo>
                        <a:pt x="159" y="84"/>
                      </a:lnTo>
                      <a:lnTo>
                        <a:pt x="148" y="86"/>
                      </a:lnTo>
                      <a:lnTo>
                        <a:pt x="137" y="87"/>
                      </a:lnTo>
                      <a:lnTo>
                        <a:pt x="127" y="89"/>
                      </a:lnTo>
                      <a:lnTo>
                        <a:pt x="114" y="91"/>
                      </a:lnTo>
                      <a:lnTo>
                        <a:pt x="102" y="92"/>
                      </a:lnTo>
                      <a:lnTo>
                        <a:pt x="89" y="94"/>
                      </a:lnTo>
                      <a:lnTo>
                        <a:pt x="75" y="95"/>
                      </a:lnTo>
                      <a:lnTo>
                        <a:pt x="60" y="97"/>
                      </a:lnTo>
                      <a:lnTo>
                        <a:pt x="46" y="100"/>
                      </a:lnTo>
                      <a:lnTo>
                        <a:pt x="32" y="102"/>
                      </a:lnTo>
                      <a:lnTo>
                        <a:pt x="16" y="103"/>
                      </a:lnTo>
                      <a:lnTo>
                        <a:pt x="0" y="105"/>
                      </a:lnTo>
                      <a:lnTo>
                        <a:pt x="0" y="87"/>
                      </a:lnTo>
                      <a:lnTo>
                        <a:pt x="0" y="70"/>
                      </a:lnTo>
                      <a:lnTo>
                        <a:pt x="21" y="70"/>
                      </a:lnTo>
                      <a:lnTo>
                        <a:pt x="43" y="69"/>
                      </a:lnTo>
                      <a:lnTo>
                        <a:pt x="64" y="67"/>
                      </a:lnTo>
                      <a:lnTo>
                        <a:pt x="85" y="64"/>
                      </a:lnTo>
                      <a:lnTo>
                        <a:pt x="107" y="61"/>
                      </a:lnTo>
                      <a:lnTo>
                        <a:pt x="130" y="58"/>
                      </a:lnTo>
                      <a:lnTo>
                        <a:pt x="153" y="53"/>
                      </a:lnTo>
                      <a:lnTo>
                        <a:pt x="177" y="48"/>
                      </a:lnTo>
                      <a:lnTo>
                        <a:pt x="189" y="45"/>
                      </a:lnTo>
                      <a:lnTo>
                        <a:pt x="200" y="44"/>
                      </a:lnTo>
                      <a:lnTo>
                        <a:pt x="210" y="40"/>
                      </a:lnTo>
                      <a:lnTo>
                        <a:pt x="219" y="37"/>
                      </a:lnTo>
                      <a:lnTo>
                        <a:pt x="228" y="36"/>
                      </a:lnTo>
                      <a:lnTo>
                        <a:pt x="237" y="33"/>
                      </a:lnTo>
                      <a:lnTo>
                        <a:pt x="244" y="31"/>
                      </a:lnTo>
                      <a:lnTo>
                        <a:pt x="251" y="28"/>
                      </a:lnTo>
                      <a:lnTo>
                        <a:pt x="259" y="26"/>
                      </a:lnTo>
                      <a:lnTo>
                        <a:pt x="264" y="25"/>
                      </a:lnTo>
                      <a:lnTo>
                        <a:pt x="269" y="22"/>
                      </a:lnTo>
                      <a:lnTo>
                        <a:pt x="273" y="20"/>
                      </a:lnTo>
                      <a:lnTo>
                        <a:pt x="276" y="19"/>
                      </a:lnTo>
                      <a:lnTo>
                        <a:pt x="278" y="15"/>
                      </a:lnTo>
                      <a:lnTo>
                        <a:pt x="280" y="14"/>
                      </a:lnTo>
                      <a:lnTo>
                        <a:pt x="282" y="12"/>
                      </a:lnTo>
                      <a:lnTo>
                        <a:pt x="284" y="9"/>
                      </a:lnTo>
                      <a:lnTo>
                        <a:pt x="285" y="8"/>
                      </a:lnTo>
                      <a:lnTo>
                        <a:pt x="289" y="4"/>
                      </a:lnTo>
                      <a:lnTo>
                        <a:pt x="291" y="3"/>
                      </a:lnTo>
                      <a:lnTo>
                        <a:pt x="294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0" y="0"/>
                      </a:lnTo>
                      <a:lnTo>
                        <a:pt x="316" y="0"/>
                      </a:lnTo>
                      <a:lnTo>
                        <a:pt x="321" y="1"/>
                      </a:lnTo>
                      <a:lnTo>
                        <a:pt x="326" y="3"/>
                      </a:lnTo>
                      <a:lnTo>
                        <a:pt x="334" y="6"/>
                      </a:lnTo>
                      <a:lnTo>
                        <a:pt x="341" y="9"/>
                      </a:lnTo>
                      <a:lnTo>
                        <a:pt x="348" y="12"/>
                      </a:lnTo>
                      <a:lnTo>
                        <a:pt x="359" y="17"/>
                      </a:lnTo>
                      <a:lnTo>
                        <a:pt x="366" y="22"/>
                      </a:lnTo>
                      <a:lnTo>
                        <a:pt x="371" y="26"/>
                      </a:lnTo>
                      <a:lnTo>
                        <a:pt x="378" y="31"/>
                      </a:lnTo>
                      <a:lnTo>
                        <a:pt x="382" y="36"/>
                      </a:lnTo>
                      <a:lnTo>
                        <a:pt x="385" y="40"/>
                      </a:lnTo>
                      <a:lnTo>
                        <a:pt x="389" y="44"/>
                      </a:lnTo>
                      <a:lnTo>
                        <a:pt x="391" y="45"/>
                      </a:lnTo>
                      <a:lnTo>
                        <a:pt x="391" y="48"/>
                      </a:lnTo>
                      <a:lnTo>
                        <a:pt x="391" y="55"/>
                      </a:lnTo>
                      <a:lnTo>
                        <a:pt x="389" y="61"/>
                      </a:lnTo>
                      <a:lnTo>
                        <a:pt x="384" y="66"/>
                      </a:lnTo>
                      <a:lnTo>
                        <a:pt x="378" y="70"/>
                      </a:lnTo>
                      <a:lnTo>
                        <a:pt x="376" y="73"/>
                      </a:lnTo>
                      <a:lnTo>
                        <a:pt x="373" y="78"/>
                      </a:lnTo>
                      <a:lnTo>
                        <a:pt x="371" y="84"/>
                      </a:lnTo>
                      <a:lnTo>
                        <a:pt x="369" y="91"/>
                      </a:lnTo>
                      <a:lnTo>
                        <a:pt x="368" y="97"/>
                      </a:lnTo>
                      <a:lnTo>
                        <a:pt x="368" y="105"/>
                      </a:lnTo>
                      <a:lnTo>
                        <a:pt x="366" y="114"/>
                      </a:lnTo>
                      <a:lnTo>
                        <a:pt x="366" y="123"/>
                      </a:lnTo>
                      <a:lnTo>
                        <a:pt x="364" y="133"/>
                      </a:lnTo>
                      <a:lnTo>
                        <a:pt x="362" y="145"/>
                      </a:lnTo>
                      <a:lnTo>
                        <a:pt x="362" y="158"/>
                      </a:lnTo>
                      <a:lnTo>
                        <a:pt x="360" y="173"/>
                      </a:lnTo>
                      <a:lnTo>
                        <a:pt x="359" y="189"/>
                      </a:lnTo>
                      <a:lnTo>
                        <a:pt x="357" y="206"/>
                      </a:lnTo>
                      <a:lnTo>
                        <a:pt x="355" y="216"/>
                      </a:lnTo>
                      <a:lnTo>
                        <a:pt x="355" y="225"/>
                      </a:lnTo>
                      <a:lnTo>
                        <a:pt x="355" y="236"/>
                      </a:lnTo>
                      <a:lnTo>
                        <a:pt x="353" y="245"/>
                      </a:lnTo>
                      <a:lnTo>
                        <a:pt x="353" y="256"/>
                      </a:lnTo>
                      <a:lnTo>
                        <a:pt x="351" y="267"/>
                      </a:lnTo>
                      <a:lnTo>
                        <a:pt x="350" y="277"/>
                      </a:lnTo>
                      <a:lnTo>
                        <a:pt x="348" y="286"/>
                      </a:lnTo>
                      <a:lnTo>
                        <a:pt x="348" y="294"/>
                      </a:lnTo>
                      <a:lnTo>
                        <a:pt x="344" y="303"/>
                      </a:lnTo>
                      <a:lnTo>
                        <a:pt x="343" y="311"/>
                      </a:lnTo>
                      <a:lnTo>
                        <a:pt x="341" y="319"/>
                      </a:lnTo>
                      <a:lnTo>
                        <a:pt x="339" y="325"/>
                      </a:lnTo>
                      <a:lnTo>
                        <a:pt x="335" y="333"/>
                      </a:lnTo>
                      <a:lnTo>
                        <a:pt x="332" y="339"/>
                      </a:lnTo>
                      <a:lnTo>
                        <a:pt x="330" y="346"/>
                      </a:lnTo>
                      <a:lnTo>
                        <a:pt x="326" y="350"/>
                      </a:lnTo>
                      <a:lnTo>
                        <a:pt x="323" y="357"/>
                      </a:lnTo>
                      <a:lnTo>
                        <a:pt x="319" y="361"/>
                      </a:lnTo>
                      <a:lnTo>
                        <a:pt x="316" y="366"/>
                      </a:lnTo>
                      <a:lnTo>
                        <a:pt x="309" y="374"/>
                      </a:lnTo>
                      <a:lnTo>
                        <a:pt x="301" y="383"/>
                      </a:lnTo>
                      <a:lnTo>
                        <a:pt x="296" y="389"/>
                      </a:lnTo>
                      <a:lnTo>
                        <a:pt x="291" y="396"/>
                      </a:lnTo>
                      <a:lnTo>
                        <a:pt x="285" y="399"/>
                      </a:lnTo>
                      <a:lnTo>
                        <a:pt x="280" y="402"/>
                      </a:lnTo>
                      <a:lnTo>
                        <a:pt x="276" y="404"/>
                      </a:lnTo>
                      <a:lnTo>
                        <a:pt x="273" y="405"/>
                      </a:lnTo>
                      <a:lnTo>
                        <a:pt x="269" y="405"/>
                      </a:lnTo>
                      <a:lnTo>
                        <a:pt x="266" y="405"/>
                      </a:lnTo>
                      <a:lnTo>
                        <a:pt x="260" y="405"/>
                      </a:lnTo>
                      <a:lnTo>
                        <a:pt x="259" y="402"/>
                      </a:lnTo>
                      <a:lnTo>
                        <a:pt x="255" y="399"/>
                      </a:lnTo>
                      <a:lnTo>
                        <a:pt x="251" y="394"/>
                      </a:lnTo>
                      <a:lnTo>
                        <a:pt x="250" y="389"/>
                      </a:lnTo>
                      <a:lnTo>
                        <a:pt x="248" y="383"/>
                      </a:lnTo>
                      <a:lnTo>
                        <a:pt x="246" y="377"/>
                      </a:lnTo>
                      <a:lnTo>
                        <a:pt x="244" y="372"/>
                      </a:lnTo>
                      <a:lnTo>
                        <a:pt x="241" y="366"/>
                      </a:lnTo>
                      <a:lnTo>
                        <a:pt x="235" y="360"/>
                      </a:lnTo>
                      <a:lnTo>
                        <a:pt x="230" y="353"/>
                      </a:lnTo>
                      <a:lnTo>
                        <a:pt x="225" y="346"/>
                      </a:lnTo>
                      <a:lnTo>
                        <a:pt x="218" y="338"/>
                      </a:lnTo>
                      <a:lnTo>
                        <a:pt x="210" y="330"/>
                      </a:lnTo>
                      <a:lnTo>
                        <a:pt x="210" y="33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0" name="组合 59"/>
            <p:cNvGrpSpPr/>
            <p:nvPr/>
          </p:nvGrpSpPr>
          <p:grpSpPr>
            <a:xfrm>
              <a:off x="4340547" y="4152955"/>
              <a:ext cx="507365" cy="509905"/>
              <a:chOff x="1936991" y="3375007"/>
              <a:chExt cx="507365" cy="509905"/>
            </a:xfrm>
          </p:grpSpPr>
          <p:pic>
            <p:nvPicPr>
              <p:cNvPr id="69" name="图片 68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6991" y="3375007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0" name="组合 69"/>
              <p:cNvGrpSpPr/>
              <p:nvPr/>
            </p:nvGrpSpPr>
            <p:grpSpPr>
              <a:xfrm>
                <a:off x="2131512" y="3455092"/>
                <a:ext cx="126706" cy="186181"/>
                <a:chOff x="5448301" y="1179513"/>
                <a:chExt cx="311150" cy="457199"/>
              </a:xfrm>
              <a:solidFill>
                <a:srgbClr val="FF0000"/>
              </a:solidFill>
            </p:grpSpPr>
            <p:sp>
              <p:nvSpPr>
                <p:cNvPr id="71" name="Freeform 68"/>
                <p:cNvSpPr/>
                <p:nvPr/>
              </p:nvSpPr>
              <p:spPr bwMode="auto">
                <a:xfrm>
                  <a:off x="5492751" y="1179513"/>
                  <a:ext cx="138113" cy="200025"/>
                </a:xfrm>
                <a:custGeom>
                  <a:avLst/>
                  <a:gdLst>
                    <a:gd name="T0" fmla="*/ 7 w 173"/>
                    <a:gd name="T1" fmla="*/ 236 h 252"/>
                    <a:gd name="T2" fmla="*/ 22 w 173"/>
                    <a:gd name="T3" fmla="*/ 206 h 252"/>
                    <a:gd name="T4" fmla="*/ 34 w 173"/>
                    <a:gd name="T5" fmla="*/ 178 h 252"/>
                    <a:gd name="T6" fmla="*/ 45 w 173"/>
                    <a:gd name="T7" fmla="*/ 155 h 252"/>
                    <a:gd name="T8" fmla="*/ 55 w 173"/>
                    <a:gd name="T9" fmla="*/ 133 h 252"/>
                    <a:gd name="T10" fmla="*/ 63 w 173"/>
                    <a:gd name="T11" fmla="*/ 114 h 252"/>
                    <a:gd name="T12" fmla="*/ 70 w 173"/>
                    <a:gd name="T13" fmla="*/ 98 h 252"/>
                    <a:gd name="T14" fmla="*/ 73 w 173"/>
                    <a:gd name="T15" fmla="*/ 86 h 252"/>
                    <a:gd name="T16" fmla="*/ 79 w 173"/>
                    <a:gd name="T17" fmla="*/ 72 h 252"/>
                    <a:gd name="T18" fmla="*/ 82 w 173"/>
                    <a:gd name="T19" fmla="*/ 58 h 252"/>
                    <a:gd name="T20" fmla="*/ 82 w 173"/>
                    <a:gd name="T21" fmla="*/ 44 h 252"/>
                    <a:gd name="T22" fmla="*/ 79 w 173"/>
                    <a:gd name="T23" fmla="*/ 33 h 252"/>
                    <a:gd name="T24" fmla="*/ 72 w 173"/>
                    <a:gd name="T25" fmla="*/ 23 h 252"/>
                    <a:gd name="T26" fmla="*/ 66 w 173"/>
                    <a:gd name="T27" fmla="*/ 14 h 252"/>
                    <a:gd name="T28" fmla="*/ 66 w 173"/>
                    <a:gd name="T29" fmla="*/ 8 h 252"/>
                    <a:gd name="T30" fmla="*/ 72 w 173"/>
                    <a:gd name="T31" fmla="*/ 3 h 252"/>
                    <a:gd name="T32" fmla="*/ 79 w 173"/>
                    <a:gd name="T33" fmla="*/ 0 h 252"/>
                    <a:gd name="T34" fmla="*/ 89 w 173"/>
                    <a:gd name="T35" fmla="*/ 1 h 252"/>
                    <a:gd name="T36" fmla="*/ 102 w 173"/>
                    <a:gd name="T37" fmla="*/ 6 h 252"/>
                    <a:gd name="T38" fmla="*/ 120 w 173"/>
                    <a:gd name="T39" fmla="*/ 14 h 252"/>
                    <a:gd name="T40" fmla="*/ 141 w 173"/>
                    <a:gd name="T41" fmla="*/ 25 h 252"/>
                    <a:gd name="T42" fmla="*/ 157 w 173"/>
                    <a:gd name="T43" fmla="*/ 37 h 252"/>
                    <a:gd name="T44" fmla="*/ 166 w 173"/>
                    <a:gd name="T45" fmla="*/ 47 h 252"/>
                    <a:gd name="T46" fmla="*/ 171 w 173"/>
                    <a:gd name="T47" fmla="*/ 55 h 252"/>
                    <a:gd name="T48" fmla="*/ 170 w 173"/>
                    <a:gd name="T49" fmla="*/ 64 h 252"/>
                    <a:gd name="T50" fmla="*/ 164 w 173"/>
                    <a:gd name="T51" fmla="*/ 75 h 252"/>
                    <a:gd name="T52" fmla="*/ 154 w 173"/>
                    <a:gd name="T53" fmla="*/ 89 h 252"/>
                    <a:gd name="T54" fmla="*/ 141 w 173"/>
                    <a:gd name="T55" fmla="*/ 106 h 252"/>
                    <a:gd name="T56" fmla="*/ 127 w 173"/>
                    <a:gd name="T57" fmla="*/ 128 h 252"/>
                    <a:gd name="T58" fmla="*/ 105 w 173"/>
                    <a:gd name="T59" fmla="*/ 156 h 252"/>
                    <a:gd name="T60" fmla="*/ 80 w 173"/>
                    <a:gd name="T61" fmla="*/ 189 h 252"/>
                    <a:gd name="T62" fmla="*/ 66 w 173"/>
                    <a:gd name="T63" fmla="*/ 209 h 252"/>
                    <a:gd name="T64" fmla="*/ 50 w 173"/>
                    <a:gd name="T65" fmla="*/ 230 h 252"/>
                    <a:gd name="T66" fmla="*/ 34 w 173"/>
                    <a:gd name="T67" fmla="*/ 252 h 252"/>
                    <a:gd name="T68" fmla="*/ 0 w 173"/>
                    <a:gd name="T69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3" h="252">
                      <a:moveTo>
                        <a:pt x="0" y="252"/>
                      </a:moveTo>
                      <a:lnTo>
                        <a:pt x="7" y="236"/>
                      </a:lnTo>
                      <a:lnTo>
                        <a:pt x="14" y="220"/>
                      </a:lnTo>
                      <a:lnTo>
                        <a:pt x="22" y="206"/>
                      </a:lnTo>
                      <a:lnTo>
                        <a:pt x="29" y="192"/>
                      </a:lnTo>
                      <a:lnTo>
                        <a:pt x="34" y="178"/>
                      </a:lnTo>
                      <a:lnTo>
                        <a:pt x="39" y="166"/>
                      </a:lnTo>
                      <a:lnTo>
                        <a:pt x="45" y="155"/>
                      </a:lnTo>
                      <a:lnTo>
                        <a:pt x="50" y="144"/>
                      </a:lnTo>
                      <a:lnTo>
                        <a:pt x="55" y="133"/>
                      </a:lnTo>
                      <a:lnTo>
                        <a:pt x="59" y="123"/>
                      </a:lnTo>
                      <a:lnTo>
                        <a:pt x="63" y="114"/>
                      </a:lnTo>
                      <a:lnTo>
                        <a:pt x="66" y="106"/>
                      </a:lnTo>
                      <a:lnTo>
                        <a:pt x="70" y="98"/>
                      </a:lnTo>
                      <a:lnTo>
                        <a:pt x="72" y="92"/>
                      </a:lnTo>
                      <a:lnTo>
                        <a:pt x="73" y="86"/>
                      </a:lnTo>
                      <a:lnTo>
                        <a:pt x="75" y="81"/>
                      </a:lnTo>
                      <a:lnTo>
                        <a:pt x="79" y="72"/>
                      </a:lnTo>
                      <a:lnTo>
                        <a:pt x="80" y="64"/>
                      </a:lnTo>
                      <a:lnTo>
                        <a:pt x="82" y="58"/>
                      </a:lnTo>
                      <a:lnTo>
                        <a:pt x="82" y="50"/>
                      </a:lnTo>
                      <a:lnTo>
                        <a:pt x="82" y="44"/>
                      </a:lnTo>
                      <a:lnTo>
                        <a:pt x="80" y="39"/>
                      </a:lnTo>
                      <a:lnTo>
                        <a:pt x="79" y="33"/>
                      </a:lnTo>
                      <a:lnTo>
                        <a:pt x="75" y="28"/>
                      </a:lnTo>
                      <a:lnTo>
                        <a:pt x="72" y="23"/>
                      </a:lnTo>
                      <a:lnTo>
                        <a:pt x="68" y="19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6" y="8"/>
                      </a:lnTo>
                      <a:lnTo>
                        <a:pt x="68" y="4"/>
                      </a:lnTo>
                      <a:lnTo>
                        <a:pt x="72" y="3"/>
                      </a:lnTo>
                      <a:lnTo>
                        <a:pt x="75" y="1"/>
                      </a:lnTo>
                      <a:lnTo>
                        <a:pt x="79" y="0"/>
                      </a:lnTo>
                      <a:lnTo>
                        <a:pt x="84" y="0"/>
                      </a:lnTo>
                      <a:lnTo>
                        <a:pt x="89" y="1"/>
                      </a:lnTo>
                      <a:lnTo>
                        <a:pt x="95" y="3"/>
                      </a:lnTo>
                      <a:lnTo>
                        <a:pt x="102" y="6"/>
                      </a:lnTo>
                      <a:lnTo>
                        <a:pt x="111" y="9"/>
                      </a:lnTo>
                      <a:lnTo>
                        <a:pt x="120" y="14"/>
                      </a:lnTo>
                      <a:lnTo>
                        <a:pt x="130" y="19"/>
                      </a:lnTo>
                      <a:lnTo>
                        <a:pt x="141" y="25"/>
                      </a:lnTo>
                      <a:lnTo>
                        <a:pt x="148" y="31"/>
                      </a:lnTo>
                      <a:lnTo>
                        <a:pt x="157" y="37"/>
                      </a:lnTo>
                      <a:lnTo>
                        <a:pt x="163" y="42"/>
                      </a:lnTo>
                      <a:lnTo>
                        <a:pt x="166" y="47"/>
                      </a:lnTo>
                      <a:lnTo>
                        <a:pt x="170" y="51"/>
                      </a:lnTo>
                      <a:lnTo>
                        <a:pt x="171" y="55"/>
                      </a:lnTo>
                      <a:lnTo>
                        <a:pt x="173" y="58"/>
                      </a:lnTo>
                      <a:lnTo>
                        <a:pt x="170" y="64"/>
                      </a:lnTo>
                      <a:lnTo>
                        <a:pt x="168" y="69"/>
                      </a:lnTo>
                      <a:lnTo>
                        <a:pt x="164" y="75"/>
                      </a:lnTo>
                      <a:lnTo>
                        <a:pt x="159" y="83"/>
                      </a:lnTo>
                      <a:lnTo>
                        <a:pt x="154" y="89"/>
                      </a:lnTo>
                      <a:lnTo>
                        <a:pt x="148" y="97"/>
                      </a:lnTo>
                      <a:lnTo>
                        <a:pt x="141" y="106"/>
                      </a:lnTo>
                      <a:lnTo>
                        <a:pt x="134" y="116"/>
                      </a:lnTo>
                      <a:lnTo>
                        <a:pt x="127" y="128"/>
                      </a:lnTo>
                      <a:lnTo>
                        <a:pt x="116" y="141"/>
                      </a:lnTo>
                      <a:lnTo>
                        <a:pt x="105" y="156"/>
                      </a:lnTo>
                      <a:lnTo>
                        <a:pt x="93" y="172"/>
                      </a:lnTo>
                      <a:lnTo>
                        <a:pt x="80" y="189"/>
                      </a:lnTo>
                      <a:lnTo>
                        <a:pt x="73" y="199"/>
                      </a:lnTo>
                      <a:lnTo>
                        <a:pt x="66" y="209"/>
                      </a:lnTo>
                      <a:lnTo>
                        <a:pt x="57" y="219"/>
                      </a:lnTo>
                      <a:lnTo>
                        <a:pt x="50" y="230"/>
                      </a:lnTo>
                      <a:lnTo>
                        <a:pt x="41" y="241"/>
                      </a:lnTo>
                      <a:lnTo>
                        <a:pt x="34" y="252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70"/>
                <p:cNvSpPr/>
                <p:nvPr/>
              </p:nvSpPr>
              <p:spPr bwMode="auto">
                <a:xfrm>
                  <a:off x="5529263" y="1443038"/>
                  <a:ext cx="88900" cy="71437"/>
                </a:xfrm>
                <a:custGeom>
                  <a:avLst/>
                  <a:gdLst>
                    <a:gd name="T0" fmla="*/ 3 w 112"/>
                    <a:gd name="T1" fmla="*/ 9 h 89"/>
                    <a:gd name="T2" fmla="*/ 5 w 112"/>
                    <a:gd name="T3" fmla="*/ 7 h 89"/>
                    <a:gd name="T4" fmla="*/ 8 w 112"/>
                    <a:gd name="T5" fmla="*/ 6 h 89"/>
                    <a:gd name="T6" fmla="*/ 14 w 112"/>
                    <a:gd name="T7" fmla="*/ 4 h 89"/>
                    <a:gd name="T8" fmla="*/ 17 w 112"/>
                    <a:gd name="T9" fmla="*/ 3 h 89"/>
                    <a:gd name="T10" fmla="*/ 25 w 112"/>
                    <a:gd name="T11" fmla="*/ 1 h 89"/>
                    <a:gd name="T12" fmla="*/ 30 w 112"/>
                    <a:gd name="T13" fmla="*/ 0 h 89"/>
                    <a:gd name="T14" fmla="*/ 37 w 112"/>
                    <a:gd name="T15" fmla="*/ 0 h 89"/>
                    <a:gd name="T16" fmla="*/ 46 w 112"/>
                    <a:gd name="T17" fmla="*/ 0 h 89"/>
                    <a:gd name="T18" fmla="*/ 53 w 112"/>
                    <a:gd name="T19" fmla="*/ 0 h 89"/>
                    <a:gd name="T20" fmla="*/ 60 w 112"/>
                    <a:gd name="T21" fmla="*/ 0 h 89"/>
                    <a:gd name="T22" fmla="*/ 67 w 112"/>
                    <a:gd name="T23" fmla="*/ 1 h 89"/>
                    <a:gd name="T24" fmla="*/ 75 w 112"/>
                    <a:gd name="T25" fmla="*/ 3 h 89"/>
                    <a:gd name="T26" fmla="*/ 80 w 112"/>
                    <a:gd name="T27" fmla="*/ 6 h 89"/>
                    <a:gd name="T28" fmla="*/ 85 w 112"/>
                    <a:gd name="T29" fmla="*/ 9 h 89"/>
                    <a:gd name="T30" fmla="*/ 91 w 112"/>
                    <a:gd name="T31" fmla="*/ 12 h 89"/>
                    <a:gd name="T32" fmla="*/ 96 w 112"/>
                    <a:gd name="T33" fmla="*/ 17 h 89"/>
                    <a:gd name="T34" fmla="*/ 99 w 112"/>
                    <a:gd name="T35" fmla="*/ 21 h 89"/>
                    <a:gd name="T36" fmla="*/ 103 w 112"/>
                    <a:gd name="T37" fmla="*/ 28 h 89"/>
                    <a:gd name="T38" fmla="*/ 107 w 112"/>
                    <a:gd name="T39" fmla="*/ 32 h 89"/>
                    <a:gd name="T40" fmla="*/ 108 w 112"/>
                    <a:gd name="T41" fmla="*/ 37 h 89"/>
                    <a:gd name="T42" fmla="*/ 110 w 112"/>
                    <a:gd name="T43" fmla="*/ 42 h 89"/>
                    <a:gd name="T44" fmla="*/ 112 w 112"/>
                    <a:gd name="T45" fmla="*/ 46 h 89"/>
                    <a:gd name="T46" fmla="*/ 112 w 112"/>
                    <a:gd name="T47" fmla="*/ 51 h 89"/>
                    <a:gd name="T48" fmla="*/ 112 w 112"/>
                    <a:gd name="T49" fmla="*/ 57 h 89"/>
                    <a:gd name="T50" fmla="*/ 112 w 112"/>
                    <a:gd name="T51" fmla="*/ 64 h 89"/>
                    <a:gd name="T52" fmla="*/ 112 w 112"/>
                    <a:gd name="T53" fmla="*/ 68 h 89"/>
                    <a:gd name="T54" fmla="*/ 112 w 112"/>
                    <a:gd name="T55" fmla="*/ 73 h 89"/>
                    <a:gd name="T56" fmla="*/ 112 w 112"/>
                    <a:gd name="T57" fmla="*/ 78 h 89"/>
                    <a:gd name="T58" fmla="*/ 112 w 112"/>
                    <a:gd name="T59" fmla="*/ 81 h 89"/>
                    <a:gd name="T60" fmla="*/ 110 w 112"/>
                    <a:gd name="T61" fmla="*/ 84 h 89"/>
                    <a:gd name="T62" fmla="*/ 110 w 112"/>
                    <a:gd name="T63" fmla="*/ 86 h 89"/>
                    <a:gd name="T64" fmla="*/ 108 w 112"/>
                    <a:gd name="T65" fmla="*/ 87 h 89"/>
                    <a:gd name="T66" fmla="*/ 108 w 112"/>
                    <a:gd name="T67" fmla="*/ 89 h 89"/>
                    <a:gd name="T68" fmla="*/ 107 w 112"/>
                    <a:gd name="T69" fmla="*/ 89 h 89"/>
                    <a:gd name="T70" fmla="*/ 103 w 112"/>
                    <a:gd name="T71" fmla="*/ 87 h 89"/>
                    <a:gd name="T72" fmla="*/ 98 w 112"/>
                    <a:gd name="T73" fmla="*/ 86 h 89"/>
                    <a:gd name="T74" fmla="*/ 91 w 112"/>
                    <a:gd name="T75" fmla="*/ 82 h 89"/>
                    <a:gd name="T76" fmla="*/ 82 w 112"/>
                    <a:gd name="T77" fmla="*/ 78 h 89"/>
                    <a:gd name="T78" fmla="*/ 73 w 112"/>
                    <a:gd name="T79" fmla="*/ 72 h 89"/>
                    <a:gd name="T80" fmla="*/ 62 w 112"/>
                    <a:gd name="T81" fmla="*/ 65 h 89"/>
                    <a:gd name="T82" fmla="*/ 50 w 112"/>
                    <a:gd name="T83" fmla="*/ 57 h 89"/>
                    <a:gd name="T84" fmla="*/ 39 w 112"/>
                    <a:gd name="T85" fmla="*/ 50 h 89"/>
                    <a:gd name="T86" fmla="*/ 28 w 112"/>
                    <a:gd name="T87" fmla="*/ 42 h 89"/>
                    <a:gd name="T88" fmla="*/ 19 w 112"/>
                    <a:gd name="T89" fmla="*/ 36 h 89"/>
                    <a:gd name="T90" fmla="*/ 12 w 112"/>
                    <a:gd name="T91" fmla="*/ 31 h 89"/>
                    <a:gd name="T92" fmla="*/ 7 w 112"/>
                    <a:gd name="T93" fmla="*/ 26 h 89"/>
                    <a:gd name="T94" fmla="*/ 3 w 112"/>
                    <a:gd name="T95" fmla="*/ 21 h 89"/>
                    <a:gd name="T96" fmla="*/ 0 w 112"/>
                    <a:gd name="T97" fmla="*/ 20 h 89"/>
                    <a:gd name="T98" fmla="*/ 0 w 112"/>
                    <a:gd name="T99" fmla="*/ 17 h 89"/>
                    <a:gd name="T100" fmla="*/ 0 w 112"/>
                    <a:gd name="T101" fmla="*/ 15 h 89"/>
                    <a:gd name="T102" fmla="*/ 0 w 112"/>
                    <a:gd name="T103" fmla="*/ 15 h 89"/>
                    <a:gd name="T104" fmla="*/ 0 w 112"/>
                    <a:gd name="T105" fmla="*/ 12 h 89"/>
                    <a:gd name="T106" fmla="*/ 1 w 112"/>
                    <a:gd name="T107" fmla="*/ 10 h 89"/>
                    <a:gd name="T108" fmla="*/ 1 w 112"/>
                    <a:gd name="T109" fmla="*/ 10 h 89"/>
                    <a:gd name="T110" fmla="*/ 3 w 112"/>
                    <a:gd name="T111" fmla="*/ 9 h 89"/>
                    <a:gd name="T112" fmla="*/ 3 w 112"/>
                    <a:gd name="T113" fmla="*/ 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12" h="89">
                      <a:moveTo>
                        <a:pt x="3" y="9"/>
                      </a:moveTo>
                      <a:lnTo>
                        <a:pt x="5" y="7"/>
                      </a:lnTo>
                      <a:lnTo>
                        <a:pt x="8" y="6"/>
                      </a:lnTo>
                      <a:lnTo>
                        <a:pt x="14" y="4"/>
                      </a:lnTo>
                      <a:lnTo>
                        <a:pt x="17" y="3"/>
                      </a:lnTo>
                      <a:lnTo>
                        <a:pt x="25" y="1"/>
                      </a:lnTo>
                      <a:lnTo>
                        <a:pt x="30" y="0"/>
                      </a:lnTo>
                      <a:lnTo>
                        <a:pt x="37" y="0"/>
                      </a:lnTo>
                      <a:lnTo>
                        <a:pt x="46" y="0"/>
                      </a:lnTo>
                      <a:lnTo>
                        <a:pt x="53" y="0"/>
                      </a:lnTo>
                      <a:lnTo>
                        <a:pt x="60" y="0"/>
                      </a:lnTo>
                      <a:lnTo>
                        <a:pt x="67" y="1"/>
                      </a:lnTo>
                      <a:lnTo>
                        <a:pt x="75" y="3"/>
                      </a:lnTo>
                      <a:lnTo>
                        <a:pt x="80" y="6"/>
                      </a:lnTo>
                      <a:lnTo>
                        <a:pt x="85" y="9"/>
                      </a:lnTo>
                      <a:lnTo>
                        <a:pt x="91" y="12"/>
                      </a:lnTo>
                      <a:lnTo>
                        <a:pt x="96" y="17"/>
                      </a:lnTo>
                      <a:lnTo>
                        <a:pt x="99" y="21"/>
                      </a:lnTo>
                      <a:lnTo>
                        <a:pt x="103" y="28"/>
                      </a:lnTo>
                      <a:lnTo>
                        <a:pt x="107" y="32"/>
                      </a:lnTo>
                      <a:lnTo>
                        <a:pt x="108" y="37"/>
                      </a:lnTo>
                      <a:lnTo>
                        <a:pt x="110" y="42"/>
                      </a:lnTo>
                      <a:lnTo>
                        <a:pt x="112" y="46"/>
                      </a:lnTo>
                      <a:lnTo>
                        <a:pt x="112" y="51"/>
                      </a:lnTo>
                      <a:lnTo>
                        <a:pt x="112" y="57"/>
                      </a:lnTo>
                      <a:lnTo>
                        <a:pt x="112" y="64"/>
                      </a:lnTo>
                      <a:lnTo>
                        <a:pt x="112" y="68"/>
                      </a:lnTo>
                      <a:lnTo>
                        <a:pt x="112" y="73"/>
                      </a:lnTo>
                      <a:lnTo>
                        <a:pt x="112" y="78"/>
                      </a:lnTo>
                      <a:lnTo>
                        <a:pt x="112" y="81"/>
                      </a:lnTo>
                      <a:lnTo>
                        <a:pt x="110" y="84"/>
                      </a:lnTo>
                      <a:lnTo>
                        <a:pt x="110" y="86"/>
                      </a:lnTo>
                      <a:lnTo>
                        <a:pt x="108" y="87"/>
                      </a:lnTo>
                      <a:lnTo>
                        <a:pt x="108" y="89"/>
                      </a:lnTo>
                      <a:lnTo>
                        <a:pt x="107" y="89"/>
                      </a:lnTo>
                      <a:lnTo>
                        <a:pt x="103" y="87"/>
                      </a:lnTo>
                      <a:lnTo>
                        <a:pt x="98" y="86"/>
                      </a:lnTo>
                      <a:lnTo>
                        <a:pt x="91" y="82"/>
                      </a:lnTo>
                      <a:lnTo>
                        <a:pt x="82" y="78"/>
                      </a:lnTo>
                      <a:lnTo>
                        <a:pt x="73" y="72"/>
                      </a:lnTo>
                      <a:lnTo>
                        <a:pt x="62" y="65"/>
                      </a:lnTo>
                      <a:lnTo>
                        <a:pt x="50" y="57"/>
                      </a:lnTo>
                      <a:lnTo>
                        <a:pt x="39" y="50"/>
                      </a:lnTo>
                      <a:lnTo>
                        <a:pt x="28" y="42"/>
                      </a:lnTo>
                      <a:lnTo>
                        <a:pt x="19" y="36"/>
                      </a:lnTo>
                      <a:lnTo>
                        <a:pt x="12" y="31"/>
                      </a:lnTo>
                      <a:lnTo>
                        <a:pt x="7" y="26"/>
                      </a:lnTo>
                      <a:lnTo>
                        <a:pt x="3" y="21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12"/>
                      </a:lnTo>
                      <a:lnTo>
                        <a:pt x="1" y="10"/>
                      </a:lnTo>
                      <a:lnTo>
                        <a:pt x="1" y="10"/>
                      </a:lnTo>
                      <a:lnTo>
                        <a:pt x="3" y="9"/>
                      </a:lnTo>
                      <a:lnTo>
                        <a:pt x="3" y="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72"/>
                <p:cNvSpPr/>
                <p:nvPr/>
              </p:nvSpPr>
              <p:spPr bwMode="auto">
                <a:xfrm>
                  <a:off x="5448301" y="1314450"/>
                  <a:ext cx="311150" cy="322262"/>
                </a:xfrm>
                <a:custGeom>
                  <a:avLst/>
                  <a:gdLst>
                    <a:gd name="T0" fmla="*/ 193 w 391"/>
                    <a:gd name="T1" fmla="*/ 310 h 405"/>
                    <a:gd name="T2" fmla="*/ 184 w 391"/>
                    <a:gd name="T3" fmla="*/ 297 h 405"/>
                    <a:gd name="T4" fmla="*/ 191 w 391"/>
                    <a:gd name="T5" fmla="*/ 296 h 405"/>
                    <a:gd name="T6" fmla="*/ 218 w 391"/>
                    <a:gd name="T7" fmla="*/ 302 h 405"/>
                    <a:gd name="T8" fmla="*/ 251 w 391"/>
                    <a:gd name="T9" fmla="*/ 307 h 405"/>
                    <a:gd name="T10" fmla="*/ 271 w 391"/>
                    <a:gd name="T11" fmla="*/ 302 h 405"/>
                    <a:gd name="T12" fmla="*/ 276 w 391"/>
                    <a:gd name="T13" fmla="*/ 292 h 405"/>
                    <a:gd name="T14" fmla="*/ 280 w 391"/>
                    <a:gd name="T15" fmla="*/ 274 h 405"/>
                    <a:gd name="T16" fmla="*/ 285 w 391"/>
                    <a:gd name="T17" fmla="*/ 242 h 405"/>
                    <a:gd name="T18" fmla="*/ 289 w 391"/>
                    <a:gd name="T19" fmla="*/ 202 h 405"/>
                    <a:gd name="T20" fmla="*/ 293 w 391"/>
                    <a:gd name="T21" fmla="*/ 155 h 405"/>
                    <a:gd name="T22" fmla="*/ 294 w 391"/>
                    <a:gd name="T23" fmla="*/ 120 h 405"/>
                    <a:gd name="T24" fmla="*/ 293 w 391"/>
                    <a:gd name="T25" fmla="*/ 95 h 405"/>
                    <a:gd name="T26" fmla="*/ 291 w 391"/>
                    <a:gd name="T27" fmla="*/ 81 h 405"/>
                    <a:gd name="T28" fmla="*/ 276 w 391"/>
                    <a:gd name="T29" fmla="*/ 70 h 405"/>
                    <a:gd name="T30" fmla="*/ 268 w 391"/>
                    <a:gd name="T31" fmla="*/ 70 h 405"/>
                    <a:gd name="T32" fmla="*/ 257 w 391"/>
                    <a:gd name="T33" fmla="*/ 72 h 405"/>
                    <a:gd name="T34" fmla="*/ 237 w 391"/>
                    <a:gd name="T35" fmla="*/ 73 h 405"/>
                    <a:gd name="T36" fmla="*/ 212 w 391"/>
                    <a:gd name="T37" fmla="*/ 76 h 405"/>
                    <a:gd name="T38" fmla="*/ 178 w 391"/>
                    <a:gd name="T39" fmla="*/ 81 h 405"/>
                    <a:gd name="T40" fmla="*/ 137 w 391"/>
                    <a:gd name="T41" fmla="*/ 87 h 405"/>
                    <a:gd name="T42" fmla="*/ 89 w 391"/>
                    <a:gd name="T43" fmla="*/ 94 h 405"/>
                    <a:gd name="T44" fmla="*/ 32 w 391"/>
                    <a:gd name="T45" fmla="*/ 102 h 405"/>
                    <a:gd name="T46" fmla="*/ 0 w 391"/>
                    <a:gd name="T47" fmla="*/ 70 h 405"/>
                    <a:gd name="T48" fmla="*/ 85 w 391"/>
                    <a:gd name="T49" fmla="*/ 64 h 405"/>
                    <a:gd name="T50" fmla="*/ 177 w 391"/>
                    <a:gd name="T51" fmla="*/ 48 h 405"/>
                    <a:gd name="T52" fmla="*/ 219 w 391"/>
                    <a:gd name="T53" fmla="*/ 37 h 405"/>
                    <a:gd name="T54" fmla="*/ 251 w 391"/>
                    <a:gd name="T55" fmla="*/ 28 h 405"/>
                    <a:gd name="T56" fmla="*/ 273 w 391"/>
                    <a:gd name="T57" fmla="*/ 20 h 405"/>
                    <a:gd name="T58" fmla="*/ 282 w 391"/>
                    <a:gd name="T59" fmla="*/ 12 h 405"/>
                    <a:gd name="T60" fmla="*/ 291 w 391"/>
                    <a:gd name="T61" fmla="*/ 3 h 405"/>
                    <a:gd name="T62" fmla="*/ 307 w 391"/>
                    <a:gd name="T63" fmla="*/ 0 h 405"/>
                    <a:gd name="T64" fmla="*/ 326 w 391"/>
                    <a:gd name="T65" fmla="*/ 3 h 405"/>
                    <a:gd name="T66" fmla="*/ 359 w 391"/>
                    <a:gd name="T67" fmla="*/ 17 h 405"/>
                    <a:gd name="T68" fmla="*/ 382 w 391"/>
                    <a:gd name="T69" fmla="*/ 36 h 405"/>
                    <a:gd name="T70" fmla="*/ 391 w 391"/>
                    <a:gd name="T71" fmla="*/ 48 h 405"/>
                    <a:gd name="T72" fmla="*/ 378 w 391"/>
                    <a:gd name="T73" fmla="*/ 70 h 405"/>
                    <a:gd name="T74" fmla="*/ 369 w 391"/>
                    <a:gd name="T75" fmla="*/ 91 h 405"/>
                    <a:gd name="T76" fmla="*/ 366 w 391"/>
                    <a:gd name="T77" fmla="*/ 123 h 405"/>
                    <a:gd name="T78" fmla="*/ 360 w 391"/>
                    <a:gd name="T79" fmla="*/ 173 h 405"/>
                    <a:gd name="T80" fmla="*/ 355 w 391"/>
                    <a:gd name="T81" fmla="*/ 225 h 405"/>
                    <a:gd name="T82" fmla="*/ 351 w 391"/>
                    <a:gd name="T83" fmla="*/ 267 h 405"/>
                    <a:gd name="T84" fmla="*/ 344 w 391"/>
                    <a:gd name="T85" fmla="*/ 303 h 405"/>
                    <a:gd name="T86" fmla="*/ 335 w 391"/>
                    <a:gd name="T87" fmla="*/ 333 h 405"/>
                    <a:gd name="T88" fmla="*/ 323 w 391"/>
                    <a:gd name="T89" fmla="*/ 357 h 405"/>
                    <a:gd name="T90" fmla="*/ 301 w 391"/>
                    <a:gd name="T91" fmla="*/ 383 h 405"/>
                    <a:gd name="T92" fmla="*/ 280 w 391"/>
                    <a:gd name="T93" fmla="*/ 402 h 405"/>
                    <a:gd name="T94" fmla="*/ 266 w 391"/>
                    <a:gd name="T95" fmla="*/ 405 h 405"/>
                    <a:gd name="T96" fmla="*/ 251 w 391"/>
                    <a:gd name="T97" fmla="*/ 394 h 405"/>
                    <a:gd name="T98" fmla="*/ 244 w 391"/>
                    <a:gd name="T99" fmla="*/ 372 h 405"/>
                    <a:gd name="T100" fmla="*/ 225 w 391"/>
                    <a:gd name="T101" fmla="*/ 346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91" h="405">
                      <a:moveTo>
                        <a:pt x="210" y="330"/>
                      </a:moveTo>
                      <a:lnTo>
                        <a:pt x="203" y="322"/>
                      </a:lnTo>
                      <a:lnTo>
                        <a:pt x="198" y="316"/>
                      </a:lnTo>
                      <a:lnTo>
                        <a:pt x="193" y="310"/>
                      </a:lnTo>
                      <a:lnTo>
                        <a:pt x="189" y="305"/>
                      </a:lnTo>
                      <a:lnTo>
                        <a:pt x="185" y="302"/>
                      </a:lnTo>
                      <a:lnTo>
                        <a:pt x="185" y="299"/>
                      </a:lnTo>
                      <a:lnTo>
                        <a:pt x="184" y="297"/>
                      </a:lnTo>
                      <a:lnTo>
                        <a:pt x="185" y="294"/>
                      </a:lnTo>
                      <a:lnTo>
                        <a:pt x="185" y="296"/>
                      </a:lnTo>
                      <a:lnTo>
                        <a:pt x="187" y="296"/>
                      </a:lnTo>
                      <a:lnTo>
                        <a:pt x="191" y="296"/>
                      </a:lnTo>
                      <a:lnTo>
                        <a:pt x="196" y="297"/>
                      </a:lnTo>
                      <a:lnTo>
                        <a:pt x="201" y="299"/>
                      </a:lnTo>
                      <a:lnTo>
                        <a:pt x="209" y="300"/>
                      </a:lnTo>
                      <a:lnTo>
                        <a:pt x="218" y="302"/>
                      </a:lnTo>
                      <a:lnTo>
                        <a:pt x="228" y="303"/>
                      </a:lnTo>
                      <a:lnTo>
                        <a:pt x="237" y="305"/>
                      </a:lnTo>
                      <a:lnTo>
                        <a:pt x="244" y="307"/>
                      </a:lnTo>
                      <a:lnTo>
                        <a:pt x="251" y="307"/>
                      </a:lnTo>
                      <a:lnTo>
                        <a:pt x="259" y="307"/>
                      </a:lnTo>
                      <a:lnTo>
                        <a:pt x="264" y="305"/>
                      </a:lnTo>
                      <a:lnTo>
                        <a:pt x="268" y="303"/>
                      </a:lnTo>
                      <a:lnTo>
                        <a:pt x="271" y="302"/>
                      </a:lnTo>
                      <a:lnTo>
                        <a:pt x="273" y="299"/>
                      </a:lnTo>
                      <a:lnTo>
                        <a:pt x="275" y="297"/>
                      </a:lnTo>
                      <a:lnTo>
                        <a:pt x="275" y="296"/>
                      </a:lnTo>
                      <a:lnTo>
                        <a:pt x="276" y="292"/>
                      </a:lnTo>
                      <a:lnTo>
                        <a:pt x="278" y="289"/>
                      </a:lnTo>
                      <a:lnTo>
                        <a:pt x="278" y="285"/>
                      </a:lnTo>
                      <a:lnTo>
                        <a:pt x="280" y="280"/>
                      </a:lnTo>
                      <a:lnTo>
                        <a:pt x="280" y="274"/>
                      </a:lnTo>
                      <a:lnTo>
                        <a:pt x="282" y="267"/>
                      </a:lnTo>
                      <a:lnTo>
                        <a:pt x="284" y="260"/>
                      </a:lnTo>
                      <a:lnTo>
                        <a:pt x="284" y="252"/>
                      </a:lnTo>
                      <a:lnTo>
                        <a:pt x="285" y="242"/>
                      </a:lnTo>
                      <a:lnTo>
                        <a:pt x="287" y="233"/>
                      </a:lnTo>
                      <a:lnTo>
                        <a:pt x="287" y="224"/>
                      </a:lnTo>
                      <a:lnTo>
                        <a:pt x="289" y="213"/>
                      </a:lnTo>
                      <a:lnTo>
                        <a:pt x="289" y="202"/>
                      </a:lnTo>
                      <a:lnTo>
                        <a:pt x="291" y="189"/>
                      </a:lnTo>
                      <a:lnTo>
                        <a:pt x="291" y="177"/>
                      </a:lnTo>
                      <a:lnTo>
                        <a:pt x="293" y="166"/>
                      </a:lnTo>
                      <a:lnTo>
                        <a:pt x="293" y="155"/>
                      </a:lnTo>
                      <a:lnTo>
                        <a:pt x="293" y="145"/>
                      </a:lnTo>
                      <a:lnTo>
                        <a:pt x="293" y="136"/>
                      </a:lnTo>
                      <a:lnTo>
                        <a:pt x="293" y="128"/>
                      </a:lnTo>
                      <a:lnTo>
                        <a:pt x="294" y="120"/>
                      </a:lnTo>
                      <a:lnTo>
                        <a:pt x="294" y="112"/>
                      </a:lnTo>
                      <a:lnTo>
                        <a:pt x="294" y="106"/>
                      </a:lnTo>
                      <a:lnTo>
                        <a:pt x="293" y="100"/>
                      </a:lnTo>
                      <a:lnTo>
                        <a:pt x="293" y="95"/>
                      </a:lnTo>
                      <a:lnTo>
                        <a:pt x="293" y="91"/>
                      </a:lnTo>
                      <a:lnTo>
                        <a:pt x="293" y="86"/>
                      </a:lnTo>
                      <a:lnTo>
                        <a:pt x="293" y="83"/>
                      </a:lnTo>
                      <a:lnTo>
                        <a:pt x="291" y="81"/>
                      </a:lnTo>
                      <a:lnTo>
                        <a:pt x="291" y="78"/>
                      </a:lnTo>
                      <a:lnTo>
                        <a:pt x="287" y="75"/>
                      </a:lnTo>
                      <a:lnTo>
                        <a:pt x="282" y="73"/>
                      </a:lnTo>
                      <a:lnTo>
                        <a:pt x="276" y="70"/>
                      </a:lnTo>
                      <a:lnTo>
                        <a:pt x="273" y="70"/>
                      </a:lnTo>
                      <a:lnTo>
                        <a:pt x="269" y="70"/>
                      </a:lnTo>
                      <a:lnTo>
                        <a:pt x="268" y="70"/>
                      </a:lnTo>
                      <a:lnTo>
                        <a:pt x="268" y="70"/>
                      </a:lnTo>
                      <a:lnTo>
                        <a:pt x="266" y="70"/>
                      </a:lnTo>
                      <a:lnTo>
                        <a:pt x="262" y="70"/>
                      </a:lnTo>
                      <a:lnTo>
                        <a:pt x="260" y="70"/>
                      </a:lnTo>
                      <a:lnTo>
                        <a:pt x="257" y="72"/>
                      </a:lnTo>
                      <a:lnTo>
                        <a:pt x="253" y="72"/>
                      </a:lnTo>
                      <a:lnTo>
                        <a:pt x="248" y="72"/>
                      </a:lnTo>
                      <a:lnTo>
                        <a:pt x="243" y="73"/>
                      </a:lnTo>
                      <a:lnTo>
                        <a:pt x="237" y="73"/>
                      </a:lnTo>
                      <a:lnTo>
                        <a:pt x="232" y="75"/>
                      </a:lnTo>
                      <a:lnTo>
                        <a:pt x="226" y="75"/>
                      </a:lnTo>
                      <a:lnTo>
                        <a:pt x="219" y="76"/>
                      </a:lnTo>
                      <a:lnTo>
                        <a:pt x="212" y="76"/>
                      </a:lnTo>
                      <a:lnTo>
                        <a:pt x="205" y="78"/>
                      </a:lnTo>
                      <a:lnTo>
                        <a:pt x="196" y="80"/>
                      </a:lnTo>
                      <a:lnTo>
                        <a:pt x="187" y="80"/>
                      </a:lnTo>
                      <a:lnTo>
                        <a:pt x="178" y="81"/>
                      </a:lnTo>
                      <a:lnTo>
                        <a:pt x="169" y="83"/>
                      </a:lnTo>
                      <a:lnTo>
                        <a:pt x="159" y="84"/>
                      </a:lnTo>
                      <a:lnTo>
                        <a:pt x="148" y="86"/>
                      </a:lnTo>
                      <a:lnTo>
                        <a:pt x="137" y="87"/>
                      </a:lnTo>
                      <a:lnTo>
                        <a:pt x="127" y="89"/>
                      </a:lnTo>
                      <a:lnTo>
                        <a:pt x="114" y="91"/>
                      </a:lnTo>
                      <a:lnTo>
                        <a:pt x="102" y="92"/>
                      </a:lnTo>
                      <a:lnTo>
                        <a:pt x="89" y="94"/>
                      </a:lnTo>
                      <a:lnTo>
                        <a:pt x="75" y="95"/>
                      </a:lnTo>
                      <a:lnTo>
                        <a:pt x="60" y="97"/>
                      </a:lnTo>
                      <a:lnTo>
                        <a:pt x="46" y="100"/>
                      </a:lnTo>
                      <a:lnTo>
                        <a:pt x="32" y="102"/>
                      </a:lnTo>
                      <a:lnTo>
                        <a:pt x="16" y="103"/>
                      </a:lnTo>
                      <a:lnTo>
                        <a:pt x="0" y="105"/>
                      </a:lnTo>
                      <a:lnTo>
                        <a:pt x="0" y="87"/>
                      </a:lnTo>
                      <a:lnTo>
                        <a:pt x="0" y="70"/>
                      </a:lnTo>
                      <a:lnTo>
                        <a:pt x="21" y="70"/>
                      </a:lnTo>
                      <a:lnTo>
                        <a:pt x="43" y="69"/>
                      </a:lnTo>
                      <a:lnTo>
                        <a:pt x="64" y="67"/>
                      </a:lnTo>
                      <a:lnTo>
                        <a:pt x="85" y="64"/>
                      </a:lnTo>
                      <a:lnTo>
                        <a:pt x="107" y="61"/>
                      </a:lnTo>
                      <a:lnTo>
                        <a:pt x="130" y="58"/>
                      </a:lnTo>
                      <a:lnTo>
                        <a:pt x="153" y="53"/>
                      </a:lnTo>
                      <a:lnTo>
                        <a:pt x="177" y="48"/>
                      </a:lnTo>
                      <a:lnTo>
                        <a:pt x="189" y="45"/>
                      </a:lnTo>
                      <a:lnTo>
                        <a:pt x="200" y="44"/>
                      </a:lnTo>
                      <a:lnTo>
                        <a:pt x="210" y="40"/>
                      </a:lnTo>
                      <a:lnTo>
                        <a:pt x="219" y="37"/>
                      </a:lnTo>
                      <a:lnTo>
                        <a:pt x="228" y="36"/>
                      </a:lnTo>
                      <a:lnTo>
                        <a:pt x="237" y="33"/>
                      </a:lnTo>
                      <a:lnTo>
                        <a:pt x="244" y="31"/>
                      </a:lnTo>
                      <a:lnTo>
                        <a:pt x="251" y="28"/>
                      </a:lnTo>
                      <a:lnTo>
                        <a:pt x="259" y="26"/>
                      </a:lnTo>
                      <a:lnTo>
                        <a:pt x="264" y="25"/>
                      </a:lnTo>
                      <a:lnTo>
                        <a:pt x="269" y="22"/>
                      </a:lnTo>
                      <a:lnTo>
                        <a:pt x="273" y="20"/>
                      </a:lnTo>
                      <a:lnTo>
                        <a:pt x="276" y="19"/>
                      </a:lnTo>
                      <a:lnTo>
                        <a:pt x="278" y="15"/>
                      </a:lnTo>
                      <a:lnTo>
                        <a:pt x="280" y="14"/>
                      </a:lnTo>
                      <a:lnTo>
                        <a:pt x="282" y="12"/>
                      </a:lnTo>
                      <a:lnTo>
                        <a:pt x="284" y="9"/>
                      </a:lnTo>
                      <a:lnTo>
                        <a:pt x="285" y="8"/>
                      </a:lnTo>
                      <a:lnTo>
                        <a:pt x="289" y="4"/>
                      </a:lnTo>
                      <a:lnTo>
                        <a:pt x="291" y="3"/>
                      </a:lnTo>
                      <a:lnTo>
                        <a:pt x="294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0" y="0"/>
                      </a:lnTo>
                      <a:lnTo>
                        <a:pt x="316" y="0"/>
                      </a:lnTo>
                      <a:lnTo>
                        <a:pt x="321" y="1"/>
                      </a:lnTo>
                      <a:lnTo>
                        <a:pt x="326" y="3"/>
                      </a:lnTo>
                      <a:lnTo>
                        <a:pt x="334" y="6"/>
                      </a:lnTo>
                      <a:lnTo>
                        <a:pt x="341" y="9"/>
                      </a:lnTo>
                      <a:lnTo>
                        <a:pt x="348" y="12"/>
                      </a:lnTo>
                      <a:lnTo>
                        <a:pt x="359" y="17"/>
                      </a:lnTo>
                      <a:lnTo>
                        <a:pt x="366" y="22"/>
                      </a:lnTo>
                      <a:lnTo>
                        <a:pt x="371" y="26"/>
                      </a:lnTo>
                      <a:lnTo>
                        <a:pt x="378" y="31"/>
                      </a:lnTo>
                      <a:lnTo>
                        <a:pt x="382" y="36"/>
                      </a:lnTo>
                      <a:lnTo>
                        <a:pt x="385" y="40"/>
                      </a:lnTo>
                      <a:lnTo>
                        <a:pt x="389" y="44"/>
                      </a:lnTo>
                      <a:lnTo>
                        <a:pt x="391" y="45"/>
                      </a:lnTo>
                      <a:lnTo>
                        <a:pt x="391" y="48"/>
                      </a:lnTo>
                      <a:lnTo>
                        <a:pt x="391" y="55"/>
                      </a:lnTo>
                      <a:lnTo>
                        <a:pt x="389" y="61"/>
                      </a:lnTo>
                      <a:lnTo>
                        <a:pt x="384" y="66"/>
                      </a:lnTo>
                      <a:lnTo>
                        <a:pt x="378" y="70"/>
                      </a:lnTo>
                      <a:lnTo>
                        <a:pt x="376" y="73"/>
                      </a:lnTo>
                      <a:lnTo>
                        <a:pt x="373" y="78"/>
                      </a:lnTo>
                      <a:lnTo>
                        <a:pt x="371" y="84"/>
                      </a:lnTo>
                      <a:lnTo>
                        <a:pt x="369" y="91"/>
                      </a:lnTo>
                      <a:lnTo>
                        <a:pt x="368" y="97"/>
                      </a:lnTo>
                      <a:lnTo>
                        <a:pt x="368" y="105"/>
                      </a:lnTo>
                      <a:lnTo>
                        <a:pt x="366" y="114"/>
                      </a:lnTo>
                      <a:lnTo>
                        <a:pt x="366" y="123"/>
                      </a:lnTo>
                      <a:lnTo>
                        <a:pt x="364" y="133"/>
                      </a:lnTo>
                      <a:lnTo>
                        <a:pt x="362" y="145"/>
                      </a:lnTo>
                      <a:lnTo>
                        <a:pt x="362" y="158"/>
                      </a:lnTo>
                      <a:lnTo>
                        <a:pt x="360" y="173"/>
                      </a:lnTo>
                      <a:lnTo>
                        <a:pt x="359" y="189"/>
                      </a:lnTo>
                      <a:lnTo>
                        <a:pt x="357" y="206"/>
                      </a:lnTo>
                      <a:lnTo>
                        <a:pt x="355" y="216"/>
                      </a:lnTo>
                      <a:lnTo>
                        <a:pt x="355" y="225"/>
                      </a:lnTo>
                      <a:lnTo>
                        <a:pt x="355" y="236"/>
                      </a:lnTo>
                      <a:lnTo>
                        <a:pt x="353" y="245"/>
                      </a:lnTo>
                      <a:lnTo>
                        <a:pt x="353" y="256"/>
                      </a:lnTo>
                      <a:lnTo>
                        <a:pt x="351" y="267"/>
                      </a:lnTo>
                      <a:lnTo>
                        <a:pt x="350" y="277"/>
                      </a:lnTo>
                      <a:lnTo>
                        <a:pt x="348" y="286"/>
                      </a:lnTo>
                      <a:lnTo>
                        <a:pt x="348" y="294"/>
                      </a:lnTo>
                      <a:lnTo>
                        <a:pt x="344" y="303"/>
                      </a:lnTo>
                      <a:lnTo>
                        <a:pt x="343" y="311"/>
                      </a:lnTo>
                      <a:lnTo>
                        <a:pt x="341" y="319"/>
                      </a:lnTo>
                      <a:lnTo>
                        <a:pt x="339" y="325"/>
                      </a:lnTo>
                      <a:lnTo>
                        <a:pt x="335" y="333"/>
                      </a:lnTo>
                      <a:lnTo>
                        <a:pt x="332" y="339"/>
                      </a:lnTo>
                      <a:lnTo>
                        <a:pt x="330" y="346"/>
                      </a:lnTo>
                      <a:lnTo>
                        <a:pt x="326" y="350"/>
                      </a:lnTo>
                      <a:lnTo>
                        <a:pt x="323" y="357"/>
                      </a:lnTo>
                      <a:lnTo>
                        <a:pt x="319" y="361"/>
                      </a:lnTo>
                      <a:lnTo>
                        <a:pt x="316" y="366"/>
                      </a:lnTo>
                      <a:lnTo>
                        <a:pt x="309" y="374"/>
                      </a:lnTo>
                      <a:lnTo>
                        <a:pt x="301" y="383"/>
                      </a:lnTo>
                      <a:lnTo>
                        <a:pt x="296" y="389"/>
                      </a:lnTo>
                      <a:lnTo>
                        <a:pt x="291" y="396"/>
                      </a:lnTo>
                      <a:lnTo>
                        <a:pt x="285" y="399"/>
                      </a:lnTo>
                      <a:lnTo>
                        <a:pt x="280" y="402"/>
                      </a:lnTo>
                      <a:lnTo>
                        <a:pt x="276" y="404"/>
                      </a:lnTo>
                      <a:lnTo>
                        <a:pt x="273" y="405"/>
                      </a:lnTo>
                      <a:lnTo>
                        <a:pt x="269" y="405"/>
                      </a:lnTo>
                      <a:lnTo>
                        <a:pt x="266" y="405"/>
                      </a:lnTo>
                      <a:lnTo>
                        <a:pt x="260" y="405"/>
                      </a:lnTo>
                      <a:lnTo>
                        <a:pt x="259" y="402"/>
                      </a:lnTo>
                      <a:lnTo>
                        <a:pt x="255" y="399"/>
                      </a:lnTo>
                      <a:lnTo>
                        <a:pt x="251" y="394"/>
                      </a:lnTo>
                      <a:lnTo>
                        <a:pt x="250" y="389"/>
                      </a:lnTo>
                      <a:lnTo>
                        <a:pt x="248" y="383"/>
                      </a:lnTo>
                      <a:lnTo>
                        <a:pt x="246" y="377"/>
                      </a:lnTo>
                      <a:lnTo>
                        <a:pt x="244" y="372"/>
                      </a:lnTo>
                      <a:lnTo>
                        <a:pt x="241" y="366"/>
                      </a:lnTo>
                      <a:lnTo>
                        <a:pt x="235" y="360"/>
                      </a:lnTo>
                      <a:lnTo>
                        <a:pt x="230" y="353"/>
                      </a:lnTo>
                      <a:lnTo>
                        <a:pt x="225" y="346"/>
                      </a:lnTo>
                      <a:lnTo>
                        <a:pt x="218" y="338"/>
                      </a:lnTo>
                      <a:lnTo>
                        <a:pt x="210" y="330"/>
                      </a:lnTo>
                      <a:lnTo>
                        <a:pt x="210" y="33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组合 60"/>
            <p:cNvGrpSpPr/>
            <p:nvPr/>
          </p:nvGrpSpPr>
          <p:grpSpPr>
            <a:xfrm>
              <a:off x="3839849" y="4152955"/>
              <a:ext cx="507365" cy="509905"/>
              <a:chOff x="1936991" y="3375007"/>
              <a:chExt cx="507365" cy="509905"/>
            </a:xfrm>
          </p:grpSpPr>
          <p:pic>
            <p:nvPicPr>
              <p:cNvPr id="65" name="图片 64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6991" y="3375007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6" name="组合 65"/>
              <p:cNvGrpSpPr/>
              <p:nvPr/>
            </p:nvGrpSpPr>
            <p:grpSpPr>
              <a:xfrm>
                <a:off x="2131512" y="3455092"/>
                <a:ext cx="126706" cy="186181"/>
                <a:chOff x="5448301" y="1179513"/>
                <a:chExt cx="311150" cy="457199"/>
              </a:xfrm>
              <a:solidFill>
                <a:srgbClr val="FF0000"/>
              </a:solidFill>
            </p:grpSpPr>
            <p:sp>
              <p:nvSpPr>
                <p:cNvPr id="67" name="Freeform 68"/>
                <p:cNvSpPr/>
                <p:nvPr/>
              </p:nvSpPr>
              <p:spPr bwMode="auto">
                <a:xfrm>
                  <a:off x="5492751" y="1179513"/>
                  <a:ext cx="138113" cy="200025"/>
                </a:xfrm>
                <a:custGeom>
                  <a:avLst/>
                  <a:gdLst>
                    <a:gd name="T0" fmla="*/ 7 w 173"/>
                    <a:gd name="T1" fmla="*/ 236 h 252"/>
                    <a:gd name="T2" fmla="*/ 22 w 173"/>
                    <a:gd name="T3" fmla="*/ 206 h 252"/>
                    <a:gd name="T4" fmla="*/ 34 w 173"/>
                    <a:gd name="T5" fmla="*/ 178 h 252"/>
                    <a:gd name="T6" fmla="*/ 45 w 173"/>
                    <a:gd name="T7" fmla="*/ 155 h 252"/>
                    <a:gd name="T8" fmla="*/ 55 w 173"/>
                    <a:gd name="T9" fmla="*/ 133 h 252"/>
                    <a:gd name="T10" fmla="*/ 63 w 173"/>
                    <a:gd name="T11" fmla="*/ 114 h 252"/>
                    <a:gd name="T12" fmla="*/ 70 w 173"/>
                    <a:gd name="T13" fmla="*/ 98 h 252"/>
                    <a:gd name="T14" fmla="*/ 73 w 173"/>
                    <a:gd name="T15" fmla="*/ 86 h 252"/>
                    <a:gd name="T16" fmla="*/ 79 w 173"/>
                    <a:gd name="T17" fmla="*/ 72 h 252"/>
                    <a:gd name="T18" fmla="*/ 82 w 173"/>
                    <a:gd name="T19" fmla="*/ 58 h 252"/>
                    <a:gd name="T20" fmla="*/ 82 w 173"/>
                    <a:gd name="T21" fmla="*/ 44 h 252"/>
                    <a:gd name="T22" fmla="*/ 79 w 173"/>
                    <a:gd name="T23" fmla="*/ 33 h 252"/>
                    <a:gd name="T24" fmla="*/ 72 w 173"/>
                    <a:gd name="T25" fmla="*/ 23 h 252"/>
                    <a:gd name="T26" fmla="*/ 66 w 173"/>
                    <a:gd name="T27" fmla="*/ 14 h 252"/>
                    <a:gd name="T28" fmla="*/ 66 w 173"/>
                    <a:gd name="T29" fmla="*/ 8 h 252"/>
                    <a:gd name="T30" fmla="*/ 72 w 173"/>
                    <a:gd name="T31" fmla="*/ 3 h 252"/>
                    <a:gd name="T32" fmla="*/ 79 w 173"/>
                    <a:gd name="T33" fmla="*/ 0 h 252"/>
                    <a:gd name="T34" fmla="*/ 89 w 173"/>
                    <a:gd name="T35" fmla="*/ 1 h 252"/>
                    <a:gd name="T36" fmla="*/ 102 w 173"/>
                    <a:gd name="T37" fmla="*/ 6 h 252"/>
                    <a:gd name="T38" fmla="*/ 120 w 173"/>
                    <a:gd name="T39" fmla="*/ 14 h 252"/>
                    <a:gd name="T40" fmla="*/ 141 w 173"/>
                    <a:gd name="T41" fmla="*/ 25 h 252"/>
                    <a:gd name="T42" fmla="*/ 157 w 173"/>
                    <a:gd name="T43" fmla="*/ 37 h 252"/>
                    <a:gd name="T44" fmla="*/ 166 w 173"/>
                    <a:gd name="T45" fmla="*/ 47 h 252"/>
                    <a:gd name="T46" fmla="*/ 171 w 173"/>
                    <a:gd name="T47" fmla="*/ 55 h 252"/>
                    <a:gd name="T48" fmla="*/ 170 w 173"/>
                    <a:gd name="T49" fmla="*/ 64 h 252"/>
                    <a:gd name="T50" fmla="*/ 164 w 173"/>
                    <a:gd name="T51" fmla="*/ 75 h 252"/>
                    <a:gd name="T52" fmla="*/ 154 w 173"/>
                    <a:gd name="T53" fmla="*/ 89 h 252"/>
                    <a:gd name="T54" fmla="*/ 141 w 173"/>
                    <a:gd name="T55" fmla="*/ 106 h 252"/>
                    <a:gd name="T56" fmla="*/ 127 w 173"/>
                    <a:gd name="T57" fmla="*/ 128 h 252"/>
                    <a:gd name="T58" fmla="*/ 105 w 173"/>
                    <a:gd name="T59" fmla="*/ 156 h 252"/>
                    <a:gd name="T60" fmla="*/ 80 w 173"/>
                    <a:gd name="T61" fmla="*/ 189 h 252"/>
                    <a:gd name="T62" fmla="*/ 66 w 173"/>
                    <a:gd name="T63" fmla="*/ 209 h 252"/>
                    <a:gd name="T64" fmla="*/ 50 w 173"/>
                    <a:gd name="T65" fmla="*/ 230 h 252"/>
                    <a:gd name="T66" fmla="*/ 34 w 173"/>
                    <a:gd name="T67" fmla="*/ 252 h 252"/>
                    <a:gd name="T68" fmla="*/ 0 w 173"/>
                    <a:gd name="T69" fmla="*/ 252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73" h="252">
                      <a:moveTo>
                        <a:pt x="0" y="252"/>
                      </a:moveTo>
                      <a:lnTo>
                        <a:pt x="7" y="236"/>
                      </a:lnTo>
                      <a:lnTo>
                        <a:pt x="14" y="220"/>
                      </a:lnTo>
                      <a:lnTo>
                        <a:pt x="22" y="206"/>
                      </a:lnTo>
                      <a:lnTo>
                        <a:pt x="29" y="192"/>
                      </a:lnTo>
                      <a:lnTo>
                        <a:pt x="34" y="178"/>
                      </a:lnTo>
                      <a:lnTo>
                        <a:pt x="39" y="166"/>
                      </a:lnTo>
                      <a:lnTo>
                        <a:pt x="45" y="155"/>
                      </a:lnTo>
                      <a:lnTo>
                        <a:pt x="50" y="144"/>
                      </a:lnTo>
                      <a:lnTo>
                        <a:pt x="55" y="133"/>
                      </a:lnTo>
                      <a:lnTo>
                        <a:pt x="59" y="123"/>
                      </a:lnTo>
                      <a:lnTo>
                        <a:pt x="63" y="114"/>
                      </a:lnTo>
                      <a:lnTo>
                        <a:pt x="66" y="106"/>
                      </a:lnTo>
                      <a:lnTo>
                        <a:pt x="70" y="98"/>
                      </a:lnTo>
                      <a:lnTo>
                        <a:pt x="72" y="92"/>
                      </a:lnTo>
                      <a:lnTo>
                        <a:pt x="73" y="86"/>
                      </a:lnTo>
                      <a:lnTo>
                        <a:pt x="75" y="81"/>
                      </a:lnTo>
                      <a:lnTo>
                        <a:pt x="79" y="72"/>
                      </a:lnTo>
                      <a:lnTo>
                        <a:pt x="80" y="64"/>
                      </a:lnTo>
                      <a:lnTo>
                        <a:pt x="82" y="58"/>
                      </a:lnTo>
                      <a:lnTo>
                        <a:pt x="82" y="50"/>
                      </a:lnTo>
                      <a:lnTo>
                        <a:pt x="82" y="44"/>
                      </a:lnTo>
                      <a:lnTo>
                        <a:pt x="80" y="39"/>
                      </a:lnTo>
                      <a:lnTo>
                        <a:pt x="79" y="33"/>
                      </a:lnTo>
                      <a:lnTo>
                        <a:pt x="75" y="28"/>
                      </a:lnTo>
                      <a:lnTo>
                        <a:pt x="72" y="23"/>
                      </a:lnTo>
                      <a:lnTo>
                        <a:pt x="68" y="19"/>
                      </a:lnTo>
                      <a:lnTo>
                        <a:pt x="66" y="14"/>
                      </a:lnTo>
                      <a:lnTo>
                        <a:pt x="66" y="11"/>
                      </a:lnTo>
                      <a:lnTo>
                        <a:pt x="66" y="8"/>
                      </a:lnTo>
                      <a:lnTo>
                        <a:pt x="68" y="4"/>
                      </a:lnTo>
                      <a:lnTo>
                        <a:pt x="72" y="3"/>
                      </a:lnTo>
                      <a:lnTo>
                        <a:pt x="75" y="1"/>
                      </a:lnTo>
                      <a:lnTo>
                        <a:pt x="79" y="0"/>
                      </a:lnTo>
                      <a:lnTo>
                        <a:pt x="84" y="0"/>
                      </a:lnTo>
                      <a:lnTo>
                        <a:pt x="89" y="1"/>
                      </a:lnTo>
                      <a:lnTo>
                        <a:pt x="95" y="3"/>
                      </a:lnTo>
                      <a:lnTo>
                        <a:pt x="102" y="6"/>
                      </a:lnTo>
                      <a:lnTo>
                        <a:pt x="111" y="9"/>
                      </a:lnTo>
                      <a:lnTo>
                        <a:pt x="120" y="14"/>
                      </a:lnTo>
                      <a:lnTo>
                        <a:pt x="130" y="19"/>
                      </a:lnTo>
                      <a:lnTo>
                        <a:pt x="141" y="25"/>
                      </a:lnTo>
                      <a:lnTo>
                        <a:pt x="148" y="31"/>
                      </a:lnTo>
                      <a:lnTo>
                        <a:pt x="157" y="37"/>
                      </a:lnTo>
                      <a:lnTo>
                        <a:pt x="163" y="42"/>
                      </a:lnTo>
                      <a:lnTo>
                        <a:pt x="166" y="47"/>
                      </a:lnTo>
                      <a:lnTo>
                        <a:pt x="170" y="51"/>
                      </a:lnTo>
                      <a:lnTo>
                        <a:pt x="171" y="55"/>
                      </a:lnTo>
                      <a:lnTo>
                        <a:pt x="173" y="58"/>
                      </a:lnTo>
                      <a:lnTo>
                        <a:pt x="170" y="64"/>
                      </a:lnTo>
                      <a:lnTo>
                        <a:pt x="168" y="69"/>
                      </a:lnTo>
                      <a:lnTo>
                        <a:pt x="164" y="75"/>
                      </a:lnTo>
                      <a:lnTo>
                        <a:pt x="159" y="83"/>
                      </a:lnTo>
                      <a:lnTo>
                        <a:pt x="154" y="89"/>
                      </a:lnTo>
                      <a:lnTo>
                        <a:pt x="148" y="97"/>
                      </a:lnTo>
                      <a:lnTo>
                        <a:pt x="141" y="106"/>
                      </a:lnTo>
                      <a:lnTo>
                        <a:pt x="134" y="116"/>
                      </a:lnTo>
                      <a:lnTo>
                        <a:pt x="127" y="128"/>
                      </a:lnTo>
                      <a:lnTo>
                        <a:pt x="116" y="141"/>
                      </a:lnTo>
                      <a:lnTo>
                        <a:pt x="105" y="156"/>
                      </a:lnTo>
                      <a:lnTo>
                        <a:pt x="93" y="172"/>
                      </a:lnTo>
                      <a:lnTo>
                        <a:pt x="80" y="189"/>
                      </a:lnTo>
                      <a:lnTo>
                        <a:pt x="73" y="199"/>
                      </a:lnTo>
                      <a:lnTo>
                        <a:pt x="66" y="209"/>
                      </a:lnTo>
                      <a:lnTo>
                        <a:pt x="57" y="219"/>
                      </a:lnTo>
                      <a:lnTo>
                        <a:pt x="50" y="230"/>
                      </a:lnTo>
                      <a:lnTo>
                        <a:pt x="41" y="241"/>
                      </a:lnTo>
                      <a:lnTo>
                        <a:pt x="34" y="252"/>
                      </a:lnTo>
                      <a:lnTo>
                        <a:pt x="0" y="252"/>
                      </a:lnTo>
                      <a:lnTo>
                        <a:pt x="0" y="25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72"/>
                <p:cNvSpPr/>
                <p:nvPr/>
              </p:nvSpPr>
              <p:spPr bwMode="auto">
                <a:xfrm>
                  <a:off x="5448301" y="1314450"/>
                  <a:ext cx="311150" cy="322262"/>
                </a:xfrm>
                <a:custGeom>
                  <a:avLst/>
                  <a:gdLst>
                    <a:gd name="T0" fmla="*/ 193 w 391"/>
                    <a:gd name="T1" fmla="*/ 310 h 405"/>
                    <a:gd name="T2" fmla="*/ 184 w 391"/>
                    <a:gd name="T3" fmla="*/ 297 h 405"/>
                    <a:gd name="T4" fmla="*/ 191 w 391"/>
                    <a:gd name="T5" fmla="*/ 296 h 405"/>
                    <a:gd name="T6" fmla="*/ 218 w 391"/>
                    <a:gd name="T7" fmla="*/ 302 h 405"/>
                    <a:gd name="T8" fmla="*/ 251 w 391"/>
                    <a:gd name="T9" fmla="*/ 307 h 405"/>
                    <a:gd name="T10" fmla="*/ 271 w 391"/>
                    <a:gd name="T11" fmla="*/ 302 h 405"/>
                    <a:gd name="T12" fmla="*/ 276 w 391"/>
                    <a:gd name="T13" fmla="*/ 292 h 405"/>
                    <a:gd name="T14" fmla="*/ 280 w 391"/>
                    <a:gd name="T15" fmla="*/ 274 h 405"/>
                    <a:gd name="T16" fmla="*/ 285 w 391"/>
                    <a:gd name="T17" fmla="*/ 242 h 405"/>
                    <a:gd name="T18" fmla="*/ 289 w 391"/>
                    <a:gd name="T19" fmla="*/ 202 h 405"/>
                    <a:gd name="T20" fmla="*/ 293 w 391"/>
                    <a:gd name="T21" fmla="*/ 155 h 405"/>
                    <a:gd name="T22" fmla="*/ 294 w 391"/>
                    <a:gd name="T23" fmla="*/ 120 h 405"/>
                    <a:gd name="T24" fmla="*/ 293 w 391"/>
                    <a:gd name="T25" fmla="*/ 95 h 405"/>
                    <a:gd name="T26" fmla="*/ 291 w 391"/>
                    <a:gd name="T27" fmla="*/ 81 h 405"/>
                    <a:gd name="T28" fmla="*/ 276 w 391"/>
                    <a:gd name="T29" fmla="*/ 70 h 405"/>
                    <a:gd name="T30" fmla="*/ 268 w 391"/>
                    <a:gd name="T31" fmla="*/ 70 h 405"/>
                    <a:gd name="T32" fmla="*/ 257 w 391"/>
                    <a:gd name="T33" fmla="*/ 72 h 405"/>
                    <a:gd name="T34" fmla="*/ 237 w 391"/>
                    <a:gd name="T35" fmla="*/ 73 h 405"/>
                    <a:gd name="T36" fmla="*/ 212 w 391"/>
                    <a:gd name="T37" fmla="*/ 76 h 405"/>
                    <a:gd name="T38" fmla="*/ 178 w 391"/>
                    <a:gd name="T39" fmla="*/ 81 h 405"/>
                    <a:gd name="T40" fmla="*/ 137 w 391"/>
                    <a:gd name="T41" fmla="*/ 87 h 405"/>
                    <a:gd name="T42" fmla="*/ 89 w 391"/>
                    <a:gd name="T43" fmla="*/ 94 h 405"/>
                    <a:gd name="T44" fmla="*/ 32 w 391"/>
                    <a:gd name="T45" fmla="*/ 102 h 405"/>
                    <a:gd name="T46" fmla="*/ 0 w 391"/>
                    <a:gd name="T47" fmla="*/ 70 h 405"/>
                    <a:gd name="T48" fmla="*/ 85 w 391"/>
                    <a:gd name="T49" fmla="*/ 64 h 405"/>
                    <a:gd name="T50" fmla="*/ 177 w 391"/>
                    <a:gd name="T51" fmla="*/ 48 h 405"/>
                    <a:gd name="T52" fmla="*/ 219 w 391"/>
                    <a:gd name="T53" fmla="*/ 37 h 405"/>
                    <a:gd name="T54" fmla="*/ 251 w 391"/>
                    <a:gd name="T55" fmla="*/ 28 h 405"/>
                    <a:gd name="T56" fmla="*/ 273 w 391"/>
                    <a:gd name="T57" fmla="*/ 20 h 405"/>
                    <a:gd name="T58" fmla="*/ 282 w 391"/>
                    <a:gd name="T59" fmla="*/ 12 h 405"/>
                    <a:gd name="T60" fmla="*/ 291 w 391"/>
                    <a:gd name="T61" fmla="*/ 3 h 405"/>
                    <a:gd name="T62" fmla="*/ 307 w 391"/>
                    <a:gd name="T63" fmla="*/ 0 h 405"/>
                    <a:gd name="T64" fmla="*/ 326 w 391"/>
                    <a:gd name="T65" fmla="*/ 3 h 405"/>
                    <a:gd name="T66" fmla="*/ 359 w 391"/>
                    <a:gd name="T67" fmla="*/ 17 h 405"/>
                    <a:gd name="T68" fmla="*/ 382 w 391"/>
                    <a:gd name="T69" fmla="*/ 36 h 405"/>
                    <a:gd name="T70" fmla="*/ 391 w 391"/>
                    <a:gd name="T71" fmla="*/ 48 h 405"/>
                    <a:gd name="T72" fmla="*/ 378 w 391"/>
                    <a:gd name="T73" fmla="*/ 70 h 405"/>
                    <a:gd name="T74" fmla="*/ 369 w 391"/>
                    <a:gd name="T75" fmla="*/ 91 h 405"/>
                    <a:gd name="T76" fmla="*/ 366 w 391"/>
                    <a:gd name="T77" fmla="*/ 123 h 405"/>
                    <a:gd name="T78" fmla="*/ 360 w 391"/>
                    <a:gd name="T79" fmla="*/ 173 h 405"/>
                    <a:gd name="T80" fmla="*/ 355 w 391"/>
                    <a:gd name="T81" fmla="*/ 225 h 405"/>
                    <a:gd name="T82" fmla="*/ 351 w 391"/>
                    <a:gd name="T83" fmla="*/ 267 h 405"/>
                    <a:gd name="T84" fmla="*/ 344 w 391"/>
                    <a:gd name="T85" fmla="*/ 303 h 405"/>
                    <a:gd name="T86" fmla="*/ 335 w 391"/>
                    <a:gd name="T87" fmla="*/ 333 h 405"/>
                    <a:gd name="T88" fmla="*/ 323 w 391"/>
                    <a:gd name="T89" fmla="*/ 357 h 405"/>
                    <a:gd name="T90" fmla="*/ 301 w 391"/>
                    <a:gd name="T91" fmla="*/ 383 h 405"/>
                    <a:gd name="T92" fmla="*/ 280 w 391"/>
                    <a:gd name="T93" fmla="*/ 402 h 405"/>
                    <a:gd name="T94" fmla="*/ 266 w 391"/>
                    <a:gd name="T95" fmla="*/ 405 h 405"/>
                    <a:gd name="T96" fmla="*/ 251 w 391"/>
                    <a:gd name="T97" fmla="*/ 394 h 405"/>
                    <a:gd name="T98" fmla="*/ 244 w 391"/>
                    <a:gd name="T99" fmla="*/ 372 h 405"/>
                    <a:gd name="T100" fmla="*/ 225 w 391"/>
                    <a:gd name="T101" fmla="*/ 346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91" h="405">
                      <a:moveTo>
                        <a:pt x="210" y="330"/>
                      </a:moveTo>
                      <a:lnTo>
                        <a:pt x="203" y="322"/>
                      </a:lnTo>
                      <a:lnTo>
                        <a:pt x="198" y="316"/>
                      </a:lnTo>
                      <a:lnTo>
                        <a:pt x="193" y="310"/>
                      </a:lnTo>
                      <a:lnTo>
                        <a:pt x="189" y="305"/>
                      </a:lnTo>
                      <a:lnTo>
                        <a:pt x="185" y="302"/>
                      </a:lnTo>
                      <a:lnTo>
                        <a:pt x="185" y="299"/>
                      </a:lnTo>
                      <a:lnTo>
                        <a:pt x="184" y="297"/>
                      </a:lnTo>
                      <a:lnTo>
                        <a:pt x="185" y="294"/>
                      </a:lnTo>
                      <a:lnTo>
                        <a:pt x="185" y="296"/>
                      </a:lnTo>
                      <a:lnTo>
                        <a:pt x="187" y="296"/>
                      </a:lnTo>
                      <a:lnTo>
                        <a:pt x="191" y="296"/>
                      </a:lnTo>
                      <a:lnTo>
                        <a:pt x="196" y="297"/>
                      </a:lnTo>
                      <a:lnTo>
                        <a:pt x="201" y="299"/>
                      </a:lnTo>
                      <a:lnTo>
                        <a:pt x="209" y="300"/>
                      </a:lnTo>
                      <a:lnTo>
                        <a:pt x="218" y="302"/>
                      </a:lnTo>
                      <a:lnTo>
                        <a:pt x="228" y="303"/>
                      </a:lnTo>
                      <a:lnTo>
                        <a:pt x="237" y="305"/>
                      </a:lnTo>
                      <a:lnTo>
                        <a:pt x="244" y="307"/>
                      </a:lnTo>
                      <a:lnTo>
                        <a:pt x="251" y="307"/>
                      </a:lnTo>
                      <a:lnTo>
                        <a:pt x="259" y="307"/>
                      </a:lnTo>
                      <a:lnTo>
                        <a:pt x="264" y="305"/>
                      </a:lnTo>
                      <a:lnTo>
                        <a:pt x="268" y="303"/>
                      </a:lnTo>
                      <a:lnTo>
                        <a:pt x="271" y="302"/>
                      </a:lnTo>
                      <a:lnTo>
                        <a:pt x="273" y="299"/>
                      </a:lnTo>
                      <a:lnTo>
                        <a:pt x="275" y="297"/>
                      </a:lnTo>
                      <a:lnTo>
                        <a:pt x="275" y="296"/>
                      </a:lnTo>
                      <a:lnTo>
                        <a:pt x="276" y="292"/>
                      </a:lnTo>
                      <a:lnTo>
                        <a:pt x="278" y="289"/>
                      </a:lnTo>
                      <a:lnTo>
                        <a:pt x="278" y="285"/>
                      </a:lnTo>
                      <a:lnTo>
                        <a:pt x="280" y="280"/>
                      </a:lnTo>
                      <a:lnTo>
                        <a:pt x="280" y="274"/>
                      </a:lnTo>
                      <a:lnTo>
                        <a:pt x="282" y="267"/>
                      </a:lnTo>
                      <a:lnTo>
                        <a:pt x="284" y="260"/>
                      </a:lnTo>
                      <a:lnTo>
                        <a:pt x="284" y="252"/>
                      </a:lnTo>
                      <a:lnTo>
                        <a:pt x="285" y="242"/>
                      </a:lnTo>
                      <a:lnTo>
                        <a:pt x="287" y="233"/>
                      </a:lnTo>
                      <a:lnTo>
                        <a:pt x="287" y="224"/>
                      </a:lnTo>
                      <a:lnTo>
                        <a:pt x="289" y="213"/>
                      </a:lnTo>
                      <a:lnTo>
                        <a:pt x="289" y="202"/>
                      </a:lnTo>
                      <a:lnTo>
                        <a:pt x="291" y="189"/>
                      </a:lnTo>
                      <a:lnTo>
                        <a:pt x="291" y="177"/>
                      </a:lnTo>
                      <a:lnTo>
                        <a:pt x="293" y="166"/>
                      </a:lnTo>
                      <a:lnTo>
                        <a:pt x="293" y="155"/>
                      </a:lnTo>
                      <a:lnTo>
                        <a:pt x="293" y="145"/>
                      </a:lnTo>
                      <a:lnTo>
                        <a:pt x="293" y="136"/>
                      </a:lnTo>
                      <a:lnTo>
                        <a:pt x="293" y="128"/>
                      </a:lnTo>
                      <a:lnTo>
                        <a:pt x="294" y="120"/>
                      </a:lnTo>
                      <a:lnTo>
                        <a:pt x="294" y="112"/>
                      </a:lnTo>
                      <a:lnTo>
                        <a:pt x="294" y="106"/>
                      </a:lnTo>
                      <a:lnTo>
                        <a:pt x="293" y="100"/>
                      </a:lnTo>
                      <a:lnTo>
                        <a:pt x="293" y="95"/>
                      </a:lnTo>
                      <a:lnTo>
                        <a:pt x="293" y="91"/>
                      </a:lnTo>
                      <a:lnTo>
                        <a:pt x="293" y="86"/>
                      </a:lnTo>
                      <a:lnTo>
                        <a:pt x="293" y="83"/>
                      </a:lnTo>
                      <a:lnTo>
                        <a:pt x="291" y="81"/>
                      </a:lnTo>
                      <a:lnTo>
                        <a:pt x="291" y="78"/>
                      </a:lnTo>
                      <a:lnTo>
                        <a:pt x="287" y="75"/>
                      </a:lnTo>
                      <a:lnTo>
                        <a:pt x="282" y="73"/>
                      </a:lnTo>
                      <a:lnTo>
                        <a:pt x="276" y="70"/>
                      </a:lnTo>
                      <a:lnTo>
                        <a:pt x="273" y="70"/>
                      </a:lnTo>
                      <a:lnTo>
                        <a:pt x="269" y="70"/>
                      </a:lnTo>
                      <a:lnTo>
                        <a:pt x="268" y="70"/>
                      </a:lnTo>
                      <a:lnTo>
                        <a:pt x="268" y="70"/>
                      </a:lnTo>
                      <a:lnTo>
                        <a:pt x="266" y="70"/>
                      </a:lnTo>
                      <a:lnTo>
                        <a:pt x="262" y="70"/>
                      </a:lnTo>
                      <a:lnTo>
                        <a:pt x="260" y="70"/>
                      </a:lnTo>
                      <a:lnTo>
                        <a:pt x="257" y="72"/>
                      </a:lnTo>
                      <a:lnTo>
                        <a:pt x="253" y="72"/>
                      </a:lnTo>
                      <a:lnTo>
                        <a:pt x="248" y="72"/>
                      </a:lnTo>
                      <a:lnTo>
                        <a:pt x="243" y="73"/>
                      </a:lnTo>
                      <a:lnTo>
                        <a:pt x="237" y="73"/>
                      </a:lnTo>
                      <a:lnTo>
                        <a:pt x="232" y="75"/>
                      </a:lnTo>
                      <a:lnTo>
                        <a:pt x="226" y="75"/>
                      </a:lnTo>
                      <a:lnTo>
                        <a:pt x="219" y="76"/>
                      </a:lnTo>
                      <a:lnTo>
                        <a:pt x="212" y="76"/>
                      </a:lnTo>
                      <a:lnTo>
                        <a:pt x="205" y="78"/>
                      </a:lnTo>
                      <a:lnTo>
                        <a:pt x="196" y="80"/>
                      </a:lnTo>
                      <a:lnTo>
                        <a:pt x="187" y="80"/>
                      </a:lnTo>
                      <a:lnTo>
                        <a:pt x="178" y="81"/>
                      </a:lnTo>
                      <a:lnTo>
                        <a:pt x="169" y="83"/>
                      </a:lnTo>
                      <a:lnTo>
                        <a:pt x="159" y="84"/>
                      </a:lnTo>
                      <a:lnTo>
                        <a:pt x="148" y="86"/>
                      </a:lnTo>
                      <a:lnTo>
                        <a:pt x="137" y="87"/>
                      </a:lnTo>
                      <a:lnTo>
                        <a:pt x="127" y="89"/>
                      </a:lnTo>
                      <a:lnTo>
                        <a:pt x="114" y="91"/>
                      </a:lnTo>
                      <a:lnTo>
                        <a:pt x="102" y="92"/>
                      </a:lnTo>
                      <a:lnTo>
                        <a:pt x="89" y="94"/>
                      </a:lnTo>
                      <a:lnTo>
                        <a:pt x="75" y="95"/>
                      </a:lnTo>
                      <a:lnTo>
                        <a:pt x="60" y="97"/>
                      </a:lnTo>
                      <a:lnTo>
                        <a:pt x="46" y="100"/>
                      </a:lnTo>
                      <a:lnTo>
                        <a:pt x="32" y="102"/>
                      </a:lnTo>
                      <a:lnTo>
                        <a:pt x="16" y="103"/>
                      </a:lnTo>
                      <a:lnTo>
                        <a:pt x="0" y="105"/>
                      </a:lnTo>
                      <a:lnTo>
                        <a:pt x="0" y="87"/>
                      </a:lnTo>
                      <a:lnTo>
                        <a:pt x="0" y="70"/>
                      </a:lnTo>
                      <a:lnTo>
                        <a:pt x="21" y="70"/>
                      </a:lnTo>
                      <a:lnTo>
                        <a:pt x="43" y="69"/>
                      </a:lnTo>
                      <a:lnTo>
                        <a:pt x="64" y="67"/>
                      </a:lnTo>
                      <a:lnTo>
                        <a:pt x="85" y="64"/>
                      </a:lnTo>
                      <a:lnTo>
                        <a:pt x="107" y="61"/>
                      </a:lnTo>
                      <a:lnTo>
                        <a:pt x="130" y="58"/>
                      </a:lnTo>
                      <a:lnTo>
                        <a:pt x="153" y="53"/>
                      </a:lnTo>
                      <a:lnTo>
                        <a:pt x="177" y="48"/>
                      </a:lnTo>
                      <a:lnTo>
                        <a:pt x="189" y="45"/>
                      </a:lnTo>
                      <a:lnTo>
                        <a:pt x="200" y="44"/>
                      </a:lnTo>
                      <a:lnTo>
                        <a:pt x="210" y="40"/>
                      </a:lnTo>
                      <a:lnTo>
                        <a:pt x="219" y="37"/>
                      </a:lnTo>
                      <a:lnTo>
                        <a:pt x="228" y="36"/>
                      </a:lnTo>
                      <a:lnTo>
                        <a:pt x="237" y="33"/>
                      </a:lnTo>
                      <a:lnTo>
                        <a:pt x="244" y="31"/>
                      </a:lnTo>
                      <a:lnTo>
                        <a:pt x="251" y="28"/>
                      </a:lnTo>
                      <a:lnTo>
                        <a:pt x="259" y="26"/>
                      </a:lnTo>
                      <a:lnTo>
                        <a:pt x="264" y="25"/>
                      </a:lnTo>
                      <a:lnTo>
                        <a:pt x="269" y="22"/>
                      </a:lnTo>
                      <a:lnTo>
                        <a:pt x="273" y="20"/>
                      </a:lnTo>
                      <a:lnTo>
                        <a:pt x="276" y="19"/>
                      </a:lnTo>
                      <a:lnTo>
                        <a:pt x="278" y="15"/>
                      </a:lnTo>
                      <a:lnTo>
                        <a:pt x="280" y="14"/>
                      </a:lnTo>
                      <a:lnTo>
                        <a:pt x="282" y="12"/>
                      </a:lnTo>
                      <a:lnTo>
                        <a:pt x="284" y="9"/>
                      </a:lnTo>
                      <a:lnTo>
                        <a:pt x="285" y="8"/>
                      </a:lnTo>
                      <a:lnTo>
                        <a:pt x="289" y="4"/>
                      </a:lnTo>
                      <a:lnTo>
                        <a:pt x="291" y="3"/>
                      </a:lnTo>
                      <a:lnTo>
                        <a:pt x="294" y="1"/>
                      </a:lnTo>
                      <a:lnTo>
                        <a:pt x="298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0" y="0"/>
                      </a:lnTo>
                      <a:lnTo>
                        <a:pt x="316" y="0"/>
                      </a:lnTo>
                      <a:lnTo>
                        <a:pt x="321" y="1"/>
                      </a:lnTo>
                      <a:lnTo>
                        <a:pt x="326" y="3"/>
                      </a:lnTo>
                      <a:lnTo>
                        <a:pt x="334" y="6"/>
                      </a:lnTo>
                      <a:lnTo>
                        <a:pt x="341" y="9"/>
                      </a:lnTo>
                      <a:lnTo>
                        <a:pt x="348" y="12"/>
                      </a:lnTo>
                      <a:lnTo>
                        <a:pt x="359" y="17"/>
                      </a:lnTo>
                      <a:lnTo>
                        <a:pt x="366" y="22"/>
                      </a:lnTo>
                      <a:lnTo>
                        <a:pt x="371" y="26"/>
                      </a:lnTo>
                      <a:lnTo>
                        <a:pt x="378" y="31"/>
                      </a:lnTo>
                      <a:lnTo>
                        <a:pt x="382" y="36"/>
                      </a:lnTo>
                      <a:lnTo>
                        <a:pt x="385" y="40"/>
                      </a:lnTo>
                      <a:lnTo>
                        <a:pt x="389" y="44"/>
                      </a:lnTo>
                      <a:lnTo>
                        <a:pt x="391" y="45"/>
                      </a:lnTo>
                      <a:lnTo>
                        <a:pt x="391" y="48"/>
                      </a:lnTo>
                      <a:lnTo>
                        <a:pt x="391" y="55"/>
                      </a:lnTo>
                      <a:lnTo>
                        <a:pt x="389" y="61"/>
                      </a:lnTo>
                      <a:lnTo>
                        <a:pt x="384" y="66"/>
                      </a:lnTo>
                      <a:lnTo>
                        <a:pt x="378" y="70"/>
                      </a:lnTo>
                      <a:lnTo>
                        <a:pt x="376" y="73"/>
                      </a:lnTo>
                      <a:lnTo>
                        <a:pt x="373" y="78"/>
                      </a:lnTo>
                      <a:lnTo>
                        <a:pt x="371" y="84"/>
                      </a:lnTo>
                      <a:lnTo>
                        <a:pt x="369" y="91"/>
                      </a:lnTo>
                      <a:lnTo>
                        <a:pt x="368" y="97"/>
                      </a:lnTo>
                      <a:lnTo>
                        <a:pt x="368" y="105"/>
                      </a:lnTo>
                      <a:lnTo>
                        <a:pt x="366" y="114"/>
                      </a:lnTo>
                      <a:lnTo>
                        <a:pt x="366" y="123"/>
                      </a:lnTo>
                      <a:lnTo>
                        <a:pt x="364" y="133"/>
                      </a:lnTo>
                      <a:lnTo>
                        <a:pt x="362" y="145"/>
                      </a:lnTo>
                      <a:lnTo>
                        <a:pt x="362" y="158"/>
                      </a:lnTo>
                      <a:lnTo>
                        <a:pt x="360" y="173"/>
                      </a:lnTo>
                      <a:lnTo>
                        <a:pt x="359" y="189"/>
                      </a:lnTo>
                      <a:lnTo>
                        <a:pt x="357" y="206"/>
                      </a:lnTo>
                      <a:lnTo>
                        <a:pt x="355" y="216"/>
                      </a:lnTo>
                      <a:lnTo>
                        <a:pt x="355" y="225"/>
                      </a:lnTo>
                      <a:lnTo>
                        <a:pt x="355" y="236"/>
                      </a:lnTo>
                      <a:lnTo>
                        <a:pt x="353" y="245"/>
                      </a:lnTo>
                      <a:lnTo>
                        <a:pt x="353" y="256"/>
                      </a:lnTo>
                      <a:lnTo>
                        <a:pt x="351" y="267"/>
                      </a:lnTo>
                      <a:lnTo>
                        <a:pt x="350" y="277"/>
                      </a:lnTo>
                      <a:lnTo>
                        <a:pt x="348" y="286"/>
                      </a:lnTo>
                      <a:lnTo>
                        <a:pt x="348" y="294"/>
                      </a:lnTo>
                      <a:lnTo>
                        <a:pt x="344" y="303"/>
                      </a:lnTo>
                      <a:lnTo>
                        <a:pt x="343" y="311"/>
                      </a:lnTo>
                      <a:lnTo>
                        <a:pt x="341" y="319"/>
                      </a:lnTo>
                      <a:lnTo>
                        <a:pt x="339" y="325"/>
                      </a:lnTo>
                      <a:lnTo>
                        <a:pt x="335" y="333"/>
                      </a:lnTo>
                      <a:lnTo>
                        <a:pt x="332" y="339"/>
                      </a:lnTo>
                      <a:lnTo>
                        <a:pt x="330" y="346"/>
                      </a:lnTo>
                      <a:lnTo>
                        <a:pt x="326" y="350"/>
                      </a:lnTo>
                      <a:lnTo>
                        <a:pt x="323" y="357"/>
                      </a:lnTo>
                      <a:lnTo>
                        <a:pt x="319" y="361"/>
                      </a:lnTo>
                      <a:lnTo>
                        <a:pt x="316" y="366"/>
                      </a:lnTo>
                      <a:lnTo>
                        <a:pt x="309" y="374"/>
                      </a:lnTo>
                      <a:lnTo>
                        <a:pt x="301" y="383"/>
                      </a:lnTo>
                      <a:lnTo>
                        <a:pt x="296" y="389"/>
                      </a:lnTo>
                      <a:lnTo>
                        <a:pt x="291" y="396"/>
                      </a:lnTo>
                      <a:lnTo>
                        <a:pt x="285" y="399"/>
                      </a:lnTo>
                      <a:lnTo>
                        <a:pt x="280" y="402"/>
                      </a:lnTo>
                      <a:lnTo>
                        <a:pt x="276" y="404"/>
                      </a:lnTo>
                      <a:lnTo>
                        <a:pt x="273" y="405"/>
                      </a:lnTo>
                      <a:lnTo>
                        <a:pt x="269" y="405"/>
                      </a:lnTo>
                      <a:lnTo>
                        <a:pt x="266" y="405"/>
                      </a:lnTo>
                      <a:lnTo>
                        <a:pt x="260" y="405"/>
                      </a:lnTo>
                      <a:lnTo>
                        <a:pt x="259" y="402"/>
                      </a:lnTo>
                      <a:lnTo>
                        <a:pt x="255" y="399"/>
                      </a:lnTo>
                      <a:lnTo>
                        <a:pt x="251" y="394"/>
                      </a:lnTo>
                      <a:lnTo>
                        <a:pt x="250" y="389"/>
                      </a:lnTo>
                      <a:lnTo>
                        <a:pt x="248" y="383"/>
                      </a:lnTo>
                      <a:lnTo>
                        <a:pt x="246" y="377"/>
                      </a:lnTo>
                      <a:lnTo>
                        <a:pt x="244" y="372"/>
                      </a:lnTo>
                      <a:lnTo>
                        <a:pt x="241" y="366"/>
                      </a:lnTo>
                      <a:lnTo>
                        <a:pt x="235" y="360"/>
                      </a:lnTo>
                      <a:lnTo>
                        <a:pt x="230" y="353"/>
                      </a:lnTo>
                      <a:lnTo>
                        <a:pt x="225" y="346"/>
                      </a:lnTo>
                      <a:lnTo>
                        <a:pt x="218" y="338"/>
                      </a:lnTo>
                      <a:lnTo>
                        <a:pt x="210" y="330"/>
                      </a:lnTo>
                      <a:lnTo>
                        <a:pt x="210" y="33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2" name="组合 61"/>
            <p:cNvGrpSpPr/>
            <p:nvPr/>
          </p:nvGrpSpPr>
          <p:grpSpPr>
            <a:xfrm>
              <a:off x="3339151" y="4152955"/>
              <a:ext cx="507365" cy="509905"/>
              <a:chOff x="1936991" y="3375007"/>
              <a:chExt cx="507365" cy="509905"/>
            </a:xfrm>
          </p:grpSpPr>
          <p:pic>
            <p:nvPicPr>
              <p:cNvPr id="63" name="图片 62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36991" y="3375007"/>
                <a:ext cx="507365" cy="509905"/>
              </a:xfrm>
              <a:prstGeom prst="rect">
                <a:avLst/>
              </a:prstGeom>
            </p:spPr>
          </p:pic>
          <p:sp>
            <p:nvSpPr>
              <p:cNvPr id="64" name="Freeform 68"/>
              <p:cNvSpPr/>
              <p:nvPr/>
            </p:nvSpPr>
            <p:spPr bwMode="auto">
              <a:xfrm>
                <a:off x="2149607" y="3455090"/>
                <a:ext cx="56242" cy="81454"/>
              </a:xfrm>
              <a:custGeom>
                <a:avLst/>
                <a:gdLst>
                  <a:gd name="T0" fmla="*/ 7 w 173"/>
                  <a:gd name="T1" fmla="*/ 236 h 252"/>
                  <a:gd name="T2" fmla="*/ 22 w 173"/>
                  <a:gd name="T3" fmla="*/ 206 h 252"/>
                  <a:gd name="T4" fmla="*/ 34 w 173"/>
                  <a:gd name="T5" fmla="*/ 178 h 252"/>
                  <a:gd name="T6" fmla="*/ 45 w 173"/>
                  <a:gd name="T7" fmla="*/ 155 h 252"/>
                  <a:gd name="T8" fmla="*/ 55 w 173"/>
                  <a:gd name="T9" fmla="*/ 133 h 252"/>
                  <a:gd name="T10" fmla="*/ 63 w 173"/>
                  <a:gd name="T11" fmla="*/ 114 h 252"/>
                  <a:gd name="T12" fmla="*/ 70 w 173"/>
                  <a:gd name="T13" fmla="*/ 98 h 252"/>
                  <a:gd name="T14" fmla="*/ 73 w 173"/>
                  <a:gd name="T15" fmla="*/ 86 h 252"/>
                  <a:gd name="T16" fmla="*/ 79 w 173"/>
                  <a:gd name="T17" fmla="*/ 72 h 252"/>
                  <a:gd name="T18" fmla="*/ 82 w 173"/>
                  <a:gd name="T19" fmla="*/ 58 h 252"/>
                  <a:gd name="T20" fmla="*/ 82 w 173"/>
                  <a:gd name="T21" fmla="*/ 44 h 252"/>
                  <a:gd name="T22" fmla="*/ 79 w 173"/>
                  <a:gd name="T23" fmla="*/ 33 h 252"/>
                  <a:gd name="T24" fmla="*/ 72 w 173"/>
                  <a:gd name="T25" fmla="*/ 23 h 252"/>
                  <a:gd name="T26" fmla="*/ 66 w 173"/>
                  <a:gd name="T27" fmla="*/ 14 h 252"/>
                  <a:gd name="T28" fmla="*/ 66 w 173"/>
                  <a:gd name="T29" fmla="*/ 8 h 252"/>
                  <a:gd name="T30" fmla="*/ 72 w 173"/>
                  <a:gd name="T31" fmla="*/ 3 h 252"/>
                  <a:gd name="T32" fmla="*/ 79 w 173"/>
                  <a:gd name="T33" fmla="*/ 0 h 252"/>
                  <a:gd name="T34" fmla="*/ 89 w 173"/>
                  <a:gd name="T35" fmla="*/ 1 h 252"/>
                  <a:gd name="T36" fmla="*/ 102 w 173"/>
                  <a:gd name="T37" fmla="*/ 6 h 252"/>
                  <a:gd name="T38" fmla="*/ 120 w 173"/>
                  <a:gd name="T39" fmla="*/ 14 h 252"/>
                  <a:gd name="T40" fmla="*/ 141 w 173"/>
                  <a:gd name="T41" fmla="*/ 25 h 252"/>
                  <a:gd name="T42" fmla="*/ 157 w 173"/>
                  <a:gd name="T43" fmla="*/ 37 h 252"/>
                  <a:gd name="T44" fmla="*/ 166 w 173"/>
                  <a:gd name="T45" fmla="*/ 47 h 252"/>
                  <a:gd name="T46" fmla="*/ 171 w 173"/>
                  <a:gd name="T47" fmla="*/ 55 h 252"/>
                  <a:gd name="T48" fmla="*/ 170 w 173"/>
                  <a:gd name="T49" fmla="*/ 64 h 252"/>
                  <a:gd name="T50" fmla="*/ 164 w 173"/>
                  <a:gd name="T51" fmla="*/ 75 h 252"/>
                  <a:gd name="T52" fmla="*/ 154 w 173"/>
                  <a:gd name="T53" fmla="*/ 89 h 252"/>
                  <a:gd name="T54" fmla="*/ 141 w 173"/>
                  <a:gd name="T55" fmla="*/ 106 h 252"/>
                  <a:gd name="T56" fmla="*/ 127 w 173"/>
                  <a:gd name="T57" fmla="*/ 128 h 252"/>
                  <a:gd name="T58" fmla="*/ 105 w 173"/>
                  <a:gd name="T59" fmla="*/ 156 h 252"/>
                  <a:gd name="T60" fmla="*/ 80 w 173"/>
                  <a:gd name="T61" fmla="*/ 189 h 252"/>
                  <a:gd name="T62" fmla="*/ 66 w 173"/>
                  <a:gd name="T63" fmla="*/ 209 h 252"/>
                  <a:gd name="T64" fmla="*/ 50 w 173"/>
                  <a:gd name="T65" fmla="*/ 230 h 252"/>
                  <a:gd name="T66" fmla="*/ 34 w 173"/>
                  <a:gd name="T67" fmla="*/ 252 h 252"/>
                  <a:gd name="T68" fmla="*/ 0 w 173"/>
                  <a:gd name="T69" fmla="*/ 25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3" h="252">
                    <a:moveTo>
                      <a:pt x="0" y="252"/>
                    </a:moveTo>
                    <a:lnTo>
                      <a:pt x="7" y="236"/>
                    </a:lnTo>
                    <a:lnTo>
                      <a:pt x="14" y="220"/>
                    </a:lnTo>
                    <a:lnTo>
                      <a:pt x="22" y="206"/>
                    </a:lnTo>
                    <a:lnTo>
                      <a:pt x="29" y="192"/>
                    </a:lnTo>
                    <a:lnTo>
                      <a:pt x="34" y="178"/>
                    </a:lnTo>
                    <a:lnTo>
                      <a:pt x="39" y="166"/>
                    </a:lnTo>
                    <a:lnTo>
                      <a:pt x="45" y="155"/>
                    </a:lnTo>
                    <a:lnTo>
                      <a:pt x="50" y="144"/>
                    </a:lnTo>
                    <a:lnTo>
                      <a:pt x="55" y="133"/>
                    </a:lnTo>
                    <a:lnTo>
                      <a:pt x="59" y="123"/>
                    </a:lnTo>
                    <a:lnTo>
                      <a:pt x="63" y="114"/>
                    </a:lnTo>
                    <a:lnTo>
                      <a:pt x="66" y="106"/>
                    </a:lnTo>
                    <a:lnTo>
                      <a:pt x="70" y="98"/>
                    </a:lnTo>
                    <a:lnTo>
                      <a:pt x="72" y="92"/>
                    </a:lnTo>
                    <a:lnTo>
                      <a:pt x="73" y="86"/>
                    </a:lnTo>
                    <a:lnTo>
                      <a:pt x="75" y="81"/>
                    </a:lnTo>
                    <a:lnTo>
                      <a:pt x="79" y="72"/>
                    </a:lnTo>
                    <a:lnTo>
                      <a:pt x="80" y="64"/>
                    </a:lnTo>
                    <a:lnTo>
                      <a:pt x="82" y="58"/>
                    </a:lnTo>
                    <a:lnTo>
                      <a:pt x="82" y="50"/>
                    </a:lnTo>
                    <a:lnTo>
                      <a:pt x="82" y="44"/>
                    </a:lnTo>
                    <a:lnTo>
                      <a:pt x="80" y="39"/>
                    </a:lnTo>
                    <a:lnTo>
                      <a:pt x="79" y="33"/>
                    </a:lnTo>
                    <a:lnTo>
                      <a:pt x="75" y="28"/>
                    </a:lnTo>
                    <a:lnTo>
                      <a:pt x="72" y="23"/>
                    </a:lnTo>
                    <a:lnTo>
                      <a:pt x="68" y="19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66" y="8"/>
                    </a:lnTo>
                    <a:lnTo>
                      <a:pt x="68" y="4"/>
                    </a:lnTo>
                    <a:lnTo>
                      <a:pt x="72" y="3"/>
                    </a:lnTo>
                    <a:lnTo>
                      <a:pt x="75" y="1"/>
                    </a:lnTo>
                    <a:lnTo>
                      <a:pt x="79" y="0"/>
                    </a:lnTo>
                    <a:lnTo>
                      <a:pt x="84" y="0"/>
                    </a:lnTo>
                    <a:lnTo>
                      <a:pt x="89" y="1"/>
                    </a:lnTo>
                    <a:lnTo>
                      <a:pt x="95" y="3"/>
                    </a:lnTo>
                    <a:lnTo>
                      <a:pt x="102" y="6"/>
                    </a:lnTo>
                    <a:lnTo>
                      <a:pt x="111" y="9"/>
                    </a:lnTo>
                    <a:lnTo>
                      <a:pt x="120" y="14"/>
                    </a:lnTo>
                    <a:lnTo>
                      <a:pt x="130" y="19"/>
                    </a:lnTo>
                    <a:lnTo>
                      <a:pt x="141" y="25"/>
                    </a:lnTo>
                    <a:lnTo>
                      <a:pt x="148" y="31"/>
                    </a:lnTo>
                    <a:lnTo>
                      <a:pt x="157" y="37"/>
                    </a:lnTo>
                    <a:lnTo>
                      <a:pt x="163" y="42"/>
                    </a:lnTo>
                    <a:lnTo>
                      <a:pt x="166" y="47"/>
                    </a:lnTo>
                    <a:lnTo>
                      <a:pt x="170" y="51"/>
                    </a:lnTo>
                    <a:lnTo>
                      <a:pt x="171" y="55"/>
                    </a:lnTo>
                    <a:lnTo>
                      <a:pt x="173" y="58"/>
                    </a:lnTo>
                    <a:lnTo>
                      <a:pt x="170" y="64"/>
                    </a:lnTo>
                    <a:lnTo>
                      <a:pt x="168" y="69"/>
                    </a:lnTo>
                    <a:lnTo>
                      <a:pt x="164" y="75"/>
                    </a:lnTo>
                    <a:lnTo>
                      <a:pt x="159" y="83"/>
                    </a:lnTo>
                    <a:lnTo>
                      <a:pt x="154" y="89"/>
                    </a:lnTo>
                    <a:lnTo>
                      <a:pt x="148" y="97"/>
                    </a:lnTo>
                    <a:lnTo>
                      <a:pt x="141" y="106"/>
                    </a:lnTo>
                    <a:lnTo>
                      <a:pt x="134" y="116"/>
                    </a:lnTo>
                    <a:lnTo>
                      <a:pt x="127" y="128"/>
                    </a:lnTo>
                    <a:lnTo>
                      <a:pt x="116" y="141"/>
                    </a:lnTo>
                    <a:lnTo>
                      <a:pt x="105" y="156"/>
                    </a:lnTo>
                    <a:lnTo>
                      <a:pt x="93" y="172"/>
                    </a:lnTo>
                    <a:lnTo>
                      <a:pt x="80" y="189"/>
                    </a:lnTo>
                    <a:lnTo>
                      <a:pt x="73" y="199"/>
                    </a:lnTo>
                    <a:lnTo>
                      <a:pt x="66" y="209"/>
                    </a:lnTo>
                    <a:lnTo>
                      <a:pt x="57" y="219"/>
                    </a:lnTo>
                    <a:lnTo>
                      <a:pt x="50" y="230"/>
                    </a:lnTo>
                    <a:lnTo>
                      <a:pt x="41" y="241"/>
                    </a:lnTo>
                    <a:lnTo>
                      <a:pt x="34" y="252"/>
                    </a:lnTo>
                    <a:lnTo>
                      <a:pt x="0" y="252"/>
                    </a:lnTo>
                    <a:lnTo>
                      <a:pt x="0" y="252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222352" y="195486"/>
            <a:ext cx="2261416" cy="819783"/>
            <a:chOff x="156323" y="1107604"/>
            <a:chExt cx="2261416" cy="819783"/>
          </a:xfrm>
        </p:grpSpPr>
        <p:sp>
          <p:nvSpPr>
            <p:cNvPr id="90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131840" y="123478"/>
            <a:ext cx="2816764" cy="646331"/>
            <a:chOff x="5499652" y="3435846"/>
            <a:chExt cx="2816764" cy="646331"/>
          </a:xfrm>
        </p:grpSpPr>
        <p:sp>
          <p:nvSpPr>
            <p:cNvPr id="24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3" name="组合 2"/>
          <p:cNvGrpSpPr/>
          <p:nvPr/>
        </p:nvGrpSpPr>
        <p:grpSpPr>
          <a:xfrm>
            <a:off x="-658866" y="1059582"/>
            <a:ext cx="6382994" cy="4036377"/>
            <a:chOff x="-1036844" y="586828"/>
            <a:chExt cx="7264012" cy="4593502"/>
          </a:xfrm>
        </p:grpSpPr>
        <p:graphicFrame>
          <p:nvGraphicFramePr>
            <p:cNvPr id="2" name="图表 1"/>
            <p:cNvGraphicFramePr/>
            <p:nvPr/>
          </p:nvGraphicFramePr>
          <p:xfrm>
            <a:off x="-1036844" y="586828"/>
            <a:ext cx="7264012" cy="459350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957" b="94372" l="9689" r="9169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19" t="11885" r="13670"/>
            <a:stretch>
              <a:fillRect/>
            </a:stretch>
          </p:blipFill>
          <p:spPr bwMode="auto">
            <a:xfrm rot="19022878">
              <a:off x="1111869" y="1266359"/>
              <a:ext cx="1079815" cy="1015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2453" b="89057" l="9470" r="8825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85297">
              <a:off x="3011076" y="1063650"/>
              <a:ext cx="1112428" cy="11166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756" b="95935" l="9924" r="8893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432502">
              <a:off x="495349" y="2793209"/>
              <a:ext cx="1187486" cy="11149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7393" b="88716" l="7143" r="87143">
                          <a14:foregroundMark x1="20476" y1="70817" x2="20476" y2="70817"/>
                          <a14:foregroundMark x1="73810" y1="66926" x2="73810" y2="669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065784">
              <a:off x="3605479" y="2882315"/>
              <a:ext cx="896953" cy="10976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89862" l="13793" r="9272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1299089">
              <a:off x="1875071" y="3877466"/>
              <a:ext cx="1198855" cy="996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87842" y="497890"/>
            <a:ext cx="2988014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反义词</a:t>
            </a: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大转盘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329632" y="898640"/>
            <a:ext cx="1800200" cy="10081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6862789" y="2091016"/>
            <a:ext cx="733885" cy="1034335"/>
          </a:xfrm>
          <a:prstGeom prst="rect">
            <a:avLst/>
          </a:prstGeom>
        </p:spPr>
      </p:pic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5109099" y="3507854"/>
            <a:ext cx="3855389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鼠标单击空白即可停止转动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77" name="Rectangle 1"/>
          <p:cNvSpPr>
            <a:spLocks noChangeArrowheads="1"/>
          </p:cNvSpPr>
          <p:nvPr/>
        </p:nvSpPr>
        <p:spPr bwMode="auto">
          <a:xfrm>
            <a:off x="5822272" y="4057781"/>
            <a:ext cx="2566152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（可转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41901" y="2283718"/>
            <a:ext cx="845923" cy="1290514"/>
            <a:chOff x="2854039" y="1744899"/>
            <a:chExt cx="879657" cy="1341978"/>
          </a:xfrm>
        </p:grpSpPr>
        <p:sp>
          <p:nvSpPr>
            <p:cNvPr id="208" name="上箭头 207"/>
            <p:cNvSpPr/>
            <p:nvPr/>
          </p:nvSpPr>
          <p:spPr>
            <a:xfrm rot="20472665">
              <a:off x="2952400" y="1744899"/>
              <a:ext cx="324036" cy="560677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 rot="20472665">
              <a:off x="2854039" y="2207220"/>
              <a:ext cx="879657" cy="8796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925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10" name="矩形 209"/>
            <p:cNvSpPr/>
            <p:nvPr/>
          </p:nvSpPr>
          <p:spPr>
            <a:xfrm>
              <a:off x="3003942" y="2256763"/>
              <a:ext cx="673773" cy="6721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汉语拼音" panose="020B0604020202020204" pitchFamily="34" charset="0"/>
                </a:rPr>
                <a:t>反</a:t>
              </a:r>
              <a:endParaRPr lang="zh-CN" altLang="en-US" sz="4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30" name="Picture 4" descr="C:\Users\Administrator\Desktop\5cc93cea60f4f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99" y="-20538"/>
            <a:ext cx="4071413" cy="519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9"/>
          <p:cNvSpPr>
            <a:spLocks noChangeArrowheads="1"/>
          </p:cNvSpPr>
          <p:nvPr/>
        </p:nvSpPr>
        <p:spPr bwMode="auto">
          <a:xfrm>
            <a:off x="6228184" y="1612316"/>
            <a:ext cx="2622523" cy="1898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b="1" spc="-200" smtClean="0">
                <a:latin typeface="黑体" panose="02010609060101010101" pitchFamily="49" charset="-122"/>
                <a:ea typeface="黑体" panose="02010609060101010101" pitchFamily="49" charset="-122"/>
              </a:rPr>
              <a:t>    书写：（</a:t>
            </a:r>
            <a:r>
              <a:rPr lang="en-US" altLang="zh-CN" sz="2000" b="1" spc="-20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spc="-20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000" b="1" spc="-20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000" b="1" spc="-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个点距离要拉开</a:t>
            </a:r>
            <a:r>
              <a:rPr lang="zh-CN" altLang="en-US" sz="2000" b="1" spc="-200" smtClean="0">
                <a:latin typeface="楷体" panose="02010609060101010101" pitchFamily="49" charset="-122"/>
                <a:ea typeface="楷体" panose="02010609060101010101" pitchFamily="49" charset="-122"/>
              </a:rPr>
              <a:t>一些。</a:t>
            </a:r>
            <a:endParaRPr lang="en-US" altLang="zh-CN" sz="2000" b="1" spc="-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 spc="-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spc="-2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spc="-20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pc="-20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pc="-200" smtClean="0">
                <a:latin typeface="楷体" panose="02010609060101010101" pitchFamily="49" charset="-122"/>
                <a:ea typeface="楷体" panose="02010609060101010101" pitchFamily="49" charset="-122"/>
              </a:rPr>
              <a:t>）“少”</a:t>
            </a:r>
            <a:r>
              <a:rPr lang="zh-CN" altLang="en-US" sz="2000" b="1" spc="-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字没有钩，撇</a:t>
            </a:r>
            <a:r>
              <a:rPr lang="zh-CN" altLang="en-US" sz="2000" b="1" spc="-200" smtClean="0">
                <a:latin typeface="楷体" panose="02010609060101010101" pitchFamily="49" charset="-122"/>
                <a:ea typeface="楷体" panose="02010609060101010101" pitchFamily="49" charset="-122"/>
              </a:rPr>
              <a:t>要写得舒展</a:t>
            </a:r>
            <a:r>
              <a:rPr lang="zh-CN" altLang="en-US" sz="2000" b="1" spc="-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spc="-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95" y="2070661"/>
            <a:ext cx="516579" cy="51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3" y="2126236"/>
            <a:ext cx="502286" cy="50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文本框 8"/>
          <p:cNvSpPr txBox="1">
            <a:spLocks noChangeArrowheads="1"/>
          </p:cNvSpPr>
          <p:nvPr/>
        </p:nvSpPr>
        <p:spPr bwMode="auto">
          <a:xfrm>
            <a:off x="208705" y="372601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shǎo</a:t>
            </a:r>
            <a:r>
              <a:rPr lang="en-US" altLang="zh-CN" sz="4800" dirty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71049" y="1154491"/>
            <a:ext cx="2318547" cy="2326669"/>
            <a:chOff x="5534807" y="1672548"/>
            <a:chExt cx="2318547" cy="2326669"/>
          </a:xfrm>
        </p:grpSpPr>
        <p:sp>
          <p:nvSpPr>
            <p:cNvPr id="28" name="矩形 2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/>
            <p:nvPr>
              <p:custDataLst>
                <p:tags r:id="rId6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>
              <p:custDataLst>
                <p:tags r:id="rId7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104027" y="1443483"/>
            <a:ext cx="1452591" cy="1748684"/>
            <a:chOff x="2682876" y="1235075"/>
            <a:chExt cx="661987" cy="796925"/>
          </a:xfrm>
        </p:grpSpPr>
        <p:sp>
          <p:nvSpPr>
            <p:cNvPr id="32" name="Freeform 52"/>
            <p:cNvSpPr/>
            <p:nvPr/>
          </p:nvSpPr>
          <p:spPr bwMode="auto">
            <a:xfrm>
              <a:off x="2682876" y="1516063"/>
              <a:ext cx="523875" cy="515937"/>
            </a:xfrm>
            <a:custGeom>
              <a:avLst/>
              <a:gdLst>
                <a:gd name="T0" fmla="*/ 92 w 661"/>
                <a:gd name="T1" fmla="*/ 625 h 651"/>
                <a:gd name="T2" fmla="*/ 59 w 661"/>
                <a:gd name="T3" fmla="*/ 637 h 651"/>
                <a:gd name="T4" fmla="*/ 33 w 661"/>
                <a:gd name="T5" fmla="*/ 645 h 651"/>
                <a:gd name="T6" fmla="*/ 15 w 661"/>
                <a:gd name="T7" fmla="*/ 650 h 651"/>
                <a:gd name="T8" fmla="*/ 4 w 661"/>
                <a:gd name="T9" fmla="*/ 651 h 651"/>
                <a:gd name="T10" fmla="*/ 0 w 661"/>
                <a:gd name="T11" fmla="*/ 648 h 651"/>
                <a:gd name="T12" fmla="*/ 2 w 661"/>
                <a:gd name="T13" fmla="*/ 644 h 651"/>
                <a:gd name="T14" fmla="*/ 9 w 661"/>
                <a:gd name="T15" fmla="*/ 637 h 651"/>
                <a:gd name="T16" fmla="*/ 22 w 661"/>
                <a:gd name="T17" fmla="*/ 628 h 651"/>
                <a:gd name="T18" fmla="*/ 40 w 661"/>
                <a:gd name="T19" fmla="*/ 617 h 651"/>
                <a:gd name="T20" fmla="*/ 65 w 661"/>
                <a:gd name="T21" fmla="*/ 606 h 651"/>
                <a:gd name="T22" fmla="*/ 92 w 661"/>
                <a:gd name="T23" fmla="*/ 590 h 651"/>
                <a:gd name="T24" fmla="*/ 122 w 661"/>
                <a:gd name="T25" fmla="*/ 572 h 651"/>
                <a:gd name="T26" fmla="*/ 156 w 661"/>
                <a:gd name="T27" fmla="*/ 550 h 651"/>
                <a:gd name="T28" fmla="*/ 193 w 661"/>
                <a:gd name="T29" fmla="*/ 523 h 651"/>
                <a:gd name="T30" fmla="*/ 249 w 661"/>
                <a:gd name="T31" fmla="*/ 482 h 651"/>
                <a:gd name="T32" fmla="*/ 304 w 661"/>
                <a:gd name="T33" fmla="*/ 439 h 651"/>
                <a:gd name="T34" fmla="*/ 375 w 661"/>
                <a:gd name="T35" fmla="*/ 371 h 651"/>
                <a:gd name="T36" fmla="*/ 434 w 661"/>
                <a:gd name="T37" fmla="*/ 305 h 651"/>
                <a:gd name="T38" fmla="*/ 481 w 661"/>
                <a:gd name="T39" fmla="*/ 241 h 651"/>
                <a:gd name="T40" fmla="*/ 520 w 661"/>
                <a:gd name="T41" fmla="*/ 177 h 651"/>
                <a:gd name="T42" fmla="*/ 548 w 661"/>
                <a:gd name="T43" fmla="*/ 124 h 651"/>
                <a:gd name="T44" fmla="*/ 561 w 661"/>
                <a:gd name="T45" fmla="*/ 96 h 651"/>
                <a:gd name="T46" fmla="*/ 570 w 661"/>
                <a:gd name="T47" fmla="*/ 72 h 651"/>
                <a:gd name="T48" fmla="*/ 575 w 661"/>
                <a:gd name="T49" fmla="*/ 52 h 651"/>
                <a:gd name="T50" fmla="*/ 577 w 661"/>
                <a:gd name="T51" fmla="*/ 38 h 651"/>
                <a:gd name="T52" fmla="*/ 577 w 661"/>
                <a:gd name="T53" fmla="*/ 28 h 651"/>
                <a:gd name="T54" fmla="*/ 573 w 661"/>
                <a:gd name="T55" fmla="*/ 16 h 651"/>
                <a:gd name="T56" fmla="*/ 575 w 661"/>
                <a:gd name="T57" fmla="*/ 7 h 651"/>
                <a:gd name="T58" fmla="*/ 584 w 661"/>
                <a:gd name="T59" fmla="*/ 0 h 651"/>
                <a:gd name="T60" fmla="*/ 598 w 661"/>
                <a:gd name="T61" fmla="*/ 2 h 651"/>
                <a:gd name="T62" fmla="*/ 620 w 661"/>
                <a:gd name="T63" fmla="*/ 13 h 651"/>
                <a:gd name="T64" fmla="*/ 641 w 661"/>
                <a:gd name="T65" fmla="*/ 35 h 651"/>
                <a:gd name="T66" fmla="*/ 656 w 661"/>
                <a:gd name="T67" fmla="*/ 54 h 651"/>
                <a:gd name="T68" fmla="*/ 661 w 661"/>
                <a:gd name="T69" fmla="*/ 68 h 651"/>
                <a:gd name="T70" fmla="*/ 657 w 661"/>
                <a:gd name="T71" fmla="*/ 79 h 651"/>
                <a:gd name="T72" fmla="*/ 650 w 661"/>
                <a:gd name="T73" fmla="*/ 94 h 651"/>
                <a:gd name="T74" fmla="*/ 638 w 661"/>
                <a:gd name="T75" fmla="*/ 116 h 651"/>
                <a:gd name="T76" fmla="*/ 620 w 661"/>
                <a:gd name="T77" fmla="*/ 146 h 651"/>
                <a:gd name="T78" fmla="*/ 598 w 661"/>
                <a:gd name="T79" fmla="*/ 182 h 651"/>
                <a:gd name="T80" fmla="*/ 572 w 661"/>
                <a:gd name="T81" fmla="*/ 223 h 651"/>
                <a:gd name="T82" fmla="*/ 548 w 661"/>
                <a:gd name="T83" fmla="*/ 260 h 651"/>
                <a:gd name="T84" fmla="*/ 523 w 661"/>
                <a:gd name="T85" fmla="*/ 295 h 651"/>
                <a:gd name="T86" fmla="*/ 502 w 661"/>
                <a:gd name="T87" fmla="*/ 324 h 651"/>
                <a:gd name="T88" fmla="*/ 482 w 661"/>
                <a:gd name="T89" fmla="*/ 349 h 651"/>
                <a:gd name="T90" fmla="*/ 459 w 661"/>
                <a:gd name="T91" fmla="*/ 377 h 651"/>
                <a:gd name="T92" fmla="*/ 411 w 661"/>
                <a:gd name="T93" fmla="*/ 423 h 651"/>
                <a:gd name="T94" fmla="*/ 352 w 661"/>
                <a:gd name="T95" fmla="*/ 473 h 651"/>
                <a:gd name="T96" fmla="*/ 281 w 661"/>
                <a:gd name="T97" fmla="*/ 526 h 651"/>
                <a:gd name="T98" fmla="*/ 202 w 661"/>
                <a:gd name="T99" fmla="*/ 575 h 651"/>
                <a:gd name="T100" fmla="*/ 118 w 661"/>
                <a:gd name="T101" fmla="*/ 61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61" h="651">
                  <a:moveTo>
                    <a:pt x="118" y="614"/>
                  </a:moveTo>
                  <a:lnTo>
                    <a:pt x="104" y="620"/>
                  </a:lnTo>
                  <a:lnTo>
                    <a:pt x="92" y="625"/>
                  </a:lnTo>
                  <a:lnTo>
                    <a:pt x="81" y="629"/>
                  </a:lnTo>
                  <a:lnTo>
                    <a:pt x="68" y="634"/>
                  </a:lnTo>
                  <a:lnTo>
                    <a:pt x="59" y="637"/>
                  </a:lnTo>
                  <a:lnTo>
                    <a:pt x="49" y="640"/>
                  </a:lnTo>
                  <a:lnTo>
                    <a:pt x="40" y="644"/>
                  </a:lnTo>
                  <a:lnTo>
                    <a:pt x="33" y="645"/>
                  </a:lnTo>
                  <a:lnTo>
                    <a:pt x="25" y="647"/>
                  </a:lnTo>
                  <a:lnTo>
                    <a:pt x="20" y="648"/>
                  </a:lnTo>
                  <a:lnTo>
                    <a:pt x="15" y="650"/>
                  </a:lnTo>
                  <a:lnTo>
                    <a:pt x="9" y="650"/>
                  </a:lnTo>
                  <a:lnTo>
                    <a:pt x="6" y="651"/>
                  </a:lnTo>
                  <a:lnTo>
                    <a:pt x="4" y="651"/>
                  </a:lnTo>
                  <a:lnTo>
                    <a:pt x="2" y="650"/>
                  </a:lnTo>
                  <a:lnTo>
                    <a:pt x="0" y="650"/>
                  </a:lnTo>
                  <a:lnTo>
                    <a:pt x="0" y="648"/>
                  </a:lnTo>
                  <a:lnTo>
                    <a:pt x="0" y="647"/>
                  </a:lnTo>
                  <a:lnTo>
                    <a:pt x="0" y="645"/>
                  </a:lnTo>
                  <a:lnTo>
                    <a:pt x="2" y="644"/>
                  </a:lnTo>
                  <a:lnTo>
                    <a:pt x="4" y="642"/>
                  </a:lnTo>
                  <a:lnTo>
                    <a:pt x="8" y="640"/>
                  </a:lnTo>
                  <a:lnTo>
                    <a:pt x="9" y="637"/>
                  </a:lnTo>
                  <a:lnTo>
                    <a:pt x="13" y="634"/>
                  </a:lnTo>
                  <a:lnTo>
                    <a:pt x="18" y="631"/>
                  </a:lnTo>
                  <a:lnTo>
                    <a:pt x="22" y="628"/>
                  </a:lnTo>
                  <a:lnTo>
                    <a:pt x="27" y="625"/>
                  </a:lnTo>
                  <a:lnTo>
                    <a:pt x="34" y="622"/>
                  </a:lnTo>
                  <a:lnTo>
                    <a:pt x="40" y="617"/>
                  </a:lnTo>
                  <a:lnTo>
                    <a:pt x="49" y="614"/>
                  </a:lnTo>
                  <a:lnTo>
                    <a:pt x="56" y="609"/>
                  </a:lnTo>
                  <a:lnTo>
                    <a:pt x="65" y="606"/>
                  </a:lnTo>
                  <a:lnTo>
                    <a:pt x="72" y="601"/>
                  </a:lnTo>
                  <a:lnTo>
                    <a:pt x="83" y="597"/>
                  </a:lnTo>
                  <a:lnTo>
                    <a:pt x="92" y="590"/>
                  </a:lnTo>
                  <a:lnTo>
                    <a:pt x="100" y="586"/>
                  </a:lnTo>
                  <a:lnTo>
                    <a:pt x="111" y="579"/>
                  </a:lnTo>
                  <a:lnTo>
                    <a:pt x="122" y="572"/>
                  </a:lnTo>
                  <a:lnTo>
                    <a:pt x="133" y="565"/>
                  </a:lnTo>
                  <a:lnTo>
                    <a:pt x="143" y="557"/>
                  </a:lnTo>
                  <a:lnTo>
                    <a:pt x="156" y="550"/>
                  </a:lnTo>
                  <a:lnTo>
                    <a:pt x="168" y="540"/>
                  </a:lnTo>
                  <a:lnTo>
                    <a:pt x="181" y="532"/>
                  </a:lnTo>
                  <a:lnTo>
                    <a:pt x="193" y="523"/>
                  </a:lnTo>
                  <a:lnTo>
                    <a:pt x="220" y="503"/>
                  </a:lnTo>
                  <a:lnTo>
                    <a:pt x="234" y="493"/>
                  </a:lnTo>
                  <a:lnTo>
                    <a:pt x="249" y="482"/>
                  </a:lnTo>
                  <a:lnTo>
                    <a:pt x="263" y="471"/>
                  </a:lnTo>
                  <a:lnTo>
                    <a:pt x="277" y="460"/>
                  </a:lnTo>
                  <a:lnTo>
                    <a:pt x="304" y="439"/>
                  </a:lnTo>
                  <a:lnTo>
                    <a:pt x="331" y="417"/>
                  </a:lnTo>
                  <a:lnTo>
                    <a:pt x="354" y="395"/>
                  </a:lnTo>
                  <a:lnTo>
                    <a:pt x="375" y="371"/>
                  </a:lnTo>
                  <a:lnTo>
                    <a:pt x="397" y="349"/>
                  </a:lnTo>
                  <a:lnTo>
                    <a:pt x="416" y="327"/>
                  </a:lnTo>
                  <a:lnTo>
                    <a:pt x="434" y="305"/>
                  </a:lnTo>
                  <a:lnTo>
                    <a:pt x="450" y="285"/>
                  </a:lnTo>
                  <a:lnTo>
                    <a:pt x="466" y="263"/>
                  </a:lnTo>
                  <a:lnTo>
                    <a:pt x="481" y="241"/>
                  </a:lnTo>
                  <a:lnTo>
                    <a:pt x="495" y="219"/>
                  </a:lnTo>
                  <a:lnTo>
                    <a:pt x="507" y="199"/>
                  </a:lnTo>
                  <a:lnTo>
                    <a:pt x="520" y="177"/>
                  </a:lnTo>
                  <a:lnTo>
                    <a:pt x="532" y="155"/>
                  </a:lnTo>
                  <a:lnTo>
                    <a:pt x="543" y="135"/>
                  </a:lnTo>
                  <a:lnTo>
                    <a:pt x="548" y="124"/>
                  </a:lnTo>
                  <a:lnTo>
                    <a:pt x="552" y="113"/>
                  </a:lnTo>
                  <a:lnTo>
                    <a:pt x="557" y="104"/>
                  </a:lnTo>
                  <a:lnTo>
                    <a:pt x="561" y="96"/>
                  </a:lnTo>
                  <a:lnTo>
                    <a:pt x="565" y="86"/>
                  </a:lnTo>
                  <a:lnTo>
                    <a:pt x="568" y="79"/>
                  </a:lnTo>
                  <a:lnTo>
                    <a:pt x="570" y="72"/>
                  </a:lnTo>
                  <a:lnTo>
                    <a:pt x="572" y="64"/>
                  </a:lnTo>
                  <a:lnTo>
                    <a:pt x="573" y="58"/>
                  </a:lnTo>
                  <a:lnTo>
                    <a:pt x="575" y="52"/>
                  </a:lnTo>
                  <a:lnTo>
                    <a:pt x="577" y="47"/>
                  </a:lnTo>
                  <a:lnTo>
                    <a:pt x="577" y="43"/>
                  </a:lnTo>
                  <a:lnTo>
                    <a:pt x="577" y="38"/>
                  </a:lnTo>
                  <a:lnTo>
                    <a:pt x="577" y="35"/>
                  </a:lnTo>
                  <a:lnTo>
                    <a:pt x="577" y="32"/>
                  </a:lnTo>
                  <a:lnTo>
                    <a:pt x="577" y="28"/>
                  </a:lnTo>
                  <a:lnTo>
                    <a:pt x="575" y="24"/>
                  </a:lnTo>
                  <a:lnTo>
                    <a:pt x="575" y="19"/>
                  </a:lnTo>
                  <a:lnTo>
                    <a:pt x="573" y="16"/>
                  </a:lnTo>
                  <a:lnTo>
                    <a:pt x="573" y="11"/>
                  </a:lnTo>
                  <a:lnTo>
                    <a:pt x="575" y="8"/>
                  </a:lnTo>
                  <a:lnTo>
                    <a:pt x="575" y="7"/>
                  </a:lnTo>
                  <a:lnTo>
                    <a:pt x="579" y="3"/>
                  </a:lnTo>
                  <a:lnTo>
                    <a:pt x="581" y="2"/>
                  </a:lnTo>
                  <a:lnTo>
                    <a:pt x="584" y="0"/>
                  </a:lnTo>
                  <a:lnTo>
                    <a:pt x="590" y="0"/>
                  </a:lnTo>
                  <a:lnTo>
                    <a:pt x="593" y="0"/>
                  </a:lnTo>
                  <a:lnTo>
                    <a:pt x="598" y="2"/>
                  </a:lnTo>
                  <a:lnTo>
                    <a:pt x="606" y="5"/>
                  </a:lnTo>
                  <a:lnTo>
                    <a:pt x="613" y="8"/>
                  </a:lnTo>
                  <a:lnTo>
                    <a:pt x="620" y="13"/>
                  </a:lnTo>
                  <a:lnTo>
                    <a:pt x="627" y="19"/>
                  </a:lnTo>
                  <a:lnTo>
                    <a:pt x="634" y="27"/>
                  </a:lnTo>
                  <a:lnTo>
                    <a:pt x="641" y="35"/>
                  </a:lnTo>
                  <a:lnTo>
                    <a:pt x="647" y="41"/>
                  </a:lnTo>
                  <a:lnTo>
                    <a:pt x="652" y="47"/>
                  </a:lnTo>
                  <a:lnTo>
                    <a:pt x="656" y="54"/>
                  </a:lnTo>
                  <a:lnTo>
                    <a:pt x="659" y="58"/>
                  </a:lnTo>
                  <a:lnTo>
                    <a:pt x="661" y="63"/>
                  </a:lnTo>
                  <a:lnTo>
                    <a:pt x="661" y="68"/>
                  </a:lnTo>
                  <a:lnTo>
                    <a:pt x="661" y="71"/>
                  </a:lnTo>
                  <a:lnTo>
                    <a:pt x="659" y="74"/>
                  </a:lnTo>
                  <a:lnTo>
                    <a:pt x="657" y="79"/>
                  </a:lnTo>
                  <a:lnTo>
                    <a:pt x="656" y="83"/>
                  </a:lnTo>
                  <a:lnTo>
                    <a:pt x="654" y="88"/>
                  </a:lnTo>
                  <a:lnTo>
                    <a:pt x="650" y="94"/>
                  </a:lnTo>
                  <a:lnTo>
                    <a:pt x="647" y="100"/>
                  </a:lnTo>
                  <a:lnTo>
                    <a:pt x="641" y="108"/>
                  </a:lnTo>
                  <a:lnTo>
                    <a:pt x="638" y="116"/>
                  </a:lnTo>
                  <a:lnTo>
                    <a:pt x="632" y="126"/>
                  </a:lnTo>
                  <a:lnTo>
                    <a:pt x="625" y="135"/>
                  </a:lnTo>
                  <a:lnTo>
                    <a:pt x="620" y="146"/>
                  </a:lnTo>
                  <a:lnTo>
                    <a:pt x="613" y="157"/>
                  </a:lnTo>
                  <a:lnTo>
                    <a:pt x="606" y="169"/>
                  </a:lnTo>
                  <a:lnTo>
                    <a:pt x="598" y="182"/>
                  </a:lnTo>
                  <a:lnTo>
                    <a:pt x="590" y="196"/>
                  </a:lnTo>
                  <a:lnTo>
                    <a:pt x="581" y="210"/>
                  </a:lnTo>
                  <a:lnTo>
                    <a:pt x="572" y="223"/>
                  </a:lnTo>
                  <a:lnTo>
                    <a:pt x="565" y="237"/>
                  </a:lnTo>
                  <a:lnTo>
                    <a:pt x="556" y="249"/>
                  </a:lnTo>
                  <a:lnTo>
                    <a:pt x="548" y="260"/>
                  </a:lnTo>
                  <a:lnTo>
                    <a:pt x="540" y="273"/>
                  </a:lnTo>
                  <a:lnTo>
                    <a:pt x="532" y="284"/>
                  </a:lnTo>
                  <a:lnTo>
                    <a:pt x="523" y="295"/>
                  </a:lnTo>
                  <a:lnTo>
                    <a:pt x="516" y="305"/>
                  </a:lnTo>
                  <a:lnTo>
                    <a:pt x="509" y="315"/>
                  </a:lnTo>
                  <a:lnTo>
                    <a:pt x="502" y="324"/>
                  </a:lnTo>
                  <a:lnTo>
                    <a:pt x="495" y="332"/>
                  </a:lnTo>
                  <a:lnTo>
                    <a:pt x="490" y="341"/>
                  </a:lnTo>
                  <a:lnTo>
                    <a:pt x="482" y="349"/>
                  </a:lnTo>
                  <a:lnTo>
                    <a:pt x="477" y="357"/>
                  </a:lnTo>
                  <a:lnTo>
                    <a:pt x="472" y="363"/>
                  </a:lnTo>
                  <a:lnTo>
                    <a:pt x="459" y="377"/>
                  </a:lnTo>
                  <a:lnTo>
                    <a:pt x="443" y="392"/>
                  </a:lnTo>
                  <a:lnTo>
                    <a:pt x="429" y="406"/>
                  </a:lnTo>
                  <a:lnTo>
                    <a:pt x="411" y="423"/>
                  </a:lnTo>
                  <a:lnTo>
                    <a:pt x="393" y="439"/>
                  </a:lnTo>
                  <a:lnTo>
                    <a:pt x="374" y="456"/>
                  </a:lnTo>
                  <a:lnTo>
                    <a:pt x="352" y="473"/>
                  </a:lnTo>
                  <a:lnTo>
                    <a:pt x="329" y="492"/>
                  </a:lnTo>
                  <a:lnTo>
                    <a:pt x="306" y="509"/>
                  </a:lnTo>
                  <a:lnTo>
                    <a:pt x="281" y="526"/>
                  </a:lnTo>
                  <a:lnTo>
                    <a:pt x="254" y="543"/>
                  </a:lnTo>
                  <a:lnTo>
                    <a:pt x="229" y="559"/>
                  </a:lnTo>
                  <a:lnTo>
                    <a:pt x="202" y="575"/>
                  </a:lnTo>
                  <a:lnTo>
                    <a:pt x="174" y="589"/>
                  </a:lnTo>
                  <a:lnTo>
                    <a:pt x="147" y="603"/>
                  </a:lnTo>
                  <a:lnTo>
                    <a:pt x="118" y="614"/>
                  </a:lnTo>
                  <a:lnTo>
                    <a:pt x="118" y="61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3"/>
            <p:cNvSpPr/>
            <p:nvPr/>
          </p:nvSpPr>
          <p:spPr bwMode="auto">
            <a:xfrm>
              <a:off x="3170238" y="1385888"/>
              <a:ext cx="174625" cy="112712"/>
            </a:xfrm>
            <a:custGeom>
              <a:avLst/>
              <a:gdLst>
                <a:gd name="T0" fmla="*/ 49 w 219"/>
                <a:gd name="T1" fmla="*/ 57 h 142"/>
                <a:gd name="T2" fmla="*/ 39 w 219"/>
                <a:gd name="T3" fmla="*/ 46 h 142"/>
                <a:gd name="T4" fmla="*/ 28 w 219"/>
                <a:gd name="T5" fmla="*/ 37 h 142"/>
                <a:gd name="T6" fmla="*/ 19 w 219"/>
                <a:gd name="T7" fmla="*/ 29 h 142"/>
                <a:gd name="T8" fmla="*/ 12 w 219"/>
                <a:gd name="T9" fmla="*/ 21 h 142"/>
                <a:gd name="T10" fmla="*/ 7 w 219"/>
                <a:gd name="T11" fmla="*/ 15 h 142"/>
                <a:gd name="T12" fmla="*/ 3 w 219"/>
                <a:gd name="T13" fmla="*/ 9 h 142"/>
                <a:gd name="T14" fmla="*/ 0 w 219"/>
                <a:gd name="T15" fmla="*/ 4 h 142"/>
                <a:gd name="T16" fmla="*/ 0 w 219"/>
                <a:gd name="T17" fmla="*/ 1 h 142"/>
                <a:gd name="T18" fmla="*/ 16 w 219"/>
                <a:gd name="T19" fmla="*/ 0 h 142"/>
                <a:gd name="T20" fmla="*/ 33 w 219"/>
                <a:gd name="T21" fmla="*/ 0 h 142"/>
                <a:gd name="T22" fmla="*/ 48 w 219"/>
                <a:gd name="T23" fmla="*/ 0 h 142"/>
                <a:gd name="T24" fmla="*/ 64 w 219"/>
                <a:gd name="T25" fmla="*/ 0 h 142"/>
                <a:gd name="T26" fmla="*/ 78 w 219"/>
                <a:gd name="T27" fmla="*/ 1 h 142"/>
                <a:gd name="T28" fmla="*/ 92 w 219"/>
                <a:gd name="T29" fmla="*/ 4 h 142"/>
                <a:gd name="T30" fmla="*/ 107 w 219"/>
                <a:gd name="T31" fmla="*/ 7 h 142"/>
                <a:gd name="T32" fmla="*/ 121 w 219"/>
                <a:gd name="T33" fmla="*/ 11 h 142"/>
                <a:gd name="T34" fmla="*/ 133 w 219"/>
                <a:gd name="T35" fmla="*/ 14 h 142"/>
                <a:gd name="T36" fmla="*/ 144 w 219"/>
                <a:gd name="T37" fmla="*/ 17 h 142"/>
                <a:gd name="T38" fmla="*/ 155 w 219"/>
                <a:gd name="T39" fmla="*/ 20 h 142"/>
                <a:gd name="T40" fmla="*/ 166 w 219"/>
                <a:gd name="T41" fmla="*/ 23 h 142"/>
                <a:gd name="T42" fmla="*/ 174 w 219"/>
                <a:gd name="T43" fmla="*/ 28 h 142"/>
                <a:gd name="T44" fmla="*/ 182 w 219"/>
                <a:gd name="T45" fmla="*/ 31 h 142"/>
                <a:gd name="T46" fmla="*/ 187 w 219"/>
                <a:gd name="T47" fmla="*/ 36 h 142"/>
                <a:gd name="T48" fmla="*/ 192 w 219"/>
                <a:gd name="T49" fmla="*/ 40 h 142"/>
                <a:gd name="T50" fmla="*/ 198 w 219"/>
                <a:gd name="T51" fmla="*/ 46 h 142"/>
                <a:gd name="T52" fmla="*/ 201 w 219"/>
                <a:gd name="T53" fmla="*/ 51 h 142"/>
                <a:gd name="T54" fmla="*/ 205 w 219"/>
                <a:gd name="T55" fmla="*/ 57 h 142"/>
                <a:gd name="T56" fmla="*/ 208 w 219"/>
                <a:gd name="T57" fmla="*/ 64 h 142"/>
                <a:gd name="T58" fmla="*/ 212 w 219"/>
                <a:gd name="T59" fmla="*/ 72 h 142"/>
                <a:gd name="T60" fmla="*/ 214 w 219"/>
                <a:gd name="T61" fmla="*/ 79 h 142"/>
                <a:gd name="T62" fmla="*/ 215 w 219"/>
                <a:gd name="T63" fmla="*/ 89 h 142"/>
                <a:gd name="T64" fmla="*/ 217 w 219"/>
                <a:gd name="T65" fmla="*/ 98 h 142"/>
                <a:gd name="T66" fmla="*/ 219 w 219"/>
                <a:gd name="T67" fmla="*/ 103 h 142"/>
                <a:gd name="T68" fmla="*/ 219 w 219"/>
                <a:gd name="T69" fmla="*/ 109 h 142"/>
                <a:gd name="T70" fmla="*/ 219 w 219"/>
                <a:gd name="T71" fmla="*/ 114 h 142"/>
                <a:gd name="T72" fmla="*/ 219 w 219"/>
                <a:gd name="T73" fmla="*/ 118 h 142"/>
                <a:gd name="T74" fmla="*/ 219 w 219"/>
                <a:gd name="T75" fmla="*/ 125 h 142"/>
                <a:gd name="T76" fmla="*/ 219 w 219"/>
                <a:gd name="T77" fmla="*/ 131 h 142"/>
                <a:gd name="T78" fmla="*/ 217 w 219"/>
                <a:gd name="T79" fmla="*/ 136 h 142"/>
                <a:gd name="T80" fmla="*/ 217 w 219"/>
                <a:gd name="T81" fmla="*/ 139 h 142"/>
                <a:gd name="T82" fmla="*/ 215 w 219"/>
                <a:gd name="T83" fmla="*/ 142 h 142"/>
                <a:gd name="T84" fmla="*/ 214 w 219"/>
                <a:gd name="T85" fmla="*/ 142 h 142"/>
                <a:gd name="T86" fmla="*/ 210 w 219"/>
                <a:gd name="T87" fmla="*/ 142 h 142"/>
                <a:gd name="T88" fmla="*/ 205 w 219"/>
                <a:gd name="T89" fmla="*/ 140 h 142"/>
                <a:gd name="T90" fmla="*/ 199 w 219"/>
                <a:gd name="T91" fmla="*/ 139 h 142"/>
                <a:gd name="T92" fmla="*/ 192 w 219"/>
                <a:gd name="T93" fmla="*/ 136 h 142"/>
                <a:gd name="T94" fmla="*/ 185 w 219"/>
                <a:gd name="T95" fmla="*/ 133 h 142"/>
                <a:gd name="T96" fmla="*/ 176 w 219"/>
                <a:gd name="T97" fmla="*/ 129 h 142"/>
                <a:gd name="T98" fmla="*/ 166 w 219"/>
                <a:gd name="T99" fmla="*/ 125 h 142"/>
                <a:gd name="T100" fmla="*/ 155 w 219"/>
                <a:gd name="T101" fmla="*/ 120 h 142"/>
                <a:gd name="T102" fmla="*/ 142 w 219"/>
                <a:gd name="T103" fmla="*/ 114 h 142"/>
                <a:gd name="T104" fmla="*/ 130 w 219"/>
                <a:gd name="T105" fmla="*/ 109 h 142"/>
                <a:gd name="T106" fmla="*/ 117 w 219"/>
                <a:gd name="T107" fmla="*/ 101 h 142"/>
                <a:gd name="T108" fmla="*/ 105 w 219"/>
                <a:gd name="T109" fmla="*/ 93 h 142"/>
                <a:gd name="T110" fmla="*/ 91 w 219"/>
                <a:gd name="T111" fmla="*/ 86 h 142"/>
                <a:gd name="T112" fmla="*/ 78 w 219"/>
                <a:gd name="T113" fmla="*/ 78 h 142"/>
                <a:gd name="T114" fmla="*/ 64 w 219"/>
                <a:gd name="T115" fmla="*/ 68 h 142"/>
                <a:gd name="T116" fmla="*/ 49 w 219"/>
                <a:gd name="T117" fmla="*/ 57 h 142"/>
                <a:gd name="T118" fmla="*/ 49 w 219"/>
                <a:gd name="T11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142">
                  <a:moveTo>
                    <a:pt x="49" y="57"/>
                  </a:moveTo>
                  <a:lnTo>
                    <a:pt x="39" y="46"/>
                  </a:lnTo>
                  <a:lnTo>
                    <a:pt x="28" y="37"/>
                  </a:lnTo>
                  <a:lnTo>
                    <a:pt x="19" y="29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9"/>
                  </a:lnTo>
                  <a:lnTo>
                    <a:pt x="0" y="4"/>
                  </a:lnTo>
                  <a:lnTo>
                    <a:pt x="0" y="1"/>
                  </a:lnTo>
                  <a:lnTo>
                    <a:pt x="16" y="0"/>
                  </a:lnTo>
                  <a:lnTo>
                    <a:pt x="33" y="0"/>
                  </a:lnTo>
                  <a:lnTo>
                    <a:pt x="48" y="0"/>
                  </a:lnTo>
                  <a:lnTo>
                    <a:pt x="64" y="0"/>
                  </a:lnTo>
                  <a:lnTo>
                    <a:pt x="78" y="1"/>
                  </a:lnTo>
                  <a:lnTo>
                    <a:pt x="92" y="4"/>
                  </a:lnTo>
                  <a:lnTo>
                    <a:pt x="107" y="7"/>
                  </a:lnTo>
                  <a:lnTo>
                    <a:pt x="121" y="11"/>
                  </a:lnTo>
                  <a:lnTo>
                    <a:pt x="133" y="14"/>
                  </a:lnTo>
                  <a:lnTo>
                    <a:pt x="144" y="17"/>
                  </a:lnTo>
                  <a:lnTo>
                    <a:pt x="155" y="20"/>
                  </a:lnTo>
                  <a:lnTo>
                    <a:pt x="166" y="23"/>
                  </a:lnTo>
                  <a:lnTo>
                    <a:pt x="174" y="28"/>
                  </a:lnTo>
                  <a:lnTo>
                    <a:pt x="182" y="31"/>
                  </a:lnTo>
                  <a:lnTo>
                    <a:pt x="187" y="36"/>
                  </a:lnTo>
                  <a:lnTo>
                    <a:pt x="192" y="40"/>
                  </a:lnTo>
                  <a:lnTo>
                    <a:pt x="198" y="46"/>
                  </a:lnTo>
                  <a:lnTo>
                    <a:pt x="201" y="51"/>
                  </a:lnTo>
                  <a:lnTo>
                    <a:pt x="205" y="57"/>
                  </a:lnTo>
                  <a:lnTo>
                    <a:pt x="208" y="64"/>
                  </a:lnTo>
                  <a:lnTo>
                    <a:pt x="212" y="72"/>
                  </a:lnTo>
                  <a:lnTo>
                    <a:pt x="214" y="79"/>
                  </a:lnTo>
                  <a:lnTo>
                    <a:pt x="215" y="89"/>
                  </a:lnTo>
                  <a:lnTo>
                    <a:pt x="217" y="98"/>
                  </a:lnTo>
                  <a:lnTo>
                    <a:pt x="219" y="103"/>
                  </a:lnTo>
                  <a:lnTo>
                    <a:pt x="219" y="109"/>
                  </a:lnTo>
                  <a:lnTo>
                    <a:pt x="219" y="114"/>
                  </a:lnTo>
                  <a:lnTo>
                    <a:pt x="219" y="118"/>
                  </a:lnTo>
                  <a:lnTo>
                    <a:pt x="219" y="125"/>
                  </a:lnTo>
                  <a:lnTo>
                    <a:pt x="219" y="131"/>
                  </a:lnTo>
                  <a:lnTo>
                    <a:pt x="217" y="136"/>
                  </a:lnTo>
                  <a:lnTo>
                    <a:pt x="217" y="139"/>
                  </a:lnTo>
                  <a:lnTo>
                    <a:pt x="215" y="142"/>
                  </a:lnTo>
                  <a:lnTo>
                    <a:pt x="214" y="142"/>
                  </a:lnTo>
                  <a:lnTo>
                    <a:pt x="210" y="142"/>
                  </a:lnTo>
                  <a:lnTo>
                    <a:pt x="205" y="140"/>
                  </a:lnTo>
                  <a:lnTo>
                    <a:pt x="199" y="139"/>
                  </a:lnTo>
                  <a:lnTo>
                    <a:pt x="192" y="136"/>
                  </a:lnTo>
                  <a:lnTo>
                    <a:pt x="185" y="133"/>
                  </a:lnTo>
                  <a:lnTo>
                    <a:pt x="176" y="129"/>
                  </a:lnTo>
                  <a:lnTo>
                    <a:pt x="166" y="125"/>
                  </a:lnTo>
                  <a:lnTo>
                    <a:pt x="155" y="120"/>
                  </a:lnTo>
                  <a:lnTo>
                    <a:pt x="142" y="114"/>
                  </a:lnTo>
                  <a:lnTo>
                    <a:pt x="130" y="109"/>
                  </a:lnTo>
                  <a:lnTo>
                    <a:pt x="117" y="101"/>
                  </a:lnTo>
                  <a:lnTo>
                    <a:pt x="105" y="93"/>
                  </a:lnTo>
                  <a:lnTo>
                    <a:pt x="91" y="86"/>
                  </a:lnTo>
                  <a:lnTo>
                    <a:pt x="78" y="78"/>
                  </a:lnTo>
                  <a:lnTo>
                    <a:pt x="64" y="68"/>
                  </a:lnTo>
                  <a:lnTo>
                    <a:pt x="49" y="57"/>
                  </a:lnTo>
                  <a:lnTo>
                    <a:pt x="49" y="5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4"/>
            <p:cNvSpPr/>
            <p:nvPr/>
          </p:nvSpPr>
          <p:spPr bwMode="auto">
            <a:xfrm>
              <a:off x="2957513" y="1235075"/>
              <a:ext cx="82550" cy="423862"/>
            </a:xfrm>
            <a:custGeom>
              <a:avLst/>
              <a:gdLst>
                <a:gd name="T0" fmla="*/ 2 w 103"/>
                <a:gd name="T1" fmla="*/ 25 h 535"/>
                <a:gd name="T2" fmla="*/ 0 w 103"/>
                <a:gd name="T3" fmla="*/ 12 h 535"/>
                <a:gd name="T4" fmla="*/ 3 w 103"/>
                <a:gd name="T5" fmla="*/ 3 h 535"/>
                <a:gd name="T6" fmla="*/ 12 w 103"/>
                <a:gd name="T7" fmla="*/ 0 h 535"/>
                <a:gd name="T8" fmla="*/ 30 w 103"/>
                <a:gd name="T9" fmla="*/ 1 h 535"/>
                <a:gd name="T10" fmla="*/ 59 w 103"/>
                <a:gd name="T11" fmla="*/ 12 h 535"/>
                <a:gd name="T12" fmla="*/ 84 w 103"/>
                <a:gd name="T13" fmla="*/ 23 h 535"/>
                <a:gd name="T14" fmla="*/ 98 w 103"/>
                <a:gd name="T15" fmla="*/ 31 h 535"/>
                <a:gd name="T16" fmla="*/ 103 w 103"/>
                <a:gd name="T17" fmla="*/ 47 h 535"/>
                <a:gd name="T18" fmla="*/ 100 w 103"/>
                <a:gd name="T19" fmla="*/ 64 h 535"/>
                <a:gd name="T20" fmla="*/ 96 w 103"/>
                <a:gd name="T21" fmla="*/ 75 h 535"/>
                <a:gd name="T22" fmla="*/ 94 w 103"/>
                <a:gd name="T23" fmla="*/ 90 h 535"/>
                <a:gd name="T24" fmla="*/ 93 w 103"/>
                <a:gd name="T25" fmla="*/ 111 h 535"/>
                <a:gd name="T26" fmla="*/ 93 w 103"/>
                <a:gd name="T27" fmla="*/ 134 h 535"/>
                <a:gd name="T28" fmla="*/ 91 w 103"/>
                <a:gd name="T29" fmla="*/ 164 h 535"/>
                <a:gd name="T30" fmla="*/ 89 w 103"/>
                <a:gd name="T31" fmla="*/ 216 h 535"/>
                <a:gd name="T32" fmla="*/ 87 w 103"/>
                <a:gd name="T33" fmla="*/ 275 h 535"/>
                <a:gd name="T34" fmla="*/ 91 w 103"/>
                <a:gd name="T35" fmla="*/ 324 h 535"/>
                <a:gd name="T36" fmla="*/ 91 w 103"/>
                <a:gd name="T37" fmla="*/ 372 h 535"/>
                <a:gd name="T38" fmla="*/ 89 w 103"/>
                <a:gd name="T39" fmla="*/ 424 h 535"/>
                <a:gd name="T40" fmla="*/ 85 w 103"/>
                <a:gd name="T41" fmla="*/ 479 h 535"/>
                <a:gd name="T42" fmla="*/ 82 w 103"/>
                <a:gd name="T43" fmla="*/ 499 h 535"/>
                <a:gd name="T44" fmla="*/ 78 w 103"/>
                <a:gd name="T45" fmla="*/ 516 h 535"/>
                <a:gd name="T46" fmla="*/ 75 w 103"/>
                <a:gd name="T47" fmla="*/ 529 h 535"/>
                <a:gd name="T48" fmla="*/ 71 w 103"/>
                <a:gd name="T49" fmla="*/ 535 h 535"/>
                <a:gd name="T50" fmla="*/ 68 w 103"/>
                <a:gd name="T51" fmla="*/ 535 h 535"/>
                <a:gd name="T52" fmla="*/ 60 w 103"/>
                <a:gd name="T53" fmla="*/ 527 h 535"/>
                <a:gd name="T54" fmla="*/ 50 w 103"/>
                <a:gd name="T55" fmla="*/ 508 h 535"/>
                <a:gd name="T56" fmla="*/ 35 w 103"/>
                <a:gd name="T57" fmla="*/ 485 h 535"/>
                <a:gd name="T58" fmla="*/ 27 w 103"/>
                <a:gd name="T59" fmla="*/ 466 h 535"/>
                <a:gd name="T60" fmla="*/ 23 w 103"/>
                <a:gd name="T61" fmla="*/ 452 h 535"/>
                <a:gd name="T62" fmla="*/ 25 w 103"/>
                <a:gd name="T63" fmla="*/ 447 h 535"/>
                <a:gd name="T64" fmla="*/ 25 w 103"/>
                <a:gd name="T65" fmla="*/ 436 h 535"/>
                <a:gd name="T66" fmla="*/ 27 w 103"/>
                <a:gd name="T67" fmla="*/ 419 h 535"/>
                <a:gd name="T68" fmla="*/ 28 w 103"/>
                <a:gd name="T69" fmla="*/ 397 h 535"/>
                <a:gd name="T70" fmla="*/ 32 w 103"/>
                <a:gd name="T71" fmla="*/ 371 h 535"/>
                <a:gd name="T72" fmla="*/ 34 w 103"/>
                <a:gd name="T73" fmla="*/ 314 h 535"/>
                <a:gd name="T74" fmla="*/ 35 w 103"/>
                <a:gd name="T75" fmla="*/ 242 h 535"/>
                <a:gd name="T76" fmla="*/ 32 w 103"/>
                <a:gd name="T77" fmla="*/ 161 h 535"/>
                <a:gd name="T78" fmla="*/ 30 w 103"/>
                <a:gd name="T79" fmla="*/ 122 h 535"/>
                <a:gd name="T80" fmla="*/ 25 w 103"/>
                <a:gd name="T81" fmla="*/ 90 h 535"/>
                <a:gd name="T82" fmla="*/ 21 w 103"/>
                <a:gd name="T83" fmla="*/ 65 h 535"/>
                <a:gd name="T84" fmla="*/ 16 w 103"/>
                <a:gd name="T85" fmla="*/ 47 h 535"/>
                <a:gd name="T86" fmla="*/ 9 w 103"/>
                <a:gd name="T87" fmla="*/ 36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3" h="535">
                  <a:moveTo>
                    <a:pt x="7" y="34"/>
                  </a:moveTo>
                  <a:lnTo>
                    <a:pt x="3" y="29"/>
                  </a:lnTo>
                  <a:lnTo>
                    <a:pt x="2" y="25"/>
                  </a:lnTo>
                  <a:lnTo>
                    <a:pt x="2" y="20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9"/>
                  </a:lnTo>
                  <a:lnTo>
                    <a:pt x="2" y="6"/>
                  </a:lnTo>
                  <a:lnTo>
                    <a:pt x="3" y="3"/>
                  </a:lnTo>
                  <a:lnTo>
                    <a:pt x="5" y="1"/>
                  </a:lnTo>
                  <a:lnTo>
                    <a:pt x="7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30" y="1"/>
                  </a:lnTo>
                  <a:lnTo>
                    <a:pt x="39" y="4"/>
                  </a:lnTo>
                  <a:lnTo>
                    <a:pt x="50" y="7"/>
                  </a:lnTo>
                  <a:lnTo>
                    <a:pt x="59" y="12"/>
                  </a:lnTo>
                  <a:lnTo>
                    <a:pt x="69" y="17"/>
                  </a:lnTo>
                  <a:lnTo>
                    <a:pt x="77" y="20"/>
                  </a:lnTo>
                  <a:lnTo>
                    <a:pt x="84" y="23"/>
                  </a:lnTo>
                  <a:lnTo>
                    <a:pt x="89" y="26"/>
                  </a:lnTo>
                  <a:lnTo>
                    <a:pt x="94" y="29"/>
                  </a:lnTo>
                  <a:lnTo>
                    <a:pt x="98" y="31"/>
                  </a:lnTo>
                  <a:lnTo>
                    <a:pt x="100" y="34"/>
                  </a:lnTo>
                  <a:lnTo>
                    <a:pt x="102" y="40"/>
                  </a:lnTo>
                  <a:lnTo>
                    <a:pt x="103" y="47"/>
                  </a:lnTo>
                  <a:lnTo>
                    <a:pt x="102" y="54"/>
                  </a:lnTo>
                  <a:lnTo>
                    <a:pt x="102" y="59"/>
                  </a:lnTo>
                  <a:lnTo>
                    <a:pt x="100" y="64"/>
                  </a:lnTo>
                  <a:lnTo>
                    <a:pt x="98" y="67"/>
                  </a:lnTo>
                  <a:lnTo>
                    <a:pt x="98" y="70"/>
                  </a:lnTo>
                  <a:lnTo>
                    <a:pt x="96" y="75"/>
                  </a:lnTo>
                  <a:lnTo>
                    <a:pt x="96" y="79"/>
                  </a:lnTo>
                  <a:lnTo>
                    <a:pt x="96" y="84"/>
                  </a:lnTo>
                  <a:lnTo>
                    <a:pt x="94" y="90"/>
                  </a:lnTo>
                  <a:lnTo>
                    <a:pt x="94" y="97"/>
                  </a:lnTo>
                  <a:lnTo>
                    <a:pt x="94" y="103"/>
                  </a:lnTo>
                  <a:lnTo>
                    <a:pt x="93" y="111"/>
                  </a:lnTo>
                  <a:lnTo>
                    <a:pt x="93" y="119"/>
                  </a:lnTo>
                  <a:lnTo>
                    <a:pt x="93" y="126"/>
                  </a:lnTo>
                  <a:lnTo>
                    <a:pt x="93" y="134"/>
                  </a:lnTo>
                  <a:lnTo>
                    <a:pt x="91" y="144"/>
                  </a:lnTo>
                  <a:lnTo>
                    <a:pt x="91" y="153"/>
                  </a:lnTo>
                  <a:lnTo>
                    <a:pt x="91" y="164"/>
                  </a:lnTo>
                  <a:lnTo>
                    <a:pt x="91" y="175"/>
                  </a:lnTo>
                  <a:lnTo>
                    <a:pt x="89" y="195"/>
                  </a:lnTo>
                  <a:lnTo>
                    <a:pt x="89" y="216"/>
                  </a:lnTo>
                  <a:lnTo>
                    <a:pt x="87" y="236"/>
                  </a:lnTo>
                  <a:lnTo>
                    <a:pt x="87" y="256"/>
                  </a:lnTo>
                  <a:lnTo>
                    <a:pt x="87" y="275"/>
                  </a:lnTo>
                  <a:lnTo>
                    <a:pt x="89" y="292"/>
                  </a:lnTo>
                  <a:lnTo>
                    <a:pt x="89" y="308"/>
                  </a:lnTo>
                  <a:lnTo>
                    <a:pt x="91" y="324"/>
                  </a:lnTo>
                  <a:lnTo>
                    <a:pt x="91" y="339"/>
                  </a:lnTo>
                  <a:lnTo>
                    <a:pt x="91" y="355"/>
                  </a:lnTo>
                  <a:lnTo>
                    <a:pt x="91" y="372"/>
                  </a:lnTo>
                  <a:lnTo>
                    <a:pt x="91" y="389"/>
                  </a:lnTo>
                  <a:lnTo>
                    <a:pt x="89" y="407"/>
                  </a:lnTo>
                  <a:lnTo>
                    <a:pt x="89" y="424"/>
                  </a:lnTo>
                  <a:lnTo>
                    <a:pt x="87" y="461"/>
                  </a:lnTo>
                  <a:lnTo>
                    <a:pt x="85" y="469"/>
                  </a:lnTo>
                  <a:lnTo>
                    <a:pt x="85" y="479"/>
                  </a:lnTo>
                  <a:lnTo>
                    <a:pt x="84" y="486"/>
                  </a:lnTo>
                  <a:lnTo>
                    <a:pt x="84" y="493"/>
                  </a:lnTo>
                  <a:lnTo>
                    <a:pt x="82" y="499"/>
                  </a:lnTo>
                  <a:lnTo>
                    <a:pt x="80" y="505"/>
                  </a:lnTo>
                  <a:lnTo>
                    <a:pt x="80" y="511"/>
                  </a:lnTo>
                  <a:lnTo>
                    <a:pt x="78" y="516"/>
                  </a:lnTo>
                  <a:lnTo>
                    <a:pt x="77" y="521"/>
                  </a:lnTo>
                  <a:lnTo>
                    <a:pt x="77" y="525"/>
                  </a:lnTo>
                  <a:lnTo>
                    <a:pt x="75" y="529"/>
                  </a:lnTo>
                  <a:lnTo>
                    <a:pt x="73" y="530"/>
                  </a:lnTo>
                  <a:lnTo>
                    <a:pt x="73" y="533"/>
                  </a:lnTo>
                  <a:lnTo>
                    <a:pt x="71" y="535"/>
                  </a:lnTo>
                  <a:lnTo>
                    <a:pt x="71" y="535"/>
                  </a:lnTo>
                  <a:lnTo>
                    <a:pt x="69" y="535"/>
                  </a:lnTo>
                  <a:lnTo>
                    <a:pt x="68" y="535"/>
                  </a:lnTo>
                  <a:lnTo>
                    <a:pt x="66" y="533"/>
                  </a:lnTo>
                  <a:lnTo>
                    <a:pt x="64" y="530"/>
                  </a:lnTo>
                  <a:lnTo>
                    <a:pt x="60" y="527"/>
                  </a:lnTo>
                  <a:lnTo>
                    <a:pt x="57" y="521"/>
                  </a:lnTo>
                  <a:lnTo>
                    <a:pt x="53" y="515"/>
                  </a:lnTo>
                  <a:lnTo>
                    <a:pt x="50" y="508"/>
                  </a:lnTo>
                  <a:lnTo>
                    <a:pt x="44" y="500"/>
                  </a:lnTo>
                  <a:lnTo>
                    <a:pt x="41" y="493"/>
                  </a:lnTo>
                  <a:lnTo>
                    <a:pt x="35" y="485"/>
                  </a:lnTo>
                  <a:lnTo>
                    <a:pt x="32" y="477"/>
                  </a:lnTo>
                  <a:lnTo>
                    <a:pt x="30" y="471"/>
                  </a:lnTo>
                  <a:lnTo>
                    <a:pt x="27" y="466"/>
                  </a:lnTo>
                  <a:lnTo>
                    <a:pt x="25" y="460"/>
                  </a:lnTo>
                  <a:lnTo>
                    <a:pt x="25" y="455"/>
                  </a:lnTo>
                  <a:lnTo>
                    <a:pt x="23" y="452"/>
                  </a:lnTo>
                  <a:lnTo>
                    <a:pt x="23" y="450"/>
                  </a:lnTo>
                  <a:lnTo>
                    <a:pt x="25" y="449"/>
                  </a:lnTo>
                  <a:lnTo>
                    <a:pt x="25" y="447"/>
                  </a:lnTo>
                  <a:lnTo>
                    <a:pt x="25" y="444"/>
                  </a:lnTo>
                  <a:lnTo>
                    <a:pt x="25" y="439"/>
                  </a:lnTo>
                  <a:lnTo>
                    <a:pt x="25" y="436"/>
                  </a:lnTo>
                  <a:lnTo>
                    <a:pt x="27" y="432"/>
                  </a:lnTo>
                  <a:lnTo>
                    <a:pt x="27" y="425"/>
                  </a:lnTo>
                  <a:lnTo>
                    <a:pt x="27" y="419"/>
                  </a:lnTo>
                  <a:lnTo>
                    <a:pt x="28" y="413"/>
                  </a:lnTo>
                  <a:lnTo>
                    <a:pt x="28" y="405"/>
                  </a:lnTo>
                  <a:lnTo>
                    <a:pt x="28" y="397"/>
                  </a:lnTo>
                  <a:lnTo>
                    <a:pt x="30" y="389"/>
                  </a:lnTo>
                  <a:lnTo>
                    <a:pt x="30" y="380"/>
                  </a:lnTo>
                  <a:lnTo>
                    <a:pt x="32" y="371"/>
                  </a:lnTo>
                  <a:lnTo>
                    <a:pt x="32" y="360"/>
                  </a:lnTo>
                  <a:lnTo>
                    <a:pt x="34" y="338"/>
                  </a:lnTo>
                  <a:lnTo>
                    <a:pt x="34" y="314"/>
                  </a:lnTo>
                  <a:lnTo>
                    <a:pt x="35" y="291"/>
                  </a:lnTo>
                  <a:lnTo>
                    <a:pt x="35" y="267"/>
                  </a:lnTo>
                  <a:lnTo>
                    <a:pt x="35" y="242"/>
                  </a:lnTo>
                  <a:lnTo>
                    <a:pt x="34" y="216"/>
                  </a:lnTo>
                  <a:lnTo>
                    <a:pt x="34" y="189"/>
                  </a:lnTo>
                  <a:lnTo>
                    <a:pt x="32" y="161"/>
                  </a:lnTo>
                  <a:lnTo>
                    <a:pt x="32" y="147"/>
                  </a:lnTo>
                  <a:lnTo>
                    <a:pt x="30" y="134"/>
                  </a:lnTo>
                  <a:lnTo>
                    <a:pt x="30" y="122"/>
                  </a:lnTo>
                  <a:lnTo>
                    <a:pt x="28" y="111"/>
                  </a:lnTo>
                  <a:lnTo>
                    <a:pt x="27" y="100"/>
                  </a:lnTo>
                  <a:lnTo>
                    <a:pt x="25" y="90"/>
                  </a:lnTo>
                  <a:lnTo>
                    <a:pt x="25" y="81"/>
                  </a:lnTo>
                  <a:lnTo>
                    <a:pt x="23" y="73"/>
                  </a:lnTo>
                  <a:lnTo>
                    <a:pt x="21" y="65"/>
                  </a:lnTo>
                  <a:lnTo>
                    <a:pt x="19" y="58"/>
                  </a:lnTo>
                  <a:lnTo>
                    <a:pt x="18" y="51"/>
                  </a:lnTo>
                  <a:lnTo>
                    <a:pt x="16" y="47"/>
                  </a:lnTo>
                  <a:lnTo>
                    <a:pt x="14" y="42"/>
                  </a:lnTo>
                  <a:lnTo>
                    <a:pt x="12" y="39"/>
                  </a:lnTo>
                  <a:lnTo>
                    <a:pt x="9" y="36"/>
                  </a:lnTo>
                  <a:lnTo>
                    <a:pt x="7" y="34"/>
                  </a:lnTo>
                  <a:lnTo>
                    <a:pt x="7" y="3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5"/>
            <p:cNvSpPr/>
            <p:nvPr/>
          </p:nvSpPr>
          <p:spPr bwMode="auto">
            <a:xfrm>
              <a:off x="2744788" y="1425575"/>
              <a:ext cx="87313" cy="241300"/>
            </a:xfrm>
            <a:custGeom>
              <a:avLst/>
              <a:gdLst>
                <a:gd name="T0" fmla="*/ 70 w 111"/>
                <a:gd name="T1" fmla="*/ 274 h 303"/>
                <a:gd name="T2" fmla="*/ 59 w 111"/>
                <a:gd name="T3" fmla="*/ 288 h 303"/>
                <a:gd name="T4" fmla="*/ 50 w 111"/>
                <a:gd name="T5" fmla="*/ 299 h 303"/>
                <a:gd name="T6" fmla="*/ 43 w 111"/>
                <a:gd name="T7" fmla="*/ 303 h 303"/>
                <a:gd name="T8" fmla="*/ 39 w 111"/>
                <a:gd name="T9" fmla="*/ 303 h 303"/>
                <a:gd name="T10" fmla="*/ 34 w 111"/>
                <a:gd name="T11" fmla="*/ 300 h 303"/>
                <a:gd name="T12" fmla="*/ 29 w 111"/>
                <a:gd name="T13" fmla="*/ 292 h 303"/>
                <a:gd name="T14" fmla="*/ 20 w 111"/>
                <a:gd name="T15" fmla="*/ 280 h 303"/>
                <a:gd name="T16" fmla="*/ 13 w 111"/>
                <a:gd name="T17" fmla="*/ 264 h 303"/>
                <a:gd name="T18" fmla="*/ 6 w 111"/>
                <a:gd name="T19" fmla="*/ 252 h 303"/>
                <a:gd name="T20" fmla="*/ 2 w 111"/>
                <a:gd name="T21" fmla="*/ 242 h 303"/>
                <a:gd name="T22" fmla="*/ 0 w 111"/>
                <a:gd name="T23" fmla="*/ 234 h 303"/>
                <a:gd name="T24" fmla="*/ 0 w 111"/>
                <a:gd name="T25" fmla="*/ 231 h 303"/>
                <a:gd name="T26" fmla="*/ 2 w 111"/>
                <a:gd name="T27" fmla="*/ 225 h 303"/>
                <a:gd name="T28" fmla="*/ 4 w 111"/>
                <a:gd name="T29" fmla="*/ 216 h 303"/>
                <a:gd name="T30" fmla="*/ 9 w 111"/>
                <a:gd name="T31" fmla="*/ 205 h 303"/>
                <a:gd name="T32" fmla="*/ 15 w 111"/>
                <a:gd name="T33" fmla="*/ 191 h 303"/>
                <a:gd name="T34" fmla="*/ 22 w 111"/>
                <a:gd name="T35" fmla="*/ 172 h 303"/>
                <a:gd name="T36" fmla="*/ 29 w 111"/>
                <a:gd name="T37" fmla="*/ 148 h 303"/>
                <a:gd name="T38" fmla="*/ 34 w 111"/>
                <a:gd name="T39" fmla="*/ 126 h 303"/>
                <a:gd name="T40" fmla="*/ 39 w 111"/>
                <a:gd name="T41" fmla="*/ 109 h 303"/>
                <a:gd name="T42" fmla="*/ 45 w 111"/>
                <a:gd name="T43" fmla="*/ 84 h 303"/>
                <a:gd name="T44" fmla="*/ 48 w 111"/>
                <a:gd name="T45" fmla="*/ 54 h 303"/>
                <a:gd name="T46" fmla="*/ 52 w 111"/>
                <a:gd name="T47" fmla="*/ 29 h 303"/>
                <a:gd name="T48" fmla="*/ 54 w 111"/>
                <a:gd name="T49" fmla="*/ 9 h 303"/>
                <a:gd name="T50" fmla="*/ 57 w 111"/>
                <a:gd name="T51" fmla="*/ 0 h 303"/>
                <a:gd name="T52" fmla="*/ 63 w 111"/>
                <a:gd name="T53" fmla="*/ 1 h 303"/>
                <a:gd name="T54" fmla="*/ 70 w 111"/>
                <a:gd name="T55" fmla="*/ 4 h 303"/>
                <a:gd name="T56" fmla="*/ 77 w 111"/>
                <a:gd name="T57" fmla="*/ 9 h 303"/>
                <a:gd name="T58" fmla="*/ 81 w 111"/>
                <a:gd name="T59" fmla="*/ 17 h 303"/>
                <a:gd name="T60" fmla="*/ 86 w 111"/>
                <a:gd name="T61" fmla="*/ 25 h 303"/>
                <a:gd name="T62" fmla="*/ 91 w 111"/>
                <a:gd name="T63" fmla="*/ 36 h 303"/>
                <a:gd name="T64" fmla="*/ 97 w 111"/>
                <a:gd name="T65" fmla="*/ 48 h 303"/>
                <a:gd name="T66" fmla="*/ 104 w 111"/>
                <a:gd name="T67" fmla="*/ 65 h 303"/>
                <a:gd name="T68" fmla="*/ 107 w 111"/>
                <a:gd name="T69" fmla="*/ 87 h 303"/>
                <a:gd name="T70" fmla="*/ 111 w 111"/>
                <a:gd name="T71" fmla="*/ 112 h 303"/>
                <a:gd name="T72" fmla="*/ 109 w 111"/>
                <a:gd name="T73" fmla="*/ 142 h 303"/>
                <a:gd name="T74" fmla="*/ 107 w 111"/>
                <a:gd name="T75" fmla="*/ 175 h 303"/>
                <a:gd name="T76" fmla="*/ 100 w 111"/>
                <a:gd name="T77" fmla="*/ 203 h 303"/>
                <a:gd name="T78" fmla="*/ 91 w 111"/>
                <a:gd name="T79" fmla="*/ 230 h 303"/>
                <a:gd name="T80" fmla="*/ 81 w 111"/>
                <a:gd name="T81" fmla="*/ 253 h 303"/>
                <a:gd name="T82" fmla="*/ 75 w 111"/>
                <a:gd name="T83" fmla="*/ 26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303">
                  <a:moveTo>
                    <a:pt x="75" y="264"/>
                  </a:moveTo>
                  <a:lnTo>
                    <a:pt x="70" y="274"/>
                  </a:lnTo>
                  <a:lnTo>
                    <a:pt x="63" y="281"/>
                  </a:lnTo>
                  <a:lnTo>
                    <a:pt x="59" y="288"/>
                  </a:lnTo>
                  <a:lnTo>
                    <a:pt x="54" y="294"/>
                  </a:lnTo>
                  <a:lnTo>
                    <a:pt x="50" y="299"/>
                  </a:lnTo>
                  <a:lnTo>
                    <a:pt x="47" y="302"/>
                  </a:lnTo>
                  <a:lnTo>
                    <a:pt x="43" y="303"/>
                  </a:lnTo>
                  <a:lnTo>
                    <a:pt x="41" y="303"/>
                  </a:lnTo>
                  <a:lnTo>
                    <a:pt x="39" y="303"/>
                  </a:lnTo>
                  <a:lnTo>
                    <a:pt x="38" y="302"/>
                  </a:lnTo>
                  <a:lnTo>
                    <a:pt x="34" y="300"/>
                  </a:lnTo>
                  <a:lnTo>
                    <a:pt x="32" y="297"/>
                  </a:lnTo>
                  <a:lnTo>
                    <a:pt x="29" y="292"/>
                  </a:lnTo>
                  <a:lnTo>
                    <a:pt x="25" y="286"/>
                  </a:lnTo>
                  <a:lnTo>
                    <a:pt x="20" y="280"/>
                  </a:lnTo>
                  <a:lnTo>
                    <a:pt x="16" y="272"/>
                  </a:lnTo>
                  <a:lnTo>
                    <a:pt x="13" y="264"/>
                  </a:lnTo>
                  <a:lnTo>
                    <a:pt x="9" y="258"/>
                  </a:lnTo>
                  <a:lnTo>
                    <a:pt x="6" y="252"/>
                  </a:lnTo>
                  <a:lnTo>
                    <a:pt x="4" y="247"/>
                  </a:lnTo>
                  <a:lnTo>
                    <a:pt x="2" y="242"/>
                  </a:lnTo>
                  <a:lnTo>
                    <a:pt x="0" y="238"/>
                  </a:lnTo>
                  <a:lnTo>
                    <a:pt x="0" y="234"/>
                  </a:lnTo>
                  <a:lnTo>
                    <a:pt x="0" y="233"/>
                  </a:lnTo>
                  <a:lnTo>
                    <a:pt x="0" y="231"/>
                  </a:lnTo>
                  <a:lnTo>
                    <a:pt x="0" y="228"/>
                  </a:lnTo>
                  <a:lnTo>
                    <a:pt x="2" y="225"/>
                  </a:lnTo>
                  <a:lnTo>
                    <a:pt x="2" y="220"/>
                  </a:lnTo>
                  <a:lnTo>
                    <a:pt x="4" y="216"/>
                  </a:lnTo>
                  <a:lnTo>
                    <a:pt x="7" y="209"/>
                  </a:lnTo>
                  <a:lnTo>
                    <a:pt x="9" y="205"/>
                  </a:lnTo>
                  <a:lnTo>
                    <a:pt x="13" y="198"/>
                  </a:lnTo>
                  <a:lnTo>
                    <a:pt x="15" y="191"/>
                  </a:lnTo>
                  <a:lnTo>
                    <a:pt x="18" y="181"/>
                  </a:lnTo>
                  <a:lnTo>
                    <a:pt x="22" y="172"/>
                  </a:lnTo>
                  <a:lnTo>
                    <a:pt x="25" y="161"/>
                  </a:lnTo>
                  <a:lnTo>
                    <a:pt x="29" y="148"/>
                  </a:lnTo>
                  <a:lnTo>
                    <a:pt x="32" y="134"/>
                  </a:lnTo>
                  <a:lnTo>
                    <a:pt x="34" y="126"/>
                  </a:lnTo>
                  <a:lnTo>
                    <a:pt x="38" y="119"/>
                  </a:lnTo>
                  <a:lnTo>
                    <a:pt x="39" y="109"/>
                  </a:lnTo>
                  <a:lnTo>
                    <a:pt x="41" y="101"/>
                  </a:lnTo>
                  <a:lnTo>
                    <a:pt x="45" y="84"/>
                  </a:lnTo>
                  <a:lnTo>
                    <a:pt x="47" y="70"/>
                  </a:lnTo>
                  <a:lnTo>
                    <a:pt x="48" y="54"/>
                  </a:lnTo>
                  <a:lnTo>
                    <a:pt x="50" y="42"/>
                  </a:lnTo>
                  <a:lnTo>
                    <a:pt x="52" y="29"/>
                  </a:lnTo>
                  <a:lnTo>
                    <a:pt x="54" y="18"/>
                  </a:lnTo>
                  <a:lnTo>
                    <a:pt x="54" y="9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3" y="1"/>
                  </a:lnTo>
                  <a:lnTo>
                    <a:pt x="66" y="3"/>
                  </a:lnTo>
                  <a:lnTo>
                    <a:pt x="70" y="4"/>
                  </a:lnTo>
                  <a:lnTo>
                    <a:pt x="73" y="7"/>
                  </a:lnTo>
                  <a:lnTo>
                    <a:pt x="77" y="9"/>
                  </a:lnTo>
                  <a:lnTo>
                    <a:pt x="79" y="12"/>
                  </a:lnTo>
                  <a:lnTo>
                    <a:pt x="81" y="17"/>
                  </a:lnTo>
                  <a:lnTo>
                    <a:pt x="82" y="20"/>
                  </a:lnTo>
                  <a:lnTo>
                    <a:pt x="86" y="25"/>
                  </a:lnTo>
                  <a:lnTo>
                    <a:pt x="88" y="29"/>
                  </a:lnTo>
                  <a:lnTo>
                    <a:pt x="91" y="36"/>
                  </a:lnTo>
                  <a:lnTo>
                    <a:pt x="95" y="42"/>
                  </a:lnTo>
                  <a:lnTo>
                    <a:pt x="97" y="48"/>
                  </a:lnTo>
                  <a:lnTo>
                    <a:pt x="100" y="56"/>
                  </a:lnTo>
                  <a:lnTo>
                    <a:pt x="104" y="65"/>
                  </a:lnTo>
                  <a:lnTo>
                    <a:pt x="106" y="76"/>
                  </a:lnTo>
                  <a:lnTo>
                    <a:pt x="107" y="87"/>
                  </a:lnTo>
                  <a:lnTo>
                    <a:pt x="109" y="100"/>
                  </a:lnTo>
                  <a:lnTo>
                    <a:pt x="111" y="112"/>
                  </a:lnTo>
                  <a:lnTo>
                    <a:pt x="111" y="126"/>
                  </a:lnTo>
                  <a:lnTo>
                    <a:pt x="109" y="142"/>
                  </a:lnTo>
                  <a:lnTo>
                    <a:pt x="109" y="158"/>
                  </a:lnTo>
                  <a:lnTo>
                    <a:pt x="107" y="175"/>
                  </a:lnTo>
                  <a:lnTo>
                    <a:pt x="104" y="189"/>
                  </a:lnTo>
                  <a:lnTo>
                    <a:pt x="100" y="203"/>
                  </a:lnTo>
                  <a:lnTo>
                    <a:pt x="97" y="217"/>
                  </a:lnTo>
                  <a:lnTo>
                    <a:pt x="91" y="230"/>
                  </a:lnTo>
                  <a:lnTo>
                    <a:pt x="86" y="242"/>
                  </a:lnTo>
                  <a:lnTo>
                    <a:pt x="81" y="253"/>
                  </a:lnTo>
                  <a:lnTo>
                    <a:pt x="75" y="264"/>
                  </a:lnTo>
                  <a:lnTo>
                    <a:pt x="75" y="26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Freeform 52"/>
          <p:cNvSpPr/>
          <p:nvPr/>
        </p:nvSpPr>
        <p:spPr bwMode="auto">
          <a:xfrm>
            <a:off x="1104027" y="2060052"/>
            <a:ext cx="1149533" cy="1132115"/>
          </a:xfrm>
          <a:custGeom>
            <a:avLst/>
            <a:gdLst>
              <a:gd name="T0" fmla="*/ 92 w 661"/>
              <a:gd name="T1" fmla="*/ 625 h 651"/>
              <a:gd name="T2" fmla="*/ 59 w 661"/>
              <a:gd name="T3" fmla="*/ 637 h 651"/>
              <a:gd name="T4" fmla="*/ 33 w 661"/>
              <a:gd name="T5" fmla="*/ 645 h 651"/>
              <a:gd name="T6" fmla="*/ 15 w 661"/>
              <a:gd name="T7" fmla="*/ 650 h 651"/>
              <a:gd name="T8" fmla="*/ 4 w 661"/>
              <a:gd name="T9" fmla="*/ 651 h 651"/>
              <a:gd name="T10" fmla="*/ 0 w 661"/>
              <a:gd name="T11" fmla="*/ 648 h 651"/>
              <a:gd name="T12" fmla="*/ 2 w 661"/>
              <a:gd name="T13" fmla="*/ 644 h 651"/>
              <a:gd name="T14" fmla="*/ 9 w 661"/>
              <a:gd name="T15" fmla="*/ 637 h 651"/>
              <a:gd name="T16" fmla="*/ 22 w 661"/>
              <a:gd name="T17" fmla="*/ 628 h 651"/>
              <a:gd name="T18" fmla="*/ 40 w 661"/>
              <a:gd name="T19" fmla="*/ 617 h 651"/>
              <a:gd name="T20" fmla="*/ 65 w 661"/>
              <a:gd name="T21" fmla="*/ 606 h 651"/>
              <a:gd name="T22" fmla="*/ 92 w 661"/>
              <a:gd name="T23" fmla="*/ 590 h 651"/>
              <a:gd name="T24" fmla="*/ 122 w 661"/>
              <a:gd name="T25" fmla="*/ 572 h 651"/>
              <a:gd name="T26" fmla="*/ 156 w 661"/>
              <a:gd name="T27" fmla="*/ 550 h 651"/>
              <a:gd name="T28" fmla="*/ 193 w 661"/>
              <a:gd name="T29" fmla="*/ 523 h 651"/>
              <a:gd name="T30" fmla="*/ 249 w 661"/>
              <a:gd name="T31" fmla="*/ 482 h 651"/>
              <a:gd name="T32" fmla="*/ 304 w 661"/>
              <a:gd name="T33" fmla="*/ 439 h 651"/>
              <a:gd name="T34" fmla="*/ 375 w 661"/>
              <a:gd name="T35" fmla="*/ 371 h 651"/>
              <a:gd name="T36" fmla="*/ 434 w 661"/>
              <a:gd name="T37" fmla="*/ 305 h 651"/>
              <a:gd name="T38" fmla="*/ 481 w 661"/>
              <a:gd name="T39" fmla="*/ 241 h 651"/>
              <a:gd name="T40" fmla="*/ 520 w 661"/>
              <a:gd name="T41" fmla="*/ 177 h 651"/>
              <a:gd name="T42" fmla="*/ 548 w 661"/>
              <a:gd name="T43" fmla="*/ 124 h 651"/>
              <a:gd name="T44" fmla="*/ 561 w 661"/>
              <a:gd name="T45" fmla="*/ 96 h 651"/>
              <a:gd name="T46" fmla="*/ 570 w 661"/>
              <a:gd name="T47" fmla="*/ 72 h 651"/>
              <a:gd name="T48" fmla="*/ 575 w 661"/>
              <a:gd name="T49" fmla="*/ 52 h 651"/>
              <a:gd name="T50" fmla="*/ 577 w 661"/>
              <a:gd name="T51" fmla="*/ 38 h 651"/>
              <a:gd name="T52" fmla="*/ 577 w 661"/>
              <a:gd name="T53" fmla="*/ 28 h 651"/>
              <a:gd name="T54" fmla="*/ 573 w 661"/>
              <a:gd name="T55" fmla="*/ 16 h 651"/>
              <a:gd name="T56" fmla="*/ 575 w 661"/>
              <a:gd name="T57" fmla="*/ 7 h 651"/>
              <a:gd name="T58" fmla="*/ 584 w 661"/>
              <a:gd name="T59" fmla="*/ 0 h 651"/>
              <a:gd name="T60" fmla="*/ 598 w 661"/>
              <a:gd name="T61" fmla="*/ 2 h 651"/>
              <a:gd name="T62" fmla="*/ 620 w 661"/>
              <a:gd name="T63" fmla="*/ 13 h 651"/>
              <a:gd name="T64" fmla="*/ 641 w 661"/>
              <a:gd name="T65" fmla="*/ 35 h 651"/>
              <a:gd name="T66" fmla="*/ 656 w 661"/>
              <a:gd name="T67" fmla="*/ 54 h 651"/>
              <a:gd name="T68" fmla="*/ 661 w 661"/>
              <a:gd name="T69" fmla="*/ 68 h 651"/>
              <a:gd name="T70" fmla="*/ 657 w 661"/>
              <a:gd name="T71" fmla="*/ 79 h 651"/>
              <a:gd name="T72" fmla="*/ 650 w 661"/>
              <a:gd name="T73" fmla="*/ 94 h 651"/>
              <a:gd name="T74" fmla="*/ 638 w 661"/>
              <a:gd name="T75" fmla="*/ 116 h 651"/>
              <a:gd name="T76" fmla="*/ 620 w 661"/>
              <a:gd name="T77" fmla="*/ 146 h 651"/>
              <a:gd name="T78" fmla="*/ 598 w 661"/>
              <a:gd name="T79" fmla="*/ 182 h 651"/>
              <a:gd name="T80" fmla="*/ 572 w 661"/>
              <a:gd name="T81" fmla="*/ 223 h 651"/>
              <a:gd name="T82" fmla="*/ 548 w 661"/>
              <a:gd name="T83" fmla="*/ 260 h 651"/>
              <a:gd name="T84" fmla="*/ 523 w 661"/>
              <a:gd name="T85" fmla="*/ 295 h 651"/>
              <a:gd name="T86" fmla="*/ 502 w 661"/>
              <a:gd name="T87" fmla="*/ 324 h 651"/>
              <a:gd name="T88" fmla="*/ 482 w 661"/>
              <a:gd name="T89" fmla="*/ 349 h 651"/>
              <a:gd name="T90" fmla="*/ 459 w 661"/>
              <a:gd name="T91" fmla="*/ 377 h 651"/>
              <a:gd name="T92" fmla="*/ 411 w 661"/>
              <a:gd name="T93" fmla="*/ 423 h 651"/>
              <a:gd name="T94" fmla="*/ 352 w 661"/>
              <a:gd name="T95" fmla="*/ 473 h 651"/>
              <a:gd name="T96" fmla="*/ 281 w 661"/>
              <a:gd name="T97" fmla="*/ 526 h 651"/>
              <a:gd name="T98" fmla="*/ 202 w 661"/>
              <a:gd name="T99" fmla="*/ 575 h 651"/>
              <a:gd name="T100" fmla="*/ 118 w 661"/>
              <a:gd name="T101" fmla="*/ 614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61" h="651">
                <a:moveTo>
                  <a:pt x="118" y="614"/>
                </a:moveTo>
                <a:lnTo>
                  <a:pt x="104" y="620"/>
                </a:lnTo>
                <a:lnTo>
                  <a:pt x="92" y="625"/>
                </a:lnTo>
                <a:lnTo>
                  <a:pt x="81" y="629"/>
                </a:lnTo>
                <a:lnTo>
                  <a:pt x="68" y="634"/>
                </a:lnTo>
                <a:lnTo>
                  <a:pt x="59" y="637"/>
                </a:lnTo>
                <a:lnTo>
                  <a:pt x="49" y="640"/>
                </a:lnTo>
                <a:lnTo>
                  <a:pt x="40" y="644"/>
                </a:lnTo>
                <a:lnTo>
                  <a:pt x="33" y="645"/>
                </a:lnTo>
                <a:lnTo>
                  <a:pt x="25" y="647"/>
                </a:lnTo>
                <a:lnTo>
                  <a:pt x="20" y="648"/>
                </a:lnTo>
                <a:lnTo>
                  <a:pt x="15" y="650"/>
                </a:lnTo>
                <a:lnTo>
                  <a:pt x="9" y="650"/>
                </a:lnTo>
                <a:lnTo>
                  <a:pt x="6" y="651"/>
                </a:lnTo>
                <a:lnTo>
                  <a:pt x="4" y="651"/>
                </a:lnTo>
                <a:lnTo>
                  <a:pt x="2" y="650"/>
                </a:lnTo>
                <a:lnTo>
                  <a:pt x="0" y="650"/>
                </a:lnTo>
                <a:lnTo>
                  <a:pt x="0" y="648"/>
                </a:lnTo>
                <a:lnTo>
                  <a:pt x="0" y="647"/>
                </a:lnTo>
                <a:lnTo>
                  <a:pt x="0" y="645"/>
                </a:lnTo>
                <a:lnTo>
                  <a:pt x="2" y="644"/>
                </a:lnTo>
                <a:lnTo>
                  <a:pt x="4" y="642"/>
                </a:lnTo>
                <a:lnTo>
                  <a:pt x="8" y="640"/>
                </a:lnTo>
                <a:lnTo>
                  <a:pt x="9" y="637"/>
                </a:lnTo>
                <a:lnTo>
                  <a:pt x="13" y="634"/>
                </a:lnTo>
                <a:lnTo>
                  <a:pt x="18" y="631"/>
                </a:lnTo>
                <a:lnTo>
                  <a:pt x="22" y="628"/>
                </a:lnTo>
                <a:lnTo>
                  <a:pt x="27" y="625"/>
                </a:lnTo>
                <a:lnTo>
                  <a:pt x="34" y="622"/>
                </a:lnTo>
                <a:lnTo>
                  <a:pt x="40" y="617"/>
                </a:lnTo>
                <a:lnTo>
                  <a:pt x="49" y="614"/>
                </a:lnTo>
                <a:lnTo>
                  <a:pt x="56" y="609"/>
                </a:lnTo>
                <a:lnTo>
                  <a:pt x="65" y="606"/>
                </a:lnTo>
                <a:lnTo>
                  <a:pt x="72" y="601"/>
                </a:lnTo>
                <a:lnTo>
                  <a:pt x="83" y="597"/>
                </a:lnTo>
                <a:lnTo>
                  <a:pt x="92" y="590"/>
                </a:lnTo>
                <a:lnTo>
                  <a:pt x="100" y="586"/>
                </a:lnTo>
                <a:lnTo>
                  <a:pt x="111" y="579"/>
                </a:lnTo>
                <a:lnTo>
                  <a:pt x="122" y="572"/>
                </a:lnTo>
                <a:lnTo>
                  <a:pt x="133" y="565"/>
                </a:lnTo>
                <a:lnTo>
                  <a:pt x="143" y="557"/>
                </a:lnTo>
                <a:lnTo>
                  <a:pt x="156" y="550"/>
                </a:lnTo>
                <a:lnTo>
                  <a:pt x="168" y="540"/>
                </a:lnTo>
                <a:lnTo>
                  <a:pt x="181" y="532"/>
                </a:lnTo>
                <a:lnTo>
                  <a:pt x="193" y="523"/>
                </a:lnTo>
                <a:lnTo>
                  <a:pt x="220" y="503"/>
                </a:lnTo>
                <a:lnTo>
                  <a:pt x="234" y="493"/>
                </a:lnTo>
                <a:lnTo>
                  <a:pt x="249" y="482"/>
                </a:lnTo>
                <a:lnTo>
                  <a:pt x="263" y="471"/>
                </a:lnTo>
                <a:lnTo>
                  <a:pt x="277" y="460"/>
                </a:lnTo>
                <a:lnTo>
                  <a:pt x="304" y="439"/>
                </a:lnTo>
                <a:lnTo>
                  <a:pt x="331" y="417"/>
                </a:lnTo>
                <a:lnTo>
                  <a:pt x="354" y="395"/>
                </a:lnTo>
                <a:lnTo>
                  <a:pt x="375" y="371"/>
                </a:lnTo>
                <a:lnTo>
                  <a:pt x="397" y="349"/>
                </a:lnTo>
                <a:lnTo>
                  <a:pt x="416" y="327"/>
                </a:lnTo>
                <a:lnTo>
                  <a:pt x="434" y="305"/>
                </a:lnTo>
                <a:lnTo>
                  <a:pt x="450" y="285"/>
                </a:lnTo>
                <a:lnTo>
                  <a:pt x="466" y="263"/>
                </a:lnTo>
                <a:lnTo>
                  <a:pt x="481" y="241"/>
                </a:lnTo>
                <a:lnTo>
                  <a:pt x="495" y="219"/>
                </a:lnTo>
                <a:lnTo>
                  <a:pt x="507" y="199"/>
                </a:lnTo>
                <a:lnTo>
                  <a:pt x="520" y="177"/>
                </a:lnTo>
                <a:lnTo>
                  <a:pt x="532" y="155"/>
                </a:lnTo>
                <a:lnTo>
                  <a:pt x="543" y="135"/>
                </a:lnTo>
                <a:lnTo>
                  <a:pt x="548" y="124"/>
                </a:lnTo>
                <a:lnTo>
                  <a:pt x="552" y="113"/>
                </a:lnTo>
                <a:lnTo>
                  <a:pt x="557" y="104"/>
                </a:lnTo>
                <a:lnTo>
                  <a:pt x="561" y="96"/>
                </a:lnTo>
                <a:lnTo>
                  <a:pt x="565" y="86"/>
                </a:lnTo>
                <a:lnTo>
                  <a:pt x="568" y="79"/>
                </a:lnTo>
                <a:lnTo>
                  <a:pt x="570" y="72"/>
                </a:lnTo>
                <a:lnTo>
                  <a:pt x="572" y="64"/>
                </a:lnTo>
                <a:lnTo>
                  <a:pt x="573" y="58"/>
                </a:lnTo>
                <a:lnTo>
                  <a:pt x="575" y="52"/>
                </a:lnTo>
                <a:lnTo>
                  <a:pt x="577" y="47"/>
                </a:lnTo>
                <a:lnTo>
                  <a:pt x="577" y="43"/>
                </a:lnTo>
                <a:lnTo>
                  <a:pt x="577" y="38"/>
                </a:lnTo>
                <a:lnTo>
                  <a:pt x="577" y="35"/>
                </a:lnTo>
                <a:lnTo>
                  <a:pt x="577" y="32"/>
                </a:lnTo>
                <a:lnTo>
                  <a:pt x="577" y="28"/>
                </a:lnTo>
                <a:lnTo>
                  <a:pt x="575" y="24"/>
                </a:lnTo>
                <a:lnTo>
                  <a:pt x="575" y="19"/>
                </a:lnTo>
                <a:lnTo>
                  <a:pt x="573" y="16"/>
                </a:lnTo>
                <a:lnTo>
                  <a:pt x="573" y="11"/>
                </a:lnTo>
                <a:lnTo>
                  <a:pt x="575" y="8"/>
                </a:lnTo>
                <a:lnTo>
                  <a:pt x="575" y="7"/>
                </a:lnTo>
                <a:lnTo>
                  <a:pt x="579" y="3"/>
                </a:lnTo>
                <a:lnTo>
                  <a:pt x="581" y="2"/>
                </a:lnTo>
                <a:lnTo>
                  <a:pt x="584" y="0"/>
                </a:lnTo>
                <a:lnTo>
                  <a:pt x="590" y="0"/>
                </a:lnTo>
                <a:lnTo>
                  <a:pt x="593" y="0"/>
                </a:lnTo>
                <a:lnTo>
                  <a:pt x="598" y="2"/>
                </a:lnTo>
                <a:lnTo>
                  <a:pt x="606" y="5"/>
                </a:lnTo>
                <a:lnTo>
                  <a:pt x="613" y="8"/>
                </a:lnTo>
                <a:lnTo>
                  <a:pt x="620" y="13"/>
                </a:lnTo>
                <a:lnTo>
                  <a:pt x="627" y="19"/>
                </a:lnTo>
                <a:lnTo>
                  <a:pt x="634" y="27"/>
                </a:lnTo>
                <a:lnTo>
                  <a:pt x="641" y="35"/>
                </a:lnTo>
                <a:lnTo>
                  <a:pt x="647" y="41"/>
                </a:lnTo>
                <a:lnTo>
                  <a:pt x="652" y="47"/>
                </a:lnTo>
                <a:lnTo>
                  <a:pt x="656" y="54"/>
                </a:lnTo>
                <a:lnTo>
                  <a:pt x="659" y="58"/>
                </a:lnTo>
                <a:lnTo>
                  <a:pt x="661" y="63"/>
                </a:lnTo>
                <a:lnTo>
                  <a:pt x="661" y="68"/>
                </a:lnTo>
                <a:lnTo>
                  <a:pt x="661" y="71"/>
                </a:lnTo>
                <a:lnTo>
                  <a:pt x="659" y="74"/>
                </a:lnTo>
                <a:lnTo>
                  <a:pt x="657" y="79"/>
                </a:lnTo>
                <a:lnTo>
                  <a:pt x="656" y="83"/>
                </a:lnTo>
                <a:lnTo>
                  <a:pt x="654" y="88"/>
                </a:lnTo>
                <a:lnTo>
                  <a:pt x="650" y="94"/>
                </a:lnTo>
                <a:lnTo>
                  <a:pt x="647" y="100"/>
                </a:lnTo>
                <a:lnTo>
                  <a:pt x="641" y="108"/>
                </a:lnTo>
                <a:lnTo>
                  <a:pt x="638" y="116"/>
                </a:lnTo>
                <a:lnTo>
                  <a:pt x="632" y="126"/>
                </a:lnTo>
                <a:lnTo>
                  <a:pt x="625" y="135"/>
                </a:lnTo>
                <a:lnTo>
                  <a:pt x="620" y="146"/>
                </a:lnTo>
                <a:lnTo>
                  <a:pt x="613" y="157"/>
                </a:lnTo>
                <a:lnTo>
                  <a:pt x="606" y="169"/>
                </a:lnTo>
                <a:lnTo>
                  <a:pt x="598" y="182"/>
                </a:lnTo>
                <a:lnTo>
                  <a:pt x="590" y="196"/>
                </a:lnTo>
                <a:lnTo>
                  <a:pt x="581" y="210"/>
                </a:lnTo>
                <a:lnTo>
                  <a:pt x="572" y="223"/>
                </a:lnTo>
                <a:lnTo>
                  <a:pt x="565" y="237"/>
                </a:lnTo>
                <a:lnTo>
                  <a:pt x="556" y="249"/>
                </a:lnTo>
                <a:lnTo>
                  <a:pt x="548" y="260"/>
                </a:lnTo>
                <a:lnTo>
                  <a:pt x="540" y="273"/>
                </a:lnTo>
                <a:lnTo>
                  <a:pt x="532" y="284"/>
                </a:lnTo>
                <a:lnTo>
                  <a:pt x="523" y="295"/>
                </a:lnTo>
                <a:lnTo>
                  <a:pt x="516" y="305"/>
                </a:lnTo>
                <a:lnTo>
                  <a:pt x="509" y="315"/>
                </a:lnTo>
                <a:lnTo>
                  <a:pt x="502" y="324"/>
                </a:lnTo>
                <a:lnTo>
                  <a:pt x="495" y="332"/>
                </a:lnTo>
                <a:lnTo>
                  <a:pt x="490" y="341"/>
                </a:lnTo>
                <a:lnTo>
                  <a:pt x="482" y="349"/>
                </a:lnTo>
                <a:lnTo>
                  <a:pt x="477" y="357"/>
                </a:lnTo>
                <a:lnTo>
                  <a:pt x="472" y="363"/>
                </a:lnTo>
                <a:lnTo>
                  <a:pt x="459" y="377"/>
                </a:lnTo>
                <a:lnTo>
                  <a:pt x="443" y="392"/>
                </a:lnTo>
                <a:lnTo>
                  <a:pt x="429" y="406"/>
                </a:lnTo>
                <a:lnTo>
                  <a:pt x="411" y="423"/>
                </a:lnTo>
                <a:lnTo>
                  <a:pt x="393" y="439"/>
                </a:lnTo>
                <a:lnTo>
                  <a:pt x="374" y="456"/>
                </a:lnTo>
                <a:lnTo>
                  <a:pt x="352" y="473"/>
                </a:lnTo>
                <a:lnTo>
                  <a:pt x="329" y="492"/>
                </a:lnTo>
                <a:lnTo>
                  <a:pt x="306" y="509"/>
                </a:lnTo>
                <a:lnTo>
                  <a:pt x="281" y="526"/>
                </a:lnTo>
                <a:lnTo>
                  <a:pt x="254" y="543"/>
                </a:lnTo>
                <a:lnTo>
                  <a:pt x="229" y="559"/>
                </a:lnTo>
                <a:lnTo>
                  <a:pt x="202" y="575"/>
                </a:lnTo>
                <a:lnTo>
                  <a:pt x="174" y="589"/>
                </a:lnTo>
                <a:lnTo>
                  <a:pt x="147" y="603"/>
                </a:lnTo>
                <a:lnTo>
                  <a:pt x="118" y="614"/>
                </a:lnTo>
                <a:lnTo>
                  <a:pt x="118" y="61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53"/>
          <p:cNvSpPr/>
          <p:nvPr/>
        </p:nvSpPr>
        <p:spPr bwMode="auto">
          <a:xfrm>
            <a:off x="2173440" y="1774410"/>
            <a:ext cx="383178" cy="247323"/>
          </a:xfrm>
          <a:custGeom>
            <a:avLst/>
            <a:gdLst>
              <a:gd name="T0" fmla="*/ 49 w 219"/>
              <a:gd name="T1" fmla="*/ 57 h 142"/>
              <a:gd name="T2" fmla="*/ 39 w 219"/>
              <a:gd name="T3" fmla="*/ 46 h 142"/>
              <a:gd name="T4" fmla="*/ 28 w 219"/>
              <a:gd name="T5" fmla="*/ 37 h 142"/>
              <a:gd name="T6" fmla="*/ 19 w 219"/>
              <a:gd name="T7" fmla="*/ 29 h 142"/>
              <a:gd name="T8" fmla="*/ 12 w 219"/>
              <a:gd name="T9" fmla="*/ 21 h 142"/>
              <a:gd name="T10" fmla="*/ 7 w 219"/>
              <a:gd name="T11" fmla="*/ 15 h 142"/>
              <a:gd name="T12" fmla="*/ 3 w 219"/>
              <a:gd name="T13" fmla="*/ 9 h 142"/>
              <a:gd name="T14" fmla="*/ 0 w 219"/>
              <a:gd name="T15" fmla="*/ 4 h 142"/>
              <a:gd name="T16" fmla="*/ 0 w 219"/>
              <a:gd name="T17" fmla="*/ 1 h 142"/>
              <a:gd name="T18" fmla="*/ 16 w 219"/>
              <a:gd name="T19" fmla="*/ 0 h 142"/>
              <a:gd name="T20" fmla="*/ 33 w 219"/>
              <a:gd name="T21" fmla="*/ 0 h 142"/>
              <a:gd name="T22" fmla="*/ 48 w 219"/>
              <a:gd name="T23" fmla="*/ 0 h 142"/>
              <a:gd name="T24" fmla="*/ 64 w 219"/>
              <a:gd name="T25" fmla="*/ 0 h 142"/>
              <a:gd name="T26" fmla="*/ 78 w 219"/>
              <a:gd name="T27" fmla="*/ 1 h 142"/>
              <a:gd name="T28" fmla="*/ 92 w 219"/>
              <a:gd name="T29" fmla="*/ 4 h 142"/>
              <a:gd name="T30" fmla="*/ 107 w 219"/>
              <a:gd name="T31" fmla="*/ 7 h 142"/>
              <a:gd name="T32" fmla="*/ 121 w 219"/>
              <a:gd name="T33" fmla="*/ 11 h 142"/>
              <a:gd name="T34" fmla="*/ 133 w 219"/>
              <a:gd name="T35" fmla="*/ 14 h 142"/>
              <a:gd name="T36" fmla="*/ 144 w 219"/>
              <a:gd name="T37" fmla="*/ 17 h 142"/>
              <a:gd name="T38" fmla="*/ 155 w 219"/>
              <a:gd name="T39" fmla="*/ 20 h 142"/>
              <a:gd name="T40" fmla="*/ 166 w 219"/>
              <a:gd name="T41" fmla="*/ 23 h 142"/>
              <a:gd name="T42" fmla="*/ 174 w 219"/>
              <a:gd name="T43" fmla="*/ 28 h 142"/>
              <a:gd name="T44" fmla="*/ 182 w 219"/>
              <a:gd name="T45" fmla="*/ 31 h 142"/>
              <a:gd name="T46" fmla="*/ 187 w 219"/>
              <a:gd name="T47" fmla="*/ 36 h 142"/>
              <a:gd name="T48" fmla="*/ 192 w 219"/>
              <a:gd name="T49" fmla="*/ 40 h 142"/>
              <a:gd name="T50" fmla="*/ 198 w 219"/>
              <a:gd name="T51" fmla="*/ 46 h 142"/>
              <a:gd name="T52" fmla="*/ 201 w 219"/>
              <a:gd name="T53" fmla="*/ 51 h 142"/>
              <a:gd name="T54" fmla="*/ 205 w 219"/>
              <a:gd name="T55" fmla="*/ 57 h 142"/>
              <a:gd name="T56" fmla="*/ 208 w 219"/>
              <a:gd name="T57" fmla="*/ 64 h 142"/>
              <a:gd name="T58" fmla="*/ 212 w 219"/>
              <a:gd name="T59" fmla="*/ 72 h 142"/>
              <a:gd name="T60" fmla="*/ 214 w 219"/>
              <a:gd name="T61" fmla="*/ 79 h 142"/>
              <a:gd name="T62" fmla="*/ 215 w 219"/>
              <a:gd name="T63" fmla="*/ 89 h 142"/>
              <a:gd name="T64" fmla="*/ 217 w 219"/>
              <a:gd name="T65" fmla="*/ 98 h 142"/>
              <a:gd name="T66" fmla="*/ 219 w 219"/>
              <a:gd name="T67" fmla="*/ 103 h 142"/>
              <a:gd name="T68" fmla="*/ 219 w 219"/>
              <a:gd name="T69" fmla="*/ 109 h 142"/>
              <a:gd name="T70" fmla="*/ 219 w 219"/>
              <a:gd name="T71" fmla="*/ 114 h 142"/>
              <a:gd name="T72" fmla="*/ 219 w 219"/>
              <a:gd name="T73" fmla="*/ 118 h 142"/>
              <a:gd name="T74" fmla="*/ 219 w 219"/>
              <a:gd name="T75" fmla="*/ 125 h 142"/>
              <a:gd name="T76" fmla="*/ 219 w 219"/>
              <a:gd name="T77" fmla="*/ 131 h 142"/>
              <a:gd name="T78" fmla="*/ 217 w 219"/>
              <a:gd name="T79" fmla="*/ 136 h 142"/>
              <a:gd name="T80" fmla="*/ 217 w 219"/>
              <a:gd name="T81" fmla="*/ 139 h 142"/>
              <a:gd name="T82" fmla="*/ 215 w 219"/>
              <a:gd name="T83" fmla="*/ 142 h 142"/>
              <a:gd name="T84" fmla="*/ 214 w 219"/>
              <a:gd name="T85" fmla="*/ 142 h 142"/>
              <a:gd name="T86" fmla="*/ 210 w 219"/>
              <a:gd name="T87" fmla="*/ 142 h 142"/>
              <a:gd name="T88" fmla="*/ 205 w 219"/>
              <a:gd name="T89" fmla="*/ 140 h 142"/>
              <a:gd name="T90" fmla="*/ 199 w 219"/>
              <a:gd name="T91" fmla="*/ 139 h 142"/>
              <a:gd name="T92" fmla="*/ 192 w 219"/>
              <a:gd name="T93" fmla="*/ 136 h 142"/>
              <a:gd name="T94" fmla="*/ 185 w 219"/>
              <a:gd name="T95" fmla="*/ 133 h 142"/>
              <a:gd name="T96" fmla="*/ 176 w 219"/>
              <a:gd name="T97" fmla="*/ 129 h 142"/>
              <a:gd name="T98" fmla="*/ 166 w 219"/>
              <a:gd name="T99" fmla="*/ 125 h 142"/>
              <a:gd name="T100" fmla="*/ 155 w 219"/>
              <a:gd name="T101" fmla="*/ 120 h 142"/>
              <a:gd name="T102" fmla="*/ 142 w 219"/>
              <a:gd name="T103" fmla="*/ 114 h 142"/>
              <a:gd name="T104" fmla="*/ 130 w 219"/>
              <a:gd name="T105" fmla="*/ 109 h 142"/>
              <a:gd name="T106" fmla="*/ 117 w 219"/>
              <a:gd name="T107" fmla="*/ 101 h 142"/>
              <a:gd name="T108" fmla="*/ 105 w 219"/>
              <a:gd name="T109" fmla="*/ 93 h 142"/>
              <a:gd name="T110" fmla="*/ 91 w 219"/>
              <a:gd name="T111" fmla="*/ 86 h 142"/>
              <a:gd name="T112" fmla="*/ 78 w 219"/>
              <a:gd name="T113" fmla="*/ 78 h 142"/>
              <a:gd name="T114" fmla="*/ 64 w 219"/>
              <a:gd name="T115" fmla="*/ 68 h 142"/>
              <a:gd name="T116" fmla="*/ 49 w 219"/>
              <a:gd name="T117" fmla="*/ 57 h 142"/>
              <a:gd name="T118" fmla="*/ 49 w 219"/>
              <a:gd name="T119" fmla="*/ 5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142">
                <a:moveTo>
                  <a:pt x="49" y="57"/>
                </a:moveTo>
                <a:lnTo>
                  <a:pt x="39" y="46"/>
                </a:lnTo>
                <a:lnTo>
                  <a:pt x="28" y="37"/>
                </a:lnTo>
                <a:lnTo>
                  <a:pt x="19" y="29"/>
                </a:lnTo>
                <a:lnTo>
                  <a:pt x="12" y="21"/>
                </a:lnTo>
                <a:lnTo>
                  <a:pt x="7" y="15"/>
                </a:lnTo>
                <a:lnTo>
                  <a:pt x="3" y="9"/>
                </a:lnTo>
                <a:lnTo>
                  <a:pt x="0" y="4"/>
                </a:lnTo>
                <a:lnTo>
                  <a:pt x="0" y="1"/>
                </a:lnTo>
                <a:lnTo>
                  <a:pt x="16" y="0"/>
                </a:lnTo>
                <a:lnTo>
                  <a:pt x="33" y="0"/>
                </a:lnTo>
                <a:lnTo>
                  <a:pt x="48" y="0"/>
                </a:lnTo>
                <a:lnTo>
                  <a:pt x="64" y="0"/>
                </a:lnTo>
                <a:lnTo>
                  <a:pt x="78" y="1"/>
                </a:lnTo>
                <a:lnTo>
                  <a:pt x="92" y="4"/>
                </a:lnTo>
                <a:lnTo>
                  <a:pt x="107" y="7"/>
                </a:lnTo>
                <a:lnTo>
                  <a:pt x="121" y="11"/>
                </a:lnTo>
                <a:lnTo>
                  <a:pt x="133" y="14"/>
                </a:lnTo>
                <a:lnTo>
                  <a:pt x="144" y="17"/>
                </a:lnTo>
                <a:lnTo>
                  <a:pt x="155" y="20"/>
                </a:lnTo>
                <a:lnTo>
                  <a:pt x="166" y="23"/>
                </a:lnTo>
                <a:lnTo>
                  <a:pt x="174" y="28"/>
                </a:lnTo>
                <a:lnTo>
                  <a:pt x="182" y="31"/>
                </a:lnTo>
                <a:lnTo>
                  <a:pt x="187" y="36"/>
                </a:lnTo>
                <a:lnTo>
                  <a:pt x="192" y="40"/>
                </a:lnTo>
                <a:lnTo>
                  <a:pt x="198" y="46"/>
                </a:lnTo>
                <a:lnTo>
                  <a:pt x="201" y="51"/>
                </a:lnTo>
                <a:lnTo>
                  <a:pt x="205" y="57"/>
                </a:lnTo>
                <a:lnTo>
                  <a:pt x="208" y="64"/>
                </a:lnTo>
                <a:lnTo>
                  <a:pt x="212" y="72"/>
                </a:lnTo>
                <a:lnTo>
                  <a:pt x="214" y="79"/>
                </a:lnTo>
                <a:lnTo>
                  <a:pt x="215" y="89"/>
                </a:lnTo>
                <a:lnTo>
                  <a:pt x="217" y="98"/>
                </a:lnTo>
                <a:lnTo>
                  <a:pt x="219" y="103"/>
                </a:lnTo>
                <a:lnTo>
                  <a:pt x="219" y="109"/>
                </a:lnTo>
                <a:lnTo>
                  <a:pt x="219" y="114"/>
                </a:lnTo>
                <a:lnTo>
                  <a:pt x="219" y="118"/>
                </a:lnTo>
                <a:lnTo>
                  <a:pt x="219" y="125"/>
                </a:lnTo>
                <a:lnTo>
                  <a:pt x="219" y="131"/>
                </a:lnTo>
                <a:lnTo>
                  <a:pt x="217" y="136"/>
                </a:lnTo>
                <a:lnTo>
                  <a:pt x="217" y="139"/>
                </a:lnTo>
                <a:lnTo>
                  <a:pt x="215" y="142"/>
                </a:lnTo>
                <a:lnTo>
                  <a:pt x="214" y="142"/>
                </a:lnTo>
                <a:lnTo>
                  <a:pt x="210" y="142"/>
                </a:lnTo>
                <a:lnTo>
                  <a:pt x="205" y="140"/>
                </a:lnTo>
                <a:lnTo>
                  <a:pt x="199" y="139"/>
                </a:lnTo>
                <a:lnTo>
                  <a:pt x="192" y="136"/>
                </a:lnTo>
                <a:lnTo>
                  <a:pt x="185" y="133"/>
                </a:lnTo>
                <a:lnTo>
                  <a:pt x="176" y="129"/>
                </a:lnTo>
                <a:lnTo>
                  <a:pt x="166" y="125"/>
                </a:lnTo>
                <a:lnTo>
                  <a:pt x="155" y="120"/>
                </a:lnTo>
                <a:lnTo>
                  <a:pt x="142" y="114"/>
                </a:lnTo>
                <a:lnTo>
                  <a:pt x="130" y="109"/>
                </a:lnTo>
                <a:lnTo>
                  <a:pt x="117" y="101"/>
                </a:lnTo>
                <a:lnTo>
                  <a:pt x="105" y="93"/>
                </a:lnTo>
                <a:lnTo>
                  <a:pt x="91" y="86"/>
                </a:lnTo>
                <a:lnTo>
                  <a:pt x="78" y="78"/>
                </a:lnTo>
                <a:lnTo>
                  <a:pt x="64" y="68"/>
                </a:lnTo>
                <a:lnTo>
                  <a:pt x="49" y="57"/>
                </a:lnTo>
                <a:lnTo>
                  <a:pt x="49" y="57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4"/>
          <p:cNvSpPr/>
          <p:nvPr/>
        </p:nvSpPr>
        <p:spPr bwMode="auto">
          <a:xfrm>
            <a:off x="1706660" y="1443483"/>
            <a:ext cx="181139" cy="930076"/>
          </a:xfrm>
          <a:custGeom>
            <a:avLst/>
            <a:gdLst>
              <a:gd name="T0" fmla="*/ 2 w 103"/>
              <a:gd name="T1" fmla="*/ 25 h 535"/>
              <a:gd name="T2" fmla="*/ 0 w 103"/>
              <a:gd name="T3" fmla="*/ 12 h 535"/>
              <a:gd name="T4" fmla="*/ 3 w 103"/>
              <a:gd name="T5" fmla="*/ 3 h 535"/>
              <a:gd name="T6" fmla="*/ 12 w 103"/>
              <a:gd name="T7" fmla="*/ 0 h 535"/>
              <a:gd name="T8" fmla="*/ 30 w 103"/>
              <a:gd name="T9" fmla="*/ 1 h 535"/>
              <a:gd name="T10" fmla="*/ 59 w 103"/>
              <a:gd name="T11" fmla="*/ 12 h 535"/>
              <a:gd name="T12" fmla="*/ 84 w 103"/>
              <a:gd name="T13" fmla="*/ 23 h 535"/>
              <a:gd name="T14" fmla="*/ 98 w 103"/>
              <a:gd name="T15" fmla="*/ 31 h 535"/>
              <a:gd name="T16" fmla="*/ 103 w 103"/>
              <a:gd name="T17" fmla="*/ 47 h 535"/>
              <a:gd name="T18" fmla="*/ 100 w 103"/>
              <a:gd name="T19" fmla="*/ 64 h 535"/>
              <a:gd name="T20" fmla="*/ 96 w 103"/>
              <a:gd name="T21" fmla="*/ 75 h 535"/>
              <a:gd name="T22" fmla="*/ 94 w 103"/>
              <a:gd name="T23" fmla="*/ 90 h 535"/>
              <a:gd name="T24" fmla="*/ 93 w 103"/>
              <a:gd name="T25" fmla="*/ 111 h 535"/>
              <a:gd name="T26" fmla="*/ 93 w 103"/>
              <a:gd name="T27" fmla="*/ 134 h 535"/>
              <a:gd name="T28" fmla="*/ 91 w 103"/>
              <a:gd name="T29" fmla="*/ 164 h 535"/>
              <a:gd name="T30" fmla="*/ 89 w 103"/>
              <a:gd name="T31" fmla="*/ 216 h 535"/>
              <a:gd name="T32" fmla="*/ 87 w 103"/>
              <a:gd name="T33" fmla="*/ 275 h 535"/>
              <a:gd name="T34" fmla="*/ 91 w 103"/>
              <a:gd name="T35" fmla="*/ 324 h 535"/>
              <a:gd name="T36" fmla="*/ 91 w 103"/>
              <a:gd name="T37" fmla="*/ 372 h 535"/>
              <a:gd name="T38" fmla="*/ 89 w 103"/>
              <a:gd name="T39" fmla="*/ 424 h 535"/>
              <a:gd name="T40" fmla="*/ 85 w 103"/>
              <a:gd name="T41" fmla="*/ 479 h 535"/>
              <a:gd name="T42" fmla="*/ 82 w 103"/>
              <a:gd name="T43" fmla="*/ 499 h 535"/>
              <a:gd name="T44" fmla="*/ 78 w 103"/>
              <a:gd name="T45" fmla="*/ 516 h 535"/>
              <a:gd name="T46" fmla="*/ 75 w 103"/>
              <a:gd name="T47" fmla="*/ 529 h 535"/>
              <a:gd name="T48" fmla="*/ 71 w 103"/>
              <a:gd name="T49" fmla="*/ 535 h 535"/>
              <a:gd name="T50" fmla="*/ 68 w 103"/>
              <a:gd name="T51" fmla="*/ 535 h 535"/>
              <a:gd name="T52" fmla="*/ 60 w 103"/>
              <a:gd name="T53" fmla="*/ 527 h 535"/>
              <a:gd name="T54" fmla="*/ 50 w 103"/>
              <a:gd name="T55" fmla="*/ 508 h 535"/>
              <a:gd name="T56" fmla="*/ 35 w 103"/>
              <a:gd name="T57" fmla="*/ 485 h 535"/>
              <a:gd name="T58" fmla="*/ 27 w 103"/>
              <a:gd name="T59" fmla="*/ 466 h 535"/>
              <a:gd name="T60" fmla="*/ 23 w 103"/>
              <a:gd name="T61" fmla="*/ 452 h 535"/>
              <a:gd name="T62" fmla="*/ 25 w 103"/>
              <a:gd name="T63" fmla="*/ 447 h 535"/>
              <a:gd name="T64" fmla="*/ 25 w 103"/>
              <a:gd name="T65" fmla="*/ 436 h 535"/>
              <a:gd name="T66" fmla="*/ 27 w 103"/>
              <a:gd name="T67" fmla="*/ 419 h 535"/>
              <a:gd name="T68" fmla="*/ 28 w 103"/>
              <a:gd name="T69" fmla="*/ 397 h 535"/>
              <a:gd name="T70" fmla="*/ 32 w 103"/>
              <a:gd name="T71" fmla="*/ 371 h 535"/>
              <a:gd name="T72" fmla="*/ 34 w 103"/>
              <a:gd name="T73" fmla="*/ 314 h 535"/>
              <a:gd name="T74" fmla="*/ 35 w 103"/>
              <a:gd name="T75" fmla="*/ 242 h 535"/>
              <a:gd name="T76" fmla="*/ 32 w 103"/>
              <a:gd name="T77" fmla="*/ 161 h 535"/>
              <a:gd name="T78" fmla="*/ 30 w 103"/>
              <a:gd name="T79" fmla="*/ 122 h 535"/>
              <a:gd name="T80" fmla="*/ 25 w 103"/>
              <a:gd name="T81" fmla="*/ 90 h 535"/>
              <a:gd name="T82" fmla="*/ 21 w 103"/>
              <a:gd name="T83" fmla="*/ 65 h 535"/>
              <a:gd name="T84" fmla="*/ 16 w 103"/>
              <a:gd name="T85" fmla="*/ 47 h 535"/>
              <a:gd name="T86" fmla="*/ 9 w 103"/>
              <a:gd name="T87" fmla="*/ 36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3" h="535">
                <a:moveTo>
                  <a:pt x="7" y="34"/>
                </a:moveTo>
                <a:lnTo>
                  <a:pt x="3" y="29"/>
                </a:lnTo>
                <a:lnTo>
                  <a:pt x="2" y="25"/>
                </a:lnTo>
                <a:lnTo>
                  <a:pt x="2" y="20"/>
                </a:lnTo>
                <a:lnTo>
                  <a:pt x="0" y="17"/>
                </a:lnTo>
                <a:lnTo>
                  <a:pt x="0" y="12"/>
                </a:lnTo>
                <a:lnTo>
                  <a:pt x="0" y="9"/>
                </a:lnTo>
                <a:lnTo>
                  <a:pt x="2" y="6"/>
                </a:lnTo>
                <a:lnTo>
                  <a:pt x="3" y="3"/>
                </a:lnTo>
                <a:lnTo>
                  <a:pt x="5" y="1"/>
                </a:lnTo>
                <a:lnTo>
                  <a:pt x="7" y="0"/>
                </a:lnTo>
                <a:lnTo>
                  <a:pt x="12" y="0"/>
                </a:lnTo>
                <a:lnTo>
                  <a:pt x="16" y="0"/>
                </a:lnTo>
                <a:lnTo>
                  <a:pt x="23" y="0"/>
                </a:lnTo>
                <a:lnTo>
                  <a:pt x="30" y="1"/>
                </a:lnTo>
                <a:lnTo>
                  <a:pt x="39" y="4"/>
                </a:lnTo>
                <a:lnTo>
                  <a:pt x="50" y="7"/>
                </a:lnTo>
                <a:lnTo>
                  <a:pt x="59" y="12"/>
                </a:lnTo>
                <a:lnTo>
                  <a:pt x="69" y="17"/>
                </a:lnTo>
                <a:lnTo>
                  <a:pt x="77" y="20"/>
                </a:lnTo>
                <a:lnTo>
                  <a:pt x="84" y="23"/>
                </a:lnTo>
                <a:lnTo>
                  <a:pt x="89" y="26"/>
                </a:lnTo>
                <a:lnTo>
                  <a:pt x="94" y="29"/>
                </a:lnTo>
                <a:lnTo>
                  <a:pt x="98" y="31"/>
                </a:lnTo>
                <a:lnTo>
                  <a:pt x="100" y="34"/>
                </a:lnTo>
                <a:lnTo>
                  <a:pt x="102" y="40"/>
                </a:lnTo>
                <a:lnTo>
                  <a:pt x="103" y="47"/>
                </a:lnTo>
                <a:lnTo>
                  <a:pt x="102" y="54"/>
                </a:lnTo>
                <a:lnTo>
                  <a:pt x="102" y="59"/>
                </a:lnTo>
                <a:lnTo>
                  <a:pt x="100" y="64"/>
                </a:lnTo>
                <a:lnTo>
                  <a:pt x="98" y="67"/>
                </a:lnTo>
                <a:lnTo>
                  <a:pt x="98" y="70"/>
                </a:lnTo>
                <a:lnTo>
                  <a:pt x="96" y="75"/>
                </a:lnTo>
                <a:lnTo>
                  <a:pt x="96" y="79"/>
                </a:lnTo>
                <a:lnTo>
                  <a:pt x="96" y="84"/>
                </a:lnTo>
                <a:lnTo>
                  <a:pt x="94" y="90"/>
                </a:lnTo>
                <a:lnTo>
                  <a:pt x="94" y="97"/>
                </a:lnTo>
                <a:lnTo>
                  <a:pt x="94" y="103"/>
                </a:lnTo>
                <a:lnTo>
                  <a:pt x="93" y="111"/>
                </a:lnTo>
                <a:lnTo>
                  <a:pt x="93" y="119"/>
                </a:lnTo>
                <a:lnTo>
                  <a:pt x="93" y="126"/>
                </a:lnTo>
                <a:lnTo>
                  <a:pt x="93" y="134"/>
                </a:lnTo>
                <a:lnTo>
                  <a:pt x="91" y="144"/>
                </a:lnTo>
                <a:lnTo>
                  <a:pt x="91" y="153"/>
                </a:lnTo>
                <a:lnTo>
                  <a:pt x="91" y="164"/>
                </a:lnTo>
                <a:lnTo>
                  <a:pt x="91" y="175"/>
                </a:lnTo>
                <a:lnTo>
                  <a:pt x="89" y="195"/>
                </a:lnTo>
                <a:lnTo>
                  <a:pt x="89" y="216"/>
                </a:lnTo>
                <a:lnTo>
                  <a:pt x="87" y="236"/>
                </a:lnTo>
                <a:lnTo>
                  <a:pt x="87" y="256"/>
                </a:lnTo>
                <a:lnTo>
                  <a:pt x="87" y="275"/>
                </a:lnTo>
                <a:lnTo>
                  <a:pt x="89" y="292"/>
                </a:lnTo>
                <a:lnTo>
                  <a:pt x="89" y="308"/>
                </a:lnTo>
                <a:lnTo>
                  <a:pt x="91" y="324"/>
                </a:lnTo>
                <a:lnTo>
                  <a:pt x="91" y="339"/>
                </a:lnTo>
                <a:lnTo>
                  <a:pt x="91" y="355"/>
                </a:lnTo>
                <a:lnTo>
                  <a:pt x="91" y="372"/>
                </a:lnTo>
                <a:lnTo>
                  <a:pt x="91" y="389"/>
                </a:lnTo>
                <a:lnTo>
                  <a:pt x="89" y="407"/>
                </a:lnTo>
                <a:lnTo>
                  <a:pt x="89" y="424"/>
                </a:lnTo>
                <a:lnTo>
                  <a:pt x="87" y="461"/>
                </a:lnTo>
                <a:lnTo>
                  <a:pt x="85" y="469"/>
                </a:lnTo>
                <a:lnTo>
                  <a:pt x="85" y="479"/>
                </a:lnTo>
                <a:lnTo>
                  <a:pt x="84" y="486"/>
                </a:lnTo>
                <a:lnTo>
                  <a:pt x="84" y="493"/>
                </a:lnTo>
                <a:lnTo>
                  <a:pt x="82" y="499"/>
                </a:lnTo>
                <a:lnTo>
                  <a:pt x="80" y="505"/>
                </a:lnTo>
                <a:lnTo>
                  <a:pt x="80" y="511"/>
                </a:lnTo>
                <a:lnTo>
                  <a:pt x="78" y="516"/>
                </a:lnTo>
                <a:lnTo>
                  <a:pt x="77" y="521"/>
                </a:lnTo>
                <a:lnTo>
                  <a:pt x="77" y="525"/>
                </a:lnTo>
                <a:lnTo>
                  <a:pt x="75" y="529"/>
                </a:lnTo>
                <a:lnTo>
                  <a:pt x="73" y="530"/>
                </a:lnTo>
                <a:lnTo>
                  <a:pt x="73" y="533"/>
                </a:lnTo>
                <a:lnTo>
                  <a:pt x="71" y="535"/>
                </a:lnTo>
                <a:lnTo>
                  <a:pt x="71" y="535"/>
                </a:lnTo>
                <a:lnTo>
                  <a:pt x="69" y="535"/>
                </a:lnTo>
                <a:lnTo>
                  <a:pt x="68" y="535"/>
                </a:lnTo>
                <a:lnTo>
                  <a:pt x="66" y="533"/>
                </a:lnTo>
                <a:lnTo>
                  <a:pt x="64" y="530"/>
                </a:lnTo>
                <a:lnTo>
                  <a:pt x="60" y="527"/>
                </a:lnTo>
                <a:lnTo>
                  <a:pt x="57" y="521"/>
                </a:lnTo>
                <a:lnTo>
                  <a:pt x="53" y="515"/>
                </a:lnTo>
                <a:lnTo>
                  <a:pt x="50" y="508"/>
                </a:lnTo>
                <a:lnTo>
                  <a:pt x="44" y="500"/>
                </a:lnTo>
                <a:lnTo>
                  <a:pt x="41" y="493"/>
                </a:lnTo>
                <a:lnTo>
                  <a:pt x="35" y="485"/>
                </a:lnTo>
                <a:lnTo>
                  <a:pt x="32" y="477"/>
                </a:lnTo>
                <a:lnTo>
                  <a:pt x="30" y="471"/>
                </a:lnTo>
                <a:lnTo>
                  <a:pt x="27" y="466"/>
                </a:lnTo>
                <a:lnTo>
                  <a:pt x="25" y="460"/>
                </a:lnTo>
                <a:lnTo>
                  <a:pt x="25" y="455"/>
                </a:lnTo>
                <a:lnTo>
                  <a:pt x="23" y="452"/>
                </a:lnTo>
                <a:lnTo>
                  <a:pt x="23" y="450"/>
                </a:lnTo>
                <a:lnTo>
                  <a:pt x="25" y="449"/>
                </a:lnTo>
                <a:lnTo>
                  <a:pt x="25" y="447"/>
                </a:lnTo>
                <a:lnTo>
                  <a:pt x="25" y="444"/>
                </a:lnTo>
                <a:lnTo>
                  <a:pt x="25" y="439"/>
                </a:lnTo>
                <a:lnTo>
                  <a:pt x="25" y="436"/>
                </a:lnTo>
                <a:lnTo>
                  <a:pt x="27" y="432"/>
                </a:lnTo>
                <a:lnTo>
                  <a:pt x="27" y="425"/>
                </a:lnTo>
                <a:lnTo>
                  <a:pt x="27" y="419"/>
                </a:lnTo>
                <a:lnTo>
                  <a:pt x="28" y="413"/>
                </a:lnTo>
                <a:lnTo>
                  <a:pt x="28" y="405"/>
                </a:lnTo>
                <a:lnTo>
                  <a:pt x="28" y="397"/>
                </a:lnTo>
                <a:lnTo>
                  <a:pt x="30" y="389"/>
                </a:lnTo>
                <a:lnTo>
                  <a:pt x="30" y="380"/>
                </a:lnTo>
                <a:lnTo>
                  <a:pt x="32" y="371"/>
                </a:lnTo>
                <a:lnTo>
                  <a:pt x="32" y="360"/>
                </a:lnTo>
                <a:lnTo>
                  <a:pt x="34" y="338"/>
                </a:lnTo>
                <a:lnTo>
                  <a:pt x="34" y="314"/>
                </a:lnTo>
                <a:lnTo>
                  <a:pt x="35" y="291"/>
                </a:lnTo>
                <a:lnTo>
                  <a:pt x="35" y="267"/>
                </a:lnTo>
                <a:lnTo>
                  <a:pt x="35" y="242"/>
                </a:lnTo>
                <a:lnTo>
                  <a:pt x="34" y="216"/>
                </a:lnTo>
                <a:lnTo>
                  <a:pt x="34" y="189"/>
                </a:lnTo>
                <a:lnTo>
                  <a:pt x="32" y="161"/>
                </a:lnTo>
                <a:lnTo>
                  <a:pt x="32" y="147"/>
                </a:lnTo>
                <a:lnTo>
                  <a:pt x="30" y="134"/>
                </a:lnTo>
                <a:lnTo>
                  <a:pt x="30" y="122"/>
                </a:lnTo>
                <a:lnTo>
                  <a:pt x="28" y="111"/>
                </a:lnTo>
                <a:lnTo>
                  <a:pt x="27" y="100"/>
                </a:lnTo>
                <a:lnTo>
                  <a:pt x="25" y="90"/>
                </a:lnTo>
                <a:lnTo>
                  <a:pt x="25" y="81"/>
                </a:lnTo>
                <a:lnTo>
                  <a:pt x="23" y="73"/>
                </a:lnTo>
                <a:lnTo>
                  <a:pt x="21" y="65"/>
                </a:lnTo>
                <a:lnTo>
                  <a:pt x="19" y="58"/>
                </a:lnTo>
                <a:lnTo>
                  <a:pt x="18" y="51"/>
                </a:lnTo>
                <a:lnTo>
                  <a:pt x="16" y="47"/>
                </a:lnTo>
                <a:lnTo>
                  <a:pt x="14" y="42"/>
                </a:lnTo>
                <a:lnTo>
                  <a:pt x="12" y="39"/>
                </a:lnTo>
                <a:lnTo>
                  <a:pt x="9" y="36"/>
                </a:lnTo>
                <a:lnTo>
                  <a:pt x="7" y="34"/>
                </a:lnTo>
                <a:lnTo>
                  <a:pt x="7" y="3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55"/>
          <p:cNvSpPr/>
          <p:nvPr/>
        </p:nvSpPr>
        <p:spPr bwMode="auto">
          <a:xfrm>
            <a:off x="1239880" y="1861495"/>
            <a:ext cx="191590" cy="529482"/>
          </a:xfrm>
          <a:custGeom>
            <a:avLst/>
            <a:gdLst>
              <a:gd name="T0" fmla="*/ 70 w 111"/>
              <a:gd name="T1" fmla="*/ 274 h 303"/>
              <a:gd name="T2" fmla="*/ 59 w 111"/>
              <a:gd name="T3" fmla="*/ 288 h 303"/>
              <a:gd name="T4" fmla="*/ 50 w 111"/>
              <a:gd name="T5" fmla="*/ 299 h 303"/>
              <a:gd name="T6" fmla="*/ 43 w 111"/>
              <a:gd name="T7" fmla="*/ 303 h 303"/>
              <a:gd name="T8" fmla="*/ 39 w 111"/>
              <a:gd name="T9" fmla="*/ 303 h 303"/>
              <a:gd name="T10" fmla="*/ 34 w 111"/>
              <a:gd name="T11" fmla="*/ 300 h 303"/>
              <a:gd name="T12" fmla="*/ 29 w 111"/>
              <a:gd name="T13" fmla="*/ 292 h 303"/>
              <a:gd name="T14" fmla="*/ 20 w 111"/>
              <a:gd name="T15" fmla="*/ 280 h 303"/>
              <a:gd name="T16" fmla="*/ 13 w 111"/>
              <a:gd name="T17" fmla="*/ 264 h 303"/>
              <a:gd name="T18" fmla="*/ 6 w 111"/>
              <a:gd name="T19" fmla="*/ 252 h 303"/>
              <a:gd name="T20" fmla="*/ 2 w 111"/>
              <a:gd name="T21" fmla="*/ 242 h 303"/>
              <a:gd name="T22" fmla="*/ 0 w 111"/>
              <a:gd name="T23" fmla="*/ 234 h 303"/>
              <a:gd name="T24" fmla="*/ 0 w 111"/>
              <a:gd name="T25" fmla="*/ 231 h 303"/>
              <a:gd name="T26" fmla="*/ 2 w 111"/>
              <a:gd name="T27" fmla="*/ 225 h 303"/>
              <a:gd name="T28" fmla="*/ 4 w 111"/>
              <a:gd name="T29" fmla="*/ 216 h 303"/>
              <a:gd name="T30" fmla="*/ 9 w 111"/>
              <a:gd name="T31" fmla="*/ 205 h 303"/>
              <a:gd name="T32" fmla="*/ 15 w 111"/>
              <a:gd name="T33" fmla="*/ 191 h 303"/>
              <a:gd name="T34" fmla="*/ 22 w 111"/>
              <a:gd name="T35" fmla="*/ 172 h 303"/>
              <a:gd name="T36" fmla="*/ 29 w 111"/>
              <a:gd name="T37" fmla="*/ 148 h 303"/>
              <a:gd name="T38" fmla="*/ 34 w 111"/>
              <a:gd name="T39" fmla="*/ 126 h 303"/>
              <a:gd name="T40" fmla="*/ 39 w 111"/>
              <a:gd name="T41" fmla="*/ 109 h 303"/>
              <a:gd name="T42" fmla="*/ 45 w 111"/>
              <a:gd name="T43" fmla="*/ 84 h 303"/>
              <a:gd name="T44" fmla="*/ 48 w 111"/>
              <a:gd name="T45" fmla="*/ 54 h 303"/>
              <a:gd name="T46" fmla="*/ 52 w 111"/>
              <a:gd name="T47" fmla="*/ 29 h 303"/>
              <a:gd name="T48" fmla="*/ 54 w 111"/>
              <a:gd name="T49" fmla="*/ 9 h 303"/>
              <a:gd name="T50" fmla="*/ 57 w 111"/>
              <a:gd name="T51" fmla="*/ 0 h 303"/>
              <a:gd name="T52" fmla="*/ 63 w 111"/>
              <a:gd name="T53" fmla="*/ 1 h 303"/>
              <a:gd name="T54" fmla="*/ 70 w 111"/>
              <a:gd name="T55" fmla="*/ 4 h 303"/>
              <a:gd name="T56" fmla="*/ 77 w 111"/>
              <a:gd name="T57" fmla="*/ 9 h 303"/>
              <a:gd name="T58" fmla="*/ 81 w 111"/>
              <a:gd name="T59" fmla="*/ 17 h 303"/>
              <a:gd name="T60" fmla="*/ 86 w 111"/>
              <a:gd name="T61" fmla="*/ 25 h 303"/>
              <a:gd name="T62" fmla="*/ 91 w 111"/>
              <a:gd name="T63" fmla="*/ 36 h 303"/>
              <a:gd name="T64" fmla="*/ 97 w 111"/>
              <a:gd name="T65" fmla="*/ 48 h 303"/>
              <a:gd name="T66" fmla="*/ 104 w 111"/>
              <a:gd name="T67" fmla="*/ 65 h 303"/>
              <a:gd name="T68" fmla="*/ 107 w 111"/>
              <a:gd name="T69" fmla="*/ 87 h 303"/>
              <a:gd name="T70" fmla="*/ 111 w 111"/>
              <a:gd name="T71" fmla="*/ 112 h 303"/>
              <a:gd name="T72" fmla="*/ 109 w 111"/>
              <a:gd name="T73" fmla="*/ 142 h 303"/>
              <a:gd name="T74" fmla="*/ 107 w 111"/>
              <a:gd name="T75" fmla="*/ 175 h 303"/>
              <a:gd name="T76" fmla="*/ 100 w 111"/>
              <a:gd name="T77" fmla="*/ 203 h 303"/>
              <a:gd name="T78" fmla="*/ 91 w 111"/>
              <a:gd name="T79" fmla="*/ 230 h 303"/>
              <a:gd name="T80" fmla="*/ 81 w 111"/>
              <a:gd name="T81" fmla="*/ 253 h 303"/>
              <a:gd name="T82" fmla="*/ 75 w 111"/>
              <a:gd name="T83" fmla="*/ 26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303">
                <a:moveTo>
                  <a:pt x="75" y="264"/>
                </a:moveTo>
                <a:lnTo>
                  <a:pt x="70" y="274"/>
                </a:lnTo>
                <a:lnTo>
                  <a:pt x="63" y="281"/>
                </a:lnTo>
                <a:lnTo>
                  <a:pt x="59" y="288"/>
                </a:lnTo>
                <a:lnTo>
                  <a:pt x="54" y="294"/>
                </a:lnTo>
                <a:lnTo>
                  <a:pt x="50" y="299"/>
                </a:lnTo>
                <a:lnTo>
                  <a:pt x="47" y="302"/>
                </a:lnTo>
                <a:lnTo>
                  <a:pt x="43" y="303"/>
                </a:lnTo>
                <a:lnTo>
                  <a:pt x="41" y="303"/>
                </a:lnTo>
                <a:lnTo>
                  <a:pt x="39" y="303"/>
                </a:lnTo>
                <a:lnTo>
                  <a:pt x="38" y="302"/>
                </a:lnTo>
                <a:lnTo>
                  <a:pt x="34" y="300"/>
                </a:lnTo>
                <a:lnTo>
                  <a:pt x="32" y="297"/>
                </a:lnTo>
                <a:lnTo>
                  <a:pt x="29" y="292"/>
                </a:lnTo>
                <a:lnTo>
                  <a:pt x="25" y="286"/>
                </a:lnTo>
                <a:lnTo>
                  <a:pt x="20" y="280"/>
                </a:lnTo>
                <a:lnTo>
                  <a:pt x="16" y="272"/>
                </a:lnTo>
                <a:lnTo>
                  <a:pt x="13" y="264"/>
                </a:lnTo>
                <a:lnTo>
                  <a:pt x="9" y="258"/>
                </a:lnTo>
                <a:lnTo>
                  <a:pt x="6" y="252"/>
                </a:lnTo>
                <a:lnTo>
                  <a:pt x="4" y="247"/>
                </a:lnTo>
                <a:lnTo>
                  <a:pt x="2" y="242"/>
                </a:lnTo>
                <a:lnTo>
                  <a:pt x="0" y="238"/>
                </a:lnTo>
                <a:lnTo>
                  <a:pt x="0" y="234"/>
                </a:lnTo>
                <a:lnTo>
                  <a:pt x="0" y="233"/>
                </a:lnTo>
                <a:lnTo>
                  <a:pt x="0" y="231"/>
                </a:lnTo>
                <a:lnTo>
                  <a:pt x="0" y="228"/>
                </a:lnTo>
                <a:lnTo>
                  <a:pt x="2" y="225"/>
                </a:lnTo>
                <a:lnTo>
                  <a:pt x="2" y="220"/>
                </a:lnTo>
                <a:lnTo>
                  <a:pt x="4" y="216"/>
                </a:lnTo>
                <a:lnTo>
                  <a:pt x="7" y="209"/>
                </a:lnTo>
                <a:lnTo>
                  <a:pt x="9" y="205"/>
                </a:lnTo>
                <a:lnTo>
                  <a:pt x="13" y="198"/>
                </a:lnTo>
                <a:lnTo>
                  <a:pt x="15" y="191"/>
                </a:lnTo>
                <a:lnTo>
                  <a:pt x="18" y="181"/>
                </a:lnTo>
                <a:lnTo>
                  <a:pt x="22" y="172"/>
                </a:lnTo>
                <a:lnTo>
                  <a:pt x="25" y="161"/>
                </a:lnTo>
                <a:lnTo>
                  <a:pt x="29" y="148"/>
                </a:lnTo>
                <a:lnTo>
                  <a:pt x="32" y="134"/>
                </a:lnTo>
                <a:lnTo>
                  <a:pt x="34" y="126"/>
                </a:lnTo>
                <a:lnTo>
                  <a:pt x="38" y="119"/>
                </a:lnTo>
                <a:lnTo>
                  <a:pt x="39" y="109"/>
                </a:lnTo>
                <a:lnTo>
                  <a:pt x="41" y="101"/>
                </a:lnTo>
                <a:lnTo>
                  <a:pt x="45" y="84"/>
                </a:lnTo>
                <a:lnTo>
                  <a:pt x="47" y="70"/>
                </a:lnTo>
                <a:lnTo>
                  <a:pt x="48" y="54"/>
                </a:lnTo>
                <a:lnTo>
                  <a:pt x="50" y="42"/>
                </a:lnTo>
                <a:lnTo>
                  <a:pt x="52" y="29"/>
                </a:lnTo>
                <a:lnTo>
                  <a:pt x="54" y="18"/>
                </a:lnTo>
                <a:lnTo>
                  <a:pt x="54" y="9"/>
                </a:lnTo>
                <a:lnTo>
                  <a:pt x="54" y="0"/>
                </a:lnTo>
                <a:lnTo>
                  <a:pt x="57" y="0"/>
                </a:lnTo>
                <a:lnTo>
                  <a:pt x="61" y="0"/>
                </a:lnTo>
                <a:lnTo>
                  <a:pt x="63" y="1"/>
                </a:lnTo>
                <a:lnTo>
                  <a:pt x="66" y="3"/>
                </a:lnTo>
                <a:lnTo>
                  <a:pt x="70" y="4"/>
                </a:lnTo>
                <a:lnTo>
                  <a:pt x="73" y="7"/>
                </a:lnTo>
                <a:lnTo>
                  <a:pt x="77" y="9"/>
                </a:lnTo>
                <a:lnTo>
                  <a:pt x="79" y="12"/>
                </a:lnTo>
                <a:lnTo>
                  <a:pt x="81" y="17"/>
                </a:lnTo>
                <a:lnTo>
                  <a:pt x="82" y="20"/>
                </a:lnTo>
                <a:lnTo>
                  <a:pt x="86" y="25"/>
                </a:lnTo>
                <a:lnTo>
                  <a:pt x="88" y="29"/>
                </a:lnTo>
                <a:lnTo>
                  <a:pt x="91" y="36"/>
                </a:lnTo>
                <a:lnTo>
                  <a:pt x="95" y="42"/>
                </a:lnTo>
                <a:lnTo>
                  <a:pt x="97" y="48"/>
                </a:lnTo>
                <a:lnTo>
                  <a:pt x="100" y="56"/>
                </a:lnTo>
                <a:lnTo>
                  <a:pt x="104" y="65"/>
                </a:lnTo>
                <a:lnTo>
                  <a:pt x="106" y="76"/>
                </a:lnTo>
                <a:lnTo>
                  <a:pt x="107" y="87"/>
                </a:lnTo>
                <a:lnTo>
                  <a:pt x="109" y="100"/>
                </a:lnTo>
                <a:lnTo>
                  <a:pt x="111" y="112"/>
                </a:lnTo>
                <a:lnTo>
                  <a:pt x="111" y="126"/>
                </a:lnTo>
                <a:lnTo>
                  <a:pt x="109" y="142"/>
                </a:lnTo>
                <a:lnTo>
                  <a:pt x="109" y="158"/>
                </a:lnTo>
                <a:lnTo>
                  <a:pt x="107" y="175"/>
                </a:lnTo>
                <a:lnTo>
                  <a:pt x="104" y="189"/>
                </a:lnTo>
                <a:lnTo>
                  <a:pt x="100" y="203"/>
                </a:lnTo>
                <a:lnTo>
                  <a:pt x="97" y="217"/>
                </a:lnTo>
                <a:lnTo>
                  <a:pt x="91" y="230"/>
                </a:lnTo>
                <a:lnTo>
                  <a:pt x="86" y="242"/>
                </a:lnTo>
                <a:lnTo>
                  <a:pt x="81" y="253"/>
                </a:lnTo>
                <a:lnTo>
                  <a:pt x="75" y="264"/>
                </a:lnTo>
                <a:lnTo>
                  <a:pt x="75" y="26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文本框 8"/>
          <p:cNvSpPr txBox="1">
            <a:spLocks noChangeArrowheads="1"/>
          </p:cNvSpPr>
          <p:nvPr/>
        </p:nvSpPr>
        <p:spPr bwMode="auto">
          <a:xfrm>
            <a:off x="2701564" y="348964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xiǎo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18708" y="1130854"/>
            <a:ext cx="2318547" cy="2326669"/>
            <a:chOff x="5534807" y="1672548"/>
            <a:chExt cx="2318547" cy="2326669"/>
          </a:xfrm>
        </p:grpSpPr>
        <p:sp>
          <p:nvSpPr>
            <p:cNvPr id="43" name="矩形 42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>
              <p:custDataLst>
                <p:tags r:id="rId9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>
              <p:custDataLst>
                <p:tags r:id="rId10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3583206" y="1435130"/>
            <a:ext cx="1589551" cy="1718116"/>
            <a:chOff x="1846263" y="1263650"/>
            <a:chExt cx="647700" cy="700087"/>
          </a:xfrm>
        </p:grpSpPr>
        <p:sp>
          <p:nvSpPr>
            <p:cNvPr id="49" name="Freeform 49"/>
            <p:cNvSpPr/>
            <p:nvPr/>
          </p:nvSpPr>
          <p:spPr bwMode="auto">
            <a:xfrm>
              <a:off x="2316163" y="1509713"/>
              <a:ext cx="177800" cy="209550"/>
            </a:xfrm>
            <a:custGeom>
              <a:avLst/>
              <a:gdLst>
                <a:gd name="T0" fmla="*/ 184 w 223"/>
                <a:gd name="T1" fmla="*/ 116 h 265"/>
                <a:gd name="T2" fmla="*/ 204 w 223"/>
                <a:gd name="T3" fmla="*/ 140 h 265"/>
                <a:gd name="T4" fmla="*/ 216 w 223"/>
                <a:gd name="T5" fmla="*/ 163 h 265"/>
                <a:gd name="T6" fmla="*/ 223 w 223"/>
                <a:gd name="T7" fmla="*/ 185 h 265"/>
                <a:gd name="T8" fmla="*/ 223 w 223"/>
                <a:gd name="T9" fmla="*/ 206 h 265"/>
                <a:gd name="T10" fmla="*/ 221 w 223"/>
                <a:gd name="T11" fmla="*/ 223 h 265"/>
                <a:gd name="T12" fmla="*/ 220 w 223"/>
                <a:gd name="T13" fmla="*/ 238 h 265"/>
                <a:gd name="T14" fmla="*/ 216 w 223"/>
                <a:gd name="T15" fmla="*/ 251 h 265"/>
                <a:gd name="T16" fmla="*/ 213 w 223"/>
                <a:gd name="T17" fmla="*/ 260 h 265"/>
                <a:gd name="T18" fmla="*/ 209 w 223"/>
                <a:gd name="T19" fmla="*/ 263 h 265"/>
                <a:gd name="T20" fmla="*/ 204 w 223"/>
                <a:gd name="T21" fmla="*/ 265 h 265"/>
                <a:gd name="T22" fmla="*/ 198 w 223"/>
                <a:gd name="T23" fmla="*/ 265 h 265"/>
                <a:gd name="T24" fmla="*/ 193 w 223"/>
                <a:gd name="T25" fmla="*/ 262 h 265"/>
                <a:gd name="T26" fmla="*/ 186 w 223"/>
                <a:gd name="T27" fmla="*/ 256 h 265"/>
                <a:gd name="T28" fmla="*/ 177 w 223"/>
                <a:gd name="T29" fmla="*/ 248 h 265"/>
                <a:gd name="T30" fmla="*/ 170 w 223"/>
                <a:gd name="T31" fmla="*/ 237 h 265"/>
                <a:gd name="T32" fmla="*/ 154 w 223"/>
                <a:gd name="T33" fmla="*/ 216 h 265"/>
                <a:gd name="T34" fmla="*/ 129 w 223"/>
                <a:gd name="T35" fmla="*/ 187 h 265"/>
                <a:gd name="T36" fmla="*/ 104 w 223"/>
                <a:gd name="T37" fmla="*/ 154 h 265"/>
                <a:gd name="T38" fmla="*/ 77 w 223"/>
                <a:gd name="T39" fmla="*/ 118 h 265"/>
                <a:gd name="T40" fmla="*/ 55 w 223"/>
                <a:gd name="T41" fmla="*/ 90 h 265"/>
                <a:gd name="T42" fmla="*/ 43 w 223"/>
                <a:gd name="T43" fmla="*/ 72 h 265"/>
                <a:gd name="T44" fmla="*/ 30 w 223"/>
                <a:gd name="T45" fmla="*/ 58 h 265"/>
                <a:gd name="T46" fmla="*/ 20 w 223"/>
                <a:gd name="T47" fmla="*/ 44 h 265"/>
                <a:gd name="T48" fmla="*/ 13 w 223"/>
                <a:gd name="T49" fmla="*/ 33 h 265"/>
                <a:gd name="T50" fmla="*/ 7 w 223"/>
                <a:gd name="T51" fmla="*/ 24 h 265"/>
                <a:gd name="T52" fmla="*/ 2 w 223"/>
                <a:gd name="T53" fmla="*/ 18 h 265"/>
                <a:gd name="T54" fmla="*/ 0 w 223"/>
                <a:gd name="T55" fmla="*/ 11 h 265"/>
                <a:gd name="T56" fmla="*/ 2 w 223"/>
                <a:gd name="T57" fmla="*/ 7 h 265"/>
                <a:gd name="T58" fmla="*/ 7 w 223"/>
                <a:gd name="T59" fmla="*/ 2 h 265"/>
                <a:gd name="T60" fmla="*/ 13 w 223"/>
                <a:gd name="T61" fmla="*/ 0 h 265"/>
                <a:gd name="T62" fmla="*/ 20 w 223"/>
                <a:gd name="T63" fmla="*/ 2 h 265"/>
                <a:gd name="T64" fmla="*/ 32 w 223"/>
                <a:gd name="T65" fmla="*/ 7 h 265"/>
                <a:gd name="T66" fmla="*/ 50 w 223"/>
                <a:gd name="T67" fmla="*/ 15 h 265"/>
                <a:gd name="T68" fmla="*/ 77 w 223"/>
                <a:gd name="T69" fmla="*/ 24 h 265"/>
                <a:gd name="T70" fmla="*/ 102 w 223"/>
                <a:gd name="T71" fmla="*/ 38 h 265"/>
                <a:gd name="T72" fmla="*/ 127 w 223"/>
                <a:gd name="T73" fmla="*/ 57 h 265"/>
                <a:gd name="T74" fmla="*/ 150 w 223"/>
                <a:gd name="T75" fmla="*/ 77 h 265"/>
                <a:gd name="T76" fmla="*/ 173 w 223"/>
                <a:gd name="T77" fmla="*/ 10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3" h="265">
                  <a:moveTo>
                    <a:pt x="173" y="102"/>
                  </a:moveTo>
                  <a:lnTo>
                    <a:pt x="184" y="116"/>
                  </a:lnTo>
                  <a:lnTo>
                    <a:pt x="195" y="129"/>
                  </a:lnTo>
                  <a:lnTo>
                    <a:pt x="204" y="140"/>
                  </a:lnTo>
                  <a:lnTo>
                    <a:pt x="211" y="152"/>
                  </a:lnTo>
                  <a:lnTo>
                    <a:pt x="216" y="163"/>
                  </a:lnTo>
                  <a:lnTo>
                    <a:pt x="220" y="174"/>
                  </a:lnTo>
                  <a:lnTo>
                    <a:pt x="223" y="185"/>
                  </a:lnTo>
                  <a:lnTo>
                    <a:pt x="223" y="195"/>
                  </a:lnTo>
                  <a:lnTo>
                    <a:pt x="223" y="206"/>
                  </a:lnTo>
                  <a:lnTo>
                    <a:pt x="223" y="213"/>
                  </a:lnTo>
                  <a:lnTo>
                    <a:pt x="221" y="223"/>
                  </a:lnTo>
                  <a:lnTo>
                    <a:pt x="220" y="231"/>
                  </a:lnTo>
                  <a:lnTo>
                    <a:pt x="220" y="238"/>
                  </a:lnTo>
                  <a:lnTo>
                    <a:pt x="218" y="245"/>
                  </a:lnTo>
                  <a:lnTo>
                    <a:pt x="216" y="251"/>
                  </a:lnTo>
                  <a:lnTo>
                    <a:pt x="214" y="257"/>
                  </a:lnTo>
                  <a:lnTo>
                    <a:pt x="213" y="260"/>
                  </a:lnTo>
                  <a:lnTo>
                    <a:pt x="211" y="262"/>
                  </a:lnTo>
                  <a:lnTo>
                    <a:pt x="209" y="263"/>
                  </a:lnTo>
                  <a:lnTo>
                    <a:pt x="207" y="265"/>
                  </a:lnTo>
                  <a:lnTo>
                    <a:pt x="204" y="265"/>
                  </a:lnTo>
                  <a:lnTo>
                    <a:pt x="202" y="265"/>
                  </a:lnTo>
                  <a:lnTo>
                    <a:pt x="198" y="265"/>
                  </a:lnTo>
                  <a:lnTo>
                    <a:pt x="197" y="263"/>
                  </a:lnTo>
                  <a:lnTo>
                    <a:pt x="193" y="262"/>
                  </a:lnTo>
                  <a:lnTo>
                    <a:pt x="189" y="259"/>
                  </a:lnTo>
                  <a:lnTo>
                    <a:pt x="186" y="256"/>
                  </a:lnTo>
                  <a:lnTo>
                    <a:pt x="182" y="252"/>
                  </a:lnTo>
                  <a:lnTo>
                    <a:pt x="177" y="248"/>
                  </a:lnTo>
                  <a:lnTo>
                    <a:pt x="173" y="243"/>
                  </a:lnTo>
                  <a:lnTo>
                    <a:pt x="170" y="237"/>
                  </a:lnTo>
                  <a:lnTo>
                    <a:pt x="164" y="231"/>
                  </a:lnTo>
                  <a:lnTo>
                    <a:pt x="154" y="216"/>
                  </a:lnTo>
                  <a:lnTo>
                    <a:pt x="141" y="202"/>
                  </a:lnTo>
                  <a:lnTo>
                    <a:pt x="129" y="187"/>
                  </a:lnTo>
                  <a:lnTo>
                    <a:pt x="116" y="171"/>
                  </a:lnTo>
                  <a:lnTo>
                    <a:pt x="104" y="154"/>
                  </a:lnTo>
                  <a:lnTo>
                    <a:pt x="91" y="137"/>
                  </a:lnTo>
                  <a:lnTo>
                    <a:pt x="77" y="118"/>
                  </a:lnTo>
                  <a:lnTo>
                    <a:pt x="63" y="98"/>
                  </a:lnTo>
                  <a:lnTo>
                    <a:pt x="55" y="90"/>
                  </a:lnTo>
                  <a:lnTo>
                    <a:pt x="48" y="80"/>
                  </a:lnTo>
                  <a:lnTo>
                    <a:pt x="43" y="72"/>
                  </a:lnTo>
                  <a:lnTo>
                    <a:pt x="36" y="65"/>
                  </a:lnTo>
                  <a:lnTo>
                    <a:pt x="30" y="58"/>
                  </a:lnTo>
                  <a:lnTo>
                    <a:pt x="25" y="51"/>
                  </a:lnTo>
                  <a:lnTo>
                    <a:pt x="20" y="44"/>
                  </a:lnTo>
                  <a:lnTo>
                    <a:pt x="16" y="40"/>
                  </a:lnTo>
                  <a:lnTo>
                    <a:pt x="13" y="33"/>
                  </a:lnTo>
                  <a:lnTo>
                    <a:pt x="9" y="29"/>
                  </a:lnTo>
                  <a:lnTo>
                    <a:pt x="7" y="24"/>
                  </a:lnTo>
                  <a:lnTo>
                    <a:pt x="4" y="21"/>
                  </a:lnTo>
                  <a:lnTo>
                    <a:pt x="2" y="18"/>
                  </a:lnTo>
                  <a:lnTo>
                    <a:pt x="2" y="15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2" y="7"/>
                  </a:lnTo>
                  <a:lnTo>
                    <a:pt x="4" y="4"/>
                  </a:lnTo>
                  <a:lnTo>
                    <a:pt x="7" y="2"/>
                  </a:lnTo>
                  <a:lnTo>
                    <a:pt x="11" y="2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20" y="2"/>
                  </a:lnTo>
                  <a:lnTo>
                    <a:pt x="25" y="5"/>
                  </a:lnTo>
                  <a:lnTo>
                    <a:pt x="32" y="7"/>
                  </a:lnTo>
                  <a:lnTo>
                    <a:pt x="41" y="10"/>
                  </a:lnTo>
                  <a:lnTo>
                    <a:pt x="50" y="15"/>
                  </a:lnTo>
                  <a:lnTo>
                    <a:pt x="63" y="18"/>
                  </a:lnTo>
                  <a:lnTo>
                    <a:pt x="77" y="24"/>
                  </a:lnTo>
                  <a:lnTo>
                    <a:pt x="89" y="30"/>
                  </a:lnTo>
                  <a:lnTo>
                    <a:pt x="102" y="38"/>
                  </a:lnTo>
                  <a:lnTo>
                    <a:pt x="114" y="47"/>
                  </a:lnTo>
                  <a:lnTo>
                    <a:pt x="127" y="57"/>
                  </a:lnTo>
                  <a:lnTo>
                    <a:pt x="138" y="66"/>
                  </a:lnTo>
                  <a:lnTo>
                    <a:pt x="150" y="77"/>
                  </a:lnTo>
                  <a:lnTo>
                    <a:pt x="161" y="90"/>
                  </a:lnTo>
                  <a:lnTo>
                    <a:pt x="173" y="102"/>
                  </a:lnTo>
                  <a:lnTo>
                    <a:pt x="173" y="10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2019301" y="1263650"/>
              <a:ext cx="180975" cy="700087"/>
            </a:xfrm>
            <a:custGeom>
              <a:avLst/>
              <a:gdLst>
                <a:gd name="T0" fmla="*/ 102 w 229"/>
                <a:gd name="T1" fmla="*/ 817 h 882"/>
                <a:gd name="T2" fmla="*/ 65 w 229"/>
                <a:gd name="T3" fmla="*/ 768 h 882"/>
                <a:gd name="T4" fmla="*/ 32 w 229"/>
                <a:gd name="T5" fmla="*/ 738 h 882"/>
                <a:gd name="T6" fmla="*/ 15 w 229"/>
                <a:gd name="T7" fmla="*/ 721 h 882"/>
                <a:gd name="T8" fmla="*/ 4 w 229"/>
                <a:gd name="T9" fmla="*/ 707 h 882"/>
                <a:gd name="T10" fmla="*/ 0 w 229"/>
                <a:gd name="T11" fmla="*/ 699 h 882"/>
                <a:gd name="T12" fmla="*/ 11 w 229"/>
                <a:gd name="T13" fmla="*/ 696 h 882"/>
                <a:gd name="T14" fmla="*/ 41 w 229"/>
                <a:gd name="T15" fmla="*/ 704 h 882"/>
                <a:gd name="T16" fmla="*/ 73 w 229"/>
                <a:gd name="T17" fmla="*/ 716 h 882"/>
                <a:gd name="T18" fmla="*/ 113 w 229"/>
                <a:gd name="T19" fmla="*/ 726 h 882"/>
                <a:gd name="T20" fmla="*/ 129 w 229"/>
                <a:gd name="T21" fmla="*/ 723 h 882"/>
                <a:gd name="T22" fmla="*/ 134 w 229"/>
                <a:gd name="T23" fmla="*/ 707 h 882"/>
                <a:gd name="T24" fmla="*/ 138 w 229"/>
                <a:gd name="T25" fmla="*/ 676 h 882"/>
                <a:gd name="T26" fmla="*/ 141 w 229"/>
                <a:gd name="T27" fmla="*/ 626 h 882"/>
                <a:gd name="T28" fmla="*/ 147 w 229"/>
                <a:gd name="T29" fmla="*/ 510 h 882"/>
                <a:gd name="T30" fmla="*/ 148 w 229"/>
                <a:gd name="T31" fmla="*/ 284 h 882"/>
                <a:gd name="T32" fmla="*/ 145 w 229"/>
                <a:gd name="T33" fmla="*/ 225 h 882"/>
                <a:gd name="T34" fmla="*/ 143 w 229"/>
                <a:gd name="T35" fmla="*/ 175 h 882"/>
                <a:gd name="T36" fmla="*/ 141 w 229"/>
                <a:gd name="T37" fmla="*/ 133 h 882"/>
                <a:gd name="T38" fmla="*/ 138 w 229"/>
                <a:gd name="T39" fmla="*/ 94 h 882"/>
                <a:gd name="T40" fmla="*/ 131 w 229"/>
                <a:gd name="T41" fmla="*/ 48 h 882"/>
                <a:gd name="T42" fmla="*/ 120 w 229"/>
                <a:gd name="T43" fmla="*/ 23 h 882"/>
                <a:gd name="T44" fmla="*/ 113 w 229"/>
                <a:gd name="T45" fmla="*/ 9 h 882"/>
                <a:gd name="T46" fmla="*/ 122 w 229"/>
                <a:gd name="T47" fmla="*/ 1 h 882"/>
                <a:gd name="T48" fmla="*/ 145 w 229"/>
                <a:gd name="T49" fmla="*/ 4 h 882"/>
                <a:gd name="T50" fmla="*/ 188 w 229"/>
                <a:gd name="T51" fmla="*/ 20 h 882"/>
                <a:gd name="T52" fmla="*/ 218 w 229"/>
                <a:gd name="T53" fmla="*/ 36 h 882"/>
                <a:gd name="T54" fmla="*/ 229 w 229"/>
                <a:gd name="T55" fmla="*/ 51 h 882"/>
                <a:gd name="T56" fmla="*/ 227 w 229"/>
                <a:gd name="T57" fmla="*/ 65 h 882"/>
                <a:gd name="T58" fmla="*/ 222 w 229"/>
                <a:gd name="T59" fmla="*/ 76 h 882"/>
                <a:gd name="T60" fmla="*/ 216 w 229"/>
                <a:gd name="T61" fmla="*/ 100 h 882"/>
                <a:gd name="T62" fmla="*/ 211 w 229"/>
                <a:gd name="T63" fmla="*/ 131 h 882"/>
                <a:gd name="T64" fmla="*/ 209 w 229"/>
                <a:gd name="T65" fmla="*/ 166 h 882"/>
                <a:gd name="T66" fmla="*/ 207 w 229"/>
                <a:gd name="T67" fmla="*/ 220 h 882"/>
                <a:gd name="T68" fmla="*/ 207 w 229"/>
                <a:gd name="T69" fmla="*/ 294 h 882"/>
                <a:gd name="T70" fmla="*/ 207 w 229"/>
                <a:gd name="T71" fmla="*/ 388 h 882"/>
                <a:gd name="T72" fmla="*/ 207 w 229"/>
                <a:gd name="T73" fmla="*/ 479 h 882"/>
                <a:gd name="T74" fmla="*/ 207 w 229"/>
                <a:gd name="T75" fmla="*/ 552 h 882"/>
                <a:gd name="T76" fmla="*/ 209 w 229"/>
                <a:gd name="T77" fmla="*/ 608 h 882"/>
                <a:gd name="T78" fmla="*/ 213 w 229"/>
                <a:gd name="T79" fmla="*/ 660 h 882"/>
                <a:gd name="T80" fmla="*/ 211 w 229"/>
                <a:gd name="T81" fmla="*/ 730 h 882"/>
                <a:gd name="T82" fmla="*/ 200 w 229"/>
                <a:gd name="T83" fmla="*/ 792 h 882"/>
                <a:gd name="T84" fmla="*/ 184 w 229"/>
                <a:gd name="T85" fmla="*/ 838 h 882"/>
                <a:gd name="T86" fmla="*/ 170 w 229"/>
                <a:gd name="T87" fmla="*/ 860 h 882"/>
                <a:gd name="T88" fmla="*/ 150 w 229"/>
                <a:gd name="T89" fmla="*/ 878 h 882"/>
                <a:gd name="T90" fmla="*/ 136 w 229"/>
                <a:gd name="T91" fmla="*/ 882 h 882"/>
                <a:gd name="T92" fmla="*/ 122 w 229"/>
                <a:gd name="T93" fmla="*/ 873 h 882"/>
                <a:gd name="T94" fmla="*/ 115 w 229"/>
                <a:gd name="T95" fmla="*/ 848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882">
                  <a:moveTo>
                    <a:pt x="115" y="848"/>
                  </a:moveTo>
                  <a:lnTo>
                    <a:pt x="113" y="837"/>
                  </a:lnTo>
                  <a:lnTo>
                    <a:pt x="109" y="828"/>
                  </a:lnTo>
                  <a:lnTo>
                    <a:pt x="102" y="817"/>
                  </a:lnTo>
                  <a:lnTo>
                    <a:pt x="95" y="806"/>
                  </a:lnTo>
                  <a:lnTo>
                    <a:pt x="88" y="793"/>
                  </a:lnTo>
                  <a:lnTo>
                    <a:pt x="77" y="781"/>
                  </a:lnTo>
                  <a:lnTo>
                    <a:pt x="65" y="768"/>
                  </a:lnTo>
                  <a:lnTo>
                    <a:pt x="52" y="756"/>
                  </a:lnTo>
                  <a:lnTo>
                    <a:pt x="45" y="749"/>
                  </a:lnTo>
                  <a:lnTo>
                    <a:pt x="40" y="745"/>
                  </a:lnTo>
                  <a:lnTo>
                    <a:pt x="32" y="738"/>
                  </a:lnTo>
                  <a:lnTo>
                    <a:pt x="27" y="734"/>
                  </a:lnTo>
                  <a:lnTo>
                    <a:pt x="24" y="729"/>
                  </a:lnTo>
                  <a:lnTo>
                    <a:pt x="18" y="724"/>
                  </a:lnTo>
                  <a:lnTo>
                    <a:pt x="15" y="721"/>
                  </a:lnTo>
                  <a:lnTo>
                    <a:pt x="11" y="716"/>
                  </a:lnTo>
                  <a:lnTo>
                    <a:pt x="7" y="713"/>
                  </a:lnTo>
                  <a:lnTo>
                    <a:pt x="6" y="710"/>
                  </a:lnTo>
                  <a:lnTo>
                    <a:pt x="4" y="707"/>
                  </a:lnTo>
                  <a:lnTo>
                    <a:pt x="2" y="704"/>
                  </a:lnTo>
                  <a:lnTo>
                    <a:pt x="2" y="702"/>
                  </a:lnTo>
                  <a:lnTo>
                    <a:pt x="0" y="701"/>
                  </a:lnTo>
                  <a:lnTo>
                    <a:pt x="0" y="699"/>
                  </a:lnTo>
                  <a:lnTo>
                    <a:pt x="2" y="698"/>
                  </a:lnTo>
                  <a:lnTo>
                    <a:pt x="4" y="696"/>
                  </a:lnTo>
                  <a:lnTo>
                    <a:pt x="7" y="696"/>
                  </a:lnTo>
                  <a:lnTo>
                    <a:pt x="11" y="696"/>
                  </a:lnTo>
                  <a:lnTo>
                    <a:pt x="18" y="698"/>
                  </a:lnTo>
                  <a:lnTo>
                    <a:pt x="25" y="699"/>
                  </a:lnTo>
                  <a:lnTo>
                    <a:pt x="36" y="702"/>
                  </a:lnTo>
                  <a:lnTo>
                    <a:pt x="41" y="704"/>
                  </a:lnTo>
                  <a:lnTo>
                    <a:pt x="47" y="707"/>
                  </a:lnTo>
                  <a:lnTo>
                    <a:pt x="54" y="709"/>
                  </a:lnTo>
                  <a:lnTo>
                    <a:pt x="61" y="712"/>
                  </a:lnTo>
                  <a:lnTo>
                    <a:pt x="73" y="716"/>
                  </a:lnTo>
                  <a:lnTo>
                    <a:pt x="86" y="720"/>
                  </a:lnTo>
                  <a:lnTo>
                    <a:pt x="95" y="723"/>
                  </a:lnTo>
                  <a:lnTo>
                    <a:pt x="106" y="724"/>
                  </a:lnTo>
                  <a:lnTo>
                    <a:pt x="113" y="726"/>
                  </a:lnTo>
                  <a:lnTo>
                    <a:pt x="118" y="726"/>
                  </a:lnTo>
                  <a:lnTo>
                    <a:pt x="123" y="726"/>
                  </a:lnTo>
                  <a:lnTo>
                    <a:pt x="127" y="724"/>
                  </a:lnTo>
                  <a:lnTo>
                    <a:pt x="129" y="723"/>
                  </a:lnTo>
                  <a:lnTo>
                    <a:pt x="131" y="721"/>
                  </a:lnTo>
                  <a:lnTo>
                    <a:pt x="132" y="718"/>
                  </a:lnTo>
                  <a:lnTo>
                    <a:pt x="132" y="713"/>
                  </a:lnTo>
                  <a:lnTo>
                    <a:pt x="134" y="707"/>
                  </a:lnTo>
                  <a:lnTo>
                    <a:pt x="136" y="701"/>
                  </a:lnTo>
                  <a:lnTo>
                    <a:pt x="136" y="693"/>
                  </a:lnTo>
                  <a:lnTo>
                    <a:pt x="138" y="685"/>
                  </a:lnTo>
                  <a:lnTo>
                    <a:pt x="138" y="676"/>
                  </a:lnTo>
                  <a:lnTo>
                    <a:pt x="140" y="665"/>
                  </a:lnTo>
                  <a:lnTo>
                    <a:pt x="140" y="652"/>
                  </a:lnTo>
                  <a:lnTo>
                    <a:pt x="141" y="640"/>
                  </a:lnTo>
                  <a:lnTo>
                    <a:pt x="141" y="626"/>
                  </a:lnTo>
                  <a:lnTo>
                    <a:pt x="143" y="612"/>
                  </a:lnTo>
                  <a:lnTo>
                    <a:pt x="143" y="596"/>
                  </a:lnTo>
                  <a:lnTo>
                    <a:pt x="145" y="579"/>
                  </a:lnTo>
                  <a:lnTo>
                    <a:pt x="147" y="510"/>
                  </a:lnTo>
                  <a:lnTo>
                    <a:pt x="148" y="441"/>
                  </a:lnTo>
                  <a:lnTo>
                    <a:pt x="148" y="371"/>
                  </a:lnTo>
                  <a:lnTo>
                    <a:pt x="148" y="302"/>
                  </a:lnTo>
                  <a:lnTo>
                    <a:pt x="148" y="284"/>
                  </a:lnTo>
                  <a:lnTo>
                    <a:pt x="147" y="269"/>
                  </a:lnTo>
                  <a:lnTo>
                    <a:pt x="147" y="255"/>
                  </a:lnTo>
                  <a:lnTo>
                    <a:pt x="147" y="239"/>
                  </a:lnTo>
                  <a:lnTo>
                    <a:pt x="145" y="225"/>
                  </a:lnTo>
                  <a:lnTo>
                    <a:pt x="145" y="212"/>
                  </a:lnTo>
                  <a:lnTo>
                    <a:pt x="145" y="198"/>
                  </a:lnTo>
                  <a:lnTo>
                    <a:pt x="145" y="186"/>
                  </a:lnTo>
                  <a:lnTo>
                    <a:pt x="143" y="175"/>
                  </a:lnTo>
                  <a:lnTo>
                    <a:pt x="143" y="162"/>
                  </a:lnTo>
                  <a:lnTo>
                    <a:pt x="143" y="153"/>
                  </a:lnTo>
                  <a:lnTo>
                    <a:pt x="143" y="142"/>
                  </a:lnTo>
                  <a:lnTo>
                    <a:pt x="141" y="133"/>
                  </a:lnTo>
                  <a:lnTo>
                    <a:pt x="141" y="123"/>
                  </a:lnTo>
                  <a:lnTo>
                    <a:pt x="141" y="115"/>
                  </a:lnTo>
                  <a:lnTo>
                    <a:pt x="140" y="108"/>
                  </a:lnTo>
                  <a:lnTo>
                    <a:pt x="138" y="94"/>
                  </a:lnTo>
                  <a:lnTo>
                    <a:pt x="136" y="81"/>
                  </a:lnTo>
                  <a:lnTo>
                    <a:pt x="136" y="68"/>
                  </a:lnTo>
                  <a:lnTo>
                    <a:pt x="132" y="58"/>
                  </a:lnTo>
                  <a:lnTo>
                    <a:pt x="131" y="48"/>
                  </a:lnTo>
                  <a:lnTo>
                    <a:pt x="129" y="40"/>
                  </a:lnTo>
                  <a:lnTo>
                    <a:pt x="127" y="34"/>
                  </a:lnTo>
                  <a:lnTo>
                    <a:pt x="123" y="28"/>
                  </a:lnTo>
                  <a:lnTo>
                    <a:pt x="120" y="23"/>
                  </a:lnTo>
                  <a:lnTo>
                    <a:pt x="116" y="18"/>
                  </a:lnTo>
                  <a:lnTo>
                    <a:pt x="115" y="15"/>
                  </a:lnTo>
                  <a:lnTo>
                    <a:pt x="113" y="12"/>
                  </a:lnTo>
                  <a:lnTo>
                    <a:pt x="113" y="9"/>
                  </a:lnTo>
                  <a:lnTo>
                    <a:pt x="115" y="6"/>
                  </a:lnTo>
                  <a:lnTo>
                    <a:pt x="116" y="4"/>
                  </a:lnTo>
                  <a:lnTo>
                    <a:pt x="120" y="1"/>
                  </a:lnTo>
                  <a:lnTo>
                    <a:pt x="122" y="1"/>
                  </a:lnTo>
                  <a:lnTo>
                    <a:pt x="125" y="0"/>
                  </a:lnTo>
                  <a:lnTo>
                    <a:pt x="131" y="1"/>
                  </a:lnTo>
                  <a:lnTo>
                    <a:pt x="138" y="1"/>
                  </a:lnTo>
                  <a:lnTo>
                    <a:pt x="145" y="4"/>
                  </a:lnTo>
                  <a:lnTo>
                    <a:pt x="156" y="6"/>
                  </a:lnTo>
                  <a:lnTo>
                    <a:pt x="166" y="11"/>
                  </a:lnTo>
                  <a:lnTo>
                    <a:pt x="177" y="15"/>
                  </a:lnTo>
                  <a:lnTo>
                    <a:pt x="188" y="20"/>
                  </a:lnTo>
                  <a:lnTo>
                    <a:pt x="197" y="25"/>
                  </a:lnTo>
                  <a:lnTo>
                    <a:pt x="206" y="28"/>
                  </a:lnTo>
                  <a:lnTo>
                    <a:pt x="213" y="32"/>
                  </a:lnTo>
                  <a:lnTo>
                    <a:pt x="218" y="36"/>
                  </a:lnTo>
                  <a:lnTo>
                    <a:pt x="223" y="39"/>
                  </a:lnTo>
                  <a:lnTo>
                    <a:pt x="227" y="42"/>
                  </a:lnTo>
                  <a:lnTo>
                    <a:pt x="229" y="45"/>
                  </a:lnTo>
                  <a:lnTo>
                    <a:pt x="229" y="51"/>
                  </a:lnTo>
                  <a:lnTo>
                    <a:pt x="229" y="54"/>
                  </a:lnTo>
                  <a:lnTo>
                    <a:pt x="229" y="59"/>
                  </a:lnTo>
                  <a:lnTo>
                    <a:pt x="227" y="62"/>
                  </a:lnTo>
                  <a:lnTo>
                    <a:pt x="227" y="65"/>
                  </a:lnTo>
                  <a:lnTo>
                    <a:pt x="227" y="68"/>
                  </a:lnTo>
                  <a:lnTo>
                    <a:pt x="225" y="70"/>
                  </a:lnTo>
                  <a:lnTo>
                    <a:pt x="223" y="72"/>
                  </a:lnTo>
                  <a:lnTo>
                    <a:pt x="222" y="76"/>
                  </a:lnTo>
                  <a:lnTo>
                    <a:pt x="222" y="81"/>
                  </a:lnTo>
                  <a:lnTo>
                    <a:pt x="220" y="86"/>
                  </a:lnTo>
                  <a:lnTo>
                    <a:pt x="218" y="92"/>
                  </a:lnTo>
                  <a:lnTo>
                    <a:pt x="216" y="100"/>
                  </a:lnTo>
                  <a:lnTo>
                    <a:pt x="215" y="108"/>
                  </a:lnTo>
                  <a:lnTo>
                    <a:pt x="213" y="115"/>
                  </a:lnTo>
                  <a:lnTo>
                    <a:pt x="211" y="125"/>
                  </a:lnTo>
                  <a:lnTo>
                    <a:pt x="211" y="131"/>
                  </a:lnTo>
                  <a:lnTo>
                    <a:pt x="211" y="137"/>
                  </a:lnTo>
                  <a:lnTo>
                    <a:pt x="209" y="145"/>
                  </a:lnTo>
                  <a:lnTo>
                    <a:pt x="209" y="155"/>
                  </a:lnTo>
                  <a:lnTo>
                    <a:pt x="209" y="166"/>
                  </a:lnTo>
                  <a:lnTo>
                    <a:pt x="209" y="176"/>
                  </a:lnTo>
                  <a:lnTo>
                    <a:pt x="207" y="191"/>
                  </a:lnTo>
                  <a:lnTo>
                    <a:pt x="207" y="205"/>
                  </a:lnTo>
                  <a:lnTo>
                    <a:pt x="207" y="220"/>
                  </a:lnTo>
                  <a:lnTo>
                    <a:pt x="207" y="236"/>
                  </a:lnTo>
                  <a:lnTo>
                    <a:pt x="207" y="255"/>
                  </a:lnTo>
                  <a:lnTo>
                    <a:pt x="207" y="273"/>
                  </a:lnTo>
                  <a:lnTo>
                    <a:pt x="207" y="294"/>
                  </a:lnTo>
                  <a:lnTo>
                    <a:pt x="207" y="316"/>
                  </a:lnTo>
                  <a:lnTo>
                    <a:pt x="207" y="339"/>
                  </a:lnTo>
                  <a:lnTo>
                    <a:pt x="207" y="363"/>
                  </a:lnTo>
                  <a:lnTo>
                    <a:pt x="207" y="388"/>
                  </a:lnTo>
                  <a:lnTo>
                    <a:pt x="207" y="413"/>
                  </a:lnTo>
                  <a:lnTo>
                    <a:pt x="207" y="435"/>
                  </a:lnTo>
                  <a:lnTo>
                    <a:pt x="207" y="457"/>
                  </a:lnTo>
                  <a:lnTo>
                    <a:pt x="207" y="479"/>
                  </a:lnTo>
                  <a:lnTo>
                    <a:pt x="207" y="499"/>
                  </a:lnTo>
                  <a:lnTo>
                    <a:pt x="207" y="518"/>
                  </a:lnTo>
                  <a:lnTo>
                    <a:pt x="207" y="535"/>
                  </a:lnTo>
                  <a:lnTo>
                    <a:pt x="207" y="552"/>
                  </a:lnTo>
                  <a:lnTo>
                    <a:pt x="209" y="568"/>
                  </a:lnTo>
                  <a:lnTo>
                    <a:pt x="209" y="582"/>
                  </a:lnTo>
                  <a:lnTo>
                    <a:pt x="209" y="596"/>
                  </a:lnTo>
                  <a:lnTo>
                    <a:pt x="209" y="608"/>
                  </a:lnTo>
                  <a:lnTo>
                    <a:pt x="211" y="621"/>
                  </a:lnTo>
                  <a:lnTo>
                    <a:pt x="211" y="630"/>
                  </a:lnTo>
                  <a:lnTo>
                    <a:pt x="211" y="641"/>
                  </a:lnTo>
                  <a:lnTo>
                    <a:pt x="213" y="660"/>
                  </a:lnTo>
                  <a:lnTo>
                    <a:pt x="213" y="679"/>
                  </a:lnTo>
                  <a:lnTo>
                    <a:pt x="213" y="696"/>
                  </a:lnTo>
                  <a:lnTo>
                    <a:pt x="213" y="713"/>
                  </a:lnTo>
                  <a:lnTo>
                    <a:pt x="211" y="730"/>
                  </a:lnTo>
                  <a:lnTo>
                    <a:pt x="209" y="746"/>
                  </a:lnTo>
                  <a:lnTo>
                    <a:pt x="206" y="762"/>
                  </a:lnTo>
                  <a:lnTo>
                    <a:pt x="204" y="777"/>
                  </a:lnTo>
                  <a:lnTo>
                    <a:pt x="200" y="792"/>
                  </a:lnTo>
                  <a:lnTo>
                    <a:pt x="197" y="806"/>
                  </a:lnTo>
                  <a:lnTo>
                    <a:pt x="191" y="818"/>
                  </a:lnTo>
                  <a:lnTo>
                    <a:pt x="188" y="829"/>
                  </a:lnTo>
                  <a:lnTo>
                    <a:pt x="184" y="838"/>
                  </a:lnTo>
                  <a:lnTo>
                    <a:pt x="179" y="848"/>
                  </a:lnTo>
                  <a:lnTo>
                    <a:pt x="173" y="856"/>
                  </a:lnTo>
                  <a:lnTo>
                    <a:pt x="172" y="859"/>
                  </a:lnTo>
                  <a:lnTo>
                    <a:pt x="170" y="860"/>
                  </a:lnTo>
                  <a:lnTo>
                    <a:pt x="165" y="865"/>
                  </a:lnTo>
                  <a:lnTo>
                    <a:pt x="161" y="870"/>
                  </a:lnTo>
                  <a:lnTo>
                    <a:pt x="156" y="874"/>
                  </a:lnTo>
                  <a:lnTo>
                    <a:pt x="150" y="878"/>
                  </a:lnTo>
                  <a:lnTo>
                    <a:pt x="147" y="879"/>
                  </a:lnTo>
                  <a:lnTo>
                    <a:pt x="143" y="881"/>
                  </a:lnTo>
                  <a:lnTo>
                    <a:pt x="140" y="882"/>
                  </a:lnTo>
                  <a:lnTo>
                    <a:pt x="136" y="882"/>
                  </a:lnTo>
                  <a:lnTo>
                    <a:pt x="131" y="882"/>
                  </a:lnTo>
                  <a:lnTo>
                    <a:pt x="127" y="881"/>
                  </a:lnTo>
                  <a:lnTo>
                    <a:pt x="125" y="878"/>
                  </a:lnTo>
                  <a:lnTo>
                    <a:pt x="122" y="873"/>
                  </a:lnTo>
                  <a:lnTo>
                    <a:pt x="120" y="868"/>
                  </a:lnTo>
                  <a:lnTo>
                    <a:pt x="118" y="862"/>
                  </a:lnTo>
                  <a:lnTo>
                    <a:pt x="116" y="856"/>
                  </a:lnTo>
                  <a:lnTo>
                    <a:pt x="115" y="848"/>
                  </a:lnTo>
                  <a:lnTo>
                    <a:pt x="115" y="848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1846263" y="1528763"/>
              <a:ext cx="117475" cy="236537"/>
            </a:xfrm>
            <a:custGeom>
              <a:avLst/>
              <a:gdLst>
                <a:gd name="T0" fmla="*/ 71 w 148"/>
                <a:gd name="T1" fmla="*/ 264 h 297"/>
                <a:gd name="T2" fmla="*/ 55 w 148"/>
                <a:gd name="T3" fmla="*/ 281 h 297"/>
                <a:gd name="T4" fmla="*/ 50 w 148"/>
                <a:gd name="T5" fmla="*/ 287 h 297"/>
                <a:gd name="T6" fmla="*/ 42 w 148"/>
                <a:gd name="T7" fmla="*/ 294 h 297"/>
                <a:gd name="T8" fmla="*/ 39 w 148"/>
                <a:gd name="T9" fmla="*/ 297 h 297"/>
                <a:gd name="T10" fmla="*/ 35 w 148"/>
                <a:gd name="T11" fmla="*/ 297 h 297"/>
                <a:gd name="T12" fmla="*/ 33 w 148"/>
                <a:gd name="T13" fmla="*/ 297 h 297"/>
                <a:gd name="T14" fmla="*/ 26 w 148"/>
                <a:gd name="T15" fmla="*/ 294 h 297"/>
                <a:gd name="T16" fmla="*/ 21 w 148"/>
                <a:gd name="T17" fmla="*/ 287 h 297"/>
                <a:gd name="T18" fmla="*/ 16 w 148"/>
                <a:gd name="T19" fmla="*/ 275 h 297"/>
                <a:gd name="T20" fmla="*/ 12 w 148"/>
                <a:gd name="T21" fmla="*/ 258 h 297"/>
                <a:gd name="T22" fmla="*/ 7 w 148"/>
                <a:gd name="T23" fmla="*/ 239 h 297"/>
                <a:gd name="T24" fmla="*/ 3 w 148"/>
                <a:gd name="T25" fmla="*/ 225 h 297"/>
                <a:gd name="T26" fmla="*/ 1 w 148"/>
                <a:gd name="T27" fmla="*/ 214 h 297"/>
                <a:gd name="T28" fmla="*/ 0 w 148"/>
                <a:gd name="T29" fmla="*/ 209 h 297"/>
                <a:gd name="T30" fmla="*/ 1 w 148"/>
                <a:gd name="T31" fmla="*/ 203 h 297"/>
                <a:gd name="T32" fmla="*/ 8 w 148"/>
                <a:gd name="T33" fmla="*/ 194 h 297"/>
                <a:gd name="T34" fmla="*/ 19 w 148"/>
                <a:gd name="T35" fmla="*/ 178 h 297"/>
                <a:gd name="T36" fmla="*/ 33 w 148"/>
                <a:gd name="T37" fmla="*/ 161 h 297"/>
                <a:gd name="T38" fmla="*/ 48 w 148"/>
                <a:gd name="T39" fmla="*/ 142 h 297"/>
                <a:gd name="T40" fmla="*/ 62 w 148"/>
                <a:gd name="T41" fmla="*/ 118 h 297"/>
                <a:gd name="T42" fmla="*/ 75 w 148"/>
                <a:gd name="T43" fmla="*/ 92 h 297"/>
                <a:gd name="T44" fmla="*/ 83 w 148"/>
                <a:gd name="T45" fmla="*/ 64 h 297"/>
                <a:gd name="T46" fmla="*/ 89 w 148"/>
                <a:gd name="T47" fmla="*/ 50 h 297"/>
                <a:gd name="T48" fmla="*/ 92 w 148"/>
                <a:gd name="T49" fmla="*/ 37 h 297"/>
                <a:gd name="T50" fmla="*/ 96 w 148"/>
                <a:gd name="T51" fmla="*/ 28 h 297"/>
                <a:gd name="T52" fmla="*/ 99 w 148"/>
                <a:gd name="T53" fmla="*/ 20 h 297"/>
                <a:gd name="T54" fmla="*/ 103 w 148"/>
                <a:gd name="T55" fmla="*/ 12 h 297"/>
                <a:gd name="T56" fmla="*/ 107 w 148"/>
                <a:gd name="T57" fmla="*/ 4 h 297"/>
                <a:gd name="T58" fmla="*/ 110 w 148"/>
                <a:gd name="T59" fmla="*/ 0 h 297"/>
                <a:gd name="T60" fmla="*/ 114 w 148"/>
                <a:gd name="T61" fmla="*/ 0 h 297"/>
                <a:gd name="T62" fmla="*/ 117 w 148"/>
                <a:gd name="T63" fmla="*/ 4 h 297"/>
                <a:gd name="T64" fmla="*/ 123 w 148"/>
                <a:gd name="T65" fmla="*/ 10 h 297"/>
                <a:gd name="T66" fmla="*/ 132 w 148"/>
                <a:gd name="T67" fmla="*/ 25 h 297"/>
                <a:gd name="T68" fmla="*/ 139 w 148"/>
                <a:gd name="T69" fmla="*/ 36 h 297"/>
                <a:gd name="T70" fmla="*/ 142 w 148"/>
                <a:gd name="T71" fmla="*/ 48 h 297"/>
                <a:gd name="T72" fmla="*/ 148 w 148"/>
                <a:gd name="T73" fmla="*/ 64 h 297"/>
                <a:gd name="T74" fmla="*/ 148 w 148"/>
                <a:gd name="T75" fmla="*/ 81 h 297"/>
                <a:gd name="T76" fmla="*/ 146 w 148"/>
                <a:gd name="T77" fmla="*/ 100 h 297"/>
                <a:gd name="T78" fmla="*/ 142 w 148"/>
                <a:gd name="T79" fmla="*/ 122 h 297"/>
                <a:gd name="T80" fmla="*/ 133 w 148"/>
                <a:gd name="T81" fmla="*/ 147 h 297"/>
                <a:gd name="T82" fmla="*/ 124 w 148"/>
                <a:gd name="T83" fmla="*/ 173 h 297"/>
                <a:gd name="T84" fmla="*/ 112 w 148"/>
                <a:gd name="T85" fmla="*/ 200 h 297"/>
                <a:gd name="T86" fmla="*/ 98 w 148"/>
                <a:gd name="T87" fmla="*/ 226 h 297"/>
                <a:gd name="T88" fmla="*/ 80 w 148"/>
                <a:gd name="T89" fmla="*/ 25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8" h="297">
                  <a:moveTo>
                    <a:pt x="80" y="253"/>
                  </a:moveTo>
                  <a:lnTo>
                    <a:pt x="71" y="264"/>
                  </a:lnTo>
                  <a:lnTo>
                    <a:pt x="62" y="273"/>
                  </a:lnTo>
                  <a:lnTo>
                    <a:pt x="55" y="281"/>
                  </a:lnTo>
                  <a:lnTo>
                    <a:pt x="51" y="284"/>
                  </a:lnTo>
                  <a:lnTo>
                    <a:pt x="50" y="287"/>
                  </a:lnTo>
                  <a:lnTo>
                    <a:pt x="46" y="291"/>
                  </a:lnTo>
                  <a:lnTo>
                    <a:pt x="42" y="294"/>
                  </a:lnTo>
                  <a:lnTo>
                    <a:pt x="41" y="295"/>
                  </a:lnTo>
                  <a:lnTo>
                    <a:pt x="39" y="297"/>
                  </a:lnTo>
                  <a:lnTo>
                    <a:pt x="37" y="297"/>
                  </a:lnTo>
                  <a:lnTo>
                    <a:pt x="35" y="297"/>
                  </a:lnTo>
                  <a:lnTo>
                    <a:pt x="33" y="297"/>
                  </a:lnTo>
                  <a:lnTo>
                    <a:pt x="33" y="297"/>
                  </a:lnTo>
                  <a:lnTo>
                    <a:pt x="30" y="297"/>
                  </a:lnTo>
                  <a:lnTo>
                    <a:pt x="26" y="294"/>
                  </a:lnTo>
                  <a:lnTo>
                    <a:pt x="25" y="291"/>
                  </a:lnTo>
                  <a:lnTo>
                    <a:pt x="21" y="287"/>
                  </a:lnTo>
                  <a:lnTo>
                    <a:pt x="19" y="281"/>
                  </a:lnTo>
                  <a:lnTo>
                    <a:pt x="16" y="275"/>
                  </a:lnTo>
                  <a:lnTo>
                    <a:pt x="14" y="267"/>
                  </a:lnTo>
                  <a:lnTo>
                    <a:pt x="12" y="258"/>
                  </a:lnTo>
                  <a:lnTo>
                    <a:pt x="10" y="248"/>
                  </a:lnTo>
                  <a:lnTo>
                    <a:pt x="7" y="239"/>
                  </a:lnTo>
                  <a:lnTo>
                    <a:pt x="5" y="231"/>
                  </a:lnTo>
                  <a:lnTo>
                    <a:pt x="3" y="225"/>
                  </a:lnTo>
                  <a:lnTo>
                    <a:pt x="1" y="219"/>
                  </a:lnTo>
                  <a:lnTo>
                    <a:pt x="1" y="214"/>
                  </a:lnTo>
                  <a:lnTo>
                    <a:pt x="0" y="211"/>
                  </a:lnTo>
                  <a:lnTo>
                    <a:pt x="0" y="209"/>
                  </a:lnTo>
                  <a:lnTo>
                    <a:pt x="0" y="206"/>
                  </a:lnTo>
                  <a:lnTo>
                    <a:pt x="1" y="203"/>
                  </a:lnTo>
                  <a:lnTo>
                    <a:pt x="5" y="198"/>
                  </a:lnTo>
                  <a:lnTo>
                    <a:pt x="8" y="194"/>
                  </a:lnTo>
                  <a:lnTo>
                    <a:pt x="14" y="186"/>
                  </a:lnTo>
                  <a:lnTo>
                    <a:pt x="19" y="178"/>
                  </a:lnTo>
                  <a:lnTo>
                    <a:pt x="26" y="170"/>
                  </a:lnTo>
                  <a:lnTo>
                    <a:pt x="33" y="161"/>
                  </a:lnTo>
                  <a:lnTo>
                    <a:pt x="41" y="151"/>
                  </a:lnTo>
                  <a:lnTo>
                    <a:pt x="48" y="142"/>
                  </a:lnTo>
                  <a:lnTo>
                    <a:pt x="55" y="131"/>
                  </a:lnTo>
                  <a:lnTo>
                    <a:pt x="62" y="118"/>
                  </a:lnTo>
                  <a:lnTo>
                    <a:pt x="67" y="106"/>
                  </a:lnTo>
                  <a:lnTo>
                    <a:pt x="75" y="92"/>
                  </a:lnTo>
                  <a:lnTo>
                    <a:pt x="78" y="78"/>
                  </a:lnTo>
                  <a:lnTo>
                    <a:pt x="83" y="64"/>
                  </a:lnTo>
                  <a:lnTo>
                    <a:pt x="87" y="56"/>
                  </a:lnTo>
                  <a:lnTo>
                    <a:pt x="89" y="50"/>
                  </a:lnTo>
                  <a:lnTo>
                    <a:pt x="91" y="43"/>
                  </a:lnTo>
                  <a:lnTo>
                    <a:pt x="92" y="37"/>
                  </a:lnTo>
                  <a:lnTo>
                    <a:pt x="94" y="32"/>
                  </a:lnTo>
                  <a:lnTo>
                    <a:pt x="96" y="28"/>
                  </a:lnTo>
                  <a:lnTo>
                    <a:pt x="98" y="23"/>
                  </a:lnTo>
                  <a:lnTo>
                    <a:pt x="99" y="20"/>
                  </a:lnTo>
                  <a:lnTo>
                    <a:pt x="101" y="15"/>
                  </a:lnTo>
                  <a:lnTo>
                    <a:pt x="103" y="12"/>
                  </a:lnTo>
                  <a:lnTo>
                    <a:pt x="105" y="7"/>
                  </a:lnTo>
                  <a:lnTo>
                    <a:pt x="107" y="4"/>
                  </a:lnTo>
                  <a:lnTo>
                    <a:pt x="108" y="1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6" y="1"/>
                  </a:lnTo>
                  <a:lnTo>
                    <a:pt x="117" y="4"/>
                  </a:lnTo>
                  <a:lnTo>
                    <a:pt x="121" y="6"/>
                  </a:lnTo>
                  <a:lnTo>
                    <a:pt x="123" y="10"/>
                  </a:lnTo>
                  <a:lnTo>
                    <a:pt x="126" y="15"/>
                  </a:lnTo>
                  <a:lnTo>
                    <a:pt x="132" y="25"/>
                  </a:lnTo>
                  <a:lnTo>
                    <a:pt x="135" y="31"/>
                  </a:lnTo>
                  <a:lnTo>
                    <a:pt x="139" y="36"/>
                  </a:lnTo>
                  <a:lnTo>
                    <a:pt x="141" y="42"/>
                  </a:lnTo>
                  <a:lnTo>
                    <a:pt x="142" y="48"/>
                  </a:lnTo>
                  <a:lnTo>
                    <a:pt x="146" y="56"/>
                  </a:lnTo>
                  <a:lnTo>
                    <a:pt x="148" y="64"/>
                  </a:lnTo>
                  <a:lnTo>
                    <a:pt x="148" y="72"/>
                  </a:lnTo>
                  <a:lnTo>
                    <a:pt x="148" y="81"/>
                  </a:lnTo>
                  <a:lnTo>
                    <a:pt x="148" y="90"/>
                  </a:lnTo>
                  <a:lnTo>
                    <a:pt x="146" y="100"/>
                  </a:lnTo>
                  <a:lnTo>
                    <a:pt x="144" y="111"/>
                  </a:lnTo>
                  <a:lnTo>
                    <a:pt x="142" y="122"/>
                  </a:lnTo>
                  <a:lnTo>
                    <a:pt x="139" y="134"/>
                  </a:lnTo>
                  <a:lnTo>
                    <a:pt x="133" y="147"/>
                  </a:lnTo>
                  <a:lnTo>
                    <a:pt x="130" y="161"/>
                  </a:lnTo>
                  <a:lnTo>
                    <a:pt x="124" y="173"/>
                  </a:lnTo>
                  <a:lnTo>
                    <a:pt x="117" y="187"/>
                  </a:lnTo>
                  <a:lnTo>
                    <a:pt x="112" y="200"/>
                  </a:lnTo>
                  <a:lnTo>
                    <a:pt x="105" y="212"/>
                  </a:lnTo>
                  <a:lnTo>
                    <a:pt x="98" y="226"/>
                  </a:lnTo>
                  <a:lnTo>
                    <a:pt x="89" y="239"/>
                  </a:lnTo>
                  <a:lnTo>
                    <a:pt x="80" y="253"/>
                  </a:lnTo>
                  <a:lnTo>
                    <a:pt x="80" y="253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Freeform 49"/>
          <p:cNvSpPr/>
          <p:nvPr/>
        </p:nvSpPr>
        <p:spPr bwMode="auto">
          <a:xfrm>
            <a:off x="4736410" y="2039005"/>
            <a:ext cx="436347" cy="514266"/>
          </a:xfrm>
          <a:custGeom>
            <a:avLst/>
            <a:gdLst>
              <a:gd name="T0" fmla="*/ 184 w 223"/>
              <a:gd name="T1" fmla="*/ 116 h 265"/>
              <a:gd name="T2" fmla="*/ 204 w 223"/>
              <a:gd name="T3" fmla="*/ 140 h 265"/>
              <a:gd name="T4" fmla="*/ 216 w 223"/>
              <a:gd name="T5" fmla="*/ 163 h 265"/>
              <a:gd name="T6" fmla="*/ 223 w 223"/>
              <a:gd name="T7" fmla="*/ 185 h 265"/>
              <a:gd name="T8" fmla="*/ 223 w 223"/>
              <a:gd name="T9" fmla="*/ 206 h 265"/>
              <a:gd name="T10" fmla="*/ 221 w 223"/>
              <a:gd name="T11" fmla="*/ 223 h 265"/>
              <a:gd name="T12" fmla="*/ 220 w 223"/>
              <a:gd name="T13" fmla="*/ 238 h 265"/>
              <a:gd name="T14" fmla="*/ 216 w 223"/>
              <a:gd name="T15" fmla="*/ 251 h 265"/>
              <a:gd name="T16" fmla="*/ 213 w 223"/>
              <a:gd name="T17" fmla="*/ 260 h 265"/>
              <a:gd name="T18" fmla="*/ 209 w 223"/>
              <a:gd name="T19" fmla="*/ 263 h 265"/>
              <a:gd name="T20" fmla="*/ 204 w 223"/>
              <a:gd name="T21" fmla="*/ 265 h 265"/>
              <a:gd name="T22" fmla="*/ 198 w 223"/>
              <a:gd name="T23" fmla="*/ 265 h 265"/>
              <a:gd name="T24" fmla="*/ 193 w 223"/>
              <a:gd name="T25" fmla="*/ 262 h 265"/>
              <a:gd name="T26" fmla="*/ 186 w 223"/>
              <a:gd name="T27" fmla="*/ 256 h 265"/>
              <a:gd name="T28" fmla="*/ 177 w 223"/>
              <a:gd name="T29" fmla="*/ 248 h 265"/>
              <a:gd name="T30" fmla="*/ 170 w 223"/>
              <a:gd name="T31" fmla="*/ 237 h 265"/>
              <a:gd name="T32" fmla="*/ 154 w 223"/>
              <a:gd name="T33" fmla="*/ 216 h 265"/>
              <a:gd name="T34" fmla="*/ 129 w 223"/>
              <a:gd name="T35" fmla="*/ 187 h 265"/>
              <a:gd name="T36" fmla="*/ 104 w 223"/>
              <a:gd name="T37" fmla="*/ 154 h 265"/>
              <a:gd name="T38" fmla="*/ 77 w 223"/>
              <a:gd name="T39" fmla="*/ 118 h 265"/>
              <a:gd name="T40" fmla="*/ 55 w 223"/>
              <a:gd name="T41" fmla="*/ 90 h 265"/>
              <a:gd name="T42" fmla="*/ 43 w 223"/>
              <a:gd name="T43" fmla="*/ 72 h 265"/>
              <a:gd name="T44" fmla="*/ 30 w 223"/>
              <a:gd name="T45" fmla="*/ 58 h 265"/>
              <a:gd name="T46" fmla="*/ 20 w 223"/>
              <a:gd name="T47" fmla="*/ 44 h 265"/>
              <a:gd name="T48" fmla="*/ 13 w 223"/>
              <a:gd name="T49" fmla="*/ 33 h 265"/>
              <a:gd name="T50" fmla="*/ 7 w 223"/>
              <a:gd name="T51" fmla="*/ 24 h 265"/>
              <a:gd name="T52" fmla="*/ 2 w 223"/>
              <a:gd name="T53" fmla="*/ 18 h 265"/>
              <a:gd name="T54" fmla="*/ 0 w 223"/>
              <a:gd name="T55" fmla="*/ 11 h 265"/>
              <a:gd name="T56" fmla="*/ 2 w 223"/>
              <a:gd name="T57" fmla="*/ 7 h 265"/>
              <a:gd name="T58" fmla="*/ 7 w 223"/>
              <a:gd name="T59" fmla="*/ 2 h 265"/>
              <a:gd name="T60" fmla="*/ 13 w 223"/>
              <a:gd name="T61" fmla="*/ 0 h 265"/>
              <a:gd name="T62" fmla="*/ 20 w 223"/>
              <a:gd name="T63" fmla="*/ 2 h 265"/>
              <a:gd name="T64" fmla="*/ 32 w 223"/>
              <a:gd name="T65" fmla="*/ 7 h 265"/>
              <a:gd name="T66" fmla="*/ 50 w 223"/>
              <a:gd name="T67" fmla="*/ 15 h 265"/>
              <a:gd name="T68" fmla="*/ 77 w 223"/>
              <a:gd name="T69" fmla="*/ 24 h 265"/>
              <a:gd name="T70" fmla="*/ 102 w 223"/>
              <a:gd name="T71" fmla="*/ 38 h 265"/>
              <a:gd name="T72" fmla="*/ 127 w 223"/>
              <a:gd name="T73" fmla="*/ 57 h 265"/>
              <a:gd name="T74" fmla="*/ 150 w 223"/>
              <a:gd name="T75" fmla="*/ 77 h 265"/>
              <a:gd name="T76" fmla="*/ 173 w 223"/>
              <a:gd name="T77" fmla="*/ 10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3" h="265">
                <a:moveTo>
                  <a:pt x="173" y="102"/>
                </a:moveTo>
                <a:lnTo>
                  <a:pt x="184" y="116"/>
                </a:lnTo>
                <a:lnTo>
                  <a:pt x="195" y="129"/>
                </a:lnTo>
                <a:lnTo>
                  <a:pt x="204" y="140"/>
                </a:lnTo>
                <a:lnTo>
                  <a:pt x="211" y="152"/>
                </a:lnTo>
                <a:lnTo>
                  <a:pt x="216" y="163"/>
                </a:lnTo>
                <a:lnTo>
                  <a:pt x="220" y="174"/>
                </a:lnTo>
                <a:lnTo>
                  <a:pt x="223" y="185"/>
                </a:lnTo>
                <a:lnTo>
                  <a:pt x="223" y="195"/>
                </a:lnTo>
                <a:lnTo>
                  <a:pt x="223" y="206"/>
                </a:lnTo>
                <a:lnTo>
                  <a:pt x="223" y="213"/>
                </a:lnTo>
                <a:lnTo>
                  <a:pt x="221" y="223"/>
                </a:lnTo>
                <a:lnTo>
                  <a:pt x="220" y="231"/>
                </a:lnTo>
                <a:lnTo>
                  <a:pt x="220" y="238"/>
                </a:lnTo>
                <a:lnTo>
                  <a:pt x="218" y="245"/>
                </a:lnTo>
                <a:lnTo>
                  <a:pt x="216" y="251"/>
                </a:lnTo>
                <a:lnTo>
                  <a:pt x="214" y="257"/>
                </a:lnTo>
                <a:lnTo>
                  <a:pt x="213" y="260"/>
                </a:lnTo>
                <a:lnTo>
                  <a:pt x="211" y="262"/>
                </a:lnTo>
                <a:lnTo>
                  <a:pt x="209" y="263"/>
                </a:lnTo>
                <a:lnTo>
                  <a:pt x="207" y="265"/>
                </a:lnTo>
                <a:lnTo>
                  <a:pt x="204" y="265"/>
                </a:lnTo>
                <a:lnTo>
                  <a:pt x="202" y="265"/>
                </a:lnTo>
                <a:lnTo>
                  <a:pt x="198" y="265"/>
                </a:lnTo>
                <a:lnTo>
                  <a:pt x="197" y="263"/>
                </a:lnTo>
                <a:lnTo>
                  <a:pt x="193" y="262"/>
                </a:lnTo>
                <a:lnTo>
                  <a:pt x="189" y="259"/>
                </a:lnTo>
                <a:lnTo>
                  <a:pt x="186" y="256"/>
                </a:lnTo>
                <a:lnTo>
                  <a:pt x="182" y="252"/>
                </a:lnTo>
                <a:lnTo>
                  <a:pt x="177" y="248"/>
                </a:lnTo>
                <a:lnTo>
                  <a:pt x="173" y="243"/>
                </a:lnTo>
                <a:lnTo>
                  <a:pt x="170" y="237"/>
                </a:lnTo>
                <a:lnTo>
                  <a:pt x="164" y="231"/>
                </a:lnTo>
                <a:lnTo>
                  <a:pt x="154" y="216"/>
                </a:lnTo>
                <a:lnTo>
                  <a:pt x="141" y="202"/>
                </a:lnTo>
                <a:lnTo>
                  <a:pt x="129" y="187"/>
                </a:lnTo>
                <a:lnTo>
                  <a:pt x="116" y="171"/>
                </a:lnTo>
                <a:lnTo>
                  <a:pt x="104" y="154"/>
                </a:lnTo>
                <a:lnTo>
                  <a:pt x="91" y="137"/>
                </a:lnTo>
                <a:lnTo>
                  <a:pt x="77" y="118"/>
                </a:lnTo>
                <a:lnTo>
                  <a:pt x="63" y="98"/>
                </a:lnTo>
                <a:lnTo>
                  <a:pt x="55" y="90"/>
                </a:lnTo>
                <a:lnTo>
                  <a:pt x="48" y="80"/>
                </a:lnTo>
                <a:lnTo>
                  <a:pt x="43" y="72"/>
                </a:lnTo>
                <a:lnTo>
                  <a:pt x="36" y="65"/>
                </a:lnTo>
                <a:lnTo>
                  <a:pt x="30" y="58"/>
                </a:lnTo>
                <a:lnTo>
                  <a:pt x="25" y="51"/>
                </a:lnTo>
                <a:lnTo>
                  <a:pt x="20" y="44"/>
                </a:lnTo>
                <a:lnTo>
                  <a:pt x="16" y="40"/>
                </a:lnTo>
                <a:lnTo>
                  <a:pt x="13" y="33"/>
                </a:lnTo>
                <a:lnTo>
                  <a:pt x="9" y="29"/>
                </a:lnTo>
                <a:lnTo>
                  <a:pt x="7" y="24"/>
                </a:lnTo>
                <a:lnTo>
                  <a:pt x="4" y="21"/>
                </a:lnTo>
                <a:lnTo>
                  <a:pt x="2" y="18"/>
                </a:lnTo>
                <a:lnTo>
                  <a:pt x="2" y="15"/>
                </a:lnTo>
                <a:lnTo>
                  <a:pt x="0" y="11"/>
                </a:lnTo>
                <a:lnTo>
                  <a:pt x="0" y="10"/>
                </a:lnTo>
                <a:lnTo>
                  <a:pt x="2" y="7"/>
                </a:lnTo>
                <a:lnTo>
                  <a:pt x="4" y="4"/>
                </a:lnTo>
                <a:lnTo>
                  <a:pt x="7" y="2"/>
                </a:lnTo>
                <a:lnTo>
                  <a:pt x="11" y="2"/>
                </a:lnTo>
                <a:lnTo>
                  <a:pt x="13" y="0"/>
                </a:lnTo>
                <a:lnTo>
                  <a:pt x="16" y="2"/>
                </a:lnTo>
                <a:lnTo>
                  <a:pt x="20" y="2"/>
                </a:lnTo>
                <a:lnTo>
                  <a:pt x="25" y="5"/>
                </a:lnTo>
                <a:lnTo>
                  <a:pt x="32" y="7"/>
                </a:lnTo>
                <a:lnTo>
                  <a:pt x="41" y="10"/>
                </a:lnTo>
                <a:lnTo>
                  <a:pt x="50" y="15"/>
                </a:lnTo>
                <a:lnTo>
                  <a:pt x="63" y="18"/>
                </a:lnTo>
                <a:lnTo>
                  <a:pt x="77" y="24"/>
                </a:lnTo>
                <a:lnTo>
                  <a:pt x="89" y="30"/>
                </a:lnTo>
                <a:lnTo>
                  <a:pt x="102" y="38"/>
                </a:lnTo>
                <a:lnTo>
                  <a:pt x="114" y="47"/>
                </a:lnTo>
                <a:lnTo>
                  <a:pt x="127" y="57"/>
                </a:lnTo>
                <a:lnTo>
                  <a:pt x="138" y="66"/>
                </a:lnTo>
                <a:lnTo>
                  <a:pt x="150" y="77"/>
                </a:lnTo>
                <a:lnTo>
                  <a:pt x="161" y="90"/>
                </a:lnTo>
                <a:lnTo>
                  <a:pt x="173" y="102"/>
                </a:lnTo>
                <a:lnTo>
                  <a:pt x="173" y="10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51"/>
          <p:cNvSpPr/>
          <p:nvPr/>
        </p:nvSpPr>
        <p:spPr bwMode="auto">
          <a:xfrm>
            <a:off x="3583206" y="2085756"/>
            <a:ext cx="288301" cy="580496"/>
          </a:xfrm>
          <a:custGeom>
            <a:avLst/>
            <a:gdLst>
              <a:gd name="T0" fmla="*/ 71 w 148"/>
              <a:gd name="T1" fmla="*/ 264 h 297"/>
              <a:gd name="T2" fmla="*/ 55 w 148"/>
              <a:gd name="T3" fmla="*/ 281 h 297"/>
              <a:gd name="T4" fmla="*/ 50 w 148"/>
              <a:gd name="T5" fmla="*/ 287 h 297"/>
              <a:gd name="T6" fmla="*/ 42 w 148"/>
              <a:gd name="T7" fmla="*/ 294 h 297"/>
              <a:gd name="T8" fmla="*/ 39 w 148"/>
              <a:gd name="T9" fmla="*/ 297 h 297"/>
              <a:gd name="T10" fmla="*/ 35 w 148"/>
              <a:gd name="T11" fmla="*/ 297 h 297"/>
              <a:gd name="T12" fmla="*/ 33 w 148"/>
              <a:gd name="T13" fmla="*/ 297 h 297"/>
              <a:gd name="T14" fmla="*/ 26 w 148"/>
              <a:gd name="T15" fmla="*/ 294 h 297"/>
              <a:gd name="T16" fmla="*/ 21 w 148"/>
              <a:gd name="T17" fmla="*/ 287 h 297"/>
              <a:gd name="T18" fmla="*/ 16 w 148"/>
              <a:gd name="T19" fmla="*/ 275 h 297"/>
              <a:gd name="T20" fmla="*/ 12 w 148"/>
              <a:gd name="T21" fmla="*/ 258 h 297"/>
              <a:gd name="T22" fmla="*/ 7 w 148"/>
              <a:gd name="T23" fmla="*/ 239 h 297"/>
              <a:gd name="T24" fmla="*/ 3 w 148"/>
              <a:gd name="T25" fmla="*/ 225 h 297"/>
              <a:gd name="T26" fmla="*/ 1 w 148"/>
              <a:gd name="T27" fmla="*/ 214 h 297"/>
              <a:gd name="T28" fmla="*/ 0 w 148"/>
              <a:gd name="T29" fmla="*/ 209 h 297"/>
              <a:gd name="T30" fmla="*/ 1 w 148"/>
              <a:gd name="T31" fmla="*/ 203 h 297"/>
              <a:gd name="T32" fmla="*/ 8 w 148"/>
              <a:gd name="T33" fmla="*/ 194 h 297"/>
              <a:gd name="T34" fmla="*/ 19 w 148"/>
              <a:gd name="T35" fmla="*/ 178 h 297"/>
              <a:gd name="T36" fmla="*/ 33 w 148"/>
              <a:gd name="T37" fmla="*/ 161 h 297"/>
              <a:gd name="T38" fmla="*/ 48 w 148"/>
              <a:gd name="T39" fmla="*/ 142 h 297"/>
              <a:gd name="T40" fmla="*/ 62 w 148"/>
              <a:gd name="T41" fmla="*/ 118 h 297"/>
              <a:gd name="T42" fmla="*/ 75 w 148"/>
              <a:gd name="T43" fmla="*/ 92 h 297"/>
              <a:gd name="T44" fmla="*/ 83 w 148"/>
              <a:gd name="T45" fmla="*/ 64 h 297"/>
              <a:gd name="T46" fmla="*/ 89 w 148"/>
              <a:gd name="T47" fmla="*/ 50 h 297"/>
              <a:gd name="T48" fmla="*/ 92 w 148"/>
              <a:gd name="T49" fmla="*/ 37 h 297"/>
              <a:gd name="T50" fmla="*/ 96 w 148"/>
              <a:gd name="T51" fmla="*/ 28 h 297"/>
              <a:gd name="T52" fmla="*/ 99 w 148"/>
              <a:gd name="T53" fmla="*/ 20 h 297"/>
              <a:gd name="T54" fmla="*/ 103 w 148"/>
              <a:gd name="T55" fmla="*/ 12 h 297"/>
              <a:gd name="T56" fmla="*/ 107 w 148"/>
              <a:gd name="T57" fmla="*/ 4 h 297"/>
              <a:gd name="T58" fmla="*/ 110 w 148"/>
              <a:gd name="T59" fmla="*/ 0 h 297"/>
              <a:gd name="T60" fmla="*/ 114 w 148"/>
              <a:gd name="T61" fmla="*/ 0 h 297"/>
              <a:gd name="T62" fmla="*/ 117 w 148"/>
              <a:gd name="T63" fmla="*/ 4 h 297"/>
              <a:gd name="T64" fmla="*/ 123 w 148"/>
              <a:gd name="T65" fmla="*/ 10 h 297"/>
              <a:gd name="T66" fmla="*/ 132 w 148"/>
              <a:gd name="T67" fmla="*/ 25 h 297"/>
              <a:gd name="T68" fmla="*/ 139 w 148"/>
              <a:gd name="T69" fmla="*/ 36 h 297"/>
              <a:gd name="T70" fmla="*/ 142 w 148"/>
              <a:gd name="T71" fmla="*/ 48 h 297"/>
              <a:gd name="T72" fmla="*/ 148 w 148"/>
              <a:gd name="T73" fmla="*/ 64 h 297"/>
              <a:gd name="T74" fmla="*/ 148 w 148"/>
              <a:gd name="T75" fmla="*/ 81 h 297"/>
              <a:gd name="T76" fmla="*/ 146 w 148"/>
              <a:gd name="T77" fmla="*/ 100 h 297"/>
              <a:gd name="T78" fmla="*/ 142 w 148"/>
              <a:gd name="T79" fmla="*/ 122 h 297"/>
              <a:gd name="T80" fmla="*/ 133 w 148"/>
              <a:gd name="T81" fmla="*/ 147 h 297"/>
              <a:gd name="T82" fmla="*/ 124 w 148"/>
              <a:gd name="T83" fmla="*/ 173 h 297"/>
              <a:gd name="T84" fmla="*/ 112 w 148"/>
              <a:gd name="T85" fmla="*/ 200 h 297"/>
              <a:gd name="T86" fmla="*/ 98 w 148"/>
              <a:gd name="T87" fmla="*/ 226 h 297"/>
              <a:gd name="T88" fmla="*/ 80 w 148"/>
              <a:gd name="T89" fmla="*/ 253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8" h="297">
                <a:moveTo>
                  <a:pt x="80" y="253"/>
                </a:moveTo>
                <a:lnTo>
                  <a:pt x="71" y="264"/>
                </a:lnTo>
                <a:lnTo>
                  <a:pt x="62" y="273"/>
                </a:lnTo>
                <a:lnTo>
                  <a:pt x="55" y="281"/>
                </a:lnTo>
                <a:lnTo>
                  <a:pt x="51" y="284"/>
                </a:lnTo>
                <a:lnTo>
                  <a:pt x="50" y="287"/>
                </a:lnTo>
                <a:lnTo>
                  <a:pt x="46" y="291"/>
                </a:lnTo>
                <a:lnTo>
                  <a:pt x="42" y="294"/>
                </a:lnTo>
                <a:lnTo>
                  <a:pt x="41" y="295"/>
                </a:lnTo>
                <a:lnTo>
                  <a:pt x="39" y="297"/>
                </a:lnTo>
                <a:lnTo>
                  <a:pt x="37" y="297"/>
                </a:lnTo>
                <a:lnTo>
                  <a:pt x="35" y="297"/>
                </a:lnTo>
                <a:lnTo>
                  <a:pt x="33" y="297"/>
                </a:lnTo>
                <a:lnTo>
                  <a:pt x="33" y="297"/>
                </a:lnTo>
                <a:lnTo>
                  <a:pt x="30" y="297"/>
                </a:lnTo>
                <a:lnTo>
                  <a:pt x="26" y="294"/>
                </a:lnTo>
                <a:lnTo>
                  <a:pt x="25" y="291"/>
                </a:lnTo>
                <a:lnTo>
                  <a:pt x="21" y="287"/>
                </a:lnTo>
                <a:lnTo>
                  <a:pt x="19" y="281"/>
                </a:lnTo>
                <a:lnTo>
                  <a:pt x="16" y="275"/>
                </a:lnTo>
                <a:lnTo>
                  <a:pt x="14" y="267"/>
                </a:lnTo>
                <a:lnTo>
                  <a:pt x="12" y="258"/>
                </a:lnTo>
                <a:lnTo>
                  <a:pt x="10" y="248"/>
                </a:lnTo>
                <a:lnTo>
                  <a:pt x="7" y="239"/>
                </a:lnTo>
                <a:lnTo>
                  <a:pt x="5" y="231"/>
                </a:lnTo>
                <a:lnTo>
                  <a:pt x="3" y="225"/>
                </a:lnTo>
                <a:lnTo>
                  <a:pt x="1" y="219"/>
                </a:lnTo>
                <a:lnTo>
                  <a:pt x="1" y="214"/>
                </a:lnTo>
                <a:lnTo>
                  <a:pt x="0" y="211"/>
                </a:lnTo>
                <a:lnTo>
                  <a:pt x="0" y="209"/>
                </a:lnTo>
                <a:lnTo>
                  <a:pt x="0" y="206"/>
                </a:lnTo>
                <a:lnTo>
                  <a:pt x="1" y="203"/>
                </a:lnTo>
                <a:lnTo>
                  <a:pt x="5" y="198"/>
                </a:lnTo>
                <a:lnTo>
                  <a:pt x="8" y="194"/>
                </a:lnTo>
                <a:lnTo>
                  <a:pt x="14" y="186"/>
                </a:lnTo>
                <a:lnTo>
                  <a:pt x="19" y="178"/>
                </a:lnTo>
                <a:lnTo>
                  <a:pt x="26" y="170"/>
                </a:lnTo>
                <a:lnTo>
                  <a:pt x="33" y="161"/>
                </a:lnTo>
                <a:lnTo>
                  <a:pt x="41" y="151"/>
                </a:lnTo>
                <a:lnTo>
                  <a:pt x="48" y="142"/>
                </a:lnTo>
                <a:lnTo>
                  <a:pt x="55" y="131"/>
                </a:lnTo>
                <a:lnTo>
                  <a:pt x="62" y="118"/>
                </a:lnTo>
                <a:lnTo>
                  <a:pt x="67" y="106"/>
                </a:lnTo>
                <a:lnTo>
                  <a:pt x="75" y="92"/>
                </a:lnTo>
                <a:lnTo>
                  <a:pt x="78" y="78"/>
                </a:lnTo>
                <a:lnTo>
                  <a:pt x="83" y="64"/>
                </a:lnTo>
                <a:lnTo>
                  <a:pt x="87" y="56"/>
                </a:lnTo>
                <a:lnTo>
                  <a:pt x="89" y="50"/>
                </a:lnTo>
                <a:lnTo>
                  <a:pt x="91" y="43"/>
                </a:lnTo>
                <a:lnTo>
                  <a:pt x="92" y="37"/>
                </a:lnTo>
                <a:lnTo>
                  <a:pt x="94" y="32"/>
                </a:lnTo>
                <a:lnTo>
                  <a:pt x="96" y="28"/>
                </a:lnTo>
                <a:lnTo>
                  <a:pt x="98" y="23"/>
                </a:lnTo>
                <a:lnTo>
                  <a:pt x="99" y="20"/>
                </a:lnTo>
                <a:lnTo>
                  <a:pt x="101" y="15"/>
                </a:lnTo>
                <a:lnTo>
                  <a:pt x="103" y="12"/>
                </a:lnTo>
                <a:lnTo>
                  <a:pt x="105" y="7"/>
                </a:lnTo>
                <a:lnTo>
                  <a:pt x="107" y="4"/>
                </a:lnTo>
                <a:lnTo>
                  <a:pt x="108" y="1"/>
                </a:lnTo>
                <a:lnTo>
                  <a:pt x="110" y="0"/>
                </a:lnTo>
                <a:lnTo>
                  <a:pt x="112" y="0"/>
                </a:lnTo>
                <a:lnTo>
                  <a:pt x="114" y="0"/>
                </a:lnTo>
                <a:lnTo>
                  <a:pt x="116" y="1"/>
                </a:lnTo>
                <a:lnTo>
                  <a:pt x="117" y="4"/>
                </a:lnTo>
                <a:lnTo>
                  <a:pt x="121" y="6"/>
                </a:lnTo>
                <a:lnTo>
                  <a:pt x="123" y="10"/>
                </a:lnTo>
                <a:lnTo>
                  <a:pt x="126" y="15"/>
                </a:lnTo>
                <a:lnTo>
                  <a:pt x="132" y="25"/>
                </a:lnTo>
                <a:lnTo>
                  <a:pt x="135" y="31"/>
                </a:lnTo>
                <a:lnTo>
                  <a:pt x="139" y="36"/>
                </a:lnTo>
                <a:lnTo>
                  <a:pt x="141" y="42"/>
                </a:lnTo>
                <a:lnTo>
                  <a:pt x="142" y="48"/>
                </a:lnTo>
                <a:lnTo>
                  <a:pt x="146" y="56"/>
                </a:lnTo>
                <a:lnTo>
                  <a:pt x="148" y="64"/>
                </a:lnTo>
                <a:lnTo>
                  <a:pt x="148" y="72"/>
                </a:lnTo>
                <a:lnTo>
                  <a:pt x="148" y="81"/>
                </a:lnTo>
                <a:lnTo>
                  <a:pt x="148" y="90"/>
                </a:lnTo>
                <a:lnTo>
                  <a:pt x="146" y="100"/>
                </a:lnTo>
                <a:lnTo>
                  <a:pt x="144" y="111"/>
                </a:lnTo>
                <a:lnTo>
                  <a:pt x="142" y="122"/>
                </a:lnTo>
                <a:lnTo>
                  <a:pt x="139" y="134"/>
                </a:lnTo>
                <a:lnTo>
                  <a:pt x="133" y="147"/>
                </a:lnTo>
                <a:lnTo>
                  <a:pt x="130" y="161"/>
                </a:lnTo>
                <a:lnTo>
                  <a:pt x="124" y="173"/>
                </a:lnTo>
                <a:lnTo>
                  <a:pt x="117" y="187"/>
                </a:lnTo>
                <a:lnTo>
                  <a:pt x="112" y="200"/>
                </a:lnTo>
                <a:lnTo>
                  <a:pt x="105" y="212"/>
                </a:lnTo>
                <a:lnTo>
                  <a:pt x="98" y="226"/>
                </a:lnTo>
                <a:lnTo>
                  <a:pt x="89" y="239"/>
                </a:lnTo>
                <a:lnTo>
                  <a:pt x="80" y="253"/>
                </a:lnTo>
                <a:lnTo>
                  <a:pt x="80" y="253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3491880" y="3592063"/>
            <a:ext cx="1838974" cy="609177"/>
            <a:chOff x="2599633" y="4160261"/>
            <a:chExt cx="1539293" cy="509905"/>
          </a:xfrm>
        </p:grpSpPr>
        <p:grpSp>
          <p:nvGrpSpPr>
            <p:cNvPr id="55" name="组合 54"/>
            <p:cNvGrpSpPr/>
            <p:nvPr/>
          </p:nvGrpSpPr>
          <p:grpSpPr>
            <a:xfrm>
              <a:off x="3631561" y="4160261"/>
              <a:ext cx="507365" cy="509905"/>
              <a:chOff x="2171092" y="3538224"/>
              <a:chExt cx="507365" cy="509905"/>
            </a:xfrm>
          </p:grpSpPr>
          <p:pic>
            <p:nvPicPr>
              <p:cNvPr id="64" name="图片 63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71092" y="353822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5" name="组合 64"/>
              <p:cNvGrpSpPr/>
              <p:nvPr/>
            </p:nvGrpSpPr>
            <p:grpSpPr>
              <a:xfrm>
                <a:off x="2293455" y="3651235"/>
                <a:ext cx="262639" cy="283882"/>
                <a:chOff x="1846263" y="1263650"/>
                <a:chExt cx="647700" cy="700087"/>
              </a:xfrm>
              <a:solidFill>
                <a:srgbClr val="FF0000"/>
              </a:solidFill>
            </p:grpSpPr>
            <p:sp>
              <p:nvSpPr>
                <p:cNvPr id="66" name="Freeform 49"/>
                <p:cNvSpPr/>
                <p:nvPr/>
              </p:nvSpPr>
              <p:spPr bwMode="auto">
                <a:xfrm>
                  <a:off x="2316163" y="1509713"/>
                  <a:ext cx="177800" cy="209550"/>
                </a:xfrm>
                <a:custGeom>
                  <a:avLst/>
                  <a:gdLst>
                    <a:gd name="T0" fmla="*/ 184 w 223"/>
                    <a:gd name="T1" fmla="*/ 116 h 265"/>
                    <a:gd name="T2" fmla="*/ 204 w 223"/>
                    <a:gd name="T3" fmla="*/ 140 h 265"/>
                    <a:gd name="T4" fmla="*/ 216 w 223"/>
                    <a:gd name="T5" fmla="*/ 163 h 265"/>
                    <a:gd name="T6" fmla="*/ 223 w 223"/>
                    <a:gd name="T7" fmla="*/ 185 h 265"/>
                    <a:gd name="T8" fmla="*/ 223 w 223"/>
                    <a:gd name="T9" fmla="*/ 206 h 265"/>
                    <a:gd name="T10" fmla="*/ 221 w 223"/>
                    <a:gd name="T11" fmla="*/ 223 h 265"/>
                    <a:gd name="T12" fmla="*/ 220 w 223"/>
                    <a:gd name="T13" fmla="*/ 238 h 265"/>
                    <a:gd name="T14" fmla="*/ 216 w 223"/>
                    <a:gd name="T15" fmla="*/ 251 h 265"/>
                    <a:gd name="T16" fmla="*/ 213 w 223"/>
                    <a:gd name="T17" fmla="*/ 260 h 265"/>
                    <a:gd name="T18" fmla="*/ 209 w 223"/>
                    <a:gd name="T19" fmla="*/ 263 h 265"/>
                    <a:gd name="T20" fmla="*/ 204 w 223"/>
                    <a:gd name="T21" fmla="*/ 265 h 265"/>
                    <a:gd name="T22" fmla="*/ 198 w 223"/>
                    <a:gd name="T23" fmla="*/ 265 h 265"/>
                    <a:gd name="T24" fmla="*/ 193 w 223"/>
                    <a:gd name="T25" fmla="*/ 262 h 265"/>
                    <a:gd name="T26" fmla="*/ 186 w 223"/>
                    <a:gd name="T27" fmla="*/ 256 h 265"/>
                    <a:gd name="T28" fmla="*/ 177 w 223"/>
                    <a:gd name="T29" fmla="*/ 248 h 265"/>
                    <a:gd name="T30" fmla="*/ 170 w 223"/>
                    <a:gd name="T31" fmla="*/ 237 h 265"/>
                    <a:gd name="T32" fmla="*/ 154 w 223"/>
                    <a:gd name="T33" fmla="*/ 216 h 265"/>
                    <a:gd name="T34" fmla="*/ 129 w 223"/>
                    <a:gd name="T35" fmla="*/ 187 h 265"/>
                    <a:gd name="T36" fmla="*/ 104 w 223"/>
                    <a:gd name="T37" fmla="*/ 154 h 265"/>
                    <a:gd name="T38" fmla="*/ 77 w 223"/>
                    <a:gd name="T39" fmla="*/ 118 h 265"/>
                    <a:gd name="T40" fmla="*/ 55 w 223"/>
                    <a:gd name="T41" fmla="*/ 90 h 265"/>
                    <a:gd name="T42" fmla="*/ 43 w 223"/>
                    <a:gd name="T43" fmla="*/ 72 h 265"/>
                    <a:gd name="T44" fmla="*/ 30 w 223"/>
                    <a:gd name="T45" fmla="*/ 58 h 265"/>
                    <a:gd name="T46" fmla="*/ 20 w 223"/>
                    <a:gd name="T47" fmla="*/ 44 h 265"/>
                    <a:gd name="T48" fmla="*/ 13 w 223"/>
                    <a:gd name="T49" fmla="*/ 33 h 265"/>
                    <a:gd name="T50" fmla="*/ 7 w 223"/>
                    <a:gd name="T51" fmla="*/ 24 h 265"/>
                    <a:gd name="T52" fmla="*/ 2 w 223"/>
                    <a:gd name="T53" fmla="*/ 18 h 265"/>
                    <a:gd name="T54" fmla="*/ 0 w 223"/>
                    <a:gd name="T55" fmla="*/ 11 h 265"/>
                    <a:gd name="T56" fmla="*/ 2 w 223"/>
                    <a:gd name="T57" fmla="*/ 7 h 265"/>
                    <a:gd name="T58" fmla="*/ 7 w 223"/>
                    <a:gd name="T59" fmla="*/ 2 h 265"/>
                    <a:gd name="T60" fmla="*/ 13 w 223"/>
                    <a:gd name="T61" fmla="*/ 0 h 265"/>
                    <a:gd name="T62" fmla="*/ 20 w 223"/>
                    <a:gd name="T63" fmla="*/ 2 h 265"/>
                    <a:gd name="T64" fmla="*/ 32 w 223"/>
                    <a:gd name="T65" fmla="*/ 7 h 265"/>
                    <a:gd name="T66" fmla="*/ 50 w 223"/>
                    <a:gd name="T67" fmla="*/ 15 h 265"/>
                    <a:gd name="T68" fmla="*/ 77 w 223"/>
                    <a:gd name="T69" fmla="*/ 24 h 265"/>
                    <a:gd name="T70" fmla="*/ 102 w 223"/>
                    <a:gd name="T71" fmla="*/ 38 h 265"/>
                    <a:gd name="T72" fmla="*/ 127 w 223"/>
                    <a:gd name="T73" fmla="*/ 57 h 265"/>
                    <a:gd name="T74" fmla="*/ 150 w 223"/>
                    <a:gd name="T75" fmla="*/ 77 h 265"/>
                    <a:gd name="T76" fmla="*/ 173 w 223"/>
                    <a:gd name="T77" fmla="*/ 102 h 2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23" h="265">
                      <a:moveTo>
                        <a:pt x="173" y="102"/>
                      </a:moveTo>
                      <a:lnTo>
                        <a:pt x="184" y="116"/>
                      </a:lnTo>
                      <a:lnTo>
                        <a:pt x="195" y="129"/>
                      </a:lnTo>
                      <a:lnTo>
                        <a:pt x="204" y="140"/>
                      </a:lnTo>
                      <a:lnTo>
                        <a:pt x="211" y="152"/>
                      </a:lnTo>
                      <a:lnTo>
                        <a:pt x="216" y="163"/>
                      </a:lnTo>
                      <a:lnTo>
                        <a:pt x="220" y="174"/>
                      </a:lnTo>
                      <a:lnTo>
                        <a:pt x="223" y="185"/>
                      </a:lnTo>
                      <a:lnTo>
                        <a:pt x="223" y="195"/>
                      </a:lnTo>
                      <a:lnTo>
                        <a:pt x="223" y="206"/>
                      </a:lnTo>
                      <a:lnTo>
                        <a:pt x="223" y="213"/>
                      </a:lnTo>
                      <a:lnTo>
                        <a:pt x="221" y="223"/>
                      </a:lnTo>
                      <a:lnTo>
                        <a:pt x="220" y="231"/>
                      </a:lnTo>
                      <a:lnTo>
                        <a:pt x="220" y="238"/>
                      </a:lnTo>
                      <a:lnTo>
                        <a:pt x="218" y="245"/>
                      </a:lnTo>
                      <a:lnTo>
                        <a:pt x="216" y="251"/>
                      </a:lnTo>
                      <a:lnTo>
                        <a:pt x="214" y="257"/>
                      </a:lnTo>
                      <a:lnTo>
                        <a:pt x="213" y="260"/>
                      </a:lnTo>
                      <a:lnTo>
                        <a:pt x="211" y="262"/>
                      </a:lnTo>
                      <a:lnTo>
                        <a:pt x="209" y="263"/>
                      </a:lnTo>
                      <a:lnTo>
                        <a:pt x="207" y="265"/>
                      </a:lnTo>
                      <a:lnTo>
                        <a:pt x="204" y="265"/>
                      </a:lnTo>
                      <a:lnTo>
                        <a:pt x="202" y="265"/>
                      </a:lnTo>
                      <a:lnTo>
                        <a:pt x="198" y="265"/>
                      </a:lnTo>
                      <a:lnTo>
                        <a:pt x="197" y="263"/>
                      </a:lnTo>
                      <a:lnTo>
                        <a:pt x="193" y="262"/>
                      </a:lnTo>
                      <a:lnTo>
                        <a:pt x="189" y="259"/>
                      </a:lnTo>
                      <a:lnTo>
                        <a:pt x="186" y="256"/>
                      </a:lnTo>
                      <a:lnTo>
                        <a:pt x="182" y="252"/>
                      </a:lnTo>
                      <a:lnTo>
                        <a:pt x="177" y="248"/>
                      </a:lnTo>
                      <a:lnTo>
                        <a:pt x="173" y="243"/>
                      </a:lnTo>
                      <a:lnTo>
                        <a:pt x="170" y="237"/>
                      </a:lnTo>
                      <a:lnTo>
                        <a:pt x="164" y="231"/>
                      </a:lnTo>
                      <a:lnTo>
                        <a:pt x="154" y="216"/>
                      </a:lnTo>
                      <a:lnTo>
                        <a:pt x="141" y="202"/>
                      </a:lnTo>
                      <a:lnTo>
                        <a:pt x="129" y="187"/>
                      </a:lnTo>
                      <a:lnTo>
                        <a:pt x="116" y="171"/>
                      </a:lnTo>
                      <a:lnTo>
                        <a:pt x="104" y="154"/>
                      </a:lnTo>
                      <a:lnTo>
                        <a:pt x="91" y="137"/>
                      </a:lnTo>
                      <a:lnTo>
                        <a:pt x="77" y="118"/>
                      </a:lnTo>
                      <a:lnTo>
                        <a:pt x="63" y="98"/>
                      </a:lnTo>
                      <a:lnTo>
                        <a:pt x="55" y="90"/>
                      </a:lnTo>
                      <a:lnTo>
                        <a:pt x="48" y="80"/>
                      </a:lnTo>
                      <a:lnTo>
                        <a:pt x="43" y="72"/>
                      </a:lnTo>
                      <a:lnTo>
                        <a:pt x="36" y="65"/>
                      </a:lnTo>
                      <a:lnTo>
                        <a:pt x="30" y="58"/>
                      </a:lnTo>
                      <a:lnTo>
                        <a:pt x="25" y="51"/>
                      </a:lnTo>
                      <a:lnTo>
                        <a:pt x="20" y="44"/>
                      </a:lnTo>
                      <a:lnTo>
                        <a:pt x="16" y="40"/>
                      </a:lnTo>
                      <a:lnTo>
                        <a:pt x="13" y="33"/>
                      </a:lnTo>
                      <a:lnTo>
                        <a:pt x="9" y="29"/>
                      </a:lnTo>
                      <a:lnTo>
                        <a:pt x="7" y="24"/>
                      </a:lnTo>
                      <a:lnTo>
                        <a:pt x="4" y="21"/>
                      </a:lnTo>
                      <a:lnTo>
                        <a:pt x="2" y="18"/>
                      </a:lnTo>
                      <a:lnTo>
                        <a:pt x="2" y="15"/>
                      </a:lnTo>
                      <a:lnTo>
                        <a:pt x="0" y="11"/>
                      </a:lnTo>
                      <a:lnTo>
                        <a:pt x="0" y="10"/>
                      </a:lnTo>
                      <a:lnTo>
                        <a:pt x="2" y="7"/>
                      </a:lnTo>
                      <a:lnTo>
                        <a:pt x="4" y="4"/>
                      </a:lnTo>
                      <a:lnTo>
                        <a:pt x="7" y="2"/>
                      </a:lnTo>
                      <a:lnTo>
                        <a:pt x="11" y="2"/>
                      </a:lnTo>
                      <a:lnTo>
                        <a:pt x="13" y="0"/>
                      </a:lnTo>
                      <a:lnTo>
                        <a:pt x="16" y="2"/>
                      </a:lnTo>
                      <a:lnTo>
                        <a:pt x="20" y="2"/>
                      </a:lnTo>
                      <a:lnTo>
                        <a:pt x="25" y="5"/>
                      </a:lnTo>
                      <a:lnTo>
                        <a:pt x="32" y="7"/>
                      </a:lnTo>
                      <a:lnTo>
                        <a:pt x="41" y="10"/>
                      </a:lnTo>
                      <a:lnTo>
                        <a:pt x="50" y="15"/>
                      </a:lnTo>
                      <a:lnTo>
                        <a:pt x="63" y="18"/>
                      </a:lnTo>
                      <a:lnTo>
                        <a:pt x="77" y="24"/>
                      </a:lnTo>
                      <a:lnTo>
                        <a:pt x="89" y="30"/>
                      </a:lnTo>
                      <a:lnTo>
                        <a:pt x="102" y="38"/>
                      </a:lnTo>
                      <a:lnTo>
                        <a:pt x="114" y="47"/>
                      </a:lnTo>
                      <a:lnTo>
                        <a:pt x="127" y="57"/>
                      </a:lnTo>
                      <a:lnTo>
                        <a:pt x="138" y="66"/>
                      </a:lnTo>
                      <a:lnTo>
                        <a:pt x="150" y="77"/>
                      </a:lnTo>
                      <a:lnTo>
                        <a:pt x="161" y="90"/>
                      </a:lnTo>
                      <a:lnTo>
                        <a:pt x="173" y="102"/>
                      </a:lnTo>
                      <a:lnTo>
                        <a:pt x="173" y="10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50"/>
                <p:cNvSpPr/>
                <p:nvPr/>
              </p:nvSpPr>
              <p:spPr bwMode="auto">
                <a:xfrm>
                  <a:off x="2019301" y="1263650"/>
                  <a:ext cx="180975" cy="700087"/>
                </a:xfrm>
                <a:custGeom>
                  <a:avLst/>
                  <a:gdLst>
                    <a:gd name="T0" fmla="*/ 102 w 229"/>
                    <a:gd name="T1" fmla="*/ 817 h 882"/>
                    <a:gd name="T2" fmla="*/ 65 w 229"/>
                    <a:gd name="T3" fmla="*/ 768 h 882"/>
                    <a:gd name="T4" fmla="*/ 32 w 229"/>
                    <a:gd name="T5" fmla="*/ 738 h 882"/>
                    <a:gd name="T6" fmla="*/ 15 w 229"/>
                    <a:gd name="T7" fmla="*/ 721 h 882"/>
                    <a:gd name="T8" fmla="*/ 4 w 229"/>
                    <a:gd name="T9" fmla="*/ 707 h 882"/>
                    <a:gd name="T10" fmla="*/ 0 w 229"/>
                    <a:gd name="T11" fmla="*/ 699 h 882"/>
                    <a:gd name="T12" fmla="*/ 11 w 229"/>
                    <a:gd name="T13" fmla="*/ 696 h 882"/>
                    <a:gd name="T14" fmla="*/ 41 w 229"/>
                    <a:gd name="T15" fmla="*/ 704 h 882"/>
                    <a:gd name="T16" fmla="*/ 73 w 229"/>
                    <a:gd name="T17" fmla="*/ 716 h 882"/>
                    <a:gd name="T18" fmla="*/ 113 w 229"/>
                    <a:gd name="T19" fmla="*/ 726 h 882"/>
                    <a:gd name="T20" fmla="*/ 129 w 229"/>
                    <a:gd name="T21" fmla="*/ 723 h 882"/>
                    <a:gd name="T22" fmla="*/ 134 w 229"/>
                    <a:gd name="T23" fmla="*/ 707 h 882"/>
                    <a:gd name="T24" fmla="*/ 138 w 229"/>
                    <a:gd name="T25" fmla="*/ 676 h 882"/>
                    <a:gd name="T26" fmla="*/ 141 w 229"/>
                    <a:gd name="T27" fmla="*/ 626 h 882"/>
                    <a:gd name="T28" fmla="*/ 147 w 229"/>
                    <a:gd name="T29" fmla="*/ 510 h 882"/>
                    <a:gd name="T30" fmla="*/ 148 w 229"/>
                    <a:gd name="T31" fmla="*/ 284 h 882"/>
                    <a:gd name="T32" fmla="*/ 145 w 229"/>
                    <a:gd name="T33" fmla="*/ 225 h 882"/>
                    <a:gd name="T34" fmla="*/ 143 w 229"/>
                    <a:gd name="T35" fmla="*/ 175 h 882"/>
                    <a:gd name="T36" fmla="*/ 141 w 229"/>
                    <a:gd name="T37" fmla="*/ 133 h 882"/>
                    <a:gd name="T38" fmla="*/ 138 w 229"/>
                    <a:gd name="T39" fmla="*/ 94 h 882"/>
                    <a:gd name="T40" fmla="*/ 131 w 229"/>
                    <a:gd name="T41" fmla="*/ 48 h 882"/>
                    <a:gd name="T42" fmla="*/ 120 w 229"/>
                    <a:gd name="T43" fmla="*/ 23 h 882"/>
                    <a:gd name="T44" fmla="*/ 113 w 229"/>
                    <a:gd name="T45" fmla="*/ 9 h 882"/>
                    <a:gd name="T46" fmla="*/ 122 w 229"/>
                    <a:gd name="T47" fmla="*/ 1 h 882"/>
                    <a:gd name="T48" fmla="*/ 145 w 229"/>
                    <a:gd name="T49" fmla="*/ 4 h 882"/>
                    <a:gd name="T50" fmla="*/ 188 w 229"/>
                    <a:gd name="T51" fmla="*/ 20 h 882"/>
                    <a:gd name="T52" fmla="*/ 218 w 229"/>
                    <a:gd name="T53" fmla="*/ 36 h 882"/>
                    <a:gd name="T54" fmla="*/ 229 w 229"/>
                    <a:gd name="T55" fmla="*/ 51 h 882"/>
                    <a:gd name="T56" fmla="*/ 227 w 229"/>
                    <a:gd name="T57" fmla="*/ 65 h 882"/>
                    <a:gd name="T58" fmla="*/ 222 w 229"/>
                    <a:gd name="T59" fmla="*/ 76 h 882"/>
                    <a:gd name="T60" fmla="*/ 216 w 229"/>
                    <a:gd name="T61" fmla="*/ 100 h 882"/>
                    <a:gd name="T62" fmla="*/ 211 w 229"/>
                    <a:gd name="T63" fmla="*/ 131 h 882"/>
                    <a:gd name="T64" fmla="*/ 209 w 229"/>
                    <a:gd name="T65" fmla="*/ 166 h 882"/>
                    <a:gd name="T66" fmla="*/ 207 w 229"/>
                    <a:gd name="T67" fmla="*/ 220 h 882"/>
                    <a:gd name="T68" fmla="*/ 207 w 229"/>
                    <a:gd name="T69" fmla="*/ 294 h 882"/>
                    <a:gd name="T70" fmla="*/ 207 w 229"/>
                    <a:gd name="T71" fmla="*/ 388 h 882"/>
                    <a:gd name="T72" fmla="*/ 207 w 229"/>
                    <a:gd name="T73" fmla="*/ 479 h 882"/>
                    <a:gd name="T74" fmla="*/ 207 w 229"/>
                    <a:gd name="T75" fmla="*/ 552 h 882"/>
                    <a:gd name="T76" fmla="*/ 209 w 229"/>
                    <a:gd name="T77" fmla="*/ 608 h 882"/>
                    <a:gd name="T78" fmla="*/ 213 w 229"/>
                    <a:gd name="T79" fmla="*/ 660 h 882"/>
                    <a:gd name="T80" fmla="*/ 211 w 229"/>
                    <a:gd name="T81" fmla="*/ 730 h 882"/>
                    <a:gd name="T82" fmla="*/ 200 w 229"/>
                    <a:gd name="T83" fmla="*/ 792 h 882"/>
                    <a:gd name="T84" fmla="*/ 184 w 229"/>
                    <a:gd name="T85" fmla="*/ 838 h 882"/>
                    <a:gd name="T86" fmla="*/ 170 w 229"/>
                    <a:gd name="T87" fmla="*/ 860 h 882"/>
                    <a:gd name="T88" fmla="*/ 150 w 229"/>
                    <a:gd name="T89" fmla="*/ 878 h 882"/>
                    <a:gd name="T90" fmla="*/ 136 w 229"/>
                    <a:gd name="T91" fmla="*/ 882 h 882"/>
                    <a:gd name="T92" fmla="*/ 122 w 229"/>
                    <a:gd name="T93" fmla="*/ 873 h 882"/>
                    <a:gd name="T94" fmla="*/ 115 w 229"/>
                    <a:gd name="T95" fmla="*/ 848 h 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9" h="882">
                      <a:moveTo>
                        <a:pt x="115" y="848"/>
                      </a:moveTo>
                      <a:lnTo>
                        <a:pt x="113" y="837"/>
                      </a:lnTo>
                      <a:lnTo>
                        <a:pt x="109" y="828"/>
                      </a:lnTo>
                      <a:lnTo>
                        <a:pt x="102" y="817"/>
                      </a:lnTo>
                      <a:lnTo>
                        <a:pt x="95" y="806"/>
                      </a:lnTo>
                      <a:lnTo>
                        <a:pt x="88" y="793"/>
                      </a:lnTo>
                      <a:lnTo>
                        <a:pt x="77" y="781"/>
                      </a:lnTo>
                      <a:lnTo>
                        <a:pt x="65" y="768"/>
                      </a:lnTo>
                      <a:lnTo>
                        <a:pt x="52" y="756"/>
                      </a:lnTo>
                      <a:lnTo>
                        <a:pt x="45" y="749"/>
                      </a:lnTo>
                      <a:lnTo>
                        <a:pt x="40" y="745"/>
                      </a:lnTo>
                      <a:lnTo>
                        <a:pt x="32" y="738"/>
                      </a:lnTo>
                      <a:lnTo>
                        <a:pt x="27" y="734"/>
                      </a:lnTo>
                      <a:lnTo>
                        <a:pt x="24" y="729"/>
                      </a:lnTo>
                      <a:lnTo>
                        <a:pt x="18" y="724"/>
                      </a:lnTo>
                      <a:lnTo>
                        <a:pt x="15" y="721"/>
                      </a:lnTo>
                      <a:lnTo>
                        <a:pt x="11" y="716"/>
                      </a:lnTo>
                      <a:lnTo>
                        <a:pt x="7" y="713"/>
                      </a:lnTo>
                      <a:lnTo>
                        <a:pt x="6" y="710"/>
                      </a:lnTo>
                      <a:lnTo>
                        <a:pt x="4" y="707"/>
                      </a:lnTo>
                      <a:lnTo>
                        <a:pt x="2" y="704"/>
                      </a:lnTo>
                      <a:lnTo>
                        <a:pt x="2" y="702"/>
                      </a:lnTo>
                      <a:lnTo>
                        <a:pt x="0" y="701"/>
                      </a:lnTo>
                      <a:lnTo>
                        <a:pt x="0" y="699"/>
                      </a:lnTo>
                      <a:lnTo>
                        <a:pt x="2" y="698"/>
                      </a:lnTo>
                      <a:lnTo>
                        <a:pt x="4" y="696"/>
                      </a:lnTo>
                      <a:lnTo>
                        <a:pt x="7" y="696"/>
                      </a:lnTo>
                      <a:lnTo>
                        <a:pt x="11" y="696"/>
                      </a:lnTo>
                      <a:lnTo>
                        <a:pt x="18" y="698"/>
                      </a:lnTo>
                      <a:lnTo>
                        <a:pt x="25" y="699"/>
                      </a:lnTo>
                      <a:lnTo>
                        <a:pt x="36" y="702"/>
                      </a:lnTo>
                      <a:lnTo>
                        <a:pt x="41" y="704"/>
                      </a:lnTo>
                      <a:lnTo>
                        <a:pt x="47" y="707"/>
                      </a:lnTo>
                      <a:lnTo>
                        <a:pt x="54" y="709"/>
                      </a:lnTo>
                      <a:lnTo>
                        <a:pt x="61" y="712"/>
                      </a:lnTo>
                      <a:lnTo>
                        <a:pt x="73" y="716"/>
                      </a:lnTo>
                      <a:lnTo>
                        <a:pt x="86" y="720"/>
                      </a:lnTo>
                      <a:lnTo>
                        <a:pt x="95" y="723"/>
                      </a:lnTo>
                      <a:lnTo>
                        <a:pt x="106" y="724"/>
                      </a:lnTo>
                      <a:lnTo>
                        <a:pt x="113" y="726"/>
                      </a:lnTo>
                      <a:lnTo>
                        <a:pt x="118" y="726"/>
                      </a:lnTo>
                      <a:lnTo>
                        <a:pt x="123" y="726"/>
                      </a:lnTo>
                      <a:lnTo>
                        <a:pt x="127" y="724"/>
                      </a:lnTo>
                      <a:lnTo>
                        <a:pt x="129" y="723"/>
                      </a:lnTo>
                      <a:lnTo>
                        <a:pt x="131" y="721"/>
                      </a:lnTo>
                      <a:lnTo>
                        <a:pt x="132" y="718"/>
                      </a:lnTo>
                      <a:lnTo>
                        <a:pt x="132" y="713"/>
                      </a:lnTo>
                      <a:lnTo>
                        <a:pt x="134" y="707"/>
                      </a:lnTo>
                      <a:lnTo>
                        <a:pt x="136" y="701"/>
                      </a:lnTo>
                      <a:lnTo>
                        <a:pt x="136" y="693"/>
                      </a:lnTo>
                      <a:lnTo>
                        <a:pt x="138" y="685"/>
                      </a:lnTo>
                      <a:lnTo>
                        <a:pt x="138" y="676"/>
                      </a:lnTo>
                      <a:lnTo>
                        <a:pt x="140" y="665"/>
                      </a:lnTo>
                      <a:lnTo>
                        <a:pt x="140" y="652"/>
                      </a:lnTo>
                      <a:lnTo>
                        <a:pt x="141" y="640"/>
                      </a:lnTo>
                      <a:lnTo>
                        <a:pt x="141" y="626"/>
                      </a:lnTo>
                      <a:lnTo>
                        <a:pt x="143" y="612"/>
                      </a:lnTo>
                      <a:lnTo>
                        <a:pt x="143" y="596"/>
                      </a:lnTo>
                      <a:lnTo>
                        <a:pt x="145" y="579"/>
                      </a:lnTo>
                      <a:lnTo>
                        <a:pt x="147" y="510"/>
                      </a:lnTo>
                      <a:lnTo>
                        <a:pt x="148" y="441"/>
                      </a:lnTo>
                      <a:lnTo>
                        <a:pt x="148" y="371"/>
                      </a:lnTo>
                      <a:lnTo>
                        <a:pt x="148" y="302"/>
                      </a:lnTo>
                      <a:lnTo>
                        <a:pt x="148" y="284"/>
                      </a:lnTo>
                      <a:lnTo>
                        <a:pt x="147" y="269"/>
                      </a:lnTo>
                      <a:lnTo>
                        <a:pt x="147" y="255"/>
                      </a:lnTo>
                      <a:lnTo>
                        <a:pt x="147" y="239"/>
                      </a:lnTo>
                      <a:lnTo>
                        <a:pt x="145" y="225"/>
                      </a:lnTo>
                      <a:lnTo>
                        <a:pt x="145" y="212"/>
                      </a:lnTo>
                      <a:lnTo>
                        <a:pt x="145" y="198"/>
                      </a:lnTo>
                      <a:lnTo>
                        <a:pt x="145" y="186"/>
                      </a:lnTo>
                      <a:lnTo>
                        <a:pt x="143" y="175"/>
                      </a:lnTo>
                      <a:lnTo>
                        <a:pt x="143" y="162"/>
                      </a:lnTo>
                      <a:lnTo>
                        <a:pt x="143" y="153"/>
                      </a:lnTo>
                      <a:lnTo>
                        <a:pt x="143" y="142"/>
                      </a:lnTo>
                      <a:lnTo>
                        <a:pt x="141" y="133"/>
                      </a:lnTo>
                      <a:lnTo>
                        <a:pt x="141" y="123"/>
                      </a:lnTo>
                      <a:lnTo>
                        <a:pt x="141" y="115"/>
                      </a:lnTo>
                      <a:lnTo>
                        <a:pt x="140" y="108"/>
                      </a:lnTo>
                      <a:lnTo>
                        <a:pt x="138" y="94"/>
                      </a:lnTo>
                      <a:lnTo>
                        <a:pt x="136" y="81"/>
                      </a:lnTo>
                      <a:lnTo>
                        <a:pt x="136" y="68"/>
                      </a:lnTo>
                      <a:lnTo>
                        <a:pt x="132" y="58"/>
                      </a:lnTo>
                      <a:lnTo>
                        <a:pt x="131" y="48"/>
                      </a:lnTo>
                      <a:lnTo>
                        <a:pt x="129" y="40"/>
                      </a:lnTo>
                      <a:lnTo>
                        <a:pt x="127" y="34"/>
                      </a:lnTo>
                      <a:lnTo>
                        <a:pt x="123" y="28"/>
                      </a:lnTo>
                      <a:lnTo>
                        <a:pt x="120" y="23"/>
                      </a:lnTo>
                      <a:lnTo>
                        <a:pt x="116" y="18"/>
                      </a:lnTo>
                      <a:lnTo>
                        <a:pt x="115" y="15"/>
                      </a:lnTo>
                      <a:lnTo>
                        <a:pt x="113" y="12"/>
                      </a:lnTo>
                      <a:lnTo>
                        <a:pt x="113" y="9"/>
                      </a:lnTo>
                      <a:lnTo>
                        <a:pt x="115" y="6"/>
                      </a:lnTo>
                      <a:lnTo>
                        <a:pt x="116" y="4"/>
                      </a:lnTo>
                      <a:lnTo>
                        <a:pt x="120" y="1"/>
                      </a:lnTo>
                      <a:lnTo>
                        <a:pt x="122" y="1"/>
                      </a:lnTo>
                      <a:lnTo>
                        <a:pt x="125" y="0"/>
                      </a:lnTo>
                      <a:lnTo>
                        <a:pt x="131" y="1"/>
                      </a:lnTo>
                      <a:lnTo>
                        <a:pt x="138" y="1"/>
                      </a:lnTo>
                      <a:lnTo>
                        <a:pt x="145" y="4"/>
                      </a:lnTo>
                      <a:lnTo>
                        <a:pt x="156" y="6"/>
                      </a:lnTo>
                      <a:lnTo>
                        <a:pt x="166" y="11"/>
                      </a:lnTo>
                      <a:lnTo>
                        <a:pt x="177" y="15"/>
                      </a:lnTo>
                      <a:lnTo>
                        <a:pt x="188" y="20"/>
                      </a:lnTo>
                      <a:lnTo>
                        <a:pt x="197" y="25"/>
                      </a:lnTo>
                      <a:lnTo>
                        <a:pt x="206" y="28"/>
                      </a:lnTo>
                      <a:lnTo>
                        <a:pt x="213" y="32"/>
                      </a:lnTo>
                      <a:lnTo>
                        <a:pt x="218" y="36"/>
                      </a:lnTo>
                      <a:lnTo>
                        <a:pt x="223" y="39"/>
                      </a:lnTo>
                      <a:lnTo>
                        <a:pt x="227" y="42"/>
                      </a:lnTo>
                      <a:lnTo>
                        <a:pt x="229" y="45"/>
                      </a:lnTo>
                      <a:lnTo>
                        <a:pt x="229" y="51"/>
                      </a:lnTo>
                      <a:lnTo>
                        <a:pt x="229" y="54"/>
                      </a:lnTo>
                      <a:lnTo>
                        <a:pt x="229" y="59"/>
                      </a:lnTo>
                      <a:lnTo>
                        <a:pt x="227" y="62"/>
                      </a:lnTo>
                      <a:lnTo>
                        <a:pt x="227" y="65"/>
                      </a:lnTo>
                      <a:lnTo>
                        <a:pt x="227" y="68"/>
                      </a:lnTo>
                      <a:lnTo>
                        <a:pt x="225" y="70"/>
                      </a:lnTo>
                      <a:lnTo>
                        <a:pt x="223" y="72"/>
                      </a:lnTo>
                      <a:lnTo>
                        <a:pt x="222" y="76"/>
                      </a:lnTo>
                      <a:lnTo>
                        <a:pt x="222" y="81"/>
                      </a:lnTo>
                      <a:lnTo>
                        <a:pt x="220" y="86"/>
                      </a:lnTo>
                      <a:lnTo>
                        <a:pt x="218" y="92"/>
                      </a:lnTo>
                      <a:lnTo>
                        <a:pt x="216" y="100"/>
                      </a:lnTo>
                      <a:lnTo>
                        <a:pt x="215" y="108"/>
                      </a:lnTo>
                      <a:lnTo>
                        <a:pt x="213" y="115"/>
                      </a:lnTo>
                      <a:lnTo>
                        <a:pt x="211" y="125"/>
                      </a:lnTo>
                      <a:lnTo>
                        <a:pt x="211" y="131"/>
                      </a:lnTo>
                      <a:lnTo>
                        <a:pt x="211" y="137"/>
                      </a:lnTo>
                      <a:lnTo>
                        <a:pt x="209" y="145"/>
                      </a:lnTo>
                      <a:lnTo>
                        <a:pt x="209" y="155"/>
                      </a:lnTo>
                      <a:lnTo>
                        <a:pt x="209" y="166"/>
                      </a:lnTo>
                      <a:lnTo>
                        <a:pt x="209" y="176"/>
                      </a:lnTo>
                      <a:lnTo>
                        <a:pt x="207" y="191"/>
                      </a:lnTo>
                      <a:lnTo>
                        <a:pt x="207" y="205"/>
                      </a:lnTo>
                      <a:lnTo>
                        <a:pt x="207" y="220"/>
                      </a:lnTo>
                      <a:lnTo>
                        <a:pt x="207" y="236"/>
                      </a:lnTo>
                      <a:lnTo>
                        <a:pt x="207" y="255"/>
                      </a:lnTo>
                      <a:lnTo>
                        <a:pt x="207" y="273"/>
                      </a:lnTo>
                      <a:lnTo>
                        <a:pt x="207" y="294"/>
                      </a:lnTo>
                      <a:lnTo>
                        <a:pt x="207" y="316"/>
                      </a:lnTo>
                      <a:lnTo>
                        <a:pt x="207" y="339"/>
                      </a:lnTo>
                      <a:lnTo>
                        <a:pt x="207" y="363"/>
                      </a:lnTo>
                      <a:lnTo>
                        <a:pt x="207" y="388"/>
                      </a:lnTo>
                      <a:lnTo>
                        <a:pt x="207" y="413"/>
                      </a:lnTo>
                      <a:lnTo>
                        <a:pt x="207" y="435"/>
                      </a:lnTo>
                      <a:lnTo>
                        <a:pt x="207" y="457"/>
                      </a:lnTo>
                      <a:lnTo>
                        <a:pt x="207" y="479"/>
                      </a:lnTo>
                      <a:lnTo>
                        <a:pt x="207" y="499"/>
                      </a:lnTo>
                      <a:lnTo>
                        <a:pt x="207" y="518"/>
                      </a:lnTo>
                      <a:lnTo>
                        <a:pt x="207" y="535"/>
                      </a:lnTo>
                      <a:lnTo>
                        <a:pt x="207" y="552"/>
                      </a:lnTo>
                      <a:lnTo>
                        <a:pt x="209" y="568"/>
                      </a:lnTo>
                      <a:lnTo>
                        <a:pt x="209" y="582"/>
                      </a:lnTo>
                      <a:lnTo>
                        <a:pt x="209" y="596"/>
                      </a:lnTo>
                      <a:lnTo>
                        <a:pt x="209" y="608"/>
                      </a:lnTo>
                      <a:lnTo>
                        <a:pt x="211" y="621"/>
                      </a:lnTo>
                      <a:lnTo>
                        <a:pt x="211" y="630"/>
                      </a:lnTo>
                      <a:lnTo>
                        <a:pt x="211" y="641"/>
                      </a:lnTo>
                      <a:lnTo>
                        <a:pt x="213" y="660"/>
                      </a:lnTo>
                      <a:lnTo>
                        <a:pt x="213" y="679"/>
                      </a:lnTo>
                      <a:lnTo>
                        <a:pt x="213" y="696"/>
                      </a:lnTo>
                      <a:lnTo>
                        <a:pt x="213" y="713"/>
                      </a:lnTo>
                      <a:lnTo>
                        <a:pt x="211" y="730"/>
                      </a:lnTo>
                      <a:lnTo>
                        <a:pt x="209" y="746"/>
                      </a:lnTo>
                      <a:lnTo>
                        <a:pt x="206" y="762"/>
                      </a:lnTo>
                      <a:lnTo>
                        <a:pt x="204" y="777"/>
                      </a:lnTo>
                      <a:lnTo>
                        <a:pt x="200" y="792"/>
                      </a:lnTo>
                      <a:lnTo>
                        <a:pt x="197" y="806"/>
                      </a:lnTo>
                      <a:lnTo>
                        <a:pt x="191" y="818"/>
                      </a:lnTo>
                      <a:lnTo>
                        <a:pt x="188" y="829"/>
                      </a:lnTo>
                      <a:lnTo>
                        <a:pt x="184" y="838"/>
                      </a:lnTo>
                      <a:lnTo>
                        <a:pt x="179" y="848"/>
                      </a:lnTo>
                      <a:lnTo>
                        <a:pt x="173" y="856"/>
                      </a:lnTo>
                      <a:lnTo>
                        <a:pt x="172" y="859"/>
                      </a:lnTo>
                      <a:lnTo>
                        <a:pt x="170" y="860"/>
                      </a:lnTo>
                      <a:lnTo>
                        <a:pt x="165" y="865"/>
                      </a:lnTo>
                      <a:lnTo>
                        <a:pt x="161" y="870"/>
                      </a:lnTo>
                      <a:lnTo>
                        <a:pt x="156" y="874"/>
                      </a:lnTo>
                      <a:lnTo>
                        <a:pt x="150" y="878"/>
                      </a:lnTo>
                      <a:lnTo>
                        <a:pt x="147" y="879"/>
                      </a:lnTo>
                      <a:lnTo>
                        <a:pt x="143" y="881"/>
                      </a:lnTo>
                      <a:lnTo>
                        <a:pt x="140" y="882"/>
                      </a:lnTo>
                      <a:lnTo>
                        <a:pt x="136" y="882"/>
                      </a:lnTo>
                      <a:lnTo>
                        <a:pt x="131" y="882"/>
                      </a:lnTo>
                      <a:lnTo>
                        <a:pt x="127" y="881"/>
                      </a:lnTo>
                      <a:lnTo>
                        <a:pt x="125" y="878"/>
                      </a:lnTo>
                      <a:lnTo>
                        <a:pt x="122" y="873"/>
                      </a:lnTo>
                      <a:lnTo>
                        <a:pt x="120" y="868"/>
                      </a:lnTo>
                      <a:lnTo>
                        <a:pt x="118" y="862"/>
                      </a:lnTo>
                      <a:lnTo>
                        <a:pt x="116" y="856"/>
                      </a:lnTo>
                      <a:lnTo>
                        <a:pt x="115" y="848"/>
                      </a:lnTo>
                      <a:lnTo>
                        <a:pt x="115" y="8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51"/>
                <p:cNvSpPr/>
                <p:nvPr/>
              </p:nvSpPr>
              <p:spPr bwMode="auto">
                <a:xfrm>
                  <a:off x="1846263" y="1528763"/>
                  <a:ext cx="117475" cy="236537"/>
                </a:xfrm>
                <a:custGeom>
                  <a:avLst/>
                  <a:gdLst>
                    <a:gd name="T0" fmla="*/ 71 w 148"/>
                    <a:gd name="T1" fmla="*/ 264 h 297"/>
                    <a:gd name="T2" fmla="*/ 55 w 148"/>
                    <a:gd name="T3" fmla="*/ 281 h 297"/>
                    <a:gd name="T4" fmla="*/ 50 w 148"/>
                    <a:gd name="T5" fmla="*/ 287 h 297"/>
                    <a:gd name="T6" fmla="*/ 42 w 148"/>
                    <a:gd name="T7" fmla="*/ 294 h 297"/>
                    <a:gd name="T8" fmla="*/ 39 w 148"/>
                    <a:gd name="T9" fmla="*/ 297 h 297"/>
                    <a:gd name="T10" fmla="*/ 35 w 148"/>
                    <a:gd name="T11" fmla="*/ 297 h 297"/>
                    <a:gd name="T12" fmla="*/ 33 w 148"/>
                    <a:gd name="T13" fmla="*/ 297 h 297"/>
                    <a:gd name="T14" fmla="*/ 26 w 148"/>
                    <a:gd name="T15" fmla="*/ 294 h 297"/>
                    <a:gd name="T16" fmla="*/ 21 w 148"/>
                    <a:gd name="T17" fmla="*/ 287 h 297"/>
                    <a:gd name="T18" fmla="*/ 16 w 148"/>
                    <a:gd name="T19" fmla="*/ 275 h 297"/>
                    <a:gd name="T20" fmla="*/ 12 w 148"/>
                    <a:gd name="T21" fmla="*/ 258 h 297"/>
                    <a:gd name="T22" fmla="*/ 7 w 148"/>
                    <a:gd name="T23" fmla="*/ 239 h 297"/>
                    <a:gd name="T24" fmla="*/ 3 w 148"/>
                    <a:gd name="T25" fmla="*/ 225 h 297"/>
                    <a:gd name="T26" fmla="*/ 1 w 148"/>
                    <a:gd name="T27" fmla="*/ 214 h 297"/>
                    <a:gd name="T28" fmla="*/ 0 w 148"/>
                    <a:gd name="T29" fmla="*/ 209 h 297"/>
                    <a:gd name="T30" fmla="*/ 1 w 148"/>
                    <a:gd name="T31" fmla="*/ 203 h 297"/>
                    <a:gd name="T32" fmla="*/ 8 w 148"/>
                    <a:gd name="T33" fmla="*/ 194 h 297"/>
                    <a:gd name="T34" fmla="*/ 19 w 148"/>
                    <a:gd name="T35" fmla="*/ 178 h 297"/>
                    <a:gd name="T36" fmla="*/ 33 w 148"/>
                    <a:gd name="T37" fmla="*/ 161 h 297"/>
                    <a:gd name="T38" fmla="*/ 48 w 148"/>
                    <a:gd name="T39" fmla="*/ 142 h 297"/>
                    <a:gd name="T40" fmla="*/ 62 w 148"/>
                    <a:gd name="T41" fmla="*/ 118 h 297"/>
                    <a:gd name="T42" fmla="*/ 75 w 148"/>
                    <a:gd name="T43" fmla="*/ 92 h 297"/>
                    <a:gd name="T44" fmla="*/ 83 w 148"/>
                    <a:gd name="T45" fmla="*/ 64 h 297"/>
                    <a:gd name="T46" fmla="*/ 89 w 148"/>
                    <a:gd name="T47" fmla="*/ 50 h 297"/>
                    <a:gd name="T48" fmla="*/ 92 w 148"/>
                    <a:gd name="T49" fmla="*/ 37 h 297"/>
                    <a:gd name="T50" fmla="*/ 96 w 148"/>
                    <a:gd name="T51" fmla="*/ 28 h 297"/>
                    <a:gd name="T52" fmla="*/ 99 w 148"/>
                    <a:gd name="T53" fmla="*/ 20 h 297"/>
                    <a:gd name="T54" fmla="*/ 103 w 148"/>
                    <a:gd name="T55" fmla="*/ 12 h 297"/>
                    <a:gd name="T56" fmla="*/ 107 w 148"/>
                    <a:gd name="T57" fmla="*/ 4 h 297"/>
                    <a:gd name="T58" fmla="*/ 110 w 148"/>
                    <a:gd name="T59" fmla="*/ 0 h 297"/>
                    <a:gd name="T60" fmla="*/ 114 w 148"/>
                    <a:gd name="T61" fmla="*/ 0 h 297"/>
                    <a:gd name="T62" fmla="*/ 117 w 148"/>
                    <a:gd name="T63" fmla="*/ 4 h 297"/>
                    <a:gd name="T64" fmla="*/ 123 w 148"/>
                    <a:gd name="T65" fmla="*/ 10 h 297"/>
                    <a:gd name="T66" fmla="*/ 132 w 148"/>
                    <a:gd name="T67" fmla="*/ 25 h 297"/>
                    <a:gd name="T68" fmla="*/ 139 w 148"/>
                    <a:gd name="T69" fmla="*/ 36 h 297"/>
                    <a:gd name="T70" fmla="*/ 142 w 148"/>
                    <a:gd name="T71" fmla="*/ 48 h 297"/>
                    <a:gd name="T72" fmla="*/ 148 w 148"/>
                    <a:gd name="T73" fmla="*/ 64 h 297"/>
                    <a:gd name="T74" fmla="*/ 148 w 148"/>
                    <a:gd name="T75" fmla="*/ 81 h 297"/>
                    <a:gd name="T76" fmla="*/ 146 w 148"/>
                    <a:gd name="T77" fmla="*/ 100 h 297"/>
                    <a:gd name="T78" fmla="*/ 142 w 148"/>
                    <a:gd name="T79" fmla="*/ 122 h 297"/>
                    <a:gd name="T80" fmla="*/ 133 w 148"/>
                    <a:gd name="T81" fmla="*/ 147 h 297"/>
                    <a:gd name="T82" fmla="*/ 124 w 148"/>
                    <a:gd name="T83" fmla="*/ 173 h 297"/>
                    <a:gd name="T84" fmla="*/ 112 w 148"/>
                    <a:gd name="T85" fmla="*/ 200 h 297"/>
                    <a:gd name="T86" fmla="*/ 98 w 148"/>
                    <a:gd name="T87" fmla="*/ 226 h 297"/>
                    <a:gd name="T88" fmla="*/ 80 w 148"/>
                    <a:gd name="T89" fmla="*/ 253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48" h="297">
                      <a:moveTo>
                        <a:pt x="80" y="253"/>
                      </a:moveTo>
                      <a:lnTo>
                        <a:pt x="71" y="264"/>
                      </a:lnTo>
                      <a:lnTo>
                        <a:pt x="62" y="273"/>
                      </a:lnTo>
                      <a:lnTo>
                        <a:pt x="55" y="281"/>
                      </a:lnTo>
                      <a:lnTo>
                        <a:pt x="51" y="284"/>
                      </a:lnTo>
                      <a:lnTo>
                        <a:pt x="50" y="287"/>
                      </a:lnTo>
                      <a:lnTo>
                        <a:pt x="46" y="291"/>
                      </a:lnTo>
                      <a:lnTo>
                        <a:pt x="42" y="294"/>
                      </a:lnTo>
                      <a:lnTo>
                        <a:pt x="41" y="295"/>
                      </a:lnTo>
                      <a:lnTo>
                        <a:pt x="39" y="297"/>
                      </a:lnTo>
                      <a:lnTo>
                        <a:pt x="37" y="297"/>
                      </a:lnTo>
                      <a:lnTo>
                        <a:pt x="35" y="297"/>
                      </a:lnTo>
                      <a:lnTo>
                        <a:pt x="33" y="297"/>
                      </a:lnTo>
                      <a:lnTo>
                        <a:pt x="33" y="297"/>
                      </a:lnTo>
                      <a:lnTo>
                        <a:pt x="30" y="297"/>
                      </a:lnTo>
                      <a:lnTo>
                        <a:pt x="26" y="294"/>
                      </a:lnTo>
                      <a:lnTo>
                        <a:pt x="25" y="291"/>
                      </a:lnTo>
                      <a:lnTo>
                        <a:pt x="21" y="287"/>
                      </a:lnTo>
                      <a:lnTo>
                        <a:pt x="19" y="281"/>
                      </a:lnTo>
                      <a:lnTo>
                        <a:pt x="16" y="275"/>
                      </a:lnTo>
                      <a:lnTo>
                        <a:pt x="14" y="267"/>
                      </a:lnTo>
                      <a:lnTo>
                        <a:pt x="12" y="258"/>
                      </a:lnTo>
                      <a:lnTo>
                        <a:pt x="10" y="248"/>
                      </a:lnTo>
                      <a:lnTo>
                        <a:pt x="7" y="239"/>
                      </a:lnTo>
                      <a:lnTo>
                        <a:pt x="5" y="231"/>
                      </a:lnTo>
                      <a:lnTo>
                        <a:pt x="3" y="225"/>
                      </a:lnTo>
                      <a:lnTo>
                        <a:pt x="1" y="219"/>
                      </a:lnTo>
                      <a:lnTo>
                        <a:pt x="1" y="214"/>
                      </a:lnTo>
                      <a:lnTo>
                        <a:pt x="0" y="211"/>
                      </a:lnTo>
                      <a:lnTo>
                        <a:pt x="0" y="209"/>
                      </a:lnTo>
                      <a:lnTo>
                        <a:pt x="0" y="206"/>
                      </a:lnTo>
                      <a:lnTo>
                        <a:pt x="1" y="203"/>
                      </a:lnTo>
                      <a:lnTo>
                        <a:pt x="5" y="198"/>
                      </a:lnTo>
                      <a:lnTo>
                        <a:pt x="8" y="194"/>
                      </a:lnTo>
                      <a:lnTo>
                        <a:pt x="14" y="186"/>
                      </a:lnTo>
                      <a:lnTo>
                        <a:pt x="19" y="178"/>
                      </a:lnTo>
                      <a:lnTo>
                        <a:pt x="26" y="170"/>
                      </a:lnTo>
                      <a:lnTo>
                        <a:pt x="33" y="161"/>
                      </a:lnTo>
                      <a:lnTo>
                        <a:pt x="41" y="151"/>
                      </a:lnTo>
                      <a:lnTo>
                        <a:pt x="48" y="142"/>
                      </a:lnTo>
                      <a:lnTo>
                        <a:pt x="55" y="131"/>
                      </a:lnTo>
                      <a:lnTo>
                        <a:pt x="62" y="118"/>
                      </a:lnTo>
                      <a:lnTo>
                        <a:pt x="67" y="106"/>
                      </a:lnTo>
                      <a:lnTo>
                        <a:pt x="75" y="92"/>
                      </a:lnTo>
                      <a:lnTo>
                        <a:pt x="78" y="78"/>
                      </a:lnTo>
                      <a:lnTo>
                        <a:pt x="83" y="64"/>
                      </a:lnTo>
                      <a:lnTo>
                        <a:pt x="87" y="56"/>
                      </a:lnTo>
                      <a:lnTo>
                        <a:pt x="89" y="50"/>
                      </a:lnTo>
                      <a:lnTo>
                        <a:pt x="91" y="43"/>
                      </a:lnTo>
                      <a:lnTo>
                        <a:pt x="92" y="37"/>
                      </a:lnTo>
                      <a:lnTo>
                        <a:pt x="94" y="32"/>
                      </a:lnTo>
                      <a:lnTo>
                        <a:pt x="96" y="28"/>
                      </a:lnTo>
                      <a:lnTo>
                        <a:pt x="98" y="23"/>
                      </a:lnTo>
                      <a:lnTo>
                        <a:pt x="99" y="20"/>
                      </a:lnTo>
                      <a:lnTo>
                        <a:pt x="101" y="15"/>
                      </a:lnTo>
                      <a:lnTo>
                        <a:pt x="103" y="12"/>
                      </a:lnTo>
                      <a:lnTo>
                        <a:pt x="105" y="7"/>
                      </a:lnTo>
                      <a:lnTo>
                        <a:pt x="107" y="4"/>
                      </a:lnTo>
                      <a:lnTo>
                        <a:pt x="108" y="1"/>
                      </a:lnTo>
                      <a:lnTo>
                        <a:pt x="110" y="0"/>
                      </a:lnTo>
                      <a:lnTo>
                        <a:pt x="112" y="0"/>
                      </a:lnTo>
                      <a:lnTo>
                        <a:pt x="114" y="0"/>
                      </a:lnTo>
                      <a:lnTo>
                        <a:pt x="116" y="1"/>
                      </a:lnTo>
                      <a:lnTo>
                        <a:pt x="117" y="4"/>
                      </a:lnTo>
                      <a:lnTo>
                        <a:pt x="121" y="6"/>
                      </a:lnTo>
                      <a:lnTo>
                        <a:pt x="123" y="10"/>
                      </a:lnTo>
                      <a:lnTo>
                        <a:pt x="126" y="15"/>
                      </a:lnTo>
                      <a:lnTo>
                        <a:pt x="132" y="25"/>
                      </a:lnTo>
                      <a:lnTo>
                        <a:pt x="135" y="31"/>
                      </a:lnTo>
                      <a:lnTo>
                        <a:pt x="139" y="36"/>
                      </a:lnTo>
                      <a:lnTo>
                        <a:pt x="141" y="42"/>
                      </a:lnTo>
                      <a:lnTo>
                        <a:pt x="142" y="48"/>
                      </a:lnTo>
                      <a:lnTo>
                        <a:pt x="146" y="56"/>
                      </a:lnTo>
                      <a:lnTo>
                        <a:pt x="148" y="64"/>
                      </a:lnTo>
                      <a:lnTo>
                        <a:pt x="148" y="72"/>
                      </a:lnTo>
                      <a:lnTo>
                        <a:pt x="148" y="81"/>
                      </a:lnTo>
                      <a:lnTo>
                        <a:pt x="148" y="90"/>
                      </a:lnTo>
                      <a:lnTo>
                        <a:pt x="146" y="100"/>
                      </a:lnTo>
                      <a:lnTo>
                        <a:pt x="144" y="111"/>
                      </a:lnTo>
                      <a:lnTo>
                        <a:pt x="142" y="122"/>
                      </a:lnTo>
                      <a:lnTo>
                        <a:pt x="139" y="134"/>
                      </a:lnTo>
                      <a:lnTo>
                        <a:pt x="133" y="147"/>
                      </a:lnTo>
                      <a:lnTo>
                        <a:pt x="130" y="161"/>
                      </a:lnTo>
                      <a:lnTo>
                        <a:pt x="124" y="173"/>
                      </a:lnTo>
                      <a:lnTo>
                        <a:pt x="117" y="187"/>
                      </a:lnTo>
                      <a:lnTo>
                        <a:pt x="112" y="200"/>
                      </a:lnTo>
                      <a:lnTo>
                        <a:pt x="105" y="212"/>
                      </a:lnTo>
                      <a:lnTo>
                        <a:pt x="98" y="226"/>
                      </a:lnTo>
                      <a:lnTo>
                        <a:pt x="89" y="239"/>
                      </a:lnTo>
                      <a:lnTo>
                        <a:pt x="80" y="253"/>
                      </a:lnTo>
                      <a:lnTo>
                        <a:pt x="80" y="25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6" name="组合 55"/>
            <p:cNvGrpSpPr/>
            <p:nvPr/>
          </p:nvGrpSpPr>
          <p:grpSpPr>
            <a:xfrm>
              <a:off x="3115597" y="4160261"/>
              <a:ext cx="507365" cy="509905"/>
              <a:chOff x="2171092" y="3538224"/>
              <a:chExt cx="507365" cy="509905"/>
            </a:xfrm>
          </p:grpSpPr>
          <p:pic>
            <p:nvPicPr>
              <p:cNvPr id="60" name="图片 59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71092" y="3538224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1" name="组合 60"/>
              <p:cNvGrpSpPr/>
              <p:nvPr/>
            </p:nvGrpSpPr>
            <p:grpSpPr>
              <a:xfrm>
                <a:off x="2293453" y="3651235"/>
                <a:ext cx="143550" cy="283882"/>
                <a:chOff x="1846263" y="1263650"/>
                <a:chExt cx="354013" cy="700087"/>
              </a:xfrm>
              <a:solidFill>
                <a:srgbClr val="FF0000"/>
              </a:solidFill>
            </p:grpSpPr>
            <p:sp>
              <p:nvSpPr>
                <p:cNvPr id="62" name="Freeform 50"/>
                <p:cNvSpPr/>
                <p:nvPr/>
              </p:nvSpPr>
              <p:spPr bwMode="auto">
                <a:xfrm>
                  <a:off x="2019301" y="1263650"/>
                  <a:ext cx="180975" cy="700087"/>
                </a:xfrm>
                <a:custGeom>
                  <a:avLst/>
                  <a:gdLst>
                    <a:gd name="T0" fmla="*/ 102 w 229"/>
                    <a:gd name="T1" fmla="*/ 817 h 882"/>
                    <a:gd name="T2" fmla="*/ 65 w 229"/>
                    <a:gd name="T3" fmla="*/ 768 h 882"/>
                    <a:gd name="T4" fmla="*/ 32 w 229"/>
                    <a:gd name="T5" fmla="*/ 738 h 882"/>
                    <a:gd name="T6" fmla="*/ 15 w 229"/>
                    <a:gd name="T7" fmla="*/ 721 h 882"/>
                    <a:gd name="T8" fmla="*/ 4 w 229"/>
                    <a:gd name="T9" fmla="*/ 707 h 882"/>
                    <a:gd name="T10" fmla="*/ 0 w 229"/>
                    <a:gd name="T11" fmla="*/ 699 h 882"/>
                    <a:gd name="T12" fmla="*/ 11 w 229"/>
                    <a:gd name="T13" fmla="*/ 696 h 882"/>
                    <a:gd name="T14" fmla="*/ 41 w 229"/>
                    <a:gd name="T15" fmla="*/ 704 h 882"/>
                    <a:gd name="T16" fmla="*/ 73 w 229"/>
                    <a:gd name="T17" fmla="*/ 716 h 882"/>
                    <a:gd name="T18" fmla="*/ 113 w 229"/>
                    <a:gd name="T19" fmla="*/ 726 h 882"/>
                    <a:gd name="T20" fmla="*/ 129 w 229"/>
                    <a:gd name="T21" fmla="*/ 723 h 882"/>
                    <a:gd name="T22" fmla="*/ 134 w 229"/>
                    <a:gd name="T23" fmla="*/ 707 h 882"/>
                    <a:gd name="T24" fmla="*/ 138 w 229"/>
                    <a:gd name="T25" fmla="*/ 676 h 882"/>
                    <a:gd name="T26" fmla="*/ 141 w 229"/>
                    <a:gd name="T27" fmla="*/ 626 h 882"/>
                    <a:gd name="T28" fmla="*/ 147 w 229"/>
                    <a:gd name="T29" fmla="*/ 510 h 882"/>
                    <a:gd name="T30" fmla="*/ 148 w 229"/>
                    <a:gd name="T31" fmla="*/ 284 h 882"/>
                    <a:gd name="T32" fmla="*/ 145 w 229"/>
                    <a:gd name="T33" fmla="*/ 225 h 882"/>
                    <a:gd name="T34" fmla="*/ 143 w 229"/>
                    <a:gd name="T35" fmla="*/ 175 h 882"/>
                    <a:gd name="T36" fmla="*/ 141 w 229"/>
                    <a:gd name="T37" fmla="*/ 133 h 882"/>
                    <a:gd name="T38" fmla="*/ 138 w 229"/>
                    <a:gd name="T39" fmla="*/ 94 h 882"/>
                    <a:gd name="T40" fmla="*/ 131 w 229"/>
                    <a:gd name="T41" fmla="*/ 48 h 882"/>
                    <a:gd name="T42" fmla="*/ 120 w 229"/>
                    <a:gd name="T43" fmla="*/ 23 h 882"/>
                    <a:gd name="T44" fmla="*/ 113 w 229"/>
                    <a:gd name="T45" fmla="*/ 9 h 882"/>
                    <a:gd name="T46" fmla="*/ 122 w 229"/>
                    <a:gd name="T47" fmla="*/ 1 h 882"/>
                    <a:gd name="T48" fmla="*/ 145 w 229"/>
                    <a:gd name="T49" fmla="*/ 4 h 882"/>
                    <a:gd name="T50" fmla="*/ 188 w 229"/>
                    <a:gd name="T51" fmla="*/ 20 h 882"/>
                    <a:gd name="T52" fmla="*/ 218 w 229"/>
                    <a:gd name="T53" fmla="*/ 36 h 882"/>
                    <a:gd name="T54" fmla="*/ 229 w 229"/>
                    <a:gd name="T55" fmla="*/ 51 h 882"/>
                    <a:gd name="T56" fmla="*/ 227 w 229"/>
                    <a:gd name="T57" fmla="*/ 65 h 882"/>
                    <a:gd name="T58" fmla="*/ 222 w 229"/>
                    <a:gd name="T59" fmla="*/ 76 h 882"/>
                    <a:gd name="T60" fmla="*/ 216 w 229"/>
                    <a:gd name="T61" fmla="*/ 100 h 882"/>
                    <a:gd name="T62" fmla="*/ 211 w 229"/>
                    <a:gd name="T63" fmla="*/ 131 h 882"/>
                    <a:gd name="T64" fmla="*/ 209 w 229"/>
                    <a:gd name="T65" fmla="*/ 166 h 882"/>
                    <a:gd name="T66" fmla="*/ 207 w 229"/>
                    <a:gd name="T67" fmla="*/ 220 h 882"/>
                    <a:gd name="T68" fmla="*/ 207 w 229"/>
                    <a:gd name="T69" fmla="*/ 294 h 882"/>
                    <a:gd name="T70" fmla="*/ 207 w 229"/>
                    <a:gd name="T71" fmla="*/ 388 h 882"/>
                    <a:gd name="T72" fmla="*/ 207 w 229"/>
                    <a:gd name="T73" fmla="*/ 479 h 882"/>
                    <a:gd name="T74" fmla="*/ 207 w 229"/>
                    <a:gd name="T75" fmla="*/ 552 h 882"/>
                    <a:gd name="T76" fmla="*/ 209 w 229"/>
                    <a:gd name="T77" fmla="*/ 608 h 882"/>
                    <a:gd name="T78" fmla="*/ 213 w 229"/>
                    <a:gd name="T79" fmla="*/ 660 h 882"/>
                    <a:gd name="T80" fmla="*/ 211 w 229"/>
                    <a:gd name="T81" fmla="*/ 730 h 882"/>
                    <a:gd name="T82" fmla="*/ 200 w 229"/>
                    <a:gd name="T83" fmla="*/ 792 h 882"/>
                    <a:gd name="T84" fmla="*/ 184 w 229"/>
                    <a:gd name="T85" fmla="*/ 838 h 882"/>
                    <a:gd name="T86" fmla="*/ 170 w 229"/>
                    <a:gd name="T87" fmla="*/ 860 h 882"/>
                    <a:gd name="T88" fmla="*/ 150 w 229"/>
                    <a:gd name="T89" fmla="*/ 878 h 882"/>
                    <a:gd name="T90" fmla="*/ 136 w 229"/>
                    <a:gd name="T91" fmla="*/ 882 h 882"/>
                    <a:gd name="T92" fmla="*/ 122 w 229"/>
                    <a:gd name="T93" fmla="*/ 873 h 882"/>
                    <a:gd name="T94" fmla="*/ 115 w 229"/>
                    <a:gd name="T95" fmla="*/ 848 h 8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29" h="882">
                      <a:moveTo>
                        <a:pt x="115" y="848"/>
                      </a:moveTo>
                      <a:lnTo>
                        <a:pt x="113" y="837"/>
                      </a:lnTo>
                      <a:lnTo>
                        <a:pt x="109" y="828"/>
                      </a:lnTo>
                      <a:lnTo>
                        <a:pt x="102" y="817"/>
                      </a:lnTo>
                      <a:lnTo>
                        <a:pt x="95" y="806"/>
                      </a:lnTo>
                      <a:lnTo>
                        <a:pt x="88" y="793"/>
                      </a:lnTo>
                      <a:lnTo>
                        <a:pt x="77" y="781"/>
                      </a:lnTo>
                      <a:lnTo>
                        <a:pt x="65" y="768"/>
                      </a:lnTo>
                      <a:lnTo>
                        <a:pt x="52" y="756"/>
                      </a:lnTo>
                      <a:lnTo>
                        <a:pt x="45" y="749"/>
                      </a:lnTo>
                      <a:lnTo>
                        <a:pt x="40" y="745"/>
                      </a:lnTo>
                      <a:lnTo>
                        <a:pt x="32" y="738"/>
                      </a:lnTo>
                      <a:lnTo>
                        <a:pt x="27" y="734"/>
                      </a:lnTo>
                      <a:lnTo>
                        <a:pt x="24" y="729"/>
                      </a:lnTo>
                      <a:lnTo>
                        <a:pt x="18" y="724"/>
                      </a:lnTo>
                      <a:lnTo>
                        <a:pt x="15" y="721"/>
                      </a:lnTo>
                      <a:lnTo>
                        <a:pt x="11" y="716"/>
                      </a:lnTo>
                      <a:lnTo>
                        <a:pt x="7" y="713"/>
                      </a:lnTo>
                      <a:lnTo>
                        <a:pt x="6" y="710"/>
                      </a:lnTo>
                      <a:lnTo>
                        <a:pt x="4" y="707"/>
                      </a:lnTo>
                      <a:lnTo>
                        <a:pt x="2" y="704"/>
                      </a:lnTo>
                      <a:lnTo>
                        <a:pt x="2" y="702"/>
                      </a:lnTo>
                      <a:lnTo>
                        <a:pt x="0" y="701"/>
                      </a:lnTo>
                      <a:lnTo>
                        <a:pt x="0" y="699"/>
                      </a:lnTo>
                      <a:lnTo>
                        <a:pt x="2" y="698"/>
                      </a:lnTo>
                      <a:lnTo>
                        <a:pt x="4" y="696"/>
                      </a:lnTo>
                      <a:lnTo>
                        <a:pt x="7" y="696"/>
                      </a:lnTo>
                      <a:lnTo>
                        <a:pt x="11" y="696"/>
                      </a:lnTo>
                      <a:lnTo>
                        <a:pt x="18" y="698"/>
                      </a:lnTo>
                      <a:lnTo>
                        <a:pt x="25" y="699"/>
                      </a:lnTo>
                      <a:lnTo>
                        <a:pt x="36" y="702"/>
                      </a:lnTo>
                      <a:lnTo>
                        <a:pt x="41" y="704"/>
                      </a:lnTo>
                      <a:lnTo>
                        <a:pt x="47" y="707"/>
                      </a:lnTo>
                      <a:lnTo>
                        <a:pt x="54" y="709"/>
                      </a:lnTo>
                      <a:lnTo>
                        <a:pt x="61" y="712"/>
                      </a:lnTo>
                      <a:lnTo>
                        <a:pt x="73" y="716"/>
                      </a:lnTo>
                      <a:lnTo>
                        <a:pt x="86" y="720"/>
                      </a:lnTo>
                      <a:lnTo>
                        <a:pt x="95" y="723"/>
                      </a:lnTo>
                      <a:lnTo>
                        <a:pt x="106" y="724"/>
                      </a:lnTo>
                      <a:lnTo>
                        <a:pt x="113" y="726"/>
                      </a:lnTo>
                      <a:lnTo>
                        <a:pt x="118" y="726"/>
                      </a:lnTo>
                      <a:lnTo>
                        <a:pt x="123" y="726"/>
                      </a:lnTo>
                      <a:lnTo>
                        <a:pt x="127" y="724"/>
                      </a:lnTo>
                      <a:lnTo>
                        <a:pt x="129" y="723"/>
                      </a:lnTo>
                      <a:lnTo>
                        <a:pt x="131" y="721"/>
                      </a:lnTo>
                      <a:lnTo>
                        <a:pt x="132" y="718"/>
                      </a:lnTo>
                      <a:lnTo>
                        <a:pt x="132" y="713"/>
                      </a:lnTo>
                      <a:lnTo>
                        <a:pt x="134" y="707"/>
                      </a:lnTo>
                      <a:lnTo>
                        <a:pt x="136" y="701"/>
                      </a:lnTo>
                      <a:lnTo>
                        <a:pt x="136" y="693"/>
                      </a:lnTo>
                      <a:lnTo>
                        <a:pt x="138" y="685"/>
                      </a:lnTo>
                      <a:lnTo>
                        <a:pt x="138" y="676"/>
                      </a:lnTo>
                      <a:lnTo>
                        <a:pt x="140" y="665"/>
                      </a:lnTo>
                      <a:lnTo>
                        <a:pt x="140" y="652"/>
                      </a:lnTo>
                      <a:lnTo>
                        <a:pt x="141" y="640"/>
                      </a:lnTo>
                      <a:lnTo>
                        <a:pt x="141" y="626"/>
                      </a:lnTo>
                      <a:lnTo>
                        <a:pt x="143" y="612"/>
                      </a:lnTo>
                      <a:lnTo>
                        <a:pt x="143" y="596"/>
                      </a:lnTo>
                      <a:lnTo>
                        <a:pt x="145" y="579"/>
                      </a:lnTo>
                      <a:lnTo>
                        <a:pt x="147" y="510"/>
                      </a:lnTo>
                      <a:lnTo>
                        <a:pt x="148" y="441"/>
                      </a:lnTo>
                      <a:lnTo>
                        <a:pt x="148" y="371"/>
                      </a:lnTo>
                      <a:lnTo>
                        <a:pt x="148" y="302"/>
                      </a:lnTo>
                      <a:lnTo>
                        <a:pt x="148" y="284"/>
                      </a:lnTo>
                      <a:lnTo>
                        <a:pt x="147" y="269"/>
                      </a:lnTo>
                      <a:lnTo>
                        <a:pt x="147" y="255"/>
                      </a:lnTo>
                      <a:lnTo>
                        <a:pt x="147" y="239"/>
                      </a:lnTo>
                      <a:lnTo>
                        <a:pt x="145" y="225"/>
                      </a:lnTo>
                      <a:lnTo>
                        <a:pt x="145" y="212"/>
                      </a:lnTo>
                      <a:lnTo>
                        <a:pt x="145" y="198"/>
                      </a:lnTo>
                      <a:lnTo>
                        <a:pt x="145" y="186"/>
                      </a:lnTo>
                      <a:lnTo>
                        <a:pt x="143" y="175"/>
                      </a:lnTo>
                      <a:lnTo>
                        <a:pt x="143" y="162"/>
                      </a:lnTo>
                      <a:lnTo>
                        <a:pt x="143" y="153"/>
                      </a:lnTo>
                      <a:lnTo>
                        <a:pt x="143" y="142"/>
                      </a:lnTo>
                      <a:lnTo>
                        <a:pt x="141" y="133"/>
                      </a:lnTo>
                      <a:lnTo>
                        <a:pt x="141" y="123"/>
                      </a:lnTo>
                      <a:lnTo>
                        <a:pt x="141" y="115"/>
                      </a:lnTo>
                      <a:lnTo>
                        <a:pt x="140" y="108"/>
                      </a:lnTo>
                      <a:lnTo>
                        <a:pt x="138" y="94"/>
                      </a:lnTo>
                      <a:lnTo>
                        <a:pt x="136" y="81"/>
                      </a:lnTo>
                      <a:lnTo>
                        <a:pt x="136" y="68"/>
                      </a:lnTo>
                      <a:lnTo>
                        <a:pt x="132" y="58"/>
                      </a:lnTo>
                      <a:lnTo>
                        <a:pt x="131" y="48"/>
                      </a:lnTo>
                      <a:lnTo>
                        <a:pt x="129" y="40"/>
                      </a:lnTo>
                      <a:lnTo>
                        <a:pt x="127" y="34"/>
                      </a:lnTo>
                      <a:lnTo>
                        <a:pt x="123" y="28"/>
                      </a:lnTo>
                      <a:lnTo>
                        <a:pt x="120" y="23"/>
                      </a:lnTo>
                      <a:lnTo>
                        <a:pt x="116" y="18"/>
                      </a:lnTo>
                      <a:lnTo>
                        <a:pt x="115" y="15"/>
                      </a:lnTo>
                      <a:lnTo>
                        <a:pt x="113" y="12"/>
                      </a:lnTo>
                      <a:lnTo>
                        <a:pt x="113" y="9"/>
                      </a:lnTo>
                      <a:lnTo>
                        <a:pt x="115" y="6"/>
                      </a:lnTo>
                      <a:lnTo>
                        <a:pt x="116" y="4"/>
                      </a:lnTo>
                      <a:lnTo>
                        <a:pt x="120" y="1"/>
                      </a:lnTo>
                      <a:lnTo>
                        <a:pt x="122" y="1"/>
                      </a:lnTo>
                      <a:lnTo>
                        <a:pt x="125" y="0"/>
                      </a:lnTo>
                      <a:lnTo>
                        <a:pt x="131" y="1"/>
                      </a:lnTo>
                      <a:lnTo>
                        <a:pt x="138" y="1"/>
                      </a:lnTo>
                      <a:lnTo>
                        <a:pt x="145" y="4"/>
                      </a:lnTo>
                      <a:lnTo>
                        <a:pt x="156" y="6"/>
                      </a:lnTo>
                      <a:lnTo>
                        <a:pt x="166" y="11"/>
                      </a:lnTo>
                      <a:lnTo>
                        <a:pt x="177" y="15"/>
                      </a:lnTo>
                      <a:lnTo>
                        <a:pt x="188" y="20"/>
                      </a:lnTo>
                      <a:lnTo>
                        <a:pt x="197" y="25"/>
                      </a:lnTo>
                      <a:lnTo>
                        <a:pt x="206" y="28"/>
                      </a:lnTo>
                      <a:lnTo>
                        <a:pt x="213" y="32"/>
                      </a:lnTo>
                      <a:lnTo>
                        <a:pt x="218" y="36"/>
                      </a:lnTo>
                      <a:lnTo>
                        <a:pt x="223" y="39"/>
                      </a:lnTo>
                      <a:lnTo>
                        <a:pt x="227" y="42"/>
                      </a:lnTo>
                      <a:lnTo>
                        <a:pt x="229" y="45"/>
                      </a:lnTo>
                      <a:lnTo>
                        <a:pt x="229" y="51"/>
                      </a:lnTo>
                      <a:lnTo>
                        <a:pt x="229" y="54"/>
                      </a:lnTo>
                      <a:lnTo>
                        <a:pt x="229" y="59"/>
                      </a:lnTo>
                      <a:lnTo>
                        <a:pt x="227" y="62"/>
                      </a:lnTo>
                      <a:lnTo>
                        <a:pt x="227" y="65"/>
                      </a:lnTo>
                      <a:lnTo>
                        <a:pt x="227" y="68"/>
                      </a:lnTo>
                      <a:lnTo>
                        <a:pt x="225" y="70"/>
                      </a:lnTo>
                      <a:lnTo>
                        <a:pt x="223" y="72"/>
                      </a:lnTo>
                      <a:lnTo>
                        <a:pt x="222" y="76"/>
                      </a:lnTo>
                      <a:lnTo>
                        <a:pt x="222" y="81"/>
                      </a:lnTo>
                      <a:lnTo>
                        <a:pt x="220" y="86"/>
                      </a:lnTo>
                      <a:lnTo>
                        <a:pt x="218" y="92"/>
                      </a:lnTo>
                      <a:lnTo>
                        <a:pt x="216" y="100"/>
                      </a:lnTo>
                      <a:lnTo>
                        <a:pt x="215" y="108"/>
                      </a:lnTo>
                      <a:lnTo>
                        <a:pt x="213" y="115"/>
                      </a:lnTo>
                      <a:lnTo>
                        <a:pt x="211" y="125"/>
                      </a:lnTo>
                      <a:lnTo>
                        <a:pt x="211" y="131"/>
                      </a:lnTo>
                      <a:lnTo>
                        <a:pt x="211" y="137"/>
                      </a:lnTo>
                      <a:lnTo>
                        <a:pt x="209" y="145"/>
                      </a:lnTo>
                      <a:lnTo>
                        <a:pt x="209" y="155"/>
                      </a:lnTo>
                      <a:lnTo>
                        <a:pt x="209" y="166"/>
                      </a:lnTo>
                      <a:lnTo>
                        <a:pt x="209" y="176"/>
                      </a:lnTo>
                      <a:lnTo>
                        <a:pt x="207" y="191"/>
                      </a:lnTo>
                      <a:lnTo>
                        <a:pt x="207" y="205"/>
                      </a:lnTo>
                      <a:lnTo>
                        <a:pt x="207" y="220"/>
                      </a:lnTo>
                      <a:lnTo>
                        <a:pt x="207" y="236"/>
                      </a:lnTo>
                      <a:lnTo>
                        <a:pt x="207" y="255"/>
                      </a:lnTo>
                      <a:lnTo>
                        <a:pt x="207" y="273"/>
                      </a:lnTo>
                      <a:lnTo>
                        <a:pt x="207" y="294"/>
                      </a:lnTo>
                      <a:lnTo>
                        <a:pt x="207" y="316"/>
                      </a:lnTo>
                      <a:lnTo>
                        <a:pt x="207" y="339"/>
                      </a:lnTo>
                      <a:lnTo>
                        <a:pt x="207" y="363"/>
                      </a:lnTo>
                      <a:lnTo>
                        <a:pt x="207" y="388"/>
                      </a:lnTo>
                      <a:lnTo>
                        <a:pt x="207" y="413"/>
                      </a:lnTo>
                      <a:lnTo>
                        <a:pt x="207" y="435"/>
                      </a:lnTo>
                      <a:lnTo>
                        <a:pt x="207" y="457"/>
                      </a:lnTo>
                      <a:lnTo>
                        <a:pt x="207" y="479"/>
                      </a:lnTo>
                      <a:lnTo>
                        <a:pt x="207" y="499"/>
                      </a:lnTo>
                      <a:lnTo>
                        <a:pt x="207" y="518"/>
                      </a:lnTo>
                      <a:lnTo>
                        <a:pt x="207" y="535"/>
                      </a:lnTo>
                      <a:lnTo>
                        <a:pt x="207" y="552"/>
                      </a:lnTo>
                      <a:lnTo>
                        <a:pt x="209" y="568"/>
                      </a:lnTo>
                      <a:lnTo>
                        <a:pt x="209" y="582"/>
                      </a:lnTo>
                      <a:lnTo>
                        <a:pt x="209" y="596"/>
                      </a:lnTo>
                      <a:lnTo>
                        <a:pt x="209" y="608"/>
                      </a:lnTo>
                      <a:lnTo>
                        <a:pt x="211" y="621"/>
                      </a:lnTo>
                      <a:lnTo>
                        <a:pt x="211" y="630"/>
                      </a:lnTo>
                      <a:lnTo>
                        <a:pt x="211" y="641"/>
                      </a:lnTo>
                      <a:lnTo>
                        <a:pt x="213" y="660"/>
                      </a:lnTo>
                      <a:lnTo>
                        <a:pt x="213" y="679"/>
                      </a:lnTo>
                      <a:lnTo>
                        <a:pt x="213" y="696"/>
                      </a:lnTo>
                      <a:lnTo>
                        <a:pt x="213" y="713"/>
                      </a:lnTo>
                      <a:lnTo>
                        <a:pt x="211" y="730"/>
                      </a:lnTo>
                      <a:lnTo>
                        <a:pt x="209" y="746"/>
                      </a:lnTo>
                      <a:lnTo>
                        <a:pt x="206" y="762"/>
                      </a:lnTo>
                      <a:lnTo>
                        <a:pt x="204" y="777"/>
                      </a:lnTo>
                      <a:lnTo>
                        <a:pt x="200" y="792"/>
                      </a:lnTo>
                      <a:lnTo>
                        <a:pt x="197" y="806"/>
                      </a:lnTo>
                      <a:lnTo>
                        <a:pt x="191" y="818"/>
                      </a:lnTo>
                      <a:lnTo>
                        <a:pt x="188" y="829"/>
                      </a:lnTo>
                      <a:lnTo>
                        <a:pt x="184" y="838"/>
                      </a:lnTo>
                      <a:lnTo>
                        <a:pt x="179" y="848"/>
                      </a:lnTo>
                      <a:lnTo>
                        <a:pt x="173" y="856"/>
                      </a:lnTo>
                      <a:lnTo>
                        <a:pt x="172" y="859"/>
                      </a:lnTo>
                      <a:lnTo>
                        <a:pt x="170" y="860"/>
                      </a:lnTo>
                      <a:lnTo>
                        <a:pt x="165" y="865"/>
                      </a:lnTo>
                      <a:lnTo>
                        <a:pt x="161" y="870"/>
                      </a:lnTo>
                      <a:lnTo>
                        <a:pt x="156" y="874"/>
                      </a:lnTo>
                      <a:lnTo>
                        <a:pt x="150" y="878"/>
                      </a:lnTo>
                      <a:lnTo>
                        <a:pt x="147" y="879"/>
                      </a:lnTo>
                      <a:lnTo>
                        <a:pt x="143" y="881"/>
                      </a:lnTo>
                      <a:lnTo>
                        <a:pt x="140" y="882"/>
                      </a:lnTo>
                      <a:lnTo>
                        <a:pt x="136" y="882"/>
                      </a:lnTo>
                      <a:lnTo>
                        <a:pt x="131" y="882"/>
                      </a:lnTo>
                      <a:lnTo>
                        <a:pt x="127" y="881"/>
                      </a:lnTo>
                      <a:lnTo>
                        <a:pt x="125" y="878"/>
                      </a:lnTo>
                      <a:lnTo>
                        <a:pt x="122" y="873"/>
                      </a:lnTo>
                      <a:lnTo>
                        <a:pt x="120" y="868"/>
                      </a:lnTo>
                      <a:lnTo>
                        <a:pt x="118" y="862"/>
                      </a:lnTo>
                      <a:lnTo>
                        <a:pt x="116" y="856"/>
                      </a:lnTo>
                      <a:lnTo>
                        <a:pt x="115" y="848"/>
                      </a:lnTo>
                      <a:lnTo>
                        <a:pt x="115" y="84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51"/>
                <p:cNvSpPr/>
                <p:nvPr/>
              </p:nvSpPr>
              <p:spPr bwMode="auto">
                <a:xfrm>
                  <a:off x="1846263" y="1528763"/>
                  <a:ext cx="117475" cy="236537"/>
                </a:xfrm>
                <a:custGeom>
                  <a:avLst/>
                  <a:gdLst>
                    <a:gd name="T0" fmla="*/ 71 w 148"/>
                    <a:gd name="T1" fmla="*/ 264 h 297"/>
                    <a:gd name="T2" fmla="*/ 55 w 148"/>
                    <a:gd name="T3" fmla="*/ 281 h 297"/>
                    <a:gd name="T4" fmla="*/ 50 w 148"/>
                    <a:gd name="T5" fmla="*/ 287 h 297"/>
                    <a:gd name="T6" fmla="*/ 42 w 148"/>
                    <a:gd name="T7" fmla="*/ 294 h 297"/>
                    <a:gd name="T8" fmla="*/ 39 w 148"/>
                    <a:gd name="T9" fmla="*/ 297 h 297"/>
                    <a:gd name="T10" fmla="*/ 35 w 148"/>
                    <a:gd name="T11" fmla="*/ 297 h 297"/>
                    <a:gd name="T12" fmla="*/ 33 w 148"/>
                    <a:gd name="T13" fmla="*/ 297 h 297"/>
                    <a:gd name="T14" fmla="*/ 26 w 148"/>
                    <a:gd name="T15" fmla="*/ 294 h 297"/>
                    <a:gd name="T16" fmla="*/ 21 w 148"/>
                    <a:gd name="T17" fmla="*/ 287 h 297"/>
                    <a:gd name="T18" fmla="*/ 16 w 148"/>
                    <a:gd name="T19" fmla="*/ 275 h 297"/>
                    <a:gd name="T20" fmla="*/ 12 w 148"/>
                    <a:gd name="T21" fmla="*/ 258 h 297"/>
                    <a:gd name="T22" fmla="*/ 7 w 148"/>
                    <a:gd name="T23" fmla="*/ 239 h 297"/>
                    <a:gd name="T24" fmla="*/ 3 w 148"/>
                    <a:gd name="T25" fmla="*/ 225 h 297"/>
                    <a:gd name="T26" fmla="*/ 1 w 148"/>
                    <a:gd name="T27" fmla="*/ 214 h 297"/>
                    <a:gd name="T28" fmla="*/ 0 w 148"/>
                    <a:gd name="T29" fmla="*/ 209 h 297"/>
                    <a:gd name="T30" fmla="*/ 1 w 148"/>
                    <a:gd name="T31" fmla="*/ 203 h 297"/>
                    <a:gd name="T32" fmla="*/ 8 w 148"/>
                    <a:gd name="T33" fmla="*/ 194 h 297"/>
                    <a:gd name="T34" fmla="*/ 19 w 148"/>
                    <a:gd name="T35" fmla="*/ 178 h 297"/>
                    <a:gd name="T36" fmla="*/ 33 w 148"/>
                    <a:gd name="T37" fmla="*/ 161 h 297"/>
                    <a:gd name="T38" fmla="*/ 48 w 148"/>
                    <a:gd name="T39" fmla="*/ 142 h 297"/>
                    <a:gd name="T40" fmla="*/ 62 w 148"/>
                    <a:gd name="T41" fmla="*/ 118 h 297"/>
                    <a:gd name="T42" fmla="*/ 75 w 148"/>
                    <a:gd name="T43" fmla="*/ 92 h 297"/>
                    <a:gd name="T44" fmla="*/ 83 w 148"/>
                    <a:gd name="T45" fmla="*/ 64 h 297"/>
                    <a:gd name="T46" fmla="*/ 89 w 148"/>
                    <a:gd name="T47" fmla="*/ 50 h 297"/>
                    <a:gd name="T48" fmla="*/ 92 w 148"/>
                    <a:gd name="T49" fmla="*/ 37 h 297"/>
                    <a:gd name="T50" fmla="*/ 96 w 148"/>
                    <a:gd name="T51" fmla="*/ 28 h 297"/>
                    <a:gd name="T52" fmla="*/ 99 w 148"/>
                    <a:gd name="T53" fmla="*/ 20 h 297"/>
                    <a:gd name="T54" fmla="*/ 103 w 148"/>
                    <a:gd name="T55" fmla="*/ 12 h 297"/>
                    <a:gd name="T56" fmla="*/ 107 w 148"/>
                    <a:gd name="T57" fmla="*/ 4 h 297"/>
                    <a:gd name="T58" fmla="*/ 110 w 148"/>
                    <a:gd name="T59" fmla="*/ 0 h 297"/>
                    <a:gd name="T60" fmla="*/ 114 w 148"/>
                    <a:gd name="T61" fmla="*/ 0 h 297"/>
                    <a:gd name="T62" fmla="*/ 117 w 148"/>
                    <a:gd name="T63" fmla="*/ 4 h 297"/>
                    <a:gd name="T64" fmla="*/ 123 w 148"/>
                    <a:gd name="T65" fmla="*/ 10 h 297"/>
                    <a:gd name="T66" fmla="*/ 132 w 148"/>
                    <a:gd name="T67" fmla="*/ 25 h 297"/>
                    <a:gd name="T68" fmla="*/ 139 w 148"/>
                    <a:gd name="T69" fmla="*/ 36 h 297"/>
                    <a:gd name="T70" fmla="*/ 142 w 148"/>
                    <a:gd name="T71" fmla="*/ 48 h 297"/>
                    <a:gd name="T72" fmla="*/ 148 w 148"/>
                    <a:gd name="T73" fmla="*/ 64 h 297"/>
                    <a:gd name="T74" fmla="*/ 148 w 148"/>
                    <a:gd name="T75" fmla="*/ 81 h 297"/>
                    <a:gd name="T76" fmla="*/ 146 w 148"/>
                    <a:gd name="T77" fmla="*/ 100 h 297"/>
                    <a:gd name="T78" fmla="*/ 142 w 148"/>
                    <a:gd name="T79" fmla="*/ 122 h 297"/>
                    <a:gd name="T80" fmla="*/ 133 w 148"/>
                    <a:gd name="T81" fmla="*/ 147 h 297"/>
                    <a:gd name="T82" fmla="*/ 124 w 148"/>
                    <a:gd name="T83" fmla="*/ 173 h 297"/>
                    <a:gd name="T84" fmla="*/ 112 w 148"/>
                    <a:gd name="T85" fmla="*/ 200 h 297"/>
                    <a:gd name="T86" fmla="*/ 98 w 148"/>
                    <a:gd name="T87" fmla="*/ 226 h 297"/>
                    <a:gd name="T88" fmla="*/ 80 w 148"/>
                    <a:gd name="T89" fmla="*/ 253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48" h="297">
                      <a:moveTo>
                        <a:pt x="80" y="253"/>
                      </a:moveTo>
                      <a:lnTo>
                        <a:pt x="71" y="264"/>
                      </a:lnTo>
                      <a:lnTo>
                        <a:pt x="62" y="273"/>
                      </a:lnTo>
                      <a:lnTo>
                        <a:pt x="55" y="281"/>
                      </a:lnTo>
                      <a:lnTo>
                        <a:pt x="51" y="284"/>
                      </a:lnTo>
                      <a:lnTo>
                        <a:pt x="50" y="287"/>
                      </a:lnTo>
                      <a:lnTo>
                        <a:pt x="46" y="291"/>
                      </a:lnTo>
                      <a:lnTo>
                        <a:pt x="42" y="294"/>
                      </a:lnTo>
                      <a:lnTo>
                        <a:pt x="41" y="295"/>
                      </a:lnTo>
                      <a:lnTo>
                        <a:pt x="39" y="297"/>
                      </a:lnTo>
                      <a:lnTo>
                        <a:pt x="37" y="297"/>
                      </a:lnTo>
                      <a:lnTo>
                        <a:pt x="35" y="297"/>
                      </a:lnTo>
                      <a:lnTo>
                        <a:pt x="33" y="297"/>
                      </a:lnTo>
                      <a:lnTo>
                        <a:pt x="33" y="297"/>
                      </a:lnTo>
                      <a:lnTo>
                        <a:pt x="30" y="297"/>
                      </a:lnTo>
                      <a:lnTo>
                        <a:pt x="26" y="294"/>
                      </a:lnTo>
                      <a:lnTo>
                        <a:pt x="25" y="291"/>
                      </a:lnTo>
                      <a:lnTo>
                        <a:pt x="21" y="287"/>
                      </a:lnTo>
                      <a:lnTo>
                        <a:pt x="19" y="281"/>
                      </a:lnTo>
                      <a:lnTo>
                        <a:pt x="16" y="275"/>
                      </a:lnTo>
                      <a:lnTo>
                        <a:pt x="14" y="267"/>
                      </a:lnTo>
                      <a:lnTo>
                        <a:pt x="12" y="258"/>
                      </a:lnTo>
                      <a:lnTo>
                        <a:pt x="10" y="248"/>
                      </a:lnTo>
                      <a:lnTo>
                        <a:pt x="7" y="239"/>
                      </a:lnTo>
                      <a:lnTo>
                        <a:pt x="5" y="231"/>
                      </a:lnTo>
                      <a:lnTo>
                        <a:pt x="3" y="225"/>
                      </a:lnTo>
                      <a:lnTo>
                        <a:pt x="1" y="219"/>
                      </a:lnTo>
                      <a:lnTo>
                        <a:pt x="1" y="214"/>
                      </a:lnTo>
                      <a:lnTo>
                        <a:pt x="0" y="211"/>
                      </a:lnTo>
                      <a:lnTo>
                        <a:pt x="0" y="209"/>
                      </a:lnTo>
                      <a:lnTo>
                        <a:pt x="0" y="206"/>
                      </a:lnTo>
                      <a:lnTo>
                        <a:pt x="1" y="203"/>
                      </a:lnTo>
                      <a:lnTo>
                        <a:pt x="5" y="198"/>
                      </a:lnTo>
                      <a:lnTo>
                        <a:pt x="8" y="194"/>
                      </a:lnTo>
                      <a:lnTo>
                        <a:pt x="14" y="186"/>
                      </a:lnTo>
                      <a:lnTo>
                        <a:pt x="19" y="178"/>
                      </a:lnTo>
                      <a:lnTo>
                        <a:pt x="26" y="170"/>
                      </a:lnTo>
                      <a:lnTo>
                        <a:pt x="33" y="161"/>
                      </a:lnTo>
                      <a:lnTo>
                        <a:pt x="41" y="151"/>
                      </a:lnTo>
                      <a:lnTo>
                        <a:pt x="48" y="142"/>
                      </a:lnTo>
                      <a:lnTo>
                        <a:pt x="55" y="131"/>
                      </a:lnTo>
                      <a:lnTo>
                        <a:pt x="62" y="118"/>
                      </a:lnTo>
                      <a:lnTo>
                        <a:pt x="67" y="106"/>
                      </a:lnTo>
                      <a:lnTo>
                        <a:pt x="75" y="92"/>
                      </a:lnTo>
                      <a:lnTo>
                        <a:pt x="78" y="78"/>
                      </a:lnTo>
                      <a:lnTo>
                        <a:pt x="83" y="64"/>
                      </a:lnTo>
                      <a:lnTo>
                        <a:pt x="87" y="56"/>
                      </a:lnTo>
                      <a:lnTo>
                        <a:pt x="89" y="50"/>
                      </a:lnTo>
                      <a:lnTo>
                        <a:pt x="91" y="43"/>
                      </a:lnTo>
                      <a:lnTo>
                        <a:pt x="92" y="37"/>
                      </a:lnTo>
                      <a:lnTo>
                        <a:pt x="94" y="32"/>
                      </a:lnTo>
                      <a:lnTo>
                        <a:pt x="96" y="28"/>
                      </a:lnTo>
                      <a:lnTo>
                        <a:pt x="98" y="23"/>
                      </a:lnTo>
                      <a:lnTo>
                        <a:pt x="99" y="20"/>
                      </a:lnTo>
                      <a:lnTo>
                        <a:pt x="101" y="15"/>
                      </a:lnTo>
                      <a:lnTo>
                        <a:pt x="103" y="12"/>
                      </a:lnTo>
                      <a:lnTo>
                        <a:pt x="105" y="7"/>
                      </a:lnTo>
                      <a:lnTo>
                        <a:pt x="107" y="4"/>
                      </a:lnTo>
                      <a:lnTo>
                        <a:pt x="108" y="1"/>
                      </a:lnTo>
                      <a:lnTo>
                        <a:pt x="110" y="0"/>
                      </a:lnTo>
                      <a:lnTo>
                        <a:pt x="112" y="0"/>
                      </a:lnTo>
                      <a:lnTo>
                        <a:pt x="114" y="0"/>
                      </a:lnTo>
                      <a:lnTo>
                        <a:pt x="116" y="1"/>
                      </a:lnTo>
                      <a:lnTo>
                        <a:pt x="117" y="4"/>
                      </a:lnTo>
                      <a:lnTo>
                        <a:pt x="121" y="6"/>
                      </a:lnTo>
                      <a:lnTo>
                        <a:pt x="123" y="10"/>
                      </a:lnTo>
                      <a:lnTo>
                        <a:pt x="126" y="15"/>
                      </a:lnTo>
                      <a:lnTo>
                        <a:pt x="132" y="25"/>
                      </a:lnTo>
                      <a:lnTo>
                        <a:pt x="135" y="31"/>
                      </a:lnTo>
                      <a:lnTo>
                        <a:pt x="139" y="36"/>
                      </a:lnTo>
                      <a:lnTo>
                        <a:pt x="141" y="42"/>
                      </a:lnTo>
                      <a:lnTo>
                        <a:pt x="142" y="48"/>
                      </a:lnTo>
                      <a:lnTo>
                        <a:pt x="146" y="56"/>
                      </a:lnTo>
                      <a:lnTo>
                        <a:pt x="148" y="64"/>
                      </a:lnTo>
                      <a:lnTo>
                        <a:pt x="148" y="72"/>
                      </a:lnTo>
                      <a:lnTo>
                        <a:pt x="148" y="81"/>
                      </a:lnTo>
                      <a:lnTo>
                        <a:pt x="148" y="90"/>
                      </a:lnTo>
                      <a:lnTo>
                        <a:pt x="146" y="100"/>
                      </a:lnTo>
                      <a:lnTo>
                        <a:pt x="144" y="111"/>
                      </a:lnTo>
                      <a:lnTo>
                        <a:pt x="142" y="122"/>
                      </a:lnTo>
                      <a:lnTo>
                        <a:pt x="139" y="134"/>
                      </a:lnTo>
                      <a:lnTo>
                        <a:pt x="133" y="147"/>
                      </a:lnTo>
                      <a:lnTo>
                        <a:pt x="130" y="161"/>
                      </a:lnTo>
                      <a:lnTo>
                        <a:pt x="124" y="173"/>
                      </a:lnTo>
                      <a:lnTo>
                        <a:pt x="117" y="187"/>
                      </a:lnTo>
                      <a:lnTo>
                        <a:pt x="112" y="200"/>
                      </a:lnTo>
                      <a:lnTo>
                        <a:pt x="105" y="212"/>
                      </a:lnTo>
                      <a:lnTo>
                        <a:pt x="98" y="226"/>
                      </a:lnTo>
                      <a:lnTo>
                        <a:pt x="89" y="239"/>
                      </a:lnTo>
                      <a:lnTo>
                        <a:pt x="80" y="253"/>
                      </a:lnTo>
                      <a:lnTo>
                        <a:pt x="80" y="25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2599633" y="4160261"/>
              <a:ext cx="507365" cy="509905"/>
              <a:chOff x="2171092" y="3538224"/>
              <a:chExt cx="507365" cy="509905"/>
            </a:xfrm>
          </p:grpSpPr>
          <p:pic>
            <p:nvPicPr>
              <p:cNvPr id="58" name="图片 57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71092" y="3538224"/>
                <a:ext cx="507365" cy="509905"/>
              </a:xfrm>
              <a:prstGeom prst="rect">
                <a:avLst/>
              </a:prstGeom>
            </p:spPr>
          </p:pic>
          <p:sp>
            <p:nvSpPr>
              <p:cNvPr id="59" name="Freeform 50"/>
              <p:cNvSpPr/>
              <p:nvPr/>
            </p:nvSpPr>
            <p:spPr bwMode="auto">
              <a:xfrm>
                <a:off x="2363617" y="3651235"/>
                <a:ext cx="73384" cy="283882"/>
              </a:xfrm>
              <a:custGeom>
                <a:avLst/>
                <a:gdLst>
                  <a:gd name="T0" fmla="*/ 102 w 229"/>
                  <a:gd name="T1" fmla="*/ 817 h 882"/>
                  <a:gd name="T2" fmla="*/ 65 w 229"/>
                  <a:gd name="T3" fmla="*/ 768 h 882"/>
                  <a:gd name="T4" fmla="*/ 32 w 229"/>
                  <a:gd name="T5" fmla="*/ 738 h 882"/>
                  <a:gd name="T6" fmla="*/ 15 w 229"/>
                  <a:gd name="T7" fmla="*/ 721 h 882"/>
                  <a:gd name="T8" fmla="*/ 4 w 229"/>
                  <a:gd name="T9" fmla="*/ 707 h 882"/>
                  <a:gd name="T10" fmla="*/ 0 w 229"/>
                  <a:gd name="T11" fmla="*/ 699 h 882"/>
                  <a:gd name="T12" fmla="*/ 11 w 229"/>
                  <a:gd name="T13" fmla="*/ 696 h 882"/>
                  <a:gd name="T14" fmla="*/ 41 w 229"/>
                  <a:gd name="T15" fmla="*/ 704 h 882"/>
                  <a:gd name="T16" fmla="*/ 73 w 229"/>
                  <a:gd name="T17" fmla="*/ 716 h 882"/>
                  <a:gd name="T18" fmla="*/ 113 w 229"/>
                  <a:gd name="T19" fmla="*/ 726 h 882"/>
                  <a:gd name="T20" fmla="*/ 129 w 229"/>
                  <a:gd name="T21" fmla="*/ 723 h 882"/>
                  <a:gd name="T22" fmla="*/ 134 w 229"/>
                  <a:gd name="T23" fmla="*/ 707 h 882"/>
                  <a:gd name="T24" fmla="*/ 138 w 229"/>
                  <a:gd name="T25" fmla="*/ 676 h 882"/>
                  <a:gd name="T26" fmla="*/ 141 w 229"/>
                  <a:gd name="T27" fmla="*/ 626 h 882"/>
                  <a:gd name="T28" fmla="*/ 147 w 229"/>
                  <a:gd name="T29" fmla="*/ 510 h 882"/>
                  <a:gd name="T30" fmla="*/ 148 w 229"/>
                  <a:gd name="T31" fmla="*/ 284 h 882"/>
                  <a:gd name="T32" fmla="*/ 145 w 229"/>
                  <a:gd name="T33" fmla="*/ 225 h 882"/>
                  <a:gd name="T34" fmla="*/ 143 w 229"/>
                  <a:gd name="T35" fmla="*/ 175 h 882"/>
                  <a:gd name="T36" fmla="*/ 141 w 229"/>
                  <a:gd name="T37" fmla="*/ 133 h 882"/>
                  <a:gd name="T38" fmla="*/ 138 w 229"/>
                  <a:gd name="T39" fmla="*/ 94 h 882"/>
                  <a:gd name="T40" fmla="*/ 131 w 229"/>
                  <a:gd name="T41" fmla="*/ 48 h 882"/>
                  <a:gd name="T42" fmla="*/ 120 w 229"/>
                  <a:gd name="T43" fmla="*/ 23 h 882"/>
                  <a:gd name="T44" fmla="*/ 113 w 229"/>
                  <a:gd name="T45" fmla="*/ 9 h 882"/>
                  <a:gd name="T46" fmla="*/ 122 w 229"/>
                  <a:gd name="T47" fmla="*/ 1 h 882"/>
                  <a:gd name="T48" fmla="*/ 145 w 229"/>
                  <a:gd name="T49" fmla="*/ 4 h 882"/>
                  <a:gd name="T50" fmla="*/ 188 w 229"/>
                  <a:gd name="T51" fmla="*/ 20 h 882"/>
                  <a:gd name="T52" fmla="*/ 218 w 229"/>
                  <a:gd name="T53" fmla="*/ 36 h 882"/>
                  <a:gd name="T54" fmla="*/ 229 w 229"/>
                  <a:gd name="T55" fmla="*/ 51 h 882"/>
                  <a:gd name="T56" fmla="*/ 227 w 229"/>
                  <a:gd name="T57" fmla="*/ 65 h 882"/>
                  <a:gd name="T58" fmla="*/ 222 w 229"/>
                  <a:gd name="T59" fmla="*/ 76 h 882"/>
                  <a:gd name="T60" fmla="*/ 216 w 229"/>
                  <a:gd name="T61" fmla="*/ 100 h 882"/>
                  <a:gd name="T62" fmla="*/ 211 w 229"/>
                  <a:gd name="T63" fmla="*/ 131 h 882"/>
                  <a:gd name="T64" fmla="*/ 209 w 229"/>
                  <a:gd name="T65" fmla="*/ 166 h 882"/>
                  <a:gd name="T66" fmla="*/ 207 w 229"/>
                  <a:gd name="T67" fmla="*/ 220 h 882"/>
                  <a:gd name="T68" fmla="*/ 207 w 229"/>
                  <a:gd name="T69" fmla="*/ 294 h 882"/>
                  <a:gd name="T70" fmla="*/ 207 w 229"/>
                  <a:gd name="T71" fmla="*/ 388 h 882"/>
                  <a:gd name="T72" fmla="*/ 207 w 229"/>
                  <a:gd name="T73" fmla="*/ 479 h 882"/>
                  <a:gd name="T74" fmla="*/ 207 w 229"/>
                  <a:gd name="T75" fmla="*/ 552 h 882"/>
                  <a:gd name="T76" fmla="*/ 209 w 229"/>
                  <a:gd name="T77" fmla="*/ 608 h 882"/>
                  <a:gd name="T78" fmla="*/ 213 w 229"/>
                  <a:gd name="T79" fmla="*/ 660 h 882"/>
                  <a:gd name="T80" fmla="*/ 211 w 229"/>
                  <a:gd name="T81" fmla="*/ 730 h 882"/>
                  <a:gd name="T82" fmla="*/ 200 w 229"/>
                  <a:gd name="T83" fmla="*/ 792 h 882"/>
                  <a:gd name="T84" fmla="*/ 184 w 229"/>
                  <a:gd name="T85" fmla="*/ 838 h 882"/>
                  <a:gd name="T86" fmla="*/ 170 w 229"/>
                  <a:gd name="T87" fmla="*/ 860 h 882"/>
                  <a:gd name="T88" fmla="*/ 150 w 229"/>
                  <a:gd name="T89" fmla="*/ 878 h 882"/>
                  <a:gd name="T90" fmla="*/ 136 w 229"/>
                  <a:gd name="T91" fmla="*/ 882 h 882"/>
                  <a:gd name="T92" fmla="*/ 122 w 229"/>
                  <a:gd name="T93" fmla="*/ 873 h 882"/>
                  <a:gd name="T94" fmla="*/ 115 w 229"/>
                  <a:gd name="T95" fmla="*/ 848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882">
                    <a:moveTo>
                      <a:pt x="115" y="848"/>
                    </a:moveTo>
                    <a:lnTo>
                      <a:pt x="113" y="837"/>
                    </a:lnTo>
                    <a:lnTo>
                      <a:pt x="109" y="828"/>
                    </a:lnTo>
                    <a:lnTo>
                      <a:pt x="102" y="817"/>
                    </a:lnTo>
                    <a:lnTo>
                      <a:pt x="95" y="806"/>
                    </a:lnTo>
                    <a:lnTo>
                      <a:pt x="88" y="793"/>
                    </a:lnTo>
                    <a:lnTo>
                      <a:pt x="77" y="781"/>
                    </a:lnTo>
                    <a:lnTo>
                      <a:pt x="65" y="768"/>
                    </a:lnTo>
                    <a:lnTo>
                      <a:pt x="52" y="756"/>
                    </a:lnTo>
                    <a:lnTo>
                      <a:pt x="45" y="749"/>
                    </a:lnTo>
                    <a:lnTo>
                      <a:pt x="40" y="745"/>
                    </a:lnTo>
                    <a:lnTo>
                      <a:pt x="32" y="738"/>
                    </a:lnTo>
                    <a:lnTo>
                      <a:pt x="27" y="734"/>
                    </a:lnTo>
                    <a:lnTo>
                      <a:pt x="24" y="729"/>
                    </a:lnTo>
                    <a:lnTo>
                      <a:pt x="18" y="724"/>
                    </a:lnTo>
                    <a:lnTo>
                      <a:pt x="15" y="721"/>
                    </a:lnTo>
                    <a:lnTo>
                      <a:pt x="11" y="716"/>
                    </a:lnTo>
                    <a:lnTo>
                      <a:pt x="7" y="713"/>
                    </a:lnTo>
                    <a:lnTo>
                      <a:pt x="6" y="710"/>
                    </a:lnTo>
                    <a:lnTo>
                      <a:pt x="4" y="707"/>
                    </a:lnTo>
                    <a:lnTo>
                      <a:pt x="2" y="704"/>
                    </a:lnTo>
                    <a:lnTo>
                      <a:pt x="2" y="702"/>
                    </a:lnTo>
                    <a:lnTo>
                      <a:pt x="0" y="701"/>
                    </a:lnTo>
                    <a:lnTo>
                      <a:pt x="0" y="699"/>
                    </a:lnTo>
                    <a:lnTo>
                      <a:pt x="2" y="698"/>
                    </a:lnTo>
                    <a:lnTo>
                      <a:pt x="4" y="696"/>
                    </a:lnTo>
                    <a:lnTo>
                      <a:pt x="7" y="696"/>
                    </a:lnTo>
                    <a:lnTo>
                      <a:pt x="11" y="696"/>
                    </a:lnTo>
                    <a:lnTo>
                      <a:pt x="18" y="698"/>
                    </a:lnTo>
                    <a:lnTo>
                      <a:pt x="25" y="699"/>
                    </a:lnTo>
                    <a:lnTo>
                      <a:pt x="36" y="702"/>
                    </a:lnTo>
                    <a:lnTo>
                      <a:pt x="41" y="704"/>
                    </a:lnTo>
                    <a:lnTo>
                      <a:pt x="47" y="707"/>
                    </a:lnTo>
                    <a:lnTo>
                      <a:pt x="54" y="709"/>
                    </a:lnTo>
                    <a:lnTo>
                      <a:pt x="61" y="712"/>
                    </a:lnTo>
                    <a:lnTo>
                      <a:pt x="73" y="716"/>
                    </a:lnTo>
                    <a:lnTo>
                      <a:pt x="86" y="720"/>
                    </a:lnTo>
                    <a:lnTo>
                      <a:pt x="95" y="723"/>
                    </a:lnTo>
                    <a:lnTo>
                      <a:pt x="106" y="724"/>
                    </a:lnTo>
                    <a:lnTo>
                      <a:pt x="113" y="726"/>
                    </a:lnTo>
                    <a:lnTo>
                      <a:pt x="118" y="726"/>
                    </a:lnTo>
                    <a:lnTo>
                      <a:pt x="123" y="726"/>
                    </a:lnTo>
                    <a:lnTo>
                      <a:pt x="127" y="724"/>
                    </a:lnTo>
                    <a:lnTo>
                      <a:pt x="129" y="723"/>
                    </a:lnTo>
                    <a:lnTo>
                      <a:pt x="131" y="721"/>
                    </a:lnTo>
                    <a:lnTo>
                      <a:pt x="132" y="718"/>
                    </a:lnTo>
                    <a:lnTo>
                      <a:pt x="132" y="713"/>
                    </a:lnTo>
                    <a:lnTo>
                      <a:pt x="134" y="707"/>
                    </a:lnTo>
                    <a:lnTo>
                      <a:pt x="136" y="701"/>
                    </a:lnTo>
                    <a:lnTo>
                      <a:pt x="136" y="693"/>
                    </a:lnTo>
                    <a:lnTo>
                      <a:pt x="138" y="685"/>
                    </a:lnTo>
                    <a:lnTo>
                      <a:pt x="138" y="676"/>
                    </a:lnTo>
                    <a:lnTo>
                      <a:pt x="140" y="665"/>
                    </a:lnTo>
                    <a:lnTo>
                      <a:pt x="140" y="652"/>
                    </a:lnTo>
                    <a:lnTo>
                      <a:pt x="141" y="640"/>
                    </a:lnTo>
                    <a:lnTo>
                      <a:pt x="141" y="626"/>
                    </a:lnTo>
                    <a:lnTo>
                      <a:pt x="143" y="612"/>
                    </a:lnTo>
                    <a:lnTo>
                      <a:pt x="143" y="596"/>
                    </a:lnTo>
                    <a:lnTo>
                      <a:pt x="145" y="579"/>
                    </a:lnTo>
                    <a:lnTo>
                      <a:pt x="147" y="510"/>
                    </a:lnTo>
                    <a:lnTo>
                      <a:pt x="148" y="441"/>
                    </a:lnTo>
                    <a:lnTo>
                      <a:pt x="148" y="371"/>
                    </a:lnTo>
                    <a:lnTo>
                      <a:pt x="148" y="302"/>
                    </a:lnTo>
                    <a:lnTo>
                      <a:pt x="148" y="284"/>
                    </a:lnTo>
                    <a:lnTo>
                      <a:pt x="147" y="269"/>
                    </a:lnTo>
                    <a:lnTo>
                      <a:pt x="147" y="255"/>
                    </a:lnTo>
                    <a:lnTo>
                      <a:pt x="147" y="239"/>
                    </a:lnTo>
                    <a:lnTo>
                      <a:pt x="145" y="225"/>
                    </a:lnTo>
                    <a:lnTo>
                      <a:pt x="145" y="212"/>
                    </a:lnTo>
                    <a:lnTo>
                      <a:pt x="145" y="198"/>
                    </a:lnTo>
                    <a:lnTo>
                      <a:pt x="145" y="186"/>
                    </a:lnTo>
                    <a:lnTo>
                      <a:pt x="143" y="175"/>
                    </a:lnTo>
                    <a:lnTo>
                      <a:pt x="143" y="162"/>
                    </a:lnTo>
                    <a:lnTo>
                      <a:pt x="143" y="153"/>
                    </a:lnTo>
                    <a:lnTo>
                      <a:pt x="143" y="142"/>
                    </a:lnTo>
                    <a:lnTo>
                      <a:pt x="141" y="133"/>
                    </a:lnTo>
                    <a:lnTo>
                      <a:pt x="141" y="123"/>
                    </a:lnTo>
                    <a:lnTo>
                      <a:pt x="141" y="115"/>
                    </a:lnTo>
                    <a:lnTo>
                      <a:pt x="140" y="108"/>
                    </a:lnTo>
                    <a:lnTo>
                      <a:pt x="138" y="94"/>
                    </a:lnTo>
                    <a:lnTo>
                      <a:pt x="136" y="81"/>
                    </a:lnTo>
                    <a:lnTo>
                      <a:pt x="136" y="68"/>
                    </a:lnTo>
                    <a:lnTo>
                      <a:pt x="132" y="58"/>
                    </a:lnTo>
                    <a:lnTo>
                      <a:pt x="131" y="48"/>
                    </a:lnTo>
                    <a:lnTo>
                      <a:pt x="129" y="40"/>
                    </a:lnTo>
                    <a:lnTo>
                      <a:pt x="127" y="34"/>
                    </a:lnTo>
                    <a:lnTo>
                      <a:pt x="123" y="28"/>
                    </a:lnTo>
                    <a:lnTo>
                      <a:pt x="120" y="23"/>
                    </a:lnTo>
                    <a:lnTo>
                      <a:pt x="116" y="18"/>
                    </a:lnTo>
                    <a:lnTo>
                      <a:pt x="115" y="15"/>
                    </a:lnTo>
                    <a:lnTo>
                      <a:pt x="113" y="12"/>
                    </a:lnTo>
                    <a:lnTo>
                      <a:pt x="113" y="9"/>
                    </a:lnTo>
                    <a:lnTo>
                      <a:pt x="115" y="6"/>
                    </a:lnTo>
                    <a:lnTo>
                      <a:pt x="116" y="4"/>
                    </a:lnTo>
                    <a:lnTo>
                      <a:pt x="120" y="1"/>
                    </a:lnTo>
                    <a:lnTo>
                      <a:pt x="122" y="1"/>
                    </a:lnTo>
                    <a:lnTo>
                      <a:pt x="125" y="0"/>
                    </a:lnTo>
                    <a:lnTo>
                      <a:pt x="131" y="1"/>
                    </a:lnTo>
                    <a:lnTo>
                      <a:pt x="138" y="1"/>
                    </a:lnTo>
                    <a:lnTo>
                      <a:pt x="145" y="4"/>
                    </a:lnTo>
                    <a:lnTo>
                      <a:pt x="156" y="6"/>
                    </a:lnTo>
                    <a:lnTo>
                      <a:pt x="166" y="11"/>
                    </a:lnTo>
                    <a:lnTo>
                      <a:pt x="177" y="15"/>
                    </a:lnTo>
                    <a:lnTo>
                      <a:pt x="188" y="20"/>
                    </a:lnTo>
                    <a:lnTo>
                      <a:pt x="197" y="25"/>
                    </a:lnTo>
                    <a:lnTo>
                      <a:pt x="206" y="28"/>
                    </a:lnTo>
                    <a:lnTo>
                      <a:pt x="213" y="32"/>
                    </a:lnTo>
                    <a:lnTo>
                      <a:pt x="218" y="36"/>
                    </a:lnTo>
                    <a:lnTo>
                      <a:pt x="223" y="39"/>
                    </a:lnTo>
                    <a:lnTo>
                      <a:pt x="227" y="42"/>
                    </a:lnTo>
                    <a:lnTo>
                      <a:pt x="229" y="45"/>
                    </a:lnTo>
                    <a:lnTo>
                      <a:pt x="229" y="51"/>
                    </a:lnTo>
                    <a:lnTo>
                      <a:pt x="229" y="54"/>
                    </a:lnTo>
                    <a:lnTo>
                      <a:pt x="229" y="59"/>
                    </a:lnTo>
                    <a:lnTo>
                      <a:pt x="227" y="62"/>
                    </a:lnTo>
                    <a:lnTo>
                      <a:pt x="227" y="65"/>
                    </a:lnTo>
                    <a:lnTo>
                      <a:pt x="227" y="68"/>
                    </a:lnTo>
                    <a:lnTo>
                      <a:pt x="225" y="70"/>
                    </a:lnTo>
                    <a:lnTo>
                      <a:pt x="223" y="72"/>
                    </a:lnTo>
                    <a:lnTo>
                      <a:pt x="222" y="76"/>
                    </a:lnTo>
                    <a:lnTo>
                      <a:pt x="222" y="81"/>
                    </a:lnTo>
                    <a:lnTo>
                      <a:pt x="220" y="86"/>
                    </a:lnTo>
                    <a:lnTo>
                      <a:pt x="218" y="92"/>
                    </a:lnTo>
                    <a:lnTo>
                      <a:pt x="216" y="100"/>
                    </a:lnTo>
                    <a:lnTo>
                      <a:pt x="215" y="108"/>
                    </a:lnTo>
                    <a:lnTo>
                      <a:pt x="213" y="115"/>
                    </a:lnTo>
                    <a:lnTo>
                      <a:pt x="211" y="125"/>
                    </a:lnTo>
                    <a:lnTo>
                      <a:pt x="211" y="131"/>
                    </a:lnTo>
                    <a:lnTo>
                      <a:pt x="211" y="137"/>
                    </a:lnTo>
                    <a:lnTo>
                      <a:pt x="209" y="145"/>
                    </a:lnTo>
                    <a:lnTo>
                      <a:pt x="209" y="155"/>
                    </a:lnTo>
                    <a:lnTo>
                      <a:pt x="209" y="166"/>
                    </a:lnTo>
                    <a:lnTo>
                      <a:pt x="209" y="176"/>
                    </a:lnTo>
                    <a:lnTo>
                      <a:pt x="207" y="191"/>
                    </a:lnTo>
                    <a:lnTo>
                      <a:pt x="207" y="205"/>
                    </a:lnTo>
                    <a:lnTo>
                      <a:pt x="207" y="220"/>
                    </a:lnTo>
                    <a:lnTo>
                      <a:pt x="207" y="236"/>
                    </a:lnTo>
                    <a:lnTo>
                      <a:pt x="207" y="255"/>
                    </a:lnTo>
                    <a:lnTo>
                      <a:pt x="207" y="273"/>
                    </a:lnTo>
                    <a:lnTo>
                      <a:pt x="207" y="294"/>
                    </a:lnTo>
                    <a:lnTo>
                      <a:pt x="207" y="316"/>
                    </a:lnTo>
                    <a:lnTo>
                      <a:pt x="207" y="339"/>
                    </a:lnTo>
                    <a:lnTo>
                      <a:pt x="207" y="363"/>
                    </a:lnTo>
                    <a:lnTo>
                      <a:pt x="207" y="388"/>
                    </a:lnTo>
                    <a:lnTo>
                      <a:pt x="207" y="413"/>
                    </a:lnTo>
                    <a:lnTo>
                      <a:pt x="207" y="435"/>
                    </a:lnTo>
                    <a:lnTo>
                      <a:pt x="207" y="457"/>
                    </a:lnTo>
                    <a:lnTo>
                      <a:pt x="207" y="479"/>
                    </a:lnTo>
                    <a:lnTo>
                      <a:pt x="207" y="499"/>
                    </a:lnTo>
                    <a:lnTo>
                      <a:pt x="207" y="518"/>
                    </a:lnTo>
                    <a:lnTo>
                      <a:pt x="207" y="535"/>
                    </a:lnTo>
                    <a:lnTo>
                      <a:pt x="207" y="552"/>
                    </a:lnTo>
                    <a:lnTo>
                      <a:pt x="209" y="568"/>
                    </a:lnTo>
                    <a:lnTo>
                      <a:pt x="209" y="582"/>
                    </a:lnTo>
                    <a:lnTo>
                      <a:pt x="209" y="596"/>
                    </a:lnTo>
                    <a:lnTo>
                      <a:pt x="209" y="608"/>
                    </a:lnTo>
                    <a:lnTo>
                      <a:pt x="211" y="621"/>
                    </a:lnTo>
                    <a:lnTo>
                      <a:pt x="211" y="630"/>
                    </a:lnTo>
                    <a:lnTo>
                      <a:pt x="211" y="641"/>
                    </a:lnTo>
                    <a:lnTo>
                      <a:pt x="213" y="660"/>
                    </a:lnTo>
                    <a:lnTo>
                      <a:pt x="213" y="679"/>
                    </a:lnTo>
                    <a:lnTo>
                      <a:pt x="213" y="696"/>
                    </a:lnTo>
                    <a:lnTo>
                      <a:pt x="213" y="713"/>
                    </a:lnTo>
                    <a:lnTo>
                      <a:pt x="211" y="730"/>
                    </a:lnTo>
                    <a:lnTo>
                      <a:pt x="209" y="746"/>
                    </a:lnTo>
                    <a:lnTo>
                      <a:pt x="206" y="762"/>
                    </a:lnTo>
                    <a:lnTo>
                      <a:pt x="204" y="777"/>
                    </a:lnTo>
                    <a:lnTo>
                      <a:pt x="200" y="792"/>
                    </a:lnTo>
                    <a:lnTo>
                      <a:pt x="197" y="806"/>
                    </a:lnTo>
                    <a:lnTo>
                      <a:pt x="191" y="818"/>
                    </a:lnTo>
                    <a:lnTo>
                      <a:pt x="188" y="829"/>
                    </a:lnTo>
                    <a:lnTo>
                      <a:pt x="184" y="838"/>
                    </a:lnTo>
                    <a:lnTo>
                      <a:pt x="179" y="848"/>
                    </a:lnTo>
                    <a:lnTo>
                      <a:pt x="173" y="856"/>
                    </a:lnTo>
                    <a:lnTo>
                      <a:pt x="172" y="859"/>
                    </a:lnTo>
                    <a:lnTo>
                      <a:pt x="170" y="860"/>
                    </a:lnTo>
                    <a:lnTo>
                      <a:pt x="165" y="865"/>
                    </a:lnTo>
                    <a:lnTo>
                      <a:pt x="161" y="870"/>
                    </a:lnTo>
                    <a:lnTo>
                      <a:pt x="156" y="874"/>
                    </a:lnTo>
                    <a:lnTo>
                      <a:pt x="150" y="878"/>
                    </a:lnTo>
                    <a:lnTo>
                      <a:pt x="147" y="879"/>
                    </a:lnTo>
                    <a:lnTo>
                      <a:pt x="143" y="881"/>
                    </a:lnTo>
                    <a:lnTo>
                      <a:pt x="140" y="882"/>
                    </a:lnTo>
                    <a:lnTo>
                      <a:pt x="136" y="882"/>
                    </a:lnTo>
                    <a:lnTo>
                      <a:pt x="131" y="882"/>
                    </a:lnTo>
                    <a:lnTo>
                      <a:pt x="127" y="881"/>
                    </a:lnTo>
                    <a:lnTo>
                      <a:pt x="125" y="878"/>
                    </a:lnTo>
                    <a:lnTo>
                      <a:pt x="122" y="873"/>
                    </a:lnTo>
                    <a:lnTo>
                      <a:pt x="120" y="868"/>
                    </a:lnTo>
                    <a:lnTo>
                      <a:pt x="118" y="862"/>
                    </a:lnTo>
                    <a:lnTo>
                      <a:pt x="116" y="856"/>
                    </a:lnTo>
                    <a:lnTo>
                      <a:pt x="115" y="848"/>
                    </a:lnTo>
                    <a:lnTo>
                      <a:pt x="115" y="848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9" name="任意多边形 68"/>
          <p:cNvSpPr/>
          <p:nvPr/>
        </p:nvSpPr>
        <p:spPr>
          <a:xfrm>
            <a:off x="4007867" y="2790923"/>
            <a:ext cx="228666" cy="245153"/>
          </a:xfrm>
          <a:custGeom>
            <a:avLst/>
            <a:gdLst>
              <a:gd name="connsiteX0" fmla="*/ 7758 w 228666"/>
              <a:gd name="connsiteY0" fmla="*/ 0 h 245153"/>
              <a:gd name="connsiteX1" fmla="*/ 13576 w 228666"/>
              <a:gd name="connsiteY1" fmla="*/ 0 h 245153"/>
              <a:gd name="connsiteX2" fmla="*/ 21334 w 228666"/>
              <a:gd name="connsiteY2" fmla="*/ 0 h 245153"/>
              <a:gd name="connsiteX3" fmla="*/ 34911 w 228666"/>
              <a:gd name="connsiteY3" fmla="*/ 3896 h 245153"/>
              <a:gd name="connsiteX4" fmla="*/ 48487 w 228666"/>
              <a:gd name="connsiteY4" fmla="*/ 5844 h 245153"/>
              <a:gd name="connsiteX5" fmla="*/ 69821 w 228666"/>
              <a:gd name="connsiteY5" fmla="*/ 11688 h 245153"/>
              <a:gd name="connsiteX6" fmla="*/ 79518 w 228666"/>
              <a:gd name="connsiteY6" fmla="*/ 15584 h 245153"/>
              <a:gd name="connsiteX7" fmla="*/ 91155 w 228666"/>
              <a:gd name="connsiteY7" fmla="*/ 21428 h 245153"/>
              <a:gd name="connsiteX8" fmla="*/ 104732 w 228666"/>
              <a:gd name="connsiteY8" fmla="*/ 25324 h 245153"/>
              <a:gd name="connsiteX9" fmla="*/ 118308 w 228666"/>
              <a:gd name="connsiteY9" fmla="*/ 31168 h 245153"/>
              <a:gd name="connsiteX10" fmla="*/ 141581 w 228666"/>
              <a:gd name="connsiteY10" fmla="*/ 38960 h 245153"/>
              <a:gd name="connsiteX11" fmla="*/ 166795 w 228666"/>
              <a:gd name="connsiteY11" fmla="*/ 46752 h 245153"/>
              <a:gd name="connsiteX12" fmla="*/ 184250 w 228666"/>
              <a:gd name="connsiteY12" fmla="*/ 52596 h 245153"/>
              <a:gd name="connsiteX13" fmla="*/ 205584 w 228666"/>
              <a:gd name="connsiteY13" fmla="*/ 54544 h 245153"/>
              <a:gd name="connsiteX14" fmla="*/ 219160 w 228666"/>
              <a:gd name="connsiteY14" fmla="*/ 58440 h 245153"/>
              <a:gd name="connsiteX15" fmla="*/ 221166 w 228666"/>
              <a:gd name="connsiteY15" fmla="*/ 58440 h 245153"/>
              <a:gd name="connsiteX16" fmla="*/ 228666 w 228666"/>
              <a:gd name="connsiteY16" fmla="*/ 118827 h 245153"/>
              <a:gd name="connsiteX17" fmla="*/ 216895 w 228666"/>
              <a:gd name="connsiteY17" fmla="*/ 213607 h 245153"/>
              <a:gd name="connsiteX18" fmla="*/ 203812 w 228666"/>
              <a:gd name="connsiteY18" fmla="*/ 245153 h 245153"/>
              <a:gd name="connsiteX19" fmla="*/ 197826 w 228666"/>
              <a:gd name="connsiteY19" fmla="*/ 235706 h 245153"/>
              <a:gd name="connsiteX20" fmla="*/ 184250 w 228666"/>
              <a:gd name="connsiteY20" fmla="*/ 214278 h 245153"/>
              <a:gd name="connsiteX21" fmla="*/ 170674 w 228666"/>
              <a:gd name="connsiteY21" fmla="*/ 188954 h 245153"/>
              <a:gd name="connsiteX22" fmla="*/ 149339 w 228666"/>
              <a:gd name="connsiteY22" fmla="*/ 165578 h 245153"/>
              <a:gd name="connsiteX23" fmla="*/ 126066 w 228666"/>
              <a:gd name="connsiteY23" fmla="*/ 140255 h 245153"/>
              <a:gd name="connsiteX24" fmla="*/ 100853 w 228666"/>
              <a:gd name="connsiteY24" fmla="*/ 116879 h 245153"/>
              <a:gd name="connsiteX25" fmla="*/ 87276 w 228666"/>
              <a:gd name="connsiteY25" fmla="*/ 103243 h 245153"/>
              <a:gd name="connsiteX26" fmla="*/ 77579 w 228666"/>
              <a:gd name="connsiteY26" fmla="*/ 95451 h 245153"/>
              <a:gd name="connsiteX27" fmla="*/ 62063 w 228666"/>
              <a:gd name="connsiteY27" fmla="*/ 81815 h 245153"/>
              <a:gd name="connsiteX28" fmla="*/ 52366 w 228666"/>
              <a:gd name="connsiteY28" fmla="*/ 74024 h 245153"/>
              <a:gd name="connsiteX29" fmla="*/ 46547 w 228666"/>
              <a:gd name="connsiteY29" fmla="*/ 64284 h 245153"/>
              <a:gd name="connsiteX30" fmla="*/ 34911 w 228666"/>
              <a:gd name="connsiteY30" fmla="*/ 54544 h 245153"/>
              <a:gd name="connsiteX31" fmla="*/ 29092 w 228666"/>
              <a:gd name="connsiteY31" fmla="*/ 48700 h 245153"/>
              <a:gd name="connsiteX32" fmla="*/ 21334 w 228666"/>
              <a:gd name="connsiteY32" fmla="*/ 38960 h 245153"/>
              <a:gd name="connsiteX33" fmla="*/ 13576 w 228666"/>
              <a:gd name="connsiteY33" fmla="*/ 33116 h 245153"/>
              <a:gd name="connsiteX34" fmla="*/ 11637 w 228666"/>
              <a:gd name="connsiteY34" fmla="*/ 27272 h 245153"/>
              <a:gd name="connsiteX35" fmla="*/ 7758 w 228666"/>
              <a:gd name="connsiteY35" fmla="*/ 21428 h 245153"/>
              <a:gd name="connsiteX36" fmla="*/ 3879 w 228666"/>
              <a:gd name="connsiteY36" fmla="*/ 15584 h 245153"/>
              <a:gd name="connsiteX37" fmla="*/ 3879 w 228666"/>
              <a:gd name="connsiteY37" fmla="*/ 11688 h 245153"/>
              <a:gd name="connsiteX38" fmla="*/ 0 w 228666"/>
              <a:gd name="connsiteY38" fmla="*/ 9740 h 245153"/>
              <a:gd name="connsiteX39" fmla="*/ 0 w 228666"/>
              <a:gd name="connsiteY39" fmla="*/ 5844 h 245153"/>
              <a:gd name="connsiteX40" fmla="*/ 3879 w 228666"/>
              <a:gd name="connsiteY40" fmla="*/ 3896 h 245153"/>
              <a:gd name="connsiteX41" fmla="*/ 7758 w 228666"/>
              <a:gd name="connsiteY41" fmla="*/ 0 h 245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28666" h="245153">
                <a:moveTo>
                  <a:pt x="7758" y="0"/>
                </a:moveTo>
                <a:lnTo>
                  <a:pt x="13576" y="0"/>
                </a:lnTo>
                <a:lnTo>
                  <a:pt x="21334" y="0"/>
                </a:lnTo>
                <a:lnTo>
                  <a:pt x="34911" y="3896"/>
                </a:lnTo>
                <a:lnTo>
                  <a:pt x="48487" y="5844"/>
                </a:lnTo>
                <a:lnTo>
                  <a:pt x="69821" y="11688"/>
                </a:lnTo>
                <a:lnTo>
                  <a:pt x="79518" y="15584"/>
                </a:lnTo>
                <a:lnTo>
                  <a:pt x="91155" y="21428"/>
                </a:lnTo>
                <a:lnTo>
                  <a:pt x="104732" y="25324"/>
                </a:lnTo>
                <a:lnTo>
                  <a:pt x="118308" y="31168"/>
                </a:lnTo>
                <a:lnTo>
                  <a:pt x="141581" y="38960"/>
                </a:lnTo>
                <a:lnTo>
                  <a:pt x="166795" y="46752"/>
                </a:lnTo>
                <a:lnTo>
                  <a:pt x="184250" y="52596"/>
                </a:lnTo>
                <a:lnTo>
                  <a:pt x="205584" y="54544"/>
                </a:lnTo>
                <a:lnTo>
                  <a:pt x="219160" y="58440"/>
                </a:lnTo>
                <a:lnTo>
                  <a:pt x="221166" y="58440"/>
                </a:lnTo>
                <a:lnTo>
                  <a:pt x="228666" y="118827"/>
                </a:lnTo>
                <a:cubicBezTo>
                  <a:pt x="228666" y="152447"/>
                  <a:pt x="224475" y="184476"/>
                  <a:pt x="216895" y="213607"/>
                </a:cubicBezTo>
                <a:lnTo>
                  <a:pt x="203812" y="245153"/>
                </a:lnTo>
                <a:lnTo>
                  <a:pt x="197826" y="235706"/>
                </a:lnTo>
                <a:lnTo>
                  <a:pt x="184250" y="214278"/>
                </a:lnTo>
                <a:lnTo>
                  <a:pt x="170674" y="188954"/>
                </a:lnTo>
                <a:lnTo>
                  <a:pt x="149339" y="165578"/>
                </a:lnTo>
                <a:lnTo>
                  <a:pt x="126066" y="140255"/>
                </a:lnTo>
                <a:lnTo>
                  <a:pt x="100853" y="116879"/>
                </a:lnTo>
                <a:lnTo>
                  <a:pt x="87276" y="103243"/>
                </a:lnTo>
                <a:lnTo>
                  <a:pt x="77579" y="95451"/>
                </a:lnTo>
                <a:lnTo>
                  <a:pt x="62063" y="81815"/>
                </a:lnTo>
                <a:lnTo>
                  <a:pt x="52366" y="74024"/>
                </a:lnTo>
                <a:lnTo>
                  <a:pt x="46547" y="64284"/>
                </a:lnTo>
                <a:lnTo>
                  <a:pt x="34911" y="54544"/>
                </a:lnTo>
                <a:lnTo>
                  <a:pt x="29092" y="48700"/>
                </a:lnTo>
                <a:lnTo>
                  <a:pt x="21334" y="38960"/>
                </a:lnTo>
                <a:lnTo>
                  <a:pt x="13576" y="33116"/>
                </a:lnTo>
                <a:lnTo>
                  <a:pt x="11637" y="27272"/>
                </a:lnTo>
                <a:lnTo>
                  <a:pt x="7758" y="21428"/>
                </a:lnTo>
                <a:lnTo>
                  <a:pt x="3879" y="15584"/>
                </a:lnTo>
                <a:lnTo>
                  <a:pt x="3879" y="11688"/>
                </a:lnTo>
                <a:lnTo>
                  <a:pt x="0" y="9740"/>
                </a:lnTo>
                <a:lnTo>
                  <a:pt x="0" y="5844"/>
                </a:lnTo>
                <a:lnTo>
                  <a:pt x="3879" y="3896"/>
                </a:lnTo>
                <a:lnTo>
                  <a:pt x="775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4211679" y="1435130"/>
            <a:ext cx="240327" cy="1718116"/>
          </a:xfrm>
          <a:custGeom>
            <a:avLst/>
            <a:gdLst>
              <a:gd name="connsiteX0" fmla="*/ 38622 w 240327"/>
              <a:gd name="connsiteY0" fmla="*/ 0 h 1718116"/>
              <a:gd name="connsiteX1" fmla="*/ 50259 w 240327"/>
              <a:gd name="connsiteY1" fmla="*/ 1948 h 1718116"/>
              <a:gd name="connsiteX2" fmla="*/ 63835 w 240327"/>
              <a:gd name="connsiteY2" fmla="*/ 1948 h 1718116"/>
              <a:gd name="connsiteX3" fmla="*/ 77412 w 240327"/>
              <a:gd name="connsiteY3" fmla="*/ 7792 h 1718116"/>
              <a:gd name="connsiteX4" fmla="*/ 98746 w 240327"/>
              <a:gd name="connsiteY4" fmla="*/ 11688 h 1718116"/>
              <a:gd name="connsiteX5" fmla="*/ 118140 w 240327"/>
              <a:gd name="connsiteY5" fmla="*/ 21428 h 1718116"/>
              <a:gd name="connsiteX6" fmla="*/ 139475 w 240327"/>
              <a:gd name="connsiteY6" fmla="*/ 29220 h 1718116"/>
              <a:gd name="connsiteX7" fmla="*/ 160809 w 240327"/>
              <a:gd name="connsiteY7" fmla="*/ 38960 h 1718116"/>
              <a:gd name="connsiteX8" fmla="*/ 178264 w 240327"/>
              <a:gd name="connsiteY8" fmla="*/ 48699 h 1718116"/>
              <a:gd name="connsiteX9" fmla="*/ 195719 w 240327"/>
              <a:gd name="connsiteY9" fmla="*/ 54543 h 1718116"/>
              <a:gd name="connsiteX10" fmla="*/ 209296 w 240327"/>
              <a:gd name="connsiteY10" fmla="*/ 62335 h 1718116"/>
              <a:gd name="connsiteX11" fmla="*/ 218993 w 240327"/>
              <a:gd name="connsiteY11" fmla="*/ 70127 h 1718116"/>
              <a:gd name="connsiteX12" fmla="*/ 228690 w 240327"/>
              <a:gd name="connsiteY12" fmla="*/ 75971 h 1718116"/>
              <a:gd name="connsiteX13" fmla="*/ 236448 w 240327"/>
              <a:gd name="connsiteY13" fmla="*/ 81815 h 1718116"/>
              <a:gd name="connsiteX14" fmla="*/ 240327 w 240327"/>
              <a:gd name="connsiteY14" fmla="*/ 87659 h 1718116"/>
              <a:gd name="connsiteX15" fmla="*/ 240327 w 240327"/>
              <a:gd name="connsiteY15" fmla="*/ 99347 h 1718116"/>
              <a:gd name="connsiteX16" fmla="*/ 240327 w 240327"/>
              <a:gd name="connsiteY16" fmla="*/ 105191 h 1718116"/>
              <a:gd name="connsiteX17" fmla="*/ 240327 w 240327"/>
              <a:gd name="connsiteY17" fmla="*/ 114931 h 1718116"/>
              <a:gd name="connsiteX18" fmla="*/ 236448 w 240327"/>
              <a:gd name="connsiteY18" fmla="*/ 120775 h 1718116"/>
              <a:gd name="connsiteX19" fmla="*/ 236448 w 240327"/>
              <a:gd name="connsiteY19" fmla="*/ 126619 h 1718116"/>
              <a:gd name="connsiteX20" fmla="*/ 236448 w 240327"/>
              <a:gd name="connsiteY20" fmla="*/ 132463 h 1718116"/>
              <a:gd name="connsiteX21" fmla="*/ 232569 w 240327"/>
              <a:gd name="connsiteY21" fmla="*/ 136358 h 1718116"/>
              <a:gd name="connsiteX22" fmla="*/ 228690 w 240327"/>
              <a:gd name="connsiteY22" fmla="*/ 140254 h 1718116"/>
              <a:gd name="connsiteX23" fmla="*/ 226751 w 240327"/>
              <a:gd name="connsiteY23" fmla="*/ 148046 h 1718116"/>
              <a:gd name="connsiteX24" fmla="*/ 226751 w 240327"/>
              <a:gd name="connsiteY24" fmla="*/ 157786 h 1718116"/>
              <a:gd name="connsiteX25" fmla="*/ 222872 w 240327"/>
              <a:gd name="connsiteY25" fmla="*/ 167526 h 1718116"/>
              <a:gd name="connsiteX26" fmla="*/ 218993 w 240327"/>
              <a:gd name="connsiteY26" fmla="*/ 179214 h 1718116"/>
              <a:gd name="connsiteX27" fmla="*/ 215114 w 240327"/>
              <a:gd name="connsiteY27" fmla="*/ 194798 h 1718116"/>
              <a:gd name="connsiteX28" fmla="*/ 213175 w 240327"/>
              <a:gd name="connsiteY28" fmla="*/ 210382 h 1718116"/>
              <a:gd name="connsiteX29" fmla="*/ 209296 w 240327"/>
              <a:gd name="connsiteY29" fmla="*/ 224017 h 1718116"/>
              <a:gd name="connsiteX30" fmla="*/ 205417 w 240327"/>
              <a:gd name="connsiteY30" fmla="*/ 243497 h 1718116"/>
              <a:gd name="connsiteX31" fmla="*/ 205417 w 240327"/>
              <a:gd name="connsiteY31" fmla="*/ 255185 h 1718116"/>
              <a:gd name="connsiteX32" fmla="*/ 205417 w 240327"/>
              <a:gd name="connsiteY32" fmla="*/ 266873 h 1718116"/>
              <a:gd name="connsiteX33" fmla="*/ 201538 w 240327"/>
              <a:gd name="connsiteY33" fmla="*/ 282457 h 1718116"/>
              <a:gd name="connsiteX34" fmla="*/ 201538 w 240327"/>
              <a:gd name="connsiteY34" fmla="*/ 301937 h 1718116"/>
              <a:gd name="connsiteX35" fmla="*/ 201538 w 240327"/>
              <a:gd name="connsiteY35" fmla="*/ 323364 h 1718116"/>
              <a:gd name="connsiteX36" fmla="*/ 201538 w 240327"/>
              <a:gd name="connsiteY36" fmla="*/ 342844 h 1718116"/>
              <a:gd name="connsiteX37" fmla="*/ 197659 w 240327"/>
              <a:gd name="connsiteY37" fmla="*/ 372064 h 1718116"/>
              <a:gd name="connsiteX38" fmla="*/ 197659 w 240327"/>
              <a:gd name="connsiteY38" fmla="*/ 399335 h 1718116"/>
              <a:gd name="connsiteX39" fmla="*/ 197659 w 240327"/>
              <a:gd name="connsiteY39" fmla="*/ 428555 h 1718116"/>
              <a:gd name="connsiteX40" fmla="*/ 197659 w 240327"/>
              <a:gd name="connsiteY40" fmla="*/ 459723 h 1718116"/>
              <a:gd name="connsiteX41" fmla="*/ 197659 w 240327"/>
              <a:gd name="connsiteY41" fmla="*/ 496734 h 1718116"/>
              <a:gd name="connsiteX42" fmla="*/ 197659 w 240327"/>
              <a:gd name="connsiteY42" fmla="*/ 531798 h 1718116"/>
              <a:gd name="connsiteX43" fmla="*/ 197659 w 240327"/>
              <a:gd name="connsiteY43" fmla="*/ 572705 h 1718116"/>
              <a:gd name="connsiteX44" fmla="*/ 197659 w 240327"/>
              <a:gd name="connsiteY44" fmla="*/ 615561 h 1718116"/>
              <a:gd name="connsiteX45" fmla="*/ 197659 w 240327"/>
              <a:gd name="connsiteY45" fmla="*/ 660364 h 1718116"/>
              <a:gd name="connsiteX46" fmla="*/ 197659 w 240327"/>
              <a:gd name="connsiteY46" fmla="*/ 707116 h 1718116"/>
              <a:gd name="connsiteX47" fmla="*/ 197659 w 240327"/>
              <a:gd name="connsiteY47" fmla="*/ 755815 h 1718116"/>
              <a:gd name="connsiteX48" fmla="*/ 197659 w 240327"/>
              <a:gd name="connsiteY48" fmla="*/ 804515 h 1718116"/>
              <a:gd name="connsiteX49" fmla="*/ 197659 w 240327"/>
              <a:gd name="connsiteY49" fmla="*/ 847370 h 1718116"/>
              <a:gd name="connsiteX50" fmla="*/ 197659 w 240327"/>
              <a:gd name="connsiteY50" fmla="*/ 890226 h 1718116"/>
              <a:gd name="connsiteX51" fmla="*/ 197659 w 240327"/>
              <a:gd name="connsiteY51" fmla="*/ 933081 h 1718116"/>
              <a:gd name="connsiteX52" fmla="*/ 197659 w 240327"/>
              <a:gd name="connsiteY52" fmla="*/ 972041 h 1718116"/>
              <a:gd name="connsiteX53" fmla="*/ 197659 w 240327"/>
              <a:gd name="connsiteY53" fmla="*/ 1009052 h 1718116"/>
              <a:gd name="connsiteX54" fmla="*/ 197659 w 240327"/>
              <a:gd name="connsiteY54" fmla="*/ 1042168 h 1718116"/>
              <a:gd name="connsiteX55" fmla="*/ 197659 w 240327"/>
              <a:gd name="connsiteY55" fmla="*/ 1075284 h 1718116"/>
              <a:gd name="connsiteX56" fmla="*/ 201538 w 240327"/>
              <a:gd name="connsiteY56" fmla="*/ 1106451 h 1718116"/>
              <a:gd name="connsiteX57" fmla="*/ 201538 w 240327"/>
              <a:gd name="connsiteY57" fmla="*/ 1133723 h 1718116"/>
              <a:gd name="connsiteX58" fmla="*/ 201538 w 240327"/>
              <a:gd name="connsiteY58" fmla="*/ 1160995 h 1718116"/>
              <a:gd name="connsiteX59" fmla="*/ 201538 w 240327"/>
              <a:gd name="connsiteY59" fmla="*/ 1184370 h 1718116"/>
              <a:gd name="connsiteX60" fmla="*/ 205417 w 240327"/>
              <a:gd name="connsiteY60" fmla="*/ 1209694 h 1718116"/>
              <a:gd name="connsiteX61" fmla="*/ 205417 w 240327"/>
              <a:gd name="connsiteY61" fmla="*/ 1227226 h 1718116"/>
              <a:gd name="connsiteX62" fmla="*/ 205417 w 240327"/>
              <a:gd name="connsiteY62" fmla="*/ 1248654 h 1718116"/>
              <a:gd name="connsiteX63" fmla="*/ 209296 w 240327"/>
              <a:gd name="connsiteY63" fmla="*/ 1285665 h 1718116"/>
              <a:gd name="connsiteX64" fmla="*/ 209296 w 240327"/>
              <a:gd name="connsiteY64" fmla="*/ 1322677 h 1718116"/>
              <a:gd name="connsiteX65" fmla="*/ 209296 w 240327"/>
              <a:gd name="connsiteY65" fmla="*/ 1355792 h 1718116"/>
              <a:gd name="connsiteX66" fmla="*/ 209296 w 240327"/>
              <a:gd name="connsiteY66" fmla="*/ 1388908 h 1718116"/>
              <a:gd name="connsiteX67" fmla="*/ 205417 w 240327"/>
              <a:gd name="connsiteY67" fmla="*/ 1422024 h 1718116"/>
              <a:gd name="connsiteX68" fmla="*/ 201538 w 240327"/>
              <a:gd name="connsiteY68" fmla="*/ 1453191 h 1718116"/>
              <a:gd name="connsiteX69" fmla="*/ 195719 w 240327"/>
              <a:gd name="connsiteY69" fmla="*/ 1484359 h 1718116"/>
              <a:gd name="connsiteX70" fmla="*/ 191840 w 240327"/>
              <a:gd name="connsiteY70" fmla="*/ 1513579 h 1718116"/>
              <a:gd name="connsiteX71" fmla="*/ 184082 w 240327"/>
              <a:gd name="connsiteY71" fmla="*/ 1542798 h 1718116"/>
              <a:gd name="connsiteX72" fmla="*/ 178264 w 240327"/>
              <a:gd name="connsiteY72" fmla="*/ 1570070 h 1718116"/>
              <a:gd name="connsiteX73" fmla="*/ 166627 w 240327"/>
              <a:gd name="connsiteY73" fmla="*/ 1593446 h 1718116"/>
              <a:gd name="connsiteX74" fmla="*/ 160809 w 240327"/>
              <a:gd name="connsiteY74" fmla="*/ 1614873 h 1718116"/>
              <a:gd name="connsiteX75" fmla="*/ 153051 w 240327"/>
              <a:gd name="connsiteY75" fmla="*/ 1632405 h 1718116"/>
              <a:gd name="connsiteX76" fmla="*/ 143354 w 240327"/>
              <a:gd name="connsiteY76" fmla="*/ 1651885 h 1718116"/>
              <a:gd name="connsiteX77" fmla="*/ 131717 w 240327"/>
              <a:gd name="connsiteY77" fmla="*/ 1667469 h 1718116"/>
              <a:gd name="connsiteX78" fmla="*/ 129777 w 240327"/>
              <a:gd name="connsiteY78" fmla="*/ 1673313 h 1718116"/>
              <a:gd name="connsiteX79" fmla="*/ 125898 w 240327"/>
              <a:gd name="connsiteY79" fmla="*/ 1675261 h 1718116"/>
              <a:gd name="connsiteX80" fmla="*/ 116201 w 240327"/>
              <a:gd name="connsiteY80" fmla="*/ 1685001 h 1718116"/>
              <a:gd name="connsiteX81" fmla="*/ 108443 w 240327"/>
              <a:gd name="connsiteY81" fmla="*/ 1694740 h 1718116"/>
              <a:gd name="connsiteX82" fmla="*/ 98746 w 240327"/>
              <a:gd name="connsiteY82" fmla="*/ 1702532 h 1718116"/>
              <a:gd name="connsiteX83" fmla="*/ 87109 w 240327"/>
              <a:gd name="connsiteY83" fmla="*/ 1710324 h 1718116"/>
              <a:gd name="connsiteX84" fmla="*/ 81290 w 240327"/>
              <a:gd name="connsiteY84" fmla="*/ 1712272 h 1718116"/>
              <a:gd name="connsiteX85" fmla="*/ 73533 w 240327"/>
              <a:gd name="connsiteY85" fmla="*/ 1716168 h 1718116"/>
              <a:gd name="connsiteX86" fmla="*/ 67714 w 240327"/>
              <a:gd name="connsiteY86" fmla="*/ 1718116 h 1718116"/>
              <a:gd name="connsiteX87" fmla="*/ 59956 w 240327"/>
              <a:gd name="connsiteY87" fmla="*/ 1718116 h 1718116"/>
              <a:gd name="connsiteX88" fmla="*/ 50259 w 240327"/>
              <a:gd name="connsiteY88" fmla="*/ 1718116 h 1718116"/>
              <a:gd name="connsiteX89" fmla="*/ 42501 w 240327"/>
              <a:gd name="connsiteY89" fmla="*/ 1716168 h 1718116"/>
              <a:gd name="connsiteX90" fmla="*/ 38622 w 240327"/>
              <a:gd name="connsiteY90" fmla="*/ 1710324 h 1718116"/>
              <a:gd name="connsiteX91" fmla="*/ 32804 w 240327"/>
              <a:gd name="connsiteY91" fmla="*/ 1700584 h 1718116"/>
              <a:gd name="connsiteX92" fmla="*/ 28925 w 240327"/>
              <a:gd name="connsiteY92" fmla="*/ 1690845 h 1718116"/>
              <a:gd name="connsiteX93" fmla="*/ 25046 w 240327"/>
              <a:gd name="connsiteY93" fmla="*/ 1679157 h 1718116"/>
              <a:gd name="connsiteX94" fmla="*/ 21167 w 240327"/>
              <a:gd name="connsiteY94" fmla="*/ 1667469 h 1718116"/>
              <a:gd name="connsiteX95" fmla="*/ 19227 w 240327"/>
              <a:gd name="connsiteY95" fmla="*/ 1651885 h 1718116"/>
              <a:gd name="connsiteX96" fmla="*/ 15348 w 240327"/>
              <a:gd name="connsiteY96" fmla="*/ 1630457 h 1718116"/>
              <a:gd name="connsiteX97" fmla="*/ 7591 w 240327"/>
              <a:gd name="connsiteY97" fmla="*/ 1612925 h 1718116"/>
              <a:gd name="connsiteX98" fmla="*/ 0 w 240327"/>
              <a:gd name="connsiteY98" fmla="*/ 1600945 h 1718116"/>
              <a:gd name="connsiteX99" fmla="*/ 13083 w 240327"/>
              <a:gd name="connsiteY99" fmla="*/ 1569399 h 1718116"/>
              <a:gd name="connsiteX100" fmla="*/ 24854 w 240327"/>
              <a:gd name="connsiteY100" fmla="*/ 1474619 h 1718116"/>
              <a:gd name="connsiteX101" fmla="*/ 17354 w 240327"/>
              <a:gd name="connsiteY101" fmla="*/ 1414232 h 1718116"/>
              <a:gd name="connsiteX102" fmla="*/ 25046 w 240327"/>
              <a:gd name="connsiteY102" fmla="*/ 1414232 h 1718116"/>
              <a:gd name="connsiteX103" fmla="*/ 34743 w 240327"/>
              <a:gd name="connsiteY103" fmla="*/ 1414232 h 1718116"/>
              <a:gd name="connsiteX104" fmla="*/ 42501 w 240327"/>
              <a:gd name="connsiteY104" fmla="*/ 1410336 h 1718116"/>
              <a:gd name="connsiteX105" fmla="*/ 46380 w 240327"/>
              <a:gd name="connsiteY105" fmla="*/ 1408388 h 1718116"/>
              <a:gd name="connsiteX106" fmla="*/ 50259 w 240327"/>
              <a:gd name="connsiteY106" fmla="*/ 1404492 h 1718116"/>
              <a:gd name="connsiteX107" fmla="*/ 52198 w 240327"/>
              <a:gd name="connsiteY107" fmla="*/ 1398648 h 1718116"/>
              <a:gd name="connsiteX108" fmla="*/ 52198 w 240327"/>
              <a:gd name="connsiteY108" fmla="*/ 1388908 h 1718116"/>
              <a:gd name="connsiteX109" fmla="*/ 56077 w 240327"/>
              <a:gd name="connsiteY109" fmla="*/ 1377220 h 1718116"/>
              <a:gd name="connsiteX110" fmla="*/ 59956 w 240327"/>
              <a:gd name="connsiteY110" fmla="*/ 1365532 h 1718116"/>
              <a:gd name="connsiteX111" fmla="*/ 59956 w 240327"/>
              <a:gd name="connsiteY111" fmla="*/ 1349948 h 1718116"/>
              <a:gd name="connsiteX112" fmla="*/ 63835 w 240327"/>
              <a:gd name="connsiteY112" fmla="*/ 1334365 h 1718116"/>
              <a:gd name="connsiteX113" fmla="*/ 63835 w 240327"/>
              <a:gd name="connsiteY113" fmla="*/ 1316833 h 1718116"/>
              <a:gd name="connsiteX114" fmla="*/ 67714 w 240327"/>
              <a:gd name="connsiteY114" fmla="*/ 1295405 h 1718116"/>
              <a:gd name="connsiteX115" fmla="*/ 67714 w 240327"/>
              <a:gd name="connsiteY115" fmla="*/ 1270081 h 1718116"/>
              <a:gd name="connsiteX116" fmla="*/ 69654 w 240327"/>
              <a:gd name="connsiteY116" fmla="*/ 1246706 h 1718116"/>
              <a:gd name="connsiteX117" fmla="*/ 69654 w 240327"/>
              <a:gd name="connsiteY117" fmla="*/ 1219434 h 1718116"/>
              <a:gd name="connsiteX118" fmla="*/ 73533 w 240327"/>
              <a:gd name="connsiteY118" fmla="*/ 1192162 h 1718116"/>
              <a:gd name="connsiteX119" fmla="*/ 73533 w 240327"/>
              <a:gd name="connsiteY119" fmla="*/ 1160995 h 1718116"/>
              <a:gd name="connsiteX120" fmla="*/ 77412 w 240327"/>
              <a:gd name="connsiteY120" fmla="*/ 1127879 h 1718116"/>
              <a:gd name="connsiteX121" fmla="*/ 81290 w 240327"/>
              <a:gd name="connsiteY121" fmla="*/ 993469 h 1718116"/>
              <a:gd name="connsiteX122" fmla="*/ 83230 w 240327"/>
              <a:gd name="connsiteY122" fmla="*/ 859058 h 1718116"/>
              <a:gd name="connsiteX123" fmla="*/ 83230 w 240327"/>
              <a:gd name="connsiteY123" fmla="*/ 722700 h 1718116"/>
              <a:gd name="connsiteX124" fmla="*/ 83230 w 240327"/>
              <a:gd name="connsiteY124" fmla="*/ 588289 h 1718116"/>
              <a:gd name="connsiteX125" fmla="*/ 83230 w 240327"/>
              <a:gd name="connsiteY125" fmla="*/ 553226 h 1718116"/>
              <a:gd name="connsiteX126" fmla="*/ 81290 w 240327"/>
              <a:gd name="connsiteY126" fmla="*/ 524006 h 1718116"/>
              <a:gd name="connsiteX127" fmla="*/ 81290 w 240327"/>
              <a:gd name="connsiteY127" fmla="*/ 496734 h 1718116"/>
              <a:gd name="connsiteX128" fmla="*/ 81290 w 240327"/>
              <a:gd name="connsiteY128" fmla="*/ 465567 h 1718116"/>
              <a:gd name="connsiteX129" fmla="*/ 77412 w 240327"/>
              <a:gd name="connsiteY129" fmla="*/ 438295 h 1718116"/>
              <a:gd name="connsiteX130" fmla="*/ 77412 w 240327"/>
              <a:gd name="connsiteY130" fmla="*/ 412971 h 1718116"/>
              <a:gd name="connsiteX131" fmla="*/ 77412 w 240327"/>
              <a:gd name="connsiteY131" fmla="*/ 385700 h 1718116"/>
              <a:gd name="connsiteX132" fmla="*/ 77412 w 240327"/>
              <a:gd name="connsiteY132" fmla="*/ 362324 h 1718116"/>
              <a:gd name="connsiteX133" fmla="*/ 73533 w 240327"/>
              <a:gd name="connsiteY133" fmla="*/ 340896 h 1718116"/>
              <a:gd name="connsiteX134" fmla="*/ 73533 w 240327"/>
              <a:gd name="connsiteY134" fmla="*/ 315572 h 1718116"/>
              <a:gd name="connsiteX135" fmla="*/ 73533 w 240327"/>
              <a:gd name="connsiteY135" fmla="*/ 298041 h 1718116"/>
              <a:gd name="connsiteX136" fmla="*/ 73533 w 240327"/>
              <a:gd name="connsiteY136" fmla="*/ 276613 h 1718116"/>
              <a:gd name="connsiteX137" fmla="*/ 69654 w 240327"/>
              <a:gd name="connsiteY137" fmla="*/ 259081 h 1718116"/>
              <a:gd name="connsiteX138" fmla="*/ 69654 w 240327"/>
              <a:gd name="connsiteY138" fmla="*/ 239601 h 1718116"/>
              <a:gd name="connsiteX139" fmla="*/ 69654 w 240327"/>
              <a:gd name="connsiteY139" fmla="*/ 224017 h 1718116"/>
              <a:gd name="connsiteX140" fmla="*/ 67714 w 240327"/>
              <a:gd name="connsiteY140" fmla="*/ 210382 h 1718116"/>
              <a:gd name="connsiteX141" fmla="*/ 63835 w 240327"/>
              <a:gd name="connsiteY141" fmla="*/ 183110 h 1718116"/>
              <a:gd name="connsiteX142" fmla="*/ 59956 w 240327"/>
              <a:gd name="connsiteY142" fmla="*/ 157786 h 1718116"/>
              <a:gd name="connsiteX143" fmla="*/ 59956 w 240327"/>
              <a:gd name="connsiteY143" fmla="*/ 132463 h 1718116"/>
              <a:gd name="connsiteX144" fmla="*/ 52198 w 240327"/>
              <a:gd name="connsiteY144" fmla="*/ 112983 h 1718116"/>
              <a:gd name="connsiteX145" fmla="*/ 50259 w 240327"/>
              <a:gd name="connsiteY145" fmla="*/ 93503 h 1718116"/>
              <a:gd name="connsiteX146" fmla="*/ 46380 w 240327"/>
              <a:gd name="connsiteY146" fmla="*/ 77919 h 1718116"/>
              <a:gd name="connsiteX147" fmla="*/ 42501 w 240327"/>
              <a:gd name="connsiteY147" fmla="*/ 66231 h 1718116"/>
              <a:gd name="connsiteX148" fmla="*/ 34743 w 240327"/>
              <a:gd name="connsiteY148" fmla="*/ 54543 h 1718116"/>
              <a:gd name="connsiteX149" fmla="*/ 28925 w 240327"/>
              <a:gd name="connsiteY149" fmla="*/ 44804 h 1718116"/>
              <a:gd name="connsiteX150" fmla="*/ 21167 w 240327"/>
              <a:gd name="connsiteY150" fmla="*/ 35064 h 1718116"/>
              <a:gd name="connsiteX151" fmla="*/ 19227 w 240327"/>
              <a:gd name="connsiteY151" fmla="*/ 29220 h 1718116"/>
              <a:gd name="connsiteX152" fmla="*/ 15348 w 240327"/>
              <a:gd name="connsiteY152" fmla="*/ 23376 h 1718116"/>
              <a:gd name="connsiteX153" fmla="*/ 15348 w 240327"/>
              <a:gd name="connsiteY153" fmla="*/ 17532 h 1718116"/>
              <a:gd name="connsiteX154" fmla="*/ 19227 w 240327"/>
              <a:gd name="connsiteY154" fmla="*/ 11688 h 1718116"/>
              <a:gd name="connsiteX155" fmla="*/ 21167 w 240327"/>
              <a:gd name="connsiteY155" fmla="*/ 7792 h 1718116"/>
              <a:gd name="connsiteX156" fmla="*/ 28925 w 240327"/>
              <a:gd name="connsiteY156" fmla="*/ 1948 h 1718116"/>
              <a:gd name="connsiteX157" fmla="*/ 32804 w 240327"/>
              <a:gd name="connsiteY157" fmla="*/ 1948 h 1718116"/>
              <a:gd name="connsiteX158" fmla="*/ 38622 w 240327"/>
              <a:gd name="connsiteY158" fmla="*/ 0 h 1718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240327" h="1718116">
                <a:moveTo>
                  <a:pt x="38622" y="0"/>
                </a:moveTo>
                <a:lnTo>
                  <a:pt x="50259" y="1948"/>
                </a:lnTo>
                <a:lnTo>
                  <a:pt x="63835" y="1948"/>
                </a:lnTo>
                <a:lnTo>
                  <a:pt x="77412" y="7792"/>
                </a:lnTo>
                <a:lnTo>
                  <a:pt x="98746" y="11688"/>
                </a:lnTo>
                <a:lnTo>
                  <a:pt x="118140" y="21428"/>
                </a:lnTo>
                <a:lnTo>
                  <a:pt x="139475" y="29220"/>
                </a:lnTo>
                <a:lnTo>
                  <a:pt x="160809" y="38960"/>
                </a:lnTo>
                <a:lnTo>
                  <a:pt x="178264" y="48699"/>
                </a:lnTo>
                <a:lnTo>
                  <a:pt x="195719" y="54543"/>
                </a:lnTo>
                <a:lnTo>
                  <a:pt x="209296" y="62335"/>
                </a:lnTo>
                <a:lnTo>
                  <a:pt x="218993" y="70127"/>
                </a:lnTo>
                <a:lnTo>
                  <a:pt x="228690" y="75971"/>
                </a:lnTo>
                <a:lnTo>
                  <a:pt x="236448" y="81815"/>
                </a:lnTo>
                <a:lnTo>
                  <a:pt x="240327" y="87659"/>
                </a:lnTo>
                <a:lnTo>
                  <a:pt x="240327" y="99347"/>
                </a:lnTo>
                <a:lnTo>
                  <a:pt x="240327" y="105191"/>
                </a:lnTo>
                <a:lnTo>
                  <a:pt x="240327" y="114931"/>
                </a:lnTo>
                <a:lnTo>
                  <a:pt x="236448" y="120775"/>
                </a:lnTo>
                <a:lnTo>
                  <a:pt x="236448" y="126619"/>
                </a:lnTo>
                <a:lnTo>
                  <a:pt x="236448" y="132463"/>
                </a:lnTo>
                <a:lnTo>
                  <a:pt x="232569" y="136358"/>
                </a:lnTo>
                <a:lnTo>
                  <a:pt x="228690" y="140254"/>
                </a:lnTo>
                <a:lnTo>
                  <a:pt x="226751" y="148046"/>
                </a:lnTo>
                <a:lnTo>
                  <a:pt x="226751" y="157786"/>
                </a:lnTo>
                <a:lnTo>
                  <a:pt x="222872" y="167526"/>
                </a:lnTo>
                <a:lnTo>
                  <a:pt x="218993" y="179214"/>
                </a:lnTo>
                <a:lnTo>
                  <a:pt x="215114" y="194798"/>
                </a:lnTo>
                <a:lnTo>
                  <a:pt x="213175" y="210382"/>
                </a:lnTo>
                <a:lnTo>
                  <a:pt x="209296" y="224017"/>
                </a:lnTo>
                <a:lnTo>
                  <a:pt x="205417" y="243497"/>
                </a:lnTo>
                <a:lnTo>
                  <a:pt x="205417" y="255185"/>
                </a:lnTo>
                <a:lnTo>
                  <a:pt x="205417" y="266873"/>
                </a:lnTo>
                <a:lnTo>
                  <a:pt x="201538" y="282457"/>
                </a:lnTo>
                <a:lnTo>
                  <a:pt x="201538" y="301937"/>
                </a:lnTo>
                <a:lnTo>
                  <a:pt x="201538" y="323364"/>
                </a:lnTo>
                <a:lnTo>
                  <a:pt x="201538" y="342844"/>
                </a:lnTo>
                <a:lnTo>
                  <a:pt x="197659" y="372064"/>
                </a:lnTo>
                <a:lnTo>
                  <a:pt x="197659" y="399335"/>
                </a:lnTo>
                <a:lnTo>
                  <a:pt x="197659" y="428555"/>
                </a:lnTo>
                <a:lnTo>
                  <a:pt x="197659" y="459723"/>
                </a:lnTo>
                <a:lnTo>
                  <a:pt x="197659" y="496734"/>
                </a:lnTo>
                <a:lnTo>
                  <a:pt x="197659" y="531798"/>
                </a:lnTo>
                <a:lnTo>
                  <a:pt x="197659" y="572705"/>
                </a:lnTo>
                <a:lnTo>
                  <a:pt x="197659" y="615561"/>
                </a:lnTo>
                <a:lnTo>
                  <a:pt x="197659" y="660364"/>
                </a:lnTo>
                <a:lnTo>
                  <a:pt x="197659" y="707116"/>
                </a:lnTo>
                <a:lnTo>
                  <a:pt x="197659" y="755815"/>
                </a:lnTo>
                <a:lnTo>
                  <a:pt x="197659" y="804515"/>
                </a:lnTo>
                <a:lnTo>
                  <a:pt x="197659" y="847370"/>
                </a:lnTo>
                <a:lnTo>
                  <a:pt x="197659" y="890226"/>
                </a:lnTo>
                <a:lnTo>
                  <a:pt x="197659" y="933081"/>
                </a:lnTo>
                <a:lnTo>
                  <a:pt x="197659" y="972041"/>
                </a:lnTo>
                <a:lnTo>
                  <a:pt x="197659" y="1009052"/>
                </a:lnTo>
                <a:lnTo>
                  <a:pt x="197659" y="1042168"/>
                </a:lnTo>
                <a:lnTo>
                  <a:pt x="197659" y="1075284"/>
                </a:lnTo>
                <a:lnTo>
                  <a:pt x="201538" y="1106451"/>
                </a:lnTo>
                <a:lnTo>
                  <a:pt x="201538" y="1133723"/>
                </a:lnTo>
                <a:lnTo>
                  <a:pt x="201538" y="1160995"/>
                </a:lnTo>
                <a:lnTo>
                  <a:pt x="201538" y="1184370"/>
                </a:lnTo>
                <a:lnTo>
                  <a:pt x="205417" y="1209694"/>
                </a:lnTo>
                <a:lnTo>
                  <a:pt x="205417" y="1227226"/>
                </a:lnTo>
                <a:lnTo>
                  <a:pt x="205417" y="1248654"/>
                </a:lnTo>
                <a:lnTo>
                  <a:pt x="209296" y="1285665"/>
                </a:lnTo>
                <a:lnTo>
                  <a:pt x="209296" y="1322677"/>
                </a:lnTo>
                <a:lnTo>
                  <a:pt x="209296" y="1355792"/>
                </a:lnTo>
                <a:lnTo>
                  <a:pt x="209296" y="1388908"/>
                </a:lnTo>
                <a:lnTo>
                  <a:pt x="205417" y="1422024"/>
                </a:lnTo>
                <a:lnTo>
                  <a:pt x="201538" y="1453191"/>
                </a:lnTo>
                <a:lnTo>
                  <a:pt x="195719" y="1484359"/>
                </a:lnTo>
                <a:lnTo>
                  <a:pt x="191840" y="1513579"/>
                </a:lnTo>
                <a:lnTo>
                  <a:pt x="184082" y="1542798"/>
                </a:lnTo>
                <a:lnTo>
                  <a:pt x="178264" y="1570070"/>
                </a:lnTo>
                <a:lnTo>
                  <a:pt x="166627" y="1593446"/>
                </a:lnTo>
                <a:lnTo>
                  <a:pt x="160809" y="1614873"/>
                </a:lnTo>
                <a:lnTo>
                  <a:pt x="153051" y="1632405"/>
                </a:lnTo>
                <a:lnTo>
                  <a:pt x="143354" y="1651885"/>
                </a:lnTo>
                <a:lnTo>
                  <a:pt x="131717" y="1667469"/>
                </a:lnTo>
                <a:lnTo>
                  <a:pt x="129777" y="1673313"/>
                </a:lnTo>
                <a:lnTo>
                  <a:pt x="125898" y="1675261"/>
                </a:lnTo>
                <a:lnTo>
                  <a:pt x="116201" y="1685001"/>
                </a:lnTo>
                <a:lnTo>
                  <a:pt x="108443" y="1694740"/>
                </a:lnTo>
                <a:lnTo>
                  <a:pt x="98746" y="1702532"/>
                </a:lnTo>
                <a:lnTo>
                  <a:pt x="87109" y="1710324"/>
                </a:lnTo>
                <a:lnTo>
                  <a:pt x="81290" y="1712272"/>
                </a:lnTo>
                <a:lnTo>
                  <a:pt x="73533" y="1716168"/>
                </a:lnTo>
                <a:lnTo>
                  <a:pt x="67714" y="1718116"/>
                </a:lnTo>
                <a:lnTo>
                  <a:pt x="59956" y="1718116"/>
                </a:lnTo>
                <a:lnTo>
                  <a:pt x="50259" y="1718116"/>
                </a:lnTo>
                <a:lnTo>
                  <a:pt x="42501" y="1716168"/>
                </a:lnTo>
                <a:lnTo>
                  <a:pt x="38622" y="1710324"/>
                </a:lnTo>
                <a:lnTo>
                  <a:pt x="32804" y="1700584"/>
                </a:lnTo>
                <a:lnTo>
                  <a:pt x="28925" y="1690845"/>
                </a:lnTo>
                <a:lnTo>
                  <a:pt x="25046" y="1679157"/>
                </a:lnTo>
                <a:lnTo>
                  <a:pt x="21167" y="1667469"/>
                </a:lnTo>
                <a:lnTo>
                  <a:pt x="19227" y="1651885"/>
                </a:lnTo>
                <a:lnTo>
                  <a:pt x="15348" y="1630457"/>
                </a:lnTo>
                <a:lnTo>
                  <a:pt x="7591" y="1612925"/>
                </a:lnTo>
                <a:lnTo>
                  <a:pt x="0" y="1600945"/>
                </a:lnTo>
                <a:lnTo>
                  <a:pt x="13083" y="1569399"/>
                </a:lnTo>
                <a:cubicBezTo>
                  <a:pt x="20663" y="1540268"/>
                  <a:pt x="24854" y="1508239"/>
                  <a:pt x="24854" y="1474619"/>
                </a:cubicBezTo>
                <a:lnTo>
                  <a:pt x="17354" y="1414232"/>
                </a:lnTo>
                <a:lnTo>
                  <a:pt x="25046" y="1414232"/>
                </a:lnTo>
                <a:lnTo>
                  <a:pt x="34743" y="1414232"/>
                </a:lnTo>
                <a:lnTo>
                  <a:pt x="42501" y="1410336"/>
                </a:lnTo>
                <a:lnTo>
                  <a:pt x="46380" y="1408388"/>
                </a:lnTo>
                <a:lnTo>
                  <a:pt x="50259" y="1404492"/>
                </a:lnTo>
                <a:lnTo>
                  <a:pt x="52198" y="1398648"/>
                </a:lnTo>
                <a:lnTo>
                  <a:pt x="52198" y="1388908"/>
                </a:lnTo>
                <a:lnTo>
                  <a:pt x="56077" y="1377220"/>
                </a:lnTo>
                <a:lnTo>
                  <a:pt x="59956" y="1365532"/>
                </a:lnTo>
                <a:lnTo>
                  <a:pt x="59956" y="1349948"/>
                </a:lnTo>
                <a:lnTo>
                  <a:pt x="63835" y="1334365"/>
                </a:lnTo>
                <a:lnTo>
                  <a:pt x="63835" y="1316833"/>
                </a:lnTo>
                <a:lnTo>
                  <a:pt x="67714" y="1295405"/>
                </a:lnTo>
                <a:lnTo>
                  <a:pt x="67714" y="1270081"/>
                </a:lnTo>
                <a:lnTo>
                  <a:pt x="69654" y="1246706"/>
                </a:lnTo>
                <a:lnTo>
                  <a:pt x="69654" y="1219434"/>
                </a:lnTo>
                <a:lnTo>
                  <a:pt x="73533" y="1192162"/>
                </a:lnTo>
                <a:lnTo>
                  <a:pt x="73533" y="1160995"/>
                </a:lnTo>
                <a:lnTo>
                  <a:pt x="77412" y="1127879"/>
                </a:lnTo>
                <a:lnTo>
                  <a:pt x="81290" y="993469"/>
                </a:lnTo>
                <a:lnTo>
                  <a:pt x="83230" y="859058"/>
                </a:lnTo>
                <a:lnTo>
                  <a:pt x="83230" y="722700"/>
                </a:lnTo>
                <a:lnTo>
                  <a:pt x="83230" y="588289"/>
                </a:lnTo>
                <a:lnTo>
                  <a:pt x="83230" y="553226"/>
                </a:lnTo>
                <a:lnTo>
                  <a:pt x="81290" y="524006"/>
                </a:lnTo>
                <a:lnTo>
                  <a:pt x="81290" y="496734"/>
                </a:lnTo>
                <a:lnTo>
                  <a:pt x="81290" y="465567"/>
                </a:lnTo>
                <a:lnTo>
                  <a:pt x="77412" y="438295"/>
                </a:lnTo>
                <a:lnTo>
                  <a:pt x="77412" y="412971"/>
                </a:lnTo>
                <a:lnTo>
                  <a:pt x="77412" y="385700"/>
                </a:lnTo>
                <a:lnTo>
                  <a:pt x="77412" y="362324"/>
                </a:lnTo>
                <a:lnTo>
                  <a:pt x="73533" y="340896"/>
                </a:lnTo>
                <a:lnTo>
                  <a:pt x="73533" y="315572"/>
                </a:lnTo>
                <a:lnTo>
                  <a:pt x="73533" y="298041"/>
                </a:lnTo>
                <a:lnTo>
                  <a:pt x="73533" y="276613"/>
                </a:lnTo>
                <a:lnTo>
                  <a:pt x="69654" y="259081"/>
                </a:lnTo>
                <a:lnTo>
                  <a:pt x="69654" y="239601"/>
                </a:lnTo>
                <a:lnTo>
                  <a:pt x="69654" y="224017"/>
                </a:lnTo>
                <a:lnTo>
                  <a:pt x="67714" y="210382"/>
                </a:lnTo>
                <a:lnTo>
                  <a:pt x="63835" y="183110"/>
                </a:lnTo>
                <a:lnTo>
                  <a:pt x="59956" y="157786"/>
                </a:lnTo>
                <a:lnTo>
                  <a:pt x="59956" y="132463"/>
                </a:lnTo>
                <a:lnTo>
                  <a:pt x="52198" y="112983"/>
                </a:lnTo>
                <a:lnTo>
                  <a:pt x="50259" y="93503"/>
                </a:lnTo>
                <a:lnTo>
                  <a:pt x="46380" y="77919"/>
                </a:lnTo>
                <a:lnTo>
                  <a:pt x="42501" y="66231"/>
                </a:lnTo>
                <a:lnTo>
                  <a:pt x="34743" y="54543"/>
                </a:lnTo>
                <a:lnTo>
                  <a:pt x="28925" y="44804"/>
                </a:lnTo>
                <a:lnTo>
                  <a:pt x="21167" y="35064"/>
                </a:lnTo>
                <a:lnTo>
                  <a:pt x="19227" y="29220"/>
                </a:lnTo>
                <a:lnTo>
                  <a:pt x="15348" y="23376"/>
                </a:lnTo>
                <a:lnTo>
                  <a:pt x="15348" y="17532"/>
                </a:lnTo>
                <a:lnTo>
                  <a:pt x="19227" y="11688"/>
                </a:lnTo>
                <a:lnTo>
                  <a:pt x="21167" y="7792"/>
                </a:lnTo>
                <a:lnTo>
                  <a:pt x="28925" y="1948"/>
                </a:lnTo>
                <a:lnTo>
                  <a:pt x="32804" y="1948"/>
                </a:lnTo>
                <a:lnTo>
                  <a:pt x="3862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467544" y="3592063"/>
            <a:ext cx="2427356" cy="635871"/>
            <a:chOff x="2389623" y="4124850"/>
            <a:chExt cx="2029304" cy="509905"/>
          </a:xfrm>
        </p:grpSpPr>
        <p:grpSp>
          <p:nvGrpSpPr>
            <p:cNvPr id="72" name="组合 71"/>
            <p:cNvGrpSpPr/>
            <p:nvPr/>
          </p:nvGrpSpPr>
          <p:grpSpPr>
            <a:xfrm>
              <a:off x="3911562" y="4124850"/>
              <a:ext cx="507365" cy="509905"/>
              <a:chOff x="2239206" y="3615032"/>
              <a:chExt cx="507365" cy="509905"/>
            </a:xfrm>
          </p:grpSpPr>
          <p:pic>
            <p:nvPicPr>
              <p:cNvPr id="87" name="图片 86"/>
              <p:cNvPicPr>
                <a:picLocks noChangeAspect="1"/>
              </p:cNvPicPr>
              <p:nvPr>
                <p:custDataLst>
                  <p:tags r:id="rId15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9206" y="361503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8" name="组合 87"/>
              <p:cNvGrpSpPr/>
              <p:nvPr/>
            </p:nvGrpSpPr>
            <p:grpSpPr>
              <a:xfrm>
                <a:off x="2365567" y="3716710"/>
                <a:ext cx="254643" cy="306549"/>
                <a:chOff x="2682876" y="1235075"/>
                <a:chExt cx="661987" cy="796925"/>
              </a:xfrm>
              <a:solidFill>
                <a:srgbClr val="FF0000"/>
              </a:solidFill>
            </p:grpSpPr>
            <p:sp>
              <p:nvSpPr>
                <p:cNvPr id="89" name="Freeform 52"/>
                <p:cNvSpPr/>
                <p:nvPr/>
              </p:nvSpPr>
              <p:spPr bwMode="auto">
                <a:xfrm>
                  <a:off x="2682876" y="1516063"/>
                  <a:ext cx="523875" cy="515937"/>
                </a:xfrm>
                <a:custGeom>
                  <a:avLst/>
                  <a:gdLst>
                    <a:gd name="T0" fmla="*/ 92 w 661"/>
                    <a:gd name="T1" fmla="*/ 625 h 651"/>
                    <a:gd name="T2" fmla="*/ 59 w 661"/>
                    <a:gd name="T3" fmla="*/ 637 h 651"/>
                    <a:gd name="T4" fmla="*/ 33 w 661"/>
                    <a:gd name="T5" fmla="*/ 645 h 651"/>
                    <a:gd name="T6" fmla="*/ 15 w 661"/>
                    <a:gd name="T7" fmla="*/ 650 h 651"/>
                    <a:gd name="T8" fmla="*/ 4 w 661"/>
                    <a:gd name="T9" fmla="*/ 651 h 651"/>
                    <a:gd name="T10" fmla="*/ 0 w 661"/>
                    <a:gd name="T11" fmla="*/ 648 h 651"/>
                    <a:gd name="T12" fmla="*/ 2 w 661"/>
                    <a:gd name="T13" fmla="*/ 644 h 651"/>
                    <a:gd name="T14" fmla="*/ 9 w 661"/>
                    <a:gd name="T15" fmla="*/ 637 h 651"/>
                    <a:gd name="T16" fmla="*/ 22 w 661"/>
                    <a:gd name="T17" fmla="*/ 628 h 651"/>
                    <a:gd name="T18" fmla="*/ 40 w 661"/>
                    <a:gd name="T19" fmla="*/ 617 h 651"/>
                    <a:gd name="T20" fmla="*/ 65 w 661"/>
                    <a:gd name="T21" fmla="*/ 606 h 651"/>
                    <a:gd name="T22" fmla="*/ 92 w 661"/>
                    <a:gd name="T23" fmla="*/ 590 h 651"/>
                    <a:gd name="T24" fmla="*/ 122 w 661"/>
                    <a:gd name="T25" fmla="*/ 572 h 651"/>
                    <a:gd name="T26" fmla="*/ 156 w 661"/>
                    <a:gd name="T27" fmla="*/ 550 h 651"/>
                    <a:gd name="T28" fmla="*/ 193 w 661"/>
                    <a:gd name="T29" fmla="*/ 523 h 651"/>
                    <a:gd name="T30" fmla="*/ 249 w 661"/>
                    <a:gd name="T31" fmla="*/ 482 h 651"/>
                    <a:gd name="T32" fmla="*/ 304 w 661"/>
                    <a:gd name="T33" fmla="*/ 439 h 651"/>
                    <a:gd name="T34" fmla="*/ 375 w 661"/>
                    <a:gd name="T35" fmla="*/ 371 h 651"/>
                    <a:gd name="T36" fmla="*/ 434 w 661"/>
                    <a:gd name="T37" fmla="*/ 305 h 651"/>
                    <a:gd name="T38" fmla="*/ 481 w 661"/>
                    <a:gd name="T39" fmla="*/ 241 h 651"/>
                    <a:gd name="T40" fmla="*/ 520 w 661"/>
                    <a:gd name="T41" fmla="*/ 177 h 651"/>
                    <a:gd name="T42" fmla="*/ 548 w 661"/>
                    <a:gd name="T43" fmla="*/ 124 h 651"/>
                    <a:gd name="T44" fmla="*/ 561 w 661"/>
                    <a:gd name="T45" fmla="*/ 96 h 651"/>
                    <a:gd name="T46" fmla="*/ 570 w 661"/>
                    <a:gd name="T47" fmla="*/ 72 h 651"/>
                    <a:gd name="T48" fmla="*/ 575 w 661"/>
                    <a:gd name="T49" fmla="*/ 52 h 651"/>
                    <a:gd name="T50" fmla="*/ 577 w 661"/>
                    <a:gd name="T51" fmla="*/ 38 h 651"/>
                    <a:gd name="T52" fmla="*/ 577 w 661"/>
                    <a:gd name="T53" fmla="*/ 28 h 651"/>
                    <a:gd name="T54" fmla="*/ 573 w 661"/>
                    <a:gd name="T55" fmla="*/ 16 h 651"/>
                    <a:gd name="T56" fmla="*/ 575 w 661"/>
                    <a:gd name="T57" fmla="*/ 7 h 651"/>
                    <a:gd name="T58" fmla="*/ 584 w 661"/>
                    <a:gd name="T59" fmla="*/ 0 h 651"/>
                    <a:gd name="T60" fmla="*/ 598 w 661"/>
                    <a:gd name="T61" fmla="*/ 2 h 651"/>
                    <a:gd name="T62" fmla="*/ 620 w 661"/>
                    <a:gd name="T63" fmla="*/ 13 h 651"/>
                    <a:gd name="T64" fmla="*/ 641 w 661"/>
                    <a:gd name="T65" fmla="*/ 35 h 651"/>
                    <a:gd name="T66" fmla="*/ 656 w 661"/>
                    <a:gd name="T67" fmla="*/ 54 h 651"/>
                    <a:gd name="T68" fmla="*/ 661 w 661"/>
                    <a:gd name="T69" fmla="*/ 68 h 651"/>
                    <a:gd name="T70" fmla="*/ 657 w 661"/>
                    <a:gd name="T71" fmla="*/ 79 h 651"/>
                    <a:gd name="T72" fmla="*/ 650 w 661"/>
                    <a:gd name="T73" fmla="*/ 94 h 651"/>
                    <a:gd name="T74" fmla="*/ 638 w 661"/>
                    <a:gd name="T75" fmla="*/ 116 h 651"/>
                    <a:gd name="T76" fmla="*/ 620 w 661"/>
                    <a:gd name="T77" fmla="*/ 146 h 651"/>
                    <a:gd name="T78" fmla="*/ 598 w 661"/>
                    <a:gd name="T79" fmla="*/ 182 h 651"/>
                    <a:gd name="T80" fmla="*/ 572 w 661"/>
                    <a:gd name="T81" fmla="*/ 223 h 651"/>
                    <a:gd name="T82" fmla="*/ 548 w 661"/>
                    <a:gd name="T83" fmla="*/ 260 h 651"/>
                    <a:gd name="T84" fmla="*/ 523 w 661"/>
                    <a:gd name="T85" fmla="*/ 295 h 651"/>
                    <a:gd name="T86" fmla="*/ 502 w 661"/>
                    <a:gd name="T87" fmla="*/ 324 h 651"/>
                    <a:gd name="T88" fmla="*/ 482 w 661"/>
                    <a:gd name="T89" fmla="*/ 349 h 651"/>
                    <a:gd name="T90" fmla="*/ 459 w 661"/>
                    <a:gd name="T91" fmla="*/ 377 h 651"/>
                    <a:gd name="T92" fmla="*/ 411 w 661"/>
                    <a:gd name="T93" fmla="*/ 423 h 651"/>
                    <a:gd name="T94" fmla="*/ 352 w 661"/>
                    <a:gd name="T95" fmla="*/ 473 h 651"/>
                    <a:gd name="T96" fmla="*/ 281 w 661"/>
                    <a:gd name="T97" fmla="*/ 526 h 651"/>
                    <a:gd name="T98" fmla="*/ 202 w 661"/>
                    <a:gd name="T99" fmla="*/ 575 h 651"/>
                    <a:gd name="T100" fmla="*/ 118 w 661"/>
                    <a:gd name="T101" fmla="*/ 614 h 6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61" h="651">
                      <a:moveTo>
                        <a:pt x="118" y="614"/>
                      </a:moveTo>
                      <a:lnTo>
                        <a:pt x="104" y="620"/>
                      </a:lnTo>
                      <a:lnTo>
                        <a:pt x="92" y="625"/>
                      </a:lnTo>
                      <a:lnTo>
                        <a:pt x="81" y="629"/>
                      </a:lnTo>
                      <a:lnTo>
                        <a:pt x="68" y="634"/>
                      </a:lnTo>
                      <a:lnTo>
                        <a:pt x="59" y="637"/>
                      </a:lnTo>
                      <a:lnTo>
                        <a:pt x="49" y="640"/>
                      </a:lnTo>
                      <a:lnTo>
                        <a:pt x="40" y="644"/>
                      </a:lnTo>
                      <a:lnTo>
                        <a:pt x="33" y="645"/>
                      </a:lnTo>
                      <a:lnTo>
                        <a:pt x="25" y="647"/>
                      </a:lnTo>
                      <a:lnTo>
                        <a:pt x="20" y="648"/>
                      </a:lnTo>
                      <a:lnTo>
                        <a:pt x="15" y="650"/>
                      </a:lnTo>
                      <a:lnTo>
                        <a:pt x="9" y="650"/>
                      </a:lnTo>
                      <a:lnTo>
                        <a:pt x="6" y="651"/>
                      </a:lnTo>
                      <a:lnTo>
                        <a:pt x="4" y="651"/>
                      </a:lnTo>
                      <a:lnTo>
                        <a:pt x="2" y="650"/>
                      </a:lnTo>
                      <a:lnTo>
                        <a:pt x="0" y="650"/>
                      </a:lnTo>
                      <a:lnTo>
                        <a:pt x="0" y="648"/>
                      </a:lnTo>
                      <a:lnTo>
                        <a:pt x="0" y="647"/>
                      </a:lnTo>
                      <a:lnTo>
                        <a:pt x="0" y="645"/>
                      </a:lnTo>
                      <a:lnTo>
                        <a:pt x="2" y="644"/>
                      </a:lnTo>
                      <a:lnTo>
                        <a:pt x="4" y="642"/>
                      </a:lnTo>
                      <a:lnTo>
                        <a:pt x="8" y="640"/>
                      </a:lnTo>
                      <a:lnTo>
                        <a:pt x="9" y="637"/>
                      </a:lnTo>
                      <a:lnTo>
                        <a:pt x="13" y="634"/>
                      </a:lnTo>
                      <a:lnTo>
                        <a:pt x="18" y="631"/>
                      </a:lnTo>
                      <a:lnTo>
                        <a:pt x="22" y="628"/>
                      </a:lnTo>
                      <a:lnTo>
                        <a:pt x="27" y="625"/>
                      </a:lnTo>
                      <a:lnTo>
                        <a:pt x="34" y="622"/>
                      </a:lnTo>
                      <a:lnTo>
                        <a:pt x="40" y="617"/>
                      </a:lnTo>
                      <a:lnTo>
                        <a:pt x="49" y="614"/>
                      </a:lnTo>
                      <a:lnTo>
                        <a:pt x="56" y="609"/>
                      </a:lnTo>
                      <a:lnTo>
                        <a:pt x="65" y="606"/>
                      </a:lnTo>
                      <a:lnTo>
                        <a:pt x="72" y="601"/>
                      </a:lnTo>
                      <a:lnTo>
                        <a:pt x="83" y="597"/>
                      </a:lnTo>
                      <a:lnTo>
                        <a:pt x="92" y="590"/>
                      </a:lnTo>
                      <a:lnTo>
                        <a:pt x="100" y="586"/>
                      </a:lnTo>
                      <a:lnTo>
                        <a:pt x="111" y="579"/>
                      </a:lnTo>
                      <a:lnTo>
                        <a:pt x="122" y="572"/>
                      </a:lnTo>
                      <a:lnTo>
                        <a:pt x="133" y="565"/>
                      </a:lnTo>
                      <a:lnTo>
                        <a:pt x="143" y="557"/>
                      </a:lnTo>
                      <a:lnTo>
                        <a:pt x="156" y="550"/>
                      </a:lnTo>
                      <a:lnTo>
                        <a:pt x="168" y="540"/>
                      </a:lnTo>
                      <a:lnTo>
                        <a:pt x="181" y="532"/>
                      </a:lnTo>
                      <a:lnTo>
                        <a:pt x="193" y="523"/>
                      </a:lnTo>
                      <a:lnTo>
                        <a:pt x="220" y="503"/>
                      </a:lnTo>
                      <a:lnTo>
                        <a:pt x="234" y="493"/>
                      </a:lnTo>
                      <a:lnTo>
                        <a:pt x="249" y="482"/>
                      </a:lnTo>
                      <a:lnTo>
                        <a:pt x="263" y="471"/>
                      </a:lnTo>
                      <a:lnTo>
                        <a:pt x="277" y="460"/>
                      </a:lnTo>
                      <a:lnTo>
                        <a:pt x="304" y="439"/>
                      </a:lnTo>
                      <a:lnTo>
                        <a:pt x="331" y="417"/>
                      </a:lnTo>
                      <a:lnTo>
                        <a:pt x="354" y="395"/>
                      </a:lnTo>
                      <a:lnTo>
                        <a:pt x="375" y="371"/>
                      </a:lnTo>
                      <a:lnTo>
                        <a:pt x="397" y="349"/>
                      </a:lnTo>
                      <a:lnTo>
                        <a:pt x="416" y="327"/>
                      </a:lnTo>
                      <a:lnTo>
                        <a:pt x="434" y="305"/>
                      </a:lnTo>
                      <a:lnTo>
                        <a:pt x="450" y="285"/>
                      </a:lnTo>
                      <a:lnTo>
                        <a:pt x="466" y="263"/>
                      </a:lnTo>
                      <a:lnTo>
                        <a:pt x="481" y="241"/>
                      </a:lnTo>
                      <a:lnTo>
                        <a:pt x="495" y="219"/>
                      </a:lnTo>
                      <a:lnTo>
                        <a:pt x="507" y="199"/>
                      </a:lnTo>
                      <a:lnTo>
                        <a:pt x="520" y="177"/>
                      </a:lnTo>
                      <a:lnTo>
                        <a:pt x="532" y="155"/>
                      </a:lnTo>
                      <a:lnTo>
                        <a:pt x="543" y="135"/>
                      </a:lnTo>
                      <a:lnTo>
                        <a:pt x="548" y="124"/>
                      </a:lnTo>
                      <a:lnTo>
                        <a:pt x="552" y="113"/>
                      </a:lnTo>
                      <a:lnTo>
                        <a:pt x="557" y="104"/>
                      </a:lnTo>
                      <a:lnTo>
                        <a:pt x="561" y="96"/>
                      </a:lnTo>
                      <a:lnTo>
                        <a:pt x="565" y="86"/>
                      </a:lnTo>
                      <a:lnTo>
                        <a:pt x="568" y="79"/>
                      </a:lnTo>
                      <a:lnTo>
                        <a:pt x="570" y="72"/>
                      </a:lnTo>
                      <a:lnTo>
                        <a:pt x="572" y="64"/>
                      </a:lnTo>
                      <a:lnTo>
                        <a:pt x="573" y="58"/>
                      </a:lnTo>
                      <a:lnTo>
                        <a:pt x="575" y="52"/>
                      </a:lnTo>
                      <a:lnTo>
                        <a:pt x="577" y="47"/>
                      </a:lnTo>
                      <a:lnTo>
                        <a:pt x="577" y="43"/>
                      </a:lnTo>
                      <a:lnTo>
                        <a:pt x="577" y="38"/>
                      </a:lnTo>
                      <a:lnTo>
                        <a:pt x="577" y="35"/>
                      </a:lnTo>
                      <a:lnTo>
                        <a:pt x="577" y="32"/>
                      </a:lnTo>
                      <a:lnTo>
                        <a:pt x="577" y="28"/>
                      </a:lnTo>
                      <a:lnTo>
                        <a:pt x="575" y="24"/>
                      </a:lnTo>
                      <a:lnTo>
                        <a:pt x="575" y="19"/>
                      </a:lnTo>
                      <a:lnTo>
                        <a:pt x="573" y="16"/>
                      </a:lnTo>
                      <a:lnTo>
                        <a:pt x="573" y="11"/>
                      </a:lnTo>
                      <a:lnTo>
                        <a:pt x="575" y="8"/>
                      </a:lnTo>
                      <a:lnTo>
                        <a:pt x="575" y="7"/>
                      </a:lnTo>
                      <a:lnTo>
                        <a:pt x="579" y="3"/>
                      </a:lnTo>
                      <a:lnTo>
                        <a:pt x="581" y="2"/>
                      </a:lnTo>
                      <a:lnTo>
                        <a:pt x="584" y="0"/>
                      </a:lnTo>
                      <a:lnTo>
                        <a:pt x="590" y="0"/>
                      </a:lnTo>
                      <a:lnTo>
                        <a:pt x="593" y="0"/>
                      </a:lnTo>
                      <a:lnTo>
                        <a:pt x="598" y="2"/>
                      </a:lnTo>
                      <a:lnTo>
                        <a:pt x="606" y="5"/>
                      </a:lnTo>
                      <a:lnTo>
                        <a:pt x="613" y="8"/>
                      </a:lnTo>
                      <a:lnTo>
                        <a:pt x="620" y="13"/>
                      </a:lnTo>
                      <a:lnTo>
                        <a:pt x="627" y="19"/>
                      </a:lnTo>
                      <a:lnTo>
                        <a:pt x="634" y="27"/>
                      </a:lnTo>
                      <a:lnTo>
                        <a:pt x="641" y="35"/>
                      </a:lnTo>
                      <a:lnTo>
                        <a:pt x="647" y="41"/>
                      </a:lnTo>
                      <a:lnTo>
                        <a:pt x="652" y="47"/>
                      </a:lnTo>
                      <a:lnTo>
                        <a:pt x="656" y="54"/>
                      </a:lnTo>
                      <a:lnTo>
                        <a:pt x="659" y="58"/>
                      </a:lnTo>
                      <a:lnTo>
                        <a:pt x="661" y="63"/>
                      </a:lnTo>
                      <a:lnTo>
                        <a:pt x="661" y="68"/>
                      </a:lnTo>
                      <a:lnTo>
                        <a:pt x="661" y="71"/>
                      </a:lnTo>
                      <a:lnTo>
                        <a:pt x="659" y="74"/>
                      </a:lnTo>
                      <a:lnTo>
                        <a:pt x="657" y="79"/>
                      </a:lnTo>
                      <a:lnTo>
                        <a:pt x="656" y="83"/>
                      </a:lnTo>
                      <a:lnTo>
                        <a:pt x="654" y="88"/>
                      </a:lnTo>
                      <a:lnTo>
                        <a:pt x="650" y="94"/>
                      </a:lnTo>
                      <a:lnTo>
                        <a:pt x="647" y="100"/>
                      </a:lnTo>
                      <a:lnTo>
                        <a:pt x="641" y="108"/>
                      </a:lnTo>
                      <a:lnTo>
                        <a:pt x="638" y="116"/>
                      </a:lnTo>
                      <a:lnTo>
                        <a:pt x="632" y="126"/>
                      </a:lnTo>
                      <a:lnTo>
                        <a:pt x="625" y="135"/>
                      </a:lnTo>
                      <a:lnTo>
                        <a:pt x="620" y="146"/>
                      </a:lnTo>
                      <a:lnTo>
                        <a:pt x="613" y="157"/>
                      </a:lnTo>
                      <a:lnTo>
                        <a:pt x="606" y="169"/>
                      </a:lnTo>
                      <a:lnTo>
                        <a:pt x="598" y="182"/>
                      </a:lnTo>
                      <a:lnTo>
                        <a:pt x="590" y="196"/>
                      </a:lnTo>
                      <a:lnTo>
                        <a:pt x="581" y="210"/>
                      </a:lnTo>
                      <a:lnTo>
                        <a:pt x="572" y="223"/>
                      </a:lnTo>
                      <a:lnTo>
                        <a:pt x="565" y="237"/>
                      </a:lnTo>
                      <a:lnTo>
                        <a:pt x="556" y="249"/>
                      </a:lnTo>
                      <a:lnTo>
                        <a:pt x="548" y="260"/>
                      </a:lnTo>
                      <a:lnTo>
                        <a:pt x="540" y="273"/>
                      </a:lnTo>
                      <a:lnTo>
                        <a:pt x="532" y="284"/>
                      </a:lnTo>
                      <a:lnTo>
                        <a:pt x="523" y="295"/>
                      </a:lnTo>
                      <a:lnTo>
                        <a:pt x="516" y="305"/>
                      </a:lnTo>
                      <a:lnTo>
                        <a:pt x="509" y="315"/>
                      </a:lnTo>
                      <a:lnTo>
                        <a:pt x="502" y="324"/>
                      </a:lnTo>
                      <a:lnTo>
                        <a:pt x="495" y="332"/>
                      </a:lnTo>
                      <a:lnTo>
                        <a:pt x="490" y="341"/>
                      </a:lnTo>
                      <a:lnTo>
                        <a:pt x="482" y="349"/>
                      </a:lnTo>
                      <a:lnTo>
                        <a:pt x="477" y="357"/>
                      </a:lnTo>
                      <a:lnTo>
                        <a:pt x="472" y="363"/>
                      </a:lnTo>
                      <a:lnTo>
                        <a:pt x="459" y="377"/>
                      </a:lnTo>
                      <a:lnTo>
                        <a:pt x="443" y="392"/>
                      </a:lnTo>
                      <a:lnTo>
                        <a:pt x="429" y="406"/>
                      </a:lnTo>
                      <a:lnTo>
                        <a:pt x="411" y="423"/>
                      </a:lnTo>
                      <a:lnTo>
                        <a:pt x="393" y="439"/>
                      </a:lnTo>
                      <a:lnTo>
                        <a:pt x="374" y="456"/>
                      </a:lnTo>
                      <a:lnTo>
                        <a:pt x="352" y="473"/>
                      </a:lnTo>
                      <a:lnTo>
                        <a:pt x="329" y="492"/>
                      </a:lnTo>
                      <a:lnTo>
                        <a:pt x="306" y="509"/>
                      </a:lnTo>
                      <a:lnTo>
                        <a:pt x="281" y="526"/>
                      </a:lnTo>
                      <a:lnTo>
                        <a:pt x="254" y="543"/>
                      </a:lnTo>
                      <a:lnTo>
                        <a:pt x="229" y="559"/>
                      </a:lnTo>
                      <a:lnTo>
                        <a:pt x="202" y="575"/>
                      </a:lnTo>
                      <a:lnTo>
                        <a:pt x="174" y="589"/>
                      </a:lnTo>
                      <a:lnTo>
                        <a:pt x="147" y="603"/>
                      </a:lnTo>
                      <a:lnTo>
                        <a:pt x="118" y="614"/>
                      </a:lnTo>
                      <a:lnTo>
                        <a:pt x="118" y="61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53"/>
                <p:cNvSpPr/>
                <p:nvPr/>
              </p:nvSpPr>
              <p:spPr bwMode="auto">
                <a:xfrm>
                  <a:off x="3170238" y="1385888"/>
                  <a:ext cx="174625" cy="112712"/>
                </a:xfrm>
                <a:custGeom>
                  <a:avLst/>
                  <a:gdLst>
                    <a:gd name="T0" fmla="*/ 49 w 219"/>
                    <a:gd name="T1" fmla="*/ 57 h 142"/>
                    <a:gd name="T2" fmla="*/ 39 w 219"/>
                    <a:gd name="T3" fmla="*/ 46 h 142"/>
                    <a:gd name="T4" fmla="*/ 28 w 219"/>
                    <a:gd name="T5" fmla="*/ 37 h 142"/>
                    <a:gd name="T6" fmla="*/ 19 w 219"/>
                    <a:gd name="T7" fmla="*/ 29 h 142"/>
                    <a:gd name="T8" fmla="*/ 12 w 219"/>
                    <a:gd name="T9" fmla="*/ 21 h 142"/>
                    <a:gd name="T10" fmla="*/ 7 w 219"/>
                    <a:gd name="T11" fmla="*/ 15 h 142"/>
                    <a:gd name="T12" fmla="*/ 3 w 219"/>
                    <a:gd name="T13" fmla="*/ 9 h 142"/>
                    <a:gd name="T14" fmla="*/ 0 w 219"/>
                    <a:gd name="T15" fmla="*/ 4 h 142"/>
                    <a:gd name="T16" fmla="*/ 0 w 219"/>
                    <a:gd name="T17" fmla="*/ 1 h 142"/>
                    <a:gd name="T18" fmla="*/ 16 w 219"/>
                    <a:gd name="T19" fmla="*/ 0 h 142"/>
                    <a:gd name="T20" fmla="*/ 33 w 219"/>
                    <a:gd name="T21" fmla="*/ 0 h 142"/>
                    <a:gd name="T22" fmla="*/ 48 w 219"/>
                    <a:gd name="T23" fmla="*/ 0 h 142"/>
                    <a:gd name="T24" fmla="*/ 64 w 219"/>
                    <a:gd name="T25" fmla="*/ 0 h 142"/>
                    <a:gd name="T26" fmla="*/ 78 w 219"/>
                    <a:gd name="T27" fmla="*/ 1 h 142"/>
                    <a:gd name="T28" fmla="*/ 92 w 219"/>
                    <a:gd name="T29" fmla="*/ 4 h 142"/>
                    <a:gd name="T30" fmla="*/ 107 w 219"/>
                    <a:gd name="T31" fmla="*/ 7 h 142"/>
                    <a:gd name="T32" fmla="*/ 121 w 219"/>
                    <a:gd name="T33" fmla="*/ 11 h 142"/>
                    <a:gd name="T34" fmla="*/ 133 w 219"/>
                    <a:gd name="T35" fmla="*/ 14 h 142"/>
                    <a:gd name="T36" fmla="*/ 144 w 219"/>
                    <a:gd name="T37" fmla="*/ 17 h 142"/>
                    <a:gd name="T38" fmla="*/ 155 w 219"/>
                    <a:gd name="T39" fmla="*/ 20 h 142"/>
                    <a:gd name="T40" fmla="*/ 166 w 219"/>
                    <a:gd name="T41" fmla="*/ 23 h 142"/>
                    <a:gd name="T42" fmla="*/ 174 w 219"/>
                    <a:gd name="T43" fmla="*/ 28 h 142"/>
                    <a:gd name="T44" fmla="*/ 182 w 219"/>
                    <a:gd name="T45" fmla="*/ 31 h 142"/>
                    <a:gd name="T46" fmla="*/ 187 w 219"/>
                    <a:gd name="T47" fmla="*/ 36 h 142"/>
                    <a:gd name="T48" fmla="*/ 192 w 219"/>
                    <a:gd name="T49" fmla="*/ 40 h 142"/>
                    <a:gd name="T50" fmla="*/ 198 w 219"/>
                    <a:gd name="T51" fmla="*/ 46 h 142"/>
                    <a:gd name="T52" fmla="*/ 201 w 219"/>
                    <a:gd name="T53" fmla="*/ 51 h 142"/>
                    <a:gd name="T54" fmla="*/ 205 w 219"/>
                    <a:gd name="T55" fmla="*/ 57 h 142"/>
                    <a:gd name="T56" fmla="*/ 208 w 219"/>
                    <a:gd name="T57" fmla="*/ 64 h 142"/>
                    <a:gd name="T58" fmla="*/ 212 w 219"/>
                    <a:gd name="T59" fmla="*/ 72 h 142"/>
                    <a:gd name="T60" fmla="*/ 214 w 219"/>
                    <a:gd name="T61" fmla="*/ 79 h 142"/>
                    <a:gd name="T62" fmla="*/ 215 w 219"/>
                    <a:gd name="T63" fmla="*/ 89 h 142"/>
                    <a:gd name="T64" fmla="*/ 217 w 219"/>
                    <a:gd name="T65" fmla="*/ 98 h 142"/>
                    <a:gd name="T66" fmla="*/ 219 w 219"/>
                    <a:gd name="T67" fmla="*/ 103 h 142"/>
                    <a:gd name="T68" fmla="*/ 219 w 219"/>
                    <a:gd name="T69" fmla="*/ 109 h 142"/>
                    <a:gd name="T70" fmla="*/ 219 w 219"/>
                    <a:gd name="T71" fmla="*/ 114 h 142"/>
                    <a:gd name="T72" fmla="*/ 219 w 219"/>
                    <a:gd name="T73" fmla="*/ 118 h 142"/>
                    <a:gd name="T74" fmla="*/ 219 w 219"/>
                    <a:gd name="T75" fmla="*/ 125 h 142"/>
                    <a:gd name="T76" fmla="*/ 219 w 219"/>
                    <a:gd name="T77" fmla="*/ 131 h 142"/>
                    <a:gd name="T78" fmla="*/ 217 w 219"/>
                    <a:gd name="T79" fmla="*/ 136 h 142"/>
                    <a:gd name="T80" fmla="*/ 217 w 219"/>
                    <a:gd name="T81" fmla="*/ 139 h 142"/>
                    <a:gd name="T82" fmla="*/ 215 w 219"/>
                    <a:gd name="T83" fmla="*/ 142 h 142"/>
                    <a:gd name="T84" fmla="*/ 214 w 219"/>
                    <a:gd name="T85" fmla="*/ 142 h 142"/>
                    <a:gd name="T86" fmla="*/ 210 w 219"/>
                    <a:gd name="T87" fmla="*/ 142 h 142"/>
                    <a:gd name="T88" fmla="*/ 205 w 219"/>
                    <a:gd name="T89" fmla="*/ 140 h 142"/>
                    <a:gd name="T90" fmla="*/ 199 w 219"/>
                    <a:gd name="T91" fmla="*/ 139 h 142"/>
                    <a:gd name="T92" fmla="*/ 192 w 219"/>
                    <a:gd name="T93" fmla="*/ 136 h 142"/>
                    <a:gd name="T94" fmla="*/ 185 w 219"/>
                    <a:gd name="T95" fmla="*/ 133 h 142"/>
                    <a:gd name="T96" fmla="*/ 176 w 219"/>
                    <a:gd name="T97" fmla="*/ 129 h 142"/>
                    <a:gd name="T98" fmla="*/ 166 w 219"/>
                    <a:gd name="T99" fmla="*/ 125 h 142"/>
                    <a:gd name="T100" fmla="*/ 155 w 219"/>
                    <a:gd name="T101" fmla="*/ 120 h 142"/>
                    <a:gd name="T102" fmla="*/ 142 w 219"/>
                    <a:gd name="T103" fmla="*/ 114 h 142"/>
                    <a:gd name="T104" fmla="*/ 130 w 219"/>
                    <a:gd name="T105" fmla="*/ 109 h 142"/>
                    <a:gd name="T106" fmla="*/ 117 w 219"/>
                    <a:gd name="T107" fmla="*/ 101 h 142"/>
                    <a:gd name="T108" fmla="*/ 105 w 219"/>
                    <a:gd name="T109" fmla="*/ 93 h 142"/>
                    <a:gd name="T110" fmla="*/ 91 w 219"/>
                    <a:gd name="T111" fmla="*/ 86 h 142"/>
                    <a:gd name="T112" fmla="*/ 78 w 219"/>
                    <a:gd name="T113" fmla="*/ 78 h 142"/>
                    <a:gd name="T114" fmla="*/ 64 w 219"/>
                    <a:gd name="T115" fmla="*/ 68 h 142"/>
                    <a:gd name="T116" fmla="*/ 49 w 219"/>
                    <a:gd name="T117" fmla="*/ 57 h 142"/>
                    <a:gd name="T118" fmla="*/ 49 w 219"/>
                    <a:gd name="T119" fmla="*/ 57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9" h="142">
                      <a:moveTo>
                        <a:pt x="49" y="57"/>
                      </a:moveTo>
                      <a:lnTo>
                        <a:pt x="39" y="46"/>
                      </a:lnTo>
                      <a:lnTo>
                        <a:pt x="28" y="37"/>
                      </a:lnTo>
                      <a:lnTo>
                        <a:pt x="19" y="29"/>
                      </a:lnTo>
                      <a:lnTo>
                        <a:pt x="12" y="21"/>
                      </a:lnTo>
                      <a:lnTo>
                        <a:pt x="7" y="15"/>
                      </a:lnTo>
                      <a:lnTo>
                        <a:pt x="3" y="9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8" y="0"/>
                      </a:lnTo>
                      <a:lnTo>
                        <a:pt x="64" y="0"/>
                      </a:lnTo>
                      <a:lnTo>
                        <a:pt x="78" y="1"/>
                      </a:lnTo>
                      <a:lnTo>
                        <a:pt x="92" y="4"/>
                      </a:lnTo>
                      <a:lnTo>
                        <a:pt x="107" y="7"/>
                      </a:lnTo>
                      <a:lnTo>
                        <a:pt x="121" y="11"/>
                      </a:lnTo>
                      <a:lnTo>
                        <a:pt x="133" y="14"/>
                      </a:lnTo>
                      <a:lnTo>
                        <a:pt x="144" y="17"/>
                      </a:lnTo>
                      <a:lnTo>
                        <a:pt x="155" y="20"/>
                      </a:lnTo>
                      <a:lnTo>
                        <a:pt x="166" y="23"/>
                      </a:lnTo>
                      <a:lnTo>
                        <a:pt x="174" y="28"/>
                      </a:lnTo>
                      <a:lnTo>
                        <a:pt x="182" y="31"/>
                      </a:lnTo>
                      <a:lnTo>
                        <a:pt x="187" y="36"/>
                      </a:lnTo>
                      <a:lnTo>
                        <a:pt x="192" y="40"/>
                      </a:lnTo>
                      <a:lnTo>
                        <a:pt x="198" y="46"/>
                      </a:lnTo>
                      <a:lnTo>
                        <a:pt x="201" y="51"/>
                      </a:lnTo>
                      <a:lnTo>
                        <a:pt x="205" y="57"/>
                      </a:lnTo>
                      <a:lnTo>
                        <a:pt x="208" y="64"/>
                      </a:lnTo>
                      <a:lnTo>
                        <a:pt x="212" y="72"/>
                      </a:lnTo>
                      <a:lnTo>
                        <a:pt x="214" y="79"/>
                      </a:lnTo>
                      <a:lnTo>
                        <a:pt x="215" y="89"/>
                      </a:lnTo>
                      <a:lnTo>
                        <a:pt x="217" y="98"/>
                      </a:lnTo>
                      <a:lnTo>
                        <a:pt x="219" y="103"/>
                      </a:lnTo>
                      <a:lnTo>
                        <a:pt x="219" y="109"/>
                      </a:lnTo>
                      <a:lnTo>
                        <a:pt x="219" y="114"/>
                      </a:lnTo>
                      <a:lnTo>
                        <a:pt x="219" y="118"/>
                      </a:lnTo>
                      <a:lnTo>
                        <a:pt x="219" y="125"/>
                      </a:lnTo>
                      <a:lnTo>
                        <a:pt x="219" y="131"/>
                      </a:lnTo>
                      <a:lnTo>
                        <a:pt x="217" y="136"/>
                      </a:lnTo>
                      <a:lnTo>
                        <a:pt x="217" y="139"/>
                      </a:lnTo>
                      <a:lnTo>
                        <a:pt x="215" y="142"/>
                      </a:lnTo>
                      <a:lnTo>
                        <a:pt x="214" y="142"/>
                      </a:lnTo>
                      <a:lnTo>
                        <a:pt x="210" y="142"/>
                      </a:lnTo>
                      <a:lnTo>
                        <a:pt x="205" y="140"/>
                      </a:lnTo>
                      <a:lnTo>
                        <a:pt x="199" y="139"/>
                      </a:lnTo>
                      <a:lnTo>
                        <a:pt x="192" y="136"/>
                      </a:lnTo>
                      <a:lnTo>
                        <a:pt x="185" y="133"/>
                      </a:lnTo>
                      <a:lnTo>
                        <a:pt x="176" y="129"/>
                      </a:lnTo>
                      <a:lnTo>
                        <a:pt x="166" y="125"/>
                      </a:lnTo>
                      <a:lnTo>
                        <a:pt x="155" y="120"/>
                      </a:lnTo>
                      <a:lnTo>
                        <a:pt x="142" y="114"/>
                      </a:lnTo>
                      <a:lnTo>
                        <a:pt x="130" y="109"/>
                      </a:lnTo>
                      <a:lnTo>
                        <a:pt x="117" y="101"/>
                      </a:lnTo>
                      <a:lnTo>
                        <a:pt x="105" y="93"/>
                      </a:lnTo>
                      <a:lnTo>
                        <a:pt x="91" y="86"/>
                      </a:lnTo>
                      <a:lnTo>
                        <a:pt x="78" y="78"/>
                      </a:lnTo>
                      <a:lnTo>
                        <a:pt x="64" y="68"/>
                      </a:lnTo>
                      <a:lnTo>
                        <a:pt x="49" y="57"/>
                      </a:lnTo>
                      <a:lnTo>
                        <a:pt x="49" y="5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54"/>
                <p:cNvSpPr/>
                <p:nvPr/>
              </p:nvSpPr>
              <p:spPr bwMode="auto">
                <a:xfrm>
                  <a:off x="2957513" y="1235075"/>
                  <a:ext cx="82550" cy="423862"/>
                </a:xfrm>
                <a:custGeom>
                  <a:avLst/>
                  <a:gdLst>
                    <a:gd name="T0" fmla="*/ 2 w 103"/>
                    <a:gd name="T1" fmla="*/ 25 h 535"/>
                    <a:gd name="T2" fmla="*/ 0 w 103"/>
                    <a:gd name="T3" fmla="*/ 12 h 535"/>
                    <a:gd name="T4" fmla="*/ 3 w 103"/>
                    <a:gd name="T5" fmla="*/ 3 h 535"/>
                    <a:gd name="T6" fmla="*/ 12 w 103"/>
                    <a:gd name="T7" fmla="*/ 0 h 535"/>
                    <a:gd name="T8" fmla="*/ 30 w 103"/>
                    <a:gd name="T9" fmla="*/ 1 h 535"/>
                    <a:gd name="T10" fmla="*/ 59 w 103"/>
                    <a:gd name="T11" fmla="*/ 12 h 535"/>
                    <a:gd name="T12" fmla="*/ 84 w 103"/>
                    <a:gd name="T13" fmla="*/ 23 h 535"/>
                    <a:gd name="T14" fmla="*/ 98 w 103"/>
                    <a:gd name="T15" fmla="*/ 31 h 535"/>
                    <a:gd name="T16" fmla="*/ 103 w 103"/>
                    <a:gd name="T17" fmla="*/ 47 h 535"/>
                    <a:gd name="T18" fmla="*/ 100 w 103"/>
                    <a:gd name="T19" fmla="*/ 64 h 535"/>
                    <a:gd name="T20" fmla="*/ 96 w 103"/>
                    <a:gd name="T21" fmla="*/ 75 h 535"/>
                    <a:gd name="T22" fmla="*/ 94 w 103"/>
                    <a:gd name="T23" fmla="*/ 90 h 535"/>
                    <a:gd name="T24" fmla="*/ 93 w 103"/>
                    <a:gd name="T25" fmla="*/ 111 h 535"/>
                    <a:gd name="T26" fmla="*/ 93 w 103"/>
                    <a:gd name="T27" fmla="*/ 134 h 535"/>
                    <a:gd name="T28" fmla="*/ 91 w 103"/>
                    <a:gd name="T29" fmla="*/ 164 h 535"/>
                    <a:gd name="T30" fmla="*/ 89 w 103"/>
                    <a:gd name="T31" fmla="*/ 216 h 535"/>
                    <a:gd name="T32" fmla="*/ 87 w 103"/>
                    <a:gd name="T33" fmla="*/ 275 h 535"/>
                    <a:gd name="T34" fmla="*/ 91 w 103"/>
                    <a:gd name="T35" fmla="*/ 324 h 535"/>
                    <a:gd name="T36" fmla="*/ 91 w 103"/>
                    <a:gd name="T37" fmla="*/ 372 h 535"/>
                    <a:gd name="T38" fmla="*/ 89 w 103"/>
                    <a:gd name="T39" fmla="*/ 424 h 535"/>
                    <a:gd name="T40" fmla="*/ 85 w 103"/>
                    <a:gd name="T41" fmla="*/ 479 h 535"/>
                    <a:gd name="T42" fmla="*/ 82 w 103"/>
                    <a:gd name="T43" fmla="*/ 499 h 535"/>
                    <a:gd name="T44" fmla="*/ 78 w 103"/>
                    <a:gd name="T45" fmla="*/ 516 h 535"/>
                    <a:gd name="T46" fmla="*/ 75 w 103"/>
                    <a:gd name="T47" fmla="*/ 529 h 535"/>
                    <a:gd name="T48" fmla="*/ 71 w 103"/>
                    <a:gd name="T49" fmla="*/ 535 h 535"/>
                    <a:gd name="T50" fmla="*/ 68 w 103"/>
                    <a:gd name="T51" fmla="*/ 535 h 535"/>
                    <a:gd name="T52" fmla="*/ 60 w 103"/>
                    <a:gd name="T53" fmla="*/ 527 h 535"/>
                    <a:gd name="T54" fmla="*/ 50 w 103"/>
                    <a:gd name="T55" fmla="*/ 508 h 535"/>
                    <a:gd name="T56" fmla="*/ 35 w 103"/>
                    <a:gd name="T57" fmla="*/ 485 h 535"/>
                    <a:gd name="T58" fmla="*/ 27 w 103"/>
                    <a:gd name="T59" fmla="*/ 466 h 535"/>
                    <a:gd name="T60" fmla="*/ 23 w 103"/>
                    <a:gd name="T61" fmla="*/ 452 h 535"/>
                    <a:gd name="T62" fmla="*/ 25 w 103"/>
                    <a:gd name="T63" fmla="*/ 447 h 535"/>
                    <a:gd name="T64" fmla="*/ 25 w 103"/>
                    <a:gd name="T65" fmla="*/ 436 h 535"/>
                    <a:gd name="T66" fmla="*/ 27 w 103"/>
                    <a:gd name="T67" fmla="*/ 419 h 535"/>
                    <a:gd name="T68" fmla="*/ 28 w 103"/>
                    <a:gd name="T69" fmla="*/ 397 h 535"/>
                    <a:gd name="T70" fmla="*/ 32 w 103"/>
                    <a:gd name="T71" fmla="*/ 371 h 535"/>
                    <a:gd name="T72" fmla="*/ 34 w 103"/>
                    <a:gd name="T73" fmla="*/ 314 h 535"/>
                    <a:gd name="T74" fmla="*/ 35 w 103"/>
                    <a:gd name="T75" fmla="*/ 242 h 535"/>
                    <a:gd name="T76" fmla="*/ 32 w 103"/>
                    <a:gd name="T77" fmla="*/ 161 h 535"/>
                    <a:gd name="T78" fmla="*/ 30 w 103"/>
                    <a:gd name="T79" fmla="*/ 122 h 535"/>
                    <a:gd name="T80" fmla="*/ 25 w 103"/>
                    <a:gd name="T81" fmla="*/ 90 h 535"/>
                    <a:gd name="T82" fmla="*/ 21 w 103"/>
                    <a:gd name="T83" fmla="*/ 65 h 535"/>
                    <a:gd name="T84" fmla="*/ 16 w 103"/>
                    <a:gd name="T85" fmla="*/ 47 h 535"/>
                    <a:gd name="T86" fmla="*/ 9 w 103"/>
                    <a:gd name="T87" fmla="*/ 36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03" h="535">
                      <a:moveTo>
                        <a:pt x="7" y="34"/>
                      </a:move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0" y="9"/>
                      </a:ln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3" y="0"/>
                      </a:lnTo>
                      <a:lnTo>
                        <a:pt x="30" y="1"/>
                      </a:lnTo>
                      <a:lnTo>
                        <a:pt x="39" y="4"/>
                      </a:lnTo>
                      <a:lnTo>
                        <a:pt x="50" y="7"/>
                      </a:lnTo>
                      <a:lnTo>
                        <a:pt x="59" y="12"/>
                      </a:lnTo>
                      <a:lnTo>
                        <a:pt x="69" y="17"/>
                      </a:lnTo>
                      <a:lnTo>
                        <a:pt x="77" y="20"/>
                      </a:lnTo>
                      <a:lnTo>
                        <a:pt x="84" y="23"/>
                      </a:lnTo>
                      <a:lnTo>
                        <a:pt x="89" y="26"/>
                      </a:lnTo>
                      <a:lnTo>
                        <a:pt x="94" y="29"/>
                      </a:lnTo>
                      <a:lnTo>
                        <a:pt x="98" y="31"/>
                      </a:lnTo>
                      <a:lnTo>
                        <a:pt x="100" y="34"/>
                      </a:lnTo>
                      <a:lnTo>
                        <a:pt x="102" y="40"/>
                      </a:lnTo>
                      <a:lnTo>
                        <a:pt x="103" y="47"/>
                      </a:lnTo>
                      <a:lnTo>
                        <a:pt x="102" y="54"/>
                      </a:lnTo>
                      <a:lnTo>
                        <a:pt x="102" y="59"/>
                      </a:lnTo>
                      <a:lnTo>
                        <a:pt x="100" y="64"/>
                      </a:lnTo>
                      <a:lnTo>
                        <a:pt x="98" y="67"/>
                      </a:lnTo>
                      <a:lnTo>
                        <a:pt x="98" y="70"/>
                      </a:lnTo>
                      <a:lnTo>
                        <a:pt x="96" y="75"/>
                      </a:lnTo>
                      <a:lnTo>
                        <a:pt x="96" y="79"/>
                      </a:lnTo>
                      <a:lnTo>
                        <a:pt x="96" y="84"/>
                      </a:lnTo>
                      <a:lnTo>
                        <a:pt x="94" y="90"/>
                      </a:lnTo>
                      <a:lnTo>
                        <a:pt x="94" y="97"/>
                      </a:lnTo>
                      <a:lnTo>
                        <a:pt x="94" y="103"/>
                      </a:lnTo>
                      <a:lnTo>
                        <a:pt x="93" y="111"/>
                      </a:lnTo>
                      <a:lnTo>
                        <a:pt x="93" y="119"/>
                      </a:lnTo>
                      <a:lnTo>
                        <a:pt x="93" y="126"/>
                      </a:lnTo>
                      <a:lnTo>
                        <a:pt x="93" y="134"/>
                      </a:lnTo>
                      <a:lnTo>
                        <a:pt x="91" y="144"/>
                      </a:lnTo>
                      <a:lnTo>
                        <a:pt x="91" y="153"/>
                      </a:lnTo>
                      <a:lnTo>
                        <a:pt x="91" y="164"/>
                      </a:lnTo>
                      <a:lnTo>
                        <a:pt x="91" y="175"/>
                      </a:lnTo>
                      <a:lnTo>
                        <a:pt x="89" y="195"/>
                      </a:lnTo>
                      <a:lnTo>
                        <a:pt x="89" y="216"/>
                      </a:lnTo>
                      <a:lnTo>
                        <a:pt x="87" y="236"/>
                      </a:lnTo>
                      <a:lnTo>
                        <a:pt x="87" y="256"/>
                      </a:lnTo>
                      <a:lnTo>
                        <a:pt x="87" y="275"/>
                      </a:lnTo>
                      <a:lnTo>
                        <a:pt x="89" y="292"/>
                      </a:lnTo>
                      <a:lnTo>
                        <a:pt x="89" y="308"/>
                      </a:lnTo>
                      <a:lnTo>
                        <a:pt x="91" y="324"/>
                      </a:lnTo>
                      <a:lnTo>
                        <a:pt x="91" y="339"/>
                      </a:lnTo>
                      <a:lnTo>
                        <a:pt x="91" y="355"/>
                      </a:lnTo>
                      <a:lnTo>
                        <a:pt x="91" y="372"/>
                      </a:lnTo>
                      <a:lnTo>
                        <a:pt x="91" y="389"/>
                      </a:lnTo>
                      <a:lnTo>
                        <a:pt x="89" y="407"/>
                      </a:lnTo>
                      <a:lnTo>
                        <a:pt x="89" y="424"/>
                      </a:lnTo>
                      <a:lnTo>
                        <a:pt x="87" y="461"/>
                      </a:lnTo>
                      <a:lnTo>
                        <a:pt x="85" y="469"/>
                      </a:lnTo>
                      <a:lnTo>
                        <a:pt x="85" y="479"/>
                      </a:lnTo>
                      <a:lnTo>
                        <a:pt x="84" y="486"/>
                      </a:lnTo>
                      <a:lnTo>
                        <a:pt x="84" y="493"/>
                      </a:lnTo>
                      <a:lnTo>
                        <a:pt x="82" y="499"/>
                      </a:lnTo>
                      <a:lnTo>
                        <a:pt x="80" y="505"/>
                      </a:lnTo>
                      <a:lnTo>
                        <a:pt x="80" y="511"/>
                      </a:lnTo>
                      <a:lnTo>
                        <a:pt x="78" y="516"/>
                      </a:lnTo>
                      <a:lnTo>
                        <a:pt x="77" y="521"/>
                      </a:lnTo>
                      <a:lnTo>
                        <a:pt x="77" y="525"/>
                      </a:lnTo>
                      <a:lnTo>
                        <a:pt x="75" y="529"/>
                      </a:lnTo>
                      <a:lnTo>
                        <a:pt x="73" y="530"/>
                      </a:lnTo>
                      <a:lnTo>
                        <a:pt x="73" y="533"/>
                      </a:lnTo>
                      <a:lnTo>
                        <a:pt x="71" y="535"/>
                      </a:lnTo>
                      <a:lnTo>
                        <a:pt x="71" y="535"/>
                      </a:lnTo>
                      <a:lnTo>
                        <a:pt x="69" y="535"/>
                      </a:lnTo>
                      <a:lnTo>
                        <a:pt x="68" y="535"/>
                      </a:lnTo>
                      <a:lnTo>
                        <a:pt x="66" y="533"/>
                      </a:lnTo>
                      <a:lnTo>
                        <a:pt x="64" y="530"/>
                      </a:lnTo>
                      <a:lnTo>
                        <a:pt x="60" y="527"/>
                      </a:lnTo>
                      <a:lnTo>
                        <a:pt x="57" y="521"/>
                      </a:lnTo>
                      <a:lnTo>
                        <a:pt x="53" y="515"/>
                      </a:lnTo>
                      <a:lnTo>
                        <a:pt x="50" y="508"/>
                      </a:lnTo>
                      <a:lnTo>
                        <a:pt x="44" y="500"/>
                      </a:lnTo>
                      <a:lnTo>
                        <a:pt x="41" y="493"/>
                      </a:lnTo>
                      <a:lnTo>
                        <a:pt x="35" y="485"/>
                      </a:lnTo>
                      <a:lnTo>
                        <a:pt x="32" y="477"/>
                      </a:lnTo>
                      <a:lnTo>
                        <a:pt x="30" y="471"/>
                      </a:lnTo>
                      <a:lnTo>
                        <a:pt x="27" y="466"/>
                      </a:lnTo>
                      <a:lnTo>
                        <a:pt x="25" y="460"/>
                      </a:lnTo>
                      <a:lnTo>
                        <a:pt x="25" y="455"/>
                      </a:lnTo>
                      <a:lnTo>
                        <a:pt x="23" y="452"/>
                      </a:lnTo>
                      <a:lnTo>
                        <a:pt x="23" y="450"/>
                      </a:lnTo>
                      <a:lnTo>
                        <a:pt x="25" y="449"/>
                      </a:lnTo>
                      <a:lnTo>
                        <a:pt x="25" y="447"/>
                      </a:lnTo>
                      <a:lnTo>
                        <a:pt x="25" y="444"/>
                      </a:lnTo>
                      <a:lnTo>
                        <a:pt x="25" y="439"/>
                      </a:lnTo>
                      <a:lnTo>
                        <a:pt x="25" y="436"/>
                      </a:lnTo>
                      <a:lnTo>
                        <a:pt x="27" y="432"/>
                      </a:lnTo>
                      <a:lnTo>
                        <a:pt x="27" y="425"/>
                      </a:lnTo>
                      <a:lnTo>
                        <a:pt x="27" y="419"/>
                      </a:lnTo>
                      <a:lnTo>
                        <a:pt x="28" y="413"/>
                      </a:lnTo>
                      <a:lnTo>
                        <a:pt x="28" y="405"/>
                      </a:lnTo>
                      <a:lnTo>
                        <a:pt x="28" y="397"/>
                      </a:lnTo>
                      <a:lnTo>
                        <a:pt x="30" y="389"/>
                      </a:lnTo>
                      <a:lnTo>
                        <a:pt x="30" y="380"/>
                      </a:lnTo>
                      <a:lnTo>
                        <a:pt x="32" y="371"/>
                      </a:lnTo>
                      <a:lnTo>
                        <a:pt x="32" y="360"/>
                      </a:lnTo>
                      <a:lnTo>
                        <a:pt x="34" y="338"/>
                      </a:lnTo>
                      <a:lnTo>
                        <a:pt x="34" y="314"/>
                      </a:lnTo>
                      <a:lnTo>
                        <a:pt x="35" y="291"/>
                      </a:lnTo>
                      <a:lnTo>
                        <a:pt x="35" y="267"/>
                      </a:lnTo>
                      <a:lnTo>
                        <a:pt x="35" y="242"/>
                      </a:lnTo>
                      <a:lnTo>
                        <a:pt x="34" y="216"/>
                      </a:lnTo>
                      <a:lnTo>
                        <a:pt x="34" y="189"/>
                      </a:lnTo>
                      <a:lnTo>
                        <a:pt x="32" y="161"/>
                      </a:lnTo>
                      <a:lnTo>
                        <a:pt x="32" y="147"/>
                      </a:lnTo>
                      <a:lnTo>
                        <a:pt x="30" y="134"/>
                      </a:lnTo>
                      <a:lnTo>
                        <a:pt x="30" y="122"/>
                      </a:lnTo>
                      <a:lnTo>
                        <a:pt x="28" y="111"/>
                      </a:lnTo>
                      <a:lnTo>
                        <a:pt x="27" y="100"/>
                      </a:lnTo>
                      <a:lnTo>
                        <a:pt x="25" y="90"/>
                      </a:lnTo>
                      <a:lnTo>
                        <a:pt x="25" y="81"/>
                      </a:lnTo>
                      <a:lnTo>
                        <a:pt x="23" y="73"/>
                      </a:lnTo>
                      <a:lnTo>
                        <a:pt x="21" y="65"/>
                      </a:lnTo>
                      <a:lnTo>
                        <a:pt x="19" y="58"/>
                      </a:lnTo>
                      <a:lnTo>
                        <a:pt x="18" y="51"/>
                      </a:lnTo>
                      <a:lnTo>
                        <a:pt x="16" y="47"/>
                      </a:lnTo>
                      <a:lnTo>
                        <a:pt x="14" y="42"/>
                      </a:lnTo>
                      <a:lnTo>
                        <a:pt x="12" y="39"/>
                      </a:lnTo>
                      <a:lnTo>
                        <a:pt x="9" y="36"/>
                      </a:lnTo>
                      <a:lnTo>
                        <a:pt x="7" y="34"/>
                      </a:lnTo>
                      <a:lnTo>
                        <a:pt x="7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55"/>
                <p:cNvSpPr/>
                <p:nvPr/>
              </p:nvSpPr>
              <p:spPr bwMode="auto">
                <a:xfrm>
                  <a:off x="2744788" y="1425575"/>
                  <a:ext cx="87313" cy="241300"/>
                </a:xfrm>
                <a:custGeom>
                  <a:avLst/>
                  <a:gdLst>
                    <a:gd name="T0" fmla="*/ 70 w 111"/>
                    <a:gd name="T1" fmla="*/ 274 h 303"/>
                    <a:gd name="T2" fmla="*/ 59 w 111"/>
                    <a:gd name="T3" fmla="*/ 288 h 303"/>
                    <a:gd name="T4" fmla="*/ 50 w 111"/>
                    <a:gd name="T5" fmla="*/ 299 h 303"/>
                    <a:gd name="T6" fmla="*/ 43 w 111"/>
                    <a:gd name="T7" fmla="*/ 303 h 303"/>
                    <a:gd name="T8" fmla="*/ 39 w 111"/>
                    <a:gd name="T9" fmla="*/ 303 h 303"/>
                    <a:gd name="T10" fmla="*/ 34 w 111"/>
                    <a:gd name="T11" fmla="*/ 300 h 303"/>
                    <a:gd name="T12" fmla="*/ 29 w 111"/>
                    <a:gd name="T13" fmla="*/ 292 h 303"/>
                    <a:gd name="T14" fmla="*/ 20 w 111"/>
                    <a:gd name="T15" fmla="*/ 280 h 303"/>
                    <a:gd name="T16" fmla="*/ 13 w 111"/>
                    <a:gd name="T17" fmla="*/ 264 h 303"/>
                    <a:gd name="T18" fmla="*/ 6 w 111"/>
                    <a:gd name="T19" fmla="*/ 252 h 303"/>
                    <a:gd name="T20" fmla="*/ 2 w 111"/>
                    <a:gd name="T21" fmla="*/ 242 h 303"/>
                    <a:gd name="T22" fmla="*/ 0 w 111"/>
                    <a:gd name="T23" fmla="*/ 234 h 303"/>
                    <a:gd name="T24" fmla="*/ 0 w 111"/>
                    <a:gd name="T25" fmla="*/ 231 h 303"/>
                    <a:gd name="T26" fmla="*/ 2 w 111"/>
                    <a:gd name="T27" fmla="*/ 225 h 303"/>
                    <a:gd name="T28" fmla="*/ 4 w 111"/>
                    <a:gd name="T29" fmla="*/ 216 h 303"/>
                    <a:gd name="T30" fmla="*/ 9 w 111"/>
                    <a:gd name="T31" fmla="*/ 205 h 303"/>
                    <a:gd name="T32" fmla="*/ 15 w 111"/>
                    <a:gd name="T33" fmla="*/ 191 h 303"/>
                    <a:gd name="T34" fmla="*/ 22 w 111"/>
                    <a:gd name="T35" fmla="*/ 172 h 303"/>
                    <a:gd name="T36" fmla="*/ 29 w 111"/>
                    <a:gd name="T37" fmla="*/ 148 h 303"/>
                    <a:gd name="T38" fmla="*/ 34 w 111"/>
                    <a:gd name="T39" fmla="*/ 126 h 303"/>
                    <a:gd name="T40" fmla="*/ 39 w 111"/>
                    <a:gd name="T41" fmla="*/ 109 h 303"/>
                    <a:gd name="T42" fmla="*/ 45 w 111"/>
                    <a:gd name="T43" fmla="*/ 84 h 303"/>
                    <a:gd name="T44" fmla="*/ 48 w 111"/>
                    <a:gd name="T45" fmla="*/ 54 h 303"/>
                    <a:gd name="T46" fmla="*/ 52 w 111"/>
                    <a:gd name="T47" fmla="*/ 29 h 303"/>
                    <a:gd name="T48" fmla="*/ 54 w 111"/>
                    <a:gd name="T49" fmla="*/ 9 h 303"/>
                    <a:gd name="T50" fmla="*/ 57 w 111"/>
                    <a:gd name="T51" fmla="*/ 0 h 303"/>
                    <a:gd name="T52" fmla="*/ 63 w 111"/>
                    <a:gd name="T53" fmla="*/ 1 h 303"/>
                    <a:gd name="T54" fmla="*/ 70 w 111"/>
                    <a:gd name="T55" fmla="*/ 4 h 303"/>
                    <a:gd name="T56" fmla="*/ 77 w 111"/>
                    <a:gd name="T57" fmla="*/ 9 h 303"/>
                    <a:gd name="T58" fmla="*/ 81 w 111"/>
                    <a:gd name="T59" fmla="*/ 17 h 303"/>
                    <a:gd name="T60" fmla="*/ 86 w 111"/>
                    <a:gd name="T61" fmla="*/ 25 h 303"/>
                    <a:gd name="T62" fmla="*/ 91 w 111"/>
                    <a:gd name="T63" fmla="*/ 36 h 303"/>
                    <a:gd name="T64" fmla="*/ 97 w 111"/>
                    <a:gd name="T65" fmla="*/ 48 h 303"/>
                    <a:gd name="T66" fmla="*/ 104 w 111"/>
                    <a:gd name="T67" fmla="*/ 65 h 303"/>
                    <a:gd name="T68" fmla="*/ 107 w 111"/>
                    <a:gd name="T69" fmla="*/ 87 h 303"/>
                    <a:gd name="T70" fmla="*/ 111 w 111"/>
                    <a:gd name="T71" fmla="*/ 112 h 303"/>
                    <a:gd name="T72" fmla="*/ 109 w 111"/>
                    <a:gd name="T73" fmla="*/ 142 h 303"/>
                    <a:gd name="T74" fmla="*/ 107 w 111"/>
                    <a:gd name="T75" fmla="*/ 175 h 303"/>
                    <a:gd name="T76" fmla="*/ 100 w 111"/>
                    <a:gd name="T77" fmla="*/ 203 h 303"/>
                    <a:gd name="T78" fmla="*/ 91 w 111"/>
                    <a:gd name="T79" fmla="*/ 230 h 303"/>
                    <a:gd name="T80" fmla="*/ 81 w 111"/>
                    <a:gd name="T81" fmla="*/ 253 h 303"/>
                    <a:gd name="T82" fmla="*/ 75 w 111"/>
                    <a:gd name="T83" fmla="*/ 264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1" h="303">
                      <a:moveTo>
                        <a:pt x="75" y="264"/>
                      </a:moveTo>
                      <a:lnTo>
                        <a:pt x="70" y="274"/>
                      </a:lnTo>
                      <a:lnTo>
                        <a:pt x="63" y="281"/>
                      </a:lnTo>
                      <a:lnTo>
                        <a:pt x="59" y="288"/>
                      </a:lnTo>
                      <a:lnTo>
                        <a:pt x="54" y="294"/>
                      </a:lnTo>
                      <a:lnTo>
                        <a:pt x="50" y="299"/>
                      </a:lnTo>
                      <a:lnTo>
                        <a:pt x="47" y="302"/>
                      </a:lnTo>
                      <a:lnTo>
                        <a:pt x="43" y="303"/>
                      </a:lnTo>
                      <a:lnTo>
                        <a:pt x="41" y="303"/>
                      </a:lnTo>
                      <a:lnTo>
                        <a:pt x="39" y="303"/>
                      </a:lnTo>
                      <a:lnTo>
                        <a:pt x="38" y="302"/>
                      </a:lnTo>
                      <a:lnTo>
                        <a:pt x="34" y="300"/>
                      </a:lnTo>
                      <a:lnTo>
                        <a:pt x="32" y="297"/>
                      </a:lnTo>
                      <a:lnTo>
                        <a:pt x="29" y="292"/>
                      </a:lnTo>
                      <a:lnTo>
                        <a:pt x="25" y="286"/>
                      </a:lnTo>
                      <a:lnTo>
                        <a:pt x="20" y="280"/>
                      </a:lnTo>
                      <a:lnTo>
                        <a:pt x="16" y="272"/>
                      </a:lnTo>
                      <a:lnTo>
                        <a:pt x="13" y="264"/>
                      </a:lnTo>
                      <a:lnTo>
                        <a:pt x="9" y="258"/>
                      </a:lnTo>
                      <a:lnTo>
                        <a:pt x="6" y="252"/>
                      </a:lnTo>
                      <a:lnTo>
                        <a:pt x="4" y="247"/>
                      </a:lnTo>
                      <a:lnTo>
                        <a:pt x="2" y="242"/>
                      </a:lnTo>
                      <a:lnTo>
                        <a:pt x="0" y="238"/>
                      </a:lnTo>
                      <a:lnTo>
                        <a:pt x="0" y="234"/>
                      </a:lnTo>
                      <a:lnTo>
                        <a:pt x="0" y="233"/>
                      </a:lnTo>
                      <a:lnTo>
                        <a:pt x="0" y="231"/>
                      </a:lnTo>
                      <a:lnTo>
                        <a:pt x="0" y="228"/>
                      </a:lnTo>
                      <a:lnTo>
                        <a:pt x="2" y="225"/>
                      </a:lnTo>
                      <a:lnTo>
                        <a:pt x="2" y="220"/>
                      </a:lnTo>
                      <a:lnTo>
                        <a:pt x="4" y="216"/>
                      </a:lnTo>
                      <a:lnTo>
                        <a:pt x="7" y="209"/>
                      </a:lnTo>
                      <a:lnTo>
                        <a:pt x="9" y="205"/>
                      </a:lnTo>
                      <a:lnTo>
                        <a:pt x="13" y="198"/>
                      </a:lnTo>
                      <a:lnTo>
                        <a:pt x="15" y="191"/>
                      </a:lnTo>
                      <a:lnTo>
                        <a:pt x="18" y="181"/>
                      </a:lnTo>
                      <a:lnTo>
                        <a:pt x="22" y="172"/>
                      </a:lnTo>
                      <a:lnTo>
                        <a:pt x="25" y="161"/>
                      </a:lnTo>
                      <a:lnTo>
                        <a:pt x="29" y="148"/>
                      </a:lnTo>
                      <a:lnTo>
                        <a:pt x="32" y="134"/>
                      </a:lnTo>
                      <a:lnTo>
                        <a:pt x="34" y="126"/>
                      </a:lnTo>
                      <a:lnTo>
                        <a:pt x="38" y="119"/>
                      </a:lnTo>
                      <a:lnTo>
                        <a:pt x="39" y="109"/>
                      </a:lnTo>
                      <a:lnTo>
                        <a:pt x="41" y="101"/>
                      </a:lnTo>
                      <a:lnTo>
                        <a:pt x="45" y="84"/>
                      </a:lnTo>
                      <a:lnTo>
                        <a:pt x="47" y="70"/>
                      </a:lnTo>
                      <a:lnTo>
                        <a:pt x="48" y="54"/>
                      </a:lnTo>
                      <a:lnTo>
                        <a:pt x="50" y="42"/>
                      </a:lnTo>
                      <a:lnTo>
                        <a:pt x="52" y="29"/>
                      </a:lnTo>
                      <a:lnTo>
                        <a:pt x="54" y="18"/>
                      </a:lnTo>
                      <a:lnTo>
                        <a:pt x="54" y="9"/>
                      </a:lnTo>
                      <a:lnTo>
                        <a:pt x="54" y="0"/>
                      </a:lnTo>
                      <a:lnTo>
                        <a:pt x="57" y="0"/>
                      </a:lnTo>
                      <a:lnTo>
                        <a:pt x="61" y="0"/>
                      </a:lnTo>
                      <a:lnTo>
                        <a:pt x="63" y="1"/>
                      </a:lnTo>
                      <a:lnTo>
                        <a:pt x="66" y="3"/>
                      </a:lnTo>
                      <a:lnTo>
                        <a:pt x="70" y="4"/>
                      </a:lnTo>
                      <a:lnTo>
                        <a:pt x="73" y="7"/>
                      </a:lnTo>
                      <a:lnTo>
                        <a:pt x="77" y="9"/>
                      </a:lnTo>
                      <a:lnTo>
                        <a:pt x="79" y="12"/>
                      </a:lnTo>
                      <a:lnTo>
                        <a:pt x="81" y="17"/>
                      </a:lnTo>
                      <a:lnTo>
                        <a:pt x="82" y="20"/>
                      </a:lnTo>
                      <a:lnTo>
                        <a:pt x="86" y="25"/>
                      </a:lnTo>
                      <a:lnTo>
                        <a:pt x="88" y="29"/>
                      </a:lnTo>
                      <a:lnTo>
                        <a:pt x="91" y="36"/>
                      </a:lnTo>
                      <a:lnTo>
                        <a:pt x="95" y="42"/>
                      </a:lnTo>
                      <a:lnTo>
                        <a:pt x="97" y="48"/>
                      </a:lnTo>
                      <a:lnTo>
                        <a:pt x="100" y="56"/>
                      </a:lnTo>
                      <a:lnTo>
                        <a:pt x="104" y="65"/>
                      </a:lnTo>
                      <a:lnTo>
                        <a:pt x="106" y="76"/>
                      </a:lnTo>
                      <a:lnTo>
                        <a:pt x="107" y="87"/>
                      </a:lnTo>
                      <a:lnTo>
                        <a:pt x="109" y="100"/>
                      </a:lnTo>
                      <a:lnTo>
                        <a:pt x="111" y="112"/>
                      </a:lnTo>
                      <a:lnTo>
                        <a:pt x="111" y="126"/>
                      </a:lnTo>
                      <a:lnTo>
                        <a:pt x="109" y="142"/>
                      </a:lnTo>
                      <a:lnTo>
                        <a:pt x="109" y="158"/>
                      </a:lnTo>
                      <a:lnTo>
                        <a:pt x="107" y="175"/>
                      </a:lnTo>
                      <a:lnTo>
                        <a:pt x="104" y="189"/>
                      </a:lnTo>
                      <a:lnTo>
                        <a:pt x="100" y="203"/>
                      </a:lnTo>
                      <a:lnTo>
                        <a:pt x="97" y="217"/>
                      </a:lnTo>
                      <a:lnTo>
                        <a:pt x="91" y="230"/>
                      </a:lnTo>
                      <a:lnTo>
                        <a:pt x="86" y="242"/>
                      </a:lnTo>
                      <a:lnTo>
                        <a:pt x="81" y="253"/>
                      </a:lnTo>
                      <a:lnTo>
                        <a:pt x="75" y="264"/>
                      </a:lnTo>
                      <a:lnTo>
                        <a:pt x="75" y="26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3404249" y="4124850"/>
              <a:ext cx="507365" cy="509905"/>
              <a:chOff x="2239206" y="3615032"/>
              <a:chExt cx="507365" cy="509905"/>
            </a:xfrm>
          </p:grpSpPr>
          <p:pic>
            <p:nvPicPr>
              <p:cNvPr id="82" name="图片 81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9206" y="361503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3" name="组合 82"/>
              <p:cNvGrpSpPr/>
              <p:nvPr/>
            </p:nvGrpSpPr>
            <p:grpSpPr>
              <a:xfrm>
                <a:off x="2389384" y="3716709"/>
                <a:ext cx="230828" cy="166098"/>
                <a:chOff x="2744788" y="1235075"/>
                <a:chExt cx="600075" cy="431800"/>
              </a:xfrm>
              <a:solidFill>
                <a:srgbClr val="FF0000"/>
              </a:solidFill>
            </p:grpSpPr>
            <p:sp>
              <p:nvSpPr>
                <p:cNvPr id="84" name="Freeform 53"/>
                <p:cNvSpPr/>
                <p:nvPr/>
              </p:nvSpPr>
              <p:spPr bwMode="auto">
                <a:xfrm>
                  <a:off x="3170238" y="1385888"/>
                  <a:ext cx="174625" cy="112712"/>
                </a:xfrm>
                <a:custGeom>
                  <a:avLst/>
                  <a:gdLst>
                    <a:gd name="T0" fmla="*/ 49 w 219"/>
                    <a:gd name="T1" fmla="*/ 57 h 142"/>
                    <a:gd name="T2" fmla="*/ 39 w 219"/>
                    <a:gd name="T3" fmla="*/ 46 h 142"/>
                    <a:gd name="T4" fmla="*/ 28 w 219"/>
                    <a:gd name="T5" fmla="*/ 37 h 142"/>
                    <a:gd name="T6" fmla="*/ 19 w 219"/>
                    <a:gd name="T7" fmla="*/ 29 h 142"/>
                    <a:gd name="T8" fmla="*/ 12 w 219"/>
                    <a:gd name="T9" fmla="*/ 21 h 142"/>
                    <a:gd name="T10" fmla="*/ 7 w 219"/>
                    <a:gd name="T11" fmla="*/ 15 h 142"/>
                    <a:gd name="T12" fmla="*/ 3 w 219"/>
                    <a:gd name="T13" fmla="*/ 9 h 142"/>
                    <a:gd name="T14" fmla="*/ 0 w 219"/>
                    <a:gd name="T15" fmla="*/ 4 h 142"/>
                    <a:gd name="T16" fmla="*/ 0 w 219"/>
                    <a:gd name="T17" fmla="*/ 1 h 142"/>
                    <a:gd name="T18" fmla="*/ 16 w 219"/>
                    <a:gd name="T19" fmla="*/ 0 h 142"/>
                    <a:gd name="T20" fmla="*/ 33 w 219"/>
                    <a:gd name="T21" fmla="*/ 0 h 142"/>
                    <a:gd name="T22" fmla="*/ 48 w 219"/>
                    <a:gd name="T23" fmla="*/ 0 h 142"/>
                    <a:gd name="T24" fmla="*/ 64 w 219"/>
                    <a:gd name="T25" fmla="*/ 0 h 142"/>
                    <a:gd name="T26" fmla="*/ 78 w 219"/>
                    <a:gd name="T27" fmla="*/ 1 h 142"/>
                    <a:gd name="T28" fmla="*/ 92 w 219"/>
                    <a:gd name="T29" fmla="*/ 4 h 142"/>
                    <a:gd name="T30" fmla="*/ 107 w 219"/>
                    <a:gd name="T31" fmla="*/ 7 h 142"/>
                    <a:gd name="T32" fmla="*/ 121 w 219"/>
                    <a:gd name="T33" fmla="*/ 11 h 142"/>
                    <a:gd name="T34" fmla="*/ 133 w 219"/>
                    <a:gd name="T35" fmla="*/ 14 h 142"/>
                    <a:gd name="T36" fmla="*/ 144 w 219"/>
                    <a:gd name="T37" fmla="*/ 17 h 142"/>
                    <a:gd name="T38" fmla="*/ 155 w 219"/>
                    <a:gd name="T39" fmla="*/ 20 h 142"/>
                    <a:gd name="T40" fmla="*/ 166 w 219"/>
                    <a:gd name="T41" fmla="*/ 23 h 142"/>
                    <a:gd name="T42" fmla="*/ 174 w 219"/>
                    <a:gd name="T43" fmla="*/ 28 h 142"/>
                    <a:gd name="T44" fmla="*/ 182 w 219"/>
                    <a:gd name="T45" fmla="*/ 31 h 142"/>
                    <a:gd name="T46" fmla="*/ 187 w 219"/>
                    <a:gd name="T47" fmla="*/ 36 h 142"/>
                    <a:gd name="T48" fmla="*/ 192 w 219"/>
                    <a:gd name="T49" fmla="*/ 40 h 142"/>
                    <a:gd name="T50" fmla="*/ 198 w 219"/>
                    <a:gd name="T51" fmla="*/ 46 h 142"/>
                    <a:gd name="T52" fmla="*/ 201 w 219"/>
                    <a:gd name="T53" fmla="*/ 51 h 142"/>
                    <a:gd name="T54" fmla="*/ 205 w 219"/>
                    <a:gd name="T55" fmla="*/ 57 h 142"/>
                    <a:gd name="T56" fmla="*/ 208 w 219"/>
                    <a:gd name="T57" fmla="*/ 64 h 142"/>
                    <a:gd name="T58" fmla="*/ 212 w 219"/>
                    <a:gd name="T59" fmla="*/ 72 h 142"/>
                    <a:gd name="T60" fmla="*/ 214 w 219"/>
                    <a:gd name="T61" fmla="*/ 79 h 142"/>
                    <a:gd name="T62" fmla="*/ 215 w 219"/>
                    <a:gd name="T63" fmla="*/ 89 h 142"/>
                    <a:gd name="T64" fmla="*/ 217 w 219"/>
                    <a:gd name="T65" fmla="*/ 98 h 142"/>
                    <a:gd name="T66" fmla="*/ 219 w 219"/>
                    <a:gd name="T67" fmla="*/ 103 h 142"/>
                    <a:gd name="T68" fmla="*/ 219 w 219"/>
                    <a:gd name="T69" fmla="*/ 109 h 142"/>
                    <a:gd name="T70" fmla="*/ 219 w 219"/>
                    <a:gd name="T71" fmla="*/ 114 h 142"/>
                    <a:gd name="T72" fmla="*/ 219 w 219"/>
                    <a:gd name="T73" fmla="*/ 118 h 142"/>
                    <a:gd name="T74" fmla="*/ 219 w 219"/>
                    <a:gd name="T75" fmla="*/ 125 h 142"/>
                    <a:gd name="T76" fmla="*/ 219 w 219"/>
                    <a:gd name="T77" fmla="*/ 131 h 142"/>
                    <a:gd name="T78" fmla="*/ 217 w 219"/>
                    <a:gd name="T79" fmla="*/ 136 h 142"/>
                    <a:gd name="T80" fmla="*/ 217 w 219"/>
                    <a:gd name="T81" fmla="*/ 139 h 142"/>
                    <a:gd name="T82" fmla="*/ 215 w 219"/>
                    <a:gd name="T83" fmla="*/ 142 h 142"/>
                    <a:gd name="T84" fmla="*/ 214 w 219"/>
                    <a:gd name="T85" fmla="*/ 142 h 142"/>
                    <a:gd name="T86" fmla="*/ 210 w 219"/>
                    <a:gd name="T87" fmla="*/ 142 h 142"/>
                    <a:gd name="T88" fmla="*/ 205 w 219"/>
                    <a:gd name="T89" fmla="*/ 140 h 142"/>
                    <a:gd name="T90" fmla="*/ 199 w 219"/>
                    <a:gd name="T91" fmla="*/ 139 h 142"/>
                    <a:gd name="T92" fmla="*/ 192 w 219"/>
                    <a:gd name="T93" fmla="*/ 136 h 142"/>
                    <a:gd name="T94" fmla="*/ 185 w 219"/>
                    <a:gd name="T95" fmla="*/ 133 h 142"/>
                    <a:gd name="T96" fmla="*/ 176 w 219"/>
                    <a:gd name="T97" fmla="*/ 129 h 142"/>
                    <a:gd name="T98" fmla="*/ 166 w 219"/>
                    <a:gd name="T99" fmla="*/ 125 h 142"/>
                    <a:gd name="T100" fmla="*/ 155 w 219"/>
                    <a:gd name="T101" fmla="*/ 120 h 142"/>
                    <a:gd name="T102" fmla="*/ 142 w 219"/>
                    <a:gd name="T103" fmla="*/ 114 h 142"/>
                    <a:gd name="T104" fmla="*/ 130 w 219"/>
                    <a:gd name="T105" fmla="*/ 109 h 142"/>
                    <a:gd name="T106" fmla="*/ 117 w 219"/>
                    <a:gd name="T107" fmla="*/ 101 h 142"/>
                    <a:gd name="T108" fmla="*/ 105 w 219"/>
                    <a:gd name="T109" fmla="*/ 93 h 142"/>
                    <a:gd name="T110" fmla="*/ 91 w 219"/>
                    <a:gd name="T111" fmla="*/ 86 h 142"/>
                    <a:gd name="T112" fmla="*/ 78 w 219"/>
                    <a:gd name="T113" fmla="*/ 78 h 142"/>
                    <a:gd name="T114" fmla="*/ 64 w 219"/>
                    <a:gd name="T115" fmla="*/ 68 h 142"/>
                    <a:gd name="T116" fmla="*/ 49 w 219"/>
                    <a:gd name="T117" fmla="*/ 57 h 142"/>
                    <a:gd name="T118" fmla="*/ 49 w 219"/>
                    <a:gd name="T119" fmla="*/ 57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19" h="142">
                      <a:moveTo>
                        <a:pt x="49" y="57"/>
                      </a:moveTo>
                      <a:lnTo>
                        <a:pt x="39" y="46"/>
                      </a:lnTo>
                      <a:lnTo>
                        <a:pt x="28" y="37"/>
                      </a:lnTo>
                      <a:lnTo>
                        <a:pt x="19" y="29"/>
                      </a:lnTo>
                      <a:lnTo>
                        <a:pt x="12" y="21"/>
                      </a:lnTo>
                      <a:lnTo>
                        <a:pt x="7" y="15"/>
                      </a:lnTo>
                      <a:lnTo>
                        <a:pt x="3" y="9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16" y="0"/>
                      </a:lnTo>
                      <a:lnTo>
                        <a:pt x="33" y="0"/>
                      </a:lnTo>
                      <a:lnTo>
                        <a:pt x="48" y="0"/>
                      </a:lnTo>
                      <a:lnTo>
                        <a:pt x="64" y="0"/>
                      </a:lnTo>
                      <a:lnTo>
                        <a:pt x="78" y="1"/>
                      </a:lnTo>
                      <a:lnTo>
                        <a:pt x="92" y="4"/>
                      </a:lnTo>
                      <a:lnTo>
                        <a:pt x="107" y="7"/>
                      </a:lnTo>
                      <a:lnTo>
                        <a:pt x="121" y="11"/>
                      </a:lnTo>
                      <a:lnTo>
                        <a:pt x="133" y="14"/>
                      </a:lnTo>
                      <a:lnTo>
                        <a:pt x="144" y="17"/>
                      </a:lnTo>
                      <a:lnTo>
                        <a:pt x="155" y="20"/>
                      </a:lnTo>
                      <a:lnTo>
                        <a:pt x="166" y="23"/>
                      </a:lnTo>
                      <a:lnTo>
                        <a:pt x="174" y="28"/>
                      </a:lnTo>
                      <a:lnTo>
                        <a:pt x="182" y="31"/>
                      </a:lnTo>
                      <a:lnTo>
                        <a:pt x="187" y="36"/>
                      </a:lnTo>
                      <a:lnTo>
                        <a:pt x="192" y="40"/>
                      </a:lnTo>
                      <a:lnTo>
                        <a:pt x="198" y="46"/>
                      </a:lnTo>
                      <a:lnTo>
                        <a:pt x="201" y="51"/>
                      </a:lnTo>
                      <a:lnTo>
                        <a:pt x="205" y="57"/>
                      </a:lnTo>
                      <a:lnTo>
                        <a:pt x="208" y="64"/>
                      </a:lnTo>
                      <a:lnTo>
                        <a:pt x="212" y="72"/>
                      </a:lnTo>
                      <a:lnTo>
                        <a:pt x="214" y="79"/>
                      </a:lnTo>
                      <a:lnTo>
                        <a:pt x="215" y="89"/>
                      </a:lnTo>
                      <a:lnTo>
                        <a:pt x="217" y="98"/>
                      </a:lnTo>
                      <a:lnTo>
                        <a:pt x="219" y="103"/>
                      </a:lnTo>
                      <a:lnTo>
                        <a:pt x="219" y="109"/>
                      </a:lnTo>
                      <a:lnTo>
                        <a:pt x="219" y="114"/>
                      </a:lnTo>
                      <a:lnTo>
                        <a:pt x="219" y="118"/>
                      </a:lnTo>
                      <a:lnTo>
                        <a:pt x="219" y="125"/>
                      </a:lnTo>
                      <a:lnTo>
                        <a:pt x="219" y="131"/>
                      </a:lnTo>
                      <a:lnTo>
                        <a:pt x="217" y="136"/>
                      </a:lnTo>
                      <a:lnTo>
                        <a:pt x="217" y="139"/>
                      </a:lnTo>
                      <a:lnTo>
                        <a:pt x="215" y="142"/>
                      </a:lnTo>
                      <a:lnTo>
                        <a:pt x="214" y="142"/>
                      </a:lnTo>
                      <a:lnTo>
                        <a:pt x="210" y="142"/>
                      </a:lnTo>
                      <a:lnTo>
                        <a:pt x="205" y="140"/>
                      </a:lnTo>
                      <a:lnTo>
                        <a:pt x="199" y="139"/>
                      </a:lnTo>
                      <a:lnTo>
                        <a:pt x="192" y="136"/>
                      </a:lnTo>
                      <a:lnTo>
                        <a:pt x="185" y="133"/>
                      </a:lnTo>
                      <a:lnTo>
                        <a:pt x="176" y="129"/>
                      </a:lnTo>
                      <a:lnTo>
                        <a:pt x="166" y="125"/>
                      </a:lnTo>
                      <a:lnTo>
                        <a:pt x="155" y="120"/>
                      </a:lnTo>
                      <a:lnTo>
                        <a:pt x="142" y="114"/>
                      </a:lnTo>
                      <a:lnTo>
                        <a:pt x="130" y="109"/>
                      </a:lnTo>
                      <a:lnTo>
                        <a:pt x="117" y="101"/>
                      </a:lnTo>
                      <a:lnTo>
                        <a:pt x="105" y="93"/>
                      </a:lnTo>
                      <a:lnTo>
                        <a:pt x="91" y="86"/>
                      </a:lnTo>
                      <a:lnTo>
                        <a:pt x="78" y="78"/>
                      </a:lnTo>
                      <a:lnTo>
                        <a:pt x="64" y="68"/>
                      </a:lnTo>
                      <a:lnTo>
                        <a:pt x="49" y="57"/>
                      </a:lnTo>
                      <a:lnTo>
                        <a:pt x="49" y="5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54"/>
                <p:cNvSpPr/>
                <p:nvPr/>
              </p:nvSpPr>
              <p:spPr bwMode="auto">
                <a:xfrm>
                  <a:off x="2957513" y="1235075"/>
                  <a:ext cx="82550" cy="423862"/>
                </a:xfrm>
                <a:custGeom>
                  <a:avLst/>
                  <a:gdLst>
                    <a:gd name="T0" fmla="*/ 2 w 103"/>
                    <a:gd name="T1" fmla="*/ 25 h 535"/>
                    <a:gd name="T2" fmla="*/ 0 w 103"/>
                    <a:gd name="T3" fmla="*/ 12 h 535"/>
                    <a:gd name="T4" fmla="*/ 3 w 103"/>
                    <a:gd name="T5" fmla="*/ 3 h 535"/>
                    <a:gd name="T6" fmla="*/ 12 w 103"/>
                    <a:gd name="T7" fmla="*/ 0 h 535"/>
                    <a:gd name="T8" fmla="*/ 30 w 103"/>
                    <a:gd name="T9" fmla="*/ 1 h 535"/>
                    <a:gd name="T10" fmla="*/ 59 w 103"/>
                    <a:gd name="T11" fmla="*/ 12 h 535"/>
                    <a:gd name="T12" fmla="*/ 84 w 103"/>
                    <a:gd name="T13" fmla="*/ 23 h 535"/>
                    <a:gd name="T14" fmla="*/ 98 w 103"/>
                    <a:gd name="T15" fmla="*/ 31 h 535"/>
                    <a:gd name="T16" fmla="*/ 103 w 103"/>
                    <a:gd name="T17" fmla="*/ 47 h 535"/>
                    <a:gd name="T18" fmla="*/ 100 w 103"/>
                    <a:gd name="T19" fmla="*/ 64 h 535"/>
                    <a:gd name="T20" fmla="*/ 96 w 103"/>
                    <a:gd name="T21" fmla="*/ 75 h 535"/>
                    <a:gd name="T22" fmla="*/ 94 w 103"/>
                    <a:gd name="T23" fmla="*/ 90 h 535"/>
                    <a:gd name="T24" fmla="*/ 93 w 103"/>
                    <a:gd name="T25" fmla="*/ 111 h 535"/>
                    <a:gd name="T26" fmla="*/ 93 w 103"/>
                    <a:gd name="T27" fmla="*/ 134 h 535"/>
                    <a:gd name="T28" fmla="*/ 91 w 103"/>
                    <a:gd name="T29" fmla="*/ 164 h 535"/>
                    <a:gd name="T30" fmla="*/ 89 w 103"/>
                    <a:gd name="T31" fmla="*/ 216 h 535"/>
                    <a:gd name="T32" fmla="*/ 87 w 103"/>
                    <a:gd name="T33" fmla="*/ 275 h 535"/>
                    <a:gd name="T34" fmla="*/ 91 w 103"/>
                    <a:gd name="T35" fmla="*/ 324 h 535"/>
                    <a:gd name="T36" fmla="*/ 91 w 103"/>
                    <a:gd name="T37" fmla="*/ 372 h 535"/>
                    <a:gd name="T38" fmla="*/ 89 w 103"/>
                    <a:gd name="T39" fmla="*/ 424 h 535"/>
                    <a:gd name="T40" fmla="*/ 85 w 103"/>
                    <a:gd name="T41" fmla="*/ 479 h 535"/>
                    <a:gd name="T42" fmla="*/ 82 w 103"/>
                    <a:gd name="T43" fmla="*/ 499 h 535"/>
                    <a:gd name="T44" fmla="*/ 78 w 103"/>
                    <a:gd name="T45" fmla="*/ 516 h 535"/>
                    <a:gd name="T46" fmla="*/ 75 w 103"/>
                    <a:gd name="T47" fmla="*/ 529 h 535"/>
                    <a:gd name="T48" fmla="*/ 71 w 103"/>
                    <a:gd name="T49" fmla="*/ 535 h 535"/>
                    <a:gd name="T50" fmla="*/ 68 w 103"/>
                    <a:gd name="T51" fmla="*/ 535 h 535"/>
                    <a:gd name="T52" fmla="*/ 60 w 103"/>
                    <a:gd name="T53" fmla="*/ 527 h 535"/>
                    <a:gd name="T54" fmla="*/ 50 w 103"/>
                    <a:gd name="T55" fmla="*/ 508 h 535"/>
                    <a:gd name="T56" fmla="*/ 35 w 103"/>
                    <a:gd name="T57" fmla="*/ 485 h 535"/>
                    <a:gd name="T58" fmla="*/ 27 w 103"/>
                    <a:gd name="T59" fmla="*/ 466 h 535"/>
                    <a:gd name="T60" fmla="*/ 23 w 103"/>
                    <a:gd name="T61" fmla="*/ 452 h 535"/>
                    <a:gd name="T62" fmla="*/ 25 w 103"/>
                    <a:gd name="T63" fmla="*/ 447 h 535"/>
                    <a:gd name="T64" fmla="*/ 25 w 103"/>
                    <a:gd name="T65" fmla="*/ 436 h 535"/>
                    <a:gd name="T66" fmla="*/ 27 w 103"/>
                    <a:gd name="T67" fmla="*/ 419 h 535"/>
                    <a:gd name="T68" fmla="*/ 28 w 103"/>
                    <a:gd name="T69" fmla="*/ 397 h 535"/>
                    <a:gd name="T70" fmla="*/ 32 w 103"/>
                    <a:gd name="T71" fmla="*/ 371 h 535"/>
                    <a:gd name="T72" fmla="*/ 34 w 103"/>
                    <a:gd name="T73" fmla="*/ 314 h 535"/>
                    <a:gd name="T74" fmla="*/ 35 w 103"/>
                    <a:gd name="T75" fmla="*/ 242 h 535"/>
                    <a:gd name="T76" fmla="*/ 32 w 103"/>
                    <a:gd name="T77" fmla="*/ 161 h 535"/>
                    <a:gd name="T78" fmla="*/ 30 w 103"/>
                    <a:gd name="T79" fmla="*/ 122 h 535"/>
                    <a:gd name="T80" fmla="*/ 25 w 103"/>
                    <a:gd name="T81" fmla="*/ 90 h 535"/>
                    <a:gd name="T82" fmla="*/ 21 w 103"/>
                    <a:gd name="T83" fmla="*/ 65 h 535"/>
                    <a:gd name="T84" fmla="*/ 16 w 103"/>
                    <a:gd name="T85" fmla="*/ 47 h 535"/>
                    <a:gd name="T86" fmla="*/ 9 w 103"/>
                    <a:gd name="T87" fmla="*/ 36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03" h="535">
                      <a:moveTo>
                        <a:pt x="7" y="34"/>
                      </a:move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0" y="9"/>
                      </a:ln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3" y="0"/>
                      </a:lnTo>
                      <a:lnTo>
                        <a:pt x="30" y="1"/>
                      </a:lnTo>
                      <a:lnTo>
                        <a:pt x="39" y="4"/>
                      </a:lnTo>
                      <a:lnTo>
                        <a:pt x="50" y="7"/>
                      </a:lnTo>
                      <a:lnTo>
                        <a:pt x="59" y="12"/>
                      </a:lnTo>
                      <a:lnTo>
                        <a:pt x="69" y="17"/>
                      </a:lnTo>
                      <a:lnTo>
                        <a:pt x="77" y="20"/>
                      </a:lnTo>
                      <a:lnTo>
                        <a:pt x="84" y="23"/>
                      </a:lnTo>
                      <a:lnTo>
                        <a:pt x="89" y="26"/>
                      </a:lnTo>
                      <a:lnTo>
                        <a:pt x="94" y="29"/>
                      </a:lnTo>
                      <a:lnTo>
                        <a:pt x="98" y="31"/>
                      </a:lnTo>
                      <a:lnTo>
                        <a:pt x="100" y="34"/>
                      </a:lnTo>
                      <a:lnTo>
                        <a:pt x="102" y="40"/>
                      </a:lnTo>
                      <a:lnTo>
                        <a:pt x="103" y="47"/>
                      </a:lnTo>
                      <a:lnTo>
                        <a:pt x="102" y="54"/>
                      </a:lnTo>
                      <a:lnTo>
                        <a:pt x="102" y="59"/>
                      </a:lnTo>
                      <a:lnTo>
                        <a:pt x="100" y="64"/>
                      </a:lnTo>
                      <a:lnTo>
                        <a:pt x="98" y="67"/>
                      </a:lnTo>
                      <a:lnTo>
                        <a:pt x="98" y="70"/>
                      </a:lnTo>
                      <a:lnTo>
                        <a:pt x="96" y="75"/>
                      </a:lnTo>
                      <a:lnTo>
                        <a:pt x="96" y="79"/>
                      </a:lnTo>
                      <a:lnTo>
                        <a:pt x="96" y="84"/>
                      </a:lnTo>
                      <a:lnTo>
                        <a:pt x="94" y="90"/>
                      </a:lnTo>
                      <a:lnTo>
                        <a:pt x="94" y="97"/>
                      </a:lnTo>
                      <a:lnTo>
                        <a:pt x="94" y="103"/>
                      </a:lnTo>
                      <a:lnTo>
                        <a:pt x="93" y="111"/>
                      </a:lnTo>
                      <a:lnTo>
                        <a:pt x="93" y="119"/>
                      </a:lnTo>
                      <a:lnTo>
                        <a:pt x="93" y="126"/>
                      </a:lnTo>
                      <a:lnTo>
                        <a:pt x="93" y="134"/>
                      </a:lnTo>
                      <a:lnTo>
                        <a:pt x="91" y="144"/>
                      </a:lnTo>
                      <a:lnTo>
                        <a:pt x="91" y="153"/>
                      </a:lnTo>
                      <a:lnTo>
                        <a:pt x="91" y="164"/>
                      </a:lnTo>
                      <a:lnTo>
                        <a:pt x="91" y="175"/>
                      </a:lnTo>
                      <a:lnTo>
                        <a:pt x="89" y="195"/>
                      </a:lnTo>
                      <a:lnTo>
                        <a:pt x="89" y="216"/>
                      </a:lnTo>
                      <a:lnTo>
                        <a:pt x="87" y="236"/>
                      </a:lnTo>
                      <a:lnTo>
                        <a:pt x="87" y="256"/>
                      </a:lnTo>
                      <a:lnTo>
                        <a:pt x="87" y="275"/>
                      </a:lnTo>
                      <a:lnTo>
                        <a:pt x="89" y="292"/>
                      </a:lnTo>
                      <a:lnTo>
                        <a:pt x="89" y="308"/>
                      </a:lnTo>
                      <a:lnTo>
                        <a:pt x="91" y="324"/>
                      </a:lnTo>
                      <a:lnTo>
                        <a:pt x="91" y="339"/>
                      </a:lnTo>
                      <a:lnTo>
                        <a:pt x="91" y="355"/>
                      </a:lnTo>
                      <a:lnTo>
                        <a:pt x="91" y="372"/>
                      </a:lnTo>
                      <a:lnTo>
                        <a:pt x="91" y="389"/>
                      </a:lnTo>
                      <a:lnTo>
                        <a:pt x="89" y="407"/>
                      </a:lnTo>
                      <a:lnTo>
                        <a:pt x="89" y="424"/>
                      </a:lnTo>
                      <a:lnTo>
                        <a:pt x="87" y="461"/>
                      </a:lnTo>
                      <a:lnTo>
                        <a:pt x="85" y="469"/>
                      </a:lnTo>
                      <a:lnTo>
                        <a:pt x="85" y="479"/>
                      </a:lnTo>
                      <a:lnTo>
                        <a:pt x="84" y="486"/>
                      </a:lnTo>
                      <a:lnTo>
                        <a:pt x="84" y="493"/>
                      </a:lnTo>
                      <a:lnTo>
                        <a:pt x="82" y="499"/>
                      </a:lnTo>
                      <a:lnTo>
                        <a:pt x="80" y="505"/>
                      </a:lnTo>
                      <a:lnTo>
                        <a:pt x="80" y="511"/>
                      </a:lnTo>
                      <a:lnTo>
                        <a:pt x="78" y="516"/>
                      </a:lnTo>
                      <a:lnTo>
                        <a:pt x="77" y="521"/>
                      </a:lnTo>
                      <a:lnTo>
                        <a:pt x="77" y="525"/>
                      </a:lnTo>
                      <a:lnTo>
                        <a:pt x="75" y="529"/>
                      </a:lnTo>
                      <a:lnTo>
                        <a:pt x="73" y="530"/>
                      </a:lnTo>
                      <a:lnTo>
                        <a:pt x="73" y="533"/>
                      </a:lnTo>
                      <a:lnTo>
                        <a:pt x="71" y="535"/>
                      </a:lnTo>
                      <a:lnTo>
                        <a:pt x="71" y="535"/>
                      </a:lnTo>
                      <a:lnTo>
                        <a:pt x="69" y="535"/>
                      </a:lnTo>
                      <a:lnTo>
                        <a:pt x="68" y="535"/>
                      </a:lnTo>
                      <a:lnTo>
                        <a:pt x="66" y="533"/>
                      </a:lnTo>
                      <a:lnTo>
                        <a:pt x="64" y="530"/>
                      </a:lnTo>
                      <a:lnTo>
                        <a:pt x="60" y="527"/>
                      </a:lnTo>
                      <a:lnTo>
                        <a:pt x="57" y="521"/>
                      </a:lnTo>
                      <a:lnTo>
                        <a:pt x="53" y="515"/>
                      </a:lnTo>
                      <a:lnTo>
                        <a:pt x="50" y="508"/>
                      </a:lnTo>
                      <a:lnTo>
                        <a:pt x="44" y="500"/>
                      </a:lnTo>
                      <a:lnTo>
                        <a:pt x="41" y="493"/>
                      </a:lnTo>
                      <a:lnTo>
                        <a:pt x="35" y="485"/>
                      </a:lnTo>
                      <a:lnTo>
                        <a:pt x="32" y="477"/>
                      </a:lnTo>
                      <a:lnTo>
                        <a:pt x="30" y="471"/>
                      </a:lnTo>
                      <a:lnTo>
                        <a:pt x="27" y="466"/>
                      </a:lnTo>
                      <a:lnTo>
                        <a:pt x="25" y="460"/>
                      </a:lnTo>
                      <a:lnTo>
                        <a:pt x="25" y="455"/>
                      </a:lnTo>
                      <a:lnTo>
                        <a:pt x="23" y="452"/>
                      </a:lnTo>
                      <a:lnTo>
                        <a:pt x="23" y="450"/>
                      </a:lnTo>
                      <a:lnTo>
                        <a:pt x="25" y="449"/>
                      </a:lnTo>
                      <a:lnTo>
                        <a:pt x="25" y="447"/>
                      </a:lnTo>
                      <a:lnTo>
                        <a:pt x="25" y="444"/>
                      </a:lnTo>
                      <a:lnTo>
                        <a:pt x="25" y="439"/>
                      </a:lnTo>
                      <a:lnTo>
                        <a:pt x="25" y="436"/>
                      </a:lnTo>
                      <a:lnTo>
                        <a:pt x="27" y="432"/>
                      </a:lnTo>
                      <a:lnTo>
                        <a:pt x="27" y="425"/>
                      </a:lnTo>
                      <a:lnTo>
                        <a:pt x="27" y="419"/>
                      </a:lnTo>
                      <a:lnTo>
                        <a:pt x="28" y="413"/>
                      </a:lnTo>
                      <a:lnTo>
                        <a:pt x="28" y="405"/>
                      </a:lnTo>
                      <a:lnTo>
                        <a:pt x="28" y="397"/>
                      </a:lnTo>
                      <a:lnTo>
                        <a:pt x="30" y="389"/>
                      </a:lnTo>
                      <a:lnTo>
                        <a:pt x="30" y="380"/>
                      </a:lnTo>
                      <a:lnTo>
                        <a:pt x="32" y="371"/>
                      </a:lnTo>
                      <a:lnTo>
                        <a:pt x="32" y="360"/>
                      </a:lnTo>
                      <a:lnTo>
                        <a:pt x="34" y="338"/>
                      </a:lnTo>
                      <a:lnTo>
                        <a:pt x="34" y="314"/>
                      </a:lnTo>
                      <a:lnTo>
                        <a:pt x="35" y="291"/>
                      </a:lnTo>
                      <a:lnTo>
                        <a:pt x="35" y="267"/>
                      </a:lnTo>
                      <a:lnTo>
                        <a:pt x="35" y="242"/>
                      </a:lnTo>
                      <a:lnTo>
                        <a:pt x="34" y="216"/>
                      </a:lnTo>
                      <a:lnTo>
                        <a:pt x="34" y="189"/>
                      </a:lnTo>
                      <a:lnTo>
                        <a:pt x="32" y="161"/>
                      </a:lnTo>
                      <a:lnTo>
                        <a:pt x="32" y="147"/>
                      </a:lnTo>
                      <a:lnTo>
                        <a:pt x="30" y="134"/>
                      </a:lnTo>
                      <a:lnTo>
                        <a:pt x="30" y="122"/>
                      </a:lnTo>
                      <a:lnTo>
                        <a:pt x="28" y="111"/>
                      </a:lnTo>
                      <a:lnTo>
                        <a:pt x="27" y="100"/>
                      </a:lnTo>
                      <a:lnTo>
                        <a:pt x="25" y="90"/>
                      </a:lnTo>
                      <a:lnTo>
                        <a:pt x="25" y="81"/>
                      </a:lnTo>
                      <a:lnTo>
                        <a:pt x="23" y="73"/>
                      </a:lnTo>
                      <a:lnTo>
                        <a:pt x="21" y="65"/>
                      </a:lnTo>
                      <a:lnTo>
                        <a:pt x="19" y="58"/>
                      </a:lnTo>
                      <a:lnTo>
                        <a:pt x="18" y="51"/>
                      </a:lnTo>
                      <a:lnTo>
                        <a:pt x="16" y="47"/>
                      </a:lnTo>
                      <a:lnTo>
                        <a:pt x="14" y="42"/>
                      </a:lnTo>
                      <a:lnTo>
                        <a:pt x="12" y="39"/>
                      </a:lnTo>
                      <a:lnTo>
                        <a:pt x="9" y="36"/>
                      </a:lnTo>
                      <a:lnTo>
                        <a:pt x="7" y="34"/>
                      </a:lnTo>
                      <a:lnTo>
                        <a:pt x="7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55"/>
                <p:cNvSpPr/>
                <p:nvPr/>
              </p:nvSpPr>
              <p:spPr bwMode="auto">
                <a:xfrm>
                  <a:off x="2744788" y="1425575"/>
                  <a:ext cx="87313" cy="241300"/>
                </a:xfrm>
                <a:custGeom>
                  <a:avLst/>
                  <a:gdLst>
                    <a:gd name="T0" fmla="*/ 70 w 111"/>
                    <a:gd name="T1" fmla="*/ 274 h 303"/>
                    <a:gd name="T2" fmla="*/ 59 w 111"/>
                    <a:gd name="T3" fmla="*/ 288 h 303"/>
                    <a:gd name="T4" fmla="*/ 50 w 111"/>
                    <a:gd name="T5" fmla="*/ 299 h 303"/>
                    <a:gd name="T6" fmla="*/ 43 w 111"/>
                    <a:gd name="T7" fmla="*/ 303 h 303"/>
                    <a:gd name="T8" fmla="*/ 39 w 111"/>
                    <a:gd name="T9" fmla="*/ 303 h 303"/>
                    <a:gd name="T10" fmla="*/ 34 w 111"/>
                    <a:gd name="T11" fmla="*/ 300 h 303"/>
                    <a:gd name="T12" fmla="*/ 29 w 111"/>
                    <a:gd name="T13" fmla="*/ 292 h 303"/>
                    <a:gd name="T14" fmla="*/ 20 w 111"/>
                    <a:gd name="T15" fmla="*/ 280 h 303"/>
                    <a:gd name="T16" fmla="*/ 13 w 111"/>
                    <a:gd name="T17" fmla="*/ 264 h 303"/>
                    <a:gd name="T18" fmla="*/ 6 w 111"/>
                    <a:gd name="T19" fmla="*/ 252 h 303"/>
                    <a:gd name="T20" fmla="*/ 2 w 111"/>
                    <a:gd name="T21" fmla="*/ 242 h 303"/>
                    <a:gd name="T22" fmla="*/ 0 w 111"/>
                    <a:gd name="T23" fmla="*/ 234 h 303"/>
                    <a:gd name="T24" fmla="*/ 0 w 111"/>
                    <a:gd name="T25" fmla="*/ 231 h 303"/>
                    <a:gd name="T26" fmla="*/ 2 w 111"/>
                    <a:gd name="T27" fmla="*/ 225 h 303"/>
                    <a:gd name="T28" fmla="*/ 4 w 111"/>
                    <a:gd name="T29" fmla="*/ 216 h 303"/>
                    <a:gd name="T30" fmla="*/ 9 w 111"/>
                    <a:gd name="T31" fmla="*/ 205 h 303"/>
                    <a:gd name="T32" fmla="*/ 15 w 111"/>
                    <a:gd name="T33" fmla="*/ 191 h 303"/>
                    <a:gd name="T34" fmla="*/ 22 w 111"/>
                    <a:gd name="T35" fmla="*/ 172 h 303"/>
                    <a:gd name="T36" fmla="*/ 29 w 111"/>
                    <a:gd name="T37" fmla="*/ 148 h 303"/>
                    <a:gd name="T38" fmla="*/ 34 w 111"/>
                    <a:gd name="T39" fmla="*/ 126 h 303"/>
                    <a:gd name="T40" fmla="*/ 39 w 111"/>
                    <a:gd name="T41" fmla="*/ 109 h 303"/>
                    <a:gd name="T42" fmla="*/ 45 w 111"/>
                    <a:gd name="T43" fmla="*/ 84 h 303"/>
                    <a:gd name="T44" fmla="*/ 48 w 111"/>
                    <a:gd name="T45" fmla="*/ 54 h 303"/>
                    <a:gd name="T46" fmla="*/ 52 w 111"/>
                    <a:gd name="T47" fmla="*/ 29 h 303"/>
                    <a:gd name="T48" fmla="*/ 54 w 111"/>
                    <a:gd name="T49" fmla="*/ 9 h 303"/>
                    <a:gd name="T50" fmla="*/ 57 w 111"/>
                    <a:gd name="T51" fmla="*/ 0 h 303"/>
                    <a:gd name="T52" fmla="*/ 63 w 111"/>
                    <a:gd name="T53" fmla="*/ 1 h 303"/>
                    <a:gd name="T54" fmla="*/ 70 w 111"/>
                    <a:gd name="T55" fmla="*/ 4 h 303"/>
                    <a:gd name="T56" fmla="*/ 77 w 111"/>
                    <a:gd name="T57" fmla="*/ 9 h 303"/>
                    <a:gd name="T58" fmla="*/ 81 w 111"/>
                    <a:gd name="T59" fmla="*/ 17 h 303"/>
                    <a:gd name="T60" fmla="*/ 86 w 111"/>
                    <a:gd name="T61" fmla="*/ 25 h 303"/>
                    <a:gd name="T62" fmla="*/ 91 w 111"/>
                    <a:gd name="T63" fmla="*/ 36 h 303"/>
                    <a:gd name="T64" fmla="*/ 97 w 111"/>
                    <a:gd name="T65" fmla="*/ 48 h 303"/>
                    <a:gd name="T66" fmla="*/ 104 w 111"/>
                    <a:gd name="T67" fmla="*/ 65 h 303"/>
                    <a:gd name="T68" fmla="*/ 107 w 111"/>
                    <a:gd name="T69" fmla="*/ 87 h 303"/>
                    <a:gd name="T70" fmla="*/ 111 w 111"/>
                    <a:gd name="T71" fmla="*/ 112 h 303"/>
                    <a:gd name="T72" fmla="*/ 109 w 111"/>
                    <a:gd name="T73" fmla="*/ 142 h 303"/>
                    <a:gd name="T74" fmla="*/ 107 w 111"/>
                    <a:gd name="T75" fmla="*/ 175 h 303"/>
                    <a:gd name="T76" fmla="*/ 100 w 111"/>
                    <a:gd name="T77" fmla="*/ 203 h 303"/>
                    <a:gd name="T78" fmla="*/ 91 w 111"/>
                    <a:gd name="T79" fmla="*/ 230 h 303"/>
                    <a:gd name="T80" fmla="*/ 81 w 111"/>
                    <a:gd name="T81" fmla="*/ 253 h 303"/>
                    <a:gd name="T82" fmla="*/ 75 w 111"/>
                    <a:gd name="T83" fmla="*/ 264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1" h="303">
                      <a:moveTo>
                        <a:pt x="75" y="264"/>
                      </a:moveTo>
                      <a:lnTo>
                        <a:pt x="70" y="274"/>
                      </a:lnTo>
                      <a:lnTo>
                        <a:pt x="63" y="281"/>
                      </a:lnTo>
                      <a:lnTo>
                        <a:pt x="59" y="288"/>
                      </a:lnTo>
                      <a:lnTo>
                        <a:pt x="54" y="294"/>
                      </a:lnTo>
                      <a:lnTo>
                        <a:pt x="50" y="299"/>
                      </a:lnTo>
                      <a:lnTo>
                        <a:pt x="47" y="302"/>
                      </a:lnTo>
                      <a:lnTo>
                        <a:pt x="43" y="303"/>
                      </a:lnTo>
                      <a:lnTo>
                        <a:pt x="41" y="303"/>
                      </a:lnTo>
                      <a:lnTo>
                        <a:pt x="39" y="303"/>
                      </a:lnTo>
                      <a:lnTo>
                        <a:pt x="38" y="302"/>
                      </a:lnTo>
                      <a:lnTo>
                        <a:pt x="34" y="300"/>
                      </a:lnTo>
                      <a:lnTo>
                        <a:pt x="32" y="297"/>
                      </a:lnTo>
                      <a:lnTo>
                        <a:pt x="29" y="292"/>
                      </a:lnTo>
                      <a:lnTo>
                        <a:pt x="25" y="286"/>
                      </a:lnTo>
                      <a:lnTo>
                        <a:pt x="20" y="280"/>
                      </a:lnTo>
                      <a:lnTo>
                        <a:pt x="16" y="272"/>
                      </a:lnTo>
                      <a:lnTo>
                        <a:pt x="13" y="264"/>
                      </a:lnTo>
                      <a:lnTo>
                        <a:pt x="9" y="258"/>
                      </a:lnTo>
                      <a:lnTo>
                        <a:pt x="6" y="252"/>
                      </a:lnTo>
                      <a:lnTo>
                        <a:pt x="4" y="247"/>
                      </a:lnTo>
                      <a:lnTo>
                        <a:pt x="2" y="242"/>
                      </a:lnTo>
                      <a:lnTo>
                        <a:pt x="0" y="238"/>
                      </a:lnTo>
                      <a:lnTo>
                        <a:pt x="0" y="234"/>
                      </a:lnTo>
                      <a:lnTo>
                        <a:pt x="0" y="233"/>
                      </a:lnTo>
                      <a:lnTo>
                        <a:pt x="0" y="231"/>
                      </a:lnTo>
                      <a:lnTo>
                        <a:pt x="0" y="228"/>
                      </a:lnTo>
                      <a:lnTo>
                        <a:pt x="2" y="225"/>
                      </a:lnTo>
                      <a:lnTo>
                        <a:pt x="2" y="220"/>
                      </a:lnTo>
                      <a:lnTo>
                        <a:pt x="4" y="216"/>
                      </a:lnTo>
                      <a:lnTo>
                        <a:pt x="7" y="209"/>
                      </a:lnTo>
                      <a:lnTo>
                        <a:pt x="9" y="205"/>
                      </a:lnTo>
                      <a:lnTo>
                        <a:pt x="13" y="198"/>
                      </a:lnTo>
                      <a:lnTo>
                        <a:pt x="15" y="191"/>
                      </a:lnTo>
                      <a:lnTo>
                        <a:pt x="18" y="181"/>
                      </a:lnTo>
                      <a:lnTo>
                        <a:pt x="22" y="172"/>
                      </a:lnTo>
                      <a:lnTo>
                        <a:pt x="25" y="161"/>
                      </a:lnTo>
                      <a:lnTo>
                        <a:pt x="29" y="148"/>
                      </a:lnTo>
                      <a:lnTo>
                        <a:pt x="32" y="134"/>
                      </a:lnTo>
                      <a:lnTo>
                        <a:pt x="34" y="126"/>
                      </a:lnTo>
                      <a:lnTo>
                        <a:pt x="38" y="119"/>
                      </a:lnTo>
                      <a:lnTo>
                        <a:pt x="39" y="109"/>
                      </a:lnTo>
                      <a:lnTo>
                        <a:pt x="41" y="101"/>
                      </a:lnTo>
                      <a:lnTo>
                        <a:pt x="45" y="84"/>
                      </a:lnTo>
                      <a:lnTo>
                        <a:pt x="47" y="70"/>
                      </a:lnTo>
                      <a:lnTo>
                        <a:pt x="48" y="54"/>
                      </a:lnTo>
                      <a:lnTo>
                        <a:pt x="50" y="42"/>
                      </a:lnTo>
                      <a:lnTo>
                        <a:pt x="52" y="29"/>
                      </a:lnTo>
                      <a:lnTo>
                        <a:pt x="54" y="18"/>
                      </a:lnTo>
                      <a:lnTo>
                        <a:pt x="54" y="9"/>
                      </a:lnTo>
                      <a:lnTo>
                        <a:pt x="54" y="0"/>
                      </a:lnTo>
                      <a:lnTo>
                        <a:pt x="57" y="0"/>
                      </a:lnTo>
                      <a:lnTo>
                        <a:pt x="61" y="0"/>
                      </a:lnTo>
                      <a:lnTo>
                        <a:pt x="63" y="1"/>
                      </a:lnTo>
                      <a:lnTo>
                        <a:pt x="66" y="3"/>
                      </a:lnTo>
                      <a:lnTo>
                        <a:pt x="70" y="4"/>
                      </a:lnTo>
                      <a:lnTo>
                        <a:pt x="73" y="7"/>
                      </a:lnTo>
                      <a:lnTo>
                        <a:pt x="77" y="9"/>
                      </a:lnTo>
                      <a:lnTo>
                        <a:pt x="79" y="12"/>
                      </a:lnTo>
                      <a:lnTo>
                        <a:pt x="81" y="17"/>
                      </a:lnTo>
                      <a:lnTo>
                        <a:pt x="82" y="20"/>
                      </a:lnTo>
                      <a:lnTo>
                        <a:pt x="86" y="25"/>
                      </a:lnTo>
                      <a:lnTo>
                        <a:pt x="88" y="29"/>
                      </a:lnTo>
                      <a:lnTo>
                        <a:pt x="91" y="36"/>
                      </a:lnTo>
                      <a:lnTo>
                        <a:pt x="95" y="42"/>
                      </a:lnTo>
                      <a:lnTo>
                        <a:pt x="97" y="48"/>
                      </a:lnTo>
                      <a:lnTo>
                        <a:pt x="100" y="56"/>
                      </a:lnTo>
                      <a:lnTo>
                        <a:pt x="104" y="65"/>
                      </a:lnTo>
                      <a:lnTo>
                        <a:pt x="106" y="76"/>
                      </a:lnTo>
                      <a:lnTo>
                        <a:pt x="107" y="87"/>
                      </a:lnTo>
                      <a:lnTo>
                        <a:pt x="109" y="100"/>
                      </a:lnTo>
                      <a:lnTo>
                        <a:pt x="111" y="112"/>
                      </a:lnTo>
                      <a:lnTo>
                        <a:pt x="111" y="126"/>
                      </a:lnTo>
                      <a:lnTo>
                        <a:pt x="109" y="142"/>
                      </a:lnTo>
                      <a:lnTo>
                        <a:pt x="109" y="158"/>
                      </a:lnTo>
                      <a:lnTo>
                        <a:pt x="107" y="175"/>
                      </a:lnTo>
                      <a:lnTo>
                        <a:pt x="104" y="189"/>
                      </a:lnTo>
                      <a:lnTo>
                        <a:pt x="100" y="203"/>
                      </a:lnTo>
                      <a:lnTo>
                        <a:pt x="97" y="217"/>
                      </a:lnTo>
                      <a:lnTo>
                        <a:pt x="91" y="230"/>
                      </a:lnTo>
                      <a:lnTo>
                        <a:pt x="86" y="242"/>
                      </a:lnTo>
                      <a:lnTo>
                        <a:pt x="81" y="253"/>
                      </a:lnTo>
                      <a:lnTo>
                        <a:pt x="75" y="264"/>
                      </a:lnTo>
                      <a:lnTo>
                        <a:pt x="75" y="26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2896936" y="4124850"/>
              <a:ext cx="507365" cy="509905"/>
              <a:chOff x="2239206" y="3615032"/>
              <a:chExt cx="507365" cy="509905"/>
            </a:xfrm>
          </p:grpSpPr>
          <p:pic>
            <p:nvPicPr>
              <p:cNvPr id="78" name="图片 77"/>
              <p:cNvPicPr>
                <a:picLocks noChangeAspect="1"/>
              </p:cNvPicPr>
              <p:nvPr>
                <p:custDataLst>
                  <p:tags r:id="rId17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9206" y="361503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9" name="组合 78"/>
              <p:cNvGrpSpPr/>
              <p:nvPr/>
            </p:nvGrpSpPr>
            <p:grpSpPr>
              <a:xfrm>
                <a:off x="2389384" y="3716709"/>
                <a:ext cx="113582" cy="166098"/>
                <a:chOff x="2744788" y="1235075"/>
                <a:chExt cx="295275" cy="431800"/>
              </a:xfrm>
              <a:solidFill>
                <a:srgbClr val="FF0000"/>
              </a:solidFill>
            </p:grpSpPr>
            <p:sp>
              <p:nvSpPr>
                <p:cNvPr id="80" name="Freeform 54"/>
                <p:cNvSpPr/>
                <p:nvPr/>
              </p:nvSpPr>
              <p:spPr bwMode="auto">
                <a:xfrm>
                  <a:off x="2957513" y="1235075"/>
                  <a:ext cx="82550" cy="423862"/>
                </a:xfrm>
                <a:custGeom>
                  <a:avLst/>
                  <a:gdLst>
                    <a:gd name="T0" fmla="*/ 2 w 103"/>
                    <a:gd name="T1" fmla="*/ 25 h 535"/>
                    <a:gd name="T2" fmla="*/ 0 w 103"/>
                    <a:gd name="T3" fmla="*/ 12 h 535"/>
                    <a:gd name="T4" fmla="*/ 3 w 103"/>
                    <a:gd name="T5" fmla="*/ 3 h 535"/>
                    <a:gd name="T6" fmla="*/ 12 w 103"/>
                    <a:gd name="T7" fmla="*/ 0 h 535"/>
                    <a:gd name="T8" fmla="*/ 30 w 103"/>
                    <a:gd name="T9" fmla="*/ 1 h 535"/>
                    <a:gd name="T10" fmla="*/ 59 w 103"/>
                    <a:gd name="T11" fmla="*/ 12 h 535"/>
                    <a:gd name="T12" fmla="*/ 84 w 103"/>
                    <a:gd name="T13" fmla="*/ 23 h 535"/>
                    <a:gd name="T14" fmla="*/ 98 w 103"/>
                    <a:gd name="T15" fmla="*/ 31 h 535"/>
                    <a:gd name="T16" fmla="*/ 103 w 103"/>
                    <a:gd name="T17" fmla="*/ 47 h 535"/>
                    <a:gd name="T18" fmla="*/ 100 w 103"/>
                    <a:gd name="T19" fmla="*/ 64 h 535"/>
                    <a:gd name="T20" fmla="*/ 96 w 103"/>
                    <a:gd name="T21" fmla="*/ 75 h 535"/>
                    <a:gd name="T22" fmla="*/ 94 w 103"/>
                    <a:gd name="T23" fmla="*/ 90 h 535"/>
                    <a:gd name="T24" fmla="*/ 93 w 103"/>
                    <a:gd name="T25" fmla="*/ 111 h 535"/>
                    <a:gd name="T26" fmla="*/ 93 w 103"/>
                    <a:gd name="T27" fmla="*/ 134 h 535"/>
                    <a:gd name="T28" fmla="*/ 91 w 103"/>
                    <a:gd name="T29" fmla="*/ 164 h 535"/>
                    <a:gd name="T30" fmla="*/ 89 w 103"/>
                    <a:gd name="T31" fmla="*/ 216 h 535"/>
                    <a:gd name="T32" fmla="*/ 87 w 103"/>
                    <a:gd name="T33" fmla="*/ 275 h 535"/>
                    <a:gd name="T34" fmla="*/ 91 w 103"/>
                    <a:gd name="T35" fmla="*/ 324 h 535"/>
                    <a:gd name="T36" fmla="*/ 91 w 103"/>
                    <a:gd name="T37" fmla="*/ 372 h 535"/>
                    <a:gd name="T38" fmla="*/ 89 w 103"/>
                    <a:gd name="T39" fmla="*/ 424 h 535"/>
                    <a:gd name="T40" fmla="*/ 85 w 103"/>
                    <a:gd name="T41" fmla="*/ 479 h 535"/>
                    <a:gd name="T42" fmla="*/ 82 w 103"/>
                    <a:gd name="T43" fmla="*/ 499 h 535"/>
                    <a:gd name="T44" fmla="*/ 78 w 103"/>
                    <a:gd name="T45" fmla="*/ 516 h 535"/>
                    <a:gd name="T46" fmla="*/ 75 w 103"/>
                    <a:gd name="T47" fmla="*/ 529 h 535"/>
                    <a:gd name="T48" fmla="*/ 71 w 103"/>
                    <a:gd name="T49" fmla="*/ 535 h 535"/>
                    <a:gd name="T50" fmla="*/ 68 w 103"/>
                    <a:gd name="T51" fmla="*/ 535 h 535"/>
                    <a:gd name="T52" fmla="*/ 60 w 103"/>
                    <a:gd name="T53" fmla="*/ 527 h 535"/>
                    <a:gd name="T54" fmla="*/ 50 w 103"/>
                    <a:gd name="T55" fmla="*/ 508 h 535"/>
                    <a:gd name="T56" fmla="*/ 35 w 103"/>
                    <a:gd name="T57" fmla="*/ 485 h 535"/>
                    <a:gd name="T58" fmla="*/ 27 w 103"/>
                    <a:gd name="T59" fmla="*/ 466 h 535"/>
                    <a:gd name="T60" fmla="*/ 23 w 103"/>
                    <a:gd name="T61" fmla="*/ 452 h 535"/>
                    <a:gd name="T62" fmla="*/ 25 w 103"/>
                    <a:gd name="T63" fmla="*/ 447 h 535"/>
                    <a:gd name="T64" fmla="*/ 25 w 103"/>
                    <a:gd name="T65" fmla="*/ 436 h 535"/>
                    <a:gd name="T66" fmla="*/ 27 w 103"/>
                    <a:gd name="T67" fmla="*/ 419 h 535"/>
                    <a:gd name="T68" fmla="*/ 28 w 103"/>
                    <a:gd name="T69" fmla="*/ 397 h 535"/>
                    <a:gd name="T70" fmla="*/ 32 w 103"/>
                    <a:gd name="T71" fmla="*/ 371 h 535"/>
                    <a:gd name="T72" fmla="*/ 34 w 103"/>
                    <a:gd name="T73" fmla="*/ 314 h 535"/>
                    <a:gd name="T74" fmla="*/ 35 w 103"/>
                    <a:gd name="T75" fmla="*/ 242 h 535"/>
                    <a:gd name="T76" fmla="*/ 32 w 103"/>
                    <a:gd name="T77" fmla="*/ 161 h 535"/>
                    <a:gd name="T78" fmla="*/ 30 w 103"/>
                    <a:gd name="T79" fmla="*/ 122 h 535"/>
                    <a:gd name="T80" fmla="*/ 25 w 103"/>
                    <a:gd name="T81" fmla="*/ 90 h 535"/>
                    <a:gd name="T82" fmla="*/ 21 w 103"/>
                    <a:gd name="T83" fmla="*/ 65 h 535"/>
                    <a:gd name="T84" fmla="*/ 16 w 103"/>
                    <a:gd name="T85" fmla="*/ 47 h 535"/>
                    <a:gd name="T86" fmla="*/ 9 w 103"/>
                    <a:gd name="T87" fmla="*/ 36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03" h="535">
                      <a:moveTo>
                        <a:pt x="7" y="34"/>
                      </a:moveTo>
                      <a:lnTo>
                        <a:pt x="3" y="29"/>
                      </a:lnTo>
                      <a:lnTo>
                        <a:pt x="2" y="25"/>
                      </a:lnTo>
                      <a:lnTo>
                        <a:pt x="2" y="20"/>
                      </a:lnTo>
                      <a:lnTo>
                        <a:pt x="0" y="17"/>
                      </a:lnTo>
                      <a:lnTo>
                        <a:pt x="0" y="12"/>
                      </a:lnTo>
                      <a:lnTo>
                        <a:pt x="0" y="9"/>
                      </a:lnTo>
                      <a:lnTo>
                        <a:pt x="2" y="6"/>
                      </a:lnTo>
                      <a:lnTo>
                        <a:pt x="3" y="3"/>
                      </a:lnTo>
                      <a:lnTo>
                        <a:pt x="5" y="1"/>
                      </a:lnTo>
                      <a:lnTo>
                        <a:pt x="7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3" y="0"/>
                      </a:lnTo>
                      <a:lnTo>
                        <a:pt x="30" y="1"/>
                      </a:lnTo>
                      <a:lnTo>
                        <a:pt x="39" y="4"/>
                      </a:lnTo>
                      <a:lnTo>
                        <a:pt x="50" y="7"/>
                      </a:lnTo>
                      <a:lnTo>
                        <a:pt x="59" y="12"/>
                      </a:lnTo>
                      <a:lnTo>
                        <a:pt x="69" y="17"/>
                      </a:lnTo>
                      <a:lnTo>
                        <a:pt x="77" y="20"/>
                      </a:lnTo>
                      <a:lnTo>
                        <a:pt x="84" y="23"/>
                      </a:lnTo>
                      <a:lnTo>
                        <a:pt x="89" y="26"/>
                      </a:lnTo>
                      <a:lnTo>
                        <a:pt x="94" y="29"/>
                      </a:lnTo>
                      <a:lnTo>
                        <a:pt x="98" y="31"/>
                      </a:lnTo>
                      <a:lnTo>
                        <a:pt x="100" y="34"/>
                      </a:lnTo>
                      <a:lnTo>
                        <a:pt x="102" y="40"/>
                      </a:lnTo>
                      <a:lnTo>
                        <a:pt x="103" y="47"/>
                      </a:lnTo>
                      <a:lnTo>
                        <a:pt x="102" y="54"/>
                      </a:lnTo>
                      <a:lnTo>
                        <a:pt x="102" y="59"/>
                      </a:lnTo>
                      <a:lnTo>
                        <a:pt x="100" y="64"/>
                      </a:lnTo>
                      <a:lnTo>
                        <a:pt x="98" y="67"/>
                      </a:lnTo>
                      <a:lnTo>
                        <a:pt x="98" y="70"/>
                      </a:lnTo>
                      <a:lnTo>
                        <a:pt x="96" y="75"/>
                      </a:lnTo>
                      <a:lnTo>
                        <a:pt x="96" y="79"/>
                      </a:lnTo>
                      <a:lnTo>
                        <a:pt x="96" y="84"/>
                      </a:lnTo>
                      <a:lnTo>
                        <a:pt x="94" y="90"/>
                      </a:lnTo>
                      <a:lnTo>
                        <a:pt x="94" y="97"/>
                      </a:lnTo>
                      <a:lnTo>
                        <a:pt x="94" y="103"/>
                      </a:lnTo>
                      <a:lnTo>
                        <a:pt x="93" y="111"/>
                      </a:lnTo>
                      <a:lnTo>
                        <a:pt x="93" y="119"/>
                      </a:lnTo>
                      <a:lnTo>
                        <a:pt x="93" y="126"/>
                      </a:lnTo>
                      <a:lnTo>
                        <a:pt x="93" y="134"/>
                      </a:lnTo>
                      <a:lnTo>
                        <a:pt x="91" y="144"/>
                      </a:lnTo>
                      <a:lnTo>
                        <a:pt x="91" y="153"/>
                      </a:lnTo>
                      <a:lnTo>
                        <a:pt x="91" y="164"/>
                      </a:lnTo>
                      <a:lnTo>
                        <a:pt x="91" y="175"/>
                      </a:lnTo>
                      <a:lnTo>
                        <a:pt x="89" y="195"/>
                      </a:lnTo>
                      <a:lnTo>
                        <a:pt x="89" y="216"/>
                      </a:lnTo>
                      <a:lnTo>
                        <a:pt x="87" y="236"/>
                      </a:lnTo>
                      <a:lnTo>
                        <a:pt x="87" y="256"/>
                      </a:lnTo>
                      <a:lnTo>
                        <a:pt x="87" y="275"/>
                      </a:lnTo>
                      <a:lnTo>
                        <a:pt x="89" y="292"/>
                      </a:lnTo>
                      <a:lnTo>
                        <a:pt x="89" y="308"/>
                      </a:lnTo>
                      <a:lnTo>
                        <a:pt x="91" y="324"/>
                      </a:lnTo>
                      <a:lnTo>
                        <a:pt x="91" y="339"/>
                      </a:lnTo>
                      <a:lnTo>
                        <a:pt x="91" y="355"/>
                      </a:lnTo>
                      <a:lnTo>
                        <a:pt x="91" y="372"/>
                      </a:lnTo>
                      <a:lnTo>
                        <a:pt x="91" y="389"/>
                      </a:lnTo>
                      <a:lnTo>
                        <a:pt x="89" y="407"/>
                      </a:lnTo>
                      <a:lnTo>
                        <a:pt x="89" y="424"/>
                      </a:lnTo>
                      <a:lnTo>
                        <a:pt x="87" y="461"/>
                      </a:lnTo>
                      <a:lnTo>
                        <a:pt x="85" y="469"/>
                      </a:lnTo>
                      <a:lnTo>
                        <a:pt x="85" y="479"/>
                      </a:lnTo>
                      <a:lnTo>
                        <a:pt x="84" y="486"/>
                      </a:lnTo>
                      <a:lnTo>
                        <a:pt x="84" y="493"/>
                      </a:lnTo>
                      <a:lnTo>
                        <a:pt x="82" y="499"/>
                      </a:lnTo>
                      <a:lnTo>
                        <a:pt x="80" y="505"/>
                      </a:lnTo>
                      <a:lnTo>
                        <a:pt x="80" y="511"/>
                      </a:lnTo>
                      <a:lnTo>
                        <a:pt x="78" y="516"/>
                      </a:lnTo>
                      <a:lnTo>
                        <a:pt x="77" y="521"/>
                      </a:lnTo>
                      <a:lnTo>
                        <a:pt x="77" y="525"/>
                      </a:lnTo>
                      <a:lnTo>
                        <a:pt x="75" y="529"/>
                      </a:lnTo>
                      <a:lnTo>
                        <a:pt x="73" y="530"/>
                      </a:lnTo>
                      <a:lnTo>
                        <a:pt x="73" y="533"/>
                      </a:lnTo>
                      <a:lnTo>
                        <a:pt x="71" y="535"/>
                      </a:lnTo>
                      <a:lnTo>
                        <a:pt x="71" y="535"/>
                      </a:lnTo>
                      <a:lnTo>
                        <a:pt x="69" y="535"/>
                      </a:lnTo>
                      <a:lnTo>
                        <a:pt x="68" y="535"/>
                      </a:lnTo>
                      <a:lnTo>
                        <a:pt x="66" y="533"/>
                      </a:lnTo>
                      <a:lnTo>
                        <a:pt x="64" y="530"/>
                      </a:lnTo>
                      <a:lnTo>
                        <a:pt x="60" y="527"/>
                      </a:lnTo>
                      <a:lnTo>
                        <a:pt x="57" y="521"/>
                      </a:lnTo>
                      <a:lnTo>
                        <a:pt x="53" y="515"/>
                      </a:lnTo>
                      <a:lnTo>
                        <a:pt x="50" y="508"/>
                      </a:lnTo>
                      <a:lnTo>
                        <a:pt x="44" y="500"/>
                      </a:lnTo>
                      <a:lnTo>
                        <a:pt x="41" y="493"/>
                      </a:lnTo>
                      <a:lnTo>
                        <a:pt x="35" y="485"/>
                      </a:lnTo>
                      <a:lnTo>
                        <a:pt x="32" y="477"/>
                      </a:lnTo>
                      <a:lnTo>
                        <a:pt x="30" y="471"/>
                      </a:lnTo>
                      <a:lnTo>
                        <a:pt x="27" y="466"/>
                      </a:lnTo>
                      <a:lnTo>
                        <a:pt x="25" y="460"/>
                      </a:lnTo>
                      <a:lnTo>
                        <a:pt x="25" y="455"/>
                      </a:lnTo>
                      <a:lnTo>
                        <a:pt x="23" y="452"/>
                      </a:lnTo>
                      <a:lnTo>
                        <a:pt x="23" y="450"/>
                      </a:lnTo>
                      <a:lnTo>
                        <a:pt x="25" y="449"/>
                      </a:lnTo>
                      <a:lnTo>
                        <a:pt x="25" y="447"/>
                      </a:lnTo>
                      <a:lnTo>
                        <a:pt x="25" y="444"/>
                      </a:lnTo>
                      <a:lnTo>
                        <a:pt x="25" y="439"/>
                      </a:lnTo>
                      <a:lnTo>
                        <a:pt x="25" y="436"/>
                      </a:lnTo>
                      <a:lnTo>
                        <a:pt x="27" y="432"/>
                      </a:lnTo>
                      <a:lnTo>
                        <a:pt x="27" y="425"/>
                      </a:lnTo>
                      <a:lnTo>
                        <a:pt x="27" y="419"/>
                      </a:lnTo>
                      <a:lnTo>
                        <a:pt x="28" y="413"/>
                      </a:lnTo>
                      <a:lnTo>
                        <a:pt x="28" y="405"/>
                      </a:lnTo>
                      <a:lnTo>
                        <a:pt x="28" y="397"/>
                      </a:lnTo>
                      <a:lnTo>
                        <a:pt x="30" y="389"/>
                      </a:lnTo>
                      <a:lnTo>
                        <a:pt x="30" y="380"/>
                      </a:lnTo>
                      <a:lnTo>
                        <a:pt x="32" y="371"/>
                      </a:lnTo>
                      <a:lnTo>
                        <a:pt x="32" y="360"/>
                      </a:lnTo>
                      <a:lnTo>
                        <a:pt x="34" y="338"/>
                      </a:lnTo>
                      <a:lnTo>
                        <a:pt x="34" y="314"/>
                      </a:lnTo>
                      <a:lnTo>
                        <a:pt x="35" y="291"/>
                      </a:lnTo>
                      <a:lnTo>
                        <a:pt x="35" y="267"/>
                      </a:lnTo>
                      <a:lnTo>
                        <a:pt x="35" y="242"/>
                      </a:lnTo>
                      <a:lnTo>
                        <a:pt x="34" y="216"/>
                      </a:lnTo>
                      <a:lnTo>
                        <a:pt x="34" y="189"/>
                      </a:lnTo>
                      <a:lnTo>
                        <a:pt x="32" y="161"/>
                      </a:lnTo>
                      <a:lnTo>
                        <a:pt x="32" y="147"/>
                      </a:lnTo>
                      <a:lnTo>
                        <a:pt x="30" y="134"/>
                      </a:lnTo>
                      <a:lnTo>
                        <a:pt x="30" y="122"/>
                      </a:lnTo>
                      <a:lnTo>
                        <a:pt x="28" y="111"/>
                      </a:lnTo>
                      <a:lnTo>
                        <a:pt x="27" y="100"/>
                      </a:lnTo>
                      <a:lnTo>
                        <a:pt x="25" y="90"/>
                      </a:lnTo>
                      <a:lnTo>
                        <a:pt x="25" y="81"/>
                      </a:lnTo>
                      <a:lnTo>
                        <a:pt x="23" y="73"/>
                      </a:lnTo>
                      <a:lnTo>
                        <a:pt x="21" y="65"/>
                      </a:lnTo>
                      <a:lnTo>
                        <a:pt x="19" y="58"/>
                      </a:lnTo>
                      <a:lnTo>
                        <a:pt x="18" y="51"/>
                      </a:lnTo>
                      <a:lnTo>
                        <a:pt x="16" y="47"/>
                      </a:lnTo>
                      <a:lnTo>
                        <a:pt x="14" y="42"/>
                      </a:lnTo>
                      <a:lnTo>
                        <a:pt x="12" y="39"/>
                      </a:lnTo>
                      <a:lnTo>
                        <a:pt x="9" y="36"/>
                      </a:lnTo>
                      <a:lnTo>
                        <a:pt x="7" y="34"/>
                      </a:lnTo>
                      <a:lnTo>
                        <a:pt x="7" y="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55"/>
                <p:cNvSpPr/>
                <p:nvPr/>
              </p:nvSpPr>
              <p:spPr bwMode="auto">
                <a:xfrm>
                  <a:off x="2744788" y="1425575"/>
                  <a:ext cx="87313" cy="241300"/>
                </a:xfrm>
                <a:custGeom>
                  <a:avLst/>
                  <a:gdLst>
                    <a:gd name="T0" fmla="*/ 70 w 111"/>
                    <a:gd name="T1" fmla="*/ 274 h 303"/>
                    <a:gd name="T2" fmla="*/ 59 w 111"/>
                    <a:gd name="T3" fmla="*/ 288 h 303"/>
                    <a:gd name="T4" fmla="*/ 50 w 111"/>
                    <a:gd name="T5" fmla="*/ 299 h 303"/>
                    <a:gd name="T6" fmla="*/ 43 w 111"/>
                    <a:gd name="T7" fmla="*/ 303 h 303"/>
                    <a:gd name="T8" fmla="*/ 39 w 111"/>
                    <a:gd name="T9" fmla="*/ 303 h 303"/>
                    <a:gd name="T10" fmla="*/ 34 w 111"/>
                    <a:gd name="T11" fmla="*/ 300 h 303"/>
                    <a:gd name="T12" fmla="*/ 29 w 111"/>
                    <a:gd name="T13" fmla="*/ 292 h 303"/>
                    <a:gd name="T14" fmla="*/ 20 w 111"/>
                    <a:gd name="T15" fmla="*/ 280 h 303"/>
                    <a:gd name="T16" fmla="*/ 13 w 111"/>
                    <a:gd name="T17" fmla="*/ 264 h 303"/>
                    <a:gd name="T18" fmla="*/ 6 w 111"/>
                    <a:gd name="T19" fmla="*/ 252 h 303"/>
                    <a:gd name="T20" fmla="*/ 2 w 111"/>
                    <a:gd name="T21" fmla="*/ 242 h 303"/>
                    <a:gd name="T22" fmla="*/ 0 w 111"/>
                    <a:gd name="T23" fmla="*/ 234 h 303"/>
                    <a:gd name="T24" fmla="*/ 0 w 111"/>
                    <a:gd name="T25" fmla="*/ 231 h 303"/>
                    <a:gd name="T26" fmla="*/ 2 w 111"/>
                    <a:gd name="T27" fmla="*/ 225 h 303"/>
                    <a:gd name="T28" fmla="*/ 4 w 111"/>
                    <a:gd name="T29" fmla="*/ 216 h 303"/>
                    <a:gd name="T30" fmla="*/ 9 w 111"/>
                    <a:gd name="T31" fmla="*/ 205 h 303"/>
                    <a:gd name="T32" fmla="*/ 15 w 111"/>
                    <a:gd name="T33" fmla="*/ 191 h 303"/>
                    <a:gd name="T34" fmla="*/ 22 w 111"/>
                    <a:gd name="T35" fmla="*/ 172 h 303"/>
                    <a:gd name="T36" fmla="*/ 29 w 111"/>
                    <a:gd name="T37" fmla="*/ 148 h 303"/>
                    <a:gd name="T38" fmla="*/ 34 w 111"/>
                    <a:gd name="T39" fmla="*/ 126 h 303"/>
                    <a:gd name="T40" fmla="*/ 39 w 111"/>
                    <a:gd name="T41" fmla="*/ 109 h 303"/>
                    <a:gd name="T42" fmla="*/ 45 w 111"/>
                    <a:gd name="T43" fmla="*/ 84 h 303"/>
                    <a:gd name="T44" fmla="*/ 48 w 111"/>
                    <a:gd name="T45" fmla="*/ 54 h 303"/>
                    <a:gd name="T46" fmla="*/ 52 w 111"/>
                    <a:gd name="T47" fmla="*/ 29 h 303"/>
                    <a:gd name="T48" fmla="*/ 54 w 111"/>
                    <a:gd name="T49" fmla="*/ 9 h 303"/>
                    <a:gd name="T50" fmla="*/ 57 w 111"/>
                    <a:gd name="T51" fmla="*/ 0 h 303"/>
                    <a:gd name="T52" fmla="*/ 63 w 111"/>
                    <a:gd name="T53" fmla="*/ 1 h 303"/>
                    <a:gd name="T54" fmla="*/ 70 w 111"/>
                    <a:gd name="T55" fmla="*/ 4 h 303"/>
                    <a:gd name="T56" fmla="*/ 77 w 111"/>
                    <a:gd name="T57" fmla="*/ 9 h 303"/>
                    <a:gd name="T58" fmla="*/ 81 w 111"/>
                    <a:gd name="T59" fmla="*/ 17 h 303"/>
                    <a:gd name="T60" fmla="*/ 86 w 111"/>
                    <a:gd name="T61" fmla="*/ 25 h 303"/>
                    <a:gd name="T62" fmla="*/ 91 w 111"/>
                    <a:gd name="T63" fmla="*/ 36 h 303"/>
                    <a:gd name="T64" fmla="*/ 97 w 111"/>
                    <a:gd name="T65" fmla="*/ 48 h 303"/>
                    <a:gd name="T66" fmla="*/ 104 w 111"/>
                    <a:gd name="T67" fmla="*/ 65 h 303"/>
                    <a:gd name="T68" fmla="*/ 107 w 111"/>
                    <a:gd name="T69" fmla="*/ 87 h 303"/>
                    <a:gd name="T70" fmla="*/ 111 w 111"/>
                    <a:gd name="T71" fmla="*/ 112 h 303"/>
                    <a:gd name="T72" fmla="*/ 109 w 111"/>
                    <a:gd name="T73" fmla="*/ 142 h 303"/>
                    <a:gd name="T74" fmla="*/ 107 w 111"/>
                    <a:gd name="T75" fmla="*/ 175 h 303"/>
                    <a:gd name="T76" fmla="*/ 100 w 111"/>
                    <a:gd name="T77" fmla="*/ 203 h 303"/>
                    <a:gd name="T78" fmla="*/ 91 w 111"/>
                    <a:gd name="T79" fmla="*/ 230 h 303"/>
                    <a:gd name="T80" fmla="*/ 81 w 111"/>
                    <a:gd name="T81" fmla="*/ 253 h 303"/>
                    <a:gd name="T82" fmla="*/ 75 w 111"/>
                    <a:gd name="T83" fmla="*/ 264 h 3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11" h="303">
                      <a:moveTo>
                        <a:pt x="75" y="264"/>
                      </a:moveTo>
                      <a:lnTo>
                        <a:pt x="70" y="274"/>
                      </a:lnTo>
                      <a:lnTo>
                        <a:pt x="63" y="281"/>
                      </a:lnTo>
                      <a:lnTo>
                        <a:pt x="59" y="288"/>
                      </a:lnTo>
                      <a:lnTo>
                        <a:pt x="54" y="294"/>
                      </a:lnTo>
                      <a:lnTo>
                        <a:pt x="50" y="299"/>
                      </a:lnTo>
                      <a:lnTo>
                        <a:pt x="47" y="302"/>
                      </a:lnTo>
                      <a:lnTo>
                        <a:pt x="43" y="303"/>
                      </a:lnTo>
                      <a:lnTo>
                        <a:pt x="41" y="303"/>
                      </a:lnTo>
                      <a:lnTo>
                        <a:pt x="39" y="303"/>
                      </a:lnTo>
                      <a:lnTo>
                        <a:pt x="38" y="302"/>
                      </a:lnTo>
                      <a:lnTo>
                        <a:pt x="34" y="300"/>
                      </a:lnTo>
                      <a:lnTo>
                        <a:pt x="32" y="297"/>
                      </a:lnTo>
                      <a:lnTo>
                        <a:pt x="29" y="292"/>
                      </a:lnTo>
                      <a:lnTo>
                        <a:pt x="25" y="286"/>
                      </a:lnTo>
                      <a:lnTo>
                        <a:pt x="20" y="280"/>
                      </a:lnTo>
                      <a:lnTo>
                        <a:pt x="16" y="272"/>
                      </a:lnTo>
                      <a:lnTo>
                        <a:pt x="13" y="264"/>
                      </a:lnTo>
                      <a:lnTo>
                        <a:pt x="9" y="258"/>
                      </a:lnTo>
                      <a:lnTo>
                        <a:pt x="6" y="252"/>
                      </a:lnTo>
                      <a:lnTo>
                        <a:pt x="4" y="247"/>
                      </a:lnTo>
                      <a:lnTo>
                        <a:pt x="2" y="242"/>
                      </a:lnTo>
                      <a:lnTo>
                        <a:pt x="0" y="238"/>
                      </a:lnTo>
                      <a:lnTo>
                        <a:pt x="0" y="234"/>
                      </a:lnTo>
                      <a:lnTo>
                        <a:pt x="0" y="233"/>
                      </a:lnTo>
                      <a:lnTo>
                        <a:pt x="0" y="231"/>
                      </a:lnTo>
                      <a:lnTo>
                        <a:pt x="0" y="228"/>
                      </a:lnTo>
                      <a:lnTo>
                        <a:pt x="2" y="225"/>
                      </a:lnTo>
                      <a:lnTo>
                        <a:pt x="2" y="220"/>
                      </a:lnTo>
                      <a:lnTo>
                        <a:pt x="4" y="216"/>
                      </a:lnTo>
                      <a:lnTo>
                        <a:pt x="7" y="209"/>
                      </a:lnTo>
                      <a:lnTo>
                        <a:pt x="9" y="205"/>
                      </a:lnTo>
                      <a:lnTo>
                        <a:pt x="13" y="198"/>
                      </a:lnTo>
                      <a:lnTo>
                        <a:pt x="15" y="191"/>
                      </a:lnTo>
                      <a:lnTo>
                        <a:pt x="18" y="181"/>
                      </a:lnTo>
                      <a:lnTo>
                        <a:pt x="22" y="172"/>
                      </a:lnTo>
                      <a:lnTo>
                        <a:pt x="25" y="161"/>
                      </a:lnTo>
                      <a:lnTo>
                        <a:pt x="29" y="148"/>
                      </a:lnTo>
                      <a:lnTo>
                        <a:pt x="32" y="134"/>
                      </a:lnTo>
                      <a:lnTo>
                        <a:pt x="34" y="126"/>
                      </a:lnTo>
                      <a:lnTo>
                        <a:pt x="38" y="119"/>
                      </a:lnTo>
                      <a:lnTo>
                        <a:pt x="39" y="109"/>
                      </a:lnTo>
                      <a:lnTo>
                        <a:pt x="41" y="101"/>
                      </a:lnTo>
                      <a:lnTo>
                        <a:pt x="45" y="84"/>
                      </a:lnTo>
                      <a:lnTo>
                        <a:pt x="47" y="70"/>
                      </a:lnTo>
                      <a:lnTo>
                        <a:pt x="48" y="54"/>
                      </a:lnTo>
                      <a:lnTo>
                        <a:pt x="50" y="42"/>
                      </a:lnTo>
                      <a:lnTo>
                        <a:pt x="52" y="29"/>
                      </a:lnTo>
                      <a:lnTo>
                        <a:pt x="54" y="18"/>
                      </a:lnTo>
                      <a:lnTo>
                        <a:pt x="54" y="9"/>
                      </a:lnTo>
                      <a:lnTo>
                        <a:pt x="54" y="0"/>
                      </a:lnTo>
                      <a:lnTo>
                        <a:pt x="57" y="0"/>
                      </a:lnTo>
                      <a:lnTo>
                        <a:pt x="61" y="0"/>
                      </a:lnTo>
                      <a:lnTo>
                        <a:pt x="63" y="1"/>
                      </a:lnTo>
                      <a:lnTo>
                        <a:pt x="66" y="3"/>
                      </a:lnTo>
                      <a:lnTo>
                        <a:pt x="70" y="4"/>
                      </a:lnTo>
                      <a:lnTo>
                        <a:pt x="73" y="7"/>
                      </a:lnTo>
                      <a:lnTo>
                        <a:pt x="77" y="9"/>
                      </a:lnTo>
                      <a:lnTo>
                        <a:pt x="79" y="12"/>
                      </a:lnTo>
                      <a:lnTo>
                        <a:pt x="81" y="17"/>
                      </a:lnTo>
                      <a:lnTo>
                        <a:pt x="82" y="20"/>
                      </a:lnTo>
                      <a:lnTo>
                        <a:pt x="86" y="25"/>
                      </a:lnTo>
                      <a:lnTo>
                        <a:pt x="88" y="29"/>
                      </a:lnTo>
                      <a:lnTo>
                        <a:pt x="91" y="36"/>
                      </a:lnTo>
                      <a:lnTo>
                        <a:pt x="95" y="42"/>
                      </a:lnTo>
                      <a:lnTo>
                        <a:pt x="97" y="48"/>
                      </a:lnTo>
                      <a:lnTo>
                        <a:pt x="100" y="56"/>
                      </a:lnTo>
                      <a:lnTo>
                        <a:pt x="104" y="65"/>
                      </a:lnTo>
                      <a:lnTo>
                        <a:pt x="106" y="76"/>
                      </a:lnTo>
                      <a:lnTo>
                        <a:pt x="107" y="87"/>
                      </a:lnTo>
                      <a:lnTo>
                        <a:pt x="109" y="100"/>
                      </a:lnTo>
                      <a:lnTo>
                        <a:pt x="111" y="112"/>
                      </a:lnTo>
                      <a:lnTo>
                        <a:pt x="111" y="126"/>
                      </a:lnTo>
                      <a:lnTo>
                        <a:pt x="109" y="142"/>
                      </a:lnTo>
                      <a:lnTo>
                        <a:pt x="109" y="158"/>
                      </a:lnTo>
                      <a:lnTo>
                        <a:pt x="107" y="175"/>
                      </a:lnTo>
                      <a:lnTo>
                        <a:pt x="104" y="189"/>
                      </a:lnTo>
                      <a:lnTo>
                        <a:pt x="100" y="203"/>
                      </a:lnTo>
                      <a:lnTo>
                        <a:pt x="97" y="217"/>
                      </a:lnTo>
                      <a:lnTo>
                        <a:pt x="91" y="230"/>
                      </a:lnTo>
                      <a:lnTo>
                        <a:pt x="86" y="242"/>
                      </a:lnTo>
                      <a:lnTo>
                        <a:pt x="81" y="253"/>
                      </a:lnTo>
                      <a:lnTo>
                        <a:pt x="75" y="264"/>
                      </a:lnTo>
                      <a:lnTo>
                        <a:pt x="75" y="26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2389623" y="4124850"/>
              <a:ext cx="507365" cy="509905"/>
              <a:chOff x="2239206" y="3615032"/>
              <a:chExt cx="507365" cy="509905"/>
            </a:xfrm>
          </p:grpSpPr>
          <p:pic>
            <p:nvPicPr>
              <p:cNvPr id="76" name="图片 75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39206" y="3615032"/>
                <a:ext cx="507365" cy="509905"/>
              </a:xfrm>
              <a:prstGeom prst="rect">
                <a:avLst/>
              </a:prstGeom>
            </p:spPr>
          </p:pic>
          <p:sp>
            <p:nvSpPr>
              <p:cNvPr id="77" name="Freeform 54"/>
              <p:cNvSpPr/>
              <p:nvPr/>
            </p:nvSpPr>
            <p:spPr bwMode="auto">
              <a:xfrm>
                <a:off x="2471208" y="3716710"/>
                <a:ext cx="31754" cy="163045"/>
              </a:xfrm>
              <a:custGeom>
                <a:avLst/>
                <a:gdLst>
                  <a:gd name="T0" fmla="*/ 2 w 103"/>
                  <a:gd name="T1" fmla="*/ 25 h 535"/>
                  <a:gd name="T2" fmla="*/ 0 w 103"/>
                  <a:gd name="T3" fmla="*/ 12 h 535"/>
                  <a:gd name="T4" fmla="*/ 3 w 103"/>
                  <a:gd name="T5" fmla="*/ 3 h 535"/>
                  <a:gd name="T6" fmla="*/ 12 w 103"/>
                  <a:gd name="T7" fmla="*/ 0 h 535"/>
                  <a:gd name="T8" fmla="*/ 30 w 103"/>
                  <a:gd name="T9" fmla="*/ 1 h 535"/>
                  <a:gd name="T10" fmla="*/ 59 w 103"/>
                  <a:gd name="T11" fmla="*/ 12 h 535"/>
                  <a:gd name="T12" fmla="*/ 84 w 103"/>
                  <a:gd name="T13" fmla="*/ 23 h 535"/>
                  <a:gd name="T14" fmla="*/ 98 w 103"/>
                  <a:gd name="T15" fmla="*/ 31 h 535"/>
                  <a:gd name="T16" fmla="*/ 103 w 103"/>
                  <a:gd name="T17" fmla="*/ 47 h 535"/>
                  <a:gd name="T18" fmla="*/ 100 w 103"/>
                  <a:gd name="T19" fmla="*/ 64 h 535"/>
                  <a:gd name="T20" fmla="*/ 96 w 103"/>
                  <a:gd name="T21" fmla="*/ 75 h 535"/>
                  <a:gd name="T22" fmla="*/ 94 w 103"/>
                  <a:gd name="T23" fmla="*/ 90 h 535"/>
                  <a:gd name="T24" fmla="*/ 93 w 103"/>
                  <a:gd name="T25" fmla="*/ 111 h 535"/>
                  <a:gd name="T26" fmla="*/ 93 w 103"/>
                  <a:gd name="T27" fmla="*/ 134 h 535"/>
                  <a:gd name="T28" fmla="*/ 91 w 103"/>
                  <a:gd name="T29" fmla="*/ 164 h 535"/>
                  <a:gd name="T30" fmla="*/ 89 w 103"/>
                  <a:gd name="T31" fmla="*/ 216 h 535"/>
                  <a:gd name="T32" fmla="*/ 87 w 103"/>
                  <a:gd name="T33" fmla="*/ 275 h 535"/>
                  <a:gd name="T34" fmla="*/ 91 w 103"/>
                  <a:gd name="T35" fmla="*/ 324 h 535"/>
                  <a:gd name="T36" fmla="*/ 91 w 103"/>
                  <a:gd name="T37" fmla="*/ 372 h 535"/>
                  <a:gd name="T38" fmla="*/ 89 w 103"/>
                  <a:gd name="T39" fmla="*/ 424 h 535"/>
                  <a:gd name="T40" fmla="*/ 85 w 103"/>
                  <a:gd name="T41" fmla="*/ 479 h 535"/>
                  <a:gd name="T42" fmla="*/ 82 w 103"/>
                  <a:gd name="T43" fmla="*/ 499 h 535"/>
                  <a:gd name="T44" fmla="*/ 78 w 103"/>
                  <a:gd name="T45" fmla="*/ 516 h 535"/>
                  <a:gd name="T46" fmla="*/ 75 w 103"/>
                  <a:gd name="T47" fmla="*/ 529 h 535"/>
                  <a:gd name="T48" fmla="*/ 71 w 103"/>
                  <a:gd name="T49" fmla="*/ 535 h 535"/>
                  <a:gd name="T50" fmla="*/ 68 w 103"/>
                  <a:gd name="T51" fmla="*/ 535 h 535"/>
                  <a:gd name="T52" fmla="*/ 60 w 103"/>
                  <a:gd name="T53" fmla="*/ 527 h 535"/>
                  <a:gd name="T54" fmla="*/ 50 w 103"/>
                  <a:gd name="T55" fmla="*/ 508 h 535"/>
                  <a:gd name="T56" fmla="*/ 35 w 103"/>
                  <a:gd name="T57" fmla="*/ 485 h 535"/>
                  <a:gd name="T58" fmla="*/ 27 w 103"/>
                  <a:gd name="T59" fmla="*/ 466 h 535"/>
                  <a:gd name="T60" fmla="*/ 23 w 103"/>
                  <a:gd name="T61" fmla="*/ 452 h 535"/>
                  <a:gd name="T62" fmla="*/ 25 w 103"/>
                  <a:gd name="T63" fmla="*/ 447 h 535"/>
                  <a:gd name="T64" fmla="*/ 25 w 103"/>
                  <a:gd name="T65" fmla="*/ 436 h 535"/>
                  <a:gd name="T66" fmla="*/ 27 w 103"/>
                  <a:gd name="T67" fmla="*/ 419 h 535"/>
                  <a:gd name="T68" fmla="*/ 28 w 103"/>
                  <a:gd name="T69" fmla="*/ 397 h 535"/>
                  <a:gd name="T70" fmla="*/ 32 w 103"/>
                  <a:gd name="T71" fmla="*/ 371 h 535"/>
                  <a:gd name="T72" fmla="*/ 34 w 103"/>
                  <a:gd name="T73" fmla="*/ 314 h 535"/>
                  <a:gd name="T74" fmla="*/ 35 w 103"/>
                  <a:gd name="T75" fmla="*/ 242 h 535"/>
                  <a:gd name="T76" fmla="*/ 32 w 103"/>
                  <a:gd name="T77" fmla="*/ 161 h 535"/>
                  <a:gd name="T78" fmla="*/ 30 w 103"/>
                  <a:gd name="T79" fmla="*/ 122 h 535"/>
                  <a:gd name="T80" fmla="*/ 25 w 103"/>
                  <a:gd name="T81" fmla="*/ 90 h 535"/>
                  <a:gd name="T82" fmla="*/ 21 w 103"/>
                  <a:gd name="T83" fmla="*/ 65 h 535"/>
                  <a:gd name="T84" fmla="*/ 16 w 103"/>
                  <a:gd name="T85" fmla="*/ 47 h 535"/>
                  <a:gd name="T86" fmla="*/ 9 w 103"/>
                  <a:gd name="T87" fmla="*/ 36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3" h="535">
                    <a:moveTo>
                      <a:pt x="7" y="34"/>
                    </a:moveTo>
                    <a:lnTo>
                      <a:pt x="3" y="29"/>
                    </a:lnTo>
                    <a:lnTo>
                      <a:pt x="2" y="25"/>
                    </a:lnTo>
                    <a:lnTo>
                      <a:pt x="2" y="20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2" y="6"/>
                    </a:lnTo>
                    <a:lnTo>
                      <a:pt x="3" y="3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30" y="1"/>
                    </a:lnTo>
                    <a:lnTo>
                      <a:pt x="39" y="4"/>
                    </a:lnTo>
                    <a:lnTo>
                      <a:pt x="50" y="7"/>
                    </a:lnTo>
                    <a:lnTo>
                      <a:pt x="59" y="12"/>
                    </a:lnTo>
                    <a:lnTo>
                      <a:pt x="69" y="17"/>
                    </a:lnTo>
                    <a:lnTo>
                      <a:pt x="77" y="20"/>
                    </a:lnTo>
                    <a:lnTo>
                      <a:pt x="84" y="23"/>
                    </a:lnTo>
                    <a:lnTo>
                      <a:pt x="89" y="26"/>
                    </a:lnTo>
                    <a:lnTo>
                      <a:pt x="94" y="29"/>
                    </a:lnTo>
                    <a:lnTo>
                      <a:pt x="98" y="31"/>
                    </a:lnTo>
                    <a:lnTo>
                      <a:pt x="100" y="34"/>
                    </a:lnTo>
                    <a:lnTo>
                      <a:pt x="102" y="40"/>
                    </a:lnTo>
                    <a:lnTo>
                      <a:pt x="103" y="47"/>
                    </a:lnTo>
                    <a:lnTo>
                      <a:pt x="102" y="54"/>
                    </a:lnTo>
                    <a:lnTo>
                      <a:pt x="102" y="59"/>
                    </a:lnTo>
                    <a:lnTo>
                      <a:pt x="100" y="64"/>
                    </a:lnTo>
                    <a:lnTo>
                      <a:pt x="98" y="67"/>
                    </a:lnTo>
                    <a:lnTo>
                      <a:pt x="98" y="70"/>
                    </a:lnTo>
                    <a:lnTo>
                      <a:pt x="96" y="75"/>
                    </a:lnTo>
                    <a:lnTo>
                      <a:pt x="96" y="79"/>
                    </a:lnTo>
                    <a:lnTo>
                      <a:pt x="96" y="84"/>
                    </a:lnTo>
                    <a:lnTo>
                      <a:pt x="94" y="90"/>
                    </a:lnTo>
                    <a:lnTo>
                      <a:pt x="94" y="97"/>
                    </a:lnTo>
                    <a:lnTo>
                      <a:pt x="94" y="103"/>
                    </a:lnTo>
                    <a:lnTo>
                      <a:pt x="93" y="111"/>
                    </a:lnTo>
                    <a:lnTo>
                      <a:pt x="93" y="119"/>
                    </a:lnTo>
                    <a:lnTo>
                      <a:pt x="93" y="126"/>
                    </a:lnTo>
                    <a:lnTo>
                      <a:pt x="93" y="134"/>
                    </a:lnTo>
                    <a:lnTo>
                      <a:pt x="91" y="144"/>
                    </a:lnTo>
                    <a:lnTo>
                      <a:pt x="91" y="153"/>
                    </a:lnTo>
                    <a:lnTo>
                      <a:pt x="91" y="164"/>
                    </a:lnTo>
                    <a:lnTo>
                      <a:pt x="91" y="175"/>
                    </a:lnTo>
                    <a:lnTo>
                      <a:pt x="89" y="195"/>
                    </a:lnTo>
                    <a:lnTo>
                      <a:pt x="89" y="216"/>
                    </a:lnTo>
                    <a:lnTo>
                      <a:pt x="87" y="236"/>
                    </a:lnTo>
                    <a:lnTo>
                      <a:pt x="87" y="256"/>
                    </a:lnTo>
                    <a:lnTo>
                      <a:pt x="87" y="275"/>
                    </a:lnTo>
                    <a:lnTo>
                      <a:pt x="89" y="292"/>
                    </a:lnTo>
                    <a:lnTo>
                      <a:pt x="89" y="308"/>
                    </a:lnTo>
                    <a:lnTo>
                      <a:pt x="91" y="324"/>
                    </a:lnTo>
                    <a:lnTo>
                      <a:pt x="91" y="339"/>
                    </a:lnTo>
                    <a:lnTo>
                      <a:pt x="91" y="355"/>
                    </a:lnTo>
                    <a:lnTo>
                      <a:pt x="91" y="372"/>
                    </a:lnTo>
                    <a:lnTo>
                      <a:pt x="91" y="389"/>
                    </a:lnTo>
                    <a:lnTo>
                      <a:pt x="89" y="407"/>
                    </a:lnTo>
                    <a:lnTo>
                      <a:pt x="89" y="424"/>
                    </a:lnTo>
                    <a:lnTo>
                      <a:pt x="87" y="461"/>
                    </a:lnTo>
                    <a:lnTo>
                      <a:pt x="85" y="469"/>
                    </a:lnTo>
                    <a:lnTo>
                      <a:pt x="85" y="479"/>
                    </a:lnTo>
                    <a:lnTo>
                      <a:pt x="84" y="486"/>
                    </a:lnTo>
                    <a:lnTo>
                      <a:pt x="84" y="493"/>
                    </a:lnTo>
                    <a:lnTo>
                      <a:pt x="82" y="499"/>
                    </a:lnTo>
                    <a:lnTo>
                      <a:pt x="80" y="505"/>
                    </a:lnTo>
                    <a:lnTo>
                      <a:pt x="80" y="511"/>
                    </a:lnTo>
                    <a:lnTo>
                      <a:pt x="78" y="516"/>
                    </a:lnTo>
                    <a:lnTo>
                      <a:pt x="77" y="521"/>
                    </a:lnTo>
                    <a:lnTo>
                      <a:pt x="77" y="525"/>
                    </a:lnTo>
                    <a:lnTo>
                      <a:pt x="75" y="529"/>
                    </a:lnTo>
                    <a:lnTo>
                      <a:pt x="73" y="530"/>
                    </a:lnTo>
                    <a:lnTo>
                      <a:pt x="73" y="533"/>
                    </a:lnTo>
                    <a:lnTo>
                      <a:pt x="71" y="535"/>
                    </a:lnTo>
                    <a:lnTo>
                      <a:pt x="71" y="535"/>
                    </a:lnTo>
                    <a:lnTo>
                      <a:pt x="69" y="535"/>
                    </a:lnTo>
                    <a:lnTo>
                      <a:pt x="68" y="535"/>
                    </a:lnTo>
                    <a:lnTo>
                      <a:pt x="66" y="533"/>
                    </a:lnTo>
                    <a:lnTo>
                      <a:pt x="64" y="530"/>
                    </a:lnTo>
                    <a:lnTo>
                      <a:pt x="60" y="527"/>
                    </a:lnTo>
                    <a:lnTo>
                      <a:pt x="57" y="521"/>
                    </a:lnTo>
                    <a:lnTo>
                      <a:pt x="53" y="515"/>
                    </a:lnTo>
                    <a:lnTo>
                      <a:pt x="50" y="508"/>
                    </a:lnTo>
                    <a:lnTo>
                      <a:pt x="44" y="500"/>
                    </a:lnTo>
                    <a:lnTo>
                      <a:pt x="41" y="493"/>
                    </a:lnTo>
                    <a:lnTo>
                      <a:pt x="35" y="485"/>
                    </a:lnTo>
                    <a:lnTo>
                      <a:pt x="32" y="477"/>
                    </a:lnTo>
                    <a:lnTo>
                      <a:pt x="30" y="471"/>
                    </a:lnTo>
                    <a:lnTo>
                      <a:pt x="27" y="466"/>
                    </a:lnTo>
                    <a:lnTo>
                      <a:pt x="25" y="460"/>
                    </a:lnTo>
                    <a:lnTo>
                      <a:pt x="25" y="455"/>
                    </a:lnTo>
                    <a:lnTo>
                      <a:pt x="23" y="452"/>
                    </a:lnTo>
                    <a:lnTo>
                      <a:pt x="23" y="450"/>
                    </a:lnTo>
                    <a:lnTo>
                      <a:pt x="25" y="449"/>
                    </a:lnTo>
                    <a:lnTo>
                      <a:pt x="25" y="447"/>
                    </a:lnTo>
                    <a:lnTo>
                      <a:pt x="25" y="444"/>
                    </a:lnTo>
                    <a:lnTo>
                      <a:pt x="25" y="439"/>
                    </a:lnTo>
                    <a:lnTo>
                      <a:pt x="25" y="436"/>
                    </a:lnTo>
                    <a:lnTo>
                      <a:pt x="27" y="432"/>
                    </a:lnTo>
                    <a:lnTo>
                      <a:pt x="27" y="425"/>
                    </a:lnTo>
                    <a:lnTo>
                      <a:pt x="27" y="419"/>
                    </a:lnTo>
                    <a:lnTo>
                      <a:pt x="28" y="413"/>
                    </a:lnTo>
                    <a:lnTo>
                      <a:pt x="28" y="405"/>
                    </a:lnTo>
                    <a:lnTo>
                      <a:pt x="28" y="397"/>
                    </a:lnTo>
                    <a:lnTo>
                      <a:pt x="30" y="389"/>
                    </a:lnTo>
                    <a:lnTo>
                      <a:pt x="30" y="380"/>
                    </a:lnTo>
                    <a:lnTo>
                      <a:pt x="32" y="371"/>
                    </a:lnTo>
                    <a:lnTo>
                      <a:pt x="32" y="360"/>
                    </a:lnTo>
                    <a:lnTo>
                      <a:pt x="34" y="338"/>
                    </a:lnTo>
                    <a:lnTo>
                      <a:pt x="34" y="314"/>
                    </a:lnTo>
                    <a:lnTo>
                      <a:pt x="35" y="291"/>
                    </a:lnTo>
                    <a:lnTo>
                      <a:pt x="35" y="267"/>
                    </a:lnTo>
                    <a:lnTo>
                      <a:pt x="35" y="242"/>
                    </a:lnTo>
                    <a:lnTo>
                      <a:pt x="34" y="216"/>
                    </a:lnTo>
                    <a:lnTo>
                      <a:pt x="34" y="189"/>
                    </a:lnTo>
                    <a:lnTo>
                      <a:pt x="32" y="161"/>
                    </a:lnTo>
                    <a:lnTo>
                      <a:pt x="32" y="147"/>
                    </a:lnTo>
                    <a:lnTo>
                      <a:pt x="30" y="134"/>
                    </a:lnTo>
                    <a:lnTo>
                      <a:pt x="30" y="122"/>
                    </a:lnTo>
                    <a:lnTo>
                      <a:pt x="28" y="111"/>
                    </a:lnTo>
                    <a:lnTo>
                      <a:pt x="27" y="100"/>
                    </a:lnTo>
                    <a:lnTo>
                      <a:pt x="25" y="90"/>
                    </a:lnTo>
                    <a:lnTo>
                      <a:pt x="25" y="81"/>
                    </a:lnTo>
                    <a:lnTo>
                      <a:pt x="23" y="73"/>
                    </a:lnTo>
                    <a:lnTo>
                      <a:pt x="21" y="65"/>
                    </a:lnTo>
                    <a:lnTo>
                      <a:pt x="19" y="58"/>
                    </a:lnTo>
                    <a:lnTo>
                      <a:pt x="18" y="51"/>
                    </a:lnTo>
                    <a:lnTo>
                      <a:pt x="16" y="47"/>
                    </a:lnTo>
                    <a:lnTo>
                      <a:pt x="14" y="42"/>
                    </a:lnTo>
                    <a:lnTo>
                      <a:pt x="12" y="39"/>
                    </a:lnTo>
                    <a:lnTo>
                      <a:pt x="9" y="36"/>
                    </a:lnTo>
                    <a:lnTo>
                      <a:pt x="7" y="34"/>
                    </a:lnTo>
                    <a:lnTo>
                      <a:pt x="7" y="34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93" name="文本框 6"/>
          <p:cNvSpPr txBox="1"/>
          <p:nvPr/>
        </p:nvSpPr>
        <p:spPr>
          <a:xfrm>
            <a:off x="615074" y="4227934"/>
            <a:ext cx="2372750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多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少 少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见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4" name="文本框 6"/>
          <p:cNvSpPr txBox="1"/>
          <p:nvPr/>
        </p:nvSpPr>
        <p:spPr>
          <a:xfrm>
            <a:off x="3207362" y="4227934"/>
            <a:ext cx="2372750" cy="812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大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鸟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0" grpId="0" animBg="1"/>
      <p:bldP spid="52" grpId="0" animBg="1"/>
      <p:bldP spid="53" grpId="0" animBg="1"/>
      <p:bldP spid="69" grpId="0" animBg="1"/>
      <p:bldP spid="70" grpId="0" animBg="1"/>
      <p:bldP spid="93" grpId="0"/>
      <p:bldP spid="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6014472" y="1347614"/>
            <a:ext cx="1368477" cy="1728192"/>
            <a:chOff x="395537" y="771550"/>
            <a:chExt cx="1329382" cy="1479500"/>
          </a:xfrm>
        </p:grpSpPr>
        <p:sp>
          <p:nvSpPr>
            <p:cNvPr id="48" name="圆角矩形 47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9" name="Rectangle 1"/>
            <p:cNvSpPr>
              <a:spLocks noChangeArrowheads="1"/>
            </p:cNvSpPr>
            <p:nvPr/>
          </p:nvSpPr>
          <p:spPr bwMode="auto">
            <a:xfrm>
              <a:off x="395537" y="960927"/>
              <a:ext cx="1329382" cy="1113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猫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07483" y="1347614"/>
            <a:ext cx="1390433" cy="1728192"/>
            <a:chOff x="395536" y="771550"/>
            <a:chExt cx="1350712" cy="1479500"/>
          </a:xfrm>
        </p:grpSpPr>
        <p:sp>
          <p:nvSpPr>
            <p:cNvPr id="51" name="圆角矩形 5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395536" y="908232"/>
              <a:ext cx="1350712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鸭</a:t>
              </a:r>
              <a:endParaRPr lang="zh-CN" altLang="en-US" sz="7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78002" y="1347614"/>
            <a:ext cx="1451762" cy="1728192"/>
            <a:chOff x="346582" y="771550"/>
            <a:chExt cx="1410288" cy="1479500"/>
          </a:xfrm>
        </p:grpSpPr>
        <p:sp>
          <p:nvSpPr>
            <p:cNvPr id="54" name="圆角矩形 53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5" name="Rectangle 1"/>
            <p:cNvSpPr>
              <a:spLocks noChangeArrowheads="1"/>
            </p:cNvSpPr>
            <p:nvPr/>
          </p:nvSpPr>
          <p:spPr bwMode="auto">
            <a:xfrm>
              <a:off x="395536" y="908232"/>
              <a:ext cx="1361334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黄</a:t>
              </a:r>
              <a:endParaRPr lang="zh-CN" altLang="en-US" sz="9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749445" y="1347614"/>
            <a:ext cx="1368151" cy="1728192"/>
            <a:chOff x="395537" y="771550"/>
            <a:chExt cx="1329066" cy="1479500"/>
          </a:xfrm>
        </p:grpSpPr>
        <p:sp>
          <p:nvSpPr>
            <p:cNvPr id="57" name="圆角矩形 5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8" name="Rectangle 1"/>
            <p:cNvSpPr>
              <a:spLocks noChangeArrowheads="1"/>
            </p:cNvSpPr>
            <p:nvPr/>
          </p:nvSpPr>
          <p:spPr bwMode="auto">
            <a:xfrm>
              <a:off x="395537" y="908231"/>
              <a:ext cx="1329066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边</a:t>
              </a:r>
              <a:endParaRPr lang="zh-CN" altLang="en-US" sz="6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09284" y="1347614"/>
            <a:ext cx="1368152" cy="1728192"/>
            <a:chOff x="395536" y="771550"/>
            <a:chExt cx="1329067" cy="1479500"/>
          </a:xfrm>
        </p:grpSpPr>
        <p:sp>
          <p:nvSpPr>
            <p:cNvPr id="60" name="圆角矩形 5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1" name="Rectangle 1"/>
            <p:cNvSpPr>
              <a:spLocks noChangeArrowheads="1"/>
            </p:cNvSpPr>
            <p:nvPr/>
          </p:nvSpPr>
          <p:spPr bwMode="auto">
            <a:xfrm>
              <a:off x="395536" y="908232"/>
              <a:ext cx="1329067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多</a:t>
              </a:r>
              <a:endParaRPr lang="zh-CN" altLang="en-US" sz="6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22993" y="1351023"/>
            <a:ext cx="1387973" cy="1728192"/>
            <a:chOff x="159099" y="771550"/>
            <a:chExt cx="1348322" cy="1479500"/>
          </a:xfrm>
        </p:grpSpPr>
        <p:sp>
          <p:nvSpPr>
            <p:cNvPr id="66" name="圆角矩形 65"/>
            <p:cNvSpPr/>
            <p:nvPr/>
          </p:nvSpPr>
          <p:spPr>
            <a:xfrm>
              <a:off x="178355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7" name="Rectangle 1"/>
            <p:cNvSpPr>
              <a:spLocks noChangeArrowheads="1"/>
            </p:cNvSpPr>
            <p:nvPr/>
          </p:nvSpPr>
          <p:spPr bwMode="auto">
            <a:xfrm>
              <a:off x="159099" y="960928"/>
              <a:ext cx="1329066" cy="1113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0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牛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628549" y="3145006"/>
            <a:ext cx="1368477" cy="1728192"/>
            <a:chOff x="395537" y="771550"/>
            <a:chExt cx="1329382" cy="1479500"/>
          </a:xfrm>
        </p:grpSpPr>
        <p:sp>
          <p:nvSpPr>
            <p:cNvPr id="69" name="圆角矩形 68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0" name="Rectangle 1"/>
            <p:cNvSpPr>
              <a:spLocks noChangeArrowheads="1"/>
            </p:cNvSpPr>
            <p:nvPr/>
          </p:nvSpPr>
          <p:spPr bwMode="auto">
            <a:xfrm>
              <a:off x="395537" y="908230"/>
              <a:ext cx="1329382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杏</a:t>
              </a:r>
              <a:endParaRPr lang="zh-CN" altLang="en-US" sz="6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199947" y="3145006"/>
            <a:ext cx="1390433" cy="1728192"/>
            <a:chOff x="395536" y="771550"/>
            <a:chExt cx="1350712" cy="1479500"/>
          </a:xfrm>
        </p:grpSpPr>
        <p:sp>
          <p:nvSpPr>
            <p:cNvPr id="72" name="圆角矩形 7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3" name="Rectangle 1"/>
            <p:cNvSpPr>
              <a:spLocks noChangeArrowheads="1"/>
            </p:cNvSpPr>
            <p:nvPr/>
          </p:nvSpPr>
          <p:spPr bwMode="auto">
            <a:xfrm>
              <a:off x="395536" y="855536"/>
              <a:ext cx="1350712" cy="13240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果</a:t>
              </a:r>
              <a:endParaRPr lang="zh-CN" altLang="en-US" sz="7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755993" y="3147814"/>
            <a:ext cx="1433611" cy="1728192"/>
            <a:chOff x="346582" y="771550"/>
            <a:chExt cx="1392656" cy="1479500"/>
          </a:xfrm>
        </p:grpSpPr>
        <p:sp>
          <p:nvSpPr>
            <p:cNvPr id="75" name="圆角矩形 74"/>
            <p:cNvSpPr/>
            <p:nvPr/>
          </p:nvSpPr>
          <p:spPr>
            <a:xfrm>
              <a:off x="346582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6" name="Rectangle 1"/>
            <p:cNvSpPr>
              <a:spLocks noChangeArrowheads="1"/>
            </p:cNvSpPr>
            <p:nvPr/>
          </p:nvSpPr>
          <p:spPr bwMode="auto">
            <a:xfrm>
              <a:off x="377904" y="908229"/>
              <a:ext cx="1361334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苹</a:t>
              </a:r>
              <a:endPara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27123" y="3147814"/>
            <a:ext cx="1368151" cy="1728192"/>
            <a:chOff x="395537" y="771550"/>
            <a:chExt cx="1329066" cy="1479500"/>
          </a:xfrm>
        </p:grpSpPr>
        <p:sp>
          <p:nvSpPr>
            <p:cNvPr id="78" name="圆角矩形 7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9" name="Rectangle 1"/>
            <p:cNvSpPr>
              <a:spLocks noChangeArrowheads="1"/>
            </p:cNvSpPr>
            <p:nvPr/>
          </p:nvSpPr>
          <p:spPr bwMode="auto">
            <a:xfrm>
              <a:off x="395537" y="908232"/>
              <a:ext cx="1329066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少</a:t>
              </a:r>
              <a:endParaRPr lang="zh-CN" altLang="en-US" sz="6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7452320" y="3147814"/>
            <a:ext cx="1368152" cy="1728192"/>
            <a:chOff x="395536" y="771550"/>
            <a:chExt cx="1329067" cy="1479500"/>
          </a:xfrm>
        </p:grpSpPr>
        <p:sp>
          <p:nvSpPr>
            <p:cNvPr id="166" name="圆角矩形 16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7" name="Rectangle 1"/>
            <p:cNvSpPr>
              <a:spLocks noChangeArrowheads="1"/>
            </p:cNvSpPr>
            <p:nvPr/>
          </p:nvSpPr>
          <p:spPr bwMode="auto">
            <a:xfrm>
              <a:off x="395536" y="908232"/>
              <a:ext cx="1329067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只</a:t>
              </a:r>
              <a:endParaRPr lang="zh-CN" altLang="en-US" sz="6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6047643" y="3147814"/>
            <a:ext cx="1390433" cy="1728192"/>
            <a:chOff x="395536" y="771550"/>
            <a:chExt cx="1350712" cy="1479500"/>
          </a:xfrm>
        </p:grpSpPr>
        <p:sp>
          <p:nvSpPr>
            <p:cNvPr id="175" name="圆角矩形 17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6" name="Rectangle 1"/>
            <p:cNvSpPr>
              <a:spLocks noChangeArrowheads="1"/>
            </p:cNvSpPr>
            <p:nvPr/>
          </p:nvSpPr>
          <p:spPr bwMode="auto">
            <a:xfrm>
              <a:off x="395536" y="908231"/>
              <a:ext cx="1350712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8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桃</a:t>
              </a:r>
              <a:endParaRPr lang="zh-CN" altLang="en-US" sz="9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014472" y="1347614"/>
            <a:ext cx="1368477" cy="1728192"/>
            <a:chOff x="395537" y="771550"/>
            <a:chExt cx="1329382" cy="1479500"/>
          </a:xfrm>
        </p:grpSpPr>
        <p:sp>
          <p:nvSpPr>
            <p:cNvPr id="63" name="圆角矩形 62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4" name="Rectangle 1"/>
            <p:cNvSpPr>
              <a:spLocks noChangeArrowheads="1"/>
            </p:cNvSpPr>
            <p:nvPr/>
          </p:nvSpPr>
          <p:spPr bwMode="auto">
            <a:xfrm>
              <a:off x="395537" y="908230"/>
              <a:ext cx="1329382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5</a:t>
              </a:r>
              <a:endParaRPr lang="zh-CN" altLang="en-US" sz="88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441048" y="1351023"/>
            <a:ext cx="1368151" cy="1728192"/>
            <a:chOff x="395537" y="771550"/>
            <a:chExt cx="1329066" cy="1479500"/>
          </a:xfrm>
        </p:grpSpPr>
        <p:sp>
          <p:nvSpPr>
            <p:cNvPr id="81" name="圆角矩形 8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1" name="Rectangle 1"/>
            <p:cNvSpPr>
              <a:spLocks noChangeArrowheads="1"/>
            </p:cNvSpPr>
            <p:nvPr/>
          </p:nvSpPr>
          <p:spPr bwMode="auto">
            <a:xfrm>
              <a:off x="395537" y="908230"/>
              <a:ext cx="1329066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6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09284" y="1347614"/>
            <a:ext cx="1368152" cy="1728192"/>
            <a:chOff x="395536" y="771550"/>
            <a:chExt cx="1329067" cy="1479500"/>
          </a:xfrm>
        </p:grpSpPr>
        <p:sp>
          <p:nvSpPr>
            <p:cNvPr id="93" name="圆角矩形 9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4" name="Rectangle 1"/>
            <p:cNvSpPr>
              <a:spLocks noChangeArrowheads="1"/>
            </p:cNvSpPr>
            <p:nvPr/>
          </p:nvSpPr>
          <p:spPr bwMode="auto">
            <a:xfrm>
              <a:off x="395536" y="908230"/>
              <a:ext cx="1329067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749445" y="1347614"/>
            <a:ext cx="1368151" cy="1728192"/>
            <a:chOff x="395537" y="771550"/>
            <a:chExt cx="1329066" cy="1479500"/>
          </a:xfrm>
        </p:grpSpPr>
        <p:sp>
          <p:nvSpPr>
            <p:cNvPr id="96" name="圆角矩形 9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7" name="Rectangle 1"/>
            <p:cNvSpPr>
              <a:spLocks noChangeArrowheads="1"/>
            </p:cNvSpPr>
            <p:nvPr/>
          </p:nvSpPr>
          <p:spPr bwMode="auto">
            <a:xfrm>
              <a:off x="395537" y="908230"/>
              <a:ext cx="1329066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186743" y="1347614"/>
            <a:ext cx="1401368" cy="1728192"/>
            <a:chOff x="395536" y="771550"/>
            <a:chExt cx="1361334" cy="1479500"/>
          </a:xfrm>
        </p:grpSpPr>
        <p:sp>
          <p:nvSpPr>
            <p:cNvPr id="99" name="圆角矩形 9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0" name="Rectangle 1"/>
            <p:cNvSpPr>
              <a:spLocks noChangeArrowheads="1"/>
            </p:cNvSpPr>
            <p:nvPr/>
          </p:nvSpPr>
          <p:spPr bwMode="auto">
            <a:xfrm>
              <a:off x="395536" y="908230"/>
              <a:ext cx="1361334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607483" y="1347614"/>
            <a:ext cx="1390433" cy="1728192"/>
            <a:chOff x="395536" y="771550"/>
            <a:chExt cx="1350712" cy="1479500"/>
          </a:xfrm>
        </p:grpSpPr>
        <p:sp>
          <p:nvSpPr>
            <p:cNvPr id="102" name="圆角矩形 10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3" name="Rectangle 1"/>
            <p:cNvSpPr>
              <a:spLocks noChangeArrowheads="1"/>
            </p:cNvSpPr>
            <p:nvPr/>
          </p:nvSpPr>
          <p:spPr bwMode="auto">
            <a:xfrm>
              <a:off x="395536" y="908230"/>
              <a:ext cx="1350712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27123" y="3147814"/>
            <a:ext cx="1368151" cy="1728192"/>
            <a:chOff x="395537" y="771550"/>
            <a:chExt cx="1329066" cy="1479500"/>
          </a:xfrm>
        </p:grpSpPr>
        <p:sp>
          <p:nvSpPr>
            <p:cNvPr id="105" name="圆角矩形 10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8" name="Rectangle 1"/>
            <p:cNvSpPr>
              <a:spLocks noChangeArrowheads="1"/>
            </p:cNvSpPr>
            <p:nvPr/>
          </p:nvSpPr>
          <p:spPr bwMode="auto">
            <a:xfrm>
              <a:off x="395537" y="908230"/>
              <a:ext cx="1329066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7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764734" y="3147814"/>
            <a:ext cx="1401368" cy="1728192"/>
            <a:chOff x="395536" y="771550"/>
            <a:chExt cx="1361334" cy="1479500"/>
          </a:xfrm>
        </p:grpSpPr>
        <p:sp>
          <p:nvSpPr>
            <p:cNvPr id="120" name="圆角矩形 11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0" name="Rectangle 1"/>
            <p:cNvSpPr>
              <a:spLocks noChangeArrowheads="1"/>
            </p:cNvSpPr>
            <p:nvPr/>
          </p:nvSpPr>
          <p:spPr bwMode="auto">
            <a:xfrm>
              <a:off x="395536" y="908230"/>
              <a:ext cx="1361334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8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199947" y="3145006"/>
            <a:ext cx="1390433" cy="1728192"/>
            <a:chOff x="395536" y="771550"/>
            <a:chExt cx="1350712" cy="1479500"/>
          </a:xfrm>
        </p:grpSpPr>
        <p:sp>
          <p:nvSpPr>
            <p:cNvPr id="132" name="圆角矩形 13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3" name="Rectangle 1"/>
            <p:cNvSpPr>
              <a:spLocks noChangeArrowheads="1"/>
            </p:cNvSpPr>
            <p:nvPr/>
          </p:nvSpPr>
          <p:spPr bwMode="auto">
            <a:xfrm>
              <a:off x="395536" y="908230"/>
              <a:ext cx="1350712" cy="121862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9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628549" y="3145006"/>
            <a:ext cx="1368477" cy="1728192"/>
            <a:chOff x="395537" y="771550"/>
            <a:chExt cx="1329382" cy="1479500"/>
          </a:xfrm>
        </p:grpSpPr>
        <p:sp>
          <p:nvSpPr>
            <p:cNvPr id="135" name="圆角矩形 134"/>
            <p:cNvSpPr/>
            <p:nvPr/>
          </p:nvSpPr>
          <p:spPr>
            <a:xfrm>
              <a:off x="395537" y="771550"/>
              <a:ext cx="1329065" cy="1479500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6" name="Rectangle 1"/>
            <p:cNvSpPr>
              <a:spLocks noChangeArrowheads="1"/>
            </p:cNvSpPr>
            <p:nvPr/>
          </p:nvSpPr>
          <p:spPr bwMode="auto">
            <a:xfrm>
              <a:off x="395537" y="960928"/>
              <a:ext cx="1329382" cy="1113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10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7452320" y="3147814"/>
            <a:ext cx="1368152" cy="1728192"/>
            <a:chOff x="395536" y="771550"/>
            <a:chExt cx="1329067" cy="1479500"/>
          </a:xfrm>
        </p:grpSpPr>
        <p:sp>
          <p:nvSpPr>
            <p:cNvPr id="169" name="圆角矩形 16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0" name="Rectangle 1"/>
            <p:cNvSpPr>
              <a:spLocks noChangeArrowheads="1"/>
            </p:cNvSpPr>
            <p:nvPr/>
          </p:nvSpPr>
          <p:spPr bwMode="auto">
            <a:xfrm>
              <a:off x="395536" y="960927"/>
              <a:ext cx="1329067" cy="1113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12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047643" y="3147814"/>
            <a:ext cx="1390433" cy="1728192"/>
            <a:chOff x="395536" y="771550"/>
            <a:chExt cx="1350712" cy="1479500"/>
          </a:xfrm>
        </p:grpSpPr>
        <p:sp>
          <p:nvSpPr>
            <p:cNvPr id="172" name="圆角矩形 17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3" name="Rectangle 1"/>
            <p:cNvSpPr>
              <a:spLocks noChangeArrowheads="1"/>
            </p:cNvSpPr>
            <p:nvPr/>
          </p:nvSpPr>
          <p:spPr bwMode="auto">
            <a:xfrm>
              <a:off x="395536" y="960927"/>
              <a:ext cx="1350712" cy="1113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11</a:t>
              </a:r>
              <a:endParaRPr lang="zh-CN" altLang="en-US" sz="96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0" name="Text Box 15"/>
          <p:cNvSpPr txBox="1">
            <a:spLocks noChangeArrowheads="1"/>
          </p:cNvSpPr>
          <p:nvPr/>
        </p:nvSpPr>
        <p:spPr bwMode="auto">
          <a:xfrm>
            <a:off x="212352" y="690831"/>
            <a:ext cx="315176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0000FF"/>
                </a:solidFill>
                <a:latin typeface="宋体" panose="02010600030101010101" pitchFamily="2" charset="-122"/>
              </a:rPr>
              <a:t>生字卡片翻翻翻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131840" y="123478"/>
            <a:ext cx="2816764" cy="646331"/>
            <a:chOff x="5499652" y="3435846"/>
            <a:chExt cx="2816764" cy="646331"/>
          </a:xfrm>
        </p:grpSpPr>
        <p:sp>
          <p:nvSpPr>
            <p:cNvPr id="8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88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25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50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1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07903" y="843558"/>
            <a:ext cx="5136358" cy="3723878"/>
            <a:chOff x="3707903" y="843558"/>
            <a:chExt cx="5136358" cy="3723878"/>
          </a:xfrm>
        </p:grpSpPr>
        <p:grpSp>
          <p:nvGrpSpPr>
            <p:cNvPr id="2" name="组合 1"/>
            <p:cNvGrpSpPr/>
            <p:nvPr/>
          </p:nvGrpSpPr>
          <p:grpSpPr>
            <a:xfrm>
              <a:off x="3707903" y="843558"/>
              <a:ext cx="5136358" cy="3723878"/>
              <a:chOff x="227730" y="1419622"/>
              <a:chExt cx="4992342" cy="3541478"/>
            </a:xfrm>
          </p:grpSpPr>
          <p:pic>
            <p:nvPicPr>
              <p:cNvPr id="12290" name="Picture 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731" y="1419622"/>
                <a:ext cx="4992341" cy="2020615"/>
              </a:xfrm>
              <a:prstGeom prst="rect">
                <a:avLst/>
              </a:prstGeom>
              <a:noFill/>
              <a:ln>
                <a:noFill/>
              </a:ln>
              <a:effectLst>
                <a:glow rad="76200">
                  <a:srgbClr val="D1F5B8"/>
                </a:glow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291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731" y="3440237"/>
                <a:ext cx="4981006" cy="1520863"/>
              </a:xfrm>
              <a:prstGeom prst="rect">
                <a:avLst/>
              </a:prstGeom>
              <a:noFill/>
              <a:ln>
                <a:noFill/>
              </a:ln>
              <a:effectLst>
                <a:glow rad="76200">
                  <a:srgbClr val="D1F5B8"/>
                </a:glow>
                <a:outerShdw dist="35921" dir="2700000" algn="ctr" rotWithShape="0">
                  <a:schemeClr val="bg2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292" name="Picture 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7730" y="3204214"/>
                <a:ext cx="3989374" cy="2698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360" y="2874265"/>
              <a:ext cx="999729" cy="1879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4"/>
          <p:cNvSpPr/>
          <p:nvPr/>
        </p:nvSpPr>
        <p:spPr>
          <a:xfrm>
            <a:off x="323528" y="1131590"/>
            <a:ext cx="33609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齐读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小节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找到水果名称，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圈一圈吧！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70961" y="2083160"/>
            <a:ext cx="62888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31711" y="2083160"/>
            <a:ext cx="374291" cy="39604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955915" y="3991372"/>
            <a:ext cx="608408" cy="34038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124181" y="3991372"/>
            <a:ext cx="37550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79512" y="195486"/>
            <a:ext cx="2610240" cy="720080"/>
            <a:chOff x="377584" y="2859782"/>
            <a:chExt cx="2610240" cy="72008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8051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1336280"/>
            <a:ext cx="9189568" cy="3816424"/>
            <a:chOff x="-36513" y="843558"/>
            <a:chExt cx="9226081" cy="381642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3" y="843558"/>
              <a:ext cx="9226081" cy="3816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092512"/>
              <a:ext cx="4397015" cy="567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251520" y="183058"/>
            <a:ext cx="828394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看一看，比一比：苹果和枣谁大谁小？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9992" y="1375895"/>
            <a:ext cx="1008112" cy="1328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大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27354" y="3027179"/>
            <a:ext cx="1008112" cy="10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小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095306" y="1696338"/>
            <a:ext cx="18722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个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00192" y="4138958"/>
            <a:ext cx="156130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（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颗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）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115616" y="4301683"/>
            <a:ext cx="5184576" cy="646331"/>
          </a:xfrm>
          <a:prstGeom prst="rect">
            <a:avLst/>
          </a:prstGeom>
          <a:solidFill>
            <a:srgbClr val="D2F5B9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</a:t>
            </a: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圆形和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粒状的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574972" y="1131590"/>
            <a:ext cx="3992028" cy="3845411"/>
            <a:chOff x="1" y="0"/>
            <a:chExt cx="4550814" cy="4547826"/>
          </a:xfrm>
        </p:grpSpPr>
        <p:grpSp>
          <p:nvGrpSpPr>
            <p:cNvPr id="37" name="组合 36"/>
            <p:cNvGrpSpPr/>
            <p:nvPr/>
          </p:nvGrpSpPr>
          <p:grpSpPr>
            <a:xfrm>
              <a:off x="1466581" y="0"/>
              <a:ext cx="1676307" cy="1676307"/>
              <a:chOff x="4113789" y="1425371"/>
              <a:chExt cx="1800200" cy="1800200"/>
            </a:xfrm>
          </p:grpSpPr>
          <p:sp>
            <p:nvSpPr>
              <p:cNvPr id="46" name="泪滴形 45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solidFill>
                  <a:srgbClr val="53B948">
                    <a:alpha val="10000"/>
                  </a:srgbClr>
                </a:solidFill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3B948">
                    <a:alpha val="10000"/>
                  </a:srgb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38" name="泪滴形 37"/>
            <p:cNvSpPr/>
            <p:nvPr/>
          </p:nvSpPr>
          <p:spPr>
            <a:xfrm rot="13408299">
              <a:off x="2874508" y="1410676"/>
              <a:ext cx="1676307" cy="1676307"/>
            </a:xfrm>
            <a:prstGeom prst="teardrop">
              <a:avLst>
                <a:gd name="adj" fmla="val 12170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solidFill>
                <a:srgbClr val="53B948">
                  <a:alpha val="10000"/>
                </a:srgbClr>
              </a:solidFill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 rot="5247637">
              <a:off x="2992966" y="1510461"/>
              <a:ext cx="1475150" cy="1475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53B948">
                  <a:alpha val="10000"/>
                </a:srgb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40" name="泪滴形 39"/>
            <p:cNvSpPr/>
            <p:nvPr/>
          </p:nvSpPr>
          <p:spPr>
            <a:xfrm rot="8039338" flipH="1">
              <a:off x="1" y="1463047"/>
              <a:ext cx="1676307" cy="1676308"/>
            </a:xfrm>
            <a:prstGeom prst="teardrop">
              <a:avLst>
                <a:gd name="adj" fmla="val 121709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6350">
              <a:solidFill>
                <a:srgbClr val="53B948">
                  <a:alpha val="10000"/>
                </a:srgbClr>
              </a:solidFill>
            </a:ln>
            <a:effectLst>
              <a:innerShdw blurRad="419100">
                <a:srgbClr val="FFFF00"/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 rot="16200000" flipH="1">
              <a:off x="82682" y="1563626"/>
              <a:ext cx="1475150" cy="1475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53B948">
                  <a:alpha val="10000"/>
                </a:srgb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 flipV="1">
              <a:off x="1469111" y="2871519"/>
              <a:ext cx="1676307" cy="1676307"/>
              <a:chOff x="4113789" y="1425371"/>
              <a:chExt cx="1800200" cy="1800200"/>
            </a:xfrm>
          </p:grpSpPr>
          <p:sp>
            <p:nvSpPr>
              <p:cNvPr id="44" name="泪滴形 43"/>
              <p:cNvSpPr/>
              <p:nvPr/>
            </p:nvSpPr>
            <p:spPr>
              <a:xfrm rot="8160662">
                <a:off x="4113789" y="1425371"/>
                <a:ext cx="1800200" cy="1800200"/>
              </a:xfrm>
              <a:prstGeom prst="teardrop">
                <a:avLst>
                  <a:gd name="adj" fmla="val 121709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 w="6350">
                <a:solidFill>
                  <a:srgbClr val="53B948">
                    <a:alpha val="10000"/>
                  </a:srgbClr>
                </a:solidFill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4221801" y="1514164"/>
                <a:ext cx="1584176" cy="158417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53B948">
                    <a:alpha val="10000"/>
                  </a:srgbClr>
                </a:solidFill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汉语拼音" panose="020B0604020202020204" pitchFamily="34" charset="0"/>
                  <a:cs typeface="汉语拼音" panose="020B0604020202020204" pitchFamily="34" charset="0"/>
                </a:endParaRPr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1726035" y="1795556"/>
              <a:ext cx="1121701" cy="107055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3B948">
                  <a:alpha val="1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611560" y="195486"/>
            <a:ext cx="7605007" cy="1413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联系生活想一想：“一颗”还可以形容什么？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16531" y="2656532"/>
            <a:ext cx="13195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95936" y="1250284"/>
            <a:ext cx="1319565" cy="1157481"/>
            <a:chOff x="3854311" y="1419622"/>
            <a:chExt cx="1231371" cy="1080120"/>
          </a:xfrm>
        </p:grpSpPr>
        <p:pic>
          <p:nvPicPr>
            <p:cNvPr id="3074" name="Picture 2" descr="C:\Users\Administrator\Desktop\包图网_18386932珍珠卡通手绘元素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554" y="1938139"/>
              <a:ext cx="442207" cy="561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3854311" y="1419622"/>
              <a:ext cx="1231371" cy="660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珍珠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73438" y="2328431"/>
            <a:ext cx="1138463" cy="1323439"/>
            <a:chOff x="4985346" y="2412071"/>
            <a:chExt cx="1062373" cy="1234986"/>
          </a:xfrm>
        </p:grpSpPr>
        <p:pic>
          <p:nvPicPr>
            <p:cNvPr id="3075" name="Picture 3" descr="C:\Users\Administrator\Desktop\5d009b5a8e8e6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5346" y="2502644"/>
              <a:ext cx="700078" cy="9906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矩形 25"/>
            <p:cNvSpPr/>
            <p:nvPr/>
          </p:nvSpPr>
          <p:spPr>
            <a:xfrm>
              <a:off x="5432033" y="2412071"/>
              <a:ext cx="615686" cy="1234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葡萄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804314" y="2355726"/>
            <a:ext cx="1119614" cy="1323439"/>
            <a:chOff x="2735128" y="2375159"/>
            <a:chExt cx="1044784" cy="1234986"/>
          </a:xfrm>
        </p:grpSpPr>
        <p:pic>
          <p:nvPicPr>
            <p:cNvPr id="3076" name="Picture 4" descr="C:\Users\Administrator\Desktop\5cdd0131d5d7f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4740" y="2877872"/>
              <a:ext cx="565172" cy="477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矩形 28"/>
            <p:cNvSpPr/>
            <p:nvPr/>
          </p:nvSpPr>
          <p:spPr>
            <a:xfrm>
              <a:off x="2735128" y="2375159"/>
              <a:ext cx="684744" cy="1234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黄豆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67944" y="3723879"/>
            <a:ext cx="1289067" cy="1067924"/>
            <a:chOff x="3987874" y="3572658"/>
            <a:chExt cx="1202912" cy="996549"/>
          </a:xfrm>
        </p:grpSpPr>
        <p:pic>
          <p:nvPicPr>
            <p:cNvPr id="3077" name="Picture 5" descr="C:\Users\Administrator\Desktop\ING_33849_1127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6863" y="3572658"/>
              <a:ext cx="573495" cy="570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3987874" y="3908633"/>
              <a:ext cx="1202912" cy="660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扣子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8051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0" y="1336280"/>
            <a:ext cx="9189569" cy="3816424"/>
            <a:chOff x="-36513" y="843558"/>
            <a:chExt cx="9226081" cy="3816424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3" y="843558"/>
              <a:ext cx="9226081" cy="3816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092512"/>
              <a:ext cx="4397015" cy="567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1187624" y="255066"/>
            <a:ext cx="338437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读一读，填一填。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1475656" y="2373239"/>
            <a:ext cx="452615" cy="70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3635896" y="2355726"/>
            <a:ext cx="452615" cy="70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4" r="7652"/>
          <a:stretch>
            <a:fillRect/>
          </a:stretch>
        </p:blipFill>
        <p:spPr bwMode="auto">
          <a:xfrm>
            <a:off x="1466548" y="3390984"/>
            <a:ext cx="1017220" cy="76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3687337" y="3390985"/>
            <a:ext cx="452615" cy="76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0" y="-12251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8051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16668" y="987574"/>
            <a:ext cx="9206236" cy="4155926"/>
            <a:chOff x="-36512" y="1131590"/>
            <a:chExt cx="9226080" cy="4155926"/>
          </a:xfrm>
        </p:grpSpPr>
        <p:pic>
          <p:nvPicPr>
            <p:cNvPr id="1536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1131590"/>
              <a:ext cx="9226080" cy="3460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36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4592230"/>
              <a:ext cx="9226080" cy="695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矩形 15"/>
          <p:cNvSpPr/>
          <p:nvPr/>
        </p:nvSpPr>
        <p:spPr>
          <a:xfrm>
            <a:off x="395536" y="183058"/>
            <a:ext cx="698477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看一看，比一比：杏子和桃谁多谁少？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512" y="843558"/>
            <a:ext cx="1008112" cy="1328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200" b="1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多</a:t>
            </a:r>
            <a:endParaRPr lang="en-US" altLang="zh-CN" sz="72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68416" y="915566"/>
            <a:ext cx="1008112" cy="10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少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2454" y="1528297"/>
            <a:ext cx="1008112" cy="10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堆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67944" y="1801489"/>
            <a:ext cx="1008112" cy="916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个</a:t>
            </a:r>
            <a:endParaRPr lang="en-US" altLang="zh-CN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364" y="4147215"/>
            <a:ext cx="4732684" cy="646331"/>
          </a:xfrm>
          <a:prstGeom prst="rect">
            <a:avLst/>
          </a:prstGeom>
          <a:solidFill>
            <a:srgbClr val="D2F5B9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很多东西聚集在</a:t>
            </a:r>
            <a:r>
              <a:rPr lang="zh-CN" altLang="en-US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一起。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9180512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0" y="1336280"/>
            <a:ext cx="9189568" cy="3816424"/>
            <a:chOff x="-36513" y="843558"/>
            <a:chExt cx="9226081" cy="3816424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3" y="843558"/>
              <a:ext cx="9226081" cy="38164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092512"/>
              <a:ext cx="4397015" cy="567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1187624" y="255066"/>
            <a:ext cx="338437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读一读，填一填。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1383081" y="2373239"/>
            <a:ext cx="452615" cy="70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3615329" y="2355726"/>
            <a:ext cx="524623" cy="70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4" r="7652"/>
          <a:stretch>
            <a:fillRect/>
          </a:stretch>
        </p:blipFill>
        <p:spPr bwMode="auto">
          <a:xfrm>
            <a:off x="1394540" y="3390984"/>
            <a:ext cx="1017220" cy="76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3" r="13871"/>
          <a:stretch>
            <a:fillRect/>
          </a:stretch>
        </p:blipFill>
        <p:spPr bwMode="auto">
          <a:xfrm>
            <a:off x="3687337" y="3363838"/>
            <a:ext cx="45261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0" y="-12251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539552" y="426689"/>
            <a:ext cx="7586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读一读，记一记。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51670"/>
            <a:ext cx="8244408" cy="1976298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0"/>
          <p:cNvSpPr txBox="1"/>
          <p:nvPr/>
        </p:nvSpPr>
        <p:spPr>
          <a:xfrm>
            <a:off x="4355976" y="653802"/>
            <a:ext cx="49789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24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406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文本框 8"/>
          <p:cNvSpPr txBox="1"/>
          <p:nvPr/>
        </p:nvSpPr>
        <p:spPr>
          <a:xfrm>
            <a:off x="3563888" y="2175197"/>
            <a:ext cx="5040560" cy="242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300" b="1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300" b="1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第一笔是短撇</a:t>
            </a:r>
            <a:r>
              <a:rPr lang="zh-CN" altLang="en-US" sz="23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300" b="1">
                <a:latin typeface="楷体" panose="02010609060101010101" pitchFamily="49" charset="-122"/>
                <a:ea typeface="楷体" panose="02010609060101010101" pitchFamily="49" charset="-122"/>
              </a:rPr>
              <a:t>第一</a:t>
            </a:r>
            <a:r>
              <a:rPr lang="zh-CN" altLang="en-US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横略短，第二横要长。</a:t>
            </a:r>
            <a:endParaRPr lang="en-US" altLang="zh-CN" sz="23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3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）竖要写在竖中线上，收笔处渐渐提笔收起。</a:t>
            </a:r>
            <a:endParaRPr lang="zh-CN" altLang="en-US" sz="2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401466"/>
            <a:ext cx="589295" cy="58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文本框 8"/>
          <p:cNvSpPr txBox="1">
            <a:spLocks noChangeArrowheads="1"/>
          </p:cNvSpPr>
          <p:nvPr/>
        </p:nvSpPr>
        <p:spPr bwMode="auto">
          <a:xfrm>
            <a:off x="323528" y="724609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>
                <a:solidFill>
                  <a:srgbClr val="FF0000"/>
                </a:solidFill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niú</a:t>
            </a:r>
            <a:endParaRPr lang="zh-CN" altLang="en-US" sz="60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90258" y="1613233"/>
            <a:ext cx="2318547" cy="2326669"/>
            <a:chOff x="5534807" y="1672548"/>
            <a:chExt cx="2318547" cy="2326669"/>
          </a:xfrm>
        </p:grpSpPr>
        <p:sp>
          <p:nvSpPr>
            <p:cNvPr id="42" name="矩形 4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1285117" y="1862771"/>
            <a:ext cx="1584813" cy="1827593"/>
            <a:chOff x="3517901" y="1187450"/>
            <a:chExt cx="746125" cy="860425"/>
          </a:xfrm>
        </p:grpSpPr>
        <p:sp>
          <p:nvSpPr>
            <p:cNvPr id="46" name="Freeform 56"/>
            <p:cNvSpPr/>
            <p:nvPr/>
          </p:nvSpPr>
          <p:spPr bwMode="auto">
            <a:xfrm>
              <a:off x="3619501" y="1336675"/>
              <a:ext cx="171450" cy="260350"/>
            </a:xfrm>
            <a:custGeom>
              <a:avLst/>
              <a:gdLst>
                <a:gd name="T0" fmla="*/ 2 w 216"/>
                <a:gd name="T1" fmla="*/ 327 h 329"/>
                <a:gd name="T2" fmla="*/ 0 w 216"/>
                <a:gd name="T3" fmla="*/ 324 h 329"/>
                <a:gd name="T4" fmla="*/ 2 w 216"/>
                <a:gd name="T5" fmla="*/ 316 h 329"/>
                <a:gd name="T6" fmla="*/ 9 w 216"/>
                <a:gd name="T7" fmla="*/ 300 h 329"/>
                <a:gd name="T8" fmla="*/ 24 w 216"/>
                <a:gd name="T9" fmla="*/ 279 h 329"/>
                <a:gd name="T10" fmla="*/ 41 w 216"/>
                <a:gd name="T11" fmla="*/ 253 h 329"/>
                <a:gd name="T12" fmla="*/ 59 w 216"/>
                <a:gd name="T13" fmla="*/ 222 h 329"/>
                <a:gd name="T14" fmla="*/ 79 w 216"/>
                <a:gd name="T15" fmla="*/ 186 h 329"/>
                <a:gd name="T16" fmla="*/ 100 w 216"/>
                <a:gd name="T17" fmla="*/ 147 h 329"/>
                <a:gd name="T18" fmla="*/ 116 w 216"/>
                <a:gd name="T19" fmla="*/ 116 h 329"/>
                <a:gd name="T20" fmla="*/ 124 w 216"/>
                <a:gd name="T21" fmla="*/ 95 h 329"/>
                <a:gd name="T22" fmla="*/ 129 w 216"/>
                <a:gd name="T23" fmla="*/ 78 h 329"/>
                <a:gd name="T24" fmla="*/ 132 w 216"/>
                <a:gd name="T25" fmla="*/ 64 h 329"/>
                <a:gd name="T26" fmla="*/ 134 w 216"/>
                <a:gd name="T27" fmla="*/ 50 h 329"/>
                <a:gd name="T28" fmla="*/ 134 w 216"/>
                <a:gd name="T29" fmla="*/ 41 h 329"/>
                <a:gd name="T30" fmla="*/ 132 w 216"/>
                <a:gd name="T31" fmla="*/ 31 h 329"/>
                <a:gd name="T32" fmla="*/ 131 w 216"/>
                <a:gd name="T33" fmla="*/ 27 h 329"/>
                <a:gd name="T34" fmla="*/ 124 w 216"/>
                <a:gd name="T35" fmla="*/ 20 h 329"/>
                <a:gd name="T36" fmla="*/ 118 w 216"/>
                <a:gd name="T37" fmla="*/ 14 h 329"/>
                <a:gd name="T38" fmla="*/ 116 w 216"/>
                <a:gd name="T39" fmla="*/ 9 h 329"/>
                <a:gd name="T40" fmla="*/ 120 w 216"/>
                <a:gd name="T41" fmla="*/ 5 h 329"/>
                <a:gd name="T42" fmla="*/ 129 w 216"/>
                <a:gd name="T43" fmla="*/ 2 h 329"/>
                <a:gd name="T44" fmla="*/ 138 w 216"/>
                <a:gd name="T45" fmla="*/ 0 h 329"/>
                <a:gd name="T46" fmla="*/ 149 w 216"/>
                <a:gd name="T47" fmla="*/ 2 h 329"/>
                <a:gd name="T48" fmla="*/ 166 w 216"/>
                <a:gd name="T49" fmla="*/ 6 h 329"/>
                <a:gd name="T50" fmla="*/ 177 w 216"/>
                <a:gd name="T51" fmla="*/ 11 h 329"/>
                <a:gd name="T52" fmla="*/ 197 w 216"/>
                <a:gd name="T53" fmla="*/ 22 h 329"/>
                <a:gd name="T54" fmla="*/ 209 w 216"/>
                <a:gd name="T55" fmla="*/ 36 h 329"/>
                <a:gd name="T56" fmla="*/ 216 w 216"/>
                <a:gd name="T57" fmla="*/ 48 h 329"/>
                <a:gd name="T58" fmla="*/ 215 w 216"/>
                <a:gd name="T59" fmla="*/ 59 h 329"/>
                <a:gd name="T60" fmla="*/ 211 w 216"/>
                <a:gd name="T61" fmla="*/ 67 h 329"/>
                <a:gd name="T62" fmla="*/ 206 w 216"/>
                <a:gd name="T63" fmla="*/ 77 h 329"/>
                <a:gd name="T64" fmla="*/ 200 w 216"/>
                <a:gd name="T65" fmla="*/ 88 h 329"/>
                <a:gd name="T66" fmla="*/ 190 w 216"/>
                <a:gd name="T67" fmla="*/ 103 h 329"/>
                <a:gd name="T68" fmla="*/ 179 w 216"/>
                <a:gd name="T69" fmla="*/ 122 h 329"/>
                <a:gd name="T70" fmla="*/ 166 w 216"/>
                <a:gd name="T71" fmla="*/ 144 h 329"/>
                <a:gd name="T72" fmla="*/ 152 w 216"/>
                <a:gd name="T73" fmla="*/ 169 h 329"/>
                <a:gd name="T74" fmla="*/ 136 w 216"/>
                <a:gd name="T75" fmla="*/ 197 h 329"/>
                <a:gd name="T76" fmla="*/ 115 w 216"/>
                <a:gd name="T77" fmla="*/ 224 h 329"/>
                <a:gd name="T78" fmla="*/ 93 w 216"/>
                <a:gd name="T79" fmla="*/ 249 h 329"/>
                <a:gd name="T80" fmla="*/ 61 w 216"/>
                <a:gd name="T81" fmla="*/ 285 h 329"/>
                <a:gd name="T82" fmla="*/ 38 w 216"/>
                <a:gd name="T83" fmla="*/ 305 h 329"/>
                <a:gd name="T84" fmla="*/ 29 w 216"/>
                <a:gd name="T85" fmla="*/ 313 h 329"/>
                <a:gd name="T86" fmla="*/ 20 w 216"/>
                <a:gd name="T87" fmla="*/ 319 h 329"/>
                <a:gd name="T88" fmla="*/ 13 w 216"/>
                <a:gd name="T89" fmla="*/ 324 h 329"/>
                <a:gd name="T90" fmla="*/ 7 w 216"/>
                <a:gd name="T91" fmla="*/ 327 h 329"/>
                <a:gd name="T92" fmla="*/ 4 w 216"/>
                <a:gd name="T93" fmla="*/ 329 h 329"/>
                <a:gd name="T94" fmla="*/ 2 w 216"/>
                <a:gd name="T95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6" h="329">
                  <a:moveTo>
                    <a:pt x="2" y="329"/>
                  </a:moveTo>
                  <a:lnTo>
                    <a:pt x="2" y="327"/>
                  </a:lnTo>
                  <a:lnTo>
                    <a:pt x="0" y="325"/>
                  </a:lnTo>
                  <a:lnTo>
                    <a:pt x="0" y="324"/>
                  </a:lnTo>
                  <a:lnTo>
                    <a:pt x="2" y="322"/>
                  </a:lnTo>
                  <a:lnTo>
                    <a:pt x="2" y="316"/>
                  </a:lnTo>
                  <a:lnTo>
                    <a:pt x="6" y="310"/>
                  </a:lnTo>
                  <a:lnTo>
                    <a:pt x="9" y="300"/>
                  </a:lnTo>
                  <a:lnTo>
                    <a:pt x="16" y="291"/>
                  </a:lnTo>
                  <a:lnTo>
                    <a:pt x="24" y="279"/>
                  </a:lnTo>
                  <a:lnTo>
                    <a:pt x="31" y="266"/>
                  </a:lnTo>
                  <a:lnTo>
                    <a:pt x="41" y="253"/>
                  </a:lnTo>
                  <a:lnTo>
                    <a:pt x="50" y="238"/>
                  </a:lnTo>
                  <a:lnTo>
                    <a:pt x="59" y="222"/>
                  </a:lnTo>
                  <a:lnTo>
                    <a:pt x="70" y="205"/>
                  </a:lnTo>
                  <a:lnTo>
                    <a:pt x="79" y="186"/>
                  </a:lnTo>
                  <a:lnTo>
                    <a:pt x="90" y="167"/>
                  </a:lnTo>
                  <a:lnTo>
                    <a:pt x="100" y="147"/>
                  </a:lnTo>
                  <a:lnTo>
                    <a:pt x="111" y="125"/>
                  </a:lnTo>
                  <a:lnTo>
                    <a:pt x="116" y="116"/>
                  </a:lnTo>
                  <a:lnTo>
                    <a:pt x="120" y="105"/>
                  </a:lnTo>
                  <a:lnTo>
                    <a:pt x="124" y="95"/>
                  </a:lnTo>
                  <a:lnTo>
                    <a:pt x="125" y="88"/>
                  </a:lnTo>
                  <a:lnTo>
                    <a:pt x="129" y="78"/>
                  </a:lnTo>
                  <a:lnTo>
                    <a:pt x="131" y="70"/>
                  </a:lnTo>
                  <a:lnTo>
                    <a:pt x="132" y="64"/>
                  </a:lnTo>
                  <a:lnTo>
                    <a:pt x="134" y="56"/>
                  </a:lnTo>
                  <a:lnTo>
                    <a:pt x="134" y="50"/>
                  </a:lnTo>
                  <a:lnTo>
                    <a:pt x="134" y="45"/>
                  </a:lnTo>
                  <a:lnTo>
                    <a:pt x="134" y="41"/>
                  </a:lnTo>
                  <a:lnTo>
                    <a:pt x="134" y="36"/>
                  </a:lnTo>
                  <a:lnTo>
                    <a:pt x="132" y="31"/>
                  </a:lnTo>
                  <a:lnTo>
                    <a:pt x="132" y="28"/>
                  </a:lnTo>
                  <a:lnTo>
                    <a:pt x="131" y="27"/>
                  </a:lnTo>
                  <a:lnTo>
                    <a:pt x="129" y="25"/>
                  </a:lnTo>
                  <a:lnTo>
                    <a:pt x="124" y="20"/>
                  </a:lnTo>
                  <a:lnTo>
                    <a:pt x="120" y="17"/>
                  </a:lnTo>
                  <a:lnTo>
                    <a:pt x="118" y="14"/>
                  </a:lnTo>
                  <a:lnTo>
                    <a:pt x="116" y="11"/>
                  </a:lnTo>
                  <a:lnTo>
                    <a:pt x="116" y="9"/>
                  </a:lnTo>
                  <a:lnTo>
                    <a:pt x="118" y="6"/>
                  </a:lnTo>
                  <a:lnTo>
                    <a:pt x="120" y="5"/>
                  </a:lnTo>
                  <a:lnTo>
                    <a:pt x="124" y="2"/>
                  </a:lnTo>
                  <a:lnTo>
                    <a:pt x="129" y="2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3" y="2"/>
                  </a:lnTo>
                  <a:lnTo>
                    <a:pt x="149" y="2"/>
                  </a:lnTo>
                  <a:lnTo>
                    <a:pt x="154" y="3"/>
                  </a:lnTo>
                  <a:lnTo>
                    <a:pt x="166" y="6"/>
                  </a:lnTo>
                  <a:lnTo>
                    <a:pt x="172" y="8"/>
                  </a:lnTo>
                  <a:lnTo>
                    <a:pt x="177" y="11"/>
                  </a:lnTo>
                  <a:lnTo>
                    <a:pt x="188" y="16"/>
                  </a:lnTo>
                  <a:lnTo>
                    <a:pt x="197" y="22"/>
                  </a:lnTo>
                  <a:lnTo>
                    <a:pt x="204" y="28"/>
                  </a:lnTo>
                  <a:lnTo>
                    <a:pt x="209" y="36"/>
                  </a:lnTo>
                  <a:lnTo>
                    <a:pt x="213" y="42"/>
                  </a:lnTo>
                  <a:lnTo>
                    <a:pt x="216" y="48"/>
                  </a:lnTo>
                  <a:lnTo>
                    <a:pt x="216" y="55"/>
                  </a:lnTo>
                  <a:lnTo>
                    <a:pt x="215" y="59"/>
                  </a:lnTo>
                  <a:lnTo>
                    <a:pt x="213" y="63"/>
                  </a:lnTo>
                  <a:lnTo>
                    <a:pt x="211" y="67"/>
                  </a:lnTo>
                  <a:lnTo>
                    <a:pt x="209" y="72"/>
                  </a:lnTo>
                  <a:lnTo>
                    <a:pt x="206" y="77"/>
                  </a:lnTo>
                  <a:lnTo>
                    <a:pt x="204" y="83"/>
                  </a:lnTo>
                  <a:lnTo>
                    <a:pt x="200" y="88"/>
                  </a:lnTo>
                  <a:lnTo>
                    <a:pt x="195" y="95"/>
                  </a:lnTo>
                  <a:lnTo>
                    <a:pt x="190" y="103"/>
                  </a:lnTo>
                  <a:lnTo>
                    <a:pt x="184" y="113"/>
                  </a:lnTo>
                  <a:lnTo>
                    <a:pt x="179" y="122"/>
                  </a:lnTo>
                  <a:lnTo>
                    <a:pt x="173" y="133"/>
                  </a:lnTo>
                  <a:lnTo>
                    <a:pt x="166" y="144"/>
                  </a:lnTo>
                  <a:lnTo>
                    <a:pt x="159" y="155"/>
                  </a:lnTo>
                  <a:lnTo>
                    <a:pt x="152" y="169"/>
                  </a:lnTo>
                  <a:lnTo>
                    <a:pt x="145" y="183"/>
                  </a:lnTo>
                  <a:lnTo>
                    <a:pt x="136" y="197"/>
                  </a:lnTo>
                  <a:lnTo>
                    <a:pt x="125" y="211"/>
                  </a:lnTo>
                  <a:lnTo>
                    <a:pt x="115" y="224"/>
                  </a:lnTo>
                  <a:lnTo>
                    <a:pt x="104" y="236"/>
                  </a:lnTo>
                  <a:lnTo>
                    <a:pt x="93" y="249"/>
                  </a:lnTo>
                  <a:lnTo>
                    <a:pt x="82" y="261"/>
                  </a:lnTo>
                  <a:lnTo>
                    <a:pt x="61" y="285"/>
                  </a:lnTo>
                  <a:lnTo>
                    <a:pt x="49" y="296"/>
                  </a:lnTo>
                  <a:lnTo>
                    <a:pt x="38" y="305"/>
                  </a:lnTo>
                  <a:lnTo>
                    <a:pt x="32" y="310"/>
                  </a:lnTo>
                  <a:lnTo>
                    <a:pt x="29" y="313"/>
                  </a:lnTo>
                  <a:lnTo>
                    <a:pt x="24" y="316"/>
                  </a:lnTo>
                  <a:lnTo>
                    <a:pt x="20" y="319"/>
                  </a:lnTo>
                  <a:lnTo>
                    <a:pt x="16" y="322"/>
                  </a:lnTo>
                  <a:lnTo>
                    <a:pt x="13" y="324"/>
                  </a:lnTo>
                  <a:lnTo>
                    <a:pt x="11" y="327"/>
                  </a:lnTo>
                  <a:lnTo>
                    <a:pt x="7" y="327"/>
                  </a:lnTo>
                  <a:lnTo>
                    <a:pt x="6" y="329"/>
                  </a:lnTo>
                  <a:lnTo>
                    <a:pt x="4" y="329"/>
                  </a:lnTo>
                  <a:lnTo>
                    <a:pt x="2" y="329"/>
                  </a:lnTo>
                  <a:lnTo>
                    <a:pt x="2" y="329"/>
                  </a:lnTo>
                  <a:lnTo>
                    <a:pt x="2" y="329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7"/>
            <p:cNvSpPr/>
            <p:nvPr/>
          </p:nvSpPr>
          <p:spPr bwMode="auto">
            <a:xfrm>
              <a:off x="3856038" y="1187450"/>
              <a:ext cx="93663" cy="860425"/>
            </a:xfrm>
            <a:custGeom>
              <a:avLst/>
              <a:gdLst>
                <a:gd name="T0" fmla="*/ 106 w 118"/>
                <a:gd name="T1" fmla="*/ 91 h 1085"/>
                <a:gd name="T2" fmla="*/ 104 w 118"/>
                <a:gd name="T3" fmla="*/ 108 h 1085"/>
                <a:gd name="T4" fmla="*/ 104 w 118"/>
                <a:gd name="T5" fmla="*/ 133 h 1085"/>
                <a:gd name="T6" fmla="*/ 102 w 118"/>
                <a:gd name="T7" fmla="*/ 169 h 1085"/>
                <a:gd name="T8" fmla="*/ 100 w 118"/>
                <a:gd name="T9" fmla="*/ 213 h 1085"/>
                <a:gd name="T10" fmla="*/ 100 w 118"/>
                <a:gd name="T11" fmla="*/ 266 h 1085"/>
                <a:gd name="T12" fmla="*/ 99 w 118"/>
                <a:gd name="T13" fmla="*/ 329 h 1085"/>
                <a:gd name="T14" fmla="*/ 99 w 118"/>
                <a:gd name="T15" fmla="*/ 401 h 1085"/>
                <a:gd name="T16" fmla="*/ 99 w 118"/>
                <a:gd name="T17" fmla="*/ 529 h 1085"/>
                <a:gd name="T18" fmla="*/ 99 w 118"/>
                <a:gd name="T19" fmla="*/ 656 h 1085"/>
                <a:gd name="T20" fmla="*/ 97 w 118"/>
                <a:gd name="T21" fmla="*/ 758 h 1085"/>
                <a:gd name="T22" fmla="*/ 95 w 118"/>
                <a:gd name="T23" fmla="*/ 836 h 1085"/>
                <a:gd name="T24" fmla="*/ 91 w 118"/>
                <a:gd name="T25" fmla="*/ 895 h 1085"/>
                <a:gd name="T26" fmla="*/ 88 w 118"/>
                <a:gd name="T27" fmla="*/ 947 h 1085"/>
                <a:gd name="T28" fmla="*/ 83 w 118"/>
                <a:gd name="T29" fmla="*/ 989 h 1085"/>
                <a:gd name="T30" fmla="*/ 79 w 118"/>
                <a:gd name="T31" fmla="*/ 1024 h 1085"/>
                <a:gd name="T32" fmla="*/ 74 w 118"/>
                <a:gd name="T33" fmla="*/ 1050 h 1085"/>
                <a:gd name="T34" fmla="*/ 68 w 118"/>
                <a:gd name="T35" fmla="*/ 1068 h 1085"/>
                <a:gd name="T36" fmla="*/ 63 w 118"/>
                <a:gd name="T37" fmla="*/ 1080 h 1085"/>
                <a:gd name="T38" fmla="*/ 58 w 118"/>
                <a:gd name="T39" fmla="*/ 1085 h 1085"/>
                <a:gd name="T40" fmla="*/ 54 w 118"/>
                <a:gd name="T41" fmla="*/ 1082 h 1085"/>
                <a:gd name="T42" fmla="*/ 52 w 118"/>
                <a:gd name="T43" fmla="*/ 1068 h 1085"/>
                <a:gd name="T44" fmla="*/ 49 w 118"/>
                <a:gd name="T45" fmla="*/ 1042 h 1085"/>
                <a:gd name="T46" fmla="*/ 45 w 118"/>
                <a:gd name="T47" fmla="*/ 1006 h 1085"/>
                <a:gd name="T48" fmla="*/ 43 w 118"/>
                <a:gd name="T49" fmla="*/ 977 h 1085"/>
                <a:gd name="T50" fmla="*/ 42 w 118"/>
                <a:gd name="T51" fmla="*/ 944 h 1085"/>
                <a:gd name="T52" fmla="*/ 40 w 118"/>
                <a:gd name="T53" fmla="*/ 902 h 1085"/>
                <a:gd name="T54" fmla="*/ 40 w 118"/>
                <a:gd name="T55" fmla="*/ 852 h 1085"/>
                <a:gd name="T56" fmla="*/ 38 w 118"/>
                <a:gd name="T57" fmla="*/ 795 h 1085"/>
                <a:gd name="T58" fmla="*/ 38 w 118"/>
                <a:gd name="T59" fmla="*/ 728 h 1085"/>
                <a:gd name="T60" fmla="*/ 38 w 118"/>
                <a:gd name="T61" fmla="*/ 654 h 1085"/>
                <a:gd name="T62" fmla="*/ 40 w 118"/>
                <a:gd name="T63" fmla="*/ 573 h 1085"/>
                <a:gd name="T64" fmla="*/ 40 w 118"/>
                <a:gd name="T65" fmla="*/ 488 h 1085"/>
                <a:gd name="T66" fmla="*/ 40 w 118"/>
                <a:gd name="T67" fmla="*/ 412 h 1085"/>
                <a:gd name="T68" fmla="*/ 40 w 118"/>
                <a:gd name="T69" fmla="*/ 343 h 1085"/>
                <a:gd name="T70" fmla="*/ 40 w 118"/>
                <a:gd name="T71" fmla="*/ 283 h 1085"/>
                <a:gd name="T72" fmla="*/ 40 w 118"/>
                <a:gd name="T73" fmla="*/ 232 h 1085"/>
                <a:gd name="T74" fmla="*/ 38 w 118"/>
                <a:gd name="T75" fmla="*/ 188 h 1085"/>
                <a:gd name="T76" fmla="*/ 38 w 118"/>
                <a:gd name="T77" fmla="*/ 154 h 1085"/>
                <a:gd name="T78" fmla="*/ 36 w 118"/>
                <a:gd name="T79" fmla="*/ 125 h 1085"/>
                <a:gd name="T80" fmla="*/ 33 w 118"/>
                <a:gd name="T81" fmla="*/ 92 h 1085"/>
                <a:gd name="T82" fmla="*/ 29 w 118"/>
                <a:gd name="T83" fmla="*/ 63 h 1085"/>
                <a:gd name="T84" fmla="*/ 22 w 118"/>
                <a:gd name="T85" fmla="*/ 44 h 1085"/>
                <a:gd name="T86" fmla="*/ 17 w 118"/>
                <a:gd name="T87" fmla="*/ 33 h 1085"/>
                <a:gd name="T88" fmla="*/ 4 w 118"/>
                <a:gd name="T89" fmla="*/ 27 h 1085"/>
                <a:gd name="T90" fmla="*/ 0 w 118"/>
                <a:gd name="T91" fmla="*/ 14 h 1085"/>
                <a:gd name="T92" fmla="*/ 9 w 118"/>
                <a:gd name="T93" fmla="*/ 0 h 1085"/>
                <a:gd name="T94" fmla="*/ 27 w 118"/>
                <a:gd name="T95" fmla="*/ 2 h 1085"/>
                <a:gd name="T96" fmla="*/ 50 w 118"/>
                <a:gd name="T97" fmla="*/ 8 h 1085"/>
                <a:gd name="T98" fmla="*/ 75 w 118"/>
                <a:gd name="T99" fmla="*/ 17 h 1085"/>
                <a:gd name="T100" fmla="*/ 106 w 118"/>
                <a:gd name="T101" fmla="*/ 33 h 1085"/>
                <a:gd name="T102" fmla="*/ 116 w 118"/>
                <a:gd name="T103" fmla="*/ 50 h 1085"/>
                <a:gd name="T104" fmla="*/ 115 w 118"/>
                <a:gd name="T105" fmla="*/ 69 h 1085"/>
                <a:gd name="T106" fmla="*/ 108 w 118"/>
                <a:gd name="T107" fmla="*/ 85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8" h="1085">
                  <a:moveTo>
                    <a:pt x="108" y="85"/>
                  </a:moveTo>
                  <a:lnTo>
                    <a:pt x="108" y="86"/>
                  </a:lnTo>
                  <a:lnTo>
                    <a:pt x="108" y="88"/>
                  </a:lnTo>
                  <a:lnTo>
                    <a:pt x="106" y="91"/>
                  </a:lnTo>
                  <a:lnTo>
                    <a:pt x="106" y="94"/>
                  </a:lnTo>
                  <a:lnTo>
                    <a:pt x="106" y="99"/>
                  </a:lnTo>
                  <a:lnTo>
                    <a:pt x="106" y="102"/>
                  </a:lnTo>
                  <a:lnTo>
                    <a:pt x="104" y="108"/>
                  </a:lnTo>
                  <a:lnTo>
                    <a:pt x="104" y="113"/>
                  </a:lnTo>
                  <a:lnTo>
                    <a:pt x="104" y="119"/>
                  </a:lnTo>
                  <a:lnTo>
                    <a:pt x="104" y="127"/>
                  </a:lnTo>
                  <a:lnTo>
                    <a:pt x="104" y="133"/>
                  </a:lnTo>
                  <a:lnTo>
                    <a:pt x="102" y="141"/>
                  </a:lnTo>
                  <a:lnTo>
                    <a:pt x="102" y="150"/>
                  </a:lnTo>
                  <a:lnTo>
                    <a:pt x="102" y="160"/>
                  </a:lnTo>
                  <a:lnTo>
                    <a:pt x="102" y="169"/>
                  </a:lnTo>
                  <a:lnTo>
                    <a:pt x="102" y="179"/>
                  </a:lnTo>
                  <a:lnTo>
                    <a:pt x="102" y="190"/>
                  </a:lnTo>
                  <a:lnTo>
                    <a:pt x="100" y="202"/>
                  </a:lnTo>
                  <a:lnTo>
                    <a:pt x="100" y="213"/>
                  </a:lnTo>
                  <a:lnTo>
                    <a:pt x="100" y="226"/>
                  </a:lnTo>
                  <a:lnTo>
                    <a:pt x="100" y="240"/>
                  </a:lnTo>
                  <a:lnTo>
                    <a:pt x="100" y="252"/>
                  </a:lnTo>
                  <a:lnTo>
                    <a:pt x="100" y="266"/>
                  </a:lnTo>
                  <a:lnTo>
                    <a:pt x="100" y="282"/>
                  </a:lnTo>
                  <a:lnTo>
                    <a:pt x="100" y="297"/>
                  </a:lnTo>
                  <a:lnTo>
                    <a:pt x="99" y="313"/>
                  </a:lnTo>
                  <a:lnTo>
                    <a:pt x="99" y="329"/>
                  </a:lnTo>
                  <a:lnTo>
                    <a:pt x="99" y="346"/>
                  </a:lnTo>
                  <a:lnTo>
                    <a:pt x="99" y="363"/>
                  </a:lnTo>
                  <a:lnTo>
                    <a:pt x="99" y="382"/>
                  </a:lnTo>
                  <a:lnTo>
                    <a:pt x="99" y="401"/>
                  </a:lnTo>
                  <a:lnTo>
                    <a:pt x="99" y="420"/>
                  </a:lnTo>
                  <a:lnTo>
                    <a:pt x="99" y="457"/>
                  </a:lnTo>
                  <a:lnTo>
                    <a:pt x="99" y="495"/>
                  </a:lnTo>
                  <a:lnTo>
                    <a:pt x="99" y="529"/>
                  </a:lnTo>
                  <a:lnTo>
                    <a:pt x="99" y="564"/>
                  </a:lnTo>
                  <a:lnTo>
                    <a:pt x="99" y="595"/>
                  </a:lnTo>
                  <a:lnTo>
                    <a:pt x="99" y="626"/>
                  </a:lnTo>
                  <a:lnTo>
                    <a:pt x="99" y="656"/>
                  </a:lnTo>
                  <a:lnTo>
                    <a:pt x="99" y="682"/>
                  </a:lnTo>
                  <a:lnTo>
                    <a:pt x="99" y="709"/>
                  </a:lnTo>
                  <a:lnTo>
                    <a:pt x="99" y="734"/>
                  </a:lnTo>
                  <a:lnTo>
                    <a:pt x="97" y="758"/>
                  </a:lnTo>
                  <a:lnTo>
                    <a:pt x="97" y="780"/>
                  </a:lnTo>
                  <a:lnTo>
                    <a:pt x="97" y="800"/>
                  </a:lnTo>
                  <a:lnTo>
                    <a:pt x="97" y="819"/>
                  </a:lnTo>
                  <a:lnTo>
                    <a:pt x="95" y="836"/>
                  </a:lnTo>
                  <a:lnTo>
                    <a:pt x="95" y="852"/>
                  </a:lnTo>
                  <a:lnTo>
                    <a:pt x="93" y="867"/>
                  </a:lnTo>
                  <a:lnTo>
                    <a:pt x="93" y="881"/>
                  </a:lnTo>
                  <a:lnTo>
                    <a:pt x="91" y="895"/>
                  </a:lnTo>
                  <a:lnTo>
                    <a:pt x="91" y="909"/>
                  </a:lnTo>
                  <a:lnTo>
                    <a:pt x="90" y="922"/>
                  </a:lnTo>
                  <a:lnTo>
                    <a:pt x="90" y="934"/>
                  </a:lnTo>
                  <a:lnTo>
                    <a:pt x="88" y="947"/>
                  </a:lnTo>
                  <a:lnTo>
                    <a:pt x="86" y="958"/>
                  </a:lnTo>
                  <a:lnTo>
                    <a:pt x="86" y="969"/>
                  </a:lnTo>
                  <a:lnTo>
                    <a:pt x="84" y="980"/>
                  </a:lnTo>
                  <a:lnTo>
                    <a:pt x="83" y="989"/>
                  </a:lnTo>
                  <a:lnTo>
                    <a:pt x="83" y="999"/>
                  </a:lnTo>
                  <a:lnTo>
                    <a:pt x="81" y="1008"/>
                  </a:lnTo>
                  <a:lnTo>
                    <a:pt x="79" y="1016"/>
                  </a:lnTo>
                  <a:lnTo>
                    <a:pt x="79" y="1024"/>
                  </a:lnTo>
                  <a:lnTo>
                    <a:pt x="77" y="1032"/>
                  </a:lnTo>
                  <a:lnTo>
                    <a:pt x="77" y="1038"/>
                  </a:lnTo>
                  <a:lnTo>
                    <a:pt x="75" y="1044"/>
                  </a:lnTo>
                  <a:lnTo>
                    <a:pt x="74" y="1050"/>
                  </a:lnTo>
                  <a:lnTo>
                    <a:pt x="72" y="1055"/>
                  </a:lnTo>
                  <a:lnTo>
                    <a:pt x="70" y="1060"/>
                  </a:lnTo>
                  <a:lnTo>
                    <a:pt x="68" y="1064"/>
                  </a:lnTo>
                  <a:lnTo>
                    <a:pt x="68" y="1068"/>
                  </a:lnTo>
                  <a:lnTo>
                    <a:pt x="66" y="1072"/>
                  </a:lnTo>
                  <a:lnTo>
                    <a:pt x="65" y="1075"/>
                  </a:lnTo>
                  <a:lnTo>
                    <a:pt x="63" y="1077"/>
                  </a:lnTo>
                  <a:lnTo>
                    <a:pt x="63" y="1080"/>
                  </a:lnTo>
                  <a:lnTo>
                    <a:pt x="61" y="1082"/>
                  </a:lnTo>
                  <a:lnTo>
                    <a:pt x="59" y="1083"/>
                  </a:lnTo>
                  <a:lnTo>
                    <a:pt x="59" y="1083"/>
                  </a:lnTo>
                  <a:lnTo>
                    <a:pt x="58" y="1085"/>
                  </a:lnTo>
                  <a:lnTo>
                    <a:pt x="58" y="1085"/>
                  </a:lnTo>
                  <a:lnTo>
                    <a:pt x="56" y="1085"/>
                  </a:lnTo>
                  <a:lnTo>
                    <a:pt x="56" y="1083"/>
                  </a:lnTo>
                  <a:lnTo>
                    <a:pt x="54" y="1082"/>
                  </a:lnTo>
                  <a:lnTo>
                    <a:pt x="54" y="1078"/>
                  </a:lnTo>
                  <a:lnTo>
                    <a:pt x="52" y="1075"/>
                  </a:lnTo>
                  <a:lnTo>
                    <a:pt x="52" y="1072"/>
                  </a:lnTo>
                  <a:lnTo>
                    <a:pt x="52" y="1068"/>
                  </a:lnTo>
                  <a:lnTo>
                    <a:pt x="50" y="1063"/>
                  </a:lnTo>
                  <a:lnTo>
                    <a:pt x="50" y="1057"/>
                  </a:lnTo>
                  <a:lnTo>
                    <a:pt x="49" y="1050"/>
                  </a:lnTo>
                  <a:lnTo>
                    <a:pt x="49" y="1042"/>
                  </a:lnTo>
                  <a:lnTo>
                    <a:pt x="47" y="1035"/>
                  </a:lnTo>
                  <a:lnTo>
                    <a:pt x="47" y="1027"/>
                  </a:lnTo>
                  <a:lnTo>
                    <a:pt x="45" y="1017"/>
                  </a:lnTo>
                  <a:lnTo>
                    <a:pt x="45" y="1006"/>
                  </a:lnTo>
                  <a:lnTo>
                    <a:pt x="45" y="997"/>
                  </a:lnTo>
                  <a:lnTo>
                    <a:pt x="43" y="991"/>
                  </a:lnTo>
                  <a:lnTo>
                    <a:pt x="43" y="985"/>
                  </a:lnTo>
                  <a:lnTo>
                    <a:pt x="43" y="977"/>
                  </a:lnTo>
                  <a:lnTo>
                    <a:pt x="43" y="969"/>
                  </a:lnTo>
                  <a:lnTo>
                    <a:pt x="43" y="961"/>
                  </a:lnTo>
                  <a:lnTo>
                    <a:pt x="42" y="953"/>
                  </a:lnTo>
                  <a:lnTo>
                    <a:pt x="42" y="944"/>
                  </a:lnTo>
                  <a:lnTo>
                    <a:pt x="42" y="934"/>
                  </a:lnTo>
                  <a:lnTo>
                    <a:pt x="42" y="924"/>
                  </a:lnTo>
                  <a:lnTo>
                    <a:pt x="42" y="913"/>
                  </a:lnTo>
                  <a:lnTo>
                    <a:pt x="40" y="902"/>
                  </a:lnTo>
                  <a:lnTo>
                    <a:pt x="40" y="891"/>
                  </a:lnTo>
                  <a:lnTo>
                    <a:pt x="40" y="878"/>
                  </a:lnTo>
                  <a:lnTo>
                    <a:pt x="40" y="866"/>
                  </a:lnTo>
                  <a:lnTo>
                    <a:pt x="40" y="852"/>
                  </a:lnTo>
                  <a:lnTo>
                    <a:pt x="40" y="839"/>
                  </a:lnTo>
                  <a:lnTo>
                    <a:pt x="40" y="825"/>
                  </a:lnTo>
                  <a:lnTo>
                    <a:pt x="40" y="809"/>
                  </a:lnTo>
                  <a:lnTo>
                    <a:pt x="38" y="795"/>
                  </a:lnTo>
                  <a:lnTo>
                    <a:pt x="38" y="778"/>
                  </a:lnTo>
                  <a:lnTo>
                    <a:pt x="38" y="762"/>
                  </a:lnTo>
                  <a:lnTo>
                    <a:pt x="38" y="745"/>
                  </a:lnTo>
                  <a:lnTo>
                    <a:pt x="38" y="728"/>
                  </a:lnTo>
                  <a:lnTo>
                    <a:pt x="38" y="711"/>
                  </a:lnTo>
                  <a:lnTo>
                    <a:pt x="38" y="693"/>
                  </a:lnTo>
                  <a:lnTo>
                    <a:pt x="38" y="675"/>
                  </a:lnTo>
                  <a:lnTo>
                    <a:pt x="38" y="654"/>
                  </a:lnTo>
                  <a:lnTo>
                    <a:pt x="40" y="636"/>
                  </a:lnTo>
                  <a:lnTo>
                    <a:pt x="40" y="615"/>
                  </a:lnTo>
                  <a:lnTo>
                    <a:pt x="40" y="595"/>
                  </a:lnTo>
                  <a:lnTo>
                    <a:pt x="40" y="573"/>
                  </a:lnTo>
                  <a:lnTo>
                    <a:pt x="40" y="551"/>
                  </a:lnTo>
                  <a:lnTo>
                    <a:pt x="40" y="531"/>
                  </a:lnTo>
                  <a:lnTo>
                    <a:pt x="40" y="509"/>
                  </a:lnTo>
                  <a:lnTo>
                    <a:pt x="40" y="488"/>
                  </a:lnTo>
                  <a:lnTo>
                    <a:pt x="40" y="468"/>
                  </a:lnTo>
                  <a:lnTo>
                    <a:pt x="40" y="449"/>
                  </a:lnTo>
                  <a:lnTo>
                    <a:pt x="40" y="431"/>
                  </a:lnTo>
                  <a:lnTo>
                    <a:pt x="40" y="412"/>
                  </a:lnTo>
                  <a:lnTo>
                    <a:pt x="40" y="393"/>
                  </a:lnTo>
                  <a:lnTo>
                    <a:pt x="40" y="376"/>
                  </a:lnTo>
                  <a:lnTo>
                    <a:pt x="40" y="360"/>
                  </a:lnTo>
                  <a:lnTo>
                    <a:pt x="40" y="343"/>
                  </a:lnTo>
                  <a:lnTo>
                    <a:pt x="40" y="327"/>
                  </a:lnTo>
                  <a:lnTo>
                    <a:pt x="40" y="312"/>
                  </a:lnTo>
                  <a:lnTo>
                    <a:pt x="40" y="297"/>
                  </a:lnTo>
                  <a:lnTo>
                    <a:pt x="40" y="283"/>
                  </a:lnTo>
                  <a:lnTo>
                    <a:pt x="40" y="269"/>
                  </a:lnTo>
                  <a:lnTo>
                    <a:pt x="40" y="257"/>
                  </a:lnTo>
                  <a:lnTo>
                    <a:pt x="40" y="244"/>
                  </a:lnTo>
                  <a:lnTo>
                    <a:pt x="40" y="232"/>
                  </a:lnTo>
                  <a:lnTo>
                    <a:pt x="40" y="219"/>
                  </a:lnTo>
                  <a:lnTo>
                    <a:pt x="40" y="208"/>
                  </a:lnTo>
                  <a:lnTo>
                    <a:pt x="38" y="199"/>
                  </a:lnTo>
                  <a:lnTo>
                    <a:pt x="38" y="188"/>
                  </a:lnTo>
                  <a:lnTo>
                    <a:pt x="38" y="179"/>
                  </a:lnTo>
                  <a:lnTo>
                    <a:pt x="38" y="169"/>
                  </a:lnTo>
                  <a:lnTo>
                    <a:pt x="38" y="161"/>
                  </a:lnTo>
                  <a:lnTo>
                    <a:pt x="38" y="154"/>
                  </a:lnTo>
                  <a:lnTo>
                    <a:pt x="38" y="146"/>
                  </a:lnTo>
                  <a:lnTo>
                    <a:pt x="36" y="138"/>
                  </a:lnTo>
                  <a:lnTo>
                    <a:pt x="36" y="132"/>
                  </a:lnTo>
                  <a:lnTo>
                    <a:pt x="36" y="125"/>
                  </a:lnTo>
                  <a:lnTo>
                    <a:pt x="36" y="119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3" y="92"/>
                  </a:lnTo>
                  <a:lnTo>
                    <a:pt x="33" y="85"/>
                  </a:lnTo>
                  <a:lnTo>
                    <a:pt x="31" y="77"/>
                  </a:lnTo>
                  <a:lnTo>
                    <a:pt x="29" y="71"/>
                  </a:lnTo>
                  <a:lnTo>
                    <a:pt x="29" y="63"/>
                  </a:lnTo>
                  <a:lnTo>
                    <a:pt x="27" y="58"/>
                  </a:lnTo>
                  <a:lnTo>
                    <a:pt x="25" y="52"/>
                  </a:lnTo>
                  <a:lnTo>
                    <a:pt x="24" y="47"/>
                  </a:lnTo>
                  <a:lnTo>
                    <a:pt x="22" y="44"/>
                  </a:lnTo>
                  <a:lnTo>
                    <a:pt x="22" y="39"/>
                  </a:lnTo>
                  <a:lnTo>
                    <a:pt x="20" y="36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5" y="31"/>
                  </a:lnTo>
                  <a:lnTo>
                    <a:pt x="11" y="30"/>
                  </a:lnTo>
                  <a:lnTo>
                    <a:pt x="8" y="28"/>
                  </a:lnTo>
                  <a:lnTo>
                    <a:pt x="4" y="27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5"/>
                  </a:lnTo>
                  <a:lnTo>
                    <a:pt x="6" y="2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33" y="2"/>
                  </a:lnTo>
                  <a:lnTo>
                    <a:pt x="38" y="3"/>
                  </a:lnTo>
                  <a:lnTo>
                    <a:pt x="43" y="5"/>
                  </a:lnTo>
                  <a:lnTo>
                    <a:pt x="50" y="8"/>
                  </a:lnTo>
                  <a:lnTo>
                    <a:pt x="58" y="10"/>
                  </a:lnTo>
                  <a:lnTo>
                    <a:pt x="65" y="13"/>
                  </a:lnTo>
                  <a:lnTo>
                    <a:pt x="70" y="14"/>
                  </a:lnTo>
                  <a:lnTo>
                    <a:pt x="75" y="17"/>
                  </a:lnTo>
                  <a:lnTo>
                    <a:pt x="81" y="19"/>
                  </a:lnTo>
                  <a:lnTo>
                    <a:pt x="91" y="24"/>
                  </a:lnTo>
                  <a:lnTo>
                    <a:pt x="99" y="28"/>
                  </a:lnTo>
                  <a:lnTo>
                    <a:pt x="106" y="33"/>
                  </a:lnTo>
                  <a:lnTo>
                    <a:pt x="109" y="38"/>
                  </a:lnTo>
                  <a:lnTo>
                    <a:pt x="113" y="41"/>
                  </a:lnTo>
                  <a:lnTo>
                    <a:pt x="116" y="46"/>
                  </a:lnTo>
                  <a:lnTo>
                    <a:pt x="116" y="50"/>
                  </a:lnTo>
                  <a:lnTo>
                    <a:pt x="118" y="55"/>
                  </a:lnTo>
                  <a:lnTo>
                    <a:pt x="116" y="60"/>
                  </a:lnTo>
                  <a:lnTo>
                    <a:pt x="116" y="64"/>
                  </a:lnTo>
                  <a:lnTo>
                    <a:pt x="115" y="69"/>
                  </a:lnTo>
                  <a:lnTo>
                    <a:pt x="113" y="75"/>
                  </a:lnTo>
                  <a:lnTo>
                    <a:pt x="111" y="80"/>
                  </a:lnTo>
                  <a:lnTo>
                    <a:pt x="108" y="85"/>
                  </a:lnTo>
                  <a:lnTo>
                    <a:pt x="108" y="85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8"/>
            <p:cNvSpPr/>
            <p:nvPr/>
          </p:nvSpPr>
          <p:spPr bwMode="auto">
            <a:xfrm>
              <a:off x="3721101" y="1376363"/>
              <a:ext cx="390525" cy="101600"/>
            </a:xfrm>
            <a:custGeom>
              <a:avLst/>
              <a:gdLst>
                <a:gd name="T0" fmla="*/ 471 w 491"/>
                <a:gd name="T1" fmla="*/ 50 h 128"/>
                <a:gd name="T2" fmla="*/ 460 w 491"/>
                <a:gd name="T3" fmla="*/ 53 h 128"/>
                <a:gd name="T4" fmla="*/ 444 w 491"/>
                <a:gd name="T5" fmla="*/ 56 h 128"/>
                <a:gd name="T6" fmla="*/ 423 w 491"/>
                <a:gd name="T7" fmla="*/ 61 h 128"/>
                <a:gd name="T8" fmla="*/ 396 w 491"/>
                <a:gd name="T9" fmla="*/ 67 h 128"/>
                <a:gd name="T10" fmla="*/ 362 w 491"/>
                <a:gd name="T11" fmla="*/ 74 h 128"/>
                <a:gd name="T12" fmla="*/ 323 w 491"/>
                <a:gd name="T13" fmla="*/ 81 h 128"/>
                <a:gd name="T14" fmla="*/ 277 w 491"/>
                <a:gd name="T15" fmla="*/ 89 h 128"/>
                <a:gd name="T16" fmla="*/ 227 w 491"/>
                <a:gd name="T17" fmla="*/ 97 h 128"/>
                <a:gd name="T18" fmla="*/ 178 w 491"/>
                <a:gd name="T19" fmla="*/ 105 h 128"/>
                <a:gd name="T20" fmla="*/ 137 w 491"/>
                <a:gd name="T21" fmla="*/ 111 h 128"/>
                <a:gd name="T22" fmla="*/ 100 w 491"/>
                <a:gd name="T23" fmla="*/ 117 h 128"/>
                <a:gd name="T24" fmla="*/ 69 w 491"/>
                <a:gd name="T25" fmla="*/ 122 h 128"/>
                <a:gd name="T26" fmla="*/ 43 w 491"/>
                <a:gd name="T27" fmla="*/ 125 h 128"/>
                <a:gd name="T28" fmla="*/ 21 w 491"/>
                <a:gd name="T29" fmla="*/ 127 h 128"/>
                <a:gd name="T30" fmla="*/ 5 w 491"/>
                <a:gd name="T31" fmla="*/ 128 h 128"/>
                <a:gd name="T32" fmla="*/ 0 w 491"/>
                <a:gd name="T33" fmla="*/ 94 h 128"/>
                <a:gd name="T34" fmla="*/ 9 w 491"/>
                <a:gd name="T35" fmla="*/ 92 h 128"/>
                <a:gd name="T36" fmla="*/ 25 w 491"/>
                <a:gd name="T37" fmla="*/ 91 h 128"/>
                <a:gd name="T38" fmla="*/ 44 w 491"/>
                <a:gd name="T39" fmla="*/ 86 h 128"/>
                <a:gd name="T40" fmla="*/ 71 w 491"/>
                <a:gd name="T41" fmla="*/ 81 h 128"/>
                <a:gd name="T42" fmla="*/ 100 w 491"/>
                <a:gd name="T43" fmla="*/ 74 h 128"/>
                <a:gd name="T44" fmla="*/ 136 w 491"/>
                <a:gd name="T45" fmla="*/ 66 h 128"/>
                <a:gd name="T46" fmla="*/ 175 w 491"/>
                <a:gd name="T47" fmla="*/ 56 h 128"/>
                <a:gd name="T48" fmla="*/ 218 w 491"/>
                <a:gd name="T49" fmla="*/ 45 h 128"/>
                <a:gd name="T50" fmla="*/ 260 w 491"/>
                <a:gd name="T51" fmla="*/ 34 h 128"/>
                <a:gd name="T52" fmla="*/ 300 w 491"/>
                <a:gd name="T53" fmla="*/ 25 h 128"/>
                <a:gd name="T54" fmla="*/ 334 w 491"/>
                <a:gd name="T55" fmla="*/ 17 h 128"/>
                <a:gd name="T56" fmla="*/ 362 w 491"/>
                <a:gd name="T57" fmla="*/ 11 h 128"/>
                <a:gd name="T58" fmla="*/ 387 w 491"/>
                <a:gd name="T59" fmla="*/ 6 h 128"/>
                <a:gd name="T60" fmla="*/ 407 w 491"/>
                <a:gd name="T61" fmla="*/ 3 h 128"/>
                <a:gd name="T62" fmla="*/ 421 w 491"/>
                <a:gd name="T63" fmla="*/ 2 h 128"/>
                <a:gd name="T64" fmla="*/ 432 w 491"/>
                <a:gd name="T65" fmla="*/ 0 h 128"/>
                <a:gd name="T66" fmla="*/ 455 w 491"/>
                <a:gd name="T67" fmla="*/ 2 h 128"/>
                <a:gd name="T68" fmla="*/ 469 w 491"/>
                <a:gd name="T69" fmla="*/ 3 h 128"/>
                <a:gd name="T70" fmla="*/ 478 w 491"/>
                <a:gd name="T71" fmla="*/ 6 h 128"/>
                <a:gd name="T72" fmla="*/ 485 w 491"/>
                <a:gd name="T73" fmla="*/ 13 h 128"/>
                <a:gd name="T74" fmla="*/ 489 w 491"/>
                <a:gd name="T75" fmla="*/ 17 h 128"/>
                <a:gd name="T76" fmla="*/ 491 w 491"/>
                <a:gd name="T77" fmla="*/ 24 h 128"/>
                <a:gd name="T78" fmla="*/ 491 w 491"/>
                <a:gd name="T79" fmla="*/ 30 h 128"/>
                <a:gd name="T80" fmla="*/ 489 w 491"/>
                <a:gd name="T81" fmla="*/ 38 h 128"/>
                <a:gd name="T82" fmla="*/ 485 w 491"/>
                <a:gd name="T83" fmla="*/ 42 h 128"/>
                <a:gd name="T84" fmla="*/ 478 w 491"/>
                <a:gd name="T85" fmla="*/ 47 h 128"/>
                <a:gd name="T86" fmla="*/ 475 w 491"/>
                <a:gd name="T87" fmla="*/ 4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1" h="128">
                  <a:moveTo>
                    <a:pt x="475" y="49"/>
                  </a:moveTo>
                  <a:lnTo>
                    <a:pt x="471" y="50"/>
                  </a:lnTo>
                  <a:lnTo>
                    <a:pt x="466" y="52"/>
                  </a:lnTo>
                  <a:lnTo>
                    <a:pt x="460" y="53"/>
                  </a:lnTo>
                  <a:lnTo>
                    <a:pt x="453" y="55"/>
                  </a:lnTo>
                  <a:lnTo>
                    <a:pt x="444" y="56"/>
                  </a:lnTo>
                  <a:lnTo>
                    <a:pt x="435" y="59"/>
                  </a:lnTo>
                  <a:lnTo>
                    <a:pt x="423" y="61"/>
                  </a:lnTo>
                  <a:lnTo>
                    <a:pt x="410" y="64"/>
                  </a:lnTo>
                  <a:lnTo>
                    <a:pt x="396" y="67"/>
                  </a:lnTo>
                  <a:lnTo>
                    <a:pt x="380" y="70"/>
                  </a:lnTo>
                  <a:lnTo>
                    <a:pt x="362" y="74"/>
                  </a:lnTo>
                  <a:lnTo>
                    <a:pt x="343" y="78"/>
                  </a:lnTo>
                  <a:lnTo>
                    <a:pt x="323" y="81"/>
                  </a:lnTo>
                  <a:lnTo>
                    <a:pt x="300" y="85"/>
                  </a:lnTo>
                  <a:lnTo>
                    <a:pt x="277" y="89"/>
                  </a:lnTo>
                  <a:lnTo>
                    <a:pt x="252" y="94"/>
                  </a:lnTo>
                  <a:lnTo>
                    <a:pt x="227" y="97"/>
                  </a:lnTo>
                  <a:lnTo>
                    <a:pt x="202" y="102"/>
                  </a:lnTo>
                  <a:lnTo>
                    <a:pt x="178" y="105"/>
                  </a:lnTo>
                  <a:lnTo>
                    <a:pt x="157" y="108"/>
                  </a:lnTo>
                  <a:lnTo>
                    <a:pt x="137" y="111"/>
                  </a:lnTo>
                  <a:lnTo>
                    <a:pt x="118" y="114"/>
                  </a:lnTo>
                  <a:lnTo>
                    <a:pt x="100" y="117"/>
                  </a:lnTo>
                  <a:lnTo>
                    <a:pt x="84" y="119"/>
                  </a:lnTo>
                  <a:lnTo>
                    <a:pt x="69" y="122"/>
                  </a:lnTo>
                  <a:lnTo>
                    <a:pt x="55" y="124"/>
                  </a:lnTo>
                  <a:lnTo>
                    <a:pt x="43" y="125"/>
                  </a:lnTo>
                  <a:lnTo>
                    <a:pt x="32" y="127"/>
                  </a:lnTo>
                  <a:lnTo>
                    <a:pt x="21" y="127"/>
                  </a:lnTo>
                  <a:lnTo>
                    <a:pt x="12" y="128"/>
                  </a:lnTo>
                  <a:lnTo>
                    <a:pt x="5" y="128"/>
                  </a:lnTo>
                  <a:lnTo>
                    <a:pt x="0" y="128"/>
                  </a:lnTo>
                  <a:lnTo>
                    <a:pt x="0" y="94"/>
                  </a:lnTo>
                  <a:lnTo>
                    <a:pt x="3" y="92"/>
                  </a:lnTo>
                  <a:lnTo>
                    <a:pt x="9" y="92"/>
                  </a:lnTo>
                  <a:lnTo>
                    <a:pt x="16" y="91"/>
                  </a:lnTo>
                  <a:lnTo>
                    <a:pt x="25" y="91"/>
                  </a:lnTo>
                  <a:lnTo>
                    <a:pt x="34" y="88"/>
                  </a:lnTo>
                  <a:lnTo>
                    <a:pt x="44" y="86"/>
                  </a:lnTo>
                  <a:lnTo>
                    <a:pt x="57" y="83"/>
                  </a:lnTo>
                  <a:lnTo>
                    <a:pt x="71" y="81"/>
                  </a:lnTo>
                  <a:lnTo>
                    <a:pt x="86" y="78"/>
                  </a:lnTo>
                  <a:lnTo>
                    <a:pt x="100" y="74"/>
                  </a:lnTo>
                  <a:lnTo>
                    <a:pt x="118" y="70"/>
                  </a:lnTo>
                  <a:lnTo>
                    <a:pt x="136" y="66"/>
                  </a:lnTo>
                  <a:lnTo>
                    <a:pt x="153" y="61"/>
                  </a:lnTo>
                  <a:lnTo>
                    <a:pt x="175" y="56"/>
                  </a:lnTo>
                  <a:lnTo>
                    <a:pt x="194" y="50"/>
                  </a:lnTo>
                  <a:lnTo>
                    <a:pt x="218" y="45"/>
                  </a:lnTo>
                  <a:lnTo>
                    <a:pt x="239" y="39"/>
                  </a:lnTo>
                  <a:lnTo>
                    <a:pt x="260" y="34"/>
                  </a:lnTo>
                  <a:lnTo>
                    <a:pt x="280" y="30"/>
                  </a:lnTo>
                  <a:lnTo>
                    <a:pt x="300" y="25"/>
                  </a:lnTo>
                  <a:lnTo>
                    <a:pt x="318" y="20"/>
                  </a:lnTo>
                  <a:lnTo>
                    <a:pt x="334" y="17"/>
                  </a:lnTo>
                  <a:lnTo>
                    <a:pt x="348" y="14"/>
                  </a:lnTo>
                  <a:lnTo>
                    <a:pt x="362" y="11"/>
                  </a:lnTo>
                  <a:lnTo>
                    <a:pt x="375" y="8"/>
                  </a:lnTo>
                  <a:lnTo>
                    <a:pt x="387" y="6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4" y="2"/>
                  </a:lnTo>
                  <a:lnTo>
                    <a:pt x="421" y="2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44" y="0"/>
                  </a:lnTo>
                  <a:lnTo>
                    <a:pt x="455" y="2"/>
                  </a:lnTo>
                  <a:lnTo>
                    <a:pt x="464" y="3"/>
                  </a:lnTo>
                  <a:lnTo>
                    <a:pt x="469" y="3"/>
                  </a:lnTo>
                  <a:lnTo>
                    <a:pt x="475" y="5"/>
                  </a:lnTo>
                  <a:lnTo>
                    <a:pt x="478" y="6"/>
                  </a:lnTo>
                  <a:lnTo>
                    <a:pt x="482" y="9"/>
                  </a:lnTo>
                  <a:lnTo>
                    <a:pt x="485" y="13"/>
                  </a:lnTo>
                  <a:lnTo>
                    <a:pt x="487" y="14"/>
                  </a:lnTo>
                  <a:lnTo>
                    <a:pt x="489" y="17"/>
                  </a:lnTo>
                  <a:lnTo>
                    <a:pt x="491" y="20"/>
                  </a:lnTo>
                  <a:lnTo>
                    <a:pt x="491" y="24"/>
                  </a:lnTo>
                  <a:lnTo>
                    <a:pt x="491" y="27"/>
                  </a:lnTo>
                  <a:lnTo>
                    <a:pt x="491" y="30"/>
                  </a:lnTo>
                  <a:lnTo>
                    <a:pt x="491" y="34"/>
                  </a:lnTo>
                  <a:lnTo>
                    <a:pt x="489" y="38"/>
                  </a:lnTo>
                  <a:lnTo>
                    <a:pt x="487" y="39"/>
                  </a:lnTo>
                  <a:lnTo>
                    <a:pt x="485" y="42"/>
                  </a:lnTo>
                  <a:lnTo>
                    <a:pt x="482" y="45"/>
                  </a:lnTo>
                  <a:lnTo>
                    <a:pt x="478" y="47"/>
                  </a:lnTo>
                  <a:lnTo>
                    <a:pt x="475" y="49"/>
                  </a:lnTo>
                  <a:lnTo>
                    <a:pt x="475" y="49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9"/>
            <p:cNvSpPr/>
            <p:nvPr/>
          </p:nvSpPr>
          <p:spPr bwMode="auto">
            <a:xfrm>
              <a:off x="3517901" y="1555750"/>
              <a:ext cx="746125" cy="139700"/>
            </a:xfrm>
            <a:custGeom>
              <a:avLst/>
              <a:gdLst>
                <a:gd name="T0" fmla="*/ 469 w 941"/>
                <a:gd name="T1" fmla="*/ 55 h 177"/>
                <a:gd name="T2" fmla="*/ 526 w 941"/>
                <a:gd name="T3" fmla="*/ 44 h 177"/>
                <a:gd name="T4" fmla="*/ 578 w 941"/>
                <a:gd name="T5" fmla="*/ 35 h 177"/>
                <a:gd name="T6" fmla="*/ 625 w 941"/>
                <a:gd name="T7" fmla="*/ 27 h 177"/>
                <a:gd name="T8" fmla="*/ 667 w 941"/>
                <a:gd name="T9" fmla="*/ 21 h 177"/>
                <a:gd name="T10" fmla="*/ 705 w 941"/>
                <a:gd name="T11" fmla="*/ 14 h 177"/>
                <a:gd name="T12" fmla="*/ 737 w 941"/>
                <a:gd name="T13" fmla="*/ 10 h 177"/>
                <a:gd name="T14" fmla="*/ 766 w 941"/>
                <a:gd name="T15" fmla="*/ 5 h 177"/>
                <a:gd name="T16" fmla="*/ 789 w 941"/>
                <a:gd name="T17" fmla="*/ 2 h 177"/>
                <a:gd name="T18" fmla="*/ 807 w 941"/>
                <a:gd name="T19" fmla="*/ 0 h 177"/>
                <a:gd name="T20" fmla="*/ 819 w 941"/>
                <a:gd name="T21" fmla="*/ 0 h 177"/>
                <a:gd name="T22" fmla="*/ 858 w 941"/>
                <a:gd name="T23" fmla="*/ 4 h 177"/>
                <a:gd name="T24" fmla="*/ 891 w 941"/>
                <a:gd name="T25" fmla="*/ 16 h 177"/>
                <a:gd name="T26" fmla="*/ 916 w 941"/>
                <a:gd name="T27" fmla="*/ 35 h 177"/>
                <a:gd name="T28" fmla="*/ 932 w 941"/>
                <a:gd name="T29" fmla="*/ 50 h 177"/>
                <a:gd name="T30" fmla="*/ 941 w 941"/>
                <a:gd name="T31" fmla="*/ 60 h 177"/>
                <a:gd name="T32" fmla="*/ 941 w 941"/>
                <a:gd name="T33" fmla="*/ 69 h 177"/>
                <a:gd name="T34" fmla="*/ 933 w 941"/>
                <a:gd name="T35" fmla="*/ 79 h 177"/>
                <a:gd name="T36" fmla="*/ 923 w 941"/>
                <a:gd name="T37" fmla="*/ 83 h 177"/>
                <a:gd name="T38" fmla="*/ 916 w 941"/>
                <a:gd name="T39" fmla="*/ 83 h 177"/>
                <a:gd name="T40" fmla="*/ 905 w 941"/>
                <a:gd name="T41" fmla="*/ 83 h 177"/>
                <a:gd name="T42" fmla="*/ 889 w 941"/>
                <a:gd name="T43" fmla="*/ 82 h 177"/>
                <a:gd name="T44" fmla="*/ 869 w 941"/>
                <a:gd name="T45" fmla="*/ 79 h 177"/>
                <a:gd name="T46" fmla="*/ 842 w 941"/>
                <a:gd name="T47" fmla="*/ 77 h 177"/>
                <a:gd name="T48" fmla="*/ 803 w 941"/>
                <a:gd name="T49" fmla="*/ 74 h 177"/>
                <a:gd name="T50" fmla="*/ 732 w 941"/>
                <a:gd name="T51" fmla="*/ 74 h 177"/>
                <a:gd name="T52" fmla="*/ 651 w 941"/>
                <a:gd name="T53" fmla="*/ 79 h 177"/>
                <a:gd name="T54" fmla="*/ 592 w 941"/>
                <a:gd name="T55" fmla="*/ 83 h 177"/>
                <a:gd name="T56" fmla="*/ 541 w 941"/>
                <a:gd name="T57" fmla="*/ 90 h 177"/>
                <a:gd name="T58" fmla="*/ 475 w 941"/>
                <a:gd name="T59" fmla="*/ 99 h 177"/>
                <a:gd name="T60" fmla="*/ 428 w 941"/>
                <a:gd name="T61" fmla="*/ 108 h 177"/>
                <a:gd name="T62" fmla="*/ 398 w 941"/>
                <a:gd name="T63" fmla="*/ 113 h 177"/>
                <a:gd name="T64" fmla="*/ 364 w 941"/>
                <a:gd name="T65" fmla="*/ 121 h 177"/>
                <a:gd name="T66" fmla="*/ 325 w 941"/>
                <a:gd name="T67" fmla="*/ 127 h 177"/>
                <a:gd name="T68" fmla="*/ 280 w 941"/>
                <a:gd name="T69" fmla="*/ 137 h 177"/>
                <a:gd name="T70" fmla="*/ 230 w 941"/>
                <a:gd name="T71" fmla="*/ 146 h 177"/>
                <a:gd name="T72" fmla="*/ 182 w 941"/>
                <a:gd name="T73" fmla="*/ 157 h 177"/>
                <a:gd name="T74" fmla="*/ 141 w 941"/>
                <a:gd name="T75" fmla="*/ 165 h 177"/>
                <a:gd name="T76" fmla="*/ 112 w 941"/>
                <a:gd name="T77" fmla="*/ 171 h 177"/>
                <a:gd name="T78" fmla="*/ 91 w 941"/>
                <a:gd name="T79" fmla="*/ 176 h 177"/>
                <a:gd name="T80" fmla="*/ 80 w 941"/>
                <a:gd name="T81" fmla="*/ 177 h 177"/>
                <a:gd name="T82" fmla="*/ 71 w 941"/>
                <a:gd name="T83" fmla="*/ 176 h 177"/>
                <a:gd name="T84" fmla="*/ 55 w 941"/>
                <a:gd name="T85" fmla="*/ 171 h 177"/>
                <a:gd name="T86" fmla="*/ 34 w 941"/>
                <a:gd name="T87" fmla="*/ 158 h 177"/>
                <a:gd name="T88" fmla="*/ 14 w 941"/>
                <a:gd name="T89" fmla="*/ 146 h 177"/>
                <a:gd name="T90" fmla="*/ 2 w 941"/>
                <a:gd name="T91" fmla="*/ 137 h 177"/>
                <a:gd name="T92" fmla="*/ 0 w 941"/>
                <a:gd name="T93" fmla="*/ 132 h 177"/>
                <a:gd name="T94" fmla="*/ 12 w 941"/>
                <a:gd name="T95" fmla="*/ 129 h 177"/>
                <a:gd name="T96" fmla="*/ 39 w 941"/>
                <a:gd name="T97" fmla="*/ 126 h 177"/>
                <a:gd name="T98" fmla="*/ 57 w 941"/>
                <a:gd name="T99" fmla="*/ 122 h 177"/>
                <a:gd name="T100" fmla="*/ 73 w 941"/>
                <a:gd name="T101" fmla="*/ 121 h 177"/>
                <a:gd name="T102" fmla="*/ 93 w 941"/>
                <a:gd name="T103" fmla="*/ 118 h 177"/>
                <a:gd name="T104" fmla="*/ 118 w 941"/>
                <a:gd name="T105" fmla="*/ 115 h 177"/>
                <a:gd name="T106" fmla="*/ 148 w 941"/>
                <a:gd name="T107" fmla="*/ 110 h 177"/>
                <a:gd name="T108" fmla="*/ 182 w 941"/>
                <a:gd name="T109" fmla="*/ 105 h 177"/>
                <a:gd name="T110" fmla="*/ 221 w 941"/>
                <a:gd name="T111" fmla="*/ 99 h 177"/>
                <a:gd name="T112" fmla="*/ 266 w 941"/>
                <a:gd name="T113" fmla="*/ 91 h 177"/>
                <a:gd name="T114" fmla="*/ 316 w 941"/>
                <a:gd name="T115" fmla="*/ 82 h 177"/>
                <a:gd name="T116" fmla="*/ 369 w 941"/>
                <a:gd name="T117" fmla="*/ 72 h 177"/>
                <a:gd name="T118" fmla="*/ 428 w 941"/>
                <a:gd name="T119" fmla="*/ 6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1" h="177">
                  <a:moveTo>
                    <a:pt x="428" y="61"/>
                  </a:moveTo>
                  <a:lnTo>
                    <a:pt x="450" y="58"/>
                  </a:lnTo>
                  <a:lnTo>
                    <a:pt x="469" y="55"/>
                  </a:lnTo>
                  <a:lnTo>
                    <a:pt x="489" y="52"/>
                  </a:lnTo>
                  <a:lnTo>
                    <a:pt x="507" y="47"/>
                  </a:lnTo>
                  <a:lnTo>
                    <a:pt x="526" y="44"/>
                  </a:lnTo>
                  <a:lnTo>
                    <a:pt x="544" y="41"/>
                  </a:lnTo>
                  <a:lnTo>
                    <a:pt x="560" y="38"/>
                  </a:lnTo>
                  <a:lnTo>
                    <a:pt x="578" y="35"/>
                  </a:lnTo>
                  <a:lnTo>
                    <a:pt x="594" y="33"/>
                  </a:lnTo>
                  <a:lnTo>
                    <a:pt x="610" y="30"/>
                  </a:lnTo>
                  <a:lnTo>
                    <a:pt x="625" y="27"/>
                  </a:lnTo>
                  <a:lnTo>
                    <a:pt x="641" y="25"/>
                  </a:lnTo>
                  <a:lnTo>
                    <a:pt x="653" y="22"/>
                  </a:lnTo>
                  <a:lnTo>
                    <a:pt x="667" y="21"/>
                  </a:lnTo>
                  <a:lnTo>
                    <a:pt x="680" y="18"/>
                  </a:lnTo>
                  <a:lnTo>
                    <a:pt x="692" y="16"/>
                  </a:lnTo>
                  <a:lnTo>
                    <a:pt x="705" y="14"/>
                  </a:lnTo>
                  <a:lnTo>
                    <a:pt x="716" y="13"/>
                  </a:lnTo>
                  <a:lnTo>
                    <a:pt x="728" y="11"/>
                  </a:lnTo>
                  <a:lnTo>
                    <a:pt x="737" y="10"/>
                  </a:lnTo>
                  <a:lnTo>
                    <a:pt x="748" y="8"/>
                  </a:lnTo>
                  <a:lnTo>
                    <a:pt x="757" y="7"/>
                  </a:lnTo>
                  <a:lnTo>
                    <a:pt x="766" y="5"/>
                  </a:lnTo>
                  <a:lnTo>
                    <a:pt x="773" y="5"/>
                  </a:lnTo>
                  <a:lnTo>
                    <a:pt x="782" y="4"/>
                  </a:lnTo>
                  <a:lnTo>
                    <a:pt x="789" y="2"/>
                  </a:lnTo>
                  <a:lnTo>
                    <a:pt x="794" y="2"/>
                  </a:lnTo>
                  <a:lnTo>
                    <a:pt x="801" y="2"/>
                  </a:lnTo>
                  <a:lnTo>
                    <a:pt x="807" y="0"/>
                  </a:lnTo>
                  <a:lnTo>
                    <a:pt x="812" y="0"/>
                  </a:lnTo>
                  <a:lnTo>
                    <a:pt x="816" y="0"/>
                  </a:lnTo>
                  <a:lnTo>
                    <a:pt x="819" y="0"/>
                  </a:lnTo>
                  <a:lnTo>
                    <a:pt x="833" y="0"/>
                  </a:lnTo>
                  <a:lnTo>
                    <a:pt x="846" y="2"/>
                  </a:lnTo>
                  <a:lnTo>
                    <a:pt x="858" y="4"/>
                  </a:lnTo>
                  <a:lnTo>
                    <a:pt x="869" y="7"/>
                  </a:lnTo>
                  <a:lnTo>
                    <a:pt x="880" y="11"/>
                  </a:lnTo>
                  <a:lnTo>
                    <a:pt x="891" y="16"/>
                  </a:lnTo>
                  <a:lnTo>
                    <a:pt x="899" y="21"/>
                  </a:lnTo>
                  <a:lnTo>
                    <a:pt x="908" y="27"/>
                  </a:lnTo>
                  <a:lnTo>
                    <a:pt x="916" y="35"/>
                  </a:lnTo>
                  <a:lnTo>
                    <a:pt x="921" y="41"/>
                  </a:lnTo>
                  <a:lnTo>
                    <a:pt x="928" y="47"/>
                  </a:lnTo>
                  <a:lnTo>
                    <a:pt x="932" y="50"/>
                  </a:lnTo>
                  <a:lnTo>
                    <a:pt x="935" y="55"/>
                  </a:lnTo>
                  <a:lnTo>
                    <a:pt x="939" y="58"/>
                  </a:lnTo>
                  <a:lnTo>
                    <a:pt x="941" y="60"/>
                  </a:lnTo>
                  <a:lnTo>
                    <a:pt x="941" y="61"/>
                  </a:lnTo>
                  <a:lnTo>
                    <a:pt x="941" y="66"/>
                  </a:lnTo>
                  <a:lnTo>
                    <a:pt x="941" y="69"/>
                  </a:lnTo>
                  <a:lnTo>
                    <a:pt x="939" y="72"/>
                  </a:lnTo>
                  <a:lnTo>
                    <a:pt x="937" y="76"/>
                  </a:lnTo>
                  <a:lnTo>
                    <a:pt x="933" y="79"/>
                  </a:lnTo>
                  <a:lnTo>
                    <a:pt x="928" y="82"/>
                  </a:lnTo>
                  <a:lnTo>
                    <a:pt x="924" y="83"/>
                  </a:lnTo>
                  <a:lnTo>
                    <a:pt x="923" y="83"/>
                  </a:lnTo>
                  <a:lnTo>
                    <a:pt x="921" y="85"/>
                  </a:lnTo>
                  <a:lnTo>
                    <a:pt x="919" y="83"/>
                  </a:lnTo>
                  <a:lnTo>
                    <a:pt x="916" y="83"/>
                  </a:lnTo>
                  <a:lnTo>
                    <a:pt x="912" y="83"/>
                  </a:lnTo>
                  <a:lnTo>
                    <a:pt x="908" y="83"/>
                  </a:lnTo>
                  <a:lnTo>
                    <a:pt x="905" y="83"/>
                  </a:lnTo>
                  <a:lnTo>
                    <a:pt x="899" y="82"/>
                  </a:lnTo>
                  <a:lnTo>
                    <a:pt x="894" y="82"/>
                  </a:lnTo>
                  <a:lnTo>
                    <a:pt x="889" y="82"/>
                  </a:lnTo>
                  <a:lnTo>
                    <a:pt x="883" y="80"/>
                  </a:lnTo>
                  <a:lnTo>
                    <a:pt x="876" y="80"/>
                  </a:lnTo>
                  <a:lnTo>
                    <a:pt x="869" y="79"/>
                  </a:lnTo>
                  <a:lnTo>
                    <a:pt x="860" y="79"/>
                  </a:lnTo>
                  <a:lnTo>
                    <a:pt x="851" y="77"/>
                  </a:lnTo>
                  <a:lnTo>
                    <a:pt x="842" y="77"/>
                  </a:lnTo>
                  <a:lnTo>
                    <a:pt x="833" y="76"/>
                  </a:lnTo>
                  <a:lnTo>
                    <a:pt x="823" y="76"/>
                  </a:lnTo>
                  <a:lnTo>
                    <a:pt x="803" y="74"/>
                  </a:lnTo>
                  <a:lnTo>
                    <a:pt x="780" y="74"/>
                  </a:lnTo>
                  <a:lnTo>
                    <a:pt x="757" y="74"/>
                  </a:lnTo>
                  <a:lnTo>
                    <a:pt x="732" y="74"/>
                  </a:lnTo>
                  <a:lnTo>
                    <a:pt x="707" y="76"/>
                  </a:lnTo>
                  <a:lnTo>
                    <a:pt x="680" y="77"/>
                  </a:lnTo>
                  <a:lnTo>
                    <a:pt x="651" y="79"/>
                  </a:lnTo>
                  <a:lnTo>
                    <a:pt x="621" y="80"/>
                  </a:lnTo>
                  <a:lnTo>
                    <a:pt x="607" y="82"/>
                  </a:lnTo>
                  <a:lnTo>
                    <a:pt x="592" y="83"/>
                  </a:lnTo>
                  <a:lnTo>
                    <a:pt x="578" y="85"/>
                  </a:lnTo>
                  <a:lnTo>
                    <a:pt x="566" y="86"/>
                  </a:lnTo>
                  <a:lnTo>
                    <a:pt x="541" y="90"/>
                  </a:lnTo>
                  <a:lnTo>
                    <a:pt x="517" y="93"/>
                  </a:lnTo>
                  <a:lnTo>
                    <a:pt x="494" y="96"/>
                  </a:lnTo>
                  <a:lnTo>
                    <a:pt x="475" y="99"/>
                  </a:lnTo>
                  <a:lnTo>
                    <a:pt x="455" y="102"/>
                  </a:lnTo>
                  <a:lnTo>
                    <a:pt x="437" y="107"/>
                  </a:lnTo>
                  <a:lnTo>
                    <a:pt x="428" y="108"/>
                  </a:lnTo>
                  <a:lnTo>
                    <a:pt x="419" y="110"/>
                  </a:lnTo>
                  <a:lnTo>
                    <a:pt x="409" y="112"/>
                  </a:lnTo>
                  <a:lnTo>
                    <a:pt x="398" y="113"/>
                  </a:lnTo>
                  <a:lnTo>
                    <a:pt x="387" y="116"/>
                  </a:lnTo>
                  <a:lnTo>
                    <a:pt x="376" y="118"/>
                  </a:lnTo>
                  <a:lnTo>
                    <a:pt x="364" y="121"/>
                  </a:lnTo>
                  <a:lnTo>
                    <a:pt x="351" y="122"/>
                  </a:lnTo>
                  <a:lnTo>
                    <a:pt x="337" y="126"/>
                  </a:lnTo>
                  <a:lnTo>
                    <a:pt x="325" y="127"/>
                  </a:lnTo>
                  <a:lnTo>
                    <a:pt x="310" y="130"/>
                  </a:lnTo>
                  <a:lnTo>
                    <a:pt x="296" y="133"/>
                  </a:lnTo>
                  <a:lnTo>
                    <a:pt x="280" y="137"/>
                  </a:lnTo>
                  <a:lnTo>
                    <a:pt x="264" y="140"/>
                  </a:lnTo>
                  <a:lnTo>
                    <a:pt x="248" y="143"/>
                  </a:lnTo>
                  <a:lnTo>
                    <a:pt x="230" y="146"/>
                  </a:lnTo>
                  <a:lnTo>
                    <a:pt x="214" y="149"/>
                  </a:lnTo>
                  <a:lnTo>
                    <a:pt x="196" y="154"/>
                  </a:lnTo>
                  <a:lnTo>
                    <a:pt x="182" y="157"/>
                  </a:lnTo>
                  <a:lnTo>
                    <a:pt x="168" y="160"/>
                  </a:lnTo>
                  <a:lnTo>
                    <a:pt x="153" y="163"/>
                  </a:lnTo>
                  <a:lnTo>
                    <a:pt x="141" y="165"/>
                  </a:lnTo>
                  <a:lnTo>
                    <a:pt x="130" y="168"/>
                  </a:lnTo>
                  <a:lnTo>
                    <a:pt x="121" y="169"/>
                  </a:lnTo>
                  <a:lnTo>
                    <a:pt x="112" y="171"/>
                  </a:lnTo>
                  <a:lnTo>
                    <a:pt x="103" y="173"/>
                  </a:lnTo>
                  <a:lnTo>
                    <a:pt x="96" y="174"/>
                  </a:lnTo>
                  <a:lnTo>
                    <a:pt x="91" y="176"/>
                  </a:lnTo>
                  <a:lnTo>
                    <a:pt x="87" y="176"/>
                  </a:lnTo>
                  <a:lnTo>
                    <a:pt x="84" y="176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7" y="177"/>
                  </a:lnTo>
                  <a:lnTo>
                    <a:pt x="71" y="176"/>
                  </a:lnTo>
                  <a:lnTo>
                    <a:pt x="66" y="174"/>
                  </a:lnTo>
                  <a:lnTo>
                    <a:pt x="61" y="173"/>
                  </a:lnTo>
                  <a:lnTo>
                    <a:pt x="55" y="171"/>
                  </a:lnTo>
                  <a:lnTo>
                    <a:pt x="48" y="168"/>
                  </a:lnTo>
                  <a:lnTo>
                    <a:pt x="41" y="163"/>
                  </a:lnTo>
                  <a:lnTo>
                    <a:pt x="34" y="158"/>
                  </a:lnTo>
                  <a:lnTo>
                    <a:pt x="27" y="154"/>
                  </a:lnTo>
                  <a:lnTo>
                    <a:pt x="19" y="151"/>
                  </a:lnTo>
                  <a:lnTo>
                    <a:pt x="14" y="146"/>
                  </a:lnTo>
                  <a:lnTo>
                    <a:pt x="9" y="143"/>
                  </a:lnTo>
                  <a:lnTo>
                    <a:pt x="5" y="140"/>
                  </a:lnTo>
                  <a:lnTo>
                    <a:pt x="2" y="137"/>
                  </a:lnTo>
                  <a:lnTo>
                    <a:pt x="0" y="135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130"/>
                  </a:lnTo>
                  <a:lnTo>
                    <a:pt x="7" y="129"/>
                  </a:lnTo>
                  <a:lnTo>
                    <a:pt x="12" y="129"/>
                  </a:lnTo>
                  <a:lnTo>
                    <a:pt x="19" y="127"/>
                  </a:lnTo>
                  <a:lnTo>
                    <a:pt x="28" y="127"/>
                  </a:lnTo>
                  <a:lnTo>
                    <a:pt x="39" y="126"/>
                  </a:lnTo>
                  <a:lnTo>
                    <a:pt x="50" y="124"/>
                  </a:lnTo>
                  <a:lnTo>
                    <a:pt x="53" y="124"/>
                  </a:lnTo>
                  <a:lnTo>
                    <a:pt x="57" y="122"/>
                  </a:lnTo>
                  <a:lnTo>
                    <a:pt x="62" y="122"/>
                  </a:lnTo>
                  <a:lnTo>
                    <a:pt x="68" y="121"/>
                  </a:lnTo>
                  <a:lnTo>
                    <a:pt x="73" y="121"/>
                  </a:lnTo>
                  <a:lnTo>
                    <a:pt x="78" y="119"/>
                  </a:lnTo>
                  <a:lnTo>
                    <a:pt x="86" y="119"/>
                  </a:lnTo>
                  <a:lnTo>
                    <a:pt x="93" y="118"/>
                  </a:lnTo>
                  <a:lnTo>
                    <a:pt x="100" y="116"/>
                  </a:lnTo>
                  <a:lnTo>
                    <a:pt x="109" y="116"/>
                  </a:lnTo>
                  <a:lnTo>
                    <a:pt x="118" y="115"/>
                  </a:lnTo>
                  <a:lnTo>
                    <a:pt x="127" y="113"/>
                  </a:lnTo>
                  <a:lnTo>
                    <a:pt x="137" y="112"/>
                  </a:lnTo>
                  <a:lnTo>
                    <a:pt x="148" y="110"/>
                  </a:lnTo>
                  <a:lnTo>
                    <a:pt x="159" y="108"/>
                  </a:lnTo>
                  <a:lnTo>
                    <a:pt x="169" y="107"/>
                  </a:lnTo>
                  <a:lnTo>
                    <a:pt x="182" y="105"/>
                  </a:lnTo>
                  <a:lnTo>
                    <a:pt x="194" y="102"/>
                  </a:lnTo>
                  <a:lnTo>
                    <a:pt x="209" y="101"/>
                  </a:lnTo>
                  <a:lnTo>
                    <a:pt x="221" y="99"/>
                  </a:lnTo>
                  <a:lnTo>
                    <a:pt x="235" y="96"/>
                  </a:lnTo>
                  <a:lnTo>
                    <a:pt x="250" y="93"/>
                  </a:lnTo>
                  <a:lnTo>
                    <a:pt x="266" y="91"/>
                  </a:lnTo>
                  <a:lnTo>
                    <a:pt x="282" y="88"/>
                  </a:lnTo>
                  <a:lnTo>
                    <a:pt x="298" y="85"/>
                  </a:lnTo>
                  <a:lnTo>
                    <a:pt x="316" y="82"/>
                  </a:lnTo>
                  <a:lnTo>
                    <a:pt x="332" y="79"/>
                  </a:lnTo>
                  <a:lnTo>
                    <a:pt x="351" y="76"/>
                  </a:lnTo>
                  <a:lnTo>
                    <a:pt x="369" y="72"/>
                  </a:lnTo>
                  <a:lnTo>
                    <a:pt x="389" y="69"/>
                  </a:lnTo>
                  <a:lnTo>
                    <a:pt x="409" y="66"/>
                  </a:lnTo>
                  <a:lnTo>
                    <a:pt x="428" y="61"/>
                  </a:lnTo>
                  <a:lnTo>
                    <a:pt x="428" y="6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1" name="Freeform 56"/>
          <p:cNvSpPr/>
          <p:nvPr/>
        </p:nvSpPr>
        <p:spPr bwMode="auto">
          <a:xfrm>
            <a:off x="1500921" y="2179734"/>
            <a:ext cx="364170" cy="552999"/>
          </a:xfrm>
          <a:custGeom>
            <a:avLst/>
            <a:gdLst>
              <a:gd name="T0" fmla="*/ 2 w 216"/>
              <a:gd name="T1" fmla="*/ 327 h 329"/>
              <a:gd name="T2" fmla="*/ 0 w 216"/>
              <a:gd name="T3" fmla="*/ 324 h 329"/>
              <a:gd name="T4" fmla="*/ 2 w 216"/>
              <a:gd name="T5" fmla="*/ 316 h 329"/>
              <a:gd name="T6" fmla="*/ 9 w 216"/>
              <a:gd name="T7" fmla="*/ 300 h 329"/>
              <a:gd name="T8" fmla="*/ 24 w 216"/>
              <a:gd name="T9" fmla="*/ 279 h 329"/>
              <a:gd name="T10" fmla="*/ 41 w 216"/>
              <a:gd name="T11" fmla="*/ 253 h 329"/>
              <a:gd name="T12" fmla="*/ 59 w 216"/>
              <a:gd name="T13" fmla="*/ 222 h 329"/>
              <a:gd name="T14" fmla="*/ 79 w 216"/>
              <a:gd name="T15" fmla="*/ 186 h 329"/>
              <a:gd name="T16" fmla="*/ 100 w 216"/>
              <a:gd name="T17" fmla="*/ 147 h 329"/>
              <a:gd name="T18" fmla="*/ 116 w 216"/>
              <a:gd name="T19" fmla="*/ 116 h 329"/>
              <a:gd name="T20" fmla="*/ 124 w 216"/>
              <a:gd name="T21" fmla="*/ 95 h 329"/>
              <a:gd name="T22" fmla="*/ 129 w 216"/>
              <a:gd name="T23" fmla="*/ 78 h 329"/>
              <a:gd name="T24" fmla="*/ 132 w 216"/>
              <a:gd name="T25" fmla="*/ 64 h 329"/>
              <a:gd name="T26" fmla="*/ 134 w 216"/>
              <a:gd name="T27" fmla="*/ 50 h 329"/>
              <a:gd name="T28" fmla="*/ 134 w 216"/>
              <a:gd name="T29" fmla="*/ 41 h 329"/>
              <a:gd name="T30" fmla="*/ 132 w 216"/>
              <a:gd name="T31" fmla="*/ 31 h 329"/>
              <a:gd name="T32" fmla="*/ 131 w 216"/>
              <a:gd name="T33" fmla="*/ 27 h 329"/>
              <a:gd name="T34" fmla="*/ 124 w 216"/>
              <a:gd name="T35" fmla="*/ 20 h 329"/>
              <a:gd name="T36" fmla="*/ 118 w 216"/>
              <a:gd name="T37" fmla="*/ 14 h 329"/>
              <a:gd name="T38" fmla="*/ 116 w 216"/>
              <a:gd name="T39" fmla="*/ 9 h 329"/>
              <a:gd name="T40" fmla="*/ 120 w 216"/>
              <a:gd name="T41" fmla="*/ 5 h 329"/>
              <a:gd name="T42" fmla="*/ 129 w 216"/>
              <a:gd name="T43" fmla="*/ 2 h 329"/>
              <a:gd name="T44" fmla="*/ 138 w 216"/>
              <a:gd name="T45" fmla="*/ 0 h 329"/>
              <a:gd name="T46" fmla="*/ 149 w 216"/>
              <a:gd name="T47" fmla="*/ 2 h 329"/>
              <a:gd name="T48" fmla="*/ 166 w 216"/>
              <a:gd name="T49" fmla="*/ 6 h 329"/>
              <a:gd name="T50" fmla="*/ 177 w 216"/>
              <a:gd name="T51" fmla="*/ 11 h 329"/>
              <a:gd name="T52" fmla="*/ 197 w 216"/>
              <a:gd name="T53" fmla="*/ 22 h 329"/>
              <a:gd name="T54" fmla="*/ 209 w 216"/>
              <a:gd name="T55" fmla="*/ 36 h 329"/>
              <a:gd name="T56" fmla="*/ 216 w 216"/>
              <a:gd name="T57" fmla="*/ 48 h 329"/>
              <a:gd name="T58" fmla="*/ 215 w 216"/>
              <a:gd name="T59" fmla="*/ 59 h 329"/>
              <a:gd name="T60" fmla="*/ 211 w 216"/>
              <a:gd name="T61" fmla="*/ 67 h 329"/>
              <a:gd name="T62" fmla="*/ 206 w 216"/>
              <a:gd name="T63" fmla="*/ 77 h 329"/>
              <a:gd name="T64" fmla="*/ 200 w 216"/>
              <a:gd name="T65" fmla="*/ 88 h 329"/>
              <a:gd name="T66" fmla="*/ 190 w 216"/>
              <a:gd name="T67" fmla="*/ 103 h 329"/>
              <a:gd name="T68" fmla="*/ 179 w 216"/>
              <a:gd name="T69" fmla="*/ 122 h 329"/>
              <a:gd name="T70" fmla="*/ 166 w 216"/>
              <a:gd name="T71" fmla="*/ 144 h 329"/>
              <a:gd name="T72" fmla="*/ 152 w 216"/>
              <a:gd name="T73" fmla="*/ 169 h 329"/>
              <a:gd name="T74" fmla="*/ 136 w 216"/>
              <a:gd name="T75" fmla="*/ 197 h 329"/>
              <a:gd name="T76" fmla="*/ 115 w 216"/>
              <a:gd name="T77" fmla="*/ 224 h 329"/>
              <a:gd name="T78" fmla="*/ 93 w 216"/>
              <a:gd name="T79" fmla="*/ 249 h 329"/>
              <a:gd name="T80" fmla="*/ 61 w 216"/>
              <a:gd name="T81" fmla="*/ 285 h 329"/>
              <a:gd name="T82" fmla="*/ 38 w 216"/>
              <a:gd name="T83" fmla="*/ 305 h 329"/>
              <a:gd name="T84" fmla="*/ 29 w 216"/>
              <a:gd name="T85" fmla="*/ 313 h 329"/>
              <a:gd name="T86" fmla="*/ 20 w 216"/>
              <a:gd name="T87" fmla="*/ 319 h 329"/>
              <a:gd name="T88" fmla="*/ 13 w 216"/>
              <a:gd name="T89" fmla="*/ 324 h 329"/>
              <a:gd name="T90" fmla="*/ 7 w 216"/>
              <a:gd name="T91" fmla="*/ 327 h 329"/>
              <a:gd name="T92" fmla="*/ 4 w 216"/>
              <a:gd name="T93" fmla="*/ 329 h 329"/>
              <a:gd name="T94" fmla="*/ 2 w 216"/>
              <a:gd name="T95" fmla="*/ 32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16" h="329">
                <a:moveTo>
                  <a:pt x="2" y="329"/>
                </a:moveTo>
                <a:lnTo>
                  <a:pt x="2" y="327"/>
                </a:lnTo>
                <a:lnTo>
                  <a:pt x="0" y="325"/>
                </a:lnTo>
                <a:lnTo>
                  <a:pt x="0" y="324"/>
                </a:lnTo>
                <a:lnTo>
                  <a:pt x="2" y="322"/>
                </a:lnTo>
                <a:lnTo>
                  <a:pt x="2" y="316"/>
                </a:lnTo>
                <a:lnTo>
                  <a:pt x="6" y="310"/>
                </a:lnTo>
                <a:lnTo>
                  <a:pt x="9" y="300"/>
                </a:lnTo>
                <a:lnTo>
                  <a:pt x="16" y="291"/>
                </a:lnTo>
                <a:lnTo>
                  <a:pt x="24" y="279"/>
                </a:lnTo>
                <a:lnTo>
                  <a:pt x="31" y="266"/>
                </a:lnTo>
                <a:lnTo>
                  <a:pt x="41" y="253"/>
                </a:lnTo>
                <a:lnTo>
                  <a:pt x="50" y="238"/>
                </a:lnTo>
                <a:lnTo>
                  <a:pt x="59" y="222"/>
                </a:lnTo>
                <a:lnTo>
                  <a:pt x="70" y="205"/>
                </a:lnTo>
                <a:lnTo>
                  <a:pt x="79" y="186"/>
                </a:lnTo>
                <a:lnTo>
                  <a:pt x="90" y="167"/>
                </a:lnTo>
                <a:lnTo>
                  <a:pt x="100" y="147"/>
                </a:lnTo>
                <a:lnTo>
                  <a:pt x="111" y="125"/>
                </a:lnTo>
                <a:lnTo>
                  <a:pt x="116" y="116"/>
                </a:lnTo>
                <a:lnTo>
                  <a:pt x="120" y="105"/>
                </a:lnTo>
                <a:lnTo>
                  <a:pt x="124" y="95"/>
                </a:lnTo>
                <a:lnTo>
                  <a:pt x="125" y="88"/>
                </a:lnTo>
                <a:lnTo>
                  <a:pt x="129" y="78"/>
                </a:lnTo>
                <a:lnTo>
                  <a:pt x="131" y="70"/>
                </a:lnTo>
                <a:lnTo>
                  <a:pt x="132" y="64"/>
                </a:lnTo>
                <a:lnTo>
                  <a:pt x="134" y="56"/>
                </a:lnTo>
                <a:lnTo>
                  <a:pt x="134" y="50"/>
                </a:lnTo>
                <a:lnTo>
                  <a:pt x="134" y="45"/>
                </a:lnTo>
                <a:lnTo>
                  <a:pt x="134" y="41"/>
                </a:lnTo>
                <a:lnTo>
                  <a:pt x="134" y="36"/>
                </a:lnTo>
                <a:lnTo>
                  <a:pt x="132" y="31"/>
                </a:lnTo>
                <a:lnTo>
                  <a:pt x="132" y="28"/>
                </a:lnTo>
                <a:lnTo>
                  <a:pt x="131" y="27"/>
                </a:lnTo>
                <a:lnTo>
                  <a:pt x="129" y="25"/>
                </a:lnTo>
                <a:lnTo>
                  <a:pt x="124" y="20"/>
                </a:lnTo>
                <a:lnTo>
                  <a:pt x="120" y="17"/>
                </a:lnTo>
                <a:lnTo>
                  <a:pt x="118" y="14"/>
                </a:lnTo>
                <a:lnTo>
                  <a:pt x="116" y="11"/>
                </a:lnTo>
                <a:lnTo>
                  <a:pt x="116" y="9"/>
                </a:lnTo>
                <a:lnTo>
                  <a:pt x="118" y="6"/>
                </a:lnTo>
                <a:lnTo>
                  <a:pt x="120" y="5"/>
                </a:lnTo>
                <a:lnTo>
                  <a:pt x="124" y="2"/>
                </a:lnTo>
                <a:lnTo>
                  <a:pt x="129" y="2"/>
                </a:lnTo>
                <a:lnTo>
                  <a:pt x="132" y="0"/>
                </a:lnTo>
                <a:lnTo>
                  <a:pt x="138" y="0"/>
                </a:lnTo>
                <a:lnTo>
                  <a:pt x="143" y="2"/>
                </a:lnTo>
                <a:lnTo>
                  <a:pt x="149" y="2"/>
                </a:lnTo>
                <a:lnTo>
                  <a:pt x="154" y="3"/>
                </a:lnTo>
                <a:lnTo>
                  <a:pt x="166" y="6"/>
                </a:lnTo>
                <a:lnTo>
                  <a:pt x="172" y="8"/>
                </a:lnTo>
                <a:lnTo>
                  <a:pt x="177" y="11"/>
                </a:lnTo>
                <a:lnTo>
                  <a:pt x="188" y="16"/>
                </a:lnTo>
                <a:lnTo>
                  <a:pt x="197" y="22"/>
                </a:lnTo>
                <a:lnTo>
                  <a:pt x="204" y="28"/>
                </a:lnTo>
                <a:lnTo>
                  <a:pt x="209" y="36"/>
                </a:lnTo>
                <a:lnTo>
                  <a:pt x="213" y="42"/>
                </a:lnTo>
                <a:lnTo>
                  <a:pt x="216" y="48"/>
                </a:lnTo>
                <a:lnTo>
                  <a:pt x="216" y="55"/>
                </a:lnTo>
                <a:lnTo>
                  <a:pt x="215" y="59"/>
                </a:lnTo>
                <a:lnTo>
                  <a:pt x="213" y="63"/>
                </a:lnTo>
                <a:lnTo>
                  <a:pt x="211" y="67"/>
                </a:lnTo>
                <a:lnTo>
                  <a:pt x="209" y="72"/>
                </a:lnTo>
                <a:lnTo>
                  <a:pt x="206" y="77"/>
                </a:lnTo>
                <a:lnTo>
                  <a:pt x="204" y="83"/>
                </a:lnTo>
                <a:lnTo>
                  <a:pt x="200" y="88"/>
                </a:lnTo>
                <a:lnTo>
                  <a:pt x="195" y="95"/>
                </a:lnTo>
                <a:lnTo>
                  <a:pt x="190" y="103"/>
                </a:lnTo>
                <a:lnTo>
                  <a:pt x="184" y="113"/>
                </a:lnTo>
                <a:lnTo>
                  <a:pt x="179" y="122"/>
                </a:lnTo>
                <a:lnTo>
                  <a:pt x="173" y="133"/>
                </a:lnTo>
                <a:lnTo>
                  <a:pt x="166" y="144"/>
                </a:lnTo>
                <a:lnTo>
                  <a:pt x="159" y="155"/>
                </a:lnTo>
                <a:lnTo>
                  <a:pt x="152" y="169"/>
                </a:lnTo>
                <a:lnTo>
                  <a:pt x="145" y="183"/>
                </a:lnTo>
                <a:lnTo>
                  <a:pt x="136" y="197"/>
                </a:lnTo>
                <a:lnTo>
                  <a:pt x="125" y="211"/>
                </a:lnTo>
                <a:lnTo>
                  <a:pt x="115" y="224"/>
                </a:lnTo>
                <a:lnTo>
                  <a:pt x="104" y="236"/>
                </a:lnTo>
                <a:lnTo>
                  <a:pt x="93" y="249"/>
                </a:lnTo>
                <a:lnTo>
                  <a:pt x="82" y="261"/>
                </a:lnTo>
                <a:lnTo>
                  <a:pt x="61" y="285"/>
                </a:lnTo>
                <a:lnTo>
                  <a:pt x="49" y="296"/>
                </a:lnTo>
                <a:lnTo>
                  <a:pt x="38" y="305"/>
                </a:lnTo>
                <a:lnTo>
                  <a:pt x="32" y="310"/>
                </a:lnTo>
                <a:lnTo>
                  <a:pt x="29" y="313"/>
                </a:lnTo>
                <a:lnTo>
                  <a:pt x="24" y="316"/>
                </a:lnTo>
                <a:lnTo>
                  <a:pt x="20" y="319"/>
                </a:lnTo>
                <a:lnTo>
                  <a:pt x="16" y="322"/>
                </a:lnTo>
                <a:lnTo>
                  <a:pt x="13" y="324"/>
                </a:lnTo>
                <a:lnTo>
                  <a:pt x="11" y="327"/>
                </a:lnTo>
                <a:lnTo>
                  <a:pt x="7" y="327"/>
                </a:lnTo>
                <a:lnTo>
                  <a:pt x="6" y="329"/>
                </a:lnTo>
                <a:lnTo>
                  <a:pt x="4" y="329"/>
                </a:lnTo>
                <a:lnTo>
                  <a:pt x="2" y="329"/>
                </a:lnTo>
                <a:lnTo>
                  <a:pt x="2" y="329"/>
                </a:lnTo>
                <a:lnTo>
                  <a:pt x="2" y="329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57"/>
          <p:cNvSpPr/>
          <p:nvPr/>
        </p:nvSpPr>
        <p:spPr bwMode="auto">
          <a:xfrm>
            <a:off x="2003340" y="1862771"/>
            <a:ext cx="198946" cy="1827593"/>
          </a:xfrm>
          <a:custGeom>
            <a:avLst/>
            <a:gdLst>
              <a:gd name="T0" fmla="*/ 106 w 118"/>
              <a:gd name="T1" fmla="*/ 91 h 1085"/>
              <a:gd name="T2" fmla="*/ 104 w 118"/>
              <a:gd name="T3" fmla="*/ 108 h 1085"/>
              <a:gd name="T4" fmla="*/ 104 w 118"/>
              <a:gd name="T5" fmla="*/ 133 h 1085"/>
              <a:gd name="T6" fmla="*/ 102 w 118"/>
              <a:gd name="T7" fmla="*/ 169 h 1085"/>
              <a:gd name="T8" fmla="*/ 100 w 118"/>
              <a:gd name="T9" fmla="*/ 213 h 1085"/>
              <a:gd name="T10" fmla="*/ 100 w 118"/>
              <a:gd name="T11" fmla="*/ 266 h 1085"/>
              <a:gd name="T12" fmla="*/ 99 w 118"/>
              <a:gd name="T13" fmla="*/ 329 h 1085"/>
              <a:gd name="T14" fmla="*/ 99 w 118"/>
              <a:gd name="T15" fmla="*/ 401 h 1085"/>
              <a:gd name="T16" fmla="*/ 99 w 118"/>
              <a:gd name="T17" fmla="*/ 529 h 1085"/>
              <a:gd name="T18" fmla="*/ 99 w 118"/>
              <a:gd name="T19" fmla="*/ 656 h 1085"/>
              <a:gd name="T20" fmla="*/ 97 w 118"/>
              <a:gd name="T21" fmla="*/ 758 h 1085"/>
              <a:gd name="T22" fmla="*/ 95 w 118"/>
              <a:gd name="T23" fmla="*/ 836 h 1085"/>
              <a:gd name="T24" fmla="*/ 91 w 118"/>
              <a:gd name="T25" fmla="*/ 895 h 1085"/>
              <a:gd name="T26" fmla="*/ 88 w 118"/>
              <a:gd name="T27" fmla="*/ 947 h 1085"/>
              <a:gd name="T28" fmla="*/ 83 w 118"/>
              <a:gd name="T29" fmla="*/ 989 h 1085"/>
              <a:gd name="T30" fmla="*/ 79 w 118"/>
              <a:gd name="T31" fmla="*/ 1024 h 1085"/>
              <a:gd name="T32" fmla="*/ 74 w 118"/>
              <a:gd name="T33" fmla="*/ 1050 h 1085"/>
              <a:gd name="T34" fmla="*/ 68 w 118"/>
              <a:gd name="T35" fmla="*/ 1068 h 1085"/>
              <a:gd name="T36" fmla="*/ 63 w 118"/>
              <a:gd name="T37" fmla="*/ 1080 h 1085"/>
              <a:gd name="T38" fmla="*/ 58 w 118"/>
              <a:gd name="T39" fmla="*/ 1085 h 1085"/>
              <a:gd name="T40" fmla="*/ 54 w 118"/>
              <a:gd name="T41" fmla="*/ 1082 h 1085"/>
              <a:gd name="T42" fmla="*/ 52 w 118"/>
              <a:gd name="T43" fmla="*/ 1068 h 1085"/>
              <a:gd name="T44" fmla="*/ 49 w 118"/>
              <a:gd name="T45" fmla="*/ 1042 h 1085"/>
              <a:gd name="T46" fmla="*/ 45 w 118"/>
              <a:gd name="T47" fmla="*/ 1006 h 1085"/>
              <a:gd name="T48" fmla="*/ 43 w 118"/>
              <a:gd name="T49" fmla="*/ 977 h 1085"/>
              <a:gd name="T50" fmla="*/ 42 w 118"/>
              <a:gd name="T51" fmla="*/ 944 h 1085"/>
              <a:gd name="T52" fmla="*/ 40 w 118"/>
              <a:gd name="T53" fmla="*/ 902 h 1085"/>
              <a:gd name="T54" fmla="*/ 40 w 118"/>
              <a:gd name="T55" fmla="*/ 852 h 1085"/>
              <a:gd name="T56" fmla="*/ 38 w 118"/>
              <a:gd name="T57" fmla="*/ 795 h 1085"/>
              <a:gd name="T58" fmla="*/ 38 w 118"/>
              <a:gd name="T59" fmla="*/ 728 h 1085"/>
              <a:gd name="T60" fmla="*/ 38 w 118"/>
              <a:gd name="T61" fmla="*/ 654 h 1085"/>
              <a:gd name="T62" fmla="*/ 40 w 118"/>
              <a:gd name="T63" fmla="*/ 573 h 1085"/>
              <a:gd name="T64" fmla="*/ 40 w 118"/>
              <a:gd name="T65" fmla="*/ 488 h 1085"/>
              <a:gd name="T66" fmla="*/ 40 w 118"/>
              <a:gd name="T67" fmla="*/ 412 h 1085"/>
              <a:gd name="T68" fmla="*/ 40 w 118"/>
              <a:gd name="T69" fmla="*/ 343 h 1085"/>
              <a:gd name="T70" fmla="*/ 40 w 118"/>
              <a:gd name="T71" fmla="*/ 283 h 1085"/>
              <a:gd name="T72" fmla="*/ 40 w 118"/>
              <a:gd name="T73" fmla="*/ 232 h 1085"/>
              <a:gd name="T74" fmla="*/ 38 w 118"/>
              <a:gd name="T75" fmla="*/ 188 h 1085"/>
              <a:gd name="T76" fmla="*/ 38 w 118"/>
              <a:gd name="T77" fmla="*/ 154 h 1085"/>
              <a:gd name="T78" fmla="*/ 36 w 118"/>
              <a:gd name="T79" fmla="*/ 125 h 1085"/>
              <a:gd name="T80" fmla="*/ 33 w 118"/>
              <a:gd name="T81" fmla="*/ 92 h 1085"/>
              <a:gd name="T82" fmla="*/ 29 w 118"/>
              <a:gd name="T83" fmla="*/ 63 h 1085"/>
              <a:gd name="T84" fmla="*/ 22 w 118"/>
              <a:gd name="T85" fmla="*/ 44 h 1085"/>
              <a:gd name="T86" fmla="*/ 17 w 118"/>
              <a:gd name="T87" fmla="*/ 33 h 1085"/>
              <a:gd name="T88" fmla="*/ 4 w 118"/>
              <a:gd name="T89" fmla="*/ 27 h 1085"/>
              <a:gd name="T90" fmla="*/ 0 w 118"/>
              <a:gd name="T91" fmla="*/ 14 h 1085"/>
              <a:gd name="T92" fmla="*/ 9 w 118"/>
              <a:gd name="T93" fmla="*/ 0 h 1085"/>
              <a:gd name="T94" fmla="*/ 27 w 118"/>
              <a:gd name="T95" fmla="*/ 2 h 1085"/>
              <a:gd name="T96" fmla="*/ 50 w 118"/>
              <a:gd name="T97" fmla="*/ 8 h 1085"/>
              <a:gd name="T98" fmla="*/ 75 w 118"/>
              <a:gd name="T99" fmla="*/ 17 h 1085"/>
              <a:gd name="T100" fmla="*/ 106 w 118"/>
              <a:gd name="T101" fmla="*/ 33 h 1085"/>
              <a:gd name="T102" fmla="*/ 116 w 118"/>
              <a:gd name="T103" fmla="*/ 50 h 1085"/>
              <a:gd name="T104" fmla="*/ 115 w 118"/>
              <a:gd name="T105" fmla="*/ 69 h 1085"/>
              <a:gd name="T106" fmla="*/ 108 w 118"/>
              <a:gd name="T107" fmla="*/ 85 h 10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085">
                <a:moveTo>
                  <a:pt x="108" y="85"/>
                </a:moveTo>
                <a:lnTo>
                  <a:pt x="108" y="86"/>
                </a:lnTo>
                <a:lnTo>
                  <a:pt x="108" y="88"/>
                </a:lnTo>
                <a:lnTo>
                  <a:pt x="106" y="91"/>
                </a:lnTo>
                <a:lnTo>
                  <a:pt x="106" y="94"/>
                </a:lnTo>
                <a:lnTo>
                  <a:pt x="106" y="99"/>
                </a:lnTo>
                <a:lnTo>
                  <a:pt x="106" y="102"/>
                </a:lnTo>
                <a:lnTo>
                  <a:pt x="104" y="108"/>
                </a:lnTo>
                <a:lnTo>
                  <a:pt x="104" y="113"/>
                </a:lnTo>
                <a:lnTo>
                  <a:pt x="104" y="119"/>
                </a:lnTo>
                <a:lnTo>
                  <a:pt x="104" y="127"/>
                </a:lnTo>
                <a:lnTo>
                  <a:pt x="104" y="133"/>
                </a:lnTo>
                <a:lnTo>
                  <a:pt x="102" y="141"/>
                </a:lnTo>
                <a:lnTo>
                  <a:pt x="102" y="150"/>
                </a:lnTo>
                <a:lnTo>
                  <a:pt x="102" y="160"/>
                </a:lnTo>
                <a:lnTo>
                  <a:pt x="102" y="169"/>
                </a:lnTo>
                <a:lnTo>
                  <a:pt x="102" y="179"/>
                </a:lnTo>
                <a:lnTo>
                  <a:pt x="102" y="190"/>
                </a:lnTo>
                <a:lnTo>
                  <a:pt x="100" y="202"/>
                </a:lnTo>
                <a:lnTo>
                  <a:pt x="100" y="213"/>
                </a:lnTo>
                <a:lnTo>
                  <a:pt x="100" y="226"/>
                </a:lnTo>
                <a:lnTo>
                  <a:pt x="100" y="240"/>
                </a:lnTo>
                <a:lnTo>
                  <a:pt x="100" y="252"/>
                </a:lnTo>
                <a:lnTo>
                  <a:pt x="100" y="266"/>
                </a:lnTo>
                <a:lnTo>
                  <a:pt x="100" y="282"/>
                </a:lnTo>
                <a:lnTo>
                  <a:pt x="100" y="297"/>
                </a:lnTo>
                <a:lnTo>
                  <a:pt x="99" y="313"/>
                </a:lnTo>
                <a:lnTo>
                  <a:pt x="99" y="329"/>
                </a:lnTo>
                <a:lnTo>
                  <a:pt x="99" y="346"/>
                </a:lnTo>
                <a:lnTo>
                  <a:pt x="99" y="363"/>
                </a:lnTo>
                <a:lnTo>
                  <a:pt x="99" y="382"/>
                </a:lnTo>
                <a:lnTo>
                  <a:pt x="99" y="401"/>
                </a:lnTo>
                <a:lnTo>
                  <a:pt x="99" y="420"/>
                </a:lnTo>
                <a:lnTo>
                  <a:pt x="99" y="457"/>
                </a:lnTo>
                <a:lnTo>
                  <a:pt x="99" y="495"/>
                </a:lnTo>
                <a:lnTo>
                  <a:pt x="99" y="529"/>
                </a:lnTo>
                <a:lnTo>
                  <a:pt x="99" y="564"/>
                </a:lnTo>
                <a:lnTo>
                  <a:pt x="99" y="595"/>
                </a:lnTo>
                <a:lnTo>
                  <a:pt x="99" y="626"/>
                </a:lnTo>
                <a:lnTo>
                  <a:pt x="99" y="656"/>
                </a:lnTo>
                <a:lnTo>
                  <a:pt x="99" y="682"/>
                </a:lnTo>
                <a:lnTo>
                  <a:pt x="99" y="709"/>
                </a:lnTo>
                <a:lnTo>
                  <a:pt x="99" y="734"/>
                </a:lnTo>
                <a:lnTo>
                  <a:pt x="97" y="758"/>
                </a:lnTo>
                <a:lnTo>
                  <a:pt x="97" y="780"/>
                </a:lnTo>
                <a:lnTo>
                  <a:pt x="97" y="800"/>
                </a:lnTo>
                <a:lnTo>
                  <a:pt x="97" y="819"/>
                </a:lnTo>
                <a:lnTo>
                  <a:pt x="95" y="836"/>
                </a:lnTo>
                <a:lnTo>
                  <a:pt x="95" y="852"/>
                </a:lnTo>
                <a:lnTo>
                  <a:pt x="93" y="867"/>
                </a:lnTo>
                <a:lnTo>
                  <a:pt x="93" y="881"/>
                </a:lnTo>
                <a:lnTo>
                  <a:pt x="91" y="895"/>
                </a:lnTo>
                <a:lnTo>
                  <a:pt x="91" y="909"/>
                </a:lnTo>
                <a:lnTo>
                  <a:pt x="90" y="922"/>
                </a:lnTo>
                <a:lnTo>
                  <a:pt x="90" y="934"/>
                </a:lnTo>
                <a:lnTo>
                  <a:pt x="88" y="947"/>
                </a:lnTo>
                <a:lnTo>
                  <a:pt x="86" y="958"/>
                </a:lnTo>
                <a:lnTo>
                  <a:pt x="86" y="969"/>
                </a:lnTo>
                <a:lnTo>
                  <a:pt x="84" y="980"/>
                </a:lnTo>
                <a:lnTo>
                  <a:pt x="83" y="989"/>
                </a:lnTo>
                <a:lnTo>
                  <a:pt x="83" y="999"/>
                </a:lnTo>
                <a:lnTo>
                  <a:pt x="81" y="1008"/>
                </a:lnTo>
                <a:lnTo>
                  <a:pt x="79" y="1016"/>
                </a:lnTo>
                <a:lnTo>
                  <a:pt x="79" y="1024"/>
                </a:lnTo>
                <a:lnTo>
                  <a:pt x="77" y="1032"/>
                </a:lnTo>
                <a:lnTo>
                  <a:pt x="77" y="1038"/>
                </a:lnTo>
                <a:lnTo>
                  <a:pt x="75" y="1044"/>
                </a:lnTo>
                <a:lnTo>
                  <a:pt x="74" y="1050"/>
                </a:lnTo>
                <a:lnTo>
                  <a:pt x="72" y="1055"/>
                </a:lnTo>
                <a:lnTo>
                  <a:pt x="70" y="1060"/>
                </a:lnTo>
                <a:lnTo>
                  <a:pt x="68" y="1064"/>
                </a:lnTo>
                <a:lnTo>
                  <a:pt x="68" y="1068"/>
                </a:lnTo>
                <a:lnTo>
                  <a:pt x="66" y="1072"/>
                </a:lnTo>
                <a:lnTo>
                  <a:pt x="65" y="1075"/>
                </a:lnTo>
                <a:lnTo>
                  <a:pt x="63" y="1077"/>
                </a:lnTo>
                <a:lnTo>
                  <a:pt x="63" y="1080"/>
                </a:lnTo>
                <a:lnTo>
                  <a:pt x="61" y="1082"/>
                </a:lnTo>
                <a:lnTo>
                  <a:pt x="59" y="1083"/>
                </a:lnTo>
                <a:lnTo>
                  <a:pt x="59" y="1083"/>
                </a:lnTo>
                <a:lnTo>
                  <a:pt x="58" y="1085"/>
                </a:lnTo>
                <a:lnTo>
                  <a:pt x="58" y="1085"/>
                </a:lnTo>
                <a:lnTo>
                  <a:pt x="56" y="1085"/>
                </a:lnTo>
                <a:lnTo>
                  <a:pt x="56" y="1083"/>
                </a:lnTo>
                <a:lnTo>
                  <a:pt x="54" y="1082"/>
                </a:lnTo>
                <a:lnTo>
                  <a:pt x="54" y="1078"/>
                </a:lnTo>
                <a:lnTo>
                  <a:pt x="52" y="1075"/>
                </a:lnTo>
                <a:lnTo>
                  <a:pt x="52" y="1072"/>
                </a:lnTo>
                <a:lnTo>
                  <a:pt x="52" y="1068"/>
                </a:lnTo>
                <a:lnTo>
                  <a:pt x="50" y="1063"/>
                </a:lnTo>
                <a:lnTo>
                  <a:pt x="50" y="1057"/>
                </a:lnTo>
                <a:lnTo>
                  <a:pt x="49" y="1050"/>
                </a:lnTo>
                <a:lnTo>
                  <a:pt x="49" y="1042"/>
                </a:lnTo>
                <a:lnTo>
                  <a:pt x="47" y="1035"/>
                </a:lnTo>
                <a:lnTo>
                  <a:pt x="47" y="1027"/>
                </a:lnTo>
                <a:lnTo>
                  <a:pt x="45" y="1017"/>
                </a:lnTo>
                <a:lnTo>
                  <a:pt x="45" y="1006"/>
                </a:lnTo>
                <a:lnTo>
                  <a:pt x="45" y="997"/>
                </a:lnTo>
                <a:lnTo>
                  <a:pt x="43" y="991"/>
                </a:lnTo>
                <a:lnTo>
                  <a:pt x="43" y="985"/>
                </a:lnTo>
                <a:lnTo>
                  <a:pt x="43" y="977"/>
                </a:lnTo>
                <a:lnTo>
                  <a:pt x="43" y="969"/>
                </a:lnTo>
                <a:lnTo>
                  <a:pt x="43" y="961"/>
                </a:lnTo>
                <a:lnTo>
                  <a:pt x="42" y="953"/>
                </a:lnTo>
                <a:lnTo>
                  <a:pt x="42" y="944"/>
                </a:lnTo>
                <a:lnTo>
                  <a:pt x="42" y="934"/>
                </a:lnTo>
                <a:lnTo>
                  <a:pt x="42" y="924"/>
                </a:lnTo>
                <a:lnTo>
                  <a:pt x="42" y="913"/>
                </a:lnTo>
                <a:lnTo>
                  <a:pt x="40" y="902"/>
                </a:lnTo>
                <a:lnTo>
                  <a:pt x="40" y="891"/>
                </a:lnTo>
                <a:lnTo>
                  <a:pt x="40" y="878"/>
                </a:lnTo>
                <a:lnTo>
                  <a:pt x="40" y="866"/>
                </a:lnTo>
                <a:lnTo>
                  <a:pt x="40" y="852"/>
                </a:lnTo>
                <a:lnTo>
                  <a:pt x="40" y="839"/>
                </a:lnTo>
                <a:lnTo>
                  <a:pt x="40" y="825"/>
                </a:lnTo>
                <a:lnTo>
                  <a:pt x="40" y="809"/>
                </a:lnTo>
                <a:lnTo>
                  <a:pt x="38" y="795"/>
                </a:lnTo>
                <a:lnTo>
                  <a:pt x="38" y="778"/>
                </a:lnTo>
                <a:lnTo>
                  <a:pt x="38" y="762"/>
                </a:lnTo>
                <a:lnTo>
                  <a:pt x="38" y="745"/>
                </a:lnTo>
                <a:lnTo>
                  <a:pt x="38" y="728"/>
                </a:lnTo>
                <a:lnTo>
                  <a:pt x="38" y="711"/>
                </a:lnTo>
                <a:lnTo>
                  <a:pt x="38" y="693"/>
                </a:lnTo>
                <a:lnTo>
                  <a:pt x="38" y="675"/>
                </a:lnTo>
                <a:lnTo>
                  <a:pt x="38" y="654"/>
                </a:lnTo>
                <a:lnTo>
                  <a:pt x="40" y="636"/>
                </a:lnTo>
                <a:lnTo>
                  <a:pt x="40" y="615"/>
                </a:lnTo>
                <a:lnTo>
                  <a:pt x="40" y="595"/>
                </a:lnTo>
                <a:lnTo>
                  <a:pt x="40" y="573"/>
                </a:lnTo>
                <a:lnTo>
                  <a:pt x="40" y="551"/>
                </a:lnTo>
                <a:lnTo>
                  <a:pt x="40" y="531"/>
                </a:lnTo>
                <a:lnTo>
                  <a:pt x="40" y="509"/>
                </a:lnTo>
                <a:lnTo>
                  <a:pt x="40" y="488"/>
                </a:lnTo>
                <a:lnTo>
                  <a:pt x="40" y="468"/>
                </a:lnTo>
                <a:lnTo>
                  <a:pt x="40" y="449"/>
                </a:lnTo>
                <a:lnTo>
                  <a:pt x="40" y="431"/>
                </a:lnTo>
                <a:lnTo>
                  <a:pt x="40" y="412"/>
                </a:lnTo>
                <a:lnTo>
                  <a:pt x="40" y="393"/>
                </a:lnTo>
                <a:lnTo>
                  <a:pt x="40" y="376"/>
                </a:lnTo>
                <a:lnTo>
                  <a:pt x="40" y="360"/>
                </a:lnTo>
                <a:lnTo>
                  <a:pt x="40" y="343"/>
                </a:lnTo>
                <a:lnTo>
                  <a:pt x="40" y="327"/>
                </a:lnTo>
                <a:lnTo>
                  <a:pt x="40" y="312"/>
                </a:lnTo>
                <a:lnTo>
                  <a:pt x="40" y="297"/>
                </a:lnTo>
                <a:lnTo>
                  <a:pt x="40" y="283"/>
                </a:lnTo>
                <a:lnTo>
                  <a:pt x="40" y="269"/>
                </a:lnTo>
                <a:lnTo>
                  <a:pt x="40" y="257"/>
                </a:lnTo>
                <a:lnTo>
                  <a:pt x="40" y="244"/>
                </a:lnTo>
                <a:lnTo>
                  <a:pt x="40" y="232"/>
                </a:lnTo>
                <a:lnTo>
                  <a:pt x="40" y="219"/>
                </a:lnTo>
                <a:lnTo>
                  <a:pt x="40" y="208"/>
                </a:lnTo>
                <a:lnTo>
                  <a:pt x="38" y="199"/>
                </a:lnTo>
                <a:lnTo>
                  <a:pt x="38" y="188"/>
                </a:lnTo>
                <a:lnTo>
                  <a:pt x="38" y="179"/>
                </a:lnTo>
                <a:lnTo>
                  <a:pt x="38" y="169"/>
                </a:lnTo>
                <a:lnTo>
                  <a:pt x="38" y="161"/>
                </a:lnTo>
                <a:lnTo>
                  <a:pt x="38" y="154"/>
                </a:lnTo>
                <a:lnTo>
                  <a:pt x="38" y="146"/>
                </a:lnTo>
                <a:lnTo>
                  <a:pt x="36" y="138"/>
                </a:lnTo>
                <a:lnTo>
                  <a:pt x="36" y="132"/>
                </a:lnTo>
                <a:lnTo>
                  <a:pt x="36" y="125"/>
                </a:lnTo>
                <a:lnTo>
                  <a:pt x="36" y="119"/>
                </a:lnTo>
                <a:lnTo>
                  <a:pt x="34" y="110"/>
                </a:lnTo>
                <a:lnTo>
                  <a:pt x="34" y="100"/>
                </a:lnTo>
                <a:lnTo>
                  <a:pt x="33" y="92"/>
                </a:lnTo>
                <a:lnTo>
                  <a:pt x="33" y="85"/>
                </a:lnTo>
                <a:lnTo>
                  <a:pt x="31" y="77"/>
                </a:lnTo>
                <a:lnTo>
                  <a:pt x="29" y="71"/>
                </a:lnTo>
                <a:lnTo>
                  <a:pt x="29" y="63"/>
                </a:lnTo>
                <a:lnTo>
                  <a:pt x="27" y="58"/>
                </a:lnTo>
                <a:lnTo>
                  <a:pt x="25" y="52"/>
                </a:lnTo>
                <a:lnTo>
                  <a:pt x="24" y="47"/>
                </a:lnTo>
                <a:lnTo>
                  <a:pt x="22" y="44"/>
                </a:lnTo>
                <a:lnTo>
                  <a:pt x="22" y="39"/>
                </a:lnTo>
                <a:lnTo>
                  <a:pt x="20" y="36"/>
                </a:lnTo>
                <a:lnTo>
                  <a:pt x="18" y="35"/>
                </a:lnTo>
                <a:lnTo>
                  <a:pt x="17" y="33"/>
                </a:lnTo>
                <a:lnTo>
                  <a:pt x="15" y="31"/>
                </a:lnTo>
                <a:lnTo>
                  <a:pt x="11" y="30"/>
                </a:lnTo>
                <a:lnTo>
                  <a:pt x="8" y="28"/>
                </a:lnTo>
                <a:lnTo>
                  <a:pt x="4" y="27"/>
                </a:lnTo>
                <a:lnTo>
                  <a:pt x="2" y="24"/>
                </a:lnTo>
                <a:lnTo>
                  <a:pt x="0" y="20"/>
                </a:lnTo>
                <a:lnTo>
                  <a:pt x="0" y="17"/>
                </a:lnTo>
                <a:lnTo>
                  <a:pt x="0" y="14"/>
                </a:lnTo>
                <a:lnTo>
                  <a:pt x="2" y="10"/>
                </a:lnTo>
                <a:lnTo>
                  <a:pt x="2" y="5"/>
                </a:lnTo>
                <a:lnTo>
                  <a:pt x="6" y="2"/>
                </a:lnTo>
                <a:lnTo>
                  <a:pt x="9" y="0"/>
                </a:lnTo>
                <a:lnTo>
                  <a:pt x="15" y="0"/>
                </a:lnTo>
                <a:lnTo>
                  <a:pt x="18" y="0"/>
                </a:lnTo>
                <a:lnTo>
                  <a:pt x="24" y="0"/>
                </a:lnTo>
                <a:lnTo>
                  <a:pt x="27" y="2"/>
                </a:lnTo>
                <a:lnTo>
                  <a:pt x="33" y="2"/>
                </a:lnTo>
                <a:lnTo>
                  <a:pt x="38" y="3"/>
                </a:lnTo>
                <a:lnTo>
                  <a:pt x="43" y="5"/>
                </a:lnTo>
                <a:lnTo>
                  <a:pt x="50" y="8"/>
                </a:lnTo>
                <a:lnTo>
                  <a:pt x="58" y="10"/>
                </a:lnTo>
                <a:lnTo>
                  <a:pt x="65" y="13"/>
                </a:lnTo>
                <a:lnTo>
                  <a:pt x="70" y="14"/>
                </a:lnTo>
                <a:lnTo>
                  <a:pt x="75" y="17"/>
                </a:lnTo>
                <a:lnTo>
                  <a:pt x="81" y="19"/>
                </a:lnTo>
                <a:lnTo>
                  <a:pt x="91" y="24"/>
                </a:lnTo>
                <a:lnTo>
                  <a:pt x="99" y="28"/>
                </a:lnTo>
                <a:lnTo>
                  <a:pt x="106" y="33"/>
                </a:lnTo>
                <a:lnTo>
                  <a:pt x="109" y="38"/>
                </a:lnTo>
                <a:lnTo>
                  <a:pt x="113" y="41"/>
                </a:lnTo>
                <a:lnTo>
                  <a:pt x="116" y="46"/>
                </a:lnTo>
                <a:lnTo>
                  <a:pt x="116" y="50"/>
                </a:lnTo>
                <a:lnTo>
                  <a:pt x="118" y="55"/>
                </a:lnTo>
                <a:lnTo>
                  <a:pt x="116" y="60"/>
                </a:lnTo>
                <a:lnTo>
                  <a:pt x="116" y="64"/>
                </a:lnTo>
                <a:lnTo>
                  <a:pt x="115" y="69"/>
                </a:lnTo>
                <a:lnTo>
                  <a:pt x="113" y="75"/>
                </a:lnTo>
                <a:lnTo>
                  <a:pt x="111" y="80"/>
                </a:lnTo>
                <a:lnTo>
                  <a:pt x="108" y="85"/>
                </a:lnTo>
                <a:lnTo>
                  <a:pt x="108" y="85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58"/>
          <p:cNvSpPr/>
          <p:nvPr/>
        </p:nvSpPr>
        <p:spPr bwMode="auto">
          <a:xfrm>
            <a:off x="1716726" y="2264033"/>
            <a:ext cx="829498" cy="215804"/>
          </a:xfrm>
          <a:custGeom>
            <a:avLst/>
            <a:gdLst>
              <a:gd name="T0" fmla="*/ 471 w 491"/>
              <a:gd name="T1" fmla="*/ 50 h 128"/>
              <a:gd name="T2" fmla="*/ 460 w 491"/>
              <a:gd name="T3" fmla="*/ 53 h 128"/>
              <a:gd name="T4" fmla="*/ 444 w 491"/>
              <a:gd name="T5" fmla="*/ 56 h 128"/>
              <a:gd name="T6" fmla="*/ 423 w 491"/>
              <a:gd name="T7" fmla="*/ 61 h 128"/>
              <a:gd name="T8" fmla="*/ 396 w 491"/>
              <a:gd name="T9" fmla="*/ 67 h 128"/>
              <a:gd name="T10" fmla="*/ 362 w 491"/>
              <a:gd name="T11" fmla="*/ 74 h 128"/>
              <a:gd name="T12" fmla="*/ 323 w 491"/>
              <a:gd name="T13" fmla="*/ 81 h 128"/>
              <a:gd name="T14" fmla="*/ 277 w 491"/>
              <a:gd name="T15" fmla="*/ 89 h 128"/>
              <a:gd name="T16" fmla="*/ 227 w 491"/>
              <a:gd name="T17" fmla="*/ 97 h 128"/>
              <a:gd name="T18" fmla="*/ 178 w 491"/>
              <a:gd name="T19" fmla="*/ 105 h 128"/>
              <a:gd name="T20" fmla="*/ 137 w 491"/>
              <a:gd name="T21" fmla="*/ 111 h 128"/>
              <a:gd name="T22" fmla="*/ 100 w 491"/>
              <a:gd name="T23" fmla="*/ 117 h 128"/>
              <a:gd name="T24" fmla="*/ 69 w 491"/>
              <a:gd name="T25" fmla="*/ 122 h 128"/>
              <a:gd name="T26" fmla="*/ 43 w 491"/>
              <a:gd name="T27" fmla="*/ 125 h 128"/>
              <a:gd name="T28" fmla="*/ 21 w 491"/>
              <a:gd name="T29" fmla="*/ 127 h 128"/>
              <a:gd name="T30" fmla="*/ 5 w 491"/>
              <a:gd name="T31" fmla="*/ 128 h 128"/>
              <a:gd name="T32" fmla="*/ 0 w 491"/>
              <a:gd name="T33" fmla="*/ 94 h 128"/>
              <a:gd name="T34" fmla="*/ 9 w 491"/>
              <a:gd name="T35" fmla="*/ 92 h 128"/>
              <a:gd name="T36" fmla="*/ 25 w 491"/>
              <a:gd name="T37" fmla="*/ 91 h 128"/>
              <a:gd name="T38" fmla="*/ 44 w 491"/>
              <a:gd name="T39" fmla="*/ 86 h 128"/>
              <a:gd name="T40" fmla="*/ 71 w 491"/>
              <a:gd name="T41" fmla="*/ 81 h 128"/>
              <a:gd name="T42" fmla="*/ 100 w 491"/>
              <a:gd name="T43" fmla="*/ 74 h 128"/>
              <a:gd name="T44" fmla="*/ 136 w 491"/>
              <a:gd name="T45" fmla="*/ 66 h 128"/>
              <a:gd name="T46" fmla="*/ 175 w 491"/>
              <a:gd name="T47" fmla="*/ 56 h 128"/>
              <a:gd name="T48" fmla="*/ 218 w 491"/>
              <a:gd name="T49" fmla="*/ 45 h 128"/>
              <a:gd name="T50" fmla="*/ 260 w 491"/>
              <a:gd name="T51" fmla="*/ 34 h 128"/>
              <a:gd name="T52" fmla="*/ 300 w 491"/>
              <a:gd name="T53" fmla="*/ 25 h 128"/>
              <a:gd name="T54" fmla="*/ 334 w 491"/>
              <a:gd name="T55" fmla="*/ 17 h 128"/>
              <a:gd name="T56" fmla="*/ 362 w 491"/>
              <a:gd name="T57" fmla="*/ 11 h 128"/>
              <a:gd name="T58" fmla="*/ 387 w 491"/>
              <a:gd name="T59" fmla="*/ 6 h 128"/>
              <a:gd name="T60" fmla="*/ 407 w 491"/>
              <a:gd name="T61" fmla="*/ 3 h 128"/>
              <a:gd name="T62" fmla="*/ 421 w 491"/>
              <a:gd name="T63" fmla="*/ 2 h 128"/>
              <a:gd name="T64" fmla="*/ 432 w 491"/>
              <a:gd name="T65" fmla="*/ 0 h 128"/>
              <a:gd name="T66" fmla="*/ 455 w 491"/>
              <a:gd name="T67" fmla="*/ 2 h 128"/>
              <a:gd name="T68" fmla="*/ 469 w 491"/>
              <a:gd name="T69" fmla="*/ 3 h 128"/>
              <a:gd name="T70" fmla="*/ 478 w 491"/>
              <a:gd name="T71" fmla="*/ 6 h 128"/>
              <a:gd name="T72" fmla="*/ 485 w 491"/>
              <a:gd name="T73" fmla="*/ 13 h 128"/>
              <a:gd name="T74" fmla="*/ 489 w 491"/>
              <a:gd name="T75" fmla="*/ 17 h 128"/>
              <a:gd name="T76" fmla="*/ 491 w 491"/>
              <a:gd name="T77" fmla="*/ 24 h 128"/>
              <a:gd name="T78" fmla="*/ 491 w 491"/>
              <a:gd name="T79" fmla="*/ 30 h 128"/>
              <a:gd name="T80" fmla="*/ 489 w 491"/>
              <a:gd name="T81" fmla="*/ 38 h 128"/>
              <a:gd name="T82" fmla="*/ 485 w 491"/>
              <a:gd name="T83" fmla="*/ 42 h 128"/>
              <a:gd name="T84" fmla="*/ 478 w 491"/>
              <a:gd name="T85" fmla="*/ 47 h 128"/>
              <a:gd name="T86" fmla="*/ 475 w 491"/>
              <a:gd name="T87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1" h="128">
                <a:moveTo>
                  <a:pt x="475" y="49"/>
                </a:moveTo>
                <a:lnTo>
                  <a:pt x="471" y="50"/>
                </a:lnTo>
                <a:lnTo>
                  <a:pt x="466" y="52"/>
                </a:lnTo>
                <a:lnTo>
                  <a:pt x="460" y="53"/>
                </a:lnTo>
                <a:lnTo>
                  <a:pt x="453" y="55"/>
                </a:lnTo>
                <a:lnTo>
                  <a:pt x="444" y="56"/>
                </a:lnTo>
                <a:lnTo>
                  <a:pt x="435" y="59"/>
                </a:lnTo>
                <a:lnTo>
                  <a:pt x="423" y="61"/>
                </a:lnTo>
                <a:lnTo>
                  <a:pt x="410" y="64"/>
                </a:lnTo>
                <a:lnTo>
                  <a:pt x="396" y="67"/>
                </a:lnTo>
                <a:lnTo>
                  <a:pt x="380" y="70"/>
                </a:lnTo>
                <a:lnTo>
                  <a:pt x="362" y="74"/>
                </a:lnTo>
                <a:lnTo>
                  <a:pt x="343" y="78"/>
                </a:lnTo>
                <a:lnTo>
                  <a:pt x="323" y="81"/>
                </a:lnTo>
                <a:lnTo>
                  <a:pt x="300" y="85"/>
                </a:lnTo>
                <a:lnTo>
                  <a:pt x="277" y="89"/>
                </a:lnTo>
                <a:lnTo>
                  <a:pt x="252" y="94"/>
                </a:lnTo>
                <a:lnTo>
                  <a:pt x="227" y="97"/>
                </a:lnTo>
                <a:lnTo>
                  <a:pt x="202" y="102"/>
                </a:lnTo>
                <a:lnTo>
                  <a:pt x="178" y="105"/>
                </a:lnTo>
                <a:lnTo>
                  <a:pt x="157" y="108"/>
                </a:lnTo>
                <a:lnTo>
                  <a:pt x="137" y="111"/>
                </a:lnTo>
                <a:lnTo>
                  <a:pt x="118" y="114"/>
                </a:lnTo>
                <a:lnTo>
                  <a:pt x="100" y="117"/>
                </a:lnTo>
                <a:lnTo>
                  <a:pt x="84" y="119"/>
                </a:lnTo>
                <a:lnTo>
                  <a:pt x="69" y="122"/>
                </a:lnTo>
                <a:lnTo>
                  <a:pt x="55" y="124"/>
                </a:lnTo>
                <a:lnTo>
                  <a:pt x="43" y="125"/>
                </a:lnTo>
                <a:lnTo>
                  <a:pt x="32" y="127"/>
                </a:lnTo>
                <a:lnTo>
                  <a:pt x="21" y="127"/>
                </a:lnTo>
                <a:lnTo>
                  <a:pt x="12" y="128"/>
                </a:lnTo>
                <a:lnTo>
                  <a:pt x="5" y="128"/>
                </a:lnTo>
                <a:lnTo>
                  <a:pt x="0" y="128"/>
                </a:lnTo>
                <a:lnTo>
                  <a:pt x="0" y="94"/>
                </a:lnTo>
                <a:lnTo>
                  <a:pt x="3" y="92"/>
                </a:lnTo>
                <a:lnTo>
                  <a:pt x="9" y="92"/>
                </a:lnTo>
                <a:lnTo>
                  <a:pt x="16" y="91"/>
                </a:lnTo>
                <a:lnTo>
                  <a:pt x="25" y="91"/>
                </a:lnTo>
                <a:lnTo>
                  <a:pt x="34" y="88"/>
                </a:lnTo>
                <a:lnTo>
                  <a:pt x="44" y="86"/>
                </a:lnTo>
                <a:lnTo>
                  <a:pt x="57" y="83"/>
                </a:lnTo>
                <a:lnTo>
                  <a:pt x="71" y="81"/>
                </a:lnTo>
                <a:lnTo>
                  <a:pt x="86" y="78"/>
                </a:lnTo>
                <a:lnTo>
                  <a:pt x="100" y="74"/>
                </a:lnTo>
                <a:lnTo>
                  <a:pt x="118" y="70"/>
                </a:lnTo>
                <a:lnTo>
                  <a:pt x="136" y="66"/>
                </a:lnTo>
                <a:lnTo>
                  <a:pt x="153" y="61"/>
                </a:lnTo>
                <a:lnTo>
                  <a:pt x="175" y="56"/>
                </a:lnTo>
                <a:lnTo>
                  <a:pt x="194" y="50"/>
                </a:lnTo>
                <a:lnTo>
                  <a:pt x="218" y="45"/>
                </a:lnTo>
                <a:lnTo>
                  <a:pt x="239" y="39"/>
                </a:lnTo>
                <a:lnTo>
                  <a:pt x="260" y="34"/>
                </a:lnTo>
                <a:lnTo>
                  <a:pt x="280" y="30"/>
                </a:lnTo>
                <a:lnTo>
                  <a:pt x="300" y="25"/>
                </a:lnTo>
                <a:lnTo>
                  <a:pt x="318" y="20"/>
                </a:lnTo>
                <a:lnTo>
                  <a:pt x="334" y="17"/>
                </a:lnTo>
                <a:lnTo>
                  <a:pt x="348" y="14"/>
                </a:lnTo>
                <a:lnTo>
                  <a:pt x="362" y="11"/>
                </a:lnTo>
                <a:lnTo>
                  <a:pt x="375" y="8"/>
                </a:lnTo>
                <a:lnTo>
                  <a:pt x="387" y="6"/>
                </a:lnTo>
                <a:lnTo>
                  <a:pt x="398" y="5"/>
                </a:lnTo>
                <a:lnTo>
                  <a:pt x="407" y="3"/>
                </a:lnTo>
                <a:lnTo>
                  <a:pt x="414" y="2"/>
                </a:lnTo>
                <a:lnTo>
                  <a:pt x="421" y="2"/>
                </a:lnTo>
                <a:lnTo>
                  <a:pt x="428" y="0"/>
                </a:lnTo>
                <a:lnTo>
                  <a:pt x="432" y="0"/>
                </a:lnTo>
                <a:lnTo>
                  <a:pt x="444" y="0"/>
                </a:lnTo>
                <a:lnTo>
                  <a:pt x="455" y="2"/>
                </a:lnTo>
                <a:lnTo>
                  <a:pt x="464" y="3"/>
                </a:lnTo>
                <a:lnTo>
                  <a:pt x="469" y="3"/>
                </a:lnTo>
                <a:lnTo>
                  <a:pt x="475" y="5"/>
                </a:lnTo>
                <a:lnTo>
                  <a:pt x="478" y="6"/>
                </a:lnTo>
                <a:lnTo>
                  <a:pt x="482" y="9"/>
                </a:lnTo>
                <a:lnTo>
                  <a:pt x="485" y="13"/>
                </a:lnTo>
                <a:lnTo>
                  <a:pt x="487" y="14"/>
                </a:lnTo>
                <a:lnTo>
                  <a:pt x="489" y="17"/>
                </a:lnTo>
                <a:lnTo>
                  <a:pt x="491" y="20"/>
                </a:lnTo>
                <a:lnTo>
                  <a:pt x="491" y="24"/>
                </a:lnTo>
                <a:lnTo>
                  <a:pt x="491" y="27"/>
                </a:lnTo>
                <a:lnTo>
                  <a:pt x="491" y="30"/>
                </a:lnTo>
                <a:lnTo>
                  <a:pt x="491" y="34"/>
                </a:lnTo>
                <a:lnTo>
                  <a:pt x="489" y="38"/>
                </a:lnTo>
                <a:lnTo>
                  <a:pt x="487" y="39"/>
                </a:lnTo>
                <a:lnTo>
                  <a:pt x="485" y="42"/>
                </a:lnTo>
                <a:lnTo>
                  <a:pt x="482" y="45"/>
                </a:lnTo>
                <a:lnTo>
                  <a:pt x="478" y="47"/>
                </a:lnTo>
                <a:lnTo>
                  <a:pt x="475" y="49"/>
                </a:lnTo>
                <a:lnTo>
                  <a:pt x="475" y="49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59"/>
          <p:cNvSpPr/>
          <p:nvPr/>
        </p:nvSpPr>
        <p:spPr bwMode="auto">
          <a:xfrm>
            <a:off x="1285117" y="2645062"/>
            <a:ext cx="1584813" cy="296731"/>
          </a:xfrm>
          <a:custGeom>
            <a:avLst/>
            <a:gdLst>
              <a:gd name="T0" fmla="*/ 469 w 941"/>
              <a:gd name="T1" fmla="*/ 55 h 177"/>
              <a:gd name="T2" fmla="*/ 526 w 941"/>
              <a:gd name="T3" fmla="*/ 44 h 177"/>
              <a:gd name="T4" fmla="*/ 578 w 941"/>
              <a:gd name="T5" fmla="*/ 35 h 177"/>
              <a:gd name="T6" fmla="*/ 625 w 941"/>
              <a:gd name="T7" fmla="*/ 27 h 177"/>
              <a:gd name="T8" fmla="*/ 667 w 941"/>
              <a:gd name="T9" fmla="*/ 21 h 177"/>
              <a:gd name="T10" fmla="*/ 705 w 941"/>
              <a:gd name="T11" fmla="*/ 14 h 177"/>
              <a:gd name="T12" fmla="*/ 737 w 941"/>
              <a:gd name="T13" fmla="*/ 10 h 177"/>
              <a:gd name="T14" fmla="*/ 766 w 941"/>
              <a:gd name="T15" fmla="*/ 5 h 177"/>
              <a:gd name="T16" fmla="*/ 789 w 941"/>
              <a:gd name="T17" fmla="*/ 2 h 177"/>
              <a:gd name="T18" fmla="*/ 807 w 941"/>
              <a:gd name="T19" fmla="*/ 0 h 177"/>
              <a:gd name="T20" fmla="*/ 819 w 941"/>
              <a:gd name="T21" fmla="*/ 0 h 177"/>
              <a:gd name="T22" fmla="*/ 858 w 941"/>
              <a:gd name="T23" fmla="*/ 4 h 177"/>
              <a:gd name="T24" fmla="*/ 891 w 941"/>
              <a:gd name="T25" fmla="*/ 16 h 177"/>
              <a:gd name="T26" fmla="*/ 916 w 941"/>
              <a:gd name="T27" fmla="*/ 35 h 177"/>
              <a:gd name="T28" fmla="*/ 932 w 941"/>
              <a:gd name="T29" fmla="*/ 50 h 177"/>
              <a:gd name="T30" fmla="*/ 941 w 941"/>
              <a:gd name="T31" fmla="*/ 60 h 177"/>
              <a:gd name="T32" fmla="*/ 941 w 941"/>
              <a:gd name="T33" fmla="*/ 69 h 177"/>
              <a:gd name="T34" fmla="*/ 933 w 941"/>
              <a:gd name="T35" fmla="*/ 79 h 177"/>
              <a:gd name="T36" fmla="*/ 923 w 941"/>
              <a:gd name="T37" fmla="*/ 83 h 177"/>
              <a:gd name="T38" fmla="*/ 916 w 941"/>
              <a:gd name="T39" fmla="*/ 83 h 177"/>
              <a:gd name="T40" fmla="*/ 905 w 941"/>
              <a:gd name="T41" fmla="*/ 83 h 177"/>
              <a:gd name="T42" fmla="*/ 889 w 941"/>
              <a:gd name="T43" fmla="*/ 82 h 177"/>
              <a:gd name="T44" fmla="*/ 869 w 941"/>
              <a:gd name="T45" fmla="*/ 79 h 177"/>
              <a:gd name="T46" fmla="*/ 842 w 941"/>
              <a:gd name="T47" fmla="*/ 77 h 177"/>
              <a:gd name="T48" fmla="*/ 803 w 941"/>
              <a:gd name="T49" fmla="*/ 74 h 177"/>
              <a:gd name="T50" fmla="*/ 732 w 941"/>
              <a:gd name="T51" fmla="*/ 74 h 177"/>
              <a:gd name="T52" fmla="*/ 651 w 941"/>
              <a:gd name="T53" fmla="*/ 79 h 177"/>
              <a:gd name="T54" fmla="*/ 592 w 941"/>
              <a:gd name="T55" fmla="*/ 83 h 177"/>
              <a:gd name="T56" fmla="*/ 541 w 941"/>
              <a:gd name="T57" fmla="*/ 90 h 177"/>
              <a:gd name="T58" fmla="*/ 475 w 941"/>
              <a:gd name="T59" fmla="*/ 99 h 177"/>
              <a:gd name="T60" fmla="*/ 428 w 941"/>
              <a:gd name="T61" fmla="*/ 108 h 177"/>
              <a:gd name="T62" fmla="*/ 398 w 941"/>
              <a:gd name="T63" fmla="*/ 113 h 177"/>
              <a:gd name="T64" fmla="*/ 364 w 941"/>
              <a:gd name="T65" fmla="*/ 121 h 177"/>
              <a:gd name="T66" fmla="*/ 325 w 941"/>
              <a:gd name="T67" fmla="*/ 127 h 177"/>
              <a:gd name="T68" fmla="*/ 280 w 941"/>
              <a:gd name="T69" fmla="*/ 137 h 177"/>
              <a:gd name="T70" fmla="*/ 230 w 941"/>
              <a:gd name="T71" fmla="*/ 146 h 177"/>
              <a:gd name="T72" fmla="*/ 182 w 941"/>
              <a:gd name="T73" fmla="*/ 157 h 177"/>
              <a:gd name="T74" fmla="*/ 141 w 941"/>
              <a:gd name="T75" fmla="*/ 165 h 177"/>
              <a:gd name="T76" fmla="*/ 112 w 941"/>
              <a:gd name="T77" fmla="*/ 171 h 177"/>
              <a:gd name="T78" fmla="*/ 91 w 941"/>
              <a:gd name="T79" fmla="*/ 176 h 177"/>
              <a:gd name="T80" fmla="*/ 80 w 941"/>
              <a:gd name="T81" fmla="*/ 177 h 177"/>
              <a:gd name="T82" fmla="*/ 71 w 941"/>
              <a:gd name="T83" fmla="*/ 176 h 177"/>
              <a:gd name="T84" fmla="*/ 55 w 941"/>
              <a:gd name="T85" fmla="*/ 171 h 177"/>
              <a:gd name="T86" fmla="*/ 34 w 941"/>
              <a:gd name="T87" fmla="*/ 158 h 177"/>
              <a:gd name="T88" fmla="*/ 14 w 941"/>
              <a:gd name="T89" fmla="*/ 146 h 177"/>
              <a:gd name="T90" fmla="*/ 2 w 941"/>
              <a:gd name="T91" fmla="*/ 137 h 177"/>
              <a:gd name="T92" fmla="*/ 0 w 941"/>
              <a:gd name="T93" fmla="*/ 132 h 177"/>
              <a:gd name="T94" fmla="*/ 12 w 941"/>
              <a:gd name="T95" fmla="*/ 129 h 177"/>
              <a:gd name="T96" fmla="*/ 39 w 941"/>
              <a:gd name="T97" fmla="*/ 126 h 177"/>
              <a:gd name="T98" fmla="*/ 57 w 941"/>
              <a:gd name="T99" fmla="*/ 122 h 177"/>
              <a:gd name="T100" fmla="*/ 73 w 941"/>
              <a:gd name="T101" fmla="*/ 121 h 177"/>
              <a:gd name="T102" fmla="*/ 93 w 941"/>
              <a:gd name="T103" fmla="*/ 118 h 177"/>
              <a:gd name="T104" fmla="*/ 118 w 941"/>
              <a:gd name="T105" fmla="*/ 115 h 177"/>
              <a:gd name="T106" fmla="*/ 148 w 941"/>
              <a:gd name="T107" fmla="*/ 110 h 177"/>
              <a:gd name="T108" fmla="*/ 182 w 941"/>
              <a:gd name="T109" fmla="*/ 105 h 177"/>
              <a:gd name="T110" fmla="*/ 221 w 941"/>
              <a:gd name="T111" fmla="*/ 99 h 177"/>
              <a:gd name="T112" fmla="*/ 266 w 941"/>
              <a:gd name="T113" fmla="*/ 91 h 177"/>
              <a:gd name="T114" fmla="*/ 316 w 941"/>
              <a:gd name="T115" fmla="*/ 82 h 177"/>
              <a:gd name="T116" fmla="*/ 369 w 941"/>
              <a:gd name="T117" fmla="*/ 72 h 177"/>
              <a:gd name="T118" fmla="*/ 428 w 941"/>
              <a:gd name="T119" fmla="*/ 61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41" h="177">
                <a:moveTo>
                  <a:pt x="428" y="61"/>
                </a:moveTo>
                <a:lnTo>
                  <a:pt x="450" y="58"/>
                </a:lnTo>
                <a:lnTo>
                  <a:pt x="469" y="55"/>
                </a:lnTo>
                <a:lnTo>
                  <a:pt x="489" y="52"/>
                </a:lnTo>
                <a:lnTo>
                  <a:pt x="507" y="47"/>
                </a:lnTo>
                <a:lnTo>
                  <a:pt x="526" y="44"/>
                </a:lnTo>
                <a:lnTo>
                  <a:pt x="544" y="41"/>
                </a:lnTo>
                <a:lnTo>
                  <a:pt x="560" y="38"/>
                </a:lnTo>
                <a:lnTo>
                  <a:pt x="578" y="35"/>
                </a:lnTo>
                <a:lnTo>
                  <a:pt x="594" y="33"/>
                </a:lnTo>
                <a:lnTo>
                  <a:pt x="610" y="30"/>
                </a:lnTo>
                <a:lnTo>
                  <a:pt x="625" y="27"/>
                </a:lnTo>
                <a:lnTo>
                  <a:pt x="641" y="25"/>
                </a:lnTo>
                <a:lnTo>
                  <a:pt x="653" y="22"/>
                </a:lnTo>
                <a:lnTo>
                  <a:pt x="667" y="21"/>
                </a:lnTo>
                <a:lnTo>
                  <a:pt x="680" y="18"/>
                </a:lnTo>
                <a:lnTo>
                  <a:pt x="692" y="16"/>
                </a:lnTo>
                <a:lnTo>
                  <a:pt x="705" y="14"/>
                </a:lnTo>
                <a:lnTo>
                  <a:pt x="716" y="13"/>
                </a:lnTo>
                <a:lnTo>
                  <a:pt x="728" y="11"/>
                </a:lnTo>
                <a:lnTo>
                  <a:pt x="737" y="10"/>
                </a:lnTo>
                <a:lnTo>
                  <a:pt x="748" y="8"/>
                </a:lnTo>
                <a:lnTo>
                  <a:pt x="757" y="7"/>
                </a:lnTo>
                <a:lnTo>
                  <a:pt x="766" y="5"/>
                </a:lnTo>
                <a:lnTo>
                  <a:pt x="773" y="5"/>
                </a:lnTo>
                <a:lnTo>
                  <a:pt x="782" y="4"/>
                </a:lnTo>
                <a:lnTo>
                  <a:pt x="789" y="2"/>
                </a:lnTo>
                <a:lnTo>
                  <a:pt x="794" y="2"/>
                </a:lnTo>
                <a:lnTo>
                  <a:pt x="801" y="2"/>
                </a:lnTo>
                <a:lnTo>
                  <a:pt x="807" y="0"/>
                </a:lnTo>
                <a:lnTo>
                  <a:pt x="812" y="0"/>
                </a:lnTo>
                <a:lnTo>
                  <a:pt x="816" y="0"/>
                </a:lnTo>
                <a:lnTo>
                  <a:pt x="819" y="0"/>
                </a:lnTo>
                <a:lnTo>
                  <a:pt x="833" y="0"/>
                </a:lnTo>
                <a:lnTo>
                  <a:pt x="846" y="2"/>
                </a:lnTo>
                <a:lnTo>
                  <a:pt x="858" y="4"/>
                </a:lnTo>
                <a:lnTo>
                  <a:pt x="869" y="7"/>
                </a:lnTo>
                <a:lnTo>
                  <a:pt x="880" y="11"/>
                </a:lnTo>
                <a:lnTo>
                  <a:pt x="891" y="16"/>
                </a:lnTo>
                <a:lnTo>
                  <a:pt x="899" y="21"/>
                </a:lnTo>
                <a:lnTo>
                  <a:pt x="908" y="27"/>
                </a:lnTo>
                <a:lnTo>
                  <a:pt x="916" y="35"/>
                </a:lnTo>
                <a:lnTo>
                  <a:pt x="921" y="41"/>
                </a:lnTo>
                <a:lnTo>
                  <a:pt x="928" y="47"/>
                </a:lnTo>
                <a:lnTo>
                  <a:pt x="932" y="50"/>
                </a:lnTo>
                <a:lnTo>
                  <a:pt x="935" y="55"/>
                </a:lnTo>
                <a:lnTo>
                  <a:pt x="939" y="58"/>
                </a:lnTo>
                <a:lnTo>
                  <a:pt x="941" y="60"/>
                </a:lnTo>
                <a:lnTo>
                  <a:pt x="941" y="61"/>
                </a:lnTo>
                <a:lnTo>
                  <a:pt x="941" y="66"/>
                </a:lnTo>
                <a:lnTo>
                  <a:pt x="941" y="69"/>
                </a:lnTo>
                <a:lnTo>
                  <a:pt x="939" y="72"/>
                </a:lnTo>
                <a:lnTo>
                  <a:pt x="937" y="76"/>
                </a:lnTo>
                <a:lnTo>
                  <a:pt x="933" y="79"/>
                </a:lnTo>
                <a:lnTo>
                  <a:pt x="928" y="82"/>
                </a:lnTo>
                <a:lnTo>
                  <a:pt x="924" y="83"/>
                </a:lnTo>
                <a:lnTo>
                  <a:pt x="923" y="83"/>
                </a:lnTo>
                <a:lnTo>
                  <a:pt x="921" y="85"/>
                </a:lnTo>
                <a:lnTo>
                  <a:pt x="919" y="83"/>
                </a:lnTo>
                <a:lnTo>
                  <a:pt x="916" y="83"/>
                </a:lnTo>
                <a:lnTo>
                  <a:pt x="912" y="83"/>
                </a:lnTo>
                <a:lnTo>
                  <a:pt x="908" y="83"/>
                </a:lnTo>
                <a:lnTo>
                  <a:pt x="905" y="83"/>
                </a:lnTo>
                <a:lnTo>
                  <a:pt x="899" y="82"/>
                </a:lnTo>
                <a:lnTo>
                  <a:pt x="894" y="82"/>
                </a:lnTo>
                <a:lnTo>
                  <a:pt x="889" y="82"/>
                </a:lnTo>
                <a:lnTo>
                  <a:pt x="883" y="80"/>
                </a:lnTo>
                <a:lnTo>
                  <a:pt x="876" y="80"/>
                </a:lnTo>
                <a:lnTo>
                  <a:pt x="869" y="79"/>
                </a:lnTo>
                <a:lnTo>
                  <a:pt x="860" y="79"/>
                </a:lnTo>
                <a:lnTo>
                  <a:pt x="851" y="77"/>
                </a:lnTo>
                <a:lnTo>
                  <a:pt x="842" y="77"/>
                </a:lnTo>
                <a:lnTo>
                  <a:pt x="833" y="76"/>
                </a:lnTo>
                <a:lnTo>
                  <a:pt x="823" y="76"/>
                </a:lnTo>
                <a:lnTo>
                  <a:pt x="803" y="74"/>
                </a:lnTo>
                <a:lnTo>
                  <a:pt x="780" y="74"/>
                </a:lnTo>
                <a:lnTo>
                  <a:pt x="757" y="74"/>
                </a:lnTo>
                <a:lnTo>
                  <a:pt x="732" y="74"/>
                </a:lnTo>
                <a:lnTo>
                  <a:pt x="707" y="76"/>
                </a:lnTo>
                <a:lnTo>
                  <a:pt x="680" y="77"/>
                </a:lnTo>
                <a:lnTo>
                  <a:pt x="651" y="79"/>
                </a:lnTo>
                <a:lnTo>
                  <a:pt x="621" y="80"/>
                </a:lnTo>
                <a:lnTo>
                  <a:pt x="607" y="82"/>
                </a:lnTo>
                <a:lnTo>
                  <a:pt x="592" y="83"/>
                </a:lnTo>
                <a:lnTo>
                  <a:pt x="578" y="85"/>
                </a:lnTo>
                <a:lnTo>
                  <a:pt x="566" y="86"/>
                </a:lnTo>
                <a:lnTo>
                  <a:pt x="541" y="90"/>
                </a:lnTo>
                <a:lnTo>
                  <a:pt x="517" y="93"/>
                </a:lnTo>
                <a:lnTo>
                  <a:pt x="494" y="96"/>
                </a:lnTo>
                <a:lnTo>
                  <a:pt x="475" y="99"/>
                </a:lnTo>
                <a:lnTo>
                  <a:pt x="455" y="102"/>
                </a:lnTo>
                <a:lnTo>
                  <a:pt x="437" y="107"/>
                </a:lnTo>
                <a:lnTo>
                  <a:pt x="428" y="108"/>
                </a:lnTo>
                <a:lnTo>
                  <a:pt x="419" y="110"/>
                </a:lnTo>
                <a:lnTo>
                  <a:pt x="409" y="112"/>
                </a:lnTo>
                <a:lnTo>
                  <a:pt x="398" y="113"/>
                </a:lnTo>
                <a:lnTo>
                  <a:pt x="387" y="116"/>
                </a:lnTo>
                <a:lnTo>
                  <a:pt x="376" y="118"/>
                </a:lnTo>
                <a:lnTo>
                  <a:pt x="364" y="121"/>
                </a:lnTo>
                <a:lnTo>
                  <a:pt x="351" y="122"/>
                </a:lnTo>
                <a:lnTo>
                  <a:pt x="337" y="126"/>
                </a:lnTo>
                <a:lnTo>
                  <a:pt x="325" y="127"/>
                </a:lnTo>
                <a:lnTo>
                  <a:pt x="310" y="130"/>
                </a:lnTo>
                <a:lnTo>
                  <a:pt x="296" y="133"/>
                </a:lnTo>
                <a:lnTo>
                  <a:pt x="280" y="137"/>
                </a:lnTo>
                <a:lnTo>
                  <a:pt x="264" y="140"/>
                </a:lnTo>
                <a:lnTo>
                  <a:pt x="248" y="143"/>
                </a:lnTo>
                <a:lnTo>
                  <a:pt x="230" y="146"/>
                </a:lnTo>
                <a:lnTo>
                  <a:pt x="214" y="149"/>
                </a:lnTo>
                <a:lnTo>
                  <a:pt x="196" y="154"/>
                </a:lnTo>
                <a:lnTo>
                  <a:pt x="182" y="157"/>
                </a:lnTo>
                <a:lnTo>
                  <a:pt x="168" y="160"/>
                </a:lnTo>
                <a:lnTo>
                  <a:pt x="153" y="163"/>
                </a:lnTo>
                <a:lnTo>
                  <a:pt x="141" y="165"/>
                </a:lnTo>
                <a:lnTo>
                  <a:pt x="130" y="168"/>
                </a:lnTo>
                <a:lnTo>
                  <a:pt x="121" y="169"/>
                </a:lnTo>
                <a:lnTo>
                  <a:pt x="112" y="171"/>
                </a:lnTo>
                <a:lnTo>
                  <a:pt x="103" y="173"/>
                </a:lnTo>
                <a:lnTo>
                  <a:pt x="96" y="174"/>
                </a:lnTo>
                <a:lnTo>
                  <a:pt x="91" y="176"/>
                </a:lnTo>
                <a:lnTo>
                  <a:pt x="87" y="176"/>
                </a:lnTo>
                <a:lnTo>
                  <a:pt x="84" y="176"/>
                </a:lnTo>
                <a:lnTo>
                  <a:pt x="80" y="177"/>
                </a:lnTo>
                <a:lnTo>
                  <a:pt x="80" y="177"/>
                </a:lnTo>
                <a:lnTo>
                  <a:pt x="77" y="177"/>
                </a:lnTo>
                <a:lnTo>
                  <a:pt x="71" y="176"/>
                </a:lnTo>
                <a:lnTo>
                  <a:pt x="66" y="174"/>
                </a:lnTo>
                <a:lnTo>
                  <a:pt x="61" y="173"/>
                </a:lnTo>
                <a:lnTo>
                  <a:pt x="55" y="171"/>
                </a:lnTo>
                <a:lnTo>
                  <a:pt x="48" y="168"/>
                </a:lnTo>
                <a:lnTo>
                  <a:pt x="41" y="163"/>
                </a:lnTo>
                <a:lnTo>
                  <a:pt x="34" y="158"/>
                </a:lnTo>
                <a:lnTo>
                  <a:pt x="27" y="154"/>
                </a:lnTo>
                <a:lnTo>
                  <a:pt x="19" y="151"/>
                </a:lnTo>
                <a:lnTo>
                  <a:pt x="14" y="146"/>
                </a:lnTo>
                <a:lnTo>
                  <a:pt x="9" y="143"/>
                </a:lnTo>
                <a:lnTo>
                  <a:pt x="5" y="140"/>
                </a:lnTo>
                <a:lnTo>
                  <a:pt x="2" y="137"/>
                </a:lnTo>
                <a:lnTo>
                  <a:pt x="0" y="135"/>
                </a:lnTo>
                <a:lnTo>
                  <a:pt x="0" y="132"/>
                </a:lnTo>
                <a:lnTo>
                  <a:pt x="0" y="132"/>
                </a:lnTo>
                <a:lnTo>
                  <a:pt x="3" y="130"/>
                </a:lnTo>
                <a:lnTo>
                  <a:pt x="7" y="129"/>
                </a:lnTo>
                <a:lnTo>
                  <a:pt x="12" y="129"/>
                </a:lnTo>
                <a:lnTo>
                  <a:pt x="19" y="127"/>
                </a:lnTo>
                <a:lnTo>
                  <a:pt x="28" y="127"/>
                </a:lnTo>
                <a:lnTo>
                  <a:pt x="39" y="126"/>
                </a:lnTo>
                <a:lnTo>
                  <a:pt x="50" y="124"/>
                </a:lnTo>
                <a:lnTo>
                  <a:pt x="53" y="124"/>
                </a:lnTo>
                <a:lnTo>
                  <a:pt x="57" y="122"/>
                </a:lnTo>
                <a:lnTo>
                  <a:pt x="62" y="122"/>
                </a:lnTo>
                <a:lnTo>
                  <a:pt x="68" y="121"/>
                </a:lnTo>
                <a:lnTo>
                  <a:pt x="73" y="121"/>
                </a:lnTo>
                <a:lnTo>
                  <a:pt x="78" y="119"/>
                </a:lnTo>
                <a:lnTo>
                  <a:pt x="86" y="119"/>
                </a:lnTo>
                <a:lnTo>
                  <a:pt x="93" y="118"/>
                </a:lnTo>
                <a:lnTo>
                  <a:pt x="100" y="116"/>
                </a:lnTo>
                <a:lnTo>
                  <a:pt x="109" y="116"/>
                </a:lnTo>
                <a:lnTo>
                  <a:pt x="118" y="115"/>
                </a:lnTo>
                <a:lnTo>
                  <a:pt x="127" y="113"/>
                </a:lnTo>
                <a:lnTo>
                  <a:pt x="137" y="112"/>
                </a:lnTo>
                <a:lnTo>
                  <a:pt x="148" y="110"/>
                </a:lnTo>
                <a:lnTo>
                  <a:pt x="159" y="108"/>
                </a:lnTo>
                <a:lnTo>
                  <a:pt x="169" y="107"/>
                </a:lnTo>
                <a:lnTo>
                  <a:pt x="182" y="105"/>
                </a:lnTo>
                <a:lnTo>
                  <a:pt x="194" y="102"/>
                </a:lnTo>
                <a:lnTo>
                  <a:pt x="209" y="101"/>
                </a:lnTo>
                <a:lnTo>
                  <a:pt x="221" y="99"/>
                </a:lnTo>
                <a:lnTo>
                  <a:pt x="235" y="96"/>
                </a:lnTo>
                <a:lnTo>
                  <a:pt x="250" y="93"/>
                </a:lnTo>
                <a:lnTo>
                  <a:pt x="266" y="91"/>
                </a:lnTo>
                <a:lnTo>
                  <a:pt x="282" y="88"/>
                </a:lnTo>
                <a:lnTo>
                  <a:pt x="298" y="85"/>
                </a:lnTo>
                <a:lnTo>
                  <a:pt x="316" y="82"/>
                </a:lnTo>
                <a:lnTo>
                  <a:pt x="332" y="79"/>
                </a:lnTo>
                <a:lnTo>
                  <a:pt x="351" y="76"/>
                </a:lnTo>
                <a:lnTo>
                  <a:pt x="369" y="72"/>
                </a:lnTo>
                <a:lnTo>
                  <a:pt x="389" y="69"/>
                </a:lnTo>
                <a:lnTo>
                  <a:pt x="409" y="66"/>
                </a:lnTo>
                <a:lnTo>
                  <a:pt x="428" y="61"/>
                </a:lnTo>
                <a:lnTo>
                  <a:pt x="428" y="6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827584" y="4083918"/>
            <a:ext cx="2559297" cy="626965"/>
            <a:chOff x="3377879" y="4042035"/>
            <a:chExt cx="2081453" cy="509905"/>
          </a:xfrm>
        </p:grpSpPr>
        <p:grpSp>
          <p:nvGrpSpPr>
            <p:cNvPr id="56" name="组合 55"/>
            <p:cNvGrpSpPr/>
            <p:nvPr/>
          </p:nvGrpSpPr>
          <p:grpSpPr>
            <a:xfrm>
              <a:off x="4951967" y="4042035"/>
              <a:ext cx="507365" cy="509905"/>
              <a:chOff x="2253641" y="3499203"/>
              <a:chExt cx="507365" cy="509905"/>
            </a:xfrm>
          </p:grpSpPr>
          <p:pic>
            <p:nvPicPr>
              <p:cNvPr id="71" name="图片 70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3641" y="3499203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2" name="组合 71"/>
              <p:cNvGrpSpPr/>
              <p:nvPr/>
            </p:nvGrpSpPr>
            <p:grpSpPr>
              <a:xfrm>
                <a:off x="2362072" y="3586652"/>
                <a:ext cx="290503" cy="335006"/>
                <a:chOff x="3517901" y="1187450"/>
                <a:chExt cx="746125" cy="860425"/>
              </a:xfrm>
              <a:solidFill>
                <a:srgbClr val="FF0000"/>
              </a:solidFill>
            </p:grpSpPr>
            <p:sp>
              <p:nvSpPr>
                <p:cNvPr id="73" name="Freeform 56"/>
                <p:cNvSpPr/>
                <p:nvPr/>
              </p:nvSpPr>
              <p:spPr bwMode="auto">
                <a:xfrm>
                  <a:off x="3619501" y="1336675"/>
                  <a:ext cx="171450" cy="260350"/>
                </a:xfrm>
                <a:custGeom>
                  <a:avLst/>
                  <a:gdLst>
                    <a:gd name="T0" fmla="*/ 2 w 216"/>
                    <a:gd name="T1" fmla="*/ 327 h 329"/>
                    <a:gd name="T2" fmla="*/ 0 w 216"/>
                    <a:gd name="T3" fmla="*/ 324 h 329"/>
                    <a:gd name="T4" fmla="*/ 2 w 216"/>
                    <a:gd name="T5" fmla="*/ 316 h 329"/>
                    <a:gd name="T6" fmla="*/ 9 w 216"/>
                    <a:gd name="T7" fmla="*/ 300 h 329"/>
                    <a:gd name="T8" fmla="*/ 24 w 216"/>
                    <a:gd name="T9" fmla="*/ 279 h 329"/>
                    <a:gd name="T10" fmla="*/ 41 w 216"/>
                    <a:gd name="T11" fmla="*/ 253 h 329"/>
                    <a:gd name="T12" fmla="*/ 59 w 216"/>
                    <a:gd name="T13" fmla="*/ 222 h 329"/>
                    <a:gd name="T14" fmla="*/ 79 w 216"/>
                    <a:gd name="T15" fmla="*/ 186 h 329"/>
                    <a:gd name="T16" fmla="*/ 100 w 216"/>
                    <a:gd name="T17" fmla="*/ 147 h 329"/>
                    <a:gd name="T18" fmla="*/ 116 w 216"/>
                    <a:gd name="T19" fmla="*/ 116 h 329"/>
                    <a:gd name="T20" fmla="*/ 124 w 216"/>
                    <a:gd name="T21" fmla="*/ 95 h 329"/>
                    <a:gd name="T22" fmla="*/ 129 w 216"/>
                    <a:gd name="T23" fmla="*/ 78 h 329"/>
                    <a:gd name="T24" fmla="*/ 132 w 216"/>
                    <a:gd name="T25" fmla="*/ 64 h 329"/>
                    <a:gd name="T26" fmla="*/ 134 w 216"/>
                    <a:gd name="T27" fmla="*/ 50 h 329"/>
                    <a:gd name="T28" fmla="*/ 134 w 216"/>
                    <a:gd name="T29" fmla="*/ 41 h 329"/>
                    <a:gd name="T30" fmla="*/ 132 w 216"/>
                    <a:gd name="T31" fmla="*/ 31 h 329"/>
                    <a:gd name="T32" fmla="*/ 131 w 216"/>
                    <a:gd name="T33" fmla="*/ 27 h 329"/>
                    <a:gd name="T34" fmla="*/ 124 w 216"/>
                    <a:gd name="T35" fmla="*/ 20 h 329"/>
                    <a:gd name="T36" fmla="*/ 118 w 216"/>
                    <a:gd name="T37" fmla="*/ 14 h 329"/>
                    <a:gd name="T38" fmla="*/ 116 w 216"/>
                    <a:gd name="T39" fmla="*/ 9 h 329"/>
                    <a:gd name="T40" fmla="*/ 120 w 216"/>
                    <a:gd name="T41" fmla="*/ 5 h 329"/>
                    <a:gd name="T42" fmla="*/ 129 w 216"/>
                    <a:gd name="T43" fmla="*/ 2 h 329"/>
                    <a:gd name="T44" fmla="*/ 138 w 216"/>
                    <a:gd name="T45" fmla="*/ 0 h 329"/>
                    <a:gd name="T46" fmla="*/ 149 w 216"/>
                    <a:gd name="T47" fmla="*/ 2 h 329"/>
                    <a:gd name="T48" fmla="*/ 166 w 216"/>
                    <a:gd name="T49" fmla="*/ 6 h 329"/>
                    <a:gd name="T50" fmla="*/ 177 w 216"/>
                    <a:gd name="T51" fmla="*/ 11 h 329"/>
                    <a:gd name="T52" fmla="*/ 197 w 216"/>
                    <a:gd name="T53" fmla="*/ 22 h 329"/>
                    <a:gd name="T54" fmla="*/ 209 w 216"/>
                    <a:gd name="T55" fmla="*/ 36 h 329"/>
                    <a:gd name="T56" fmla="*/ 216 w 216"/>
                    <a:gd name="T57" fmla="*/ 48 h 329"/>
                    <a:gd name="T58" fmla="*/ 215 w 216"/>
                    <a:gd name="T59" fmla="*/ 59 h 329"/>
                    <a:gd name="T60" fmla="*/ 211 w 216"/>
                    <a:gd name="T61" fmla="*/ 67 h 329"/>
                    <a:gd name="T62" fmla="*/ 206 w 216"/>
                    <a:gd name="T63" fmla="*/ 77 h 329"/>
                    <a:gd name="T64" fmla="*/ 200 w 216"/>
                    <a:gd name="T65" fmla="*/ 88 h 329"/>
                    <a:gd name="T66" fmla="*/ 190 w 216"/>
                    <a:gd name="T67" fmla="*/ 103 h 329"/>
                    <a:gd name="T68" fmla="*/ 179 w 216"/>
                    <a:gd name="T69" fmla="*/ 122 h 329"/>
                    <a:gd name="T70" fmla="*/ 166 w 216"/>
                    <a:gd name="T71" fmla="*/ 144 h 329"/>
                    <a:gd name="T72" fmla="*/ 152 w 216"/>
                    <a:gd name="T73" fmla="*/ 169 h 329"/>
                    <a:gd name="T74" fmla="*/ 136 w 216"/>
                    <a:gd name="T75" fmla="*/ 197 h 329"/>
                    <a:gd name="T76" fmla="*/ 115 w 216"/>
                    <a:gd name="T77" fmla="*/ 224 h 329"/>
                    <a:gd name="T78" fmla="*/ 93 w 216"/>
                    <a:gd name="T79" fmla="*/ 249 h 329"/>
                    <a:gd name="T80" fmla="*/ 61 w 216"/>
                    <a:gd name="T81" fmla="*/ 285 h 329"/>
                    <a:gd name="T82" fmla="*/ 38 w 216"/>
                    <a:gd name="T83" fmla="*/ 305 h 329"/>
                    <a:gd name="T84" fmla="*/ 29 w 216"/>
                    <a:gd name="T85" fmla="*/ 313 h 329"/>
                    <a:gd name="T86" fmla="*/ 20 w 216"/>
                    <a:gd name="T87" fmla="*/ 319 h 329"/>
                    <a:gd name="T88" fmla="*/ 13 w 216"/>
                    <a:gd name="T89" fmla="*/ 324 h 329"/>
                    <a:gd name="T90" fmla="*/ 7 w 216"/>
                    <a:gd name="T91" fmla="*/ 327 h 329"/>
                    <a:gd name="T92" fmla="*/ 4 w 216"/>
                    <a:gd name="T93" fmla="*/ 329 h 329"/>
                    <a:gd name="T94" fmla="*/ 2 w 216"/>
                    <a:gd name="T95" fmla="*/ 329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6" h="329">
                      <a:moveTo>
                        <a:pt x="2" y="329"/>
                      </a:moveTo>
                      <a:lnTo>
                        <a:pt x="2" y="327"/>
                      </a:lnTo>
                      <a:lnTo>
                        <a:pt x="0" y="325"/>
                      </a:lnTo>
                      <a:lnTo>
                        <a:pt x="0" y="324"/>
                      </a:lnTo>
                      <a:lnTo>
                        <a:pt x="2" y="322"/>
                      </a:lnTo>
                      <a:lnTo>
                        <a:pt x="2" y="316"/>
                      </a:lnTo>
                      <a:lnTo>
                        <a:pt x="6" y="310"/>
                      </a:lnTo>
                      <a:lnTo>
                        <a:pt x="9" y="300"/>
                      </a:lnTo>
                      <a:lnTo>
                        <a:pt x="16" y="291"/>
                      </a:lnTo>
                      <a:lnTo>
                        <a:pt x="24" y="279"/>
                      </a:lnTo>
                      <a:lnTo>
                        <a:pt x="31" y="266"/>
                      </a:lnTo>
                      <a:lnTo>
                        <a:pt x="41" y="253"/>
                      </a:lnTo>
                      <a:lnTo>
                        <a:pt x="50" y="238"/>
                      </a:lnTo>
                      <a:lnTo>
                        <a:pt x="59" y="222"/>
                      </a:lnTo>
                      <a:lnTo>
                        <a:pt x="70" y="205"/>
                      </a:lnTo>
                      <a:lnTo>
                        <a:pt x="79" y="186"/>
                      </a:lnTo>
                      <a:lnTo>
                        <a:pt x="90" y="167"/>
                      </a:lnTo>
                      <a:lnTo>
                        <a:pt x="100" y="147"/>
                      </a:lnTo>
                      <a:lnTo>
                        <a:pt x="111" y="125"/>
                      </a:lnTo>
                      <a:lnTo>
                        <a:pt x="116" y="116"/>
                      </a:lnTo>
                      <a:lnTo>
                        <a:pt x="120" y="105"/>
                      </a:lnTo>
                      <a:lnTo>
                        <a:pt x="124" y="95"/>
                      </a:lnTo>
                      <a:lnTo>
                        <a:pt x="125" y="88"/>
                      </a:lnTo>
                      <a:lnTo>
                        <a:pt x="129" y="78"/>
                      </a:lnTo>
                      <a:lnTo>
                        <a:pt x="131" y="70"/>
                      </a:lnTo>
                      <a:lnTo>
                        <a:pt x="132" y="64"/>
                      </a:lnTo>
                      <a:lnTo>
                        <a:pt x="134" y="56"/>
                      </a:lnTo>
                      <a:lnTo>
                        <a:pt x="134" y="50"/>
                      </a:lnTo>
                      <a:lnTo>
                        <a:pt x="134" y="45"/>
                      </a:lnTo>
                      <a:lnTo>
                        <a:pt x="134" y="41"/>
                      </a:lnTo>
                      <a:lnTo>
                        <a:pt x="134" y="36"/>
                      </a:lnTo>
                      <a:lnTo>
                        <a:pt x="132" y="31"/>
                      </a:lnTo>
                      <a:lnTo>
                        <a:pt x="132" y="28"/>
                      </a:lnTo>
                      <a:lnTo>
                        <a:pt x="131" y="27"/>
                      </a:lnTo>
                      <a:lnTo>
                        <a:pt x="129" y="25"/>
                      </a:lnTo>
                      <a:lnTo>
                        <a:pt x="124" y="20"/>
                      </a:lnTo>
                      <a:lnTo>
                        <a:pt x="120" y="17"/>
                      </a:lnTo>
                      <a:lnTo>
                        <a:pt x="118" y="14"/>
                      </a:lnTo>
                      <a:lnTo>
                        <a:pt x="116" y="11"/>
                      </a:lnTo>
                      <a:lnTo>
                        <a:pt x="116" y="9"/>
                      </a:lnTo>
                      <a:lnTo>
                        <a:pt x="118" y="6"/>
                      </a:lnTo>
                      <a:lnTo>
                        <a:pt x="120" y="5"/>
                      </a:lnTo>
                      <a:lnTo>
                        <a:pt x="124" y="2"/>
                      </a:lnTo>
                      <a:lnTo>
                        <a:pt x="129" y="2"/>
                      </a:lnTo>
                      <a:lnTo>
                        <a:pt x="132" y="0"/>
                      </a:lnTo>
                      <a:lnTo>
                        <a:pt x="138" y="0"/>
                      </a:lnTo>
                      <a:lnTo>
                        <a:pt x="143" y="2"/>
                      </a:lnTo>
                      <a:lnTo>
                        <a:pt x="149" y="2"/>
                      </a:lnTo>
                      <a:lnTo>
                        <a:pt x="154" y="3"/>
                      </a:lnTo>
                      <a:lnTo>
                        <a:pt x="166" y="6"/>
                      </a:lnTo>
                      <a:lnTo>
                        <a:pt x="172" y="8"/>
                      </a:lnTo>
                      <a:lnTo>
                        <a:pt x="177" y="11"/>
                      </a:lnTo>
                      <a:lnTo>
                        <a:pt x="188" y="16"/>
                      </a:lnTo>
                      <a:lnTo>
                        <a:pt x="197" y="22"/>
                      </a:lnTo>
                      <a:lnTo>
                        <a:pt x="204" y="28"/>
                      </a:lnTo>
                      <a:lnTo>
                        <a:pt x="209" y="36"/>
                      </a:lnTo>
                      <a:lnTo>
                        <a:pt x="213" y="42"/>
                      </a:lnTo>
                      <a:lnTo>
                        <a:pt x="216" y="48"/>
                      </a:lnTo>
                      <a:lnTo>
                        <a:pt x="216" y="55"/>
                      </a:lnTo>
                      <a:lnTo>
                        <a:pt x="215" y="59"/>
                      </a:lnTo>
                      <a:lnTo>
                        <a:pt x="213" y="63"/>
                      </a:lnTo>
                      <a:lnTo>
                        <a:pt x="211" y="67"/>
                      </a:lnTo>
                      <a:lnTo>
                        <a:pt x="209" y="72"/>
                      </a:lnTo>
                      <a:lnTo>
                        <a:pt x="206" y="77"/>
                      </a:lnTo>
                      <a:lnTo>
                        <a:pt x="204" y="83"/>
                      </a:lnTo>
                      <a:lnTo>
                        <a:pt x="200" y="88"/>
                      </a:lnTo>
                      <a:lnTo>
                        <a:pt x="195" y="95"/>
                      </a:lnTo>
                      <a:lnTo>
                        <a:pt x="190" y="103"/>
                      </a:lnTo>
                      <a:lnTo>
                        <a:pt x="184" y="113"/>
                      </a:lnTo>
                      <a:lnTo>
                        <a:pt x="179" y="122"/>
                      </a:lnTo>
                      <a:lnTo>
                        <a:pt x="173" y="133"/>
                      </a:lnTo>
                      <a:lnTo>
                        <a:pt x="166" y="144"/>
                      </a:lnTo>
                      <a:lnTo>
                        <a:pt x="159" y="155"/>
                      </a:lnTo>
                      <a:lnTo>
                        <a:pt x="152" y="169"/>
                      </a:lnTo>
                      <a:lnTo>
                        <a:pt x="145" y="183"/>
                      </a:lnTo>
                      <a:lnTo>
                        <a:pt x="136" y="197"/>
                      </a:lnTo>
                      <a:lnTo>
                        <a:pt x="125" y="211"/>
                      </a:lnTo>
                      <a:lnTo>
                        <a:pt x="115" y="224"/>
                      </a:lnTo>
                      <a:lnTo>
                        <a:pt x="104" y="236"/>
                      </a:lnTo>
                      <a:lnTo>
                        <a:pt x="93" y="249"/>
                      </a:lnTo>
                      <a:lnTo>
                        <a:pt x="82" y="261"/>
                      </a:lnTo>
                      <a:lnTo>
                        <a:pt x="61" y="285"/>
                      </a:lnTo>
                      <a:lnTo>
                        <a:pt x="49" y="296"/>
                      </a:lnTo>
                      <a:lnTo>
                        <a:pt x="38" y="305"/>
                      </a:lnTo>
                      <a:lnTo>
                        <a:pt x="32" y="310"/>
                      </a:lnTo>
                      <a:lnTo>
                        <a:pt x="29" y="313"/>
                      </a:lnTo>
                      <a:lnTo>
                        <a:pt x="24" y="316"/>
                      </a:lnTo>
                      <a:lnTo>
                        <a:pt x="20" y="319"/>
                      </a:lnTo>
                      <a:lnTo>
                        <a:pt x="16" y="322"/>
                      </a:lnTo>
                      <a:lnTo>
                        <a:pt x="13" y="324"/>
                      </a:lnTo>
                      <a:lnTo>
                        <a:pt x="11" y="327"/>
                      </a:lnTo>
                      <a:lnTo>
                        <a:pt x="7" y="327"/>
                      </a:lnTo>
                      <a:lnTo>
                        <a:pt x="6" y="329"/>
                      </a:lnTo>
                      <a:lnTo>
                        <a:pt x="4" y="329"/>
                      </a:lnTo>
                      <a:lnTo>
                        <a:pt x="2" y="329"/>
                      </a:lnTo>
                      <a:lnTo>
                        <a:pt x="2" y="329"/>
                      </a:lnTo>
                      <a:lnTo>
                        <a:pt x="2" y="32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57"/>
                <p:cNvSpPr/>
                <p:nvPr/>
              </p:nvSpPr>
              <p:spPr bwMode="auto">
                <a:xfrm>
                  <a:off x="3856038" y="1187450"/>
                  <a:ext cx="93663" cy="860425"/>
                </a:xfrm>
                <a:custGeom>
                  <a:avLst/>
                  <a:gdLst>
                    <a:gd name="T0" fmla="*/ 106 w 118"/>
                    <a:gd name="T1" fmla="*/ 91 h 1085"/>
                    <a:gd name="T2" fmla="*/ 104 w 118"/>
                    <a:gd name="T3" fmla="*/ 108 h 1085"/>
                    <a:gd name="T4" fmla="*/ 104 w 118"/>
                    <a:gd name="T5" fmla="*/ 133 h 1085"/>
                    <a:gd name="T6" fmla="*/ 102 w 118"/>
                    <a:gd name="T7" fmla="*/ 169 h 1085"/>
                    <a:gd name="T8" fmla="*/ 100 w 118"/>
                    <a:gd name="T9" fmla="*/ 213 h 1085"/>
                    <a:gd name="T10" fmla="*/ 100 w 118"/>
                    <a:gd name="T11" fmla="*/ 266 h 1085"/>
                    <a:gd name="T12" fmla="*/ 99 w 118"/>
                    <a:gd name="T13" fmla="*/ 329 h 1085"/>
                    <a:gd name="T14" fmla="*/ 99 w 118"/>
                    <a:gd name="T15" fmla="*/ 401 h 1085"/>
                    <a:gd name="T16" fmla="*/ 99 w 118"/>
                    <a:gd name="T17" fmla="*/ 529 h 1085"/>
                    <a:gd name="T18" fmla="*/ 99 w 118"/>
                    <a:gd name="T19" fmla="*/ 656 h 1085"/>
                    <a:gd name="T20" fmla="*/ 97 w 118"/>
                    <a:gd name="T21" fmla="*/ 758 h 1085"/>
                    <a:gd name="T22" fmla="*/ 95 w 118"/>
                    <a:gd name="T23" fmla="*/ 836 h 1085"/>
                    <a:gd name="T24" fmla="*/ 91 w 118"/>
                    <a:gd name="T25" fmla="*/ 895 h 1085"/>
                    <a:gd name="T26" fmla="*/ 88 w 118"/>
                    <a:gd name="T27" fmla="*/ 947 h 1085"/>
                    <a:gd name="T28" fmla="*/ 83 w 118"/>
                    <a:gd name="T29" fmla="*/ 989 h 1085"/>
                    <a:gd name="T30" fmla="*/ 79 w 118"/>
                    <a:gd name="T31" fmla="*/ 1024 h 1085"/>
                    <a:gd name="T32" fmla="*/ 74 w 118"/>
                    <a:gd name="T33" fmla="*/ 1050 h 1085"/>
                    <a:gd name="T34" fmla="*/ 68 w 118"/>
                    <a:gd name="T35" fmla="*/ 1068 h 1085"/>
                    <a:gd name="T36" fmla="*/ 63 w 118"/>
                    <a:gd name="T37" fmla="*/ 1080 h 1085"/>
                    <a:gd name="T38" fmla="*/ 58 w 118"/>
                    <a:gd name="T39" fmla="*/ 1085 h 1085"/>
                    <a:gd name="T40" fmla="*/ 54 w 118"/>
                    <a:gd name="T41" fmla="*/ 1082 h 1085"/>
                    <a:gd name="T42" fmla="*/ 52 w 118"/>
                    <a:gd name="T43" fmla="*/ 1068 h 1085"/>
                    <a:gd name="T44" fmla="*/ 49 w 118"/>
                    <a:gd name="T45" fmla="*/ 1042 h 1085"/>
                    <a:gd name="T46" fmla="*/ 45 w 118"/>
                    <a:gd name="T47" fmla="*/ 1006 h 1085"/>
                    <a:gd name="T48" fmla="*/ 43 w 118"/>
                    <a:gd name="T49" fmla="*/ 977 h 1085"/>
                    <a:gd name="T50" fmla="*/ 42 w 118"/>
                    <a:gd name="T51" fmla="*/ 944 h 1085"/>
                    <a:gd name="T52" fmla="*/ 40 w 118"/>
                    <a:gd name="T53" fmla="*/ 902 h 1085"/>
                    <a:gd name="T54" fmla="*/ 40 w 118"/>
                    <a:gd name="T55" fmla="*/ 852 h 1085"/>
                    <a:gd name="T56" fmla="*/ 38 w 118"/>
                    <a:gd name="T57" fmla="*/ 795 h 1085"/>
                    <a:gd name="T58" fmla="*/ 38 w 118"/>
                    <a:gd name="T59" fmla="*/ 728 h 1085"/>
                    <a:gd name="T60" fmla="*/ 38 w 118"/>
                    <a:gd name="T61" fmla="*/ 654 h 1085"/>
                    <a:gd name="T62" fmla="*/ 40 w 118"/>
                    <a:gd name="T63" fmla="*/ 573 h 1085"/>
                    <a:gd name="T64" fmla="*/ 40 w 118"/>
                    <a:gd name="T65" fmla="*/ 488 h 1085"/>
                    <a:gd name="T66" fmla="*/ 40 w 118"/>
                    <a:gd name="T67" fmla="*/ 412 h 1085"/>
                    <a:gd name="T68" fmla="*/ 40 w 118"/>
                    <a:gd name="T69" fmla="*/ 343 h 1085"/>
                    <a:gd name="T70" fmla="*/ 40 w 118"/>
                    <a:gd name="T71" fmla="*/ 283 h 1085"/>
                    <a:gd name="T72" fmla="*/ 40 w 118"/>
                    <a:gd name="T73" fmla="*/ 232 h 1085"/>
                    <a:gd name="T74" fmla="*/ 38 w 118"/>
                    <a:gd name="T75" fmla="*/ 188 h 1085"/>
                    <a:gd name="T76" fmla="*/ 38 w 118"/>
                    <a:gd name="T77" fmla="*/ 154 h 1085"/>
                    <a:gd name="T78" fmla="*/ 36 w 118"/>
                    <a:gd name="T79" fmla="*/ 125 h 1085"/>
                    <a:gd name="T80" fmla="*/ 33 w 118"/>
                    <a:gd name="T81" fmla="*/ 92 h 1085"/>
                    <a:gd name="T82" fmla="*/ 29 w 118"/>
                    <a:gd name="T83" fmla="*/ 63 h 1085"/>
                    <a:gd name="T84" fmla="*/ 22 w 118"/>
                    <a:gd name="T85" fmla="*/ 44 h 1085"/>
                    <a:gd name="T86" fmla="*/ 17 w 118"/>
                    <a:gd name="T87" fmla="*/ 33 h 1085"/>
                    <a:gd name="T88" fmla="*/ 4 w 118"/>
                    <a:gd name="T89" fmla="*/ 27 h 1085"/>
                    <a:gd name="T90" fmla="*/ 0 w 118"/>
                    <a:gd name="T91" fmla="*/ 14 h 1085"/>
                    <a:gd name="T92" fmla="*/ 9 w 118"/>
                    <a:gd name="T93" fmla="*/ 0 h 1085"/>
                    <a:gd name="T94" fmla="*/ 27 w 118"/>
                    <a:gd name="T95" fmla="*/ 2 h 1085"/>
                    <a:gd name="T96" fmla="*/ 50 w 118"/>
                    <a:gd name="T97" fmla="*/ 8 h 1085"/>
                    <a:gd name="T98" fmla="*/ 75 w 118"/>
                    <a:gd name="T99" fmla="*/ 17 h 1085"/>
                    <a:gd name="T100" fmla="*/ 106 w 118"/>
                    <a:gd name="T101" fmla="*/ 33 h 1085"/>
                    <a:gd name="T102" fmla="*/ 116 w 118"/>
                    <a:gd name="T103" fmla="*/ 50 h 1085"/>
                    <a:gd name="T104" fmla="*/ 115 w 118"/>
                    <a:gd name="T105" fmla="*/ 69 h 1085"/>
                    <a:gd name="T106" fmla="*/ 108 w 118"/>
                    <a:gd name="T107" fmla="*/ 85 h 10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18" h="1085">
                      <a:moveTo>
                        <a:pt x="108" y="85"/>
                      </a:moveTo>
                      <a:lnTo>
                        <a:pt x="108" y="86"/>
                      </a:lnTo>
                      <a:lnTo>
                        <a:pt x="108" y="88"/>
                      </a:lnTo>
                      <a:lnTo>
                        <a:pt x="106" y="91"/>
                      </a:lnTo>
                      <a:lnTo>
                        <a:pt x="106" y="94"/>
                      </a:lnTo>
                      <a:lnTo>
                        <a:pt x="106" y="99"/>
                      </a:lnTo>
                      <a:lnTo>
                        <a:pt x="106" y="102"/>
                      </a:lnTo>
                      <a:lnTo>
                        <a:pt x="104" y="108"/>
                      </a:lnTo>
                      <a:lnTo>
                        <a:pt x="104" y="113"/>
                      </a:lnTo>
                      <a:lnTo>
                        <a:pt x="104" y="119"/>
                      </a:lnTo>
                      <a:lnTo>
                        <a:pt x="104" y="127"/>
                      </a:lnTo>
                      <a:lnTo>
                        <a:pt x="104" y="133"/>
                      </a:lnTo>
                      <a:lnTo>
                        <a:pt x="102" y="141"/>
                      </a:lnTo>
                      <a:lnTo>
                        <a:pt x="102" y="150"/>
                      </a:lnTo>
                      <a:lnTo>
                        <a:pt x="102" y="160"/>
                      </a:lnTo>
                      <a:lnTo>
                        <a:pt x="102" y="169"/>
                      </a:lnTo>
                      <a:lnTo>
                        <a:pt x="102" y="179"/>
                      </a:lnTo>
                      <a:lnTo>
                        <a:pt x="102" y="190"/>
                      </a:lnTo>
                      <a:lnTo>
                        <a:pt x="100" y="202"/>
                      </a:lnTo>
                      <a:lnTo>
                        <a:pt x="100" y="213"/>
                      </a:lnTo>
                      <a:lnTo>
                        <a:pt x="100" y="226"/>
                      </a:lnTo>
                      <a:lnTo>
                        <a:pt x="100" y="240"/>
                      </a:lnTo>
                      <a:lnTo>
                        <a:pt x="100" y="252"/>
                      </a:lnTo>
                      <a:lnTo>
                        <a:pt x="100" y="266"/>
                      </a:lnTo>
                      <a:lnTo>
                        <a:pt x="100" y="282"/>
                      </a:lnTo>
                      <a:lnTo>
                        <a:pt x="100" y="297"/>
                      </a:lnTo>
                      <a:lnTo>
                        <a:pt x="99" y="313"/>
                      </a:lnTo>
                      <a:lnTo>
                        <a:pt x="99" y="329"/>
                      </a:lnTo>
                      <a:lnTo>
                        <a:pt x="99" y="346"/>
                      </a:lnTo>
                      <a:lnTo>
                        <a:pt x="99" y="363"/>
                      </a:lnTo>
                      <a:lnTo>
                        <a:pt x="99" y="382"/>
                      </a:lnTo>
                      <a:lnTo>
                        <a:pt x="99" y="401"/>
                      </a:lnTo>
                      <a:lnTo>
                        <a:pt x="99" y="420"/>
                      </a:lnTo>
                      <a:lnTo>
                        <a:pt x="99" y="457"/>
                      </a:lnTo>
                      <a:lnTo>
                        <a:pt x="99" y="495"/>
                      </a:lnTo>
                      <a:lnTo>
                        <a:pt x="99" y="529"/>
                      </a:lnTo>
                      <a:lnTo>
                        <a:pt x="99" y="564"/>
                      </a:lnTo>
                      <a:lnTo>
                        <a:pt x="99" y="595"/>
                      </a:lnTo>
                      <a:lnTo>
                        <a:pt x="99" y="626"/>
                      </a:lnTo>
                      <a:lnTo>
                        <a:pt x="99" y="656"/>
                      </a:lnTo>
                      <a:lnTo>
                        <a:pt x="99" y="682"/>
                      </a:lnTo>
                      <a:lnTo>
                        <a:pt x="99" y="709"/>
                      </a:lnTo>
                      <a:lnTo>
                        <a:pt x="99" y="734"/>
                      </a:lnTo>
                      <a:lnTo>
                        <a:pt x="97" y="758"/>
                      </a:lnTo>
                      <a:lnTo>
                        <a:pt x="97" y="780"/>
                      </a:lnTo>
                      <a:lnTo>
                        <a:pt x="97" y="800"/>
                      </a:lnTo>
                      <a:lnTo>
                        <a:pt x="97" y="819"/>
                      </a:lnTo>
                      <a:lnTo>
                        <a:pt x="95" y="836"/>
                      </a:lnTo>
                      <a:lnTo>
                        <a:pt x="95" y="852"/>
                      </a:lnTo>
                      <a:lnTo>
                        <a:pt x="93" y="867"/>
                      </a:lnTo>
                      <a:lnTo>
                        <a:pt x="93" y="881"/>
                      </a:lnTo>
                      <a:lnTo>
                        <a:pt x="91" y="895"/>
                      </a:lnTo>
                      <a:lnTo>
                        <a:pt x="91" y="909"/>
                      </a:lnTo>
                      <a:lnTo>
                        <a:pt x="90" y="922"/>
                      </a:lnTo>
                      <a:lnTo>
                        <a:pt x="90" y="934"/>
                      </a:lnTo>
                      <a:lnTo>
                        <a:pt x="88" y="947"/>
                      </a:lnTo>
                      <a:lnTo>
                        <a:pt x="86" y="958"/>
                      </a:lnTo>
                      <a:lnTo>
                        <a:pt x="86" y="969"/>
                      </a:lnTo>
                      <a:lnTo>
                        <a:pt x="84" y="980"/>
                      </a:lnTo>
                      <a:lnTo>
                        <a:pt x="83" y="989"/>
                      </a:lnTo>
                      <a:lnTo>
                        <a:pt x="83" y="999"/>
                      </a:lnTo>
                      <a:lnTo>
                        <a:pt x="81" y="1008"/>
                      </a:lnTo>
                      <a:lnTo>
                        <a:pt x="79" y="1016"/>
                      </a:lnTo>
                      <a:lnTo>
                        <a:pt x="79" y="1024"/>
                      </a:lnTo>
                      <a:lnTo>
                        <a:pt x="77" y="1032"/>
                      </a:lnTo>
                      <a:lnTo>
                        <a:pt x="77" y="1038"/>
                      </a:lnTo>
                      <a:lnTo>
                        <a:pt x="75" y="1044"/>
                      </a:lnTo>
                      <a:lnTo>
                        <a:pt x="74" y="1050"/>
                      </a:lnTo>
                      <a:lnTo>
                        <a:pt x="72" y="1055"/>
                      </a:lnTo>
                      <a:lnTo>
                        <a:pt x="70" y="1060"/>
                      </a:lnTo>
                      <a:lnTo>
                        <a:pt x="68" y="1064"/>
                      </a:lnTo>
                      <a:lnTo>
                        <a:pt x="68" y="1068"/>
                      </a:lnTo>
                      <a:lnTo>
                        <a:pt x="66" y="1072"/>
                      </a:lnTo>
                      <a:lnTo>
                        <a:pt x="65" y="1075"/>
                      </a:lnTo>
                      <a:lnTo>
                        <a:pt x="63" y="1077"/>
                      </a:lnTo>
                      <a:lnTo>
                        <a:pt x="63" y="1080"/>
                      </a:lnTo>
                      <a:lnTo>
                        <a:pt x="61" y="1082"/>
                      </a:lnTo>
                      <a:lnTo>
                        <a:pt x="59" y="1083"/>
                      </a:lnTo>
                      <a:lnTo>
                        <a:pt x="59" y="1083"/>
                      </a:lnTo>
                      <a:lnTo>
                        <a:pt x="58" y="1085"/>
                      </a:lnTo>
                      <a:lnTo>
                        <a:pt x="58" y="1085"/>
                      </a:lnTo>
                      <a:lnTo>
                        <a:pt x="56" y="1085"/>
                      </a:lnTo>
                      <a:lnTo>
                        <a:pt x="56" y="1083"/>
                      </a:lnTo>
                      <a:lnTo>
                        <a:pt x="54" y="1082"/>
                      </a:lnTo>
                      <a:lnTo>
                        <a:pt x="54" y="1078"/>
                      </a:lnTo>
                      <a:lnTo>
                        <a:pt x="52" y="1075"/>
                      </a:lnTo>
                      <a:lnTo>
                        <a:pt x="52" y="1072"/>
                      </a:lnTo>
                      <a:lnTo>
                        <a:pt x="52" y="1068"/>
                      </a:lnTo>
                      <a:lnTo>
                        <a:pt x="50" y="1063"/>
                      </a:lnTo>
                      <a:lnTo>
                        <a:pt x="50" y="1057"/>
                      </a:lnTo>
                      <a:lnTo>
                        <a:pt x="49" y="1050"/>
                      </a:lnTo>
                      <a:lnTo>
                        <a:pt x="49" y="1042"/>
                      </a:lnTo>
                      <a:lnTo>
                        <a:pt x="47" y="1035"/>
                      </a:lnTo>
                      <a:lnTo>
                        <a:pt x="47" y="1027"/>
                      </a:lnTo>
                      <a:lnTo>
                        <a:pt x="45" y="1017"/>
                      </a:lnTo>
                      <a:lnTo>
                        <a:pt x="45" y="1006"/>
                      </a:lnTo>
                      <a:lnTo>
                        <a:pt x="45" y="997"/>
                      </a:lnTo>
                      <a:lnTo>
                        <a:pt x="43" y="991"/>
                      </a:lnTo>
                      <a:lnTo>
                        <a:pt x="43" y="985"/>
                      </a:lnTo>
                      <a:lnTo>
                        <a:pt x="43" y="977"/>
                      </a:lnTo>
                      <a:lnTo>
                        <a:pt x="43" y="969"/>
                      </a:lnTo>
                      <a:lnTo>
                        <a:pt x="43" y="961"/>
                      </a:lnTo>
                      <a:lnTo>
                        <a:pt x="42" y="953"/>
                      </a:lnTo>
                      <a:lnTo>
                        <a:pt x="42" y="944"/>
                      </a:lnTo>
                      <a:lnTo>
                        <a:pt x="42" y="934"/>
                      </a:lnTo>
                      <a:lnTo>
                        <a:pt x="42" y="924"/>
                      </a:lnTo>
                      <a:lnTo>
                        <a:pt x="42" y="913"/>
                      </a:lnTo>
                      <a:lnTo>
                        <a:pt x="40" y="902"/>
                      </a:lnTo>
                      <a:lnTo>
                        <a:pt x="40" y="891"/>
                      </a:lnTo>
                      <a:lnTo>
                        <a:pt x="40" y="878"/>
                      </a:lnTo>
                      <a:lnTo>
                        <a:pt x="40" y="866"/>
                      </a:lnTo>
                      <a:lnTo>
                        <a:pt x="40" y="852"/>
                      </a:lnTo>
                      <a:lnTo>
                        <a:pt x="40" y="839"/>
                      </a:lnTo>
                      <a:lnTo>
                        <a:pt x="40" y="825"/>
                      </a:lnTo>
                      <a:lnTo>
                        <a:pt x="40" y="809"/>
                      </a:lnTo>
                      <a:lnTo>
                        <a:pt x="38" y="795"/>
                      </a:lnTo>
                      <a:lnTo>
                        <a:pt x="38" y="778"/>
                      </a:lnTo>
                      <a:lnTo>
                        <a:pt x="38" y="762"/>
                      </a:lnTo>
                      <a:lnTo>
                        <a:pt x="38" y="745"/>
                      </a:lnTo>
                      <a:lnTo>
                        <a:pt x="38" y="728"/>
                      </a:lnTo>
                      <a:lnTo>
                        <a:pt x="38" y="711"/>
                      </a:lnTo>
                      <a:lnTo>
                        <a:pt x="38" y="693"/>
                      </a:lnTo>
                      <a:lnTo>
                        <a:pt x="38" y="675"/>
                      </a:lnTo>
                      <a:lnTo>
                        <a:pt x="38" y="654"/>
                      </a:lnTo>
                      <a:lnTo>
                        <a:pt x="40" y="636"/>
                      </a:lnTo>
                      <a:lnTo>
                        <a:pt x="40" y="615"/>
                      </a:lnTo>
                      <a:lnTo>
                        <a:pt x="40" y="595"/>
                      </a:lnTo>
                      <a:lnTo>
                        <a:pt x="40" y="573"/>
                      </a:lnTo>
                      <a:lnTo>
                        <a:pt x="40" y="551"/>
                      </a:lnTo>
                      <a:lnTo>
                        <a:pt x="40" y="531"/>
                      </a:lnTo>
                      <a:lnTo>
                        <a:pt x="40" y="509"/>
                      </a:lnTo>
                      <a:lnTo>
                        <a:pt x="40" y="488"/>
                      </a:lnTo>
                      <a:lnTo>
                        <a:pt x="40" y="468"/>
                      </a:lnTo>
                      <a:lnTo>
                        <a:pt x="40" y="449"/>
                      </a:lnTo>
                      <a:lnTo>
                        <a:pt x="40" y="431"/>
                      </a:lnTo>
                      <a:lnTo>
                        <a:pt x="40" y="412"/>
                      </a:lnTo>
                      <a:lnTo>
                        <a:pt x="40" y="393"/>
                      </a:lnTo>
                      <a:lnTo>
                        <a:pt x="40" y="376"/>
                      </a:lnTo>
                      <a:lnTo>
                        <a:pt x="40" y="360"/>
                      </a:lnTo>
                      <a:lnTo>
                        <a:pt x="40" y="343"/>
                      </a:lnTo>
                      <a:lnTo>
                        <a:pt x="40" y="327"/>
                      </a:lnTo>
                      <a:lnTo>
                        <a:pt x="40" y="312"/>
                      </a:lnTo>
                      <a:lnTo>
                        <a:pt x="40" y="297"/>
                      </a:lnTo>
                      <a:lnTo>
                        <a:pt x="40" y="283"/>
                      </a:lnTo>
                      <a:lnTo>
                        <a:pt x="40" y="269"/>
                      </a:lnTo>
                      <a:lnTo>
                        <a:pt x="40" y="257"/>
                      </a:lnTo>
                      <a:lnTo>
                        <a:pt x="40" y="244"/>
                      </a:lnTo>
                      <a:lnTo>
                        <a:pt x="40" y="232"/>
                      </a:lnTo>
                      <a:lnTo>
                        <a:pt x="40" y="219"/>
                      </a:lnTo>
                      <a:lnTo>
                        <a:pt x="40" y="208"/>
                      </a:lnTo>
                      <a:lnTo>
                        <a:pt x="38" y="199"/>
                      </a:lnTo>
                      <a:lnTo>
                        <a:pt x="38" y="188"/>
                      </a:lnTo>
                      <a:lnTo>
                        <a:pt x="38" y="179"/>
                      </a:lnTo>
                      <a:lnTo>
                        <a:pt x="38" y="169"/>
                      </a:lnTo>
                      <a:lnTo>
                        <a:pt x="38" y="161"/>
                      </a:lnTo>
                      <a:lnTo>
                        <a:pt x="38" y="154"/>
                      </a:lnTo>
                      <a:lnTo>
                        <a:pt x="38" y="146"/>
                      </a:lnTo>
                      <a:lnTo>
                        <a:pt x="36" y="138"/>
                      </a:lnTo>
                      <a:lnTo>
                        <a:pt x="36" y="132"/>
                      </a:lnTo>
                      <a:lnTo>
                        <a:pt x="36" y="125"/>
                      </a:lnTo>
                      <a:lnTo>
                        <a:pt x="36" y="119"/>
                      </a:lnTo>
                      <a:lnTo>
                        <a:pt x="34" y="110"/>
                      </a:lnTo>
                      <a:lnTo>
                        <a:pt x="34" y="100"/>
                      </a:lnTo>
                      <a:lnTo>
                        <a:pt x="33" y="92"/>
                      </a:lnTo>
                      <a:lnTo>
                        <a:pt x="33" y="85"/>
                      </a:lnTo>
                      <a:lnTo>
                        <a:pt x="31" y="77"/>
                      </a:lnTo>
                      <a:lnTo>
                        <a:pt x="29" y="71"/>
                      </a:lnTo>
                      <a:lnTo>
                        <a:pt x="29" y="63"/>
                      </a:lnTo>
                      <a:lnTo>
                        <a:pt x="27" y="58"/>
                      </a:lnTo>
                      <a:lnTo>
                        <a:pt x="25" y="52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22" y="39"/>
                      </a:lnTo>
                      <a:lnTo>
                        <a:pt x="20" y="36"/>
                      </a:lnTo>
                      <a:lnTo>
                        <a:pt x="18" y="35"/>
                      </a:lnTo>
                      <a:lnTo>
                        <a:pt x="17" y="33"/>
                      </a:lnTo>
                      <a:lnTo>
                        <a:pt x="15" y="31"/>
                      </a:lnTo>
                      <a:lnTo>
                        <a:pt x="11" y="30"/>
                      </a:lnTo>
                      <a:lnTo>
                        <a:pt x="8" y="28"/>
                      </a:lnTo>
                      <a:lnTo>
                        <a:pt x="4" y="27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2" y="10"/>
                      </a:lnTo>
                      <a:lnTo>
                        <a:pt x="2" y="5"/>
                      </a:lnTo>
                      <a:lnTo>
                        <a:pt x="6" y="2"/>
                      </a:lnTo>
                      <a:lnTo>
                        <a:pt x="9" y="0"/>
                      </a:lnTo>
                      <a:lnTo>
                        <a:pt x="15" y="0"/>
                      </a:lnTo>
                      <a:lnTo>
                        <a:pt x="18" y="0"/>
                      </a:lnTo>
                      <a:lnTo>
                        <a:pt x="24" y="0"/>
                      </a:lnTo>
                      <a:lnTo>
                        <a:pt x="27" y="2"/>
                      </a:lnTo>
                      <a:lnTo>
                        <a:pt x="33" y="2"/>
                      </a:lnTo>
                      <a:lnTo>
                        <a:pt x="38" y="3"/>
                      </a:lnTo>
                      <a:lnTo>
                        <a:pt x="43" y="5"/>
                      </a:lnTo>
                      <a:lnTo>
                        <a:pt x="50" y="8"/>
                      </a:lnTo>
                      <a:lnTo>
                        <a:pt x="58" y="10"/>
                      </a:lnTo>
                      <a:lnTo>
                        <a:pt x="65" y="13"/>
                      </a:lnTo>
                      <a:lnTo>
                        <a:pt x="70" y="14"/>
                      </a:lnTo>
                      <a:lnTo>
                        <a:pt x="75" y="17"/>
                      </a:lnTo>
                      <a:lnTo>
                        <a:pt x="81" y="19"/>
                      </a:lnTo>
                      <a:lnTo>
                        <a:pt x="91" y="24"/>
                      </a:lnTo>
                      <a:lnTo>
                        <a:pt x="99" y="28"/>
                      </a:lnTo>
                      <a:lnTo>
                        <a:pt x="106" y="33"/>
                      </a:lnTo>
                      <a:lnTo>
                        <a:pt x="109" y="38"/>
                      </a:lnTo>
                      <a:lnTo>
                        <a:pt x="113" y="41"/>
                      </a:lnTo>
                      <a:lnTo>
                        <a:pt x="116" y="46"/>
                      </a:lnTo>
                      <a:lnTo>
                        <a:pt x="116" y="50"/>
                      </a:lnTo>
                      <a:lnTo>
                        <a:pt x="118" y="55"/>
                      </a:lnTo>
                      <a:lnTo>
                        <a:pt x="116" y="60"/>
                      </a:lnTo>
                      <a:lnTo>
                        <a:pt x="116" y="64"/>
                      </a:lnTo>
                      <a:lnTo>
                        <a:pt x="115" y="69"/>
                      </a:lnTo>
                      <a:lnTo>
                        <a:pt x="113" y="75"/>
                      </a:lnTo>
                      <a:lnTo>
                        <a:pt x="111" y="80"/>
                      </a:lnTo>
                      <a:lnTo>
                        <a:pt x="108" y="85"/>
                      </a:lnTo>
                      <a:lnTo>
                        <a:pt x="108" y="8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58"/>
                <p:cNvSpPr/>
                <p:nvPr/>
              </p:nvSpPr>
              <p:spPr bwMode="auto">
                <a:xfrm>
                  <a:off x="3721101" y="1376363"/>
                  <a:ext cx="390525" cy="101600"/>
                </a:xfrm>
                <a:custGeom>
                  <a:avLst/>
                  <a:gdLst>
                    <a:gd name="T0" fmla="*/ 471 w 491"/>
                    <a:gd name="T1" fmla="*/ 50 h 128"/>
                    <a:gd name="T2" fmla="*/ 460 w 491"/>
                    <a:gd name="T3" fmla="*/ 53 h 128"/>
                    <a:gd name="T4" fmla="*/ 444 w 491"/>
                    <a:gd name="T5" fmla="*/ 56 h 128"/>
                    <a:gd name="T6" fmla="*/ 423 w 491"/>
                    <a:gd name="T7" fmla="*/ 61 h 128"/>
                    <a:gd name="T8" fmla="*/ 396 w 491"/>
                    <a:gd name="T9" fmla="*/ 67 h 128"/>
                    <a:gd name="T10" fmla="*/ 362 w 491"/>
                    <a:gd name="T11" fmla="*/ 74 h 128"/>
                    <a:gd name="T12" fmla="*/ 323 w 491"/>
                    <a:gd name="T13" fmla="*/ 81 h 128"/>
                    <a:gd name="T14" fmla="*/ 277 w 491"/>
                    <a:gd name="T15" fmla="*/ 89 h 128"/>
                    <a:gd name="T16" fmla="*/ 227 w 491"/>
                    <a:gd name="T17" fmla="*/ 97 h 128"/>
                    <a:gd name="T18" fmla="*/ 178 w 491"/>
                    <a:gd name="T19" fmla="*/ 105 h 128"/>
                    <a:gd name="T20" fmla="*/ 137 w 491"/>
                    <a:gd name="T21" fmla="*/ 111 h 128"/>
                    <a:gd name="T22" fmla="*/ 100 w 491"/>
                    <a:gd name="T23" fmla="*/ 117 h 128"/>
                    <a:gd name="T24" fmla="*/ 69 w 491"/>
                    <a:gd name="T25" fmla="*/ 122 h 128"/>
                    <a:gd name="T26" fmla="*/ 43 w 491"/>
                    <a:gd name="T27" fmla="*/ 125 h 128"/>
                    <a:gd name="T28" fmla="*/ 21 w 491"/>
                    <a:gd name="T29" fmla="*/ 127 h 128"/>
                    <a:gd name="T30" fmla="*/ 5 w 491"/>
                    <a:gd name="T31" fmla="*/ 128 h 128"/>
                    <a:gd name="T32" fmla="*/ 0 w 491"/>
                    <a:gd name="T33" fmla="*/ 94 h 128"/>
                    <a:gd name="T34" fmla="*/ 9 w 491"/>
                    <a:gd name="T35" fmla="*/ 92 h 128"/>
                    <a:gd name="T36" fmla="*/ 25 w 491"/>
                    <a:gd name="T37" fmla="*/ 91 h 128"/>
                    <a:gd name="T38" fmla="*/ 44 w 491"/>
                    <a:gd name="T39" fmla="*/ 86 h 128"/>
                    <a:gd name="T40" fmla="*/ 71 w 491"/>
                    <a:gd name="T41" fmla="*/ 81 h 128"/>
                    <a:gd name="T42" fmla="*/ 100 w 491"/>
                    <a:gd name="T43" fmla="*/ 74 h 128"/>
                    <a:gd name="T44" fmla="*/ 136 w 491"/>
                    <a:gd name="T45" fmla="*/ 66 h 128"/>
                    <a:gd name="T46" fmla="*/ 175 w 491"/>
                    <a:gd name="T47" fmla="*/ 56 h 128"/>
                    <a:gd name="T48" fmla="*/ 218 w 491"/>
                    <a:gd name="T49" fmla="*/ 45 h 128"/>
                    <a:gd name="T50" fmla="*/ 260 w 491"/>
                    <a:gd name="T51" fmla="*/ 34 h 128"/>
                    <a:gd name="T52" fmla="*/ 300 w 491"/>
                    <a:gd name="T53" fmla="*/ 25 h 128"/>
                    <a:gd name="T54" fmla="*/ 334 w 491"/>
                    <a:gd name="T55" fmla="*/ 17 h 128"/>
                    <a:gd name="T56" fmla="*/ 362 w 491"/>
                    <a:gd name="T57" fmla="*/ 11 h 128"/>
                    <a:gd name="T58" fmla="*/ 387 w 491"/>
                    <a:gd name="T59" fmla="*/ 6 h 128"/>
                    <a:gd name="T60" fmla="*/ 407 w 491"/>
                    <a:gd name="T61" fmla="*/ 3 h 128"/>
                    <a:gd name="T62" fmla="*/ 421 w 491"/>
                    <a:gd name="T63" fmla="*/ 2 h 128"/>
                    <a:gd name="T64" fmla="*/ 432 w 491"/>
                    <a:gd name="T65" fmla="*/ 0 h 128"/>
                    <a:gd name="T66" fmla="*/ 455 w 491"/>
                    <a:gd name="T67" fmla="*/ 2 h 128"/>
                    <a:gd name="T68" fmla="*/ 469 w 491"/>
                    <a:gd name="T69" fmla="*/ 3 h 128"/>
                    <a:gd name="T70" fmla="*/ 478 w 491"/>
                    <a:gd name="T71" fmla="*/ 6 h 128"/>
                    <a:gd name="T72" fmla="*/ 485 w 491"/>
                    <a:gd name="T73" fmla="*/ 13 h 128"/>
                    <a:gd name="T74" fmla="*/ 489 w 491"/>
                    <a:gd name="T75" fmla="*/ 17 h 128"/>
                    <a:gd name="T76" fmla="*/ 491 w 491"/>
                    <a:gd name="T77" fmla="*/ 24 h 128"/>
                    <a:gd name="T78" fmla="*/ 491 w 491"/>
                    <a:gd name="T79" fmla="*/ 30 h 128"/>
                    <a:gd name="T80" fmla="*/ 489 w 491"/>
                    <a:gd name="T81" fmla="*/ 38 h 128"/>
                    <a:gd name="T82" fmla="*/ 485 w 491"/>
                    <a:gd name="T83" fmla="*/ 42 h 128"/>
                    <a:gd name="T84" fmla="*/ 478 w 491"/>
                    <a:gd name="T85" fmla="*/ 47 h 128"/>
                    <a:gd name="T86" fmla="*/ 475 w 491"/>
                    <a:gd name="T87" fmla="*/ 49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91" h="128">
                      <a:moveTo>
                        <a:pt x="475" y="49"/>
                      </a:moveTo>
                      <a:lnTo>
                        <a:pt x="471" y="50"/>
                      </a:lnTo>
                      <a:lnTo>
                        <a:pt x="466" y="52"/>
                      </a:lnTo>
                      <a:lnTo>
                        <a:pt x="460" y="53"/>
                      </a:lnTo>
                      <a:lnTo>
                        <a:pt x="453" y="55"/>
                      </a:lnTo>
                      <a:lnTo>
                        <a:pt x="444" y="56"/>
                      </a:lnTo>
                      <a:lnTo>
                        <a:pt x="435" y="59"/>
                      </a:lnTo>
                      <a:lnTo>
                        <a:pt x="423" y="61"/>
                      </a:lnTo>
                      <a:lnTo>
                        <a:pt x="410" y="64"/>
                      </a:lnTo>
                      <a:lnTo>
                        <a:pt x="396" y="67"/>
                      </a:lnTo>
                      <a:lnTo>
                        <a:pt x="380" y="70"/>
                      </a:lnTo>
                      <a:lnTo>
                        <a:pt x="362" y="74"/>
                      </a:lnTo>
                      <a:lnTo>
                        <a:pt x="343" y="78"/>
                      </a:lnTo>
                      <a:lnTo>
                        <a:pt x="323" y="81"/>
                      </a:lnTo>
                      <a:lnTo>
                        <a:pt x="300" y="85"/>
                      </a:lnTo>
                      <a:lnTo>
                        <a:pt x="277" y="89"/>
                      </a:lnTo>
                      <a:lnTo>
                        <a:pt x="252" y="94"/>
                      </a:lnTo>
                      <a:lnTo>
                        <a:pt x="227" y="97"/>
                      </a:lnTo>
                      <a:lnTo>
                        <a:pt x="202" y="102"/>
                      </a:lnTo>
                      <a:lnTo>
                        <a:pt x="178" y="105"/>
                      </a:lnTo>
                      <a:lnTo>
                        <a:pt x="157" y="108"/>
                      </a:lnTo>
                      <a:lnTo>
                        <a:pt x="137" y="111"/>
                      </a:lnTo>
                      <a:lnTo>
                        <a:pt x="118" y="114"/>
                      </a:lnTo>
                      <a:lnTo>
                        <a:pt x="100" y="117"/>
                      </a:lnTo>
                      <a:lnTo>
                        <a:pt x="84" y="119"/>
                      </a:lnTo>
                      <a:lnTo>
                        <a:pt x="69" y="122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32" y="127"/>
                      </a:lnTo>
                      <a:lnTo>
                        <a:pt x="21" y="127"/>
                      </a:lnTo>
                      <a:lnTo>
                        <a:pt x="12" y="128"/>
                      </a:lnTo>
                      <a:lnTo>
                        <a:pt x="5" y="128"/>
                      </a:lnTo>
                      <a:lnTo>
                        <a:pt x="0" y="128"/>
                      </a:lnTo>
                      <a:lnTo>
                        <a:pt x="0" y="94"/>
                      </a:lnTo>
                      <a:lnTo>
                        <a:pt x="3" y="92"/>
                      </a:lnTo>
                      <a:lnTo>
                        <a:pt x="9" y="92"/>
                      </a:lnTo>
                      <a:lnTo>
                        <a:pt x="16" y="91"/>
                      </a:lnTo>
                      <a:lnTo>
                        <a:pt x="25" y="91"/>
                      </a:lnTo>
                      <a:lnTo>
                        <a:pt x="34" y="88"/>
                      </a:lnTo>
                      <a:lnTo>
                        <a:pt x="44" y="86"/>
                      </a:lnTo>
                      <a:lnTo>
                        <a:pt x="57" y="83"/>
                      </a:lnTo>
                      <a:lnTo>
                        <a:pt x="71" y="81"/>
                      </a:lnTo>
                      <a:lnTo>
                        <a:pt x="86" y="78"/>
                      </a:lnTo>
                      <a:lnTo>
                        <a:pt x="100" y="74"/>
                      </a:lnTo>
                      <a:lnTo>
                        <a:pt x="118" y="70"/>
                      </a:lnTo>
                      <a:lnTo>
                        <a:pt x="136" y="66"/>
                      </a:lnTo>
                      <a:lnTo>
                        <a:pt x="153" y="61"/>
                      </a:lnTo>
                      <a:lnTo>
                        <a:pt x="175" y="56"/>
                      </a:lnTo>
                      <a:lnTo>
                        <a:pt x="194" y="50"/>
                      </a:lnTo>
                      <a:lnTo>
                        <a:pt x="218" y="45"/>
                      </a:lnTo>
                      <a:lnTo>
                        <a:pt x="239" y="39"/>
                      </a:lnTo>
                      <a:lnTo>
                        <a:pt x="260" y="34"/>
                      </a:lnTo>
                      <a:lnTo>
                        <a:pt x="280" y="30"/>
                      </a:lnTo>
                      <a:lnTo>
                        <a:pt x="300" y="25"/>
                      </a:lnTo>
                      <a:lnTo>
                        <a:pt x="318" y="20"/>
                      </a:lnTo>
                      <a:lnTo>
                        <a:pt x="334" y="17"/>
                      </a:lnTo>
                      <a:lnTo>
                        <a:pt x="348" y="14"/>
                      </a:lnTo>
                      <a:lnTo>
                        <a:pt x="362" y="11"/>
                      </a:lnTo>
                      <a:lnTo>
                        <a:pt x="375" y="8"/>
                      </a:lnTo>
                      <a:lnTo>
                        <a:pt x="387" y="6"/>
                      </a:lnTo>
                      <a:lnTo>
                        <a:pt x="398" y="5"/>
                      </a:lnTo>
                      <a:lnTo>
                        <a:pt x="407" y="3"/>
                      </a:lnTo>
                      <a:lnTo>
                        <a:pt x="414" y="2"/>
                      </a:lnTo>
                      <a:lnTo>
                        <a:pt x="421" y="2"/>
                      </a:lnTo>
                      <a:lnTo>
                        <a:pt x="428" y="0"/>
                      </a:lnTo>
                      <a:lnTo>
                        <a:pt x="432" y="0"/>
                      </a:lnTo>
                      <a:lnTo>
                        <a:pt x="444" y="0"/>
                      </a:lnTo>
                      <a:lnTo>
                        <a:pt x="455" y="2"/>
                      </a:lnTo>
                      <a:lnTo>
                        <a:pt x="464" y="3"/>
                      </a:lnTo>
                      <a:lnTo>
                        <a:pt x="469" y="3"/>
                      </a:lnTo>
                      <a:lnTo>
                        <a:pt x="475" y="5"/>
                      </a:lnTo>
                      <a:lnTo>
                        <a:pt x="478" y="6"/>
                      </a:lnTo>
                      <a:lnTo>
                        <a:pt x="482" y="9"/>
                      </a:lnTo>
                      <a:lnTo>
                        <a:pt x="485" y="13"/>
                      </a:lnTo>
                      <a:lnTo>
                        <a:pt x="487" y="14"/>
                      </a:lnTo>
                      <a:lnTo>
                        <a:pt x="489" y="17"/>
                      </a:lnTo>
                      <a:lnTo>
                        <a:pt x="491" y="20"/>
                      </a:lnTo>
                      <a:lnTo>
                        <a:pt x="491" y="24"/>
                      </a:lnTo>
                      <a:lnTo>
                        <a:pt x="491" y="27"/>
                      </a:lnTo>
                      <a:lnTo>
                        <a:pt x="491" y="30"/>
                      </a:lnTo>
                      <a:lnTo>
                        <a:pt x="491" y="34"/>
                      </a:lnTo>
                      <a:lnTo>
                        <a:pt x="489" y="38"/>
                      </a:lnTo>
                      <a:lnTo>
                        <a:pt x="487" y="39"/>
                      </a:lnTo>
                      <a:lnTo>
                        <a:pt x="485" y="42"/>
                      </a:lnTo>
                      <a:lnTo>
                        <a:pt x="482" y="45"/>
                      </a:lnTo>
                      <a:lnTo>
                        <a:pt x="478" y="47"/>
                      </a:lnTo>
                      <a:lnTo>
                        <a:pt x="475" y="49"/>
                      </a:lnTo>
                      <a:lnTo>
                        <a:pt x="475" y="4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59"/>
                <p:cNvSpPr/>
                <p:nvPr/>
              </p:nvSpPr>
              <p:spPr bwMode="auto">
                <a:xfrm>
                  <a:off x="3517901" y="1555750"/>
                  <a:ext cx="746125" cy="139700"/>
                </a:xfrm>
                <a:custGeom>
                  <a:avLst/>
                  <a:gdLst>
                    <a:gd name="T0" fmla="*/ 469 w 941"/>
                    <a:gd name="T1" fmla="*/ 55 h 177"/>
                    <a:gd name="T2" fmla="*/ 526 w 941"/>
                    <a:gd name="T3" fmla="*/ 44 h 177"/>
                    <a:gd name="T4" fmla="*/ 578 w 941"/>
                    <a:gd name="T5" fmla="*/ 35 h 177"/>
                    <a:gd name="T6" fmla="*/ 625 w 941"/>
                    <a:gd name="T7" fmla="*/ 27 h 177"/>
                    <a:gd name="T8" fmla="*/ 667 w 941"/>
                    <a:gd name="T9" fmla="*/ 21 h 177"/>
                    <a:gd name="T10" fmla="*/ 705 w 941"/>
                    <a:gd name="T11" fmla="*/ 14 h 177"/>
                    <a:gd name="T12" fmla="*/ 737 w 941"/>
                    <a:gd name="T13" fmla="*/ 10 h 177"/>
                    <a:gd name="T14" fmla="*/ 766 w 941"/>
                    <a:gd name="T15" fmla="*/ 5 h 177"/>
                    <a:gd name="T16" fmla="*/ 789 w 941"/>
                    <a:gd name="T17" fmla="*/ 2 h 177"/>
                    <a:gd name="T18" fmla="*/ 807 w 941"/>
                    <a:gd name="T19" fmla="*/ 0 h 177"/>
                    <a:gd name="T20" fmla="*/ 819 w 941"/>
                    <a:gd name="T21" fmla="*/ 0 h 177"/>
                    <a:gd name="T22" fmla="*/ 858 w 941"/>
                    <a:gd name="T23" fmla="*/ 4 h 177"/>
                    <a:gd name="T24" fmla="*/ 891 w 941"/>
                    <a:gd name="T25" fmla="*/ 16 h 177"/>
                    <a:gd name="T26" fmla="*/ 916 w 941"/>
                    <a:gd name="T27" fmla="*/ 35 h 177"/>
                    <a:gd name="T28" fmla="*/ 932 w 941"/>
                    <a:gd name="T29" fmla="*/ 50 h 177"/>
                    <a:gd name="T30" fmla="*/ 941 w 941"/>
                    <a:gd name="T31" fmla="*/ 60 h 177"/>
                    <a:gd name="T32" fmla="*/ 941 w 941"/>
                    <a:gd name="T33" fmla="*/ 69 h 177"/>
                    <a:gd name="T34" fmla="*/ 933 w 941"/>
                    <a:gd name="T35" fmla="*/ 79 h 177"/>
                    <a:gd name="T36" fmla="*/ 923 w 941"/>
                    <a:gd name="T37" fmla="*/ 83 h 177"/>
                    <a:gd name="T38" fmla="*/ 916 w 941"/>
                    <a:gd name="T39" fmla="*/ 83 h 177"/>
                    <a:gd name="T40" fmla="*/ 905 w 941"/>
                    <a:gd name="T41" fmla="*/ 83 h 177"/>
                    <a:gd name="T42" fmla="*/ 889 w 941"/>
                    <a:gd name="T43" fmla="*/ 82 h 177"/>
                    <a:gd name="T44" fmla="*/ 869 w 941"/>
                    <a:gd name="T45" fmla="*/ 79 h 177"/>
                    <a:gd name="T46" fmla="*/ 842 w 941"/>
                    <a:gd name="T47" fmla="*/ 77 h 177"/>
                    <a:gd name="T48" fmla="*/ 803 w 941"/>
                    <a:gd name="T49" fmla="*/ 74 h 177"/>
                    <a:gd name="T50" fmla="*/ 732 w 941"/>
                    <a:gd name="T51" fmla="*/ 74 h 177"/>
                    <a:gd name="T52" fmla="*/ 651 w 941"/>
                    <a:gd name="T53" fmla="*/ 79 h 177"/>
                    <a:gd name="T54" fmla="*/ 592 w 941"/>
                    <a:gd name="T55" fmla="*/ 83 h 177"/>
                    <a:gd name="T56" fmla="*/ 541 w 941"/>
                    <a:gd name="T57" fmla="*/ 90 h 177"/>
                    <a:gd name="T58" fmla="*/ 475 w 941"/>
                    <a:gd name="T59" fmla="*/ 99 h 177"/>
                    <a:gd name="T60" fmla="*/ 428 w 941"/>
                    <a:gd name="T61" fmla="*/ 108 h 177"/>
                    <a:gd name="T62" fmla="*/ 398 w 941"/>
                    <a:gd name="T63" fmla="*/ 113 h 177"/>
                    <a:gd name="T64" fmla="*/ 364 w 941"/>
                    <a:gd name="T65" fmla="*/ 121 h 177"/>
                    <a:gd name="T66" fmla="*/ 325 w 941"/>
                    <a:gd name="T67" fmla="*/ 127 h 177"/>
                    <a:gd name="T68" fmla="*/ 280 w 941"/>
                    <a:gd name="T69" fmla="*/ 137 h 177"/>
                    <a:gd name="T70" fmla="*/ 230 w 941"/>
                    <a:gd name="T71" fmla="*/ 146 h 177"/>
                    <a:gd name="T72" fmla="*/ 182 w 941"/>
                    <a:gd name="T73" fmla="*/ 157 h 177"/>
                    <a:gd name="T74" fmla="*/ 141 w 941"/>
                    <a:gd name="T75" fmla="*/ 165 h 177"/>
                    <a:gd name="T76" fmla="*/ 112 w 941"/>
                    <a:gd name="T77" fmla="*/ 171 h 177"/>
                    <a:gd name="T78" fmla="*/ 91 w 941"/>
                    <a:gd name="T79" fmla="*/ 176 h 177"/>
                    <a:gd name="T80" fmla="*/ 80 w 941"/>
                    <a:gd name="T81" fmla="*/ 177 h 177"/>
                    <a:gd name="T82" fmla="*/ 71 w 941"/>
                    <a:gd name="T83" fmla="*/ 176 h 177"/>
                    <a:gd name="T84" fmla="*/ 55 w 941"/>
                    <a:gd name="T85" fmla="*/ 171 h 177"/>
                    <a:gd name="T86" fmla="*/ 34 w 941"/>
                    <a:gd name="T87" fmla="*/ 158 h 177"/>
                    <a:gd name="T88" fmla="*/ 14 w 941"/>
                    <a:gd name="T89" fmla="*/ 146 h 177"/>
                    <a:gd name="T90" fmla="*/ 2 w 941"/>
                    <a:gd name="T91" fmla="*/ 137 h 177"/>
                    <a:gd name="T92" fmla="*/ 0 w 941"/>
                    <a:gd name="T93" fmla="*/ 132 h 177"/>
                    <a:gd name="T94" fmla="*/ 12 w 941"/>
                    <a:gd name="T95" fmla="*/ 129 h 177"/>
                    <a:gd name="T96" fmla="*/ 39 w 941"/>
                    <a:gd name="T97" fmla="*/ 126 h 177"/>
                    <a:gd name="T98" fmla="*/ 57 w 941"/>
                    <a:gd name="T99" fmla="*/ 122 h 177"/>
                    <a:gd name="T100" fmla="*/ 73 w 941"/>
                    <a:gd name="T101" fmla="*/ 121 h 177"/>
                    <a:gd name="T102" fmla="*/ 93 w 941"/>
                    <a:gd name="T103" fmla="*/ 118 h 177"/>
                    <a:gd name="T104" fmla="*/ 118 w 941"/>
                    <a:gd name="T105" fmla="*/ 115 h 177"/>
                    <a:gd name="T106" fmla="*/ 148 w 941"/>
                    <a:gd name="T107" fmla="*/ 110 h 177"/>
                    <a:gd name="T108" fmla="*/ 182 w 941"/>
                    <a:gd name="T109" fmla="*/ 105 h 177"/>
                    <a:gd name="T110" fmla="*/ 221 w 941"/>
                    <a:gd name="T111" fmla="*/ 99 h 177"/>
                    <a:gd name="T112" fmla="*/ 266 w 941"/>
                    <a:gd name="T113" fmla="*/ 91 h 177"/>
                    <a:gd name="T114" fmla="*/ 316 w 941"/>
                    <a:gd name="T115" fmla="*/ 82 h 177"/>
                    <a:gd name="T116" fmla="*/ 369 w 941"/>
                    <a:gd name="T117" fmla="*/ 72 h 177"/>
                    <a:gd name="T118" fmla="*/ 428 w 941"/>
                    <a:gd name="T119" fmla="*/ 61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41" h="177">
                      <a:moveTo>
                        <a:pt x="428" y="61"/>
                      </a:moveTo>
                      <a:lnTo>
                        <a:pt x="450" y="58"/>
                      </a:lnTo>
                      <a:lnTo>
                        <a:pt x="469" y="55"/>
                      </a:lnTo>
                      <a:lnTo>
                        <a:pt x="489" y="52"/>
                      </a:lnTo>
                      <a:lnTo>
                        <a:pt x="507" y="47"/>
                      </a:lnTo>
                      <a:lnTo>
                        <a:pt x="526" y="44"/>
                      </a:lnTo>
                      <a:lnTo>
                        <a:pt x="544" y="41"/>
                      </a:lnTo>
                      <a:lnTo>
                        <a:pt x="560" y="38"/>
                      </a:lnTo>
                      <a:lnTo>
                        <a:pt x="578" y="35"/>
                      </a:lnTo>
                      <a:lnTo>
                        <a:pt x="594" y="33"/>
                      </a:lnTo>
                      <a:lnTo>
                        <a:pt x="610" y="30"/>
                      </a:lnTo>
                      <a:lnTo>
                        <a:pt x="625" y="27"/>
                      </a:lnTo>
                      <a:lnTo>
                        <a:pt x="641" y="25"/>
                      </a:lnTo>
                      <a:lnTo>
                        <a:pt x="653" y="22"/>
                      </a:lnTo>
                      <a:lnTo>
                        <a:pt x="667" y="21"/>
                      </a:lnTo>
                      <a:lnTo>
                        <a:pt x="680" y="18"/>
                      </a:lnTo>
                      <a:lnTo>
                        <a:pt x="692" y="16"/>
                      </a:lnTo>
                      <a:lnTo>
                        <a:pt x="705" y="14"/>
                      </a:lnTo>
                      <a:lnTo>
                        <a:pt x="716" y="13"/>
                      </a:lnTo>
                      <a:lnTo>
                        <a:pt x="728" y="11"/>
                      </a:lnTo>
                      <a:lnTo>
                        <a:pt x="737" y="10"/>
                      </a:lnTo>
                      <a:lnTo>
                        <a:pt x="748" y="8"/>
                      </a:lnTo>
                      <a:lnTo>
                        <a:pt x="757" y="7"/>
                      </a:lnTo>
                      <a:lnTo>
                        <a:pt x="766" y="5"/>
                      </a:lnTo>
                      <a:lnTo>
                        <a:pt x="773" y="5"/>
                      </a:lnTo>
                      <a:lnTo>
                        <a:pt x="782" y="4"/>
                      </a:lnTo>
                      <a:lnTo>
                        <a:pt x="789" y="2"/>
                      </a:lnTo>
                      <a:lnTo>
                        <a:pt x="794" y="2"/>
                      </a:lnTo>
                      <a:lnTo>
                        <a:pt x="801" y="2"/>
                      </a:lnTo>
                      <a:lnTo>
                        <a:pt x="807" y="0"/>
                      </a:lnTo>
                      <a:lnTo>
                        <a:pt x="812" y="0"/>
                      </a:lnTo>
                      <a:lnTo>
                        <a:pt x="816" y="0"/>
                      </a:lnTo>
                      <a:lnTo>
                        <a:pt x="819" y="0"/>
                      </a:lnTo>
                      <a:lnTo>
                        <a:pt x="833" y="0"/>
                      </a:lnTo>
                      <a:lnTo>
                        <a:pt x="846" y="2"/>
                      </a:lnTo>
                      <a:lnTo>
                        <a:pt x="858" y="4"/>
                      </a:lnTo>
                      <a:lnTo>
                        <a:pt x="869" y="7"/>
                      </a:lnTo>
                      <a:lnTo>
                        <a:pt x="880" y="11"/>
                      </a:lnTo>
                      <a:lnTo>
                        <a:pt x="891" y="16"/>
                      </a:lnTo>
                      <a:lnTo>
                        <a:pt x="899" y="21"/>
                      </a:lnTo>
                      <a:lnTo>
                        <a:pt x="908" y="27"/>
                      </a:lnTo>
                      <a:lnTo>
                        <a:pt x="916" y="35"/>
                      </a:lnTo>
                      <a:lnTo>
                        <a:pt x="921" y="41"/>
                      </a:lnTo>
                      <a:lnTo>
                        <a:pt x="928" y="47"/>
                      </a:lnTo>
                      <a:lnTo>
                        <a:pt x="932" y="50"/>
                      </a:lnTo>
                      <a:lnTo>
                        <a:pt x="935" y="55"/>
                      </a:lnTo>
                      <a:lnTo>
                        <a:pt x="939" y="58"/>
                      </a:lnTo>
                      <a:lnTo>
                        <a:pt x="941" y="60"/>
                      </a:lnTo>
                      <a:lnTo>
                        <a:pt x="941" y="61"/>
                      </a:lnTo>
                      <a:lnTo>
                        <a:pt x="941" y="66"/>
                      </a:lnTo>
                      <a:lnTo>
                        <a:pt x="941" y="69"/>
                      </a:lnTo>
                      <a:lnTo>
                        <a:pt x="939" y="72"/>
                      </a:lnTo>
                      <a:lnTo>
                        <a:pt x="937" y="76"/>
                      </a:lnTo>
                      <a:lnTo>
                        <a:pt x="933" y="79"/>
                      </a:lnTo>
                      <a:lnTo>
                        <a:pt x="928" y="82"/>
                      </a:lnTo>
                      <a:lnTo>
                        <a:pt x="924" y="83"/>
                      </a:lnTo>
                      <a:lnTo>
                        <a:pt x="923" y="83"/>
                      </a:lnTo>
                      <a:lnTo>
                        <a:pt x="921" y="85"/>
                      </a:lnTo>
                      <a:lnTo>
                        <a:pt x="919" y="83"/>
                      </a:lnTo>
                      <a:lnTo>
                        <a:pt x="916" y="83"/>
                      </a:lnTo>
                      <a:lnTo>
                        <a:pt x="912" y="83"/>
                      </a:lnTo>
                      <a:lnTo>
                        <a:pt x="908" y="83"/>
                      </a:lnTo>
                      <a:lnTo>
                        <a:pt x="905" y="83"/>
                      </a:lnTo>
                      <a:lnTo>
                        <a:pt x="899" y="82"/>
                      </a:lnTo>
                      <a:lnTo>
                        <a:pt x="894" y="82"/>
                      </a:lnTo>
                      <a:lnTo>
                        <a:pt x="889" y="82"/>
                      </a:lnTo>
                      <a:lnTo>
                        <a:pt x="883" y="80"/>
                      </a:lnTo>
                      <a:lnTo>
                        <a:pt x="876" y="80"/>
                      </a:lnTo>
                      <a:lnTo>
                        <a:pt x="869" y="79"/>
                      </a:lnTo>
                      <a:lnTo>
                        <a:pt x="860" y="79"/>
                      </a:lnTo>
                      <a:lnTo>
                        <a:pt x="851" y="77"/>
                      </a:lnTo>
                      <a:lnTo>
                        <a:pt x="842" y="77"/>
                      </a:lnTo>
                      <a:lnTo>
                        <a:pt x="833" y="76"/>
                      </a:lnTo>
                      <a:lnTo>
                        <a:pt x="823" y="76"/>
                      </a:lnTo>
                      <a:lnTo>
                        <a:pt x="803" y="74"/>
                      </a:lnTo>
                      <a:lnTo>
                        <a:pt x="780" y="74"/>
                      </a:lnTo>
                      <a:lnTo>
                        <a:pt x="757" y="74"/>
                      </a:lnTo>
                      <a:lnTo>
                        <a:pt x="732" y="74"/>
                      </a:lnTo>
                      <a:lnTo>
                        <a:pt x="707" y="76"/>
                      </a:lnTo>
                      <a:lnTo>
                        <a:pt x="680" y="77"/>
                      </a:lnTo>
                      <a:lnTo>
                        <a:pt x="651" y="79"/>
                      </a:lnTo>
                      <a:lnTo>
                        <a:pt x="621" y="80"/>
                      </a:lnTo>
                      <a:lnTo>
                        <a:pt x="607" y="82"/>
                      </a:lnTo>
                      <a:lnTo>
                        <a:pt x="592" y="83"/>
                      </a:lnTo>
                      <a:lnTo>
                        <a:pt x="578" y="85"/>
                      </a:lnTo>
                      <a:lnTo>
                        <a:pt x="566" y="86"/>
                      </a:lnTo>
                      <a:lnTo>
                        <a:pt x="541" y="90"/>
                      </a:lnTo>
                      <a:lnTo>
                        <a:pt x="517" y="93"/>
                      </a:lnTo>
                      <a:lnTo>
                        <a:pt x="494" y="96"/>
                      </a:lnTo>
                      <a:lnTo>
                        <a:pt x="475" y="99"/>
                      </a:lnTo>
                      <a:lnTo>
                        <a:pt x="455" y="102"/>
                      </a:lnTo>
                      <a:lnTo>
                        <a:pt x="437" y="107"/>
                      </a:lnTo>
                      <a:lnTo>
                        <a:pt x="428" y="108"/>
                      </a:lnTo>
                      <a:lnTo>
                        <a:pt x="419" y="110"/>
                      </a:lnTo>
                      <a:lnTo>
                        <a:pt x="409" y="112"/>
                      </a:lnTo>
                      <a:lnTo>
                        <a:pt x="398" y="113"/>
                      </a:lnTo>
                      <a:lnTo>
                        <a:pt x="387" y="116"/>
                      </a:lnTo>
                      <a:lnTo>
                        <a:pt x="376" y="118"/>
                      </a:lnTo>
                      <a:lnTo>
                        <a:pt x="364" y="121"/>
                      </a:lnTo>
                      <a:lnTo>
                        <a:pt x="351" y="122"/>
                      </a:lnTo>
                      <a:lnTo>
                        <a:pt x="337" y="126"/>
                      </a:lnTo>
                      <a:lnTo>
                        <a:pt x="325" y="127"/>
                      </a:lnTo>
                      <a:lnTo>
                        <a:pt x="310" y="130"/>
                      </a:lnTo>
                      <a:lnTo>
                        <a:pt x="296" y="133"/>
                      </a:lnTo>
                      <a:lnTo>
                        <a:pt x="280" y="137"/>
                      </a:lnTo>
                      <a:lnTo>
                        <a:pt x="264" y="140"/>
                      </a:lnTo>
                      <a:lnTo>
                        <a:pt x="248" y="143"/>
                      </a:lnTo>
                      <a:lnTo>
                        <a:pt x="230" y="146"/>
                      </a:lnTo>
                      <a:lnTo>
                        <a:pt x="214" y="149"/>
                      </a:lnTo>
                      <a:lnTo>
                        <a:pt x="196" y="154"/>
                      </a:lnTo>
                      <a:lnTo>
                        <a:pt x="182" y="157"/>
                      </a:lnTo>
                      <a:lnTo>
                        <a:pt x="168" y="160"/>
                      </a:lnTo>
                      <a:lnTo>
                        <a:pt x="153" y="163"/>
                      </a:lnTo>
                      <a:lnTo>
                        <a:pt x="141" y="165"/>
                      </a:lnTo>
                      <a:lnTo>
                        <a:pt x="130" y="168"/>
                      </a:lnTo>
                      <a:lnTo>
                        <a:pt x="121" y="169"/>
                      </a:lnTo>
                      <a:lnTo>
                        <a:pt x="112" y="171"/>
                      </a:lnTo>
                      <a:lnTo>
                        <a:pt x="103" y="173"/>
                      </a:lnTo>
                      <a:lnTo>
                        <a:pt x="96" y="174"/>
                      </a:lnTo>
                      <a:lnTo>
                        <a:pt x="91" y="176"/>
                      </a:lnTo>
                      <a:lnTo>
                        <a:pt x="87" y="176"/>
                      </a:lnTo>
                      <a:lnTo>
                        <a:pt x="84" y="176"/>
                      </a:lnTo>
                      <a:lnTo>
                        <a:pt x="80" y="177"/>
                      </a:lnTo>
                      <a:lnTo>
                        <a:pt x="80" y="177"/>
                      </a:lnTo>
                      <a:lnTo>
                        <a:pt x="77" y="177"/>
                      </a:lnTo>
                      <a:lnTo>
                        <a:pt x="71" y="176"/>
                      </a:lnTo>
                      <a:lnTo>
                        <a:pt x="66" y="174"/>
                      </a:lnTo>
                      <a:lnTo>
                        <a:pt x="61" y="173"/>
                      </a:lnTo>
                      <a:lnTo>
                        <a:pt x="55" y="171"/>
                      </a:lnTo>
                      <a:lnTo>
                        <a:pt x="48" y="168"/>
                      </a:lnTo>
                      <a:lnTo>
                        <a:pt x="41" y="163"/>
                      </a:lnTo>
                      <a:lnTo>
                        <a:pt x="34" y="158"/>
                      </a:lnTo>
                      <a:lnTo>
                        <a:pt x="27" y="154"/>
                      </a:lnTo>
                      <a:lnTo>
                        <a:pt x="19" y="151"/>
                      </a:lnTo>
                      <a:lnTo>
                        <a:pt x="14" y="146"/>
                      </a:lnTo>
                      <a:lnTo>
                        <a:pt x="9" y="143"/>
                      </a:lnTo>
                      <a:lnTo>
                        <a:pt x="5" y="140"/>
                      </a:lnTo>
                      <a:lnTo>
                        <a:pt x="2" y="137"/>
                      </a:lnTo>
                      <a:lnTo>
                        <a:pt x="0" y="135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3" y="130"/>
                      </a:lnTo>
                      <a:lnTo>
                        <a:pt x="7" y="129"/>
                      </a:lnTo>
                      <a:lnTo>
                        <a:pt x="12" y="129"/>
                      </a:lnTo>
                      <a:lnTo>
                        <a:pt x="19" y="127"/>
                      </a:lnTo>
                      <a:lnTo>
                        <a:pt x="28" y="127"/>
                      </a:lnTo>
                      <a:lnTo>
                        <a:pt x="39" y="126"/>
                      </a:lnTo>
                      <a:lnTo>
                        <a:pt x="50" y="124"/>
                      </a:lnTo>
                      <a:lnTo>
                        <a:pt x="53" y="124"/>
                      </a:lnTo>
                      <a:lnTo>
                        <a:pt x="57" y="122"/>
                      </a:lnTo>
                      <a:lnTo>
                        <a:pt x="62" y="122"/>
                      </a:lnTo>
                      <a:lnTo>
                        <a:pt x="68" y="121"/>
                      </a:lnTo>
                      <a:lnTo>
                        <a:pt x="73" y="121"/>
                      </a:lnTo>
                      <a:lnTo>
                        <a:pt x="78" y="119"/>
                      </a:lnTo>
                      <a:lnTo>
                        <a:pt x="86" y="119"/>
                      </a:lnTo>
                      <a:lnTo>
                        <a:pt x="93" y="118"/>
                      </a:lnTo>
                      <a:lnTo>
                        <a:pt x="100" y="116"/>
                      </a:lnTo>
                      <a:lnTo>
                        <a:pt x="109" y="116"/>
                      </a:lnTo>
                      <a:lnTo>
                        <a:pt x="118" y="115"/>
                      </a:lnTo>
                      <a:lnTo>
                        <a:pt x="127" y="113"/>
                      </a:lnTo>
                      <a:lnTo>
                        <a:pt x="137" y="112"/>
                      </a:lnTo>
                      <a:lnTo>
                        <a:pt x="148" y="110"/>
                      </a:lnTo>
                      <a:lnTo>
                        <a:pt x="159" y="108"/>
                      </a:lnTo>
                      <a:lnTo>
                        <a:pt x="169" y="107"/>
                      </a:lnTo>
                      <a:lnTo>
                        <a:pt x="182" y="105"/>
                      </a:lnTo>
                      <a:lnTo>
                        <a:pt x="194" y="102"/>
                      </a:lnTo>
                      <a:lnTo>
                        <a:pt x="209" y="101"/>
                      </a:lnTo>
                      <a:lnTo>
                        <a:pt x="221" y="99"/>
                      </a:lnTo>
                      <a:lnTo>
                        <a:pt x="235" y="96"/>
                      </a:lnTo>
                      <a:lnTo>
                        <a:pt x="250" y="93"/>
                      </a:lnTo>
                      <a:lnTo>
                        <a:pt x="266" y="91"/>
                      </a:lnTo>
                      <a:lnTo>
                        <a:pt x="282" y="88"/>
                      </a:lnTo>
                      <a:lnTo>
                        <a:pt x="298" y="85"/>
                      </a:lnTo>
                      <a:lnTo>
                        <a:pt x="316" y="82"/>
                      </a:lnTo>
                      <a:lnTo>
                        <a:pt x="332" y="79"/>
                      </a:lnTo>
                      <a:lnTo>
                        <a:pt x="351" y="76"/>
                      </a:lnTo>
                      <a:lnTo>
                        <a:pt x="369" y="72"/>
                      </a:lnTo>
                      <a:lnTo>
                        <a:pt x="389" y="69"/>
                      </a:lnTo>
                      <a:lnTo>
                        <a:pt x="409" y="66"/>
                      </a:lnTo>
                      <a:lnTo>
                        <a:pt x="428" y="61"/>
                      </a:lnTo>
                      <a:lnTo>
                        <a:pt x="428" y="6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4427271" y="4042035"/>
              <a:ext cx="507365" cy="509905"/>
              <a:chOff x="2253641" y="3499203"/>
              <a:chExt cx="507365" cy="509905"/>
            </a:xfrm>
          </p:grpSpPr>
          <p:pic>
            <p:nvPicPr>
              <p:cNvPr id="66" name="图片 65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3641" y="3499203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7" name="组合 66"/>
              <p:cNvGrpSpPr/>
              <p:nvPr/>
            </p:nvGrpSpPr>
            <p:grpSpPr>
              <a:xfrm>
                <a:off x="2362072" y="3644753"/>
                <a:ext cx="290503" cy="139689"/>
                <a:chOff x="3517901" y="1336675"/>
                <a:chExt cx="746125" cy="358775"/>
              </a:xfrm>
              <a:solidFill>
                <a:srgbClr val="FF0000"/>
              </a:solidFill>
            </p:grpSpPr>
            <p:sp>
              <p:nvSpPr>
                <p:cNvPr id="68" name="Freeform 56"/>
                <p:cNvSpPr/>
                <p:nvPr/>
              </p:nvSpPr>
              <p:spPr bwMode="auto">
                <a:xfrm>
                  <a:off x="3619501" y="1336675"/>
                  <a:ext cx="171450" cy="260350"/>
                </a:xfrm>
                <a:custGeom>
                  <a:avLst/>
                  <a:gdLst>
                    <a:gd name="T0" fmla="*/ 2 w 216"/>
                    <a:gd name="T1" fmla="*/ 327 h 329"/>
                    <a:gd name="T2" fmla="*/ 0 w 216"/>
                    <a:gd name="T3" fmla="*/ 324 h 329"/>
                    <a:gd name="T4" fmla="*/ 2 w 216"/>
                    <a:gd name="T5" fmla="*/ 316 h 329"/>
                    <a:gd name="T6" fmla="*/ 9 w 216"/>
                    <a:gd name="T7" fmla="*/ 300 h 329"/>
                    <a:gd name="T8" fmla="*/ 24 w 216"/>
                    <a:gd name="T9" fmla="*/ 279 h 329"/>
                    <a:gd name="T10" fmla="*/ 41 w 216"/>
                    <a:gd name="T11" fmla="*/ 253 h 329"/>
                    <a:gd name="T12" fmla="*/ 59 w 216"/>
                    <a:gd name="T13" fmla="*/ 222 h 329"/>
                    <a:gd name="T14" fmla="*/ 79 w 216"/>
                    <a:gd name="T15" fmla="*/ 186 h 329"/>
                    <a:gd name="T16" fmla="*/ 100 w 216"/>
                    <a:gd name="T17" fmla="*/ 147 h 329"/>
                    <a:gd name="T18" fmla="*/ 116 w 216"/>
                    <a:gd name="T19" fmla="*/ 116 h 329"/>
                    <a:gd name="T20" fmla="*/ 124 w 216"/>
                    <a:gd name="T21" fmla="*/ 95 h 329"/>
                    <a:gd name="T22" fmla="*/ 129 w 216"/>
                    <a:gd name="T23" fmla="*/ 78 h 329"/>
                    <a:gd name="T24" fmla="*/ 132 w 216"/>
                    <a:gd name="T25" fmla="*/ 64 h 329"/>
                    <a:gd name="T26" fmla="*/ 134 w 216"/>
                    <a:gd name="T27" fmla="*/ 50 h 329"/>
                    <a:gd name="T28" fmla="*/ 134 w 216"/>
                    <a:gd name="T29" fmla="*/ 41 h 329"/>
                    <a:gd name="T30" fmla="*/ 132 w 216"/>
                    <a:gd name="T31" fmla="*/ 31 h 329"/>
                    <a:gd name="T32" fmla="*/ 131 w 216"/>
                    <a:gd name="T33" fmla="*/ 27 h 329"/>
                    <a:gd name="T34" fmla="*/ 124 w 216"/>
                    <a:gd name="T35" fmla="*/ 20 h 329"/>
                    <a:gd name="T36" fmla="*/ 118 w 216"/>
                    <a:gd name="T37" fmla="*/ 14 h 329"/>
                    <a:gd name="T38" fmla="*/ 116 w 216"/>
                    <a:gd name="T39" fmla="*/ 9 h 329"/>
                    <a:gd name="T40" fmla="*/ 120 w 216"/>
                    <a:gd name="T41" fmla="*/ 5 h 329"/>
                    <a:gd name="T42" fmla="*/ 129 w 216"/>
                    <a:gd name="T43" fmla="*/ 2 h 329"/>
                    <a:gd name="T44" fmla="*/ 138 w 216"/>
                    <a:gd name="T45" fmla="*/ 0 h 329"/>
                    <a:gd name="T46" fmla="*/ 149 w 216"/>
                    <a:gd name="T47" fmla="*/ 2 h 329"/>
                    <a:gd name="T48" fmla="*/ 166 w 216"/>
                    <a:gd name="T49" fmla="*/ 6 h 329"/>
                    <a:gd name="T50" fmla="*/ 177 w 216"/>
                    <a:gd name="T51" fmla="*/ 11 h 329"/>
                    <a:gd name="T52" fmla="*/ 197 w 216"/>
                    <a:gd name="T53" fmla="*/ 22 h 329"/>
                    <a:gd name="T54" fmla="*/ 209 w 216"/>
                    <a:gd name="T55" fmla="*/ 36 h 329"/>
                    <a:gd name="T56" fmla="*/ 216 w 216"/>
                    <a:gd name="T57" fmla="*/ 48 h 329"/>
                    <a:gd name="T58" fmla="*/ 215 w 216"/>
                    <a:gd name="T59" fmla="*/ 59 h 329"/>
                    <a:gd name="T60" fmla="*/ 211 w 216"/>
                    <a:gd name="T61" fmla="*/ 67 h 329"/>
                    <a:gd name="T62" fmla="*/ 206 w 216"/>
                    <a:gd name="T63" fmla="*/ 77 h 329"/>
                    <a:gd name="T64" fmla="*/ 200 w 216"/>
                    <a:gd name="T65" fmla="*/ 88 h 329"/>
                    <a:gd name="T66" fmla="*/ 190 w 216"/>
                    <a:gd name="T67" fmla="*/ 103 h 329"/>
                    <a:gd name="T68" fmla="*/ 179 w 216"/>
                    <a:gd name="T69" fmla="*/ 122 h 329"/>
                    <a:gd name="T70" fmla="*/ 166 w 216"/>
                    <a:gd name="T71" fmla="*/ 144 h 329"/>
                    <a:gd name="T72" fmla="*/ 152 w 216"/>
                    <a:gd name="T73" fmla="*/ 169 h 329"/>
                    <a:gd name="T74" fmla="*/ 136 w 216"/>
                    <a:gd name="T75" fmla="*/ 197 h 329"/>
                    <a:gd name="T76" fmla="*/ 115 w 216"/>
                    <a:gd name="T77" fmla="*/ 224 h 329"/>
                    <a:gd name="T78" fmla="*/ 93 w 216"/>
                    <a:gd name="T79" fmla="*/ 249 h 329"/>
                    <a:gd name="T80" fmla="*/ 61 w 216"/>
                    <a:gd name="T81" fmla="*/ 285 h 329"/>
                    <a:gd name="T82" fmla="*/ 38 w 216"/>
                    <a:gd name="T83" fmla="*/ 305 h 329"/>
                    <a:gd name="T84" fmla="*/ 29 w 216"/>
                    <a:gd name="T85" fmla="*/ 313 h 329"/>
                    <a:gd name="T86" fmla="*/ 20 w 216"/>
                    <a:gd name="T87" fmla="*/ 319 h 329"/>
                    <a:gd name="T88" fmla="*/ 13 w 216"/>
                    <a:gd name="T89" fmla="*/ 324 h 329"/>
                    <a:gd name="T90" fmla="*/ 7 w 216"/>
                    <a:gd name="T91" fmla="*/ 327 h 329"/>
                    <a:gd name="T92" fmla="*/ 4 w 216"/>
                    <a:gd name="T93" fmla="*/ 329 h 329"/>
                    <a:gd name="T94" fmla="*/ 2 w 216"/>
                    <a:gd name="T95" fmla="*/ 329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6" h="329">
                      <a:moveTo>
                        <a:pt x="2" y="329"/>
                      </a:moveTo>
                      <a:lnTo>
                        <a:pt x="2" y="327"/>
                      </a:lnTo>
                      <a:lnTo>
                        <a:pt x="0" y="325"/>
                      </a:lnTo>
                      <a:lnTo>
                        <a:pt x="0" y="324"/>
                      </a:lnTo>
                      <a:lnTo>
                        <a:pt x="2" y="322"/>
                      </a:lnTo>
                      <a:lnTo>
                        <a:pt x="2" y="316"/>
                      </a:lnTo>
                      <a:lnTo>
                        <a:pt x="6" y="310"/>
                      </a:lnTo>
                      <a:lnTo>
                        <a:pt x="9" y="300"/>
                      </a:lnTo>
                      <a:lnTo>
                        <a:pt x="16" y="291"/>
                      </a:lnTo>
                      <a:lnTo>
                        <a:pt x="24" y="279"/>
                      </a:lnTo>
                      <a:lnTo>
                        <a:pt x="31" y="266"/>
                      </a:lnTo>
                      <a:lnTo>
                        <a:pt x="41" y="253"/>
                      </a:lnTo>
                      <a:lnTo>
                        <a:pt x="50" y="238"/>
                      </a:lnTo>
                      <a:lnTo>
                        <a:pt x="59" y="222"/>
                      </a:lnTo>
                      <a:lnTo>
                        <a:pt x="70" y="205"/>
                      </a:lnTo>
                      <a:lnTo>
                        <a:pt x="79" y="186"/>
                      </a:lnTo>
                      <a:lnTo>
                        <a:pt x="90" y="167"/>
                      </a:lnTo>
                      <a:lnTo>
                        <a:pt x="100" y="147"/>
                      </a:lnTo>
                      <a:lnTo>
                        <a:pt x="111" y="125"/>
                      </a:lnTo>
                      <a:lnTo>
                        <a:pt x="116" y="116"/>
                      </a:lnTo>
                      <a:lnTo>
                        <a:pt x="120" y="105"/>
                      </a:lnTo>
                      <a:lnTo>
                        <a:pt x="124" y="95"/>
                      </a:lnTo>
                      <a:lnTo>
                        <a:pt x="125" y="88"/>
                      </a:lnTo>
                      <a:lnTo>
                        <a:pt x="129" y="78"/>
                      </a:lnTo>
                      <a:lnTo>
                        <a:pt x="131" y="70"/>
                      </a:lnTo>
                      <a:lnTo>
                        <a:pt x="132" y="64"/>
                      </a:lnTo>
                      <a:lnTo>
                        <a:pt x="134" y="56"/>
                      </a:lnTo>
                      <a:lnTo>
                        <a:pt x="134" y="50"/>
                      </a:lnTo>
                      <a:lnTo>
                        <a:pt x="134" y="45"/>
                      </a:lnTo>
                      <a:lnTo>
                        <a:pt x="134" y="41"/>
                      </a:lnTo>
                      <a:lnTo>
                        <a:pt x="134" y="36"/>
                      </a:lnTo>
                      <a:lnTo>
                        <a:pt x="132" y="31"/>
                      </a:lnTo>
                      <a:lnTo>
                        <a:pt x="132" y="28"/>
                      </a:lnTo>
                      <a:lnTo>
                        <a:pt x="131" y="27"/>
                      </a:lnTo>
                      <a:lnTo>
                        <a:pt x="129" y="25"/>
                      </a:lnTo>
                      <a:lnTo>
                        <a:pt x="124" y="20"/>
                      </a:lnTo>
                      <a:lnTo>
                        <a:pt x="120" y="17"/>
                      </a:lnTo>
                      <a:lnTo>
                        <a:pt x="118" y="14"/>
                      </a:lnTo>
                      <a:lnTo>
                        <a:pt x="116" y="11"/>
                      </a:lnTo>
                      <a:lnTo>
                        <a:pt x="116" y="9"/>
                      </a:lnTo>
                      <a:lnTo>
                        <a:pt x="118" y="6"/>
                      </a:lnTo>
                      <a:lnTo>
                        <a:pt x="120" y="5"/>
                      </a:lnTo>
                      <a:lnTo>
                        <a:pt x="124" y="2"/>
                      </a:lnTo>
                      <a:lnTo>
                        <a:pt x="129" y="2"/>
                      </a:lnTo>
                      <a:lnTo>
                        <a:pt x="132" y="0"/>
                      </a:lnTo>
                      <a:lnTo>
                        <a:pt x="138" y="0"/>
                      </a:lnTo>
                      <a:lnTo>
                        <a:pt x="143" y="2"/>
                      </a:lnTo>
                      <a:lnTo>
                        <a:pt x="149" y="2"/>
                      </a:lnTo>
                      <a:lnTo>
                        <a:pt x="154" y="3"/>
                      </a:lnTo>
                      <a:lnTo>
                        <a:pt x="166" y="6"/>
                      </a:lnTo>
                      <a:lnTo>
                        <a:pt x="172" y="8"/>
                      </a:lnTo>
                      <a:lnTo>
                        <a:pt x="177" y="11"/>
                      </a:lnTo>
                      <a:lnTo>
                        <a:pt x="188" y="16"/>
                      </a:lnTo>
                      <a:lnTo>
                        <a:pt x="197" y="22"/>
                      </a:lnTo>
                      <a:lnTo>
                        <a:pt x="204" y="28"/>
                      </a:lnTo>
                      <a:lnTo>
                        <a:pt x="209" y="36"/>
                      </a:lnTo>
                      <a:lnTo>
                        <a:pt x="213" y="42"/>
                      </a:lnTo>
                      <a:lnTo>
                        <a:pt x="216" y="48"/>
                      </a:lnTo>
                      <a:lnTo>
                        <a:pt x="216" y="55"/>
                      </a:lnTo>
                      <a:lnTo>
                        <a:pt x="215" y="59"/>
                      </a:lnTo>
                      <a:lnTo>
                        <a:pt x="213" y="63"/>
                      </a:lnTo>
                      <a:lnTo>
                        <a:pt x="211" y="67"/>
                      </a:lnTo>
                      <a:lnTo>
                        <a:pt x="209" y="72"/>
                      </a:lnTo>
                      <a:lnTo>
                        <a:pt x="206" y="77"/>
                      </a:lnTo>
                      <a:lnTo>
                        <a:pt x="204" y="83"/>
                      </a:lnTo>
                      <a:lnTo>
                        <a:pt x="200" y="88"/>
                      </a:lnTo>
                      <a:lnTo>
                        <a:pt x="195" y="95"/>
                      </a:lnTo>
                      <a:lnTo>
                        <a:pt x="190" y="103"/>
                      </a:lnTo>
                      <a:lnTo>
                        <a:pt x="184" y="113"/>
                      </a:lnTo>
                      <a:lnTo>
                        <a:pt x="179" y="122"/>
                      </a:lnTo>
                      <a:lnTo>
                        <a:pt x="173" y="133"/>
                      </a:lnTo>
                      <a:lnTo>
                        <a:pt x="166" y="144"/>
                      </a:lnTo>
                      <a:lnTo>
                        <a:pt x="159" y="155"/>
                      </a:lnTo>
                      <a:lnTo>
                        <a:pt x="152" y="169"/>
                      </a:lnTo>
                      <a:lnTo>
                        <a:pt x="145" y="183"/>
                      </a:lnTo>
                      <a:lnTo>
                        <a:pt x="136" y="197"/>
                      </a:lnTo>
                      <a:lnTo>
                        <a:pt x="125" y="211"/>
                      </a:lnTo>
                      <a:lnTo>
                        <a:pt x="115" y="224"/>
                      </a:lnTo>
                      <a:lnTo>
                        <a:pt x="104" y="236"/>
                      </a:lnTo>
                      <a:lnTo>
                        <a:pt x="93" y="249"/>
                      </a:lnTo>
                      <a:lnTo>
                        <a:pt x="82" y="261"/>
                      </a:lnTo>
                      <a:lnTo>
                        <a:pt x="61" y="285"/>
                      </a:lnTo>
                      <a:lnTo>
                        <a:pt x="49" y="296"/>
                      </a:lnTo>
                      <a:lnTo>
                        <a:pt x="38" y="305"/>
                      </a:lnTo>
                      <a:lnTo>
                        <a:pt x="32" y="310"/>
                      </a:lnTo>
                      <a:lnTo>
                        <a:pt x="29" y="313"/>
                      </a:lnTo>
                      <a:lnTo>
                        <a:pt x="24" y="316"/>
                      </a:lnTo>
                      <a:lnTo>
                        <a:pt x="20" y="319"/>
                      </a:lnTo>
                      <a:lnTo>
                        <a:pt x="16" y="322"/>
                      </a:lnTo>
                      <a:lnTo>
                        <a:pt x="13" y="324"/>
                      </a:lnTo>
                      <a:lnTo>
                        <a:pt x="11" y="327"/>
                      </a:lnTo>
                      <a:lnTo>
                        <a:pt x="7" y="327"/>
                      </a:lnTo>
                      <a:lnTo>
                        <a:pt x="6" y="329"/>
                      </a:lnTo>
                      <a:lnTo>
                        <a:pt x="4" y="329"/>
                      </a:lnTo>
                      <a:lnTo>
                        <a:pt x="2" y="329"/>
                      </a:lnTo>
                      <a:lnTo>
                        <a:pt x="2" y="329"/>
                      </a:lnTo>
                      <a:lnTo>
                        <a:pt x="2" y="32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58"/>
                <p:cNvSpPr/>
                <p:nvPr/>
              </p:nvSpPr>
              <p:spPr bwMode="auto">
                <a:xfrm>
                  <a:off x="3721101" y="1376363"/>
                  <a:ext cx="390525" cy="101600"/>
                </a:xfrm>
                <a:custGeom>
                  <a:avLst/>
                  <a:gdLst>
                    <a:gd name="T0" fmla="*/ 471 w 491"/>
                    <a:gd name="T1" fmla="*/ 50 h 128"/>
                    <a:gd name="T2" fmla="*/ 460 w 491"/>
                    <a:gd name="T3" fmla="*/ 53 h 128"/>
                    <a:gd name="T4" fmla="*/ 444 w 491"/>
                    <a:gd name="T5" fmla="*/ 56 h 128"/>
                    <a:gd name="T6" fmla="*/ 423 w 491"/>
                    <a:gd name="T7" fmla="*/ 61 h 128"/>
                    <a:gd name="T8" fmla="*/ 396 w 491"/>
                    <a:gd name="T9" fmla="*/ 67 h 128"/>
                    <a:gd name="T10" fmla="*/ 362 w 491"/>
                    <a:gd name="T11" fmla="*/ 74 h 128"/>
                    <a:gd name="T12" fmla="*/ 323 w 491"/>
                    <a:gd name="T13" fmla="*/ 81 h 128"/>
                    <a:gd name="T14" fmla="*/ 277 w 491"/>
                    <a:gd name="T15" fmla="*/ 89 h 128"/>
                    <a:gd name="T16" fmla="*/ 227 w 491"/>
                    <a:gd name="T17" fmla="*/ 97 h 128"/>
                    <a:gd name="T18" fmla="*/ 178 w 491"/>
                    <a:gd name="T19" fmla="*/ 105 h 128"/>
                    <a:gd name="T20" fmla="*/ 137 w 491"/>
                    <a:gd name="T21" fmla="*/ 111 h 128"/>
                    <a:gd name="T22" fmla="*/ 100 w 491"/>
                    <a:gd name="T23" fmla="*/ 117 h 128"/>
                    <a:gd name="T24" fmla="*/ 69 w 491"/>
                    <a:gd name="T25" fmla="*/ 122 h 128"/>
                    <a:gd name="T26" fmla="*/ 43 w 491"/>
                    <a:gd name="T27" fmla="*/ 125 h 128"/>
                    <a:gd name="T28" fmla="*/ 21 w 491"/>
                    <a:gd name="T29" fmla="*/ 127 h 128"/>
                    <a:gd name="T30" fmla="*/ 5 w 491"/>
                    <a:gd name="T31" fmla="*/ 128 h 128"/>
                    <a:gd name="T32" fmla="*/ 0 w 491"/>
                    <a:gd name="T33" fmla="*/ 94 h 128"/>
                    <a:gd name="T34" fmla="*/ 9 w 491"/>
                    <a:gd name="T35" fmla="*/ 92 h 128"/>
                    <a:gd name="T36" fmla="*/ 25 w 491"/>
                    <a:gd name="T37" fmla="*/ 91 h 128"/>
                    <a:gd name="T38" fmla="*/ 44 w 491"/>
                    <a:gd name="T39" fmla="*/ 86 h 128"/>
                    <a:gd name="T40" fmla="*/ 71 w 491"/>
                    <a:gd name="T41" fmla="*/ 81 h 128"/>
                    <a:gd name="T42" fmla="*/ 100 w 491"/>
                    <a:gd name="T43" fmla="*/ 74 h 128"/>
                    <a:gd name="T44" fmla="*/ 136 w 491"/>
                    <a:gd name="T45" fmla="*/ 66 h 128"/>
                    <a:gd name="T46" fmla="*/ 175 w 491"/>
                    <a:gd name="T47" fmla="*/ 56 h 128"/>
                    <a:gd name="T48" fmla="*/ 218 w 491"/>
                    <a:gd name="T49" fmla="*/ 45 h 128"/>
                    <a:gd name="T50" fmla="*/ 260 w 491"/>
                    <a:gd name="T51" fmla="*/ 34 h 128"/>
                    <a:gd name="T52" fmla="*/ 300 w 491"/>
                    <a:gd name="T53" fmla="*/ 25 h 128"/>
                    <a:gd name="T54" fmla="*/ 334 w 491"/>
                    <a:gd name="T55" fmla="*/ 17 h 128"/>
                    <a:gd name="T56" fmla="*/ 362 w 491"/>
                    <a:gd name="T57" fmla="*/ 11 h 128"/>
                    <a:gd name="T58" fmla="*/ 387 w 491"/>
                    <a:gd name="T59" fmla="*/ 6 h 128"/>
                    <a:gd name="T60" fmla="*/ 407 w 491"/>
                    <a:gd name="T61" fmla="*/ 3 h 128"/>
                    <a:gd name="T62" fmla="*/ 421 w 491"/>
                    <a:gd name="T63" fmla="*/ 2 h 128"/>
                    <a:gd name="T64" fmla="*/ 432 w 491"/>
                    <a:gd name="T65" fmla="*/ 0 h 128"/>
                    <a:gd name="T66" fmla="*/ 455 w 491"/>
                    <a:gd name="T67" fmla="*/ 2 h 128"/>
                    <a:gd name="T68" fmla="*/ 469 w 491"/>
                    <a:gd name="T69" fmla="*/ 3 h 128"/>
                    <a:gd name="T70" fmla="*/ 478 w 491"/>
                    <a:gd name="T71" fmla="*/ 6 h 128"/>
                    <a:gd name="T72" fmla="*/ 485 w 491"/>
                    <a:gd name="T73" fmla="*/ 13 h 128"/>
                    <a:gd name="T74" fmla="*/ 489 w 491"/>
                    <a:gd name="T75" fmla="*/ 17 h 128"/>
                    <a:gd name="T76" fmla="*/ 491 w 491"/>
                    <a:gd name="T77" fmla="*/ 24 h 128"/>
                    <a:gd name="T78" fmla="*/ 491 w 491"/>
                    <a:gd name="T79" fmla="*/ 30 h 128"/>
                    <a:gd name="T80" fmla="*/ 489 w 491"/>
                    <a:gd name="T81" fmla="*/ 38 h 128"/>
                    <a:gd name="T82" fmla="*/ 485 w 491"/>
                    <a:gd name="T83" fmla="*/ 42 h 128"/>
                    <a:gd name="T84" fmla="*/ 478 w 491"/>
                    <a:gd name="T85" fmla="*/ 47 h 128"/>
                    <a:gd name="T86" fmla="*/ 475 w 491"/>
                    <a:gd name="T87" fmla="*/ 49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91" h="128">
                      <a:moveTo>
                        <a:pt x="475" y="49"/>
                      </a:moveTo>
                      <a:lnTo>
                        <a:pt x="471" y="50"/>
                      </a:lnTo>
                      <a:lnTo>
                        <a:pt x="466" y="52"/>
                      </a:lnTo>
                      <a:lnTo>
                        <a:pt x="460" y="53"/>
                      </a:lnTo>
                      <a:lnTo>
                        <a:pt x="453" y="55"/>
                      </a:lnTo>
                      <a:lnTo>
                        <a:pt x="444" y="56"/>
                      </a:lnTo>
                      <a:lnTo>
                        <a:pt x="435" y="59"/>
                      </a:lnTo>
                      <a:lnTo>
                        <a:pt x="423" y="61"/>
                      </a:lnTo>
                      <a:lnTo>
                        <a:pt x="410" y="64"/>
                      </a:lnTo>
                      <a:lnTo>
                        <a:pt x="396" y="67"/>
                      </a:lnTo>
                      <a:lnTo>
                        <a:pt x="380" y="70"/>
                      </a:lnTo>
                      <a:lnTo>
                        <a:pt x="362" y="74"/>
                      </a:lnTo>
                      <a:lnTo>
                        <a:pt x="343" y="78"/>
                      </a:lnTo>
                      <a:lnTo>
                        <a:pt x="323" y="81"/>
                      </a:lnTo>
                      <a:lnTo>
                        <a:pt x="300" y="85"/>
                      </a:lnTo>
                      <a:lnTo>
                        <a:pt x="277" y="89"/>
                      </a:lnTo>
                      <a:lnTo>
                        <a:pt x="252" y="94"/>
                      </a:lnTo>
                      <a:lnTo>
                        <a:pt x="227" y="97"/>
                      </a:lnTo>
                      <a:lnTo>
                        <a:pt x="202" y="102"/>
                      </a:lnTo>
                      <a:lnTo>
                        <a:pt x="178" y="105"/>
                      </a:lnTo>
                      <a:lnTo>
                        <a:pt x="157" y="108"/>
                      </a:lnTo>
                      <a:lnTo>
                        <a:pt x="137" y="111"/>
                      </a:lnTo>
                      <a:lnTo>
                        <a:pt x="118" y="114"/>
                      </a:lnTo>
                      <a:lnTo>
                        <a:pt x="100" y="117"/>
                      </a:lnTo>
                      <a:lnTo>
                        <a:pt x="84" y="119"/>
                      </a:lnTo>
                      <a:lnTo>
                        <a:pt x="69" y="122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32" y="127"/>
                      </a:lnTo>
                      <a:lnTo>
                        <a:pt x="21" y="127"/>
                      </a:lnTo>
                      <a:lnTo>
                        <a:pt x="12" y="128"/>
                      </a:lnTo>
                      <a:lnTo>
                        <a:pt x="5" y="128"/>
                      </a:lnTo>
                      <a:lnTo>
                        <a:pt x="0" y="128"/>
                      </a:lnTo>
                      <a:lnTo>
                        <a:pt x="0" y="94"/>
                      </a:lnTo>
                      <a:lnTo>
                        <a:pt x="3" y="92"/>
                      </a:lnTo>
                      <a:lnTo>
                        <a:pt x="9" y="92"/>
                      </a:lnTo>
                      <a:lnTo>
                        <a:pt x="16" y="91"/>
                      </a:lnTo>
                      <a:lnTo>
                        <a:pt x="25" y="91"/>
                      </a:lnTo>
                      <a:lnTo>
                        <a:pt x="34" y="88"/>
                      </a:lnTo>
                      <a:lnTo>
                        <a:pt x="44" y="86"/>
                      </a:lnTo>
                      <a:lnTo>
                        <a:pt x="57" y="83"/>
                      </a:lnTo>
                      <a:lnTo>
                        <a:pt x="71" y="81"/>
                      </a:lnTo>
                      <a:lnTo>
                        <a:pt x="86" y="78"/>
                      </a:lnTo>
                      <a:lnTo>
                        <a:pt x="100" y="74"/>
                      </a:lnTo>
                      <a:lnTo>
                        <a:pt x="118" y="70"/>
                      </a:lnTo>
                      <a:lnTo>
                        <a:pt x="136" y="66"/>
                      </a:lnTo>
                      <a:lnTo>
                        <a:pt x="153" y="61"/>
                      </a:lnTo>
                      <a:lnTo>
                        <a:pt x="175" y="56"/>
                      </a:lnTo>
                      <a:lnTo>
                        <a:pt x="194" y="50"/>
                      </a:lnTo>
                      <a:lnTo>
                        <a:pt x="218" y="45"/>
                      </a:lnTo>
                      <a:lnTo>
                        <a:pt x="239" y="39"/>
                      </a:lnTo>
                      <a:lnTo>
                        <a:pt x="260" y="34"/>
                      </a:lnTo>
                      <a:lnTo>
                        <a:pt x="280" y="30"/>
                      </a:lnTo>
                      <a:lnTo>
                        <a:pt x="300" y="25"/>
                      </a:lnTo>
                      <a:lnTo>
                        <a:pt x="318" y="20"/>
                      </a:lnTo>
                      <a:lnTo>
                        <a:pt x="334" y="17"/>
                      </a:lnTo>
                      <a:lnTo>
                        <a:pt x="348" y="14"/>
                      </a:lnTo>
                      <a:lnTo>
                        <a:pt x="362" y="11"/>
                      </a:lnTo>
                      <a:lnTo>
                        <a:pt x="375" y="8"/>
                      </a:lnTo>
                      <a:lnTo>
                        <a:pt x="387" y="6"/>
                      </a:lnTo>
                      <a:lnTo>
                        <a:pt x="398" y="5"/>
                      </a:lnTo>
                      <a:lnTo>
                        <a:pt x="407" y="3"/>
                      </a:lnTo>
                      <a:lnTo>
                        <a:pt x="414" y="2"/>
                      </a:lnTo>
                      <a:lnTo>
                        <a:pt x="421" y="2"/>
                      </a:lnTo>
                      <a:lnTo>
                        <a:pt x="428" y="0"/>
                      </a:lnTo>
                      <a:lnTo>
                        <a:pt x="432" y="0"/>
                      </a:lnTo>
                      <a:lnTo>
                        <a:pt x="444" y="0"/>
                      </a:lnTo>
                      <a:lnTo>
                        <a:pt x="455" y="2"/>
                      </a:lnTo>
                      <a:lnTo>
                        <a:pt x="464" y="3"/>
                      </a:lnTo>
                      <a:lnTo>
                        <a:pt x="469" y="3"/>
                      </a:lnTo>
                      <a:lnTo>
                        <a:pt x="475" y="5"/>
                      </a:lnTo>
                      <a:lnTo>
                        <a:pt x="478" y="6"/>
                      </a:lnTo>
                      <a:lnTo>
                        <a:pt x="482" y="9"/>
                      </a:lnTo>
                      <a:lnTo>
                        <a:pt x="485" y="13"/>
                      </a:lnTo>
                      <a:lnTo>
                        <a:pt x="487" y="14"/>
                      </a:lnTo>
                      <a:lnTo>
                        <a:pt x="489" y="17"/>
                      </a:lnTo>
                      <a:lnTo>
                        <a:pt x="491" y="20"/>
                      </a:lnTo>
                      <a:lnTo>
                        <a:pt x="491" y="24"/>
                      </a:lnTo>
                      <a:lnTo>
                        <a:pt x="491" y="27"/>
                      </a:lnTo>
                      <a:lnTo>
                        <a:pt x="491" y="30"/>
                      </a:lnTo>
                      <a:lnTo>
                        <a:pt x="491" y="34"/>
                      </a:lnTo>
                      <a:lnTo>
                        <a:pt x="489" y="38"/>
                      </a:lnTo>
                      <a:lnTo>
                        <a:pt x="487" y="39"/>
                      </a:lnTo>
                      <a:lnTo>
                        <a:pt x="485" y="42"/>
                      </a:lnTo>
                      <a:lnTo>
                        <a:pt x="482" y="45"/>
                      </a:lnTo>
                      <a:lnTo>
                        <a:pt x="478" y="47"/>
                      </a:lnTo>
                      <a:lnTo>
                        <a:pt x="475" y="49"/>
                      </a:lnTo>
                      <a:lnTo>
                        <a:pt x="475" y="4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59"/>
                <p:cNvSpPr/>
                <p:nvPr/>
              </p:nvSpPr>
              <p:spPr bwMode="auto">
                <a:xfrm>
                  <a:off x="3517901" y="1555750"/>
                  <a:ext cx="746125" cy="139700"/>
                </a:xfrm>
                <a:custGeom>
                  <a:avLst/>
                  <a:gdLst>
                    <a:gd name="T0" fmla="*/ 469 w 941"/>
                    <a:gd name="T1" fmla="*/ 55 h 177"/>
                    <a:gd name="T2" fmla="*/ 526 w 941"/>
                    <a:gd name="T3" fmla="*/ 44 h 177"/>
                    <a:gd name="T4" fmla="*/ 578 w 941"/>
                    <a:gd name="T5" fmla="*/ 35 h 177"/>
                    <a:gd name="T6" fmla="*/ 625 w 941"/>
                    <a:gd name="T7" fmla="*/ 27 h 177"/>
                    <a:gd name="T8" fmla="*/ 667 w 941"/>
                    <a:gd name="T9" fmla="*/ 21 h 177"/>
                    <a:gd name="T10" fmla="*/ 705 w 941"/>
                    <a:gd name="T11" fmla="*/ 14 h 177"/>
                    <a:gd name="T12" fmla="*/ 737 w 941"/>
                    <a:gd name="T13" fmla="*/ 10 h 177"/>
                    <a:gd name="T14" fmla="*/ 766 w 941"/>
                    <a:gd name="T15" fmla="*/ 5 h 177"/>
                    <a:gd name="T16" fmla="*/ 789 w 941"/>
                    <a:gd name="T17" fmla="*/ 2 h 177"/>
                    <a:gd name="T18" fmla="*/ 807 w 941"/>
                    <a:gd name="T19" fmla="*/ 0 h 177"/>
                    <a:gd name="T20" fmla="*/ 819 w 941"/>
                    <a:gd name="T21" fmla="*/ 0 h 177"/>
                    <a:gd name="T22" fmla="*/ 858 w 941"/>
                    <a:gd name="T23" fmla="*/ 4 h 177"/>
                    <a:gd name="T24" fmla="*/ 891 w 941"/>
                    <a:gd name="T25" fmla="*/ 16 h 177"/>
                    <a:gd name="T26" fmla="*/ 916 w 941"/>
                    <a:gd name="T27" fmla="*/ 35 h 177"/>
                    <a:gd name="T28" fmla="*/ 932 w 941"/>
                    <a:gd name="T29" fmla="*/ 50 h 177"/>
                    <a:gd name="T30" fmla="*/ 941 w 941"/>
                    <a:gd name="T31" fmla="*/ 60 h 177"/>
                    <a:gd name="T32" fmla="*/ 941 w 941"/>
                    <a:gd name="T33" fmla="*/ 69 h 177"/>
                    <a:gd name="T34" fmla="*/ 933 w 941"/>
                    <a:gd name="T35" fmla="*/ 79 h 177"/>
                    <a:gd name="T36" fmla="*/ 923 w 941"/>
                    <a:gd name="T37" fmla="*/ 83 h 177"/>
                    <a:gd name="T38" fmla="*/ 916 w 941"/>
                    <a:gd name="T39" fmla="*/ 83 h 177"/>
                    <a:gd name="T40" fmla="*/ 905 w 941"/>
                    <a:gd name="T41" fmla="*/ 83 h 177"/>
                    <a:gd name="T42" fmla="*/ 889 w 941"/>
                    <a:gd name="T43" fmla="*/ 82 h 177"/>
                    <a:gd name="T44" fmla="*/ 869 w 941"/>
                    <a:gd name="T45" fmla="*/ 79 h 177"/>
                    <a:gd name="T46" fmla="*/ 842 w 941"/>
                    <a:gd name="T47" fmla="*/ 77 h 177"/>
                    <a:gd name="T48" fmla="*/ 803 w 941"/>
                    <a:gd name="T49" fmla="*/ 74 h 177"/>
                    <a:gd name="T50" fmla="*/ 732 w 941"/>
                    <a:gd name="T51" fmla="*/ 74 h 177"/>
                    <a:gd name="T52" fmla="*/ 651 w 941"/>
                    <a:gd name="T53" fmla="*/ 79 h 177"/>
                    <a:gd name="T54" fmla="*/ 592 w 941"/>
                    <a:gd name="T55" fmla="*/ 83 h 177"/>
                    <a:gd name="T56" fmla="*/ 541 w 941"/>
                    <a:gd name="T57" fmla="*/ 90 h 177"/>
                    <a:gd name="T58" fmla="*/ 475 w 941"/>
                    <a:gd name="T59" fmla="*/ 99 h 177"/>
                    <a:gd name="T60" fmla="*/ 428 w 941"/>
                    <a:gd name="T61" fmla="*/ 108 h 177"/>
                    <a:gd name="T62" fmla="*/ 398 w 941"/>
                    <a:gd name="T63" fmla="*/ 113 h 177"/>
                    <a:gd name="T64" fmla="*/ 364 w 941"/>
                    <a:gd name="T65" fmla="*/ 121 h 177"/>
                    <a:gd name="T66" fmla="*/ 325 w 941"/>
                    <a:gd name="T67" fmla="*/ 127 h 177"/>
                    <a:gd name="T68" fmla="*/ 280 w 941"/>
                    <a:gd name="T69" fmla="*/ 137 h 177"/>
                    <a:gd name="T70" fmla="*/ 230 w 941"/>
                    <a:gd name="T71" fmla="*/ 146 h 177"/>
                    <a:gd name="T72" fmla="*/ 182 w 941"/>
                    <a:gd name="T73" fmla="*/ 157 h 177"/>
                    <a:gd name="T74" fmla="*/ 141 w 941"/>
                    <a:gd name="T75" fmla="*/ 165 h 177"/>
                    <a:gd name="T76" fmla="*/ 112 w 941"/>
                    <a:gd name="T77" fmla="*/ 171 h 177"/>
                    <a:gd name="T78" fmla="*/ 91 w 941"/>
                    <a:gd name="T79" fmla="*/ 176 h 177"/>
                    <a:gd name="T80" fmla="*/ 80 w 941"/>
                    <a:gd name="T81" fmla="*/ 177 h 177"/>
                    <a:gd name="T82" fmla="*/ 71 w 941"/>
                    <a:gd name="T83" fmla="*/ 176 h 177"/>
                    <a:gd name="T84" fmla="*/ 55 w 941"/>
                    <a:gd name="T85" fmla="*/ 171 h 177"/>
                    <a:gd name="T86" fmla="*/ 34 w 941"/>
                    <a:gd name="T87" fmla="*/ 158 h 177"/>
                    <a:gd name="T88" fmla="*/ 14 w 941"/>
                    <a:gd name="T89" fmla="*/ 146 h 177"/>
                    <a:gd name="T90" fmla="*/ 2 w 941"/>
                    <a:gd name="T91" fmla="*/ 137 h 177"/>
                    <a:gd name="T92" fmla="*/ 0 w 941"/>
                    <a:gd name="T93" fmla="*/ 132 h 177"/>
                    <a:gd name="T94" fmla="*/ 12 w 941"/>
                    <a:gd name="T95" fmla="*/ 129 h 177"/>
                    <a:gd name="T96" fmla="*/ 39 w 941"/>
                    <a:gd name="T97" fmla="*/ 126 h 177"/>
                    <a:gd name="T98" fmla="*/ 57 w 941"/>
                    <a:gd name="T99" fmla="*/ 122 h 177"/>
                    <a:gd name="T100" fmla="*/ 73 w 941"/>
                    <a:gd name="T101" fmla="*/ 121 h 177"/>
                    <a:gd name="T102" fmla="*/ 93 w 941"/>
                    <a:gd name="T103" fmla="*/ 118 h 177"/>
                    <a:gd name="T104" fmla="*/ 118 w 941"/>
                    <a:gd name="T105" fmla="*/ 115 h 177"/>
                    <a:gd name="T106" fmla="*/ 148 w 941"/>
                    <a:gd name="T107" fmla="*/ 110 h 177"/>
                    <a:gd name="T108" fmla="*/ 182 w 941"/>
                    <a:gd name="T109" fmla="*/ 105 h 177"/>
                    <a:gd name="T110" fmla="*/ 221 w 941"/>
                    <a:gd name="T111" fmla="*/ 99 h 177"/>
                    <a:gd name="T112" fmla="*/ 266 w 941"/>
                    <a:gd name="T113" fmla="*/ 91 h 177"/>
                    <a:gd name="T114" fmla="*/ 316 w 941"/>
                    <a:gd name="T115" fmla="*/ 82 h 177"/>
                    <a:gd name="T116" fmla="*/ 369 w 941"/>
                    <a:gd name="T117" fmla="*/ 72 h 177"/>
                    <a:gd name="T118" fmla="*/ 428 w 941"/>
                    <a:gd name="T119" fmla="*/ 61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41" h="177">
                      <a:moveTo>
                        <a:pt x="428" y="61"/>
                      </a:moveTo>
                      <a:lnTo>
                        <a:pt x="450" y="58"/>
                      </a:lnTo>
                      <a:lnTo>
                        <a:pt x="469" y="55"/>
                      </a:lnTo>
                      <a:lnTo>
                        <a:pt x="489" y="52"/>
                      </a:lnTo>
                      <a:lnTo>
                        <a:pt x="507" y="47"/>
                      </a:lnTo>
                      <a:lnTo>
                        <a:pt x="526" y="44"/>
                      </a:lnTo>
                      <a:lnTo>
                        <a:pt x="544" y="41"/>
                      </a:lnTo>
                      <a:lnTo>
                        <a:pt x="560" y="38"/>
                      </a:lnTo>
                      <a:lnTo>
                        <a:pt x="578" y="35"/>
                      </a:lnTo>
                      <a:lnTo>
                        <a:pt x="594" y="33"/>
                      </a:lnTo>
                      <a:lnTo>
                        <a:pt x="610" y="30"/>
                      </a:lnTo>
                      <a:lnTo>
                        <a:pt x="625" y="27"/>
                      </a:lnTo>
                      <a:lnTo>
                        <a:pt x="641" y="25"/>
                      </a:lnTo>
                      <a:lnTo>
                        <a:pt x="653" y="22"/>
                      </a:lnTo>
                      <a:lnTo>
                        <a:pt x="667" y="21"/>
                      </a:lnTo>
                      <a:lnTo>
                        <a:pt x="680" y="18"/>
                      </a:lnTo>
                      <a:lnTo>
                        <a:pt x="692" y="16"/>
                      </a:lnTo>
                      <a:lnTo>
                        <a:pt x="705" y="14"/>
                      </a:lnTo>
                      <a:lnTo>
                        <a:pt x="716" y="13"/>
                      </a:lnTo>
                      <a:lnTo>
                        <a:pt x="728" y="11"/>
                      </a:lnTo>
                      <a:lnTo>
                        <a:pt x="737" y="10"/>
                      </a:lnTo>
                      <a:lnTo>
                        <a:pt x="748" y="8"/>
                      </a:lnTo>
                      <a:lnTo>
                        <a:pt x="757" y="7"/>
                      </a:lnTo>
                      <a:lnTo>
                        <a:pt x="766" y="5"/>
                      </a:lnTo>
                      <a:lnTo>
                        <a:pt x="773" y="5"/>
                      </a:lnTo>
                      <a:lnTo>
                        <a:pt x="782" y="4"/>
                      </a:lnTo>
                      <a:lnTo>
                        <a:pt x="789" y="2"/>
                      </a:lnTo>
                      <a:lnTo>
                        <a:pt x="794" y="2"/>
                      </a:lnTo>
                      <a:lnTo>
                        <a:pt x="801" y="2"/>
                      </a:lnTo>
                      <a:lnTo>
                        <a:pt x="807" y="0"/>
                      </a:lnTo>
                      <a:lnTo>
                        <a:pt x="812" y="0"/>
                      </a:lnTo>
                      <a:lnTo>
                        <a:pt x="816" y="0"/>
                      </a:lnTo>
                      <a:lnTo>
                        <a:pt x="819" y="0"/>
                      </a:lnTo>
                      <a:lnTo>
                        <a:pt x="833" y="0"/>
                      </a:lnTo>
                      <a:lnTo>
                        <a:pt x="846" y="2"/>
                      </a:lnTo>
                      <a:lnTo>
                        <a:pt x="858" y="4"/>
                      </a:lnTo>
                      <a:lnTo>
                        <a:pt x="869" y="7"/>
                      </a:lnTo>
                      <a:lnTo>
                        <a:pt x="880" y="11"/>
                      </a:lnTo>
                      <a:lnTo>
                        <a:pt x="891" y="16"/>
                      </a:lnTo>
                      <a:lnTo>
                        <a:pt x="899" y="21"/>
                      </a:lnTo>
                      <a:lnTo>
                        <a:pt x="908" y="27"/>
                      </a:lnTo>
                      <a:lnTo>
                        <a:pt x="916" y="35"/>
                      </a:lnTo>
                      <a:lnTo>
                        <a:pt x="921" y="41"/>
                      </a:lnTo>
                      <a:lnTo>
                        <a:pt x="928" y="47"/>
                      </a:lnTo>
                      <a:lnTo>
                        <a:pt x="932" y="50"/>
                      </a:lnTo>
                      <a:lnTo>
                        <a:pt x="935" y="55"/>
                      </a:lnTo>
                      <a:lnTo>
                        <a:pt x="939" y="58"/>
                      </a:lnTo>
                      <a:lnTo>
                        <a:pt x="941" y="60"/>
                      </a:lnTo>
                      <a:lnTo>
                        <a:pt x="941" y="61"/>
                      </a:lnTo>
                      <a:lnTo>
                        <a:pt x="941" y="66"/>
                      </a:lnTo>
                      <a:lnTo>
                        <a:pt x="941" y="69"/>
                      </a:lnTo>
                      <a:lnTo>
                        <a:pt x="939" y="72"/>
                      </a:lnTo>
                      <a:lnTo>
                        <a:pt x="937" y="76"/>
                      </a:lnTo>
                      <a:lnTo>
                        <a:pt x="933" y="79"/>
                      </a:lnTo>
                      <a:lnTo>
                        <a:pt x="928" y="82"/>
                      </a:lnTo>
                      <a:lnTo>
                        <a:pt x="924" y="83"/>
                      </a:lnTo>
                      <a:lnTo>
                        <a:pt x="923" y="83"/>
                      </a:lnTo>
                      <a:lnTo>
                        <a:pt x="921" y="85"/>
                      </a:lnTo>
                      <a:lnTo>
                        <a:pt x="919" y="83"/>
                      </a:lnTo>
                      <a:lnTo>
                        <a:pt x="916" y="83"/>
                      </a:lnTo>
                      <a:lnTo>
                        <a:pt x="912" y="83"/>
                      </a:lnTo>
                      <a:lnTo>
                        <a:pt x="908" y="83"/>
                      </a:lnTo>
                      <a:lnTo>
                        <a:pt x="905" y="83"/>
                      </a:lnTo>
                      <a:lnTo>
                        <a:pt x="899" y="82"/>
                      </a:lnTo>
                      <a:lnTo>
                        <a:pt x="894" y="82"/>
                      </a:lnTo>
                      <a:lnTo>
                        <a:pt x="889" y="82"/>
                      </a:lnTo>
                      <a:lnTo>
                        <a:pt x="883" y="80"/>
                      </a:lnTo>
                      <a:lnTo>
                        <a:pt x="876" y="80"/>
                      </a:lnTo>
                      <a:lnTo>
                        <a:pt x="869" y="79"/>
                      </a:lnTo>
                      <a:lnTo>
                        <a:pt x="860" y="79"/>
                      </a:lnTo>
                      <a:lnTo>
                        <a:pt x="851" y="77"/>
                      </a:lnTo>
                      <a:lnTo>
                        <a:pt x="842" y="77"/>
                      </a:lnTo>
                      <a:lnTo>
                        <a:pt x="833" y="76"/>
                      </a:lnTo>
                      <a:lnTo>
                        <a:pt x="823" y="76"/>
                      </a:lnTo>
                      <a:lnTo>
                        <a:pt x="803" y="74"/>
                      </a:lnTo>
                      <a:lnTo>
                        <a:pt x="780" y="74"/>
                      </a:lnTo>
                      <a:lnTo>
                        <a:pt x="757" y="74"/>
                      </a:lnTo>
                      <a:lnTo>
                        <a:pt x="732" y="74"/>
                      </a:lnTo>
                      <a:lnTo>
                        <a:pt x="707" y="76"/>
                      </a:lnTo>
                      <a:lnTo>
                        <a:pt x="680" y="77"/>
                      </a:lnTo>
                      <a:lnTo>
                        <a:pt x="651" y="79"/>
                      </a:lnTo>
                      <a:lnTo>
                        <a:pt x="621" y="80"/>
                      </a:lnTo>
                      <a:lnTo>
                        <a:pt x="607" y="82"/>
                      </a:lnTo>
                      <a:lnTo>
                        <a:pt x="592" y="83"/>
                      </a:lnTo>
                      <a:lnTo>
                        <a:pt x="578" y="85"/>
                      </a:lnTo>
                      <a:lnTo>
                        <a:pt x="566" y="86"/>
                      </a:lnTo>
                      <a:lnTo>
                        <a:pt x="541" y="90"/>
                      </a:lnTo>
                      <a:lnTo>
                        <a:pt x="517" y="93"/>
                      </a:lnTo>
                      <a:lnTo>
                        <a:pt x="494" y="96"/>
                      </a:lnTo>
                      <a:lnTo>
                        <a:pt x="475" y="99"/>
                      </a:lnTo>
                      <a:lnTo>
                        <a:pt x="455" y="102"/>
                      </a:lnTo>
                      <a:lnTo>
                        <a:pt x="437" y="107"/>
                      </a:lnTo>
                      <a:lnTo>
                        <a:pt x="428" y="108"/>
                      </a:lnTo>
                      <a:lnTo>
                        <a:pt x="419" y="110"/>
                      </a:lnTo>
                      <a:lnTo>
                        <a:pt x="409" y="112"/>
                      </a:lnTo>
                      <a:lnTo>
                        <a:pt x="398" y="113"/>
                      </a:lnTo>
                      <a:lnTo>
                        <a:pt x="387" y="116"/>
                      </a:lnTo>
                      <a:lnTo>
                        <a:pt x="376" y="118"/>
                      </a:lnTo>
                      <a:lnTo>
                        <a:pt x="364" y="121"/>
                      </a:lnTo>
                      <a:lnTo>
                        <a:pt x="351" y="122"/>
                      </a:lnTo>
                      <a:lnTo>
                        <a:pt x="337" y="126"/>
                      </a:lnTo>
                      <a:lnTo>
                        <a:pt x="325" y="127"/>
                      </a:lnTo>
                      <a:lnTo>
                        <a:pt x="310" y="130"/>
                      </a:lnTo>
                      <a:lnTo>
                        <a:pt x="296" y="133"/>
                      </a:lnTo>
                      <a:lnTo>
                        <a:pt x="280" y="137"/>
                      </a:lnTo>
                      <a:lnTo>
                        <a:pt x="264" y="140"/>
                      </a:lnTo>
                      <a:lnTo>
                        <a:pt x="248" y="143"/>
                      </a:lnTo>
                      <a:lnTo>
                        <a:pt x="230" y="146"/>
                      </a:lnTo>
                      <a:lnTo>
                        <a:pt x="214" y="149"/>
                      </a:lnTo>
                      <a:lnTo>
                        <a:pt x="196" y="154"/>
                      </a:lnTo>
                      <a:lnTo>
                        <a:pt x="182" y="157"/>
                      </a:lnTo>
                      <a:lnTo>
                        <a:pt x="168" y="160"/>
                      </a:lnTo>
                      <a:lnTo>
                        <a:pt x="153" y="163"/>
                      </a:lnTo>
                      <a:lnTo>
                        <a:pt x="141" y="165"/>
                      </a:lnTo>
                      <a:lnTo>
                        <a:pt x="130" y="168"/>
                      </a:lnTo>
                      <a:lnTo>
                        <a:pt x="121" y="169"/>
                      </a:lnTo>
                      <a:lnTo>
                        <a:pt x="112" y="171"/>
                      </a:lnTo>
                      <a:lnTo>
                        <a:pt x="103" y="173"/>
                      </a:lnTo>
                      <a:lnTo>
                        <a:pt x="96" y="174"/>
                      </a:lnTo>
                      <a:lnTo>
                        <a:pt x="91" y="176"/>
                      </a:lnTo>
                      <a:lnTo>
                        <a:pt x="87" y="176"/>
                      </a:lnTo>
                      <a:lnTo>
                        <a:pt x="84" y="176"/>
                      </a:lnTo>
                      <a:lnTo>
                        <a:pt x="80" y="177"/>
                      </a:lnTo>
                      <a:lnTo>
                        <a:pt x="80" y="177"/>
                      </a:lnTo>
                      <a:lnTo>
                        <a:pt x="77" y="177"/>
                      </a:lnTo>
                      <a:lnTo>
                        <a:pt x="71" y="176"/>
                      </a:lnTo>
                      <a:lnTo>
                        <a:pt x="66" y="174"/>
                      </a:lnTo>
                      <a:lnTo>
                        <a:pt x="61" y="173"/>
                      </a:lnTo>
                      <a:lnTo>
                        <a:pt x="55" y="171"/>
                      </a:lnTo>
                      <a:lnTo>
                        <a:pt x="48" y="168"/>
                      </a:lnTo>
                      <a:lnTo>
                        <a:pt x="41" y="163"/>
                      </a:lnTo>
                      <a:lnTo>
                        <a:pt x="34" y="158"/>
                      </a:lnTo>
                      <a:lnTo>
                        <a:pt x="27" y="154"/>
                      </a:lnTo>
                      <a:lnTo>
                        <a:pt x="19" y="151"/>
                      </a:lnTo>
                      <a:lnTo>
                        <a:pt x="14" y="146"/>
                      </a:lnTo>
                      <a:lnTo>
                        <a:pt x="9" y="143"/>
                      </a:lnTo>
                      <a:lnTo>
                        <a:pt x="5" y="140"/>
                      </a:lnTo>
                      <a:lnTo>
                        <a:pt x="2" y="137"/>
                      </a:lnTo>
                      <a:lnTo>
                        <a:pt x="0" y="135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3" y="130"/>
                      </a:lnTo>
                      <a:lnTo>
                        <a:pt x="7" y="129"/>
                      </a:lnTo>
                      <a:lnTo>
                        <a:pt x="12" y="129"/>
                      </a:lnTo>
                      <a:lnTo>
                        <a:pt x="19" y="127"/>
                      </a:lnTo>
                      <a:lnTo>
                        <a:pt x="28" y="127"/>
                      </a:lnTo>
                      <a:lnTo>
                        <a:pt x="39" y="126"/>
                      </a:lnTo>
                      <a:lnTo>
                        <a:pt x="50" y="124"/>
                      </a:lnTo>
                      <a:lnTo>
                        <a:pt x="53" y="124"/>
                      </a:lnTo>
                      <a:lnTo>
                        <a:pt x="57" y="122"/>
                      </a:lnTo>
                      <a:lnTo>
                        <a:pt x="62" y="122"/>
                      </a:lnTo>
                      <a:lnTo>
                        <a:pt x="68" y="121"/>
                      </a:lnTo>
                      <a:lnTo>
                        <a:pt x="73" y="121"/>
                      </a:lnTo>
                      <a:lnTo>
                        <a:pt x="78" y="119"/>
                      </a:lnTo>
                      <a:lnTo>
                        <a:pt x="86" y="119"/>
                      </a:lnTo>
                      <a:lnTo>
                        <a:pt x="93" y="118"/>
                      </a:lnTo>
                      <a:lnTo>
                        <a:pt x="100" y="116"/>
                      </a:lnTo>
                      <a:lnTo>
                        <a:pt x="109" y="116"/>
                      </a:lnTo>
                      <a:lnTo>
                        <a:pt x="118" y="115"/>
                      </a:lnTo>
                      <a:lnTo>
                        <a:pt x="127" y="113"/>
                      </a:lnTo>
                      <a:lnTo>
                        <a:pt x="137" y="112"/>
                      </a:lnTo>
                      <a:lnTo>
                        <a:pt x="148" y="110"/>
                      </a:lnTo>
                      <a:lnTo>
                        <a:pt x="159" y="108"/>
                      </a:lnTo>
                      <a:lnTo>
                        <a:pt x="169" y="107"/>
                      </a:lnTo>
                      <a:lnTo>
                        <a:pt x="182" y="105"/>
                      </a:lnTo>
                      <a:lnTo>
                        <a:pt x="194" y="102"/>
                      </a:lnTo>
                      <a:lnTo>
                        <a:pt x="209" y="101"/>
                      </a:lnTo>
                      <a:lnTo>
                        <a:pt x="221" y="99"/>
                      </a:lnTo>
                      <a:lnTo>
                        <a:pt x="235" y="96"/>
                      </a:lnTo>
                      <a:lnTo>
                        <a:pt x="250" y="93"/>
                      </a:lnTo>
                      <a:lnTo>
                        <a:pt x="266" y="91"/>
                      </a:lnTo>
                      <a:lnTo>
                        <a:pt x="282" y="88"/>
                      </a:lnTo>
                      <a:lnTo>
                        <a:pt x="298" y="85"/>
                      </a:lnTo>
                      <a:lnTo>
                        <a:pt x="316" y="82"/>
                      </a:lnTo>
                      <a:lnTo>
                        <a:pt x="332" y="79"/>
                      </a:lnTo>
                      <a:lnTo>
                        <a:pt x="351" y="76"/>
                      </a:lnTo>
                      <a:lnTo>
                        <a:pt x="369" y="72"/>
                      </a:lnTo>
                      <a:lnTo>
                        <a:pt x="389" y="69"/>
                      </a:lnTo>
                      <a:lnTo>
                        <a:pt x="409" y="66"/>
                      </a:lnTo>
                      <a:lnTo>
                        <a:pt x="428" y="61"/>
                      </a:lnTo>
                      <a:lnTo>
                        <a:pt x="428" y="6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3902575" y="4042035"/>
              <a:ext cx="507365" cy="509905"/>
              <a:chOff x="2253641" y="3499203"/>
              <a:chExt cx="507365" cy="509905"/>
            </a:xfrm>
          </p:grpSpPr>
          <p:pic>
            <p:nvPicPr>
              <p:cNvPr id="62" name="图片 61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3641" y="3499203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63" name="组合 62"/>
              <p:cNvGrpSpPr/>
              <p:nvPr/>
            </p:nvGrpSpPr>
            <p:grpSpPr>
              <a:xfrm>
                <a:off x="2401627" y="3644752"/>
                <a:ext cx="191608" cy="101367"/>
                <a:chOff x="3619501" y="1336675"/>
                <a:chExt cx="492125" cy="260350"/>
              </a:xfrm>
              <a:solidFill>
                <a:srgbClr val="FF0000"/>
              </a:solidFill>
            </p:grpSpPr>
            <p:sp>
              <p:nvSpPr>
                <p:cNvPr id="64" name="Freeform 56"/>
                <p:cNvSpPr/>
                <p:nvPr/>
              </p:nvSpPr>
              <p:spPr bwMode="auto">
                <a:xfrm>
                  <a:off x="3619501" y="1336675"/>
                  <a:ext cx="171450" cy="260350"/>
                </a:xfrm>
                <a:custGeom>
                  <a:avLst/>
                  <a:gdLst>
                    <a:gd name="T0" fmla="*/ 2 w 216"/>
                    <a:gd name="T1" fmla="*/ 327 h 329"/>
                    <a:gd name="T2" fmla="*/ 0 w 216"/>
                    <a:gd name="T3" fmla="*/ 324 h 329"/>
                    <a:gd name="T4" fmla="*/ 2 w 216"/>
                    <a:gd name="T5" fmla="*/ 316 h 329"/>
                    <a:gd name="T6" fmla="*/ 9 w 216"/>
                    <a:gd name="T7" fmla="*/ 300 h 329"/>
                    <a:gd name="T8" fmla="*/ 24 w 216"/>
                    <a:gd name="T9" fmla="*/ 279 h 329"/>
                    <a:gd name="T10" fmla="*/ 41 w 216"/>
                    <a:gd name="T11" fmla="*/ 253 h 329"/>
                    <a:gd name="T12" fmla="*/ 59 w 216"/>
                    <a:gd name="T13" fmla="*/ 222 h 329"/>
                    <a:gd name="T14" fmla="*/ 79 w 216"/>
                    <a:gd name="T15" fmla="*/ 186 h 329"/>
                    <a:gd name="T16" fmla="*/ 100 w 216"/>
                    <a:gd name="T17" fmla="*/ 147 h 329"/>
                    <a:gd name="T18" fmla="*/ 116 w 216"/>
                    <a:gd name="T19" fmla="*/ 116 h 329"/>
                    <a:gd name="T20" fmla="*/ 124 w 216"/>
                    <a:gd name="T21" fmla="*/ 95 h 329"/>
                    <a:gd name="T22" fmla="*/ 129 w 216"/>
                    <a:gd name="T23" fmla="*/ 78 h 329"/>
                    <a:gd name="T24" fmla="*/ 132 w 216"/>
                    <a:gd name="T25" fmla="*/ 64 h 329"/>
                    <a:gd name="T26" fmla="*/ 134 w 216"/>
                    <a:gd name="T27" fmla="*/ 50 h 329"/>
                    <a:gd name="T28" fmla="*/ 134 w 216"/>
                    <a:gd name="T29" fmla="*/ 41 h 329"/>
                    <a:gd name="T30" fmla="*/ 132 w 216"/>
                    <a:gd name="T31" fmla="*/ 31 h 329"/>
                    <a:gd name="T32" fmla="*/ 131 w 216"/>
                    <a:gd name="T33" fmla="*/ 27 h 329"/>
                    <a:gd name="T34" fmla="*/ 124 w 216"/>
                    <a:gd name="T35" fmla="*/ 20 h 329"/>
                    <a:gd name="T36" fmla="*/ 118 w 216"/>
                    <a:gd name="T37" fmla="*/ 14 h 329"/>
                    <a:gd name="T38" fmla="*/ 116 w 216"/>
                    <a:gd name="T39" fmla="*/ 9 h 329"/>
                    <a:gd name="T40" fmla="*/ 120 w 216"/>
                    <a:gd name="T41" fmla="*/ 5 h 329"/>
                    <a:gd name="T42" fmla="*/ 129 w 216"/>
                    <a:gd name="T43" fmla="*/ 2 h 329"/>
                    <a:gd name="T44" fmla="*/ 138 w 216"/>
                    <a:gd name="T45" fmla="*/ 0 h 329"/>
                    <a:gd name="T46" fmla="*/ 149 w 216"/>
                    <a:gd name="T47" fmla="*/ 2 h 329"/>
                    <a:gd name="T48" fmla="*/ 166 w 216"/>
                    <a:gd name="T49" fmla="*/ 6 h 329"/>
                    <a:gd name="T50" fmla="*/ 177 w 216"/>
                    <a:gd name="T51" fmla="*/ 11 h 329"/>
                    <a:gd name="T52" fmla="*/ 197 w 216"/>
                    <a:gd name="T53" fmla="*/ 22 h 329"/>
                    <a:gd name="T54" fmla="*/ 209 w 216"/>
                    <a:gd name="T55" fmla="*/ 36 h 329"/>
                    <a:gd name="T56" fmla="*/ 216 w 216"/>
                    <a:gd name="T57" fmla="*/ 48 h 329"/>
                    <a:gd name="T58" fmla="*/ 215 w 216"/>
                    <a:gd name="T59" fmla="*/ 59 h 329"/>
                    <a:gd name="T60" fmla="*/ 211 w 216"/>
                    <a:gd name="T61" fmla="*/ 67 h 329"/>
                    <a:gd name="T62" fmla="*/ 206 w 216"/>
                    <a:gd name="T63" fmla="*/ 77 h 329"/>
                    <a:gd name="T64" fmla="*/ 200 w 216"/>
                    <a:gd name="T65" fmla="*/ 88 h 329"/>
                    <a:gd name="T66" fmla="*/ 190 w 216"/>
                    <a:gd name="T67" fmla="*/ 103 h 329"/>
                    <a:gd name="T68" fmla="*/ 179 w 216"/>
                    <a:gd name="T69" fmla="*/ 122 h 329"/>
                    <a:gd name="T70" fmla="*/ 166 w 216"/>
                    <a:gd name="T71" fmla="*/ 144 h 329"/>
                    <a:gd name="T72" fmla="*/ 152 w 216"/>
                    <a:gd name="T73" fmla="*/ 169 h 329"/>
                    <a:gd name="T74" fmla="*/ 136 w 216"/>
                    <a:gd name="T75" fmla="*/ 197 h 329"/>
                    <a:gd name="T76" fmla="*/ 115 w 216"/>
                    <a:gd name="T77" fmla="*/ 224 h 329"/>
                    <a:gd name="T78" fmla="*/ 93 w 216"/>
                    <a:gd name="T79" fmla="*/ 249 h 329"/>
                    <a:gd name="T80" fmla="*/ 61 w 216"/>
                    <a:gd name="T81" fmla="*/ 285 h 329"/>
                    <a:gd name="T82" fmla="*/ 38 w 216"/>
                    <a:gd name="T83" fmla="*/ 305 h 329"/>
                    <a:gd name="T84" fmla="*/ 29 w 216"/>
                    <a:gd name="T85" fmla="*/ 313 h 329"/>
                    <a:gd name="T86" fmla="*/ 20 w 216"/>
                    <a:gd name="T87" fmla="*/ 319 h 329"/>
                    <a:gd name="T88" fmla="*/ 13 w 216"/>
                    <a:gd name="T89" fmla="*/ 324 h 329"/>
                    <a:gd name="T90" fmla="*/ 7 w 216"/>
                    <a:gd name="T91" fmla="*/ 327 h 329"/>
                    <a:gd name="T92" fmla="*/ 4 w 216"/>
                    <a:gd name="T93" fmla="*/ 329 h 329"/>
                    <a:gd name="T94" fmla="*/ 2 w 216"/>
                    <a:gd name="T95" fmla="*/ 329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6" h="329">
                      <a:moveTo>
                        <a:pt x="2" y="329"/>
                      </a:moveTo>
                      <a:lnTo>
                        <a:pt x="2" y="327"/>
                      </a:lnTo>
                      <a:lnTo>
                        <a:pt x="0" y="325"/>
                      </a:lnTo>
                      <a:lnTo>
                        <a:pt x="0" y="324"/>
                      </a:lnTo>
                      <a:lnTo>
                        <a:pt x="2" y="322"/>
                      </a:lnTo>
                      <a:lnTo>
                        <a:pt x="2" y="316"/>
                      </a:lnTo>
                      <a:lnTo>
                        <a:pt x="6" y="310"/>
                      </a:lnTo>
                      <a:lnTo>
                        <a:pt x="9" y="300"/>
                      </a:lnTo>
                      <a:lnTo>
                        <a:pt x="16" y="291"/>
                      </a:lnTo>
                      <a:lnTo>
                        <a:pt x="24" y="279"/>
                      </a:lnTo>
                      <a:lnTo>
                        <a:pt x="31" y="266"/>
                      </a:lnTo>
                      <a:lnTo>
                        <a:pt x="41" y="253"/>
                      </a:lnTo>
                      <a:lnTo>
                        <a:pt x="50" y="238"/>
                      </a:lnTo>
                      <a:lnTo>
                        <a:pt x="59" y="222"/>
                      </a:lnTo>
                      <a:lnTo>
                        <a:pt x="70" y="205"/>
                      </a:lnTo>
                      <a:lnTo>
                        <a:pt x="79" y="186"/>
                      </a:lnTo>
                      <a:lnTo>
                        <a:pt x="90" y="167"/>
                      </a:lnTo>
                      <a:lnTo>
                        <a:pt x="100" y="147"/>
                      </a:lnTo>
                      <a:lnTo>
                        <a:pt x="111" y="125"/>
                      </a:lnTo>
                      <a:lnTo>
                        <a:pt x="116" y="116"/>
                      </a:lnTo>
                      <a:lnTo>
                        <a:pt x="120" y="105"/>
                      </a:lnTo>
                      <a:lnTo>
                        <a:pt x="124" y="95"/>
                      </a:lnTo>
                      <a:lnTo>
                        <a:pt x="125" y="88"/>
                      </a:lnTo>
                      <a:lnTo>
                        <a:pt x="129" y="78"/>
                      </a:lnTo>
                      <a:lnTo>
                        <a:pt x="131" y="70"/>
                      </a:lnTo>
                      <a:lnTo>
                        <a:pt x="132" y="64"/>
                      </a:lnTo>
                      <a:lnTo>
                        <a:pt x="134" y="56"/>
                      </a:lnTo>
                      <a:lnTo>
                        <a:pt x="134" y="50"/>
                      </a:lnTo>
                      <a:lnTo>
                        <a:pt x="134" y="45"/>
                      </a:lnTo>
                      <a:lnTo>
                        <a:pt x="134" y="41"/>
                      </a:lnTo>
                      <a:lnTo>
                        <a:pt x="134" y="36"/>
                      </a:lnTo>
                      <a:lnTo>
                        <a:pt x="132" y="31"/>
                      </a:lnTo>
                      <a:lnTo>
                        <a:pt x="132" y="28"/>
                      </a:lnTo>
                      <a:lnTo>
                        <a:pt x="131" y="27"/>
                      </a:lnTo>
                      <a:lnTo>
                        <a:pt x="129" y="25"/>
                      </a:lnTo>
                      <a:lnTo>
                        <a:pt x="124" y="20"/>
                      </a:lnTo>
                      <a:lnTo>
                        <a:pt x="120" y="17"/>
                      </a:lnTo>
                      <a:lnTo>
                        <a:pt x="118" y="14"/>
                      </a:lnTo>
                      <a:lnTo>
                        <a:pt x="116" y="11"/>
                      </a:lnTo>
                      <a:lnTo>
                        <a:pt x="116" y="9"/>
                      </a:lnTo>
                      <a:lnTo>
                        <a:pt x="118" y="6"/>
                      </a:lnTo>
                      <a:lnTo>
                        <a:pt x="120" y="5"/>
                      </a:lnTo>
                      <a:lnTo>
                        <a:pt x="124" y="2"/>
                      </a:lnTo>
                      <a:lnTo>
                        <a:pt x="129" y="2"/>
                      </a:lnTo>
                      <a:lnTo>
                        <a:pt x="132" y="0"/>
                      </a:lnTo>
                      <a:lnTo>
                        <a:pt x="138" y="0"/>
                      </a:lnTo>
                      <a:lnTo>
                        <a:pt x="143" y="2"/>
                      </a:lnTo>
                      <a:lnTo>
                        <a:pt x="149" y="2"/>
                      </a:lnTo>
                      <a:lnTo>
                        <a:pt x="154" y="3"/>
                      </a:lnTo>
                      <a:lnTo>
                        <a:pt x="166" y="6"/>
                      </a:lnTo>
                      <a:lnTo>
                        <a:pt x="172" y="8"/>
                      </a:lnTo>
                      <a:lnTo>
                        <a:pt x="177" y="11"/>
                      </a:lnTo>
                      <a:lnTo>
                        <a:pt x="188" y="16"/>
                      </a:lnTo>
                      <a:lnTo>
                        <a:pt x="197" y="22"/>
                      </a:lnTo>
                      <a:lnTo>
                        <a:pt x="204" y="28"/>
                      </a:lnTo>
                      <a:lnTo>
                        <a:pt x="209" y="36"/>
                      </a:lnTo>
                      <a:lnTo>
                        <a:pt x="213" y="42"/>
                      </a:lnTo>
                      <a:lnTo>
                        <a:pt x="216" y="48"/>
                      </a:lnTo>
                      <a:lnTo>
                        <a:pt x="216" y="55"/>
                      </a:lnTo>
                      <a:lnTo>
                        <a:pt x="215" y="59"/>
                      </a:lnTo>
                      <a:lnTo>
                        <a:pt x="213" y="63"/>
                      </a:lnTo>
                      <a:lnTo>
                        <a:pt x="211" y="67"/>
                      </a:lnTo>
                      <a:lnTo>
                        <a:pt x="209" y="72"/>
                      </a:lnTo>
                      <a:lnTo>
                        <a:pt x="206" y="77"/>
                      </a:lnTo>
                      <a:lnTo>
                        <a:pt x="204" y="83"/>
                      </a:lnTo>
                      <a:lnTo>
                        <a:pt x="200" y="88"/>
                      </a:lnTo>
                      <a:lnTo>
                        <a:pt x="195" y="95"/>
                      </a:lnTo>
                      <a:lnTo>
                        <a:pt x="190" y="103"/>
                      </a:lnTo>
                      <a:lnTo>
                        <a:pt x="184" y="113"/>
                      </a:lnTo>
                      <a:lnTo>
                        <a:pt x="179" y="122"/>
                      </a:lnTo>
                      <a:lnTo>
                        <a:pt x="173" y="133"/>
                      </a:lnTo>
                      <a:lnTo>
                        <a:pt x="166" y="144"/>
                      </a:lnTo>
                      <a:lnTo>
                        <a:pt x="159" y="155"/>
                      </a:lnTo>
                      <a:lnTo>
                        <a:pt x="152" y="169"/>
                      </a:lnTo>
                      <a:lnTo>
                        <a:pt x="145" y="183"/>
                      </a:lnTo>
                      <a:lnTo>
                        <a:pt x="136" y="197"/>
                      </a:lnTo>
                      <a:lnTo>
                        <a:pt x="125" y="211"/>
                      </a:lnTo>
                      <a:lnTo>
                        <a:pt x="115" y="224"/>
                      </a:lnTo>
                      <a:lnTo>
                        <a:pt x="104" y="236"/>
                      </a:lnTo>
                      <a:lnTo>
                        <a:pt x="93" y="249"/>
                      </a:lnTo>
                      <a:lnTo>
                        <a:pt x="82" y="261"/>
                      </a:lnTo>
                      <a:lnTo>
                        <a:pt x="61" y="285"/>
                      </a:lnTo>
                      <a:lnTo>
                        <a:pt x="49" y="296"/>
                      </a:lnTo>
                      <a:lnTo>
                        <a:pt x="38" y="305"/>
                      </a:lnTo>
                      <a:lnTo>
                        <a:pt x="32" y="310"/>
                      </a:lnTo>
                      <a:lnTo>
                        <a:pt x="29" y="313"/>
                      </a:lnTo>
                      <a:lnTo>
                        <a:pt x="24" y="316"/>
                      </a:lnTo>
                      <a:lnTo>
                        <a:pt x="20" y="319"/>
                      </a:lnTo>
                      <a:lnTo>
                        <a:pt x="16" y="322"/>
                      </a:lnTo>
                      <a:lnTo>
                        <a:pt x="13" y="324"/>
                      </a:lnTo>
                      <a:lnTo>
                        <a:pt x="11" y="327"/>
                      </a:lnTo>
                      <a:lnTo>
                        <a:pt x="7" y="327"/>
                      </a:lnTo>
                      <a:lnTo>
                        <a:pt x="6" y="329"/>
                      </a:lnTo>
                      <a:lnTo>
                        <a:pt x="4" y="329"/>
                      </a:lnTo>
                      <a:lnTo>
                        <a:pt x="2" y="329"/>
                      </a:lnTo>
                      <a:lnTo>
                        <a:pt x="2" y="329"/>
                      </a:lnTo>
                      <a:lnTo>
                        <a:pt x="2" y="32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58"/>
                <p:cNvSpPr/>
                <p:nvPr/>
              </p:nvSpPr>
              <p:spPr bwMode="auto">
                <a:xfrm>
                  <a:off x="3721101" y="1376363"/>
                  <a:ext cx="390525" cy="101600"/>
                </a:xfrm>
                <a:custGeom>
                  <a:avLst/>
                  <a:gdLst>
                    <a:gd name="T0" fmla="*/ 471 w 491"/>
                    <a:gd name="T1" fmla="*/ 50 h 128"/>
                    <a:gd name="T2" fmla="*/ 460 w 491"/>
                    <a:gd name="T3" fmla="*/ 53 h 128"/>
                    <a:gd name="T4" fmla="*/ 444 w 491"/>
                    <a:gd name="T5" fmla="*/ 56 h 128"/>
                    <a:gd name="T6" fmla="*/ 423 w 491"/>
                    <a:gd name="T7" fmla="*/ 61 h 128"/>
                    <a:gd name="T8" fmla="*/ 396 w 491"/>
                    <a:gd name="T9" fmla="*/ 67 h 128"/>
                    <a:gd name="T10" fmla="*/ 362 w 491"/>
                    <a:gd name="T11" fmla="*/ 74 h 128"/>
                    <a:gd name="T12" fmla="*/ 323 w 491"/>
                    <a:gd name="T13" fmla="*/ 81 h 128"/>
                    <a:gd name="T14" fmla="*/ 277 w 491"/>
                    <a:gd name="T15" fmla="*/ 89 h 128"/>
                    <a:gd name="T16" fmla="*/ 227 w 491"/>
                    <a:gd name="T17" fmla="*/ 97 h 128"/>
                    <a:gd name="T18" fmla="*/ 178 w 491"/>
                    <a:gd name="T19" fmla="*/ 105 h 128"/>
                    <a:gd name="T20" fmla="*/ 137 w 491"/>
                    <a:gd name="T21" fmla="*/ 111 h 128"/>
                    <a:gd name="T22" fmla="*/ 100 w 491"/>
                    <a:gd name="T23" fmla="*/ 117 h 128"/>
                    <a:gd name="T24" fmla="*/ 69 w 491"/>
                    <a:gd name="T25" fmla="*/ 122 h 128"/>
                    <a:gd name="T26" fmla="*/ 43 w 491"/>
                    <a:gd name="T27" fmla="*/ 125 h 128"/>
                    <a:gd name="T28" fmla="*/ 21 w 491"/>
                    <a:gd name="T29" fmla="*/ 127 h 128"/>
                    <a:gd name="T30" fmla="*/ 5 w 491"/>
                    <a:gd name="T31" fmla="*/ 128 h 128"/>
                    <a:gd name="T32" fmla="*/ 0 w 491"/>
                    <a:gd name="T33" fmla="*/ 94 h 128"/>
                    <a:gd name="T34" fmla="*/ 9 w 491"/>
                    <a:gd name="T35" fmla="*/ 92 h 128"/>
                    <a:gd name="T36" fmla="*/ 25 w 491"/>
                    <a:gd name="T37" fmla="*/ 91 h 128"/>
                    <a:gd name="T38" fmla="*/ 44 w 491"/>
                    <a:gd name="T39" fmla="*/ 86 h 128"/>
                    <a:gd name="T40" fmla="*/ 71 w 491"/>
                    <a:gd name="T41" fmla="*/ 81 h 128"/>
                    <a:gd name="T42" fmla="*/ 100 w 491"/>
                    <a:gd name="T43" fmla="*/ 74 h 128"/>
                    <a:gd name="T44" fmla="*/ 136 w 491"/>
                    <a:gd name="T45" fmla="*/ 66 h 128"/>
                    <a:gd name="T46" fmla="*/ 175 w 491"/>
                    <a:gd name="T47" fmla="*/ 56 h 128"/>
                    <a:gd name="T48" fmla="*/ 218 w 491"/>
                    <a:gd name="T49" fmla="*/ 45 h 128"/>
                    <a:gd name="T50" fmla="*/ 260 w 491"/>
                    <a:gd name="T51" fmla="*/ 34 h 128"/>
                    <a:gd name="T52" fmla="*/ 300 w 491"/>
                    <a:gd name="T53" fmla="*/ 25 h 128"/>
                    <a:gd name="T54" fmla="*/ 334 w 491"/>
                    <a:gd name="T55" fmla="*/ 17 h 128"/>
                    <a:gd name="T56" fmla="*/ 362 w 491"/>
                    <a:gd name="T57" fmla="*/ 11 h 128"/>
                    <a:gd name="T58" fmla="*/ 387 w 491"/>
                    <a:gd name="T59" fmla="*/ 6 h 128"/>
                    <a:gd name="T60" fmla="*/ 407 w 491"/>
                    <a:gd name="T61" fmla="*/ 3 h 128"/>
                    <a:gd name="T62" fmla="*/ 421 w 491"/>
                    <a:gd name="T63" fmla="*/ 2 h 128"/>
                    <a:gd name="T64" fmla="*/ 432 w 491"/>
                    <a:gd name="T65" fmla="*/ 0 h 128"/>
                    <a:gd name="T66" fmla="*/ 455 w 491"/>
                    <a:gd name="T67" fmla="*/ 2 h 128"/>
                    <a:gd name="T68" fmla="*/ 469 w 491"/>
                    <a:gd name="T69" fmla="*/ 3 h 128"/>
                    <a:gd name="T70" fmla="*/ 478 w 491"/>
                    <a:gd name="T71" fmla="*/ 6 h 128"/>
                    <a:gd name="T72" fmla="*/ 485 w 491"/>
                    <a:gd name="T73" fmla="*/ 13 h 128"/>
                    <a:gd name="T74" fmla="*/ 489 w 491"/>
                    <a:gd name="T75" fmla="*/ 17 h 128"/>
                    <a:gd name="T76" fmla="*/ 491 w 491"/>
                    <a:gd name="T77" fmla="*/ 24 h 128"/>
                    <a:gd name="T78" fmla="*/ 491 w 491"/>
                    <a:gd name="T79" fmla="*/ 30 h 128"/>
                    <a:gd name="T80" fmla="*/ 489 w 491"/>
                    <a:gd name="T81" fmla="*/ 38 h 128"/>
                    <a:gd name="T82" fmla="*/ 485 w 491"/>
                    <a:gd name="T83" fmla="*/ 42 h 128"/>
                    <a:gd name="T84" fmla="*/ 478 w 491"/>
                    <a:gd name="T85" fmla="*/ 47 h 128"/>
                    <a:gd name="T86" fmla="*/ 475 w 491"/>
                    <a:gd name="T87" fmla="*/ 49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91" h="128">
                      <a:moveTo>
                        <a:pt x="475" y="49"/>
                      </a:moveTo>
                      <a:lnTo>
                        <a:pt x="471" y="50"/>
                      </a:lnTo>
                      <a:lnTo>
                        <a:pt x="466" y="52"/>
                      </a:lnTo>
                      <a:lnTo>
                        <a:pt x="460" y="53"/>
                      </a:lnTo>
                      <a:lnTo>
                        <a:pt x="453" y="55"/>
                      </a:lnTo>
                      <a:lnTo>
                        <a:pt x="444" y="56"/>
                      </a:lnTo>
                      <a:lnTo>
                        <a:pt x="435" y="59"/>
                      </a:lnTo>
                      <a:lnTo>
                        <a:pt x="423" y="61"/>
                      </a:lnTo>
                      <a:lnTo>
                        <a:pt x="410" y="64"/>
                      </a:lnTo>
                      <a:lnTo>
                        <a:pt x="396" y="67"/>
                      </a:lnTo>
                      <a:lnTo>
                        <a:pt x="380" y="70"/>
                      </a:lnTo>
                      <a:lnTo>
                        <a:pt x="362" y="74"/>
                      </a:lnTo>
                      <a:lnTo>
                        <a:pt x="343" y="78"/>
                      </a:lnTo>
                      <a:lnTo>
                        <a:pt x="323" y="81"/>
                      </a:lnTo>
                      <a:lnTo>
                        <a:pt x="300" y="85"/>
                      </a:lnTo>
                      <a:lnTo>
                        <a:pt x="277" y="89"/>
                      </a:lnTo>
                      <a:lnTo>
                        <a:pt x="252" y="94"/>
                      </a:lnTo>
                      <a:lnTo>
                        <a:pt x="227" y="97"/>
                      </a:lnTo>
                      <a:lnTo>
                        <a:pt x="202" y="102"/>
                      </a:lnTo>
                      <a:lnTo>
                        <a:pt x="178" y="105"/>
                      </a:lnTo>
                      <a:lnTo>
                        <a:pt x="157" y="108"/>
                      </a:lnTo>
                      <a:lnTo>
                        <a:pt x="137" y="111"/>
                      </a:lnTo>
                      <a:lnTo>
                        <a:pt x="118" y="114"/>
                      </a:lnTo>
                      <a:lnTo>
                        <a:pt x="100" y="117"/>
                      </a:lnTo>
                      <a:lnTo>
                        <a:pt x="84" y="119"/>
                      </a:lnTo>
                      <a:lnTo>
                        <a:pt x="69" y="122"/>
                      </a:lnTo>
                      <a:lnTo>
                        <a:pt x="55" y="124"/>
                      </a:lnTo>
                      <a:lnTo>
                        <a:pt x="43" y="125"/>
                      </a:lnTo>
                      <a:lnTo>
                        <a:pt x="32" y="127"/>
                      </a:lnTo>
                      <a:lnTo>
                        <a:pt x="21" y="127"/>
                      </a:lnTo>
                      <a:lnTo>
                        <a:pt x="12" y="128"/>
                      </a:lnTo>
                      <a:lnTo>
                        <a:pt x="5" y="128"/>
                      </a:lnTo>
                      <a:lnTo>
                        <a:pt x="0" y="128"/>
                      </a:lnTo>
                      <a:lnTo>
                        <a:pt x="0" y="94"/>
                      </a:lnTo>
                      <a:lnTo>
                        <a:pt x="3" y="92"/>
                      </a:lnTo>
                      <a:lnTo>
                        <a:pt x="9" y="92"/>
                      </a:lnTo>
                      <a:lnTo>
                        <a:pt x="16" y="91"/>
                      </a:lnTo>
                      <a:lnTo>
                        <a:pt x="25" y="91"/>
                      </a:lnTo>
                      <a:lnTo>
                        <a:pt x="34" y="88"/>
                      </a:lnTo>
                      <a:lnTo>
                        <a:pt x="44" y="86"/>
                      </a:lnTo>
                      <a:lnTo>
                        <a:pt x="57" y="83"/>
                      </a:lnTo>
                      <a:lnTo>
                        <a:pt x="71" y="81"/>
                      </a:lnTo>
                      <a:lnTo>
                        <a:pt x="86" y="78"/>
                      </a:lnTo>
                      <a:lnTo>
                        <a:pt x="100" y="74"/>
                      </a:lnTo>
                      <a:lnTo>
                        <a:pt x="118" y="70"/>
                      </a:lnTo>
                      <a:lnTo>
                        <a:pt x="136" y="66"/>
                      </a:lnTo>
                      <a:lnTo>
                        <a:pt x="153" y="61"/>
                      </a:lnTo>
                      <a:lnTo>
                        <a:pt x="175" y="56"/>
                      </a:lnTo>
                      <a:lnTo>
                        <a:pt x="194" y="50"/>
                      </a:lnTo>
                      <a:lnTo>
                        <a:pt x="218" y="45"/>
                      </a:lnTo>
                      <a:lnTo>
                        <a:pt x="239" y="39"/>
                      </a:lnTo>
                      <a:lnTo>
                        <a:pt x="260" y="34"/>
                      </a:lnTo>
                      <a:lnTo>
                        <a:pt x="280" y="30"/>
                      </a:lnTo>
                      <a:lnTo>
                        <a:pt x="300" y="25"/>
                      </a:lnTo>
                      <a:lnTo>
                        <a:pt x="318" y="20"/>
                      </a:lnTo>
                      <a:lnTo>
                        <a:pt x="334" y="17"/>
                      </a:lnTo>
                      <a:lnTo>
                        <a:pt x="348" y="14"/>
                      </a:lnTo>
                      <a:lnTo>
                        <a:pt x="362" y="11"/>
                      </a:lnTo>
                      <a:lnTo>
                        <a:pt x="375" y="8"/>
                      </a:lnTo>
                      <a:lnTo>
                        <a:pt x="387" y="6"/>
                      </a:lnTo>
                      <a:lnTo>
                        <a:pt x="398" y="5"/>
                      </a:lnTo>
                      <a:lnTo>
                        <a:pt x="407" y="3"/>
                      </a:lnTo>
                      <a:lnTo>
                        <a:pt x="414" y="2"/>
                      </a:lnTo>
                      <a:lnTo>
                        <a:pt x="421" y="2"/>
                      </a:lnTo>
                      <a:lnTo>
                        <a:pt x="428" y="0"/>
                      </a:lnTo>
                      <a:lnTo>
                        <a:pt x="432" y="0"/>
                      </a:lnTo>
                      <a:lnTo>
                        <a:pt x="444" y="0"/>
                      </a:lnTo>
                      <a:lnTo>
                        <a:pt x="455" y="2"/>
                      </a:lnTo>
                      <a:lnTo>
                        <a:pt x="464" y="3"/>
                      </a:lnTo>
                      <a:lnTo>
                        <a:pt x="469" y="3"/>
                      </a:lnTo>
                      <a:lnTo>
                        <a:pt x="475" y="5"/>
                      </a:lnTo>
                      <a:lnTo>
                        <a:pt x="478" y="6"/>
                      </a:lnTo>
                      <a:lnTo>
                        <a:pt x="482" y="9"/>
                      </a:lnTo>
                      <a:lnTo>
                        <a:pt x="485" y="13"/>
                      </a:lnTo>
                      <a:lnTo>
                        <a:pt x="487" y="14"/>
                      </a:lnTo>
                      <a:lnTo>
                        <a:pt x="489" y="17"/>
                      </a:lnTo>
                      <a:lnTo>
                        <a:pt x="491" y="20"/>
                      </a:lnTo>
                      <a:lnTo>
                        <a:pt x="491" y="24"/>
                      </a:lnTo>
                      <a:lnTo>
                        <a:pt x="491" y="27"/>
                      </a:lnTo>
                      <a:lnTo>
                        <a:pt x="491" y="30"/>
                      </a:lnTo>
                      <a:lnTo>
                        <a:pt x="491" y="34"/>
                      </a:lnTo>
                      <a:lnTo>
                        <a:pt x="489" y="38"/>
                      </a:lnTo>
                      <a:lnTo>
                        <a:pt x="487" y="39"/>
                      </a:lnTo>
                      <a:lnTo>
                        <a:pt x="485" y="42"/>
                      </a:lnTo>
                      <a:lnTo>
                        <a:pt x="482" y="45"/>
                      </a:lnTo>
                      <a:lnTo>
                        <a:pt x="478" y="47"/>
                      </a:lnTo>
                      <a:lnTo>
                        <a:pt x="475" y="49"/>
                      </a:lnTo>
                      <a:lnTo>
                        <a:pt x="475" y="49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" name="组合 58"/>
            <p:cNvGrpSpPr/>
            <p:nvPr/>
          </p:nvGrpSpPr>
          <p:grpSpPr>
            <a:xfrm>
              <a:off x="3377879" y="4042035"/>
              <a:ext cx="507365" cy="509905"/>
              <a:chOff x="2253641" y="3499203"/>
              <a:chExt cx="507365" cy="509905"/>
            </a:xfrm>
          </p:grpSpPr>
          <p:pic>
            <p:nvPicPr>
              <p:cNvPr id="60" name="图片 59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3641" y="3499203"/>
                <a:ext cx="507365" cy="509905"/>
              </a:xfrm>
              <a:prstGeom prst="rect">
                <a:avLst/>
              </a:prstGeom>
            </p:spPr>
          </p:pic>
          <p:sp>
            <p:nvSpPr>
              <p:cNvPr id="61" name="Freeform 56"/>
              <p:cNvSpPr/>
              <p:nvPr/>
            </p:nvSpPr>
            <p:spPr bwMode="auto">
              <a:xfrm>
                <a:off x="2401632" y="3644752"/>
                <a:ext cx="66754" cy="101367"/>
              </a:xfrm>
              <a:custGeom>
                <a:avLst/>
                <a:gdLst>
                  <a:gd name="T0" fmla="*/ 2 w 216"/>
                  <a:gd name="T1" fmla="*/ 327 h 329"/>
                  <a:gd name="T2" fmla="*/ 0 w 216"/>
                  <a:gd name="T3" fmla="*/ 324 h 329"/>
                  <a:gd name="T4" fmla="*/ 2 w 216"/>
                  <a:gd name="T5" fmla="*/ 316 h 329"/>
                  <a:gd name="T6" fmla="*/ 9 w 216"/>
                  <a:gd name="T7" fmla="*/ 300 h 329"/>
                  <a:gd name="T8" fmla="*/ 24 w 216"/>
                  <a:gd name="T9" fmla="*/ 279 h 329"/>
                  <a:gd name="T10" fmla="*/ 41 w 216"/>
                  <a:gd name="T11" fmla="*/ 253 h 329"/>
                  <a:gd name="T12" fmla="*/ 59 w 216"/>
                  <a:gd name="T13" fmla="*/ 222 h 329"/>
                  <a:gd name="T14" fmla="*/ 79 w 216"/>
                  <a:gd name="T15" fmla="*/ 186 h 329"/>
                  <a:gd name="T16" fmla="*/ 100 w 216"/>
                  <a:gd name="T17" fmla="*/ 147 h 329"/>
                  <a:gd name="T18" fmla="*/ 116 w 216"/>
                  <a:gd name="T19" fmla="*/ 116 h 329"/>
                  <a:gd name="T20" fmla="*/ 124 w 216"/>
                  <a:gd name="T21" fmla="*/ 95 h 329"/>
                  <a:gd name="T22" fmla="*/ 129 w 216"/>
                  <a:gd name="T23" fmla="*/ 78 h 329"/>
                  <a:gd name="T24" fmla="*/ 132 w 216"/>
                  <a:gd name="T25" fmla="*/ 64 h 329"/>
                  <a:gd name="T26" fmla="*/ 134 w 216"/>
                  <a:gd name="T27" fmla="*/ 50 h 329"/>
                  <a:gd name="T28" fmla="*/ 134 w 216"/>
                  <a:gd name="T29" fmla="*/ 41 h 329"/>
                  <a:gd name="T30" fmla="*/ 132 w 216"/>
                  <a:gd name="T31" fmla="*/ 31 h 329"/>
                  <a:gd name="T32" fmla="*/ 131 w 216"/>
                  <a:gd name="T33" fmla="*/ 27 h 329"/>
                  <a:gd name="T34" fmla="*/ 124 w 216"/>
                  <a:gd name="T35" fmla="*/ 20 h 329"/>
                  <a:gd name="T36" fmla="*/ 118 w 216"/>
                  <a:gd name="T37" fmla="*/ 14 h 329"/>
                  <a:gd name="T38" fmla="*/ 116 w 216"/>
                  <a:gd name="T39" fmla="*/ 9 h 329"/>
                  <a:gd name="T40" fmla="*/ 120 w 216"/>
                  <a:gd name="T41" fmla="*/ 5 h 329"/>
                  <a:gd name="T42" fmla="*/ 129 w 216"/>
                  <a:gd name="T43" fmla="*/ 2 h 329"/>
                  <a:gd name="T44" fmla="*/ 138 w 216"/>
                  <a:gd name="T45" fmla="*/ 0 h 329"/>
                  <a:gd name="T46" fmla="*/ 149 w 216"/>
                  <a:gd name="T47" fmla="*/ 2 h 329"/>
                  <a:gd name="T48" fmla="*/ 166 w 216"/>
                  <a:gd name="T49" fmla="*/ 6 h 329"/>
                  <a:gd name="T50" fmla="*/ 177 w 216"/>
                  <a:gd name="T51" fmla="*/ 11 h 329"/>
                  <a:gd name="T52" fmla="*/ 197 w 216"/>
                  <a:gd name="T53" fmla="*/ 22 h 329"/>
                  <a:gd name="T54" fmla="*/ 209 w 216"/>
                  <a:gd name="T55" fmla="*/ 36 h 329"/>
                  <a:gd name="T56" fmla="*/ 216 w 216"/>
                  <a:gd name="T57" fmla="*/ 48 h 329"/>
                  <a:gd name="T58" fmla="*/ 215 w 216"/>
                  <a:gd name="T59" fmla="*/ 59 h 329"/>
                  <a:gd name="T60" fmla="*/ 211 w 216"/>
                  <a:gd name="T61" fmla="*/ 67 h 329"/>
                  <a:gd name="T62" fmla="*/ 206 w 216"/>
                  <a:gd name="T63" fmla="*/ 77 h 329"/>
                  <a:gd name="T64" fmla="*/ 200 w 216"/>
                  <a:gd name="T65" fmla="*/ 88 h 329"/>
                  <a:gd name="T66" fmla="*/ 190 w 216"/>
                  <a:gd name="T67" fmla="*/ 103 h 329"/>
                  <a:gd name="T68" fmla="*/ 179 w 216"/>
                  <a:gd name="T69" fmla="*/ 122 h 329"/>
                  <a:gd name="T70" fmla="*/ 166 w 216"/>
                  <a:gd name="T71" fmla="*/ 144 h 329"/>
                  <a:gd name="T72" fmla="*/ 152 w 216"/>
                  <a:gd name="T73" fmla="*/ 169 h 329"/>
                  <a:gd name="T74" fmla="*/ 136 w 216"/>
                  <a:gd name="T75" fmla="*/ 197 h 329"/>
                  <a:gd name="T76" fmla="*/ 115 w 216"/>
                  <a:gd name="T77" fmla="*/ 224 h 329"/>
                  <a:gd name="T78" fmla="*/ 93 w 216"/>
                  <a:gd name="T79" fmla="*/ 249 h 329"/>
                  <a:gd name="T80" fmla="*/ 61 w 216"/>
                  <a:gd name="T81" fmla="*/ 285 h 329"/>
                  <a:gd name="T82" fmla="*/ 38 w 216"/>
                  <a:gd name="T83" fmla="*/ 305 h 329"/>
                  <a:gd name="T84" fmla="*/ 29 w 216"/>
                  <a:gd name="T85" fmla="*/ 313 h 329"/>
                  <a:gd name="T86" fmla="*/ 20 w 216"/>
                  <a:gd name="T87" fmla="*/ 319 h 329"/>
                  <a:gd name="T88" fmla="*/ 13 w 216"/>
                  <a:gd name="T89" fmla="*/ 324 h 329"/>
                  <a:gd name="T90" fmla="*/ 7 w 216"/>
                  <a:gd name="T91" fmla="*/ 327 h 329"/>
                  <a:gd name="T92" fmla="*/ 4 w 216"/>
                  <a:gd name="T93" fmla="*/ 329 h 329"/>
                  <a:gd name="T94" fmla="*/ 2 w 216"/>
                  <a:gd name="T95" fmla="*/ 329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6" h="329">
                    <a:moveTo>
                      <a:pt x="2" y="329"/>
                    </a:moveTo>
                    <a:lnTo>
                      <a:pt x="2" y="327"/>
                    </a:lnTo>
                    <a:lnTo>
                      <a:pt x="0" y="325"/>
                    </a:lnTo>
                    <a:lnTo>
                      <a:pt x="0" y="324"/>
                    </a:lnTo>
                    <a:lnTo>
                      <a:pt x="2" y="322"/>
                    </a:lnTo>
                    <a:lnTo>
                      <a:pt x="2" y="316"/>
                    </a:lnTo>
                    <a:lnTo>
                      <a:pt x="6" y="310"/>
                    </a:lnTo>
                    <a:lnTo>
                      <a:pt x="9" y="300"/>
                    </a:lnTo>
                    <a:lnTo>
                      <a:pt x="16" y="291"/>
                    </a:lnTo>
                    <a:lnTo>
                      <a:pt x="24" y="279"/>
                    </a:lnTo>
                    <a:lnTo>
                      <a:pt x="31" y="266"/>
                    </a:lnTo>
                    <a:lnTo>
                      <a:pt x="41" y="253"/>
                    </a:lnTo>
                    <a:lnTo>
                      <a:pt x="50" y="238"/>
                    </a:lnTo>
                    <a:lnTo>
                      <a:pt x="59" y="222"/>
                    </a:lnTo>
                    <a:lnTo>
                      <a:pt x="70" y="205"/>
                    </a:lnTo>
                    <a:lnTo>
                      <a:pt x="79" y="186"/>
                    </a:lnTo>
                    <a:lnTo>
                      <a:pt x="90" y="167"/>
                    </a:lnTo>
                    <a:lnTo>
                      <a:pt x="100" y="147"/>
                    </a:lnTo>
                    <a:lnTo>
                      <a:pt x="111" y="125"/>
                    </a:lnTo>
                    <a:lnTo>
                      <a:pt x="116" y="116"/>
                    </a:lnTo>
                    <a:lnTo>
                      <a:pt x="120" y="105"/>
                    </a:lnTo>
                    <a:lnTo>
                      <a:pt x="124" y="95"/>
                    </a:lnTo>
                    <a:lnTo>
                      <a:pt x="125" y="88"/>
                    </a:lnTo>
                    <a:lnTo>
                      <a:pt x="129" y="78"/>
                    </a:lnTo>
                    <a:lnTo>
                      <a:pt x="131" y="70"/>
                    </a:lnTo>
                    <a:lnTo>
                      <a:pt x="132" y="64"/>
                    </a:lnTo>
                    <a:lnTo>
                      <a:pt x="134" y="56"/>
                    </a:lnTo>
                    <a:lnTo>
                      <a:pt x="134" y="50"/>
                    </a:lnTo>
                    <a:lnTo>
                      <a:pt x="134" y="45"/>
                    </a:lnTo>
                    <a:lnTo>
                      <a:pt x="134" y="41"/>
                    </a:lnTo>
                    <a:lnTo>
                      <a:pt x="134" y="36"/>
                    </a:lnTo>
                    <a:lnTo>
                      <a:pt x="132" y="31"/>
                    </a:lnTo>
                    <a:lnTo>
                      <a:pt x="132" y="28"/>
                    </a:lnTo>
                    <a:lnTo>
                      <a:pt x="131" y="27"/>
                    </a:lnTo>
                    <a:lnTo>
                      <a:pt x="129" y="25"/>
                    </a:lnTo>
                    <a:lnTo>
                      <a:pt x="124" y="20"/>
                    </a:lnTo>
                    <a:lnTo>
                      <a:pt x="120" y="17"/>
                    </a:lnTo>
                    <a:lnTo>
                      <a:pt x="118" y="14"/>
                    </a:lnTo>
                    <a:lnTo>
                      <a:pt x="116" y="11"/>
                    </a:lnTo>
                    <a:lnTo>
                      <a:pt x="116" y="9"/>
                    </a:lnTo>
                    <a:lnTo>
                      <a:pt x="118" y="6"/>
                    </a:lnTo>
                    <a:lnTo>
                      <a:pt x="120" y="5"/>
                    </a:lnTo>
                    <a:lnTo>
                      <a:pt x="124" y="2"/>
                    </a:lnTo>
                    <a:lnTo>
                      <a:pt x="129" y="2"/>
                    </a:lnTo>
                    <a:lnTo>
                      <a:pt x="132" y="0"/>
                    </a:lnTo>
                    <a:lnTo>
                      <a:pt x="138" y="0"/>
                    </a:lnTo>
                    <a:lnTo>
                      <a:pt x="143" y="2"/>
                    </a:lnTo>
                    <a:lnTo>
                      <a:pt x="149" y="2"/>
                    </a:lnTo>
                    <a:lnTo>
                      <a:pt x="154" y="3"/>
                    </a:lnTo>
                    <a:lnTo>
                      <a:pt x="166" y="6"/>
                    </a:lnTo>
                    <a:lnTo>
                      <a:pt x="172" y="8"/>
                    </a:lnTo>
                    <a:lnTo>
                      <a:pt x="177" y="11"/>
                    </a:lnTo>
                    <a:lnTo>
                      <a:pt x="188" y="16"/>
                    </a:lnTo>
                    <a:lnTo>
                      <a:pt x="197" y="22"/>
                    </a:lnTo>
                    <a:lnTo>
                      <a:pt x="204" y="28"/>
                    </a:lnTo>
                    <a:lnTo>
                      <a:pt x="209" y="36"/>
                    </a:lnTo>
                    <a:lnTo>
                      <a:pt x="213" y="42"/>
                    </a:lnTo>
                    <a:lnTo>
                      <a:pt x="216" y="48"/>
                    </a:lnTo>
                    <a:lnTo>
                      <a:pt x="216" y="55"/>
                    </a:lnTo>
                    <a:lnTo>
                      <a:pt x="215" y="59"/>
                    </a:lnTo>
                    <a:lnTo>
                      <a:pt x="213" y="63"/>
                    </a:lnTo>
                    <a:lnTo>
                      <a:pt x="211" y="67"/>
                    </a:lnTo>
                    <a:lnTo>
                      <a:pt x="209" y="72"/>
                    </a:lnTo>
                    <a:lnTo>
                      <a:pt x="206" y="77"/>
                    </a:lnTo>
                    <a:lnTo>
                      <a:pt x="204" y="83"/>
                    </a:lnTo>
                    <a:lnTo>
                      <a:pt x="200" y="88"/>
                    </a:lnTo>
                    <a:lnTo>
                      <a:pt x="195" y="95"/>
                    </a:lnTo>
                    <a:lnTo>
                      <a:pt x="190" y="103"/>
                    </a:lnTo>
                    <a:lnTo>
                      <a:pt x="184" y="113"/>
                    </a:lnTo>
                    <a:lnTo>
                      <a:pt x="179" y="122"/>
                    </a:lnTo>
                    <a:lnTo>
                      <a:pt x="173" y="133"/>
                    </a:lnTo>
                    <a:lnTo>
                      <a:pt x="166" y="144"/>
                    </a:lnTo>
                    <a:lnTo>
                      <a:pt x="159" y="155"/>
                    </a:lnTo>
                    <a:lnTo>
                      <a:pt x="152" y="169"/>
                    </a:lnTo>
                    <a:lnTo>
                      <a:pt x="145" y="183"/>
                    </a:lnTo>
                    <a:lnTo>
                      <a:pt x="136" y="197"/>
                    </a:lnTo>
                    <a:lnTo>
                      <a:pt x="125" y="211"/>
                    </a:lnTo>
                    <a:lnTo>
                      <a:pt x="115" y="224"/>
                    </a:lnTo>
                    <a:lnTo>
                      <a:pt x="104" y="236"/>
                    </a:lnTo>
                    <a:lnTo>
                      <a:pt x="93" y="249"/>
                    </a:lnTo>
                    <a:lnTo>
                      <a:pt x="82" y="261"/>
                    </a:lnTo>
                    <a:lnTo>
                      <a:pt x="61" y="285"/>
                    </a:lnTo>
                    <a:lnTo>
                      <a:pt x="49" y="296"/>
                    </a:lnTo>
                    <a:lnTo>
                      <a:pt x="38" y="305"/>
                    </a:lnTo>
                    <a:lnTo>
                      <a:pt x="32" y="310"/>
                    </a:lnTo>
                    <a:lnTo>
                      <a:pt x="29" y="313"/>
                    </a:lnTo>
                    <a:lnTo>
                      <a:pt x="24" y="316"/>
                    </a:lnTo>
                    <a:lnTo>
                      <a:pt x="20" y="319"/>
                    </a:lnTo>
                    <a:lnTo>
                      <a:pt x="16" y="322"/>
                    </a:lnTo>
                    <a:lnTo>
                      <a:pt x="13" y="324"/>
                    </a:lnTo>
                    <a:lnTo>
                      <a:pt x="11" y="327"/>
                    </a:lnTo>
                    <a:lnTo>
                      <a:pt x="7" y="327"/>
                    </a:lnTo>
                    <a:lnTo>
                      <a:pt x="6" y="329"/>
                    </a:lnTo>
                    <a:lnTo>
                      <a:pt x="4" y="329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2" y="329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1" name="文本框 6"/>
          <p:cNvSpPr txBox="1"/>
          <p:nvPr/>
        </p:nvSpPr>
        <p:spPr>
          <a:xfrm>
            <a:off x="4211960" y="1288635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小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牛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黄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牛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22352" y="195486"/>
            <a:ext cx="2261416" cy="819783"/>
            <a:chOff x="156323" y="1107604"/>
            <a:chExt cx="2261416" cy="819783"/>
          </a:xfrm>
        </p:grpSpPr>
        <p:sp>
          <p:nvSpPr>
            <p:cNvPr id="78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611560" y="1481177"/>
            <a:ext cx="5760640" cy="14234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8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  大小多少</a:t>
            </a:r>
            <a:endParaRPr lang="zh-CN" altLang="en-US" sz="88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7704" y="1612361"/>
            <a:ext cx="2232248" cy="1243145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11960" y="1612361"/>
            <a:ext cx="2232248" cy="1243145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24"/>
          <p:cNvSpPr txBox="1">
            <a:spLocks noChangeArrowheads="1"/>
          </p:cNvSpPr>
          <p:nvPr/>
        </p:nvSpPr>
        <p:spPr bwMode="auto">
          <a:xfrm>
            <a:off x="2190287" y="3435846"/>
            <a:ext cx="3893881" cy="900246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5400" smtClean="0"/>
              <a:t>两组反义词</a:t>
            </a:r>
            <a:endParaRPr lang="en-US" altLang="zh-CN" sz="5400" dirty="0"/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3707904" y="915566"/>
            <a:ext cx="331236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duō  shǎo</a:t>
            </a:r>
            <a:endParaRPr lang="en-US" altLang="zh-CN" sz="44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27" name="云形 26"/>
          <p:cNvSpPr/>
          <p:nvPr/>
        </p:nvSpPr>
        <p:spPr>
          <a:xfrm>
            <a:off x="5199066" y="183531"/>
            <a:ext cx="2346268" cy="792088"/>
          </a:xfrm>
          <a:prstGeom prst="cloud">
            <a:avLst/>
          </a:prstGeom>
          <a:gradFill>
            <a:gsLst>
              <a:gs pos="22000">
                <a:srgbClr val="92D050"/>
              </a:gs>
              <a:gs pos="71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翘舌音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076056" y="1635646"/>
            <a:ext cx="1296144" cy="12241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6" grpId="0" animBg="1"/>
      <p:bldP spid="17" grpId="0"/>
      <p:bldP spid="27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045" y="2340896"/>
            <a:ext cx="589295" cy="58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文本框 8"/>
          <p:cNvSpPr txBox="1">
            <a:spLocks noChangeArrowheads="1"/>
          </p:cNvSpPr>
          <p:nvPr/>
        </p:nvSpPr>
        <p:spPr bwMode="auto">
          <a:xfrm>
            <a:off x="710989" y="411510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guǒ</a:t>
            </a:r>
            <a:r>
              <a:rPr lang="en-US" altLang="zh-CN" sz="5400" dirty="0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144862" y="1384435"/>
            <a:ext cx="2318547" cy="2326669"/>
            <a:chOff x="5534807" y="1672548"/>
            <a:chExt cx="2318547" cy="2326669"/>
          </a:xfrm>
        </p:grpSpPr>
        <p:sp>
          <p:nvSpPr>
            <p:cNvPr id="79" name="矩形 78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1522715" y="1686448"/>
            <a:ext cx="1708554" cy="1722643"/>
            <a:chOff x="4375151" y="1225550"/>
            <a:chExt cx="769938" cy="776287"/>
          </a:xfrm>
        </p:grpSpPr>
        <p:sp>
          <p:nvSpPr>
            <p:cNvPr id="83" name="Freeform 60"/>
            <p:cNvSpPr/>
            <p:nvPr/>
          </p:nvSpPr>
          <p:spPr bwMode="auto">
            <a:xfrm>
              <a:off x="4375151" y="1611313"/>
              <a:ext cx="327025" cy="284162"/>
            </a:xfrm>
            <a:custGeom>
              <a:avLst/>
              <a:gdLst>
                <a:gd name="T0" fmla="*/ 196 w 412"/>
                <a:gd name="T1" fmla="*/ 260 h 358"/>
                <a:gd name="T2" fmla="*/ 164 w 412"/>
                <a:gd name="T3" fmla="*/ 283 h 358"/>
                <a:gd name="T4" fmla="*/ 143 w 412"/>
                <a:gd name="T5" fmla="*/ 297 h 358"/>
                <a:gd name="T6" fmla="*/ 123 w 412"/>
                <a:gd name="T7" fmla="*/ 310 h 358"/>
                <a:gd name="T8" fmla="*/ 105 w 412"/>
                <a:gd name="T9" fmla="*/ 321 h 358"/>
                <a:gd name="T10" fmla="*/ 87 w 412"/>
                <a:gd name="T11" fmla="*/ 330 h 358"/>
                <a:gd name="T12" fmla="*/ 71 w 412"/>
                <a:gd name="T13" fmla="*/ 336 h 358"/>
                <a:gd name="T14" fmla="*/ 55 w 412"/>
                <a:gd name="T15" fmla="*/ 343 h 358"/>
                <a:gd name="T16" fmla="*/ 41 w 412"/>
                <a:gd name="T17" fmla="*/ 347 h 358"/>
                <a:gd name="T18" fmla="*/ 30 w 412"/>
                <a:gd name="T19" fmla="*/ 352 h 358"/>
                <a:gd name="T20" fmla="*/ 19 w 412"/>
                <a:gd name="T21" fmla="*/ 355 h 358"/>
                <a:gd name="T22" fmla="*/ 12 w 412"/>
                <a:gd name="T23" fmla="*/ 357 h 358"/>
                <a:gd name="T24" fmla="*/ 5 w 412"/>
                <a:gd name="T25" fmla="*/ 358 h 358"/>
                <a:gd name="T26" fmla="*/ 2 w 412"/>
                <a:gd name="T27" fmla="*/ 358 h 358"/>
                <a:gd name="T28" fmla="*/ 0 w 412"/>
                <a:gd name="T29" fmla="*/ 358 h 358"/>
                <a:gd name="T30" fmla="*/ 0 w 412"/>
                <a:gd name="T31" fmla="*/ 357 h 358"/>
                <a:gd name="T32" fmla="*/ 2 w 412"/>
                <a:gd name="T33" fmla="*/ 352 h 358"/>
                <a:gd name="T34" fmla="*/ 7 w 412"/>
                <a:gd name="T35" fmla="*/ 347 h 358"/>
                <a:gd name="T36" fmla="*/ 16 w 412"/>
                <a:gd name="T37" fmla="*/ 341 h 358"/>
                <a:gd name="T38" fmla="*/ 27 w 412"/>
                <a:gd name="T39" fmla="*/ 332 h 358"/>
                <a:gd name="T40" fmla="*/ 43 w 412"/>
                <a:gd name="T41" fmla="*/ 322 h 358"/>
                <a:gd name="T42" fmla="*/ 60 w 412"/>
                <a:gd name="T43" fmla="*/ 310 h 358"/>
                <a:gd name="T44" fmla="*/ 80 w 412"/>
                <a:gd name="T45" fmla="*/ 294 h 358"/>
                <a:gd name="T46" fmla="*/ 105 w 412"/>
                <a:gd name="T47" fmla="*/ 277 h 358"/>
                <a:gd name="T48" fmla="*/ 130 w 412"/>
                <a:gd name="T49" fmla="*/ 256 h 358"/>
                <a:gd name="T50" fmla="*/ 160 w 412"/>
                <a:gd name="T51" fmla="*/ 230 h 358"/>
                <a:gd name="T52" fmla="*/ 193 w 412"/>
                <a:gd name="T53" fmla="*/ 199 h 358"/>
                <a:gd name="T54" fmla="*/ 228 w 412"/>
                <a:gd name="T55" fmla="*/ 163 h 358"/>
                <a:gd name="T56" fmla="*/ 268 w 412"/>
                <a:gd name="T57" fmla="*/ 122 h 358"/>
                <a:gd name="T58" fmla="*/ 309 w 412"/>
                <a:gd name="T59" fmla="*/ 77 h 358"/>
                <a:gd name="T60" fmla="*/ 355 w 412"/>
                <a:gd name="T61" fmla="*/ 26 h 358"/>
                <a:gd name="T62" fmla="*/ 394 w 412"/>
                <a:gd name="T63" fmla="*/ 25 h 358"/>
                <a:gd name="T64" fmla="*/ 387 w 412"/>
                <a:gd name="T65" fmla="*/ 78 h 358"/>
                <a:gd name="T66" fmla="*/ 337 w 412"/>
                <a:gd name="T67" fmla="*/ 131 h 358"/>
                <a:gd name="T68" fmla="*/ 289 w 412"/>
                <a:gd name="T69" fmla="*/ 180 h 358"/>
                <a:gd name="T70" fmla="*/ 243 w 412"/>
                <a:gd name="T71" fmla="*/ 224 h 358"/>
                <a:gd name="T72" fmla="*/ 219 w 412"/>
                <a:gd name="T73" fmla="*/ 24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2" h="358">
                  <a:moveTo>
                    <a:pt x="219" y="242"/>
                  </a:moveTo>
                  <a:lnTo>
                    <a:pt x="196" y="260"/>
                  </a:lnTo>
                  <a:lnTo>
                    <a:pt x="173" y="277"/>
                  </a:lnTo>
                  <a:lnTo>
                    <a:pt x="164" y="283"/>
                  </a:lnTo>
                  <a:lnTo>
                    <a:pt x="153" y="291"/>
                  </a:lnTo>
                  <a:lnTo>
                    <a:pt x="143" y="297"/>
                  </a:lnTo>
                  <a:lnTo>
                    <a:pt x="134" y="303"/>
                  </a:lnTo>
                  <a:lnTo>
                    <a:pt x="123" y="310"/>
                  </a:lnTo>
                  <a:lnTo>
                    <a:pt x="114" y="316"/>
                  </a:lnTo>
                  <a:lnTo>
                    <a:pt x="105" y="321"/>
                  </a:lnTo>
                  <a:lnTo>
                    <a:pt x="96" y="325"/>
                  </a:lnTo>
                  <a:lnTo>
                    <a:pt x="87" y="330"/>
                  </a:lnTo>
                  <a:lnTo>
                    <a:pt x="78" y="333"/>
                  </a:lnTo>
                  <a:lnTo>
                    <a:pt x="71" y="336"/>
                  </a:lnTo>
                  <a:lnTo>
                    <a:pt x="62" y="339"/>
                  </a:lnTo>
                  <a:lnTo>
                    <a:pt x="55" y="343"/>
                  </a:lnTo>
                  <a:lnTo>
                    <a:pt x="48" y="346"/>
                  </a:lnTo>
                  <a:lnTo>
                    <a:pt x="41" y="347"/>
                  </a:lnTo>
                  <a:lnTo>
                    <a:pt x="35" y="350"/>
                  </a:lnTo>
                  <a:lnTo>
                    <a:pt x="30" y="352"/>
                  </a:lnTo>
                  <a:lnTo>
                    <a:pt x="25" y="354"/>
                  </a:lnTo>
                  <a:lnTo>
                    <a:pt x="19" y="355"/>
                  </a:lnTo>
                  <a:lnTo>
                    <a:pt x="16" y="357"/>
                  </a:lnTo>
                  <a:lnTo>
                    <a:pt x="12" y="357"/>
                  </a:lnTo>
                  <a:lnTo>
                    <a:pt x="9" y="358"/>
                  </a:lnTo>
                  <a:lnTo>
                    <a:pt x="5" y="358"/>
                  </a:lnTo>
                  <a:lnTo>
                    <a:pt x="3" y="358"/>
                  </a:lnTo>
                  <a:lnTo>
                    <a:pt x="2" y="358"/>
                  </a:lnTo>
                  <a:lnTo>
                    <a:pt x="2" y="358"/>
                  </a:lnTo>
                  <a:lnTo>
                    <a:pt x="0" y="358"/>
                  </a:lnTo>
                  <a:lnTo>
                    <a:pt x="0" y="357"/>
                  </a:lnTo>
                  <a:lnTo>
                    <a:pt x="0" y="357"/>
                  </a:lnTo>
                  <a:lnTo>
                    <a:pt x="0" y="355"/>
                  </a:lnTo>
                  <a:lnTo>
                    <a:pt x="2" y="352"/>
                  </a:lnTo>
                  <a:lnTo>
                    <a:pt x="3" y="350"/>
                  </a:lnTo>
                  <a:lnTo>
                    <a:pt x="7" y="347"/>
                  </a:lnTo>
                  <a:lnTo>
                    <a:pt x="10" y="344"/>
                  </a:lnTo>
                  <a:lnTo>
                    <a:pt x="16" y="341"/>
                  </a:lnTo>
                  <a:lnTo>
                    <a:pt x="21" y="336"/>
                  </a:lnTo>
                  <a:lnTo>
                    <a:pt x="27" y="332"/>
                  </a:lnTo>
                  <a:lnTo>
                    <a:pt x="34" y="327"/>
                  </a:lnTo>
                  <a:lnTo>
                    <a:pt x="43" y="322"/>
                  </a:lnTo>
                  <a:lnTo>
                    <a:pt x="52" y="316"/>
                  </a:lnTo>
                  <a:lnTo>
                    <a:pt x="60" y="310"/>
                  </a:lnTo>
                  <a:lnTo>
                    <a:pt x="69" y="302"/>
                  </a:lnTo>
                  <a:lnTo>
                    <a:pt x="80" y="294"/>
                  </a:lnTo>
                  <a:lnTo>
                    <a:pt x="93" y="286"/>
                  </a:lnTo>
                  <a:lnTo>
                    <a:pt x="105" y="277"/>
                  </a:lnTo>
                  <a:lnTo>
                    <a:pt x="118" y="267"/>
                  </a:lnTo>
                  <a:lnTo>
                    <a:pt x="130" y="256"/>
                  </a:lnTo>
                  <a:lnTo>
                    <a:pt x="146" y="244"/>
                  </a:lnTo>
                  <a:lnTo>
                    <a:pt x="160" y="230"/>
                  </a:lnTo>
                  <a:lnTo>
                    <a:pt x="176" y="214"/>
                  </a:lnTo>
                  <a:lnTo>
                    <a:pt x="193" y="199"/>
                  </a:lnTo>
                  <a:lnTo>
                    <a:pt x="210" y="181"/>
                  </a:lnTo>
                  <a:lnTo>
                    <a:pt x="228" y="163"/>
                  </a:lnTo>
                  <a:lnTo>
                    <a:pt x="248" y="144"/>
                  </a:lnTo>
                  <a:lnTo>
                    <a:pt x="268" y="122"/>
                  </a:lnTo>
                  <a:lnTo>
                    <a:pt x="287" y="100"/>
                  </a:lnTo>
                  <a:lnTo>
                    <a:pt x="309" y="77"/>
                  </a:lnTo>
                  <a:lnTo>
                    <a:pt x="332" y="53"/>
                  </a:lnTo>
                  <a:lnTo>
                    <a:pt x="355" y="26"/>
                  </a:lnTo>
                  <a:lnTo>
                    <a:pt x="378" y="0"/>
                  </a:lnTo>
                  <a:lnTo>
                    <a:pt x="394" y="25"/>
                  </a:lnTo>
                  <a:lnTo>
                    <a:pt x="412" y="48"/>
                  </a:lnTo>
                  <a:lnTo>
                    <a:pt x="387" y="78"/>
                  </a:lnTo>
                  <a:lnTo>
                    <a:pt x="362" y="105"/>
                  </a:lnTo>
                  <a:lnTo>
                    <a:pt x="337" y="131"/>
                  </a:lnTo>
                  <a:lnTo>
                    <a:pt x="314" y="156"/>
                  </a:lnTo>
                  <a:lnTo>
                    <a:pt x="289" y="180"/>
                  </a:lnTo>
                  <a:lnTo>
                    <a:pt x="266" y="203"/>
                  </a:lnTo>
                  <a:lnTo>
                    <a:pt x="243" y="224"/>
                  </a:lnTo>
                  <a:lnTo>
                    <a:pt x="219" y="242"/>
                  </a:lnTo>
                  <a:lnTo>
                    <a:pt x="219" y="24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61"/>
            <p:cNvSpPr/>
            <p:nvPr/>
          </p:nvSpPr>
          <p:spPr bwMode="auto">
            <a:xfrm>
              <a:off x="4699001" y="1611313"/>
              <a:ext cx="446088" cy="279400"/>
            </a:xfrm>
            <a:custGeom>
              <a:avLst/>
              <a:gdLst>
                <a:gd name="T0" fmla="*/ 7 w 562"/>
                <a:gd name="T1" fmla="*/ 11 h 352"/>
                <a:gd name="T2" fmla="*/ 30 w 562"/>
                <a:gd name="T3" fmla="*/ 14 h 352"/>
                <a:gd name="T4" fmla="*/ 57 w 562"/>
                <a:gd name="T5" fmla="*/ 41 h 352"/>
                <a:gd name="T6" fmla="*/ 82 w 562"/>
                <a:gd name="T7" fmla="*/ 64 h 352"/>
                <a:gd name="T8" fmla="*/ 107 w 562"/>
                <a:gd name="T9" fmla="*/ 86 h 352"/>
                <a:gd name="T10" fmla="*/ 130 w 562"/>
                <a:gd name="T11" fmla="*/ 106 h 352"/>
                <a:gd name="T12" fmla="*/ 153 w 562"/>
                <a:gd name="T13" fmla="*/ 125 h 352"/>
                <a:gd name="T14" fmla="*/ 173 w 562"/>
                <a:gd name="T15" fmla="*/ 141 h 352"/>
                <a:gd name="T16" fmla="*/ 192 w 562"/>
                <a:gd name="T17" fmla="*/ 156 h 352"/>
                <a:gd name="T18" fmla="*/ 210 w 562"/>
                <a:gd name="T19" fmla="*/ 170 h 352"/>
                <a:gd name="T20" fmla="*/ 230 w 562"/>
                <a:gd name="T21" fmla="*/ 183 h 352"/>
                <a:gd name="T22" fmla="*/ 251 w 562"/>
                <a:gd name="T23" fmla="*/ 195 h 352"/>
                <a:gd name="T24" fmla="*/ 278 w 562"/>
                <a:gd name="T25" fmla="*/ 210 h 352"/>
                <a:gd name="T26" fmla="*/ 305 w 562"/>
                <a:gd name="T27" fmla="*/ 222 h 352"/>
                <a:gd name="T28" fmla="*/ 335 w 562"/>
                <a:gd name="T29" fmla="*/ 235 h 352"/>
                <a:gd name="T30" fmla="*/ 367 w 562"/>
                <a:gd name="T31" fmla="*/ 247 h 352"/>
                <a:gd name="T32" fmla="*/ 401 w 562"/>
                <a:gd name="T33" fmla="*/ 258 h 352"/>
                <a:gd name="T34" fmla="*/ 437 w 562"/>
                <a:gd name="T35" fmla="*/ 271 h 352"/>
                <a:gd name="T36" fmla="*/ 467 w 562"/>
                <a:gd name="T37" fmla="*/ 283 h 352"/>
                <a:gd name="T38" fmla="*/ 496 w 562"/>
                <a:gd name="T39" fmla="*/ 292 h 352"/>
                <a:gd name="T40" fmla="*/ 517 w 562"/>
                <a:gd name="T41" fmla="*/ 300 h 352"/>
                <a:gd name="T42" fmla="*/ 535 w 562"/>
                <a:gd name="T43" fmla="*/ 308 h 352"/>
                <a:gd name="T44" fmla="*/ 548 w 562"/>
                <a:gd name="T45" fmla="*/ 313 h 352"/>
                <a:gd name="T46" fmla="*/ 556 w 562"/>
                <a:gd name="T47" fmla="*/ 318 h 352"/>
                <a:gd name="T48" fmla="*/ 562 w 562"/>
                <a:gd name="T49" fmla="*/ 321 h 352"/>
                <a:gd name="T50" fmla="*/ 562 w 562"/>
                <a:gd name="T51" fmla="*/ 322 h 352"/>
                <a:gd name="T52" fmla="*/ 560 w 562"/>
                <a:gd name="T53" fmla="*/ 325 h 352"/>
                <a:gd name="T54" fmla="*/ 556 w 562"/>
                <a:gd name="T55" fmla="*/ 327 h 352"/>
                <a:gd name="T56" fmla="*/ 549 w 562"/>
                <a:gd name="T57" fmla="*/ 328 h 352"/>
                <a:gd name="T58" fmla="*/ 539 w 562"/>
                <a:gd name="T59" fmla="*/ 333 h 352"/>
                <a:gd name="T60" fmla="*/ 517 w 562"/>
                <a:gd name="T61" fmla="*/ 338 h 352"/>
                <a:gd name="T62" fmla="*/ 487 w 562"/>
                <a:gd name="T63" fmla="*/ 343 h 352"/>
                <a:gd name="T64" fmla="*/ 455 w 562"/>
                <a:gd name="T65" fmla="*/ 347 h 352"/>
                <a:gd name="T66" fmla="*/ 423 w 562"/>
                <a:gd name="T67" fmla="*/ 350 h 352"/>
                <a:gd name="T68" fmla="*/ 390 w 562"/>
                <a:gd name="T69" fmla="*/ 352 h 352"/>
                <a:gd name="T70" fmla="*/ 357 w 562"/>
                <a:gd name="T71" fmla="*/ 352 h 352"/>
                <a:gd name="T72" fmla="*/ 326 w 562"/>
                <a:gd name="T73" fmla="*/ 349 h 352"/>
                <a:gd name="T74" fmla="*/ 301 w 562"/>
                <a:gd name="T75" fmla="*/ 341 h 352"/>
                <a:gd name="T76" fmla="*/ 280 w 562"/>
                <a:gd name="T77" fmla="*/ 330 h 352"/>
                <a:gd name="T78" fmla="*/ 269 w 562"/>
                <a:gd name="T79" fmla="*/ 319 h 352"/>
                <a:gd name="T80" fmla="*/ 264 w 562"/>
                <a:gd name="T81" fmla="*/ 313 h 352"/>
                <a:gd name="T82" fmla="*/ 255 w 562"/>
                <a:gd name="T83" fmla="*/ 307 h 352"/>
                <a:gd name="T84" fmla="*/ 246 w 562"/>
                <a:gd name="T85" fmla="*/ 296 h 352"/>
                <a:gd name="T86" fmla="*/ 235 w 562"/>
                <a:gd name="T87" fmla="*/ 285 h 352"/>
                <a:gd name="T88" fmla="*/ 223 w 562"/>
                <a:gd name="T89" fmla="*/ 272 h 352"/>
                <a:gd name="T90" fmla="*/ 208 w 562"/>
                <a:gd name="T91" fmla="*/ 258 h 352"/>
                <a:gd name="T92" fmla="*/ 192 w 562"/>
                <a:gd name="T93" fmla="*/ 241 h 352"/>
                <a:gd name="T94" fmla="*/ 174 w 562"/>
                <a:gd name="T95" fmla="*/ 222 h 352"/>
                <a:gd name="T96" fmla="*/ 157 w 562"/>
                <a:gd name="T97" fmla="*/ 202 h 352"/>
                <a:gd name="T98" fmla="*/ 135 w 562"/>
                <a:gd name="T99" fmla="*/ 180 h 352"/>
                <a:gd name="T100" fmla="*/ 114 w 562"/>
                <a:gd name="T101" fmla="*/ 155 h 352"/>
                <a:gd name="T102" fmla="*/ 91 w 562"/>
                <a:gd name="T103" fmla="*/ 130 h 352"/>
                <a:gd name="T104" fmla="*/ 66 w 562"/>
                <a:gd name="T105" fmla="*/ 102 h 352"/>
                <a:gd name="T106" fmla="*/ 41 w 562"/>
                <a:gd name="T107" fmla="*/ 70 h 352"/>
                <a:gd name="T108" fmla="*/ 12 w 562"/>
                <a:gd name="T109" fmla="*/ 39 h 352"/>
                <a:gd name="T110" fmla="*/ 0 w 562"/>
                <a:gd name="T111" fmla="*/ 2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62" h="352">
                  <a:moveTo>
                    <a:pt x="0" y="22"/>
                  </a:moveTo>
                  <a:lnTo>
                    <a:pt x="7" y="11"/>
                  </a:lnTo>
                  <a:lnTo>
                    <a:pt x="16" y="0"/>
                  </a:lnTo>
                  <a:lnTo>
                    <a:pt x="30" y="14"/>
                  </a:lnTo>
                  <a:lnTo>
                    <a:pt x="42" y="28"/>
                  </a:lnTo>
                  <a:lnTo>
                    <a:pt x="57" y="41"/>
                  </a:lnTo>
                  <a:lnTo>
                    <a:pt x="69" y="53"/>
                  </a:lnTo>
                  <a:lnTo>
                    <a:pt x="82" y="64"/>
                  </a:lnTo>
                  <a:lnTo>
                    <a:pt x="94" y="75"/>
                  </a:lnTo>
                  <a:lnTo>
                    <a:pt x="107" y="86"/>
                  </a:lnTo>
                  <a:lnTo>
                    <a:pt x="119" y="97"/>
                  </a:lnTo>
                  <a:lnTo>
                    <a:pt x="130" y="106"/>
                  </a:lnTo>
                  <a:lnTo>
                    <a:pt x="141" y="116"/>
                  </a:lnTo>
                  <a:lnTo>
                    <a:pt x="153" y="125"/>
                  </a:lnTo>
                  <a:lnTo>
                    <a:pt x="162" y="133"/>
                  </a:lnTo>
                  <a:lnTo>
                    <a:pt x="173" y="141"/>
                  </a:lnTo>
                  <a:lnTo>
                    <a:pt x="182" y="148"/>
                  </a:lnTo>
                  <a:lnTo>
                    <a:pt x="192" y="156"/>
                  </a:lnTo>
                  <a:lnTo>
                    <a:pt x="201" y="163"/>
                  </a:lnTo>
                  <a:lnTo>
                    <a:pt x="210" y="170"/>
                  </a:lnTo>
                  <a:lnTo>
                    <a:pt x="219" y="177"/>
                  </a:lnTo>
                  <a:lnTo>
                    <a:pt x="230" y="183"/>
                  </a:lnTo>
                  <a:lnTo>
                    <a:pt x="241" y="189"/>
                  </a:lnTo>
                  <a:lnTo>
                    <a:pt x="251" y="195"/>
                  </a:lnTo>
                  <a:lnTo>
                    <a:pt x="264" y="202"/>
                  </a:lnTo>
                  <a:lnTo>
                    <a:pt x="278" y="210"/>
                  </a:lnTo>
                  <a:lnTo>
                    <a:pt x="290" y="216"/>
                  </a:lnTo>
                  <a:lnTo>
                    <a:pt x="305" y="222"/>
                  </a:lnTo>
                  <a:lnTo>
                    <a:pt x="319" y="228"/>
                  </a:lnTo>
                  <a:lnTo>
                    <a:pt x="335" y="235"/>
                  </a:lnTo>
                  <a:lnTo>
                    <a:pt x="351" y="241"/>
                  </a:lnTo>
                  <a:lnTo>
                    <a:pt x="367" y="247"/>
                  </a:lnTo>
                  <a:lnTo>
                    <a:pt x="383" y="252"/>
                  </a:lnTo>
                  <a:lnTo>
                    <a:pt x="401" y="258"/>
                  </a:lnTo>
                  <a:lnTo>
                    <a:pt x="419" y="264"/>
                  </a:lnTo>
                  <a:lnTo>
                    <a:pt x="437" y="271"/>
                  </a:lnTo>
                  <a:lnTo>
                    <a:pt x="453" y="277"/>
                  </a:lnTo>
                  <a:lnTo>
                    <a:pt x="467" y="283"/>
                  </a:lnTo>
                  <a:lnTo>
                    <a:pt x="481" y="288"/>
                  </a:lnTo>
                  <a:lnTo>
                    <a:pt x="496" y="292"/>
                  </a:lnTo>
                  <a:lnTo>
                    <a:pt x="506" y="297"/>
                  </a:lnTo>
                  <a:lnTo>
                    <a:pt x="517" y="300"/>
                  </a:lnTo>
                  <a:lnTo>
                    <a:pt x="526" y="305"/>
                  </a:lnTo>
                  <a:lnTo>
                    <a:pt x="535" y="308"/>
                  </a:lnTo>
                  <a:lnTo>
                    <a:pt x="542" y="311"/>
                  </a:lnTo>
                  <a:lnTo>
                    <a:pt x="548" y="313"/>
                  </a:lnTo>
                  <a:lnTo>
                    <a:pt x="553" y="316"/>
                  </a:lnTo>
                  <a:lnTo>
                    <a:pt x="556" y="318"/>
                  </a:lnTo>
                  <a:lnTo>
                    <a:pt x="560" y="319"/>
                  </a:lnTo>
                  <a:lnTo>
                    <a:pt x="562" y="321"/>
                  </a:lnTo>
                  <a:lnTo>
                    <a:pt x="562" y="322"/>
                  </a:lnTo>
                  <a:lnTo>
                    <a:pt x="562" y="322"/>
                  </a:lnTo>
                  <a:lnTo>
                    <a:pt x="560" y="324"/>
                  </a:lnTo>
                  <a:lnTo>
                    <a:pt x="560" y="325"/>
                  </a:lnTo>
                  <a:lnTo>
                    <a:pt x="558" y="325"/>
                  </a:lnTo>
                  <a:lnTo>
                    <a:pt x="556" y="327"/>
                  </a:lnTo>
                  <a:lnTo>
                    <a:pt x="553" y="328"/>
                  </a:lnTo>
                  <a:lnTo>
                    <a:pt x="549" y="328"/>
                  </a:lnTo>
                  <a:lnTo>
                    <a:pt x="548" y="330"/>
                  </a:lnTo>
                  <a:lnTo>
                    <a:pt x="539" y="333"/>
                  </a:lnTo>
                  <a:lnTo>
                    <a:pt x="528" y="335"/>
                  </a:lnTo>
                  <a:lnTo>
                    <a:pt x="517" y="338"/>
                  </a:lnTo>
                  <a:lnTo>
                    <a:pt x="503" y="339"/>
                  </a:lnTo>
                  <a:lnTo>
                    <a:pt x="487" y="343"/>
                  </a:lnTo>
                  <a:lnTo>
                    <a:pt x="471" y="346"/>
                  </a:lnTo>
                  <a:lnTo>
                    <a:pt x="455" y="347"/>
                  </a:lnTo>
                  <a:lnTo>
                    <a:pt x="439" y="349"/>
                  </a:lnTo>
                  <a:lnTo>
                    <a:pt x="423" y="350"/>
                  </a:lnTo>
                  <a:lnTo>
                    <a:pt x="407" y="352"/>
                  </a:lnTo>
                  <a:lnTo>
                    <a:pt x="390" y="352"/>
                  </a:lnTo>
                  <a:lnTo>
                    <a:pt x="373" y="352"/>
                  </a:lnTo>
                  <a:lnTo>
                    <a:pt x="357" y="352"/>
                  </a:lnTo>
                  <a:lnTo>
                    <a:pt x="340" y="350"/>
                  </a:lnTo>
                  <a:lnTo>
                    <a:pt x="326" y="349"/>
                  </a:lnTo>
                  <a:lnTo>
                    <a:pt x="312" y="346"/>
                  </a:lnTo>
                  <a:lnTo>
                    <a:pt x="301" y="341"/>
                  </a:lnTo>
                  <a:lnTo>
                    <a:pt x="290" y="336"/>
                  </a:lnTo>
                  <a:lnTo>
                    <a:pt x="280" y="330"/>
                  </a:lnTo>
                  <a:lnTo>
                    <a:pt x="273" y="322"/>
                  </a:lnTo>
                  <a:lnTo>
                    <a:pt x="269" y="319"/>
                  </a:lnTo>
                  <a:lnTo>
                    <a:pt x="265" y="316"/>
                  </a:lnTo>
                  <a:lnTo>
                    <a:pt x="264" y="313"/>
                  </a:lnTo>
                  <a:lnTo>
                    <a:pt x="258" y="310"/>
                  </a:lnTo>
                  <a:lnTo>
                    <a:pt x="255" y="307"/>
                  </a:lnTo>
                  <a:lnTo>
                    <a:pt x="251" y="302"/>
                  </a:lnTo>
                  <a:lnTo>
                    <a:pt x="246" y="296"/>
                  </a:lnTo>
                  <a:lnTo>
                    <a:pt x="241" y="291"/>
                  </a:lnTo>
                  <a:lnTo>
                    <a:pt x="235" y="285"/>
                  </a:lnTo>
                  <a:lnTo>
                    <a:pt x="228" y="278"/>
                  </a:lnTo>
                  <a:lnTo>
                    <a:pt x="223" y="272"/>
                  </a:lnTo>
                  <a:lnTo>
                    <a:pt x="216" y="264"/>
                  </a:lnTo>
                  <a:lnTo>
                    <a:pt x="208" y="258"/>
                  </a:lnTo>
                  <a:lnTo>
                    <a:pt x="199" y="249"/>
                  </a:lnTo>
                  <a:lnTo>
                    <a:pt x="192" y="241"/>
                  </a:lnTo>
                  <a:lnTo>
                    <a:pt x="183" y="231"/>
                  </a:lnTo>
                  <a:lnTo>
                    <a:pt x="174" y="222"/>
                  </a:lnTo>
                  <a:lnTo>
                    <a:pt x="166" y="213"/>
                  </a:lnTo>
                  <a:lnTo>
                    <a:pt x="157" y="202"/>
                  </a:lnTo>
                  <a:lnTo>
                    <a:pt x="146" y="191"/>
                  </a:lnTo>
                  <a:lnTo>
                    <a:pt x="135" y="180"/>
                  </a:lnTo>
                  <a:lnTo>
                    <a:pt x="124" y="167"/>
                  </a:lnTo>
                  <a:lnTo>
                    <a:pt x="114" y="155"/>
                  </a:lnTo>
                  <a:lnTo>
                    <a:pt x="103" y="142"/>
                  </a:lnTo>
                  <a:lnTo>
                    <a:pt x="91" y="130"/>
                  </a:lnTo>
                  <a:lnTo>
                    <a:pt x="78" y="116"/>
                  </a:lnTo>
                  <a:lnTo>
                    <a:pt x="66" y="102"/>
                  </a:lnTo>
                  <a:lnTo>
                    <a:pt x="53" y="86"/>
                  </a:lnTo>
                  <a:lnTo>
                    <a:pt x="41" y="70"/>
                  </a:lnTo>
                  <a:lnTo>
                    <a:pt x="26" y="55"/>
                  </a:lnTo>
                  <a:lnTo>
                    <a:pt x="12" y="39"/>
                  </a:lnTo>
                  <a:lnTo>
                    <a:pt x="0" y="22"/>
                  </a:lnTo>
                  <a:lnTo>
                    <a:pt x="0" y="2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62"/>
            <p:cNvSpPr/>
            <p:nvPr/>
          </p:nvSpPr>
          <p:spPr bwMode="auto">
            <a:xfrm>
              <a:off x="4491038" y="1266825"/>
              <a:ext cx="104775" cy="277812"/>
            </a:xfrm>
            <a:custGeom>
              <a:avLst/>
              <a:gdLst>
                <a:gd name="T0" fmla="*/ 13 w 132"/>
                <a:gd name="T1" fmla="*/ 50 h 351"/>
                <a:gd name="T2" fmla="*/ 5 w 132"/>
                <a:gd name="T3" fmla="*/ 41 h 351"/>
                <a:gd name="T4" fmla="*/ 2 w 132"/>
                <a:gd name="T5" fmla="*/ 32 h 351"/>
                <a:gd name="T6" fmla="*/ 0 w 132"/>
                <a:gd name="T7" fmla="*/ 24 h 351"/>
                <a:gd name="T8" fmla="*/ 2 w 132"/>
                <a:gd name="T9" fmla="*/ 16 h 351"/>
                <a:gd name="T10" fmla="*/ 4 w 132"/>
                <a:gd name="T11" fmla="*/ 10 h 351"/>
                <a:gd name="T12" fmla="*/ 14 w 132"/>
                <a:gd name="T13" fmla="*/ 2 h 351"/>
                <a:gd name="T14" fmla="*/ 18 w 132"/>
                <a:gd name="T15" fmla="*/ 0 h 351"/>
                <a:gd name="T16" fmla="*/ 23 w 132"/>
                <a:gd name="T17" fmla="*/ 0 h 351"/>
                <a:gd name="T18" fmla="*/ 32 w 132"/>
                <a:gd name="T19" fmla="*/ 0 h 351"/>
                <a:gd name="T20" fmla="*/ 41 w 132"/>
                <a:gd name="T21" fmla="*/ 2 h 351"/>
                <a:gd name="T22" fmla="*/ 66 w 132"/>
                <a:gd name="T23" fmla="*/ 5 h 351"/>
                <a:gd name="T24" fmla="*/ 98 w 132"/>
                <a:gd name="T25" fmla="*/ 11 h 351"/>
                <a:gd name="T26" fmla="*/ 98 w 132"/>
                <a:gd name="T27" fmla="*/ 24 h 351"/>
                <a:gd name="T28" fmla="*/ 98 w 132"/>
                <a:gd name="T29" fmla="*/ 39 h 351"/>
                <a:gd name="T30" fmla="*/ 100 w 132"/>
                <a:gd name="T31" fmla="*/ 57 h 351"/>
                <a:gd name="T32" fmla="*/ 102 w 132"/>
                <a:gd name="T33" fmla="*/ 75 h 351"/>
                <a:gd name="T34" fmla="*/ 104 w 132"/>
                <a:gd name="T35" fmla="*/ 97 h 351"/>
                <a:gd name="T36" fmla="*/ 107 w 132"/>
                <a:gd name="T37" fmla="*/ 121 h 351"/>
                <a:gd name="T38" fmla="*/ 111 w 132"/>
                <a:gd name="T39" fmla="*/ 147 h 351"/>
                <a:gd name="T40" fmla="*/ 114 w 132"/>
                <a:gd name="T41" fmla="*/ 174 h 351"/>
                <a:gd name="T42" fmla="*/ 120 w 132"/>
                <a:gd name="T43" fmla="*/ 202 h 351"/>
                <a:gd name="T44" fmla="*/ 123 w 132"/>
                <a:gd name="T45" fmla="*/ 227 h 351"/>
                <a:gd name="T46" fmla="*/ 125 w 132"/>
                <a:gd name="T47" fmla="*/ 251 h 351"/>
                <a:gd name="T48" fmla="*/ 127 w 132"/>
                <a:gd name="T49" fmla="*/ 269 h 351"/>
                <a:gd name="T50" fmla="*/ 129 w 132"/>
                <a:gd name="T51" fmla="*/ 287 h 351"/>
                <a:gd name="T52" fmla="*/ 130 w 132"/>
                <a:gd name="T53" fmla="*/ 301 h 351"/>
                <a:gd name="T54" fmla="*/ 130 w 132"/>
                <a:gd name="T55" fmla="*/ 312 h 351"/>
                <a:gd name="T56" fmla="*/ 132 w 132"/>
                <a:gd name="T57" fmla="*/ 320 h 351"/>
                <a:gd name="T58" fmla="*/ 130 w 132"/>
                <a:gd name="T59" fmla="*/ 334 h 351"/>
                <a:gd name="T60" fmla="*/ 127 w 132"/>
                <a:gd name="T61" fmla="*/ 343 h 351"/>
                <a:gd name="T62" fmla="*/ 123 w 132"/>
                <a:gd name="T63" fmla="*/ 349 h 351"/>
                <a:gd name="T64" fmla="*/ 114 w 132"/>
                <a:gd name="T65" fmla="*/ 351 h 351"/>
                <a:gd name="T66" fmla="*/ 109 w 132"/>
                <a:gd name="T67" fmla="*/ 348 h 351"/>
                <a:gd name="T68" fmla="*/ 104 w 132"/>
                <a:gd name="T69" fmla="*/ 341 h 351"/>
                <a:gd name="T70" fmla="*/ 98 w 132"/>
                <a:gd name="T71" fmla="*/ 331 h 351"/>
                <a:gd name="T72" fmla="*/ 93 w 132"/>
                <a:gd name="T73" fmla="*/ 315 h 351"/>
                <a:gd name="T74" fmla="*/ 88 w 132"/>
                <a:gd name="T75" fmla="*/ 295 h 351"/>
                <a:gd name="T76" fmla="*/ 80 w 132"/>
                <a:gd name="T77" fmla="*/ 271 h 351"/>
                <a:gd name="T78" fmla="*/ 75 w 132"/>
                <a:gd name="T79" fmla="*/ 241 h 351"/>
                <a:gd name="T80" fmla="*/ 68 w 132"/>
                <a:gd name="T81" fmla="*/ 210 h 351"/>
                <a:gd name="T82" fmla="*/ 63 w 132"/>
                <a:gd name="T83" fmla="*/ 177 h 351"/>
                <a:gd name="T84" fmla="*/ 55 w 132"/>
                <a:gd name="T85" fmla="*/ 147 h 351"/>
                <a:gd name="T86" fmla="*/ 50 w 132"/>
                <a:gd name="T87" fmla="*/ 124 h 351"/>
                <a:gd name="T88" fmla="*/ 43 w 132"/>
                <a:gd name="T89" fmla="*/ 102 h 351"/>
                <a:gd name="T90" fmla="*/ 38 w 132"/>
                <a:gd name="T91" fmla="*/ 85 h 351"/>
                <a:gd name="T92" fmla="*/ 30 w 132"/>
                <a:gd name="T93" fmla="*/ 72 h 351"/>
                <a:gd name="T94" fmla="*/ 23 w 132"/>
                <a:gd name="T95" fmla="*/ 61 h 351"/>
                <a:gd name="T96" fmla="*/ 18 w 132"/>
                <a:gd name="T97" fmla="*/ 5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2" h="351">
                  <a:moveTo>
                    <a:pt x="18" y="55"/>
                  </a:moveTo>
                  <a:lnTo>
                    <a:pt x="13" y="50"/>
                  </a:lnTo>
                  <a:lnTo>
                    <a:pt x="9" y="46"/>
                  </a:lnTo>
                  <a:lnTo>
                    <a:pt x="5" y="41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2" y="21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5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2"/>
                  </a:lnTo>
                  <a:lnTo>
                    <a:pt x="54" y="3"/>
                  </a:lnTo>
                  <a:lnTo>
                    <a:pt x="66" y="5"/>
                  </a:lnTo>
                  <a:lnTo>
                    <a:pt x="80" y="8"/>
                  </a:lnTo>
                  <a:lnTo>
                    <a:pt x="98" y="11"/>
                  </a:lnTo>
                  <a:lnTo>
                    <a:pt x="98" y="18"/>
                  </a:lnTo>
                  <a:lnTo>
                    <a:pt x="98" y="24"/>
                  </a:lnTo>
                  <a:lnTo>
                    <a:pt x="98" y="32"/>
                  </a:lnTo>
                  <a:lnTo>
                    <a:pt x="98" y="39"/>
                  </a:lnTo>
                  <a:lnTo>
                    <a:pt x="98" y="47"/>
                  </a:lnTo>
                  <a:lnTo>
                    <a:pt x="100" y="57"/>
                  </a:lnTo>
                  <a:lnTo>
                    <a:pt x="100" y="66"/>
                  </a:lnTo>
                  <a:lnTo>
                    <a:pt x="102" y="75"/>
                  </a:lnTo>
                  <a:lnTo>
                    <a:pt x="102" y="86"/>
                  </a:lnTo>
                  <a:lnTo>
                    <a:pt x="104" y="97"/>
                  </a:lnTo>
                  <a:lnTo>
                    <a:pt x="105" y="110"/>
                  </a:lnTo>
                  <a:lnTo>
                    <a:pt x="107" y="121"/>
                  </a:lnTo>
                  <a:lnTo>
                    <a:pt x="109" y="133"/>
                  </a:lnTo>
                  <a:lnTo>
                    <a:pt x="111" y="147"/>
                  </a:lnTo>
                  <a:lnTo>
                    <a:pt x="113" y="160"/>
                  </a:lnTo>
                  <a:lnTo>
                    <a:pt x="114" y="174"/>
                  </a:lnTo>
                  <a:lnTo>
                    <a:pt x="116" y="188"/>
                  </a:lnTo>
                  <a:lnTo>
                    <a:pt x="120" y="202"/>
                  </a:lnTo>
                  <a:lnTo>
                    <a:pt x="122" y="215"/>
                  </a:lnTo>
                  <a:lnTo>
                    <a:pt x="123" y="227"/>
                  </a:lnTo>
                  <a:lnTo>
                    <a:pt x="123" y="240"/>
                  </a:lnTo>
                  <a:lnTo>
                    <a:pt x="125" y="251"/>
                  </a:lnTo>
                  <a:lnTo>
                    <a:pt x="127" y="260"/>
                  </a:lnTo>
                  <a:lnTo>
                    <a:pt x="127" y="269"/>
                  </a:lnTo>
                  <a:lnTo>
                    <a:pt x="129" y="279"/>
                  </a:lnTo>
                  <a:lnTo>
                    <a:pt x="129" y="287"/>
                  </a:lnTo>
                  <a:lnTo>
                    <a:pt x="130" y="295"/>
                  </a:lnTo>
                  <a:lnTo>
                    <a:pt x="130" y="301"/>
                  </a:lnTo>
                  <a:lnTo>
                    <a:pt x="130" y="305"/>
                  </a:lnTo>
                  <a:lnTo>
                    <a:pt x="130" y="312"/>
                  </a:lnTo>
                  <a:lnTo>
                    <a:pt x="130" y="316"/>
                  </a:lnTo>
                  <a:lnTo>
                    <a:pt x="132" y="320"/>
                  </a:lnTo>
                  <a:lnTo>
                    <a:pt x="130" y="327"/>
                  </a:lnTo>
                  <a:lnTo>
                    <a:pt x="130" y="334"/>
                  </a:lnTo>
                  <a:lnTo>
                    <a:pt x="129" y="338"/>
                  </a:lnTo>
                  <a:lnTo>
                    <a:pt x="127" y="343"/>
                  </a:lnTo>
                  <a:lnTo>
                    <a:pt x="125" y="346"/>
                  </a:lnTo>
                  <a:lnTo>
                    <a:pt x="123" y="349"/>
                  </a:lnTo>
                  <a:lnTo>
                    <a:pt x="120" y="349"/>
                  </a:lnTo>
                  <a:lnTo>
                    <a:pt x="114" y="351"/>
                  </a:lnTo>
                  <a:lnTo>
                    <a:pt x="113" y="349"/>
                  </a:lnTo>
                  <a:lnTo>
                    <a:pt x="109" y="348"/>
                  </a:lnTo>
                  <a:lnTo>
                    <a:pt x="107" y="345"/>
                  </a:lnTo>
                  <a:lnTo>
                    <a:pt x="104" y="341"/>
                  </a:lnTo>
                  <a:lnTo>
                    <a:pt x="102" y="337"/>
                  </a:lnTo>
                  <a:lnTo>
                    <a:pt x="98" y="331"/>
                  </a:lnTo>
                  <a:lnTo>
                    <a:pt x="97" y="323"/>
                  </a:lnTo>
                  <a:lnTo>
                    <a:pt x="93" y="315"/>
                  </a:lnTo>
                  <a:lnTo>
                    <a:pt x="89" y="305"/>
                  </a:lnTo>
                  <a:lnTo>
                    <a:pt x="88" y="295"/>
                  </a:lnTo>
                  <a:lnTo>
                    <a:pt x="84" y="284"/>
                  </a:lnTo>
                  <a:lnTo>
                    <a:pt x="80" y="271"/>
                  </a:lnTo>
                  <a:lnTo>
                    <a:pt x="77" y="257"/>
                  </a:lnTo>
                  <a:lnTo>
                    <a:pt x="75" y="241"/>
                  </a:lnTo>
                  <a:lnTo>
                    <a:pt x="72" y="226"/>
                  </a:lnTo>
                  <a:lnTo>
                    <a:pt x="68" y="210"/>
                  </a:lnTo>
                  <a:lnTo>
                    <a:pt x="64" y="193"/>
                  </a:lnTo>
                  <a:lnTo>
                    <a:pt x="63" y="177"/>
                  </a:lnTo>
                  <a:lnTo>
                    <a:pt x="59" y="162"/>
                  </a:lnTo>
                  <a:lnTo>
                    <a:pt x="55" y="147"/>
                  </a:lnTo>
                  <a:lnTo>
                    <a:pt x="52" y="135"/>
                  </a:lnTo>
                  <a:lnTo>
                    <a:pt x="50" y="124"/>
                  </a:lnTo>
                  <a:lnTo>
                    <a:pt x="47" y="113"/>
                  </a:lnTo>
                  <a:lnTo>
                    <a:pt x="43" y="102"/>
                  </a:lnTo>
                  <a:lnTo>
                    <a:pt x="39" y="94"/>
                  </a:lnTo>
                  <a:lnTo>
                    <a:pt x="38" y="85"/>
                  </a:lnTo>
                  <a:lnTo>
                    <a:pt x="34" y="79"/>
                  </a:lnTo>
                  <a:lnTo>
                    <a:pt x="30" y="72"/>
                  </a:lnTo>
                  <a:lnTo>
                    <a:pt x="27" y="66"/>
                  </a:lnTo>
                  <a:lnTo>
                    <a:pt x="23" y="61"/>
                  </a:lnTo>
                  <a:lnTo>
                    <a:pt x="22" y="58"/>
                  </a:lnTo>
                  <a:lnTo>
                    <a:pt x="18" y="55"/>
                  </a:lnTo>
                  <a:lnTo>
                    <a:pt x="18" y="55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63"/>
            <p:cNvSpPr/>
            <p:nvPr/>
          </p:nvSpPr>
          <p:spPr bwMode="auto">
            <a:xfrm>
              <a:off x="4532313" y="1225550"/>
              <a:ext cx="427038" cy="295275"/>
            </a:xfrm>
            <a:custGeom>
              <a:avLst/>
              <a:gdLst>
                <a:gd name="T0" fmla="*/ 428 w 537"/>
                <a:gd name="T1" fmla="*/ 266 h 371"/>
                <a:gd name="T2" fmla="*/ 414 w 537"/>
                <a:gd name="T3" fmla="*/ 306 h 371"/>
                <a:gd name="T4" fmla="*/ 403 w 537"/>
                <a:gd name="T5" fmla="*/ 336 h 371"/>
                <a:gd name="T6" fmla="*/ 394 w 537"/>
                <a:gd name="T7" fmla="*/ 358 h 371"/>
                <a:gd name="T8" fmla="*/ 389 w 537"/>
                <a:gd name="T9" fmla="*/ 369 h 371"/>
                <a:gd name="T10" fmla="*/ 385 w 537"/>
                <a:gd name="T11" fmla="*/ 371 h 371"/>
                <a:gd name="T12" fmla="*/ 380 w 537"/>
                <a:gd name="T13" fmla="*/ 364 h 371"/>
                <a:gd name="T14" fmla="*/ 373 w 537"/>
                <a:gd name="T15" fmla="*/ 356 h 371"/>
                <a:gd name="T16" fmla="*/ 369 w 537"/>
                <a:gd name="T17" fmla="*/ 349 h 371"/>
                <a:gd name="T18" fmla="*/ 369 w 537"/>
                <a:gd name="T19" fmla="*/ 336 h 371"/>
                <a:gd name="T20" fmla="*/ 371 w 537"/>
                <a:gd name="T21" fmla="*/ 324 h 371"/>
                <a:gd name="T22" fmla="*/ 375 w 537"/>
                <a:gd name="T23" fmla="*/ 303 h 371"/>
                <a:gd name="T24" fmla="*/ 380 w 537"/>
                <a:gd name="T25" fmla="*/ 277 h 371"/>
                <a:gd name="T26" fmla="*/ 389 w 537"/>
                <a:gd name="T27" fmla="*/ 242 h 371"/>
                <a:gd name="T28" fmla="*/ 400 w 537"/>
                <a:gd name="T29" fmla="*/ 198 h 371"/>
                <a:gd name="T30" fmla="*/ 407 w 537"/>
                <a:gd name="T31" fmla="*/ 158 h 371"/>
                <a:gd name="T32" fmla="*/ 412 w 537"/>
                <a:gd name="T33" fmla="*/ 125 h 371"/>
                <a:gd name="T34" fmla="*/ 416 w 537"/>
                <a:gd name="T35" fmla="*/ 98 h 371"/>
                <a:gd name="T36" fmla="*/ 418 w 537"/>
                <a:gd name="T37" fmla="*/ 79 h 371"/>
                <a:gd name="T38" fmla="*/ 416 w 537"/>
                <a:gd name="T39" fmla="*/ 69 h 371"/>
                <a:gd name="T40" fmla="*/ 412 w 537"/>
                <a:gd name="T41" fmla="*/ 65 h 371"/>
                <a:gd name="T42" fmla="*/ 402 w 537"/>
                <a:gd name="T43" fmla="*/ 64 h 371"/>
                <a:gd name="T44" fmla="*/ 387 w 537"/>
                <a:gd name="T45" fmla="*/ 62 h 371"/>
                <a:gd name="T46" fmla="*/ 348 w 537"/>
                <a:gd name="T47" fmla="*/ 65 h 371"/>
                <a:gd name="T48" fmla="*/ 310 w 537"/>
                <a:gd name="T49" fmla="*/ 69 h 371"/>
                <a:gd name="T50" fmla="*/ 269 w 537"/>
                <a:gd name="T51" fmla="*/ 73 h 371"/>
                <a:gd name="T52" fmla="*/ 212 w 537"/>
                <a:gd name="T53" fmla="*/ 79 h 371"/>
                <a:gd name="T54" fmla="*/ 143 w 537"/>
                <a:gd name="T55" fmla="*/ 86 h 371"/>
                <a:gd name="T56" fmla="*/ 61 w 537"/>
                <a:gd name="T57" fmla="*/ 95 h 371"/>
                <a:gd name="T58" fmla="*/ 0 w 537"/>
                <a:gd name="T59" fmla="*/ 62 h 371"/>
                <a:gd name="T60" fmla="*/ 32 w 537"/>
                <a:gd name="T61" fmla="*/ 61 h 371"/>
                <a:gd name="T62" fmla="*/ 71 w 537"/>
                <a:gd name="T63" fmla="*/ 59 h 371"/>
                <a:gd name="T64" fmla="*/ 116 w 537"/>
                <a:gd name="T65" fmla="*/ 54 h 371"/>
                <a:gd name="T66" fmla="*/ 164 w 537"/>
                <a:gd name="T67" fmla="*/ 50 h 371"/>
                <a:gd name="T68" fmla="*/ 219 w 537"/>
                <a:gd name="T69" fmla="*/ 42 h 371"/>
                <a:gd name="T70" fmla="*/ 277 w 537"/>
                <a:gd name="T71" fmla="*/ 36 h 371"/>
                <a:gd name="T72" fmla="*/ 325 w 537"/>
                <a:gd name="T73" fmla="*/ 28 h 371"/>
                <a:gd name="T74" fmla="*/ 362 w 537"/>
                <a:gd name="T75" fmla="*/ 22 h 371"/>
                <a:gd name="T76" fmla="*/ 391 w 537"/>
                <a:gd name="T77" fmla="*/ 15 h 371"/>
                <a:gd name="T78" fmla="*/ 409 w 537"/>
                <a:gd name="T79" fmla="*/ 11 h 371"/>
                <a:gd name="T80" fmla="*/ 421 w 537"/>
                <a:gd name="T81" fmla="*/ 6 h 371"/>
                <a:gd name="T82" fmla="*/ 437 w 537"/>
                <a:gd name="T83" fmla="*/ 1 h 371"/>
                <a:gd name="T84" fmla="*/ 448 w 537"/>
                <a:gd name="T85" fmla="*/ 4 h 371"/>
                <a:gd name="T86" fmla="*/ 466 w 537"/>
                <a:gd name="T87" fmla="*/ 14 h 371"/>
                <a:gd name="T88" fmla="*/ 496 w 537"/>
                <a:gd name="T89" fmla="*/ 26 h 371"/>
                <a:gd name="T90" fmla="*/ 521 w 537"/>
                <a:gd name="T91" fmla="*/ 45 h 371"/>
                <a:gd name="T92" fmla="*/ 535 w 537"/>
                <a:gd name="T93" fmla="*/ 59 h 371"/>
                <a:gd name="T94" fmla="*/ 537 w 537"/>
                <a:gd name="T95" fmla="*/ 70 h 371"/>
                <a:gd name="T96" fmla="*/ 532 w 537"/>
                <a:gd name="T97" fmla="*/ 79 h 371"/>
                <a:gd name="T98" fmla="*/ 521 w 537"/>
                <a:gd name="T99" fmla="*/ 87 h 371"/>
                <a:gd name="T100" fmla="*/ 510 w 537"/>
                <a:gd name="T101" fmla="*/ 92 h 371"/>
                <a:gd name="T102" fmla="*/ 501 w 537"/>
                <a:gd name="T103" fmla="*/ 106 h 371"/>
                <a:gd name="T104" fmla="*/ 487 w 537"/>
                <a:gd name="T105" fmla="*/ 128 h 371"/>
                <a:gd name="T106" fmla="*/ 473 w 537"/>
                <a:gd name="T107" fmla="*/ 159 h 371"/>
                <a:gd name="T108" fmla="*/ 455 w 537"/>
                <a:gd name="T109" fmla="*/ 202 h 371"/>
                <a:gd name="T110" fmla="*/ 441 w 537"/>
                <a:gd name="T111" fmla="*/ 23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37" h="371">
                  <a:moveTo>
                    <a:pt x="441" y="234"/>
                  </a:moveTo>
                  <a:lnTo>
                    <a:pt x="435" y="250"/>
                  </a:lnTo>
                  <a:lnTo>
                    <a:pt x="428" y="266"/>
                  </a:lnTo>
                  <a:lnTo>
                    <a:pt x="425" y="281"/>
                  </a:lnTo>
                  <a:lnTo>
                    <a:pt x="419" y="294"/>
                  </a:lnTo>
                  <a:lnTo>
                    <a:pt x="414" y="306"/>
                  </a:lnTo>
                  <a:lnTo>
                    <a:pt x="410" y="317"/>
                  </a:lnTo>
                  <a:lnTo>
                    <a:pt x="407" y="328"/>
                  </a:lnTo>
                  <a:lnTo>
                    <a:pt x="403" y="336"/>
                  </a:lnTo>
                  <a:lnTo>
                    <a:pt x="400" y="346"/>
                  </a:lnTo>
                  <a:lnTo>
                    <a:pt x="396" y="352"/>
                  </a:lnTo>
                  <a:lnTo>
                    <a:pt x="394" y="358"/>
                  </a:lnTo>
                  <a:lnTo>
                    <a:pt x="393" y="363"/>
                  </a:lnTo>
                  <a:lnTo>
                    <a:pt x="391" y="366"/>
                  </a:lnTo>
                  <a:lnTo>
                    <a:pt x="389" y="369"/>
                  </a:lnTo>
                  <a:lnTo>
                    <a:pt x="387" y="371"/>
                  </a:lnTo>
                  <a:lnTo>
                    <a:pt x="385" y="371"/>
                  </a:lnTo>
                  <a:lnTo>
                    <a:pt x="385" y="371"/>
                  </a:lnTo>
                  <a:lnTo>
                    <a:pt x="384" y="369"/>
                  </a:lnTo>
                  <a:lnTo>
                    <a:pt x="382" y="367"/>
                  </a:lnTo>
                  <a:lnTo>
                    <a:pt x="380" y="364"/>
                  </a:lnTo>
                  <a:lnTo>
                    <a:pt x="378" y="361"/>
                  </a:lnTo>
                  <a:lnTo>
                    <a:pt x="375" y="358"/>
                  </a:lnTo>
                  <a:lnTo>
                    <a:pt x="373" y="356"/>
                  </a:lnTo>
                  <a:lnTo>
                    <a:pt x="371" y="353"/>
                  </a:lnTo>
                  <a:lnTo>
                    <a:pt x="371" y="352"/>
                  </a:lnTo>
                  <a:lnTo>
                    <a:pt x="369" y="349"/>
                  </a:lnTo>
                  <a:lnTo>
                    <a:pt x="369" y="344"/>
                  </a:lnTo>
                  <a:lnTo>
                    <a:pt x="369" y="339"/>
                  </a:lnTo>
                  <a:lnTo>
                    <a:pt x="369" y="336"/>
                  </a:lnTo>
                  <a:lnTo>
                    <a:pt x="369" y="333"/>
                  </a:lnTo>
                  <a:lnTo>
                    <a:pt x="371" y="328"/>
                  </a:lnTo>
                  <a:lnTo>
                    <a:pt x="371" y="324"/>
                  </a:lnTo>
                  <a:lnTo>
                    <a:pt x="373" y="317"/>
                  </a:lnTo>
                  <a:lnTo>
                    <a:pt x="373" y="311"/>
                  </a:lnTo>
                  <a:lnTo>
                    <a:pt x="375" y="303"/>
                  </a:lnTo>
                  <a:lnTo>
                    <a:pt x="377" y="295"/>
                  </a:lnTo>
                  <a:lnTo>
                    <a:pt x="378" y="286"/>
                  </a:lnTo>
                  <a:lnTo>
                    <a:pt x="380" y="277"/>
                  </a:lnTo>
                  <a:lnTo>
                    <a:pt x="384" y="266"/>
                  </a:lnTo>
                  <a:lnTo>
                    <a:pt x="385" y="255"/>
                  </a:lnTo>
                  <a:lnTo>
                    <a:pt x="389" y="242"/>
                  </a:lnTo>
                  <a:lnTo>
                    <a:pt x="391" y="228"/>
                  </a:lnTo>
                  <a:lnTo>
                    <a:pt x="394" y="214"/>
                  </a:lnTo>
                  <a:lnTo>
                    <a:pt x="400" y="198"/>
                  </a:lnTo>
                  <a:lnTo>
                    <a:pt x="402" y="184"/>
                  </a:lnTo>
                  <a:lnTo>
                    <a:pt x="405" y="170"/>
                  </a:lnTo>
                  <a:lnTo>
                    <a:pt x="407" y="158"/>
                  </a:lnTo>
                  <a:lnTo>
                    <a:pt x="409" y="145"/>
                  </a:lnTo>
                  <a:lnTo>
                    <a:pt x="410" y="134"/>
                  </a:lnTo>
                  <a:lnTo>
                    <a:pt x="412" y="125"/>
                  </a:lnTo>
                  <a:lnTo>
                    <a:pt x="414" y="115"/>
                  </a:lnTo>
                  <a:lnTo>
                    <a:pt x="414" y="106"/>
                  </a:lnTo>
                  <a:lnTo>
                    <a:pt x="416" y="98"/>
                  </a:lnTo>
                  <a:lnTo>
                    <a:pt x="416" y="90"/>
                  </a:lnTo>
                  <a:lnTo>
                    <a:pt x="418" y="86"/>
                  </a:lnTo>
                  <a:lnTo>
                    <a:pt x="418" y="79"/>
                  </a:lnTo>
                  <a:lnTo>
                    <a:pt x="418" y="75"/>
                  </a:lnTo>
                  <a:lnTo>
                    <a:pt x="418" y="72"/>
                  </a:lnTo>
                  <a:lnTo>
                    <a:pt x="416" y="69"/>
                  </a:lnTo>
                  <a:lnTo>
                    <a:pt x="416" y="67"/>
                  </a:lnTo>
                  <a:lnTo>
                    <a:pt x="414" y="65"/>
                  </a:lnTo>
                  <a:lnTo>
                    <a:pt x="412" y="65"/>
                  </a:lnTo>
                  <a:lnTo>
                    <a:pt x="409" y="64"/>
                  </a:lnTo>
                  <a:lnTo>
                    <a:pt x="405" y="64"/>
                  </a:lnTo>
                  <a:lnTo>
                    <a:pt x="402" y="64"/>
                  </a:lnTo>
                  <a:lnTo>
                    <a:pt x="398" y="64"/>
                  </a:lnTo>
                  <a:lnTo>
                    <a:pt x="393" y="64"/>
                  </a:lnTo>
                  <a:lnTo>
                    <a:pt x="387" y="62"/>
                  </a:lnTo>
                  <a:lnTo>
                    <a:pt x="377" y="64"/>
                  </a:lnTo>
                  <a:lnTo>
                    <a:pt x="362" y="64"/>
                  </a:lnTo>
                  <a:lnTo>
                    <a:pt x="348" y="65"/>
                  </a:lnTo>
                  <a:lnTo>
                    <a:pt x="332" y="67"/>
                  </a:lnTo>
                  <a:lnTo>
                    <a:pt x="321" y="67"/>
                  </a:lnTo>
                  <a:lnTo>
                    <a:pt x="310" y="69"/>
                  </a:lnTo>
                  <a:lnTo>
                    <a:pt x="298" y="70"/>
                  </a:lnTo>
                  <a:lnTo>
                    <a:pt x="284" y="72"/>
                  </a:lnTo>
                  <a:lnTo>
                    <a:pt x="269" y="73"/>
                  </a:lnTo>
                  <a:lnTo>
                    <a:pt x="252" y="75"/>
                  </a:lnTo>
                  <a:lnTo>
                    <a:pt x="234" y="76"/>
                  </a:lnTo>
                  <a:lnTo>
                    <a:pt x="212" y="79"/>
                  </a:lnTo>
                  <a:lnTo>
                    <a:pt x="191" y="81"/>
                  </a:lnTo>
                  <a:lnTo>
                    <a:pt x="168" y="84"/>
                  </a:lnTo>
                  <a:lnTo>
                    <a:pt x="143" y="86"/>
                  </a:lnTo>
                  <a:lnTo>
                    <a:pt x="118" y="89"/>
                  </a:lnTo>
                  <a:lnTo>
                    <a:pt x="91" y="92"/>
                  </a:lnTo>
                  <a:lnTo>
                    <a:pt x="61" y="95"/>
                  </a:lnTo>
                  <a:lnTo>
                    <a:pt x="30" y="98"/>
                  </a:lnTo>
                  <a:lnTo>
                    <a:pt x="0" y="101"/>
                  </a:lnTo>
                  <a:lnTo>
                    <a:pt x="0" y="62"/>
                  </a:lnTo>
                  <a:lnTo>
                    <a:pt x="11" y="62"/>
                  </a:lnTo>
                  <a:lnTo>
                    <a:pt x="21" y="62"/>
                  </a:lnTo>
                  <a:lnTo>
                    <a:pt x="32" y="61"/>
                  </a:lnTo>
                  <a:lnTo>
                    <a:pt x="45" y="61"/>
                  </a:lnTo>
                  <a:lnTo>
                    <a:pt x="59" y="59"/>
                  </a:lnTo>
                  <a:lnTo>
                    <a:pt x="71" y="59"/>
                  </a:lnTo>
                  <a:lnTo>
                    <a:pt x="86" y="58"/>
                  </a:lnTo>
                  <a:lnTo>
                    <a:pt x="100" y="56"/>
                  </a:lnTo>
                  <a:lnTo>
                    <a:pt x="116" y="54"/>
                  </a:lnTo>
                  <a:lnTo>
                    <a:pt x="132" y="53"/>
                  </a:lnTo>
                  <a:lnTo>
                    <a:pt x="148" y="51"/>
                  </a:lnTo>
                  <a:lnTo>
                    <a:pt x="164" y="50"/>
                  </a:lnTo>
                  <a:lnTo>
                    <a:pt x="182" y="47"/>
                  </a:lnTo>
                  <a:lnTo>
                    <a:pt x="202" y="45"/>
                  </a:lnTo>
                  <a:lnTo>
                    <a:pt x="219" y="42"/>
                  </a:lnTo>
                  <a:lnTo>
                    <a:pt x="239" y="40"/>
                  </a:lnTo>
                  <a:lnTo>
                    <a:pt x="259" y="37"/>
                  </a:lnTo>
                  <a:lnTo>
                    <a:pt x="277" y="36"/>
                  </a:lnTo>
                  <a:lnTo>
                    <a:pt x="293" y="33"/>
                  </a:lnTo>
                  <a:lnTo>
                    <a:pt x="309" y="29"/>
                  </a:lnTo>
                  <a:lnTo>
                    <a:pt x="325" y="28"/>
                  </a:lnTo>
                  <a:lnTo>
                    <a:pt x="337" y="25"/>
                  </a:lnTo>
                  <a:lnTo>
                    <a:pt x="350" y="23"/>
                  </a:lnTo>
                  <a:lnTo>
                    <a:pt x="362" y="22"/>
                  </a:lnTo>
                  <a:lnTo>
                    <a:pt x="373" y="18"/>
                  </a:lnTo>
                  <a:lnTo>
                    <a:pt x="382" y="17"/>
                  </a:lnTo>
                  <a:lnTo>
                    <a:pt x="391" y="15"/>
                  </a:lnTo>
                  <a:lnTo>
                    <a:pt x="398" y="14"/>
                  </a:lnTo>
                  <a:lnTo>
                    <a:pt x="403" y="12"/>
                  </a:lnTo>
                  <a:lnTo>
                    <a:pt x="409" y="11"/>
                  </a:lnTo>
                  <a:lnTo>
                    <a:pt x="412" y="11"/>
                  </a:lnTo>
                  <a:lnTo>
                    <a:pt x="416" y="9"/>
                  </a:lnTo>
                  <a:lnTo>
                    <a:pt x="421" y="6"/>
                  </a:lnTo>
                  <a:lnTo>
                    <a:pt x="428" y="3"/>
                  </a:lnTo>
                  <a:lnTo>
                    <a:pt x="434" y="1"/>
                  </a:lnTo>
                  <a:lnTo>
                    <a:pt x="437" y="1"/>
                  </a:lnTo>
                  <a:lnTo>
                    <a:pt x="441" y="0"/>
                  </a:lnTo>
                  <a:lnTo>
                    <a:pt x="443" y="3"/>
                  </a:lnTo>
                  <a:lnTo>
                    <a:pt x="448" y="4"/>
                  </a:lnTo>
                  <a:lnTo>
                    <a:pt x="452" y="7"/>
                  </a:lnTo>
                  <a:lnTo>
                    <a:pt x="459" y="11"/>
                  </a:lnTo>
                  <a:lnTo>
                    <a:pt x="466" y="14"/>
                  </a:lnTo>
                  <a:lnTo>
                    <a:pt x="475" y="17"/>
                  </a:lnTo>
                  <a:lnTo>
                    <a:pt x="485" y="22"/>
                  </a:lnTo>
                  <a:lnTo>
                    <a:pt x="496" y="26"/>
                  </a:lnTo>
                  <a:lnTo>
                    <a:pt x="505" y="33"/>
                  </a:lnTo>
                  <a:lnTo>
                    <a:pt x="514" y="39"/>
                  </a:lnTo>
                  <a:lnTo>
                    <a:pt x="521" y="45"/>
                  </a:lnTo>
                  <a:lnTo>
                    <a:pt x="528" y="50"/>
                  </a:lnTo>
                  <a:lnTo>
                    <a:pt x="532" y="54"/>
                  </a:lnTo>
                  <a:lnTo>
                    <a:pt x="535" y="59"/>
                  </a:lnTo>
                  <a:lnTo>
                    <a:pt x="537" y="62"/>
                  </a:lnTo>
                  <a:lnTo>
                    <a:pt x="537" y="67"/>
                  </a:lnTo>
                  <a:lnTo>
                    <a:pt x="537" y="70"/>
                  </a:lnTo>
                  <a:lnTo>
                    <a:pt x="535" y="73"/>
                  </a:lnTo>
                  <a:lnTo>
                    <a:pt x="534" y="76"/>
                  </a:lnTo>
                  <a:lnTo>
                    <a:pt x="532" y="79"/>
                  </a:lnTo>
                  <a:lnTo>
                    <a:pt x="528" y="83"/>
                  </a:lnTo>
                  <a:lnTo>
                    <a:pt x="525" y="84"/>
                  </a:lnTo>
                  <a:lnTo>
                    <a:pt x="521" y="87"/>
                  </a:lnTo>
                  <a:lnTo>
                    <a:pt x="516" y="89"/>
                  </a:lnTo>
                  <a:lnTo>
                    <a:pt x="514" y="90"/>
                  </a:lnTo>
                  <a:lnTo>
                    <a:pt x="510" y="92"/>
                  </a:lnTo>
                  <a:lnTo>
                    <a:pt x="509" y="95"/>
                  </a:lnTo>
                  <a:lnTo>
                    <a:pt x="505" y="100"/>
                  </a:lnTo>
                  <a:lnTo>
                    <a:pt x="501" y="106"/>
                  </a:lnTo>
                  <a:lnTo>
                    <a:pt x="496" y="112"/>
                  </a:lnTo>
                  <a:lnTo>
                    <a:pt x="493" y="120"/>
                  </a:lnTo>
                  <a:lnTo>
                    <a:pt x="487" y="128"/>
                  </a:lnTo>
                  <a:lnTo>
                    <a:pt x="484" y="137"/>
                  </a:lnTo>
                  <a:lnTo>
                    <a:pt x="478" y="148"/>
                  </a:lnTo>
                  <a:lnTo>
                    <a:pt x="473" y="159"/>
                  </a:lnTo>
                  <a:lnTo>
                    <a:pt x="466" y="173"/>
                  </a:lnTo>
                  <a:lnTo>
                    <a:pt x="460" y="186"/>
                  </a:lnTo>
                  <a:lnTo>
                    <a:pt x="455" y="202"/>
                  </a:lnTo>
                  <a:lnTo>
                    <a:pt x="448" y="217"/>
                  </a:lnTo>
                  <a:lnTo>
                    <a:pt x="441" y="234"/>
                  </a:lnTo>
                  <a:lnTo>
                    <a:pt x="441" y="23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64"/>
            <p:cNvSpPr/>
            <p:nvPr/>
          </p:nvSpPr>
          <p:spPr bwMode="auto">
            <a:xfrm>
              <a:off x="4611688" y="1350963"/>
              <a:ext cx="203200" cy="57150"/>
            </a:xfrm>
            <a:custGeom>
              <a:avLst/>
              <a:gdLst>
                <a:gd name="T0" fmla="*/ 9 w 257"/>
                <a:gd name="T1" fmla="*/ 67 h 70"/>
                <a:gd name="T2" fmla="*/ 5 w 257"/>
                <a:gd name="T3" fmla="*/ 61 h 70"/>
                <a:gd name="T4" fmla="*/ 3 w 257"/>
                <a:gd name="T5" fmla="*/ 55 h 70"/>
                <a:gd name="T6" fmla="*/ 2 w 257"/>
                <a:gd name="T7" fmla="*/ 50 h 70"/>
                <a:gd name="T8" fmla="*/ 0 w 257"/>
                <a:gd name="T9" fmla="*/ 45 h 70"/>
                <a:gd name="T10" fmla="*/ 27 w 257"/>
                <a:gd name="T11" fmla="*/ 39 h 70"/>
                <a:gd name="T12" fmla="*/ 52 w 257"/>
                <a:gd name="T13" fmla="*/ 34 h 70"/>
                <a:gd name="T14" fmla="*/ 77 w 257"/>
                <a:gd name="T15" fmla="*/ 29 h 70"/>
                <a:gd name="T16" fmla="*/ 98 w 257"/>
                <a:gd name="T17" fmla="*/ 25 h 70"/>
                <a:gd name="T18" fmla="*/ 118 w 257"/>
                <a:gd name="T19" fmla="*/ 20 h 70"/>
                <a:gd name="T20" fmla="*/ 137 w 257"/>
                <a:gd name="T21" fmla="*/ 15 h 70"/>
                <a:gd name="T22" fmla="*/ 155 w 257"/>
                <a:gd name="T23" fmla="*/ 12 h 70"/>
                <a:gd name="T24" fmla="*/ 171 w 257"/>
                <a:gd name="T25" fmla="*/ 9 h 70"/>
                <a:gd name="T26" fmla="*/ 185 w 257"/>
                <a:gd name="T27" fmla="*/ 8 h 70"/>
                <a:gd name="T28" fmla="*/ 198 w 257"/>
                <a:gd name="T29" fmla="*/ 4 h 70"/>
                <a:gd name="T30" fmla="*/ 209 w 257"/>
                <a:gd name="T31" fmla="*/ 3 h 70"/>
                <a:gd name="T32" fmla="*/ 218 w 257"/>
                <a:gd name="T33" fmla="*/ 1 h 70"/>
                <a:gd name="T34" fmla="*/ 227 w 257"/>
                <a:gd name="T35" fmla="*/ 1 h 70"/>
                <a:gd name="T36" fmla="*/ 232 w 257"/>
                <a:gd name="T37" fmla="*/ 0 h 70"/>
                <a:gd name="T38" fmla="*/ 237 w 257"/>
                <a:gd name="T39" fmla="*/ 0 h 70"/>
                <a:gd name="T40" fmla="*/ 241 w 257"/>
                <a:gd name="T41" fmla="*/ 1 h 70"/>
                <a:gd name="T42" fmla="*/ 244 w 257"/>
                <a:gd name="T43" fmla="*/ 3 h 70"/>
                <a:gd name="T44" fmla="*/ 248 w 257"/>
                <a:gd name="T45" fmla="*/ 4 h 70"/>
                <a:gd name="T46" fmla="*/ 252 w 257"/>
                <a:gd name="T47" fmla="*/ 8 h 70"/>
                <a:gd name="T48" fmla="*/ 253 w 257"/>
                <a:gd name="T49" fmla="*/ 11 h 70"/>
                <a:gd name="T50" fmla="*/ 255 w 257"/>
                <a:gd name="T51" fmla="*/ 14 h 70"/>
                <a:gd name="T52" fmla="*/ 255 w 257"/>
                <a:gd name="T53" fmla="*/ 17 h 70"/>
                <a:gd name="T54" fmla="*/ 257 w 257"/>
                <a:gd name="T55" fmla="*/ 20 h 70"/>
                <a:gd name="T56" fmla="*/ 257 w 257"/>
                <a:gd name="T57" fmla="*/ 23 h 70"/>
                <a:gd name="T58" fmla="*/ 257 w 257"/>
                <a:gd name="T59" fmla="*/ 26 h 70"/>
                <a:gd name="T60" fmla="*/ 255 w 257"/>
                <a:gd name="T61" fmla="*/ 29 h 70"/>
                <a:gd name="T62" fmla="*/ 252 w 257"/>
                <a:gd name="T63" fmla="*/ 33 h 70"/>
                <a:gd name="T64" fmla="*/ 248 w 257"/>
                <a:gd name="T65" fmla="*/ 36 h 70"/>
                <a:gd name="T66" fmla="*/ 243 w 257"/>
                <a:gd name="T67" fmla="*/ 39 h 70"/>
                <a:gd name="T68" fmla="*/ 237 w 257"/>
                <a:gd name="T69" fmla="*/ 40 h 70"/>
                <a:gd name="T70" fmla="*/ 230 w 257"/>
                <a:gd name="T71" fmla="*/ 44 h 70"/>
                <a:gd name="T72" fmla="*/ 223 w 257"/>
                <a:gd name="T73" fmla="*/ 45 h 70"/>
                <a:gd name="T74" fmla="*/ 216 w 257"/>
                <a:gd name="T75" fmla="*/ 48 h 70"/>
                <a:gd name="T76" fmla="*/ 207 w 257"/>
                <a:gd name="T77" fmla="*/ 51 h 70"/>
                <a:gd name="T78" fmla="*/ 198 w 257"/>
                <a:gd name="T79" fmla="*/ 53 h 70"/>
                <a:gd name="T80" fmla="*/ 189 w 257"/>
                <a:gd name="T81" fmla="*/ 55 h 70"/>
                <a:gd name="T82" fmla="*/ 180 w 257"/>
                <a:gd name="T83" fmla="*/ 56 h 70"/>
                <a:gd name="T84" fmla="*/ 173 w 257"/>
                <a:gd name="T85" fmla="*/ 58 h 70"/>
                <a:gd name="T86" fmla="*/ 164 w 257"/>
                <a:gd name="T87" fmla="*/ 58 h 70"/>
                <a:gd name="T88" fmla="*/ 155 w 257"/>
                <a:gd name="T89" fmla="*/ 58 h 70"/>
                <a:gd name="T90" fmla="*/ 148 w 257"/>
                <a:gd name="T91" fmla="*/ 59 h 70"/>
                <a:gd name="T92" fmla="*/ 139 w 257"/>
                <a:gd name="T93" fmla="*/ 61 h 70"/>
                <a:gd name="T94" fmla="*/ 128 w 257"/>
                <a:gd name="T95" fmla="*/ 62 h 70"/>
                <a:gd name="T96" fmla="*/ 119 w 257"/>
                <a:gd name="T97" fmla="*/ 62 h 70"/>
                <a:gd name="T98" fmla="*/ 107 w 257"/>
                <a:gd name="T99" fmla="*/ 64 h 70"/>
                <a:gd name="T100" fmla="*/ 96 w 257"/>
                <a:gd name="T101" fmla="*/ 64 h 70"/>
                <a:gd name="T102" fmla="*/ 84 w 257"/>
                <a:gd name="T103" fmla="*/ 65 h 70"/>
                <a:gd name="T104" fmla="*/ 71 w 257"/>
                <a:gd name="T105" fmla="*/ 67 h 70"/>
                <a:gd name="T106" fmla="*/ 61 w 257"/>
                <a:gd name="T107" fmla="*/ 69 h 70"/>
                <a:gd name="T108" fmla="*/ 48 w 257"/>
                <a:gd name="T109" fmla="*/ 70 h 70"/>
                <a:gd name="T110" fmla="*/ 39 w 257"/>
                <a:gd name="T111" fmla="*/ 70 h 70"/>
                <a:gd name="T112" fmla="*/ 30 w 257"/>
                <a:gd name="T113" fmla="*/ 70 h 70"/>
                <a:gd name="T114" fmla="*/ 23 w 257"/>
                <a:gd name="T115" fmla="*/ 70 h 70"/>
                <a:gd name="T116" fmla="*/ 18 w 257"/>
                <a:gd name="T117" fmla="*/ 70 h 70"/>
                <a:gd name="T118" fmla="*/ 12 w 257"/>
                <a:gd name="T119" fmla="*/ 69 h 70"/>
                <a:gd name="T120" fmla="*/ 9 w 257"/>
                <a:gd name="T121" fmla="*/ 67 h 70"/>
                <a:gd name="T122" fmla="*/ 9 w 257"/>
                <a:gd name="T123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7" h="70">
                  <a:moveTo>
                    <a:pt x="9" y="67"/>
                  </a:moveTo>
                  <a:lnTo>
                    <a:pt x="5" y="61"/>
                  </a:lnTo>
                  <a:lnTo>
                    <a:pt x="3" y="55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27" y="39"/>
                  </a:lnTo>
                  <a:lnTo>
                    <a:pt x="52" y="34"/>
                  </a:lnTo>
                  <a:lnTo>
                    <a:pt x="77" y="29"/>
                  </a:lnTo>
                  <a:lnTo>
                    <a:pt x="98" y="25"/>
                  </a:lnTo>
                  <a:lnTo>
                    <a:pt x="118" y="20"/>
                  </a:lnTo>
                  <a:lnTo>
                    <a:pt x="137" y="15"/>
                  </a:lnTo>
                  <a:lnTo>
                    <a:pt x="155" y="12"/>
                  </a:lnTo>
                  <a:lnTo>
                    <a:pt x="171" y="9"/>
                  </a:lnTo>
                  <a:lnTo>
                    <a:pt x="185" y="8"/>
                  </a:lnTo>
                  <a:lnTo>
                    <a:pt x="198" y="4"/>
                  </a:lnTo>
                  <a:lnTo>
                    <a:pt x="209" y="3"/>
                  </a:lnTo>
                  <a:lnTo>
                    <a:pt x="218" y="1"/>
                  </a:lnTo>
                  <a:lnTo>
                    <a:pt x="227" y="1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1" y="1"/>
                  </a:lnTo>
                  <a:lnTo>
                    <a:pt x="244" y="3"/>
                  </a:lnTo>
                  <a:lnTo>
                    <a:pt x="248" y="4"/>
                  </a:lnTo>
                  <a:lnTo>
                    <a:pt x="252" y="8"/>
                  </a:lnTo>
                  <a:lnTo>
                    <a:pt x="253" y="11"/>
                  </a:lnTo>
                  <a:lnTo>
                    <a:pt x="255" y="14"/>
                  </a:lnTo>
                  <a:lnTo>
                    <a:pt x="255" y="17"/>
                  </a:lnTo>
                  <a:lnTo>
                    <a:pt x="257" y="20"/>
                  </a:lnTo>
                  <a:lnTo>
                    <a:pt x="257" y="23"/>
                  </a:lnTo>
                  <a:lnTo>
                    <a:pt x="257" y="26"/>
                  </a:lnTo>
                  <a:lnTo>
                    <a:pt x="255" y="29"/>
                  </a:lnTo>
                  <a:lnTo>
                    <a:pt x="252" y="33"/>
                  </a:lnTo>
                  <a:lnTo>
                    <a:pt x="248" y="36"/>
                  </a:lnTo>
                  <a:lnTo>
                    <a:pt x="243" y="39"/>
                  </a:lnTo>
                  <a:lnTo>
                    <a:pt x="237" y="40"/>
                  </a:lnTo>
                  <a:lnTo>
                    <a:pt x="230" y="44"/>
                  </a:lnTo>
                  <a:lnTo>
                    <a:pt x="223" y="45"/>
                  </a:lnTo>
                  <a:lnTo>
                    <a:pt x="216" y="48"/>
                  </a:lnTo>
                  <a:lnTo>
                    <a:pt x="207" y="51"/>
                  </a:lnTo>
                  <a:lnTo>
                    <a:pt x="198" y="53"/>
                  </a:lnTo>
                  <a:lnTo>
                    <a:pt x="189" y="55"/>
                  </a:lnTo>
                  <a:lnTo>
                    <a:pt x="180" y="56"/>
                  </a:lnTo>
                  <a:lnTo>
                    <a:pt x="173" y="58"/>
                  </a:lnTo>
                  <a:lnTo>
                    <a:pt x="164" y="58"/>
                  </a:lnTo>
                  <a:lnTo>
                    <a:pt x="155" y="58"/>
                  </a:lnTo>
                  <a:lnTo>
                    <a:pt x="148" y="59"/>
                  </a:lnTo>
                  <a:lnTo>
                    <a:pt x="139" y="61"/>
                  </a:lnTo>
                  <a:lnTo>
                    <a:pt x="128" y="62"/>
                  </a:lnTo>
                  <a:lnTo>
                    <a:pt x="119" y="62"/>
                  </a:lnTo>
                  <a:lnTo>
                    <a:pt x="107" y="64"/>
                  </a:lnTo>
                  <a:lnTo>
                    <a:pt x="96" y="64"/>
                  </a:lnTo>
                  <a:lnTo>
                    <a:pt x="84" y="65"/>
                  </a:lnTo>
                  <a:lnTo>
                    <a:pt x="71" y="67"/>
                  </a:lnTo>
                  <a:lnTo>
                    <a:pt x="61" y="69"/>
                  </a:lnTo>
                  <a:lnTo>
                    <a:pt x="48" y="70"/>
                  </a:lnTo>
                  <a:lnTo>
                    <a:pt x="39" y="70"/>
                  </a:lnTo>
                  <a:lnTo>
                    <a:pt x="30" y="70"/>
                  </a:lnTo>
                  <a:lnTo>
                    <a:pt x="23" y="70"/>
                  </a:lnTo>
                  <a:lnTo>
                    <a:pt x="18" y="70"/>
                  </a:lnTo>
                  <a:lnTo>
                    <a:pt x="12" y="69"/>
                  </a:lnTo>
                  <a:lnTo>
                    <a:pt x="9" y="67"/>
                  </a:lnTo>
                  <a:lnTo>
                    <a:pt x="9" y="6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65"/>
            <p:cNvSpPr/>
            <p:nvPr/>
          </p:nvSpPr>
          <p:spPr bwMode="auto">
            <a:xfrm>
              <a:off x="4584701" y="1460500"/>
              <a:ext cx="257175" cy="63500"/>
            </a:xfrm>
            <a:custGeom>
              <a:avLst/>
              <a:gdLst>
                <a:gd name="T0" fmla="*/ 16 w 325"/>
                <a:gd name="T1" fmla="*/ 36 h 80"/>
                <a:gd name="T2" fmla="*/ 48 w 325"/>
                <a:gd name="T3" fmla="*/ 33 h 80"/>
                <a:gd name="T4" fmla="*/ 87 w 325"/>
                <a:gd name="T5" fmla="*/ 30 h 80"/>
                <a:gd name="T6" fmla="*/ 132 w 325"/>
                <a:gd name="T7" fmla="*/ 22 h 80"/>
                <a:gd name="T8" fmla="*/ 168 w 325"/>
                <a:gd name="T9" fmla="*/ 16 h 80"/>
                <a:gd name="T10" fmla="*/ 191 w 325"/>
                <a:gd name="T11" fmla="*/ 11 h 80"/>
                <a:gd name="T12" fmla="*/ 212 w 325"/>
                <a:gd name="T13" fmla="*/ 8 h 80"/>
                <a:gd name="T14" fmla="*/ 230 w 325"/>
                <a:gd name="T15" fmla="*/ 5 h 80"/>
                <a:gd name="T16" fmla="*/ 246 w 325"/>
                <a:gd name="T17" fmla="*/ 4 h 80"/>
                <a:gd name="T18" fmla="*/ 259 w 325"/>
                <a:gd name="T19" fmla="*/ 2 h 80"/>
                <a:gd name="T20" fmla="*/ 269 w 325"/>
                <a:gd name="T21" fmla="*/ 0 h 80"/>
                <a:gd name="T22" fmla="*/ 278 w 325"/>
                <a:gd name="T23" fmla="*/ 0 h 80"/>
                <a:gd name="T24" fmla="*/ 287 w 325"/>
                <a:gd name="T25" fmla="*/ 0 h 80"/>
                <a:gd name="T26" fmla="*/ 298 w 325"/>
                <a:gd name="T27" fmla="*/ 7 h 80"/>
                <a:gd name="T28" fmla="*/ 309 w 325"/>
                <a:gd name="T29" fmla="*/ 18 h 80"/>
                <a:gd name="T30" fmla="*/ 318 w 325"/>
                <a:gd name="T31" fmla="*/ 29 h 80"/>
                <a:gd name="T32" fmla="*/ 321 w 325"/>
                <a:gd name="T33" fmla="*/ 40 h 80"/>
                <a:gd name="T34" fmla="*/ 321 w 325"/>
                <a:gd name="T35" fmla="*/ 44 h 80"/>
                <a:gd name="T36" fmla="*/ 314 w 325"/>
                <a:gd name="T37" fmla="*/ 44 h 80"/>
                <a:gd name="T38" fmla="*/ 305 w 325"/>
                <a:gd name="T39" fmla="*/ 46 h 80"/>
                <a:gd name="T40" fmla="*/ 294 w 325"/>
                <a:gd name="T41" fmla="*/ 46 h 80"/>
                <a:gd name="T42" fmla="*/ 282 w 325"/>
                <a:gd name="T43" fmla="*/ 47 h 80"/>
                <a:gd name="T44" fmla="*/ 268 w 325"/>
                <a:gd name="T45" fmla="*/ 49 h 80"/>
                <a:gd name="T46" fmla="*/ 250 w 325"/>
                <a:gd name="T47" fmla="*/ 51 h 80"/>
                <a:gd name="T48" fmla="*/ 232 w 325"/>
                <a:gd name="T49" fmla="*/ 52 h 80"/>
                <a:gd name="T50" fmla="*/ 212 w 325"/>
                <a:gd name="T51" fmla="*/ 55 h 80"/>
                <a:gd name="T52" fmla="*/ 191 w 325"/>
                <a:gd name="T53" fmla="*/ 57 h 80"/>
                <a:gd name="T54" fmla="*/ 166 w 325"/>
                <a:gd name="T55" fmla="*/ 60 h 80"/>
                <a:gd name="T56" fmla="*/ 141 w 325"/>
                <a:gd name="T57" fmla="*/ 63 h 80"/>
                <a:gd name="T58" fmla="*/ 112 w 325"/>
                <a:gd name="T59" fmla="*/ 66 h 80"/>
                <a:gd name="T60" fmla="*/ 84 w 325"/>
                <a:gd name="T61" fmla="*/ 69 h 80"/>
                <a:gd name="T62" fmla="*/ 52 w 325"/>
                <a:gd name="T63" fmla="*/ 74 h 80"/>
                <a:gd name="T64" fmla="*/ 18 w 325"/>
                <a:gd name="T65" fmla="*/ 77 h 80"/>
                <a:gd name="T66" fmla="*/ 0 w 325"/>
                <a:gd name="T67" fmla="*/ 3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5" h="80">
                  <a:moveTo>
                    <a:pt x="0" y="36"/>
                  </a:moveTo>
                  <a:lnTo>
                    <a:pt x="16" y="36"/>
                  </a:lnTo>
                  <a:lnTo>
                    <a:pt x="32" y="35"/>
                  </a:lnTo>
                  <a:lnTo>
                    <a:pt x="48" y="33"/>
                  </a:lnTo>
                  <a:lnTo>
                    <a:pt x="68" y="32"/>
                  </a:lnTo>
                  <a:lnTo>
                    <a:pt x="87" y="30"/>
                  </a:lnTo>
                  <a:lnTo>
                    <a:pt x="109" y="27"/>
                  </a:lnTo>
                  <a:lnTo>
                    <a:pt x="132" y="22"/>
                  </a:lnTo>
                  <a:lnTo>
                    <a:pt x="157" y="18"/>
                  </a:lnTo>
                  <a:lnTo>
                    <a:pt x="168" y="16"/>
                  </a:lnTo>
                  <a:lnTo>
                    <a:pt x="180" y="13"/>
                  </a:lnTo>
                  <a:lnTo>
                    <a:pt x="191" y="11"/>
                  </a:lnTo>
                  <a:lnTo>
                    <a:pt x="202" y="10"/>
                  </a:lnTo>
                  <a:lnTo>
                    <a:pt x="212" y="8"/>
                  </a:lnTo>
                  <a:lnTo>
                    <a:pt x="221" y="7"/>
                  </a:lnTo>
                  <a:lnTo>
                    <a:pt x="230" y="5"/>
                  </a:lnTo>
                  <a:lnTo>
                    <a:pt x="237" y="4"/>
                  </a:lnTo>
                  <a:lnTo>
                    <a:pt x="246" y="4"/>
                  </a:lnTo>
                  <a:lnTo>
                    <a:pt x="253" y="2"/>
                  </a:lnTo>
                  <a:lnTo>
                    <a:pt x="259" y="2"/>
                  </a:lnTo>
                  <a:lnTo>
                    <a:pt x="264" y="2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78" y="0"/>
                  </a:lnTo>
                  <a:lnTo>
                    <a:pt x="282" y="0"/>
                  </a:lnTo>
                  <a:lnTo>
                    <a:pt x="287" y="0"/>
                  </a:lnTo>
                  <a:lnTo>
                    <a:pt x="293" y="4"/>
                  </a:lnTo>
                  <a:lnTo>
                    <a:pt x="298" y="7"/>
                  </a:lnTo>
                  <a:lnTo>
                    <a:pt x="303" y="11"/>
                  </a:lnTo>
                  <a:lnTo>
                    <a:pt x="309" y="18"/>
                  </a:lnTo>
                  <a:lnTo>
                    <a:pt x="314" y="24"/>
                  </a:lnTo>
                  <a:lnTo>
                    <a:pt x="318" y="29"/>
                  </a:lnTo>
                  <a:lnTo>
                    <a:pt x="319" y="33"/>
                  </a:lnTo>
                  <a:lnTo>
                    <a:pt x="321" y="40"/>
                  </a:lnTo>
                  <a:lnTo>
                    <a:pt x="325" y="44"/>
                  </a:lnTo>
                  <a:lnTo>
                    <a:pt x="321" y="44"/>
                  </a:lnTo>
                  <a:lnTo>
                    <a:pt x="318" y="44"/>
                  </a:lnTo>
                  <a:lnTo>
                    <a:pt x="314" y="44"/>
                  </a:lnTo>
                  <a:lnTo>
                    <a:pt x="311" y="46"/>
                  </a:lnTo>
                  <a:lnTo>
                    <a:pt x="305" y="46"/>
                  </a:lnTo>
                  <a:lnTo>
                    <a:pt x="300" y="46"/>
                  </a:lnTo>
                  <a:lnTo>
                    <a:pt x="294" y="46"/>
                  </a:lnTo>
                  <a:lnTo>
                    <a:pt x="287" y="47"/>
                  </a:lnTo>
                  <a:lnTo>
                    <a:pt x="282" y="47"/>
                  </a:lnTo>
                  <a:lnTo>
                    <a:pt x="275" y="47"/>
                  </a:lnTo>
                  <a:lnTo>
                    <a:pt x="268" y="49"/>
                  </a:lnTo>
                  <a:lnTo>
                    <a:pt x="259" y="51"/>
                  </a:lnTo>
                  <a:lnTo>
                    <a:pt x="250" y="51"/>
                  </a:lnTo>
                  <a:lnTo>
                    <a:pt x="241" y="52"/>
                  </a:lnTo>
                  <a:lnTo>
                    <a:pt x="232" y="52"/>
                  </a:lnTo>
                  <a:lnTo>
                    <a:pt x="223" y="54"/>
                  </a:lnTo>
                  <a:lnTo>
                    <a:pt x="212" y="55"/>
                  </a:lnTo>
                  <a:lnTo>
                    <a:pt x="202" y="57"/>
                  </a:lnTo>
                  <a:lnTo>
                    <a:pt x="191" y="57"/>
                  </a:lnTo>
                  <a:lnTo>
                    <a:pt x="178" y="58"/>
                  </a:lnTo>
                  <a:lnTo>
                    <a:pt x="166" y="60"/>
                  </a:lnTo>
                  <a:lnTo>
                    <a:pt x="153" y="61"/>
                  </a:lnTo>
                  <a:lnTo>
                    <a:pt x="141" y="63"/>
                  </a:lnTo>
                  <a:lnTo>
                    <a:pt x="127" y="65"/>
                  </a:lnTo>
                  <a:lnTo>
                    <a:pt x="112" y="66"/>
                  </a:lnTo>
                  <a:lnTo>
                    <a:pt x="98" y="68"/>
                  </a:lnTo>
                  <a:lnTo>
                    <a:pt x="84" y="69"/>
                  </a:lnTo>
                  <a:lnTo>
                    <a:pt x="68" y="72"/>
                  </a:lnTo>
                  <a:lnTo>
                    <a:pt x="52" y="74"/>
                  </a:lnTo>
                  <a:lnTo>
                    <a:pt x="36" y="76"/>
                  </a:lnTo>
                  <a:lnTo>
                    <a:pt x="18" y="77"/>
                  </a:lnTo>
                  <a:lnTo>
                    <a:pt x="0" y="80"/>
                  </a:lnTo>
                  <a:lnTo>
                    <a:pt x="0" y="36"/>
                  </a:lnTo>
                  <a:lnTo>
                    <a:pt x="0" y="36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6"/>
            <p:cNvSpPr/>
            <p:nvPr/>
          </p:nvSpPr>
          <p:spPr bwMode="auto">
            <a:xfrm>
              <a:off x="4414838" y="1568450"/>
              <a:ext cx="593725" cy="101600"/>
            </a:xfrm>
            <a:custGeom>
              <a:avLst/>
              <a:gdLst>
                <a:gd name="T0" fmla="*/ 491 w 748"/>
                <a:gd name="T1" fmla="*/ 61 h 128"/>
                <a:gd name="T2" fmla="*/ 453 w 748"/>
                <a:gd name="T3" fmla="*/ 61 h 128"/>
                <a:gd name="T4" fmla="*/ 414 w 748"/>
                <a:gd name="T5" fmla="*/ 62 h 128"/>
                <a:gd name="T6" fmla="*/ 371 w 748"/>
                <a:gd name="T7" fmla="*/ 64 h 128"/>
                <a:gd name="T8" fmla="*/ 303 w 748"/>
                <a:gd name="T9" fmla="*/ 73 h 128"/>
                <a:gd name="T10" fmla="*/ 210 w 748"/>
                <a:gd name="T11" fmla="*/ 92 h 128"/>
                <a:gd name="T12" fmla="*/ 153 w 748"/>
                <a:gd name="T13" fmla="*/ 104 h 128"/>
                <a:gd name="T14" fmla="*/ 132 w 748"/>
                <a:gd name="T15" fmla="*/ 111 h 128"/>
                <a:gd name="T16" fmla="*/ 112 w 748"/>
                <a:gd name="T17" fmla="*/ 115 h 128"/>
                <a:gd name="T18" fmla="*/ 96 w 748"/>
                <a:gd name="T19" fmla="*/ 120 h 128"/>
                <a:gd name="T20" fmla="*/ 82 w 748"/>
                <a:gd name="T21" fmla="*/ 123 h 128"/>
                <a:gd name="T22" fmla="*/ 71 w 748"/>
                <a:gd name="T23" fmla="*/ 125 h 128"/>
                <a:gd name="T24" fmla="*/ 62 w 748"/>
                <a:gd name="T25" fmla="*/ 126 h 128"/>
                <a:gd name="T26" fmla="*/ 57 w 748"/>
                <a:gd name="T27" fmla="*/ 128 h 128"/>
                <a:gd name="T28" fmla="*/ 52 w 748"/>
                <a:gd name="T29" fmla="*/ 128 h 128"/>
                <a:gd name="T30" fmla="*/ 44 w 748"/>
                <a:gd name="T31" fmla="*/ 126 h 128"/>
                <a:gd name="T32" fmla="*/ 35 w 748"/>
                <a:gd name="T33" fmla="*/ 122 h 128"/>
                <a:gd name="T34" fmla="*/ 27 w 748"/>
                <a:gd name="T35" fmla="*/ 115 h 128"/>
                <a:gd name="T36" fmla="*/ 18 w 748"/>
                <a:gd name="T37" fmla="*/ 108 h 128"/>
                <a:gd name="T38" fmla="*/ 9 w 748"/>
                <a:gd name="T39" fmla="*/ 100 h 128"/>
                <a:gd name="T40" fmla="*/ 3 w 748"/>
                <a:gd name="T41" fmla="*/ 94 h 128"/>
                <a:gd name="T42" fmla="*/ 0 w 748"/>
                <a:gd name="T43" fmla="*/ 87 h 128"/>
                <a:gd name="T44" fmla="*/ 2 w 748"/>
                <a:gd name="T45" fmla="*/ 83 h 128"/>
                <a:gd name="T46" fmla="*/ 5 w 748"/>
                <a:gd name="T47" fmla="*/ 81 h 128"/>
                <a:gd name="T48" fmla="*/ 16 w 748"/>
                <a:gd name="T49" fmla="*/ 78 h 128"/>
                <a:gd name="T50" fmla="*/ 28 w 748"/>
                <a:gd name="T51" fmla="*/ 76 h 128"/>
                <a:gd name="T52" fmla="*/ 48 w 748"/>
                <a:gd name="T53" fmla="*/ 72 h 128"/>
                <a:gd name="T54" fmla="*/ 71 w 748"/>
                <a:gd name="T55" fmla="*/ 68 h 128"/>
                <a:gd name="T56" fmla="*/ 98 w 748"/>
                <a:gd name="T57" fmla="*/ 64 h 128"/>
                <a:gd name="T58" fmla="*/ 130 w 748"/>
                <a:gd name="T59" fmla="*/ 59 h 128"/>
                <a:gd name="T60" fmla="*/ 219 w 748"/>
                <a:gd name="T61" fmla="*/ 48 h 128"/>
                <a:gd name="T62" fmla="*/ 359 w 748"/>
                <a:gd name="T63" fmla="*/ 28 h 128"/>
                <a:gd name="T64" fmla="*/ 441 w 748"/>
                <a:gd name="T65" fmla="*/ 15 h 128"/>
                <a:gd name="T66" fmla="*/ 473 w 748"/>
                <a:gd name="T67" fmla="*/ 11 h 128"/>
                <a:gd name="T68" fmla="*/ 501 w 748"/>
                <a:gd name="T69" fmla="*/ 7 h 128"/>
                <a:gd name="T70" fmla="*/ 528 w 748"/>
                <a:gd name="T71" fmla="*/ 4 h 128"/>
                <a:gd name="T72" fmla="*/ 553 w 748"/>
                <a:gd name="T73" fmla="*/ 3 h 128"/>
                <a:gd name="T74" fmla="*/ 576 w 748"/>
                <a:gd name="T75" fmla="*/ 1 h 128"/>
                <a:gd name="T76" fmla="*/ 598 w 748"/>
                <a:gd name="T77" fmla="*/ 1 h 128"/>
                <a:gd name="T78" fmla="*/ 617 w 748"/>
                <a:gd name="T79" fmla="*/ 0 h 128"/>
                <a:gd name="T80" fmla="*/ 644 w 748"/>
                <a:gd name="T81" fmla="*/ 0 h 128"/>
                <a:gd name="T82" fmla="*/ 671 w 748"/>
                <a:gd name="T83" fmla="*/ 1 h 128"/>
                <a:gd name="T84" fmla="*/ 694 w 748"/>
                <a:gd name="T85" fmla="*/ 6 h 128"/>
                <a:gd name="T86" fmla="*/ 710 w 748"/>
                <a:gd name="T87" fmla="*/ 11 h 128"/>
                <a:gd name="T88" fmla="*/ 724 w 748"/>
                <a:gd name="T89" fmla="*/ 20 h 128"/>
                <a:gd name="T90" fmla="*/ 739 w 748"/>
                <a:gd name="T91" fmla="*/ 32 h 128"/>
                <a:gd name="T92" fmla="*/ 746 w 748"/>
                <a:gd name="T93" fmla="*/ 43 h 128"/>
                <a:gd name="T94" fmla="*/ 748 w 748"/>
                <a:gd name="T95" fmla="*/ 50 h 128"/>
                <a:gd name="T96" fmla="*/ 744 w 748"/>
                <a:gd name="T97" fmla="*/ 58 h 128"/>
                <a:gd name="T98" fmla="*/ 742 w 748"/>
                <a:gd name="T99" fmla="*/ 59 h 128"/>
                <a:gd name="T100" fmla="*/ 737 w 748"/>
                <a:gd name="T101" fmla="*/ 61 h 128"/>
                <a:gd name="T102" fmla="*/ 730 w 748"/>
                <a:gd name="T103" fmla="*/ 61 h 128"/>
                <a:gd name="T104" fmla="*/ 719 w 748"/>
                <a:gd name="T105" fmla="*/ 61 h 128"/>
                <a:gd name="T106" fmla="*/ 708 w 748"/>
                <a:gd name="T107" fmla="*/ 62 h 128"/>
                <a:gd name="T108" fmla="*/ 694 w 748"/>
                <a:gd name="T109" fmla="*/ 62 h 128"/>
                <a:gd name="T110" fmla="*/ 678 w 748"/>
                <a:gd name="T111" fmla="*/ 62 h 128"/>
                <a:gd name="T112" fmla="*/ 660 w 748"/>
                <a:gd name="T113" fmla="*/ 62 h 128"/>
                <a:gd name="T114" fmla="*/ 508 w 748"/>
                <a:gd name="T115" fmla="*/ 6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48" h="128">
                  <a:moveTo>
                    <a:pt x="508" y="62"/>
                  </a:moveTo>
                  <a:lnTo>
                    <a:pt x="491" y="61"/>
                  </a:lnTo>
                  <a:lnTo>
                    <a:pt x="473" y="61"/>
                  </a:lnTo>
                  <a:lnTo>
                    <a:pt x="453" y="61"/>
                  </a:lnTo>
                  <a:lnTo>
                    <a:pt x="433" y="61"/>
                  </a:lnTo>
                  <a:lnTo>
                    <a:pt x="414" y="62"/>
                  </a:lnTo>
                  <a:lnTo>
                    <a:pt x="392" y="62"/>
                  </a:lnTo>
                  <a:lnTo>
                    <a:pt x="371" y="64"/>
                  </a:lnTo>
                  <a:lnTo>
                    <a:pt x="350" y="67"/>
                  </a:lnTo>
                  <a:lnTo>
                    <a:pt x="303" y="73"/>
                  </a:lnTo>
                  <a:lnTo>
                    <a:pt x="257" y="83"/>
                  </a:lnTo>
                  <a:lnTo>
                    <a:pt x="210" y="92"/>
                  </a:lnTo>
                  <a:lnTo>
                    <a:pt x="164" y="101"/>
                  </a:lnTo>
                  <a:lnTo>
                    <a:pt x="153" y="104"/>
                  </a:lnTo>
                  <a:lnTo>
                    <a:pt x="143" y="108"/>
                  </a:lnTo>
                  <a:lnTo>
                    <a:pt x="132" y="111"/>
                  </a:lnTo>
                  <a:lnTo>
                    <a:pt x="121" y="114"/>
                  </a:lnTo>
                  <a:lnTo>
                    <a:pt x="112" y="115"/>
                  </a:lnTo>
                  <a:lnTo>
                    <a:pt x="105" y="117"/>
                  </a:lnTo>
                  <a:lnTo>
                    <a:pt x="96" y="120"/>
                  </a:lnTo>
                  <a:lnTo>
                    <a:pt x="89" y="122"/>
                  </a:lnTo>
                  <a:lnTo>
                    <a:pt x="82" y="123"/>
                  </a:lnTo>
                  <a:lnTo>
                    <a:pt x="76" y="125"/>
                  </a:lnTo>
                  <a:lnTo>
                    <a:pt x="71" y="125"/>
                  </a:lnTo>
                  <a:lnTo>
                    <a:pt x="68" y="126"/>
                  </a:lnTo>
                  <a:lnTo>
                    <a:pt x="62" y="126"/>
                  </a:lnTo>
                  <a:lnTo>
                    <a:pt x="60" y="128"/>
                  </a:lnTo>
                  <a:lnTo>
                    <a:pt x="57" y="128"/>
                  </a:lnTo>
                  <a:lnTo>
                    <a:pt x="55" y="128"/>
                  </a:lnTo>
                  <a:lnTo>
                    <a:pt x="52" y="128"/>
                  </a:lnTo>
                  <a:lnTo>
                    <a:pt x="48" y="126"/>
                  </a:lnTo>
                  <a:lnTo>
                    <a:pt x="44" y="126"/>
                  </a:lnTo>
                  <a:lnTo>
                    <a:pt x="39" y="125"/>
                  </a:lnTo>
                  <a:lnTo>
                    <a:pt x="35" y="122"/>
                  </a:lnTo>
                  <a:lnTo>
                    <a:pt x="30" y="119"/>
                  </a:lnTo>
                  <a:lnTo>
                    <a:pt x="27" y="115"/>
                  </a:lnTo>
                  <a:lnTo>
                    <a:pt x="21" y="111"/>
                  </a:lnTo>
                  <a:lnTo>
                    <a:pt x="18" y="108"/>
                  </a:lnTo>
                  <a:lnTo>
                    <a:pt x="12" y="103"/>
                  </a:lnTo>
                  <a:lnTo>
                    <a:pt x="9" y="100"/>
                  </a:lnTo>
                  <a:lnTo>
                    <a:pt x="7" y="97"/>
                  </a:lnTo>
                  <a:lnTo>
                    <a:pt x="3" y="94"/>
                  </a:lnTo>
                  <a:lnTo>
                    <a:pt x="2" y="90"/>
                  </a:lnTo>
                  <a:lnTo>
                    <a:pt x="0" y="87"/>
                  </a:lnTo>
                  <a:lnTo>
                    <a:pt x="0" y="84"/>
                  </a:lnTo>
                  <a:lnTo>
                    <a:pt x="2" y="83"/>
                  </a:lnTo>
                  <a:lnTo>
                    <a:pt x="3" y="83"/>
                  </a:lnTo>
                  <a:lnTo>
                    <a:pt x="5" y="81"/>
                  </a:lnTo>
                  <a:lnTo>
                    <a:pt x="10" y="79"/>
                  </a:lnTo>
                  <a:lnTo>
                    <a:pt x="16" y="78"/>
                  </a:lnTo>
                  <a:lnTo>
                    <a:pt x="21" y="76"/>
                  </a:lnTo>
                  <a:lnTo>
                    <a:pt x="28" y="76"/>
                  </a:lnTo>
                  <a:lnTo>
                    <a:pt x="37" y="75"/>
                  </a:lnTo>
                  <a:lnTo>
                    <a:pt x="48" y="72"/>
                  </a:lnTo>
                  <a:lnTo>
                    <a:pt x="59" y="70"/>
                  </a:lnTo>
                  <a:lnTo>
                    <a:pt x="71" y="68"/>
                  </a:lnTo>
                  <a:lnTo>
                    <a:pt x="84" y="67"/>
                  </a:lnTo>
                  <a:lnTo>
                    <a:pt x="98" y="64"/>
                  </a:lnTo>
                  <a:lnTo>
                    <a:pt x="114" y="62"/>
                  </a:lnTo>
                  <a:lnTo>
                    <a:pt x="130" y="59"/>
                  </a:lnTo>
                  <a:lnTo>
                    <a:pt x="148" y="58"/>
                  </a:lnTo>
                  <a:lnTo>
                    <a:pt x="219" y="48"/>
                  </a:lnTo>
                  <a:lnTo>
                    <a:pt x="289" y="37"/>
                  </a:lnTo>
                  <a:lnTo>
                    <a:pt x="359" y="28"/>
                  </a:lnTo>
                  <a:lnTo>
                    <a:pt x="425" y="18"/>
                  </a:lnTo>
                  <a:lnTo>
                    <a:pt x="441" y="15"/>
                  </a:lnTo>
                  <a:lnTo>
                    <a:pt x="457" y="14"/>
                  </a:lnTo>
                  <a:lnTo>
                    <a:pt x="473" y="11"/>
                  </a:lnTo>
                  <a:lnTo>
                    <a:pt x="487" y="9"/>
                  </a:lnTo>
                  <a:lnTo>
                    <a:pt x="501" y="7"/>
                  </a:lnTo>
                  <a:lnTo>
                    <a:pt x="516" y="6"/>
                  </a:lnTo>
                  <a:lnTo>
                    <a:pt x="528" y="4"/>
                  </a:lnTo>
                  <a:lnTo>
                    <a:pt x="542" y="4"/>
                  </a:lnTo>
                  <a:lnTo>
                    <a:pt x="553" y="3"/>
                  </a:lnTo>
                  <a:lnTo>
                    <a:pt x="566" y="3"/>
                  </a:lnTo>
                  <a:lnTo>
                    <a:pt x="576" y="1"/>
                  </a:lnTo>
                  <a:lnTo>
                    <a:pt x="589" y="1"/>
                  </a:lnTo>
                  <a:lnTo>
                    <a:pt x="598" y="1"/>
                  </a:lnTo>
                  <a:lnTo>
                    <a:pt x="608" y="0"/>
                  </a:lnTo>
                  <a:lnTo>
                    <a:pt x="617" y="0"/>
                  </a:lnTo>
                  <a:lnTo>
                    <a:pt x="626" y="0"/>
                  </a:lnTo>
                  <a:lnTo>
                    <a:pt x="644" y="0"/>
                  </a:lnTo>
                  <a:lnTo>
                    <a:pt x="658" y="1"/>
                  </a:lnTo>
                  <a:lnTo>
                    <a:pt x="671" y="1"/>
                  </a:lnTo>
                  <a:lnTo>
                    <a:pt x="683" y="3"/>
                  </a:lnTo>
                  <a:lnTo>
                    <a:pt x="694" y="6"/>
                  </a:lnTo>
                  <a:lnTo>
                    <a:pt x="703" y="7"/>
                  </a:lnTo>
                  <a:lnTo>
                    <a:pt x="710" y="11"/>
                  </a:lnTo>
                  <a:lnTo>
                    <a:pt x="716" y="14"/>
                  </a:lnTo>
                  <a:lnTo>
                    <a:pt x="724" y="20"/>
                  </a:lnTo>
                  <a:lnTo>
                    <a:pt x="732" y="26"/>
                  </a:lnTo>
                  <a:lnTo>
                    <a:pt x="739" y="32"/>
                  </a:lnTo>
                  <a:lnTo>
                    <a:pt x="744" y="40"/>
                  </a:lnTo>
                  <a:lnTo>
                    <a:pt x="746" y="43"/>
                  </a:lnTo>
                  <a:lnTo>
                    <a:pt x="746" y="45"/>
                  </a:lnTo>
                  <a:lnTo>
                    <a:pt x="748" y="50"/>
                  </a:lnTo>
                  <a:lnTo>
                    <a:pt x="746" y="54"/>
                  </a:lnTo>
                  <a:lnTo>
                    <a:pt x="744" y="58"/>
                  </a:lnTo>
                  <a:lnTo>
                    <a:pt x="744" y="58"/>
                  </a:lnTo>
                  <a:lnTo>
                    <a:pt x="742" y="59"/>
                  </a:lnTo>
                  <a:lnTo>
                    <a:pt x="739" y="59"/>
                  </a:lnTo>
                  <a:lnTo>
                    <a:pt x="737" y="61"/>
                  </a:lnTo>
                  <a:lnTo>
                    <a:pt x="733" y="61"/>
                  </a:lnTo>
                  <a:lnTo>
                    <a:pt x="730" y="61"/>
                  </a:lnTo>
                  <a:lnTo>
                    <a:pt x="724" y="61"/>
                  </a:lnTo>
                  <a:lnTo>
                    <a:pt x="719" y="61"/>
                  </a:lnTo>
                  <a:lnTo>
                    <a:pt x="714" y="62"/>
                  </a:lnTo>
                  <a:lnTo>
                    <a:pt x="708" y="62"/>
                  </a:lnTo>
                  <a:lnTo>
                    <a:pt x="701" y="62"/>
                  </a:lnTo>
                  <a:lnTo>
                    <a:pt x="694" y="62"/>
                  </a:lnTo>
                  <a:lnTo>
                    <a:pt x="687" y="62"/>
                  </a:lnTo>
                  <a:lnTo>
                    <a:pt x="678" y="62"/>
                  </a:lnTo>
                  <a:lnTo>
                    <a:pt x="669" y="62"/>
                  </a:lnTo>
                  <a:lnTo>
                    <a:pt x="660" y="62"/>
                  </a:lnTo>
                  <a:lnTo>
                    <a:pt x="508" y="62"/>
                  </a:lnTo>
                  <a:lnTo>
                    <a:pt x="508" y="6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7"/>
            <p:cNvSpPr/>
            <p:nvPr/>
          </p:nvSpPr>
          <p:spPr bwMode="auto">
            <a:xfrm>
              <a:off x="4672013" y="1276350"/>
              <a:ext cx="57150" cy="725487"/>
            </a:xfrm>
            <a:custGeom>
              <a:avLst/>
              <a:gdLst>
                <a:gd name="T0" fmla="*/ 7 w 71"/>
                <a:gd name="T1" fmla="*/ 866 h 916"/>
                <a:gd name="T2" fmla="*/ 3 w 71"/>
                <a:gd name="T3" fmla="*/ 845 h 916"/>
                <a:gd name="T4" fmla="*/ 1 w 71"/>
                <a:gd name="T5" fmla="*/ 828 h 916"/>
                <a:gd name="T6" fmla="*/ 0 w 71"/>
                <a:gd name="T7" fmla="*/ 813 h 916"/>
                <a:gd name="T8" fmla="*/ 0 w 71"/>
                <a:gd name="T9" fmla="*/ 803 h 916"/>
                <a:gd name="T10" fmla="*/ 0 w 71"/>
                <a:gd name="T11" fmla="*/ 791 h 916"/>
                <a:gd name="T12" fmla="*/ 0 w 71"/>
                <a:gd name="T13" fmla="*/ 775 h 916"/>
                <a:gd name="T14" fmla="*/ 1 w 71"/>
                <a:gd name="T15" fmla="*/ 756 h 916"/>
                <a:gd name="T16" fmla="*/ 3 w 71"/>
                <a:gd name="T17" fmla="*/ 731 h 916"/>
                <a:gd name="T18" fmla="*/ 5 w 71"/>
                <a:gd name="T19" fmla="*/ 703 h 916"/>
                <a:gd name="T20" fmla="*/ 7 w 71"/>
                <a:gd name="T21" fmla="*/ 670 h 916"/>
                <a:gd name="T22" fmla="*/ 10 w 71"/>
                <a:gd name="T23" fmla="*/ 633 h 916"/>
                <a:gd name="T24" fmla="*/ 14 w 71"/>
                <a:gd name="T25" fmla="*/ 571 h 916"/>
                <a:gd name="T26" fmla="*/ 17 w 71"/>
                <a:gd name="T27" fmla="*/ 445 h 916"/>
                <a:gd name="T28" fmla="*/ 19 w 71"/>
                <a:gd name="T29" fmla="*/ 273 h 916"/>
                <a:gd name="T30" fmla="*/ 19 w 71"/>
                <a:gd name="T31" fmla="*/ 233 h 916"/>
                <a:gd name="T32" fmla="*/ 19 w 71"/>
                <a:gd name="T33" fmla="*/ 194 h 916"/>
                <a:gd name="T34" fmla="*/ 19 w 71"/>
                <a:gd name="T35" fmla="*/ 157 h 916"/>
                <a:gd name="T36" fmla="*/ 17 w 71"/>
                <a:gd name="T37" fmla="*/ 122 h 916"/>
                <a:gd name="T38" fmla="*/ 16 w 71"/>
                <a:gd name="T39" fmla="*/ 88 h 916"/>
                <a:gd name="T40" fmla="*/ 14 w 71"/>
                <a:gd name="T41" fmla="*/ 57 h 916"/>
                <a:gd name="T42" fmla="*/ 14 w 71"/>
                <a:gd name="T43" fmla="*/ 27 h 916"/>
                <a:gd name="T44" fmla="*/ 12 w 71"/>
                <a:gd name="T45" fmla="*/ 0 h 916"/>
                <a:gd name="T46" fmla="*/ 69 w 71"/>
                <a:gd name="T47" fmla="*/ 44 h 916"/>
                <a:gd name="T48" fmla="*/ 66 w 71"/>
                <a:gd name="T49" fmla="*/ 132 h 916"/>
                <a:gd name="T50" fmla="*/ 64 w 71"/>
                <a:gd name="T51" fmla="*/ 215 h 916"/>
                <a:gd name="T52" fmla="*/ 62 w 71"/>
                <a:gd name="T53" fmla="*/ 293 h 916"/>
                <a:gd name="T54" fmla="*/ 60 w 71"/>
                <a:gd name="T55" fmla="*/ 366 h 916"/>
                <a:gd name="T56" fmla="*/ 59 w 71"/>
                <a:gd name="T57" fmla="*/ 437 h 916"/>
                <a:gd name="T58" fmla="*/ 59 w 71"/>
                <a:gd name="T59" fmla="*/ 504 h 916"/>
                <a:gd name="T60" fmla="*/ 59 w 71"/>
                <a:gd name="T61" fmla="*/ 565 h 916"/>
                <a:gd name="T62" fmla="*/ 59 w 71"/>
                <a:gd name="T63" fmla="*/ 623 h 916"/>
                <a:gd name="T64" fmla="*/ 57 w 71"/>
                <a:gd name="T65" fmla="*/ 675 h 916"/>
                <a:gd name="T66" fmla="*/ 57 w 71"/>
                <a:gd name="T67" fmla="*/ 722 h 916"/>
                <a:gd name="T68" fmla="*/ 55 w 71"/>
                <a:gd name="T69" fmla="*/ 762 h 916"/>
                <a:gd name="T70" fmla="*/ 55 w 71"/>
                <a:gd name="T71" fmla="*/ 797 h 916"/>
                <a:gd name="T72" fmla="*/ 53 w 71"/>
                <a:gd name="T73" fmla="*/ 825 h 916"/>
                <a:gd name="T74" fmla="*/ 51 w 71"/>
                <a:gd name="T75" fmla="*/ 849 h 916"/>
                <a:gd name="T76" fmla="*/ 50 w 71"/>
                <a:gd name="T77" fmla="*/ 866 h 916"/>
                <a:gd name="T78" fmla="*/ 48 w 71"/>
                <a:gd name="T79" fmla="*/ 878 h 916"/>
                <a:gd name="T80" fmla="*/ 44 w 71"/>
                <a:gd name="T81" fmla="*/ 888 h 916"/>
                <a:gd name="T82" fmla="*/ 41 w 71"/>
                <a:gd name="T83" fmla="*/ 900 h 916"/>
                <a:gd name="T84" fmla="*/ 35 w 71"/>
                <a:gd name="T85" fmla="*/ 911 h 916"/>
                <a:gd name="T86" fmla="*/ 30 w 71"/>
                <a:gd name="T87" fmla="*/ 916 h 916"/>
                <a:gd name="T88" fmla="*/ 26 w 71"/>
                <a:gd name="T89" fmla="*/ 916 h 916"/>
                <a:gd name="T90" fmla="*/ 23 w 71"/>
                <a:gd name="T91" fmla="*/ 911 h 916"/>
                <a:gd name="T92" fmla="*/ 17 w 71"/>
                <a:gd name="T93" fmla="*/ 902 h 916"/>
                <a:gd name="T94" fmla="*/ 10 w 71"/>
                <a:gd name="T95" fmla="*/ 886 h 916"/>
                <a:gd name="T96" fmla="*/ 7 w 71"/>
                <a:gd name="T97" fmla="*/ 87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1" h="916">
                  <a:moveTo>
                    <a:pt x="7" y="877"/>
                  </a:moveTo>
                  <a:lnTo>
                    <a:pt x="7" y="866"/>
                  </a:lnTo>
                  <a:lnTo>
                    <a:pt x="5" y="855"/>
                  </a:lnTo>
                  <a:lnTo>
                    <a:pt x="3" y="845"/>
                  </a:lnTo>
                  <a:lnTo>
                    <a:pt x="1" y="836"/>
                  </a:lnTo>
                  <a:lnTo>
                    <a:pt x="1" y="828"/>
                  </a:lnTo>
                  <a:lnTo>
                    <a:pt x="0" y="820"/>
                  </a:lnTo>
                  <a:lnTo>
                    <a:pt x="0" y="813"/>
                  </a:lnTo>
                  <a:lnTo>
                    <a:pt x="0" y="806"/>
                  </a:lnTo>
                  <a:lnTo>
                    <a:pt x="0" y="803"/>
                  </a:lnTo>
                  <a:lnTo>
                    <a:pt x="0" y="797"/>
                  </a:lnTo>
                  <a:lnTo>
                    <a:pt x="0" y="791"/>
                  </a:lnTo>
                  <a:lnTo>
                    <a:pt x="0" y="784"/>
                  </a:lnTo>
                  <a:lnTo>
                    <a:pt x="0" y="775"/>
                  </a:lnTo>
                  <a:lnTo>
                    <a:pt x="1" y="766"/>
                  </a:lnTo>
                  <a:lnTo>
                    <a:pt x="1" y="756"/>
                  </a:lnTo>
                  <a:lnTo>
                    <a:pt x="1" y="744"/>
                  </a:lnTo>
                  <a:lnTo>
                    <a:pt x="3" y="731"/>
                  </a:lnTo>
                  <a:lnTo>
                    <a:pt x="3" y="717"/>
                  </a:lnTo>
                  <a:lnTo>
                    <a:pt x="5" y="703"/>
                  </a:lnTo>
                  <a:lnTo>
                    <a:pt x="7" y="687"/>
                  </a:lnTo>
                  <a:lnTo>
                    <a:pt x="7" y="670"/>
                  </a:lnTo>
                  <a:lnTo>
                    <a:pt x="9" y="651"/>
                  </a:lnTo>
                  <a:lnTo>
                    <a:pt x="10" y="633"/>
                  </a:lnTo>
                  <a:lnTo>
                    <a:pt x="12" y="612"/>
                  </a:lnTo>
                  <a:lnTo>
                    <a:pt x="14" y="571"/>
                  </a:lnTo>
                  <a:lnTo>
                    <a:pt x="14" y="529"/>
                  </a:lnTo>
                  <a:lnTo>
                    <a:pt x="17" y="445"/>
                  </a:lnTo>
                  <a:lnTo>
                    <a:pt x="19" y="359"/>
                  </a:lnTo>
                  <a:lnTo>
                    <a:pt x="19" y="273"/>
                  </a:lnTo>
                  <a:lnTo>
                    <a:pt x="19" y="252"/>
                  </a:lnTo>
                  <a:lnTo>
                    <a:pt x="19" y="233"/>
                  </a:lnTo>
                  <a:lnTo>
                    <a:pt x="19" y="213"/>
                  </a:lnTo>
                  <a:lnTo>
                    <a:pt x="19" y="194"/>
                  </a:lnTo>
                  <a:lnTo>
                    <a:pt x="19" y="176"/>
                  </a:lnTo>
                  <a:lnTo>
                    <a:pt x="19" y="157"/>
                  </a:lnTo>
                  <a:lnTo>
                    <a:pt x="17" y="140"/>
                  </a:lnTo>
                  <a:lnTo>
                    <a:pt x="17" y="122"/>
                  </a:lnTo>
                  <a:lnTo>
                    <a:pt x="17" y="105"/>
                  </a:lnTo>
                  <a:lnTo>
                    <a:pt x="16" y="88"/>
                  </a:lnTo>
                  <a:lnTo>
                    <a:pt x="16" y="72"/>
                  </a:lnTo>
                  <a:lnTo>
                    <a:pt x="14" y="57"/>
                  </a:lnTo>
                  <a:lnTo>
                    <a:pt x="14" y="43"/>
                  </a:lnTo>
                  <a:lnTo>
                    <a:pt x="14" y="27"/>
                  </a:lnTo>
                  <a:lnTo>
                    <a:pt x="12" y="13"/>
                  </a:lnTo>
                  <a:lnTo>
                    <a:pt x="12" y="0"/>
                  </a:lnTo>
                  <a:lnTo>
                    <a:pt x="71" y="0"/>
                  </a:lnTo>
                  <a:lnTo>
                    <a:pt x="69" y="44"/>
                  </a:lnTo>
                  <a:lnTo>
                    <a:pt x="67" y="89"/>
                  </a:lnTo>
                  <a:lnTo>
                    <a:pt x="66" y="132"/>
                  </a:lnTo>
                  <a:lnTo>
                    <a:pt x="66" y="174"/>
                  </a:lnTo>
                  <a:lnTo>
                    <a:pt x="64" y="215"/>
                  </a:lnTo>
                  <a:lnTo>
                    <a:pt x="62" y="254"/>
                  </a:lnTo>
                  <a:lnTo>
                    <a:pt x="62" y="293"/>
                  </a:lnTo>
                  <a:lnTo>
                    <a:pt x="60" y="330"/>
                  </a:lnTo>
                  <a:lnTo>
                    <a:pt x="60" y="366"/>
                  </a:lnTo>
                  <a:lnTo>
                    <a:pt x="60" y="402"/>
                  </a:lnTo>
                  <a:lnTo>
                    <a:pt x="59" y="437"/>
                  </a:lnTo>
                  <a:lnTo>
                    <a:pt x="59" y="471"/>
                  </a:lnTo>
                  <a:lnTo>
                    <a:pt x="59" y="504"/>
                  </a:lnTo>
                  <a:lnTo>
                    <a:pt x="59" y="536"/>
                  </a:lnTo>
                  <a:lnTo>
                    <a:pt x="59" y="565"/>
                  </a:lnTo>
                  <a:lnTo>
                    <a:pt x="59" y="595"/>
                  </a:lnTo>
                  <a:lnTo>
                    <a:pt x="59" y="623"/>
                  </a:lnTo>
                  <a:lnTo>
                    <a:pt x="59" y="650"/>
                  </a:lnTo>
                  <a:lnTo>
                    <a:pt x="57" y="675"/>
                  </a:lnTo>
                  <a:lnTo>
                    <a:pt x="57" y="698"/>
                  </a:lnTo>
                  <a:lnTo>
                    <a:pt x="57" y="722"/>
                  </a:lnTo>
                  <a:lnTo>
                    <a:pt x="57" y="742"/>
                  </a:lnTo>
                  <a:lnTo>
                    <a:pt x="55" y="762"/>
                  </a:lnTo>
                  <a:lnTo>
                    <a:pt x="55" y="780"/>
                  </a:lnTo>
                  <a:lnTo>
                    <a:pt x="55" y="797"/>
                  </a:lnTo>
                  <a:lnTo>
                    <a:pt x="53" y="811"/>
                  </a:lnTo>
                  <a:lnTo>
                    <a:pt x="53" y="825"/>
                  </a:lnTo>
                  <a:lnTo>
                    <a:pt x="53" y="838"/>
                  </a:lnTo>
                  <a:lnTo>
                    <a:pt x="51" y="849"/>
                  </a:lnTo>
                  <a:lnTo>
                    <a:pt x="51" y="858"/>
                  </a:lnTo>
                  <a:lnTo>
                    <a:pt x="50" y="866"/>
                  </a:lnTo>
                  <a:lnTo>
                    <a:pt x="50" y="872"/>
                  </a:lnTo>
                  <a:lnTo>
                    <a:pt x="48" y="878"/>
                  </a:lnTo>
                  <a:lnTo>
                    <a:pt x="46" y="883"/>
                  </a:lnTo>
                  <a:lnTo>
                    <a:pt x="44" y="888"/>
                  </a:lnTo>
                  <a:lnTo>
                    <a:pt x="42" y="892"/>
                  </a:lnTo>
                  <a:lnTo>
                    <a:pt x="41" y="900"/>
                  </a:lnTo>
                  <a:lnTo>
                    <a:pt x="37" y="906"/>
                  </a:lnTo>
                  <a:lnTo>
                    <a:pt x="35" y="911"/>
                  </a:lnTo>
                  <a:lnTo>
                    <a:pt x="32" y="914"/>
                  </a:lnTo>
                  <a:lnTo>
                    <a:pt x="30" y="916"/>
                  </a:lnTo>
                  <a:lnTo>
                    <a:pt x="28" y="916"/>
                  </a:lnTo>
                  <a:lnTo>
                    <a:pt x="26" y="916"/>
                  </a:lnTo>
                  <a:lnTo>
                    <a:pt x="25" y="914"/>
                  </a:lnTo>
                  <a:lnTo>
                    <a:pt x="23" y="911"/>
                  </a:lnTo>
                  <a:lnTo>
                    <a:pt x="19" y="906"/>
                  </a:lnTo>
                  <a:lnTo>
                    <a:pt x="17" y="902"/>
                  </a:lnTo>
                  <a:lnTo>
                    <a:pt x="14" y="894"/>
                  </a:lnTo>
                  <a:lnTo>
                    <a:pt x="10" y="886"/>
                  </a:lnTo>
                  <a:lnTo>
                    <a:pt x="7" y="877"/>
                  </a:lnTo>
                  <a:lnTo>
                    <a:pt x="7" y="87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60"/>
          <p:cNvSpPr/>
          <p:nvPr/>
        </p:nvSpPr>
        <p:spPr bwMode="auto">
          <a:xfrm>
            <a:off x="1522715" y="2542487"/>
            <a:ext cx="725695" cy="630578"/>
          </a:xfrm>
          <a:custGeom>
            <a:avLst/>
            <a:gdLst>
              <a:gd name="T0" fmla="*/ 196 w 412"/>
              <a:gd name="T1" fmla="*/ 260 h 358"/>
              <a:gd name="T2" fmla="*/ 164 w 412"/>
              <a:gd name="T3" fmla="*/ 283 h 358"/>
              <a:gd name="T4" fmla="*/ 143 w 412"/>
              <a:gd name="T5" fmla="*/ 297 h 358"/>
              <a:gd name="T6" fmla="*/ 123 w 412"/>
              <a:gd name="T7" fmla="*/ 310 h 358"/>
              <a:gd name="T8" fmla="*/ 105 w 412"/>
              <a:gd name="T9" fmla="*/ 321 h 358"/>
              <a:gd name="T10" fmla="*/ 87 w 412"/>
              <a:gd name="T11" fmla="*/ 330 h 358"/>
              <a:gd name="T12" fmla="*/ 71 w 412"/>
              <a:gd name="T13" fmla="*/ 336 h 358"/>
              <a:gd name="T14" fmla="*/ 55 w 412"/>
              <a:gd name="T15" fmla="*/ 343 h 358"/>
              <a:gd name="T16" fmla="*/ 41 w 412"/>
              <a:gd name="T17" fmla="*/ 347 h 358"/>
              <a:gd name="T18" fmla="*/ 30 w 412"/>
              <a:gd name="T19" fmla="*/ 352 h 358"/>
              <a:gd name="T20" fmla="*/ 19 w 412"/>
              <a:gd name="T21" fmla="*/ 355 h 358"/>
              <a:gd name="T22" fmla="*/ 12 w 412"/>
              <a:gd name="T23" fmla="*/ 357 h 358"/>
              <a:gd name="T24" fmla="*/ 5 w 412"/>
              <a:gd name="T25" fmla="*/ 358 h 358"/>
              <a:gd name="T26" fmla="*/ 2 w 412"/>
              <a:gd name="T27" fmla="*/ 358 h 358"/>
              <a:gd name="T28" fmla="*/ 0 w 412"/>
              <a:gd name="T29" fmla="*/ 358 h 358"/>
              <a:gd name="T30" fmla="*/ 0 w 412"/>
              <a:gd name="T31" fmla="*/ 357 h 358"/>
              <a:gd name="T32" fmla="*/ 2 w 412"/>
              <a:gd name="T33" fmla="*/ 352 h 358"/>
              <a:gd name="T34" fmla="*/ 7 w 412"/>
              <a:gd name="T35" fmla="*/ 347 h 358"/>
              <a:gd name="T36" fmla="*/ 16 w 412"/>
              <a:gd name="T37" fmla="*/ 341 h 358"/>
              <a:gd name="T38" fmla="*/ 27 w 412"/>
              <a:gd name="T39" fmla="*/ 332 h 358"/>
              <a:gd name="T40" fmla="*/ 43 w 412"/>
              <a:gd name="T41" fmla="*/ 322 h 358"/>
              <a:gd name="T42" fmla="*/ 60 w 412"/>
              <a:gd name="T43" fmla="*/ 310 h 358"/>
              <a:gd name="T44" fmla="*/ 80 w 412"/>
              <a:gd name="T45" fmla="*/ 294 h 358"/>
              <a:gd name="T46" fmla="*/ 105 w 412"/>
              <a:gd name="T47" fmla="*/ 277 h 358"/>
              <a:gd name="T48" fmla="*/ 130 w 412"/>
              <a:gd name="T49" fmla="*/ 256 h 358"/>
              <a:gd name="T50" fmla="*/ 160 w 412"/>
              <a:gd name="T51" fmla="*/ 230 h 358"/>
              <a:gd name="T52" fmla="*/ 193 w 412"/>
              <a:gd name="T53" fmla="*/ 199 h 358"/>
              <a:gd name="T54" fmla="*/ 228 w 412"/>
              <a:gd name="T55" fmla="*/ 163 h 358"/>
              <a:gd name="T56" fmla="*/ 268 w 412"/>
              <a:gd name="T57" fmla="*/ 122 h 358"/>
              <a:gd name="T58" fmla="*/ 309 w 412"/>
              <a:gd name="T59" fmla="*/ 77 h 358"/>
              <a:gd name="T60" fmla="*/ 355 w 412"/>
              <a:gd name="T61" fmla="*/ 26 h 358"/>
              <a:gd name="T62" fmla="*/ 394 w 412"/>
              <a:gd name="T63" fmla="*/ 25 h 358"/>
              <a:gd name="T64" fmla="*/ 387 w 412"/>
              <a:gd name="T65" fmla="*/ 78 h 358"/>
              <a:gd name="T66" fmla="*/ 337 w 412"/>
              <a:gd name="T67" fmla="*/ 131 h 358"/>
              <a:gd name="T68" fmla="*/ 289 w 412"/>
              <a:gd name="T69" fmla="*/ 180 h 358"/>
              <a:gd name="T70" fmla="*/ 243 w 412"/>
              <a:gd name="T71" fmla="*/ 224 h 358"/>
              <a:gd name="T72" fmla="*/ 219 w 412"/>
              <a:gd name="T73" fmla="*/ 242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2" h="358">
                <a:moveTo>
                  <a:pt x="219" y="242"/>
                </a:moveTo>
                <a:lnTo>
                  <a:pt x="196" y="260"/>
                </a:lnTo>
                <a:lnTo>
                  <a:pt x="173" y="277"/>
                </a:lnTo>
                <a:lnTo>
                  <a:pt x="164" y="283"/>
                </a:lnTo>
                <a:lnTo>
                  <a:pt x="153" y="291"/>
                </a:lnTo>
                <a:lnTo>
                  <a:pt x="143" y="297"/>
                </a:lnTo>
                <a:lnTo>
                  <a:pt x="134" y="303"/>
                </a:lnTo>
                <a:lnTo>
                  <a:pt x="123" y="310"/>
                </a:lnTo>
                <a:lnTo>
                  <a:pt x="114" y="316"/>
                </a:lnTo>
                <a:lnTo>
                  <a:pt x="105" y="321"/>
                </a:lnTo>
                <a:lnTo>
                  <a:pt x="96" y="325"/>
                </a:lnTo>
                <a:lnTo>
                  <a:pt x="87" y="330"/>
                </a:lnTo>
                <a:lnTo>
                  <a:pt x="78" y="333"/>
                </a:lnTo>
                <a:lnTo>
                  <a:pt x="71" y="336"/>
                </a:lnTo>
                <a:lnTo>
                  <a:pt x="62" y="339"/>
                </a:lnTo>
                <a:lnTo>
                  <a:pt x="55" y="343"/>
                </a:lnTo>
                <a:lnTo>
                  <a:pt x="48" y="346"/>
                </a:lnTo>
                <a:lnTo>
                  <a:pt x="41" y="347"/>
                </a:lnTo>
                <a:lnTo>
                  <a:pt x="35" y="350"/>
                </a:lnTo>
                <a:lnTo>
                  <a:pt x="30" y="352"/>
                </a:lnTo>
                <a:lnTo>
                  <a:pt x="25" y="354"/>
                </a:lnTo>
                <a:lnTo>
                  <a:pt x="19" y="355"/>
                </a:lnTo>
                <a:lnTo>
                  <a:pt x="16" y="357"/>
                </a:lnTo>
                <a:lnTo>
                  <a:pt x="12" y="357"/>
                </a:lnTo>
                <a:lnTo>
                  <a:pt x="9" y="358"/>
                </a:lnTo>
                <a:lnTo>
                  <a:pt x="5" y="358"/>
                </a:lnTo>
                <a:lnTo>
                  <a:pt x="3" y="358"/>
                </a:lnTo>
                <a:lnTo>
                  <a:pt x="2" y="358"/>
                </a:lnTo>
                <a:lnTo>
                  <a:pt x="2" y="358"/>
                </a:lnTo>
                <a:lnTo>
                  <a:pt x="0" y="358"/>
                </a:lnTo>
                <a:lnTo>
                  <a:pt x="0" y="357"/>
                </a:lnTo>
                <a:lnTo>
                  <a:pt x="0" y="357"/>
                </a:lnTo>
                <a:lnTo>
                  <a:pt x="0" y="355"/>
                </a:lnTo>
                <a:lnTo>
                  <a:pt x="2" y="352"/>
                </a:lnTo>
                <a:lnTo>
                  <a:pt x="3" y="350"/>
                </a:lnTo>
                <a:lnTo>
                  <a:pt x="7" y="347"/>
                </a:lnTo>
                <a:lnTo>
                  <a:pt x="10" y="344"/>
                </a:lnTo>
                <a:lnTo>
                  <a:pt x="16" y="341"/>
                </a:lnTo>
                <a:lnTo>
                  <a:pt x="21" y="336"/>
                </a:lnTo>
                <a:lnTo>
                  <a:pt x="27" y="332"/>
                </a:lnTo>
                <a:lnTo>
                  <a:pt x="34" y="327"/>
                </a:lnTo>
                <a:lnTo>
                  <a:pt x="43" y="322"/>
                </a:lnTo>
                <a:lnTo>
                  <a:pt x="52" y="316"/>
                </a:lnTo>
                <a:lnTo>
                  <a:pt x="60" y="310"/>
                </a:lnTo>
                <a:lnTo>
                  <a:pt x="69" y="302"/>
                </a:lnTo>
                <a:lnTo>
                  <a:pt x="80" y="294"/>
                </a:lnTo>
                <a:lnTo>
                  <a:pt x="93" y="286"/>
                </a:lnTo>
                <a:lnTo>
                  <a:pt x="105" y="277"/>
                </a:lnTo>
                <a:lnTo>
                  <a:pt x="118" y="267"/>
                </a:lnTo>
                <a:lnTo>
                  <a:pt x="130" y="256"/>
                </a:lnTo>
                <a:lnTo>
                  <a:pt x="146" y="244"/>
                </a:lnTo>
                <a:lnTo>
                  <a:pt x="160" y="230"/>
                </a:lnTo>
                <a:lnTo>
                  <a:pt x="176" y="214"/>
                </a:lnTo>
                <a:lnTo>
                  <a:pt x="193" y="199"/>
                </a:lnTo>
                <a:lnTo>
                  <a:pt x="210" y="181"/>
                </a:lnTo>
                <a:lnTo>
                  <a:pt x="228" y="163"/>
                </a:lnTo>
                <a:lnTo>
                  <a:pt x="248" y="144"/>
                </a:lnTo>
                <a:lnTo>
                  <a:pt x="268" y="122"/>
                </a:lnTo>
                <a:lnTo>
                  <a:pt x="287" y="100"/>
                </a:lnTo>
                <a:lnTo>
                  <a:pt x="309" y="77"/>
                </a:lnTo>
                <a:lnTo>
                  <a:pt x="332" y="53"/>
                </a:lnTo>
                <a:lnTo>
                  <a:pt x="355" y="26"/>
                </a:lnTo>
                <a:lnTo>
                  <a:pt x="378" y="0"/>
                </a:lnTo>
                <a:lnTo>
                  <a:pt x="394" y="25"/>
                </a:lnTo>
                <a:lnTo>
                  <a:pt x="412" y="48"/>
                </a:lnTo>
                <a:lnTo>
                  <a:pt x="387" y="78"/>
                </a:lnTo>
                <a:lnTo>
                  <a:pt x="362" y="105"/>
                </a:lnTo>
                <a:lnTo>
                  <a:pt x="337" y="131"/>
                </a:lnTo>
                <a:lnTo>
                  <a:pt x="314" y="156"/>
                </a:lnTo>
                <a:lnTo>
                  <a:pt x="289" y="180"/>
                </a:lnTo>
                <a:lnTo>
                  <a:pt x="266" y="203"/>
                </a:lnTo>
                <a:lnTo>
                  <a:pt x="243" y="224"/>
                </a:lnTo>
                <a:lnTo>
                  <a:pt x="219" y="242"/>
                </a:lnTo>
                <a:lnTo>
                  <a:pt x="219" y="24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61"/>
          <p:cNvSpPr/>
          <p:nvPr/>
        </p:nvSpPr>
        <p:spPr bwMode="auto">
          <a:xfrm>
            <a:off x="2241364" y="2542487"/>
            <a:ext cx="989905" cy="620011"/>
          </a:xfrm>
          <a:custGeom>
            <a:avLst/>
            <a:gdLst>
              <a:gd name="T0" fmla="*/ 7 w 562"/>
              <a:gd name="T1" fmla="*/ 11 h 352"/>
              <a:gd name="T2" fmla="*/ 30 w 562"/>
              <a:gd name="T3" fmla="*/ 14 h 352"/>
              <a:gd name="T4" fmla="*/ 57 w 562"/>
              <a:gd name="T5" fmla="*/ 41 h 352"/>
              <a:gd name="T6" fmla="*/ 82 w 562"/>
              <a:gd name="T7" fmla="*/ 64 h 352"/>
              <a:gd name="T8" fmla="*/ 107 w 562"/>
              <a:gd name="T9" fmla="*/ 86 h 352"/>
              <a:gd name="T10" fmla="*/ 130 w 562"/>
              <a:gd name="T11" fmla="*/ 106 h 352"/>
              <a:gd name="T12" fmla="*/ 153 w 562"/>
              <a:gd name="T13" fmla="*/ 125 h 352"/>
              <a:gd name="T14" fmla="*/ 173 w 562"/>
              <a:gd name="T15" fmla="*/ 141 h 352"/>
              <a:gd name="T16" fmla="*/ 192 w 562"/>
              <a:gd name="T17" fmla="*/ 156 h 352"/>
              <a:gd name="T18" fmla="*/ 210 w 562"/>
              <a:gd name="T19" fmla="*/ 170 h 352"/>
              <a:gd name="T20" fmla="*/ 230 w 562"/>
              <a:gd name="T21" fmla="*/ 183 h 352"/>
              <a:gd name="T22" fmla="*/ 251 w 562"/>
              <a:gd name="T23" fmla="*/ 195 h 352"/>
              <a:gd name="T24" fmla="*/ 278 w 562"/>
              <a:gd name="T25" fmla="*/ 210 h 352"/>
              <a:gd name="T26" fmla="*/ 305 w 562"/>
              <a:gd name="T27" fmla="*/ 222 h 352"/>
              <a:gd name="T28" fmla="*/ 335 w 562"/>
              <a:gd name="T29" fmla="*/ 235 h 352"/>
              <a:gd name="T30" fmla="*/ 367 w 562"/>
              <a:gd name="T31" fmla="*/ 247 h 352"/>
              <a:gd name="T32" fmla="*/ 401 w 562"/>
              <a:gd name="T33" fmla="*/ 258 h 352"/>
              <a:gd name="T34" fmla="*/ 437 w 562"/>
              <a:gd name="T35" fmla="*/ 271 h 352"/>
              <a:gd name="T36" fmla="*/ 467 w 562"/>
              <a:gd name="T37" fmla="*/ 283 h 352"/>
              <a:gd name="T38" fmla="*/ 496 w 562"/>
              <a:gd name="T39" fmla="*/ 292 h 352"/>
              <a:gd name="T40" fmla="*/ 517 w 562"/>
              <a:gd name="T41" fmla="*/ 300 h 352"/>
              <a:gd name="T42" fmla="*/ 535 w 562"/>
              <a:gd name="T43" fmla="*/ 308 h 352"/>
              <a:gd name="T44" fmla="*/ 548 w 562"/>
              <a:gd name="T45" fmla="*/ 313 h 352"/>
              <a:gd name="T46" fmla="*/ 556 w 562"/>
              <a:gd name="T47" fmla="*/ 318 h 352"/>
              <a:gd name="T48" fmla="*/ 562 w 562"/>
              <a:gd name="T49" fmla="*/ 321 h 352"/>
              <a:gd name="T50" fmla="*/ 562 w 562"/>
              <a:gd name="T51" fmla="*/ 322 h 352"/>
              <a:gd name="T52" fmla="*/ 560 w 562"/>
              <a:gd name="T53" fmla="*/ 325 h 352"/>
              <a:gd name="T54" fmla="*/ 556 w 562"/>
              <a:gd name="T55" fmla="*/ 327 h 352"/>
              <a:gd name="T56" fmla="*/ 549 w 562"/>
              <a:gd name="T57" fmla="*/ 328 h 352"/>
              <a:gd name="T58" fmla="*/ 539 w 562"/>
              <a:gd name="T59" fmla="*/ 333 h 352"/>
              <a:gd name="T60" fmla="*/ 517 w 562"/>
              <a:gd name="T61" fmla="*/ 338 h 352"/>
              <a:gd name="T62" fmla="*/ 487 w 562"/>
              <a:gd name="T63" fmla="*/ 343 h 352"/>
              <a:gd name="T64" fmla="*/ 455 w 562"/>
              <a:gd name="T65" fmla="*/ 347 h 352"/>
              <a:gd name="T66" fmla="*/ 423 w 562"/>
              <a:gd name="T67" fmla="*/ 350 h 352"/>
              <a:gd name="T68" fmla="*/ 390 w 562"/>
              <a:gd name="T69" fmla="*/ 352 h 352"/>
              <a:gd name="T70" fmla="*/ 357 w 562"/>
              <a:gd name="T71" fmla="*/ 352 h 352"/>
              <a:gd name="T72" fmla="*/ 326 w 562"/>
              <a:gd name="T73" fmla="*/ 349 h 352"/>
              <a:gd name="T74" fmla="*/ 301 w 562"/>
              <a:gd name="T75" fmla="*/ 341 h 352"/>
              <a:gd name="T76" fmla="*/ 280 w 562"/>
              <a:gd name="T77" fmla="*/ 330 h 352"/>
              <a:gd name="T78" fmla="*/ 269 w 562"/>
              <a:gd name="T79" fmla="*/ 319 h 352"/>
              <a:gd name="T80" fmla="*/ 264 w 562"/>
              <a:gd name="T81" fmla="*/ 313 h 352"/>
              <a:gd name="T82" fmla="*/ 255 w 562"/>
              <a:gd name="T83" fmla="*/ 307 h 352"/>
              <a:gd name="T84" fmla="*/ 246 w 562"/>
              <a:gd name="T85" fmla="*/ 296 h 352"/>
              <a:gd name="T86" fmla="*/ 235 w 562"/>
              <a:gd name="T87" fmla="*/ 285 h 352"/>
              <a:gd name="T88" fmla="*/ 223 w 562"/>
              <a:gd name="T89" fmla="*/ 272 h 352"/>
              <a:gd name="T90" fmla="*/ 208 w 562"/>
              <a:gd name="T91" fmla="*/ 258 h 352"/>
              <a:gd name="T92" fmla="*/ 192 w 562"/>
              <a:gd name="T93" fmla="*/ 241 h 352"/>
              <a:gd name="T94" fmla="*/ 174 w 562"/>
              <a:gd name="T95" fmla="*/ 222 h 352"/>
              <a:gd name="T96" fmla="*/ 157 w 562"/>
              <a:gd name="T97" fmla="*/ 202 h 352"/>
              <a:gd name="T98" fmla="*/ 135 w 562"/>
              <a:gd name="T99" fmla="*/ 180 h 352"/>
              <a:gd name="T100" fmla="*/ 114 w 562"/>
              <a:gd name="T101" fmla="*/ 155 h 352"/>
              <a:gd name="T102" fmla="*/ 91 w 562"/>
              <a:gd name="T103" fmla="*/ 130 h 352"/>
              <a:gd name="T104" fmla="*/ 66 w 562"/>
              <a:gd name="T105" fmla="*/ 102 h 352"/>
              <a:gd name="T106" fmla="*/ 41 w 562"/>
              <a:gd name="T107" fmla="*/ 70 h 352"/>
              <a:gd name="T108" fmla="*/ 12 w 562"/>
              <a:gd name="T109" fmla="*/ 39 h 352"/>
              <a:gd name="T110" fmla="*/ 0 w 562"/>
              <a:gd name="T111" fmla="*/ 22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62" h="352">
                <a:moveTo>
                  <a:pt x="0" y="22"/>
                </a:moveTo>
                <a:lnTo>
                  <a:pt x="7" y="11"/>
                </a:lnTo>
                <a:lnTo>
                  <a:pt x="16" y="0"/>
                </a:lnTo>
                <a:lnTo>
                  <a:pt x="30" y="14"/>
                </a:lnTo>
                <a:lnTo>
                  <a:pt x="42" y="28"/>
                </a:lnTo>
                <a:lnTo>
                  <a:pt x="57" y="41"/>
                </a:lnTo>
                <a:lnTo>
                  <a:pt x="69" y="53"/>
                </a:lnTo>
                <a:lnTo>
                  <a:pt x="82" y="64"/>
                </a:lnTo>
                <a:lnTo>
                  <a:pt x="94" y="75"/>
                </a:lnTo>
                <a:lnTo>
                  <a:pt x="107" y="86"/>
                </a:lnTo>
                <a:lnTo>
                  <a:pt x="119" y="97"/>
                </a:lnTo>
                <a:lnTo>
                  <a:pt x="130" y="106"/>
                </a:lnTo>
                <a:lnTo>
                  <a:pt x="141" y="116"/>
                </a:lnTo>
                <a:lnTo>
                  <a:pt x="153" y="125"/>
                </a:lnTo>
                <a:lnTo>
                  <a:pt x="162" y="133"/>
                </a:lnTo>
                <a:lnTo>
                  <a:pt x="173" y="141"/>
                </a:lnTo>
                <a:lnTo>
                  <a:pt x="182" y="148"/>
                </a:lnTo>
                <a:lnTo>
                  <a:pt x="192" y="156"/>
                </a:lnTo>
                <a:lnTo>
                  <a:pt x="201" y="163"/>
                </a:lnTo>
                <a:lnTo>
                  <a:pt x="210" y="170"/>
                </a:lnTo>
                <a:lnTo>
                  <a:pt x="219" y="177"/>
                </a:lnTo>
                <a:lnTo>
                  <a:pt x="230" y="183"/>
                </a:lnTo>
                <a:lnTo>
                  <a:pt x="241" y="189"/>
                </a:lnTo>
                <a:lnTo>
                  <a:pt x="251" y="195"/>
                </a:lnTo>
                <a:lnTo>
                  <a:pt x="264" y="202"/>
                </a:lnTo>
                <a:lnTo>
                  <a:pt x="278" y="210"/>
                </a:lnTo>
                <a:lnTo>
                  <a:pt x="290" y="216"/>
                </a:lnTo>
                <a:lnTo>
                  <a:pt x="305" y="222"/>
                </a:lnTo>
                <a:lnTo>
                  <a:pt x="319" y="228"/>
                </a:lnTo>
                <a:lnTo>
                  <a:pt x="335" y="235"/>
                </a:lnTo>
                <a:lnTo>
                  <a:pt x="351" y="241"/>
                </a:lnTo>
                <a:lnTo>
                  <a:pt x="367" y="247"/>
                </a:lnTo>
                <a:lnTo>
                  <a:pt x="383" y="252"/>
                </a:lnTo>
                <a:lnTo>
                  <a:pt x="401" y="258"/>
                </a:lnTo>
                <a:lnTo>
                  <a:pt x="419" y="264"/>
                </a:lnTo>
                <a:lnTo>
                  <a:pt x="437" y="271"/>
                </a:lnTo>
                <a:lnTo>
                  <a:pt x="453" y="277"/>
                </a:lnTo>
                <a:lnTo>
                  <a:pt x="467" y="283"/>
                </a:lnTo>
                <a:lnTo>
                  <a:pt x="481" y="288"/>
                </a:lnTo>
                <a:lnTo>
                  <a:pt x="496" y="292"/>
                </a:lnTo>
                <a:lnTo>
                  <a:pt x="506" y="297"/>
                </a:lnTo>
                <a:lnTo>
                  <a:pt x="517" y="300"/>
                </a:lnTo>
                <a:lnTo>
                  <a:pt x="526" y="305"/>
                </a:lnTo>
                <a:lnTo>
                  <a:pt x="535" y="308"/>
                </a:lnTo>
                <a:lnTo>
                  <a:pt x="542" y="311"/>
                </a:lnTo>
                <a:lnTo>
                  <a:pt x="548" y="313"/>
                </a:lnTo>
                <a:lnTo>
                  <a:pt x="553" y="316"/>
                </a:lnTo>
                <a:lnTo>
                  <a:pt x="556" y="318"/>
                </a:lnTo>
                <a:lnTo>
                  <a:pt x="560" y="319"/>
                </a:lnTo>
                <a:lnTo>
                  <a:pt x="562" y="321"/>
                </a:lnTo>
                <a:lnTo>
                  <a:pt x="562" y="322"/>
                </a:lnTo>
                <a:lnTo>
                  <a:pt x="562" y="322"/>
                </a:lnTo>
                <a:lnTo>
                  <a:pt x="560" y="324"/>
                </a:lnTo>
                <a:lnTo>
                  <a:pt x="560" y="325"/>
                </a:lnTo>
                <a:lnTo>
                  <a:pt x="558" y="325"/>
                </a:lnTo>
                <a:lnTo>
                  <a:pt x="556" y="327"/>
                </a:lnTo>
                <a:lnTo>
                  <a:pt x="553" y="328"/>
                </a:lnTo>
                <a:lnTo>
                  <a:pt x="549" y="328"/>
                </a:lnTo>
                <a:lnTo>
                  <a:pt x="548" y="330"/>
                </a:lnTo>
                <a:lnTo>
                  <a:pt x="539" y="333"/>
                </a:lnTo>
                <a:lnTo>
                  <a:pt x="528" y="335"/>
                </a:lnTo>
                <a:lnTo>
                  <a:pt x="517" y="338"/>
                </a:lnTo>
                <a:lnTo>
                  <a:pt x="503" y="339"/>
                </a:lnTo>
                <a:lnTo>
                  <a:pt x="487" y="343"/>
                </a:lnTo>
                <a:lnTo>
                  <a:pt x="471" y="346"/>
                </a:lnTo>
                <a:lnTo>
                  <a:pt x="455" y="347"/>
                </a:lnTo>
                <a:lnTo>
                  <a:pt x="439" y="349"/>
                </a:lnTo>
                <a:lnTo>
                  <a:pt x="423" y="350"/>
                </a:lnTo>
                <a:lnTo>
                  <a:pt x="407" y="352"/>
                </a:lnTo>
                <a:lnTo>
                  <a:pt x="390" y="352"/>
                </a:lnTo>
                <a:lnTo>
                  <a:pt x="373" y="352"/>
                </a:lnTo>
                <a:lnTo>
                  <a:pt x="357" y="352"/>
                </a:lnTo>
                <a:lnTo>
                  <a:pt x="340" y="350"/>
                </a:lnTo>
                <a:lnTo>
                  <a:pt x="326" y="349"/>
                </a:lnTo>
                <a:lnTo>
                  <a:pt x="312" y="346"/>
                </a:lnTo>
                <a:lnTo>
                  <a:pt x="301" y="341"/>
                </a:lnTo>
                <a:lnTo>
                  <a:pt x="290" y="336"/>
                </a:lnTo>
                <a:lnTo>
                  <a:pt x="280" y="330"/>
                </a:lnTo>
                <a:lnTo>
                  <a:pt x="273" y="322"/>
                </a:lnTo>
                <a:lnTo>
                  <a:pt x="269" y="319"/>
                </a:lnTo>
                <a:lnTo>
                  <a:pt x="265" y="316"/>
                </a:lnTo>
                <a:lnTo>
                  <a:pt x="264" y="313"/>
                </a:lnTo>
                <a:lnTo>
                  <a:pt x="258" y="310"/>
                </a:lnTo>
                <a:lnTo>
                  <a:pt x="255" y="307"/>
                </a:lnTo>
                <a:lnTo>
                  <a:pt x="251" y="302"/>
                </a:lnTo>
                <a:lnTo>
                  <a:pt x="246" y="296"/>
                </a:lnTo>
                <a:lnTo>
                  <a:pt x="241" y="291"/>
                </a:lnTo>
                <a:lnTo>
                  <a:pt x="235" y="285"/>
                </a:lnTo>
                <a:lnTo>
                  <a:pt x="228" y="278"/>
                </a:lnTo>
                <a:lnTo>
                  <a:pt x="223" y="272"/>
                </a:lnTo>
                <a:lnTo>
                  <a:pt x="216" y="264"/>
                </a:lnTo>
                <a:lnTo>
                  <a:pt x="208" y="258"/>
                </a:lnTo>
                <a:lnTo>
                  <a:pt x="199" y="249"/>
                </a:lnTo>
                <a:lnTo>
                  <a:pt x="192" y="241"/>
                </a:lnTo>
                <a:lnTo>
                  <a:pt x="183" y="231"/>
                </a:lnTo>
                <a:lnTo>
                  <a:pt x="174" y="222"/>
                </a:lnTo>
                <a:lnTo>
                  <a:pt x="166" y="213"/>
                </a:lnTo>
                <a:lnTo>
                  <a:pt x="157" y="202"/>
                </a:lnTo>
                <a:lnTo>
                  <a:pt x="146" y="191"/>
                </a:lnTo>
                <a:lnTo>
                  <a:pt x="135" y="180"/>
                </a:lnTo>
                <a:lnTo>
                  <a:pt x="124" y="167"/>
                </a:lnTo>
                <a:lnTo>
                  <a:pt x="114" y="155"/>
                </a:lnTo>
                <a:lnTo>
                  <a:pt x="103" y="142"/>
                </a:lnTo>
                <a:lnTo>
                  <a:pt x="91" y="130"/>
                </a:lnTo>
                <a:lnTo>
                  <a:pt x="78" y="116"/>
                </a:lnTo>
                <a:lnTo>
                  <a:pt x="66" y="102"/>
                </a:lnTo>
                <a:lnTo>
                  <a:pt x="53" y="86"/>
                </a:lnTo>
                <a:lnTo>
                  <a:pt x="41" y="70"/>
                </a:lnTo>
                <a:lnTo>
                  <a:pt x="26" y="55"/>
                </a:lnTo>
                <a:lnTo>
                  <a:pt x="12" y="39"/>
                </a:lnTo>
                <a:lnTo>
                  <a:pt x="0" y="22"/>
                </a:lnTo>
                <a:lnTo>
                  <a:pt x="0" y="2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62"/>
          <p:cNvSpPr/>
          <p:nvPr/>
        </p:nvSpPr>
        <p:spPr bwMode="auto">
          <a:xfrm>
            <a:off x="1779878" y="1778041"/>
            <a:ext cx="232504" cy="616487"/>
          </a:xfrm>
          <a:custGeom>
            <a:avLst/>
            <a:gdLst>
              <a:gd name="T0" fmla="*/ 13 w 132"/>
              <a:gd name="T1" fmla="*/ 50 h 351"/>
              <a:gd name="T2" fmla="*/ 5 w 132"/>
              <a:gd name="T3" fmla="*/ 41 h 351"/>
              <a:gd name="T4" fmla="*/ 2 w 132"/>
              <a:gd name="T5" fmla="*/ 32 h 351"/>
              <a:gd name="T6" fmla="*/ 0 w 132"/>
              <a:gd name="T7" fmla="*/ 24 h 351"/>
              <a:gd name="T8" fmla="*/ 2 w 132"/>
              <a:gd name="T9" fmla="*/ 16 h 351"/>
              <a:gd name="T10" fmla="*/ 4 w 132"/>
              <a:gd name="T11" fmla="*/ 10 h 351"/>
              <a:gd name="T12" fmla="*/ 14 w 132"/>
              <a:gd name="T13" fmla="*/ 2 h 351"/>
              <a:gd name="T14" fmla="*/ 18 w 132"/>
              <a:gd name="T15" fmla="*/ 0 h 351"/>
              <a:gd name="T16" fmla="*/ 23 w 132"/>
              <a:gd name="T17" fmla="*/ 0 h 351"/>
              <a:gd name="T18" fmla="*/ 32 w 132"/>
              <a:gd name="T19" fmla="*/ 0 h 351"/>
              <a:gd name="T20" fmla="*/ 41 w 132"/>
              <a:gd name="T21" fmla="*/ 2 h 351"/>
              <a:gd name="T22" fmla="*/ 66 w 132"/>
              <a:gd name="T23" fmla="*/ 5 h 351"/>
              <a:gd name="T24" fmla="*/ 98 w 132"/>
              <a:gd name="T25" fmla="*/ 11 h 351"/>
              <a:gd name="T26" fmla="*/ 98 w 132"/>
              <a:gd name="T27" fmla="*/ 24 h 351"/>
              <a:gd name="T28" fmla="*/ 98 w 132"/>
              <a:gd name="T29" fmla="*/ 39 h 351"/>
              <a:gd name="T30" fmla="*/ 100 w 132"/>
              <a:gd name="T31" fmla="*/ 57 h 351"/>
              <a:gd name="T32" fmla="*/ 102 w 132"/>
              <a:gd name="T33" fmla="*/ 75 h 351"/>
              <a:gd name="T34" fmla="*/ 104 w 132"/>
              <a:gd name="T35" fmla="*/ 97 h 351"/>
              <a:gd name="T36" fmla="*/ 107 w 132"/>
              <a:gd name="T37" fmla="*/ 121 h 351"/>
              <a:gd name="T38" fmla="*/ 111 w 132"/>
              <a:gd name="T39" fmla="*/ 147 h 351"/>
              <a:gd name="T40" fmla="*/ 114 w 132"/>
              <a:gd name="T41" fmla="*/ 174 h 351"/>
              <a:gd name="T42" fmla="*/ 120 w 132"/>
              <a:gd name="T43" fmla="*/ 202 h 351"/>
              <a:gd name="T44" fmla="*/ 123 w 132"/>
              <a:gd name="T45" fmla="*/ 227 h 351"/>
              <a:gd name="T46" fmla="*/ 125 w 132"/>
              <a:gd name="T47" fmla="*/ 251 h 351"/>
              <a:gd name="T48" fmla="*/ 127 w 132"/>
              <a:gd name="T49" fmla="*/ 269 h 351"/>
              <a:gd name="T50" fmla="*/ 129 w 132"/>
              <a:gd name="T51" fmla="*/ 287 h 351"/>
              <a:gd name="T52" fmla="*/ 130 w 132"/>
              <a:gd name="T53" fmla="*/ 301 h 351"/>
              <a:gd name="T54" fmla="*/ 130 w 132"/>
              <a:gd name="T55" fmla="*/ 312 h 351"/>
              <a:gd name="T56" fmla="*/ 132 w 132"/>
              <a:gd name="T57" fmla="*/ 320 h 351"/>
              <a:gd name="T58" fmla="*/ 130 w 132"/>
              <a:gd name="T59" fmla="*/ 334 h 351"/>
              <a:gd name="T60" fmla="*/ 127 w 132"/>
              <a:gd name="T61" fmla="*/ 343 h 351"/>
              <a:gd name="T62" fmla="*/ 123 w 132"/>
              <a:gd name="T63" fmla="*/ 349 h 351"/>
              <a:gd name="T64" fmla="*/ 114 w 132"/>
              <a:gd name="T65" fmla="*/ 351 h 351"/>
              <a:gd name="T66" fmla="*/ 109 w 132"/>
              <a:gd name="T67" fmla="*/ 348 h 351"/>
              <a:gd name="T68" fmla="*/ 104 w 132"/>
              <a:gd name="T69" fmla="*/ 341 h 351"/>
              <a:gd name="T70" fmla="*/ 98 w 132"/>
              <a:gd name="T71" fmla="*/ 331 h 351"/>
              <a:gd name="T72" fmla="*/ 93 w 132"/>
              <a:gd name="T73" fmla="*/ 315 h 351"/>
              <a:gd name="T74" fmla="*/ 88 w 132"/>
              <a:gd name="T75" fmla="*/ 295 h 351"/>
              <a:gd name="T76" fmla="*/ 80 w 132"/>
              <a:gd name="T77" fmla="*/ 271 h 351"/>
              <a:gd name="T78" fmla="*/ 75 w 132"/>
              <a:gd name="T79" fmla="*/ 241 h 351"/>
              <a:gd name="T80" fmla="*/ 68 w 132"/>
              <a:gd name="T81" fmla="*/ 210 h 351"/>
              <a:gd name="T82" fmla="*/ 63 w 132"/>
              <a:gd name="T83" fmla="*/ 177 h 351"/>
              <a:gd name="T84" fmla="*/ 55 w 132"/>
              <a:gd name="T85" fmla="*/ 147 h 351"/>
              <a:gd name="T86" fmla="*/ 50 w 132"/>
              <a:gd name="T87" fmla="*/ 124 h 351"/>
              <a:gd name="T88" fmla="*/ 43 w 132"/>
              <a:gd name="T89" fmla="*/ 102 h 351"/>
              <a:gd name="T90" fmla="*/ 38 w 132"/>
              <a:gd name="T91" fmla="*/ 85 h 351"/>
              <a:gd name="T92" fmla="*/ 30 w 132"/>
              <a:gd name="T93" fmla="*/ 72 h 351"/>
              <a:gd name="T94" fmla="*/ 23 w 132"/>
              <a:gd name="T95" fmla="*/ 61 h 351"/>
              <a:gd name="T96" fmla="*/ 18 w 132"/>
              <a:gd name="T97" fmla="*/ 55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351">
                <a:moveTo>
                  <a:pt x="18" y="55"/>
                </a:moveTo>
                <a:lnTo>
                  <a:pt x="13" y="50"/>
                </a:lnTo>
                <a:lnTo>
                  <a:pt x="9" y="46"/>
                </a:lnTo>
                <a:lnTo>
                  <a:pt x="5" y="41"/>
                </a:lnTo>
                <a:lnTo>
                  <a:pt x="4" y="36"/>
                </a:lnTo>
                <a:lnTo>
                  <a:pt x="2" y="32"/>
                </a:lnTo>
                <a:lnTo>
                  <a:pt x="0" y="27"/>
                </a:lnTo>
                <a:lnTo>
                  <a:pt x="0" y="24"/>
                </a:lnTo>
                <a:lnTo>
                  <a:pt x="2" y="21"/>
                </a:lnTo>
                <a:lnTo>
                  <a:pt x="2" y="16"/>
                </a:lnTo>
                <a:lnTo>
                  <a:pt x="2" y="14"/>
                </a:lnTo>
                <a:lnTo>
                  <a:pt x="4" y="10"/>
                </a:lnTo>
                <a:lnTo>
                  <a:pt x="7" y="5"/>
                </a:lnTo>
                <a:lnTo>
                  <a:pt x="14" y="2"/>
                </a:lnTo>
                <a:lnTo>
                  <a:pt x="16" y="2"/>
                </a:lnTo>
                <a:lnTo>
                  <a:pt x="18" y="0"/>
                </a:lnTo>
                <a:lnTo>
                  <a:pt x="20" y="0"/>
                </a:lnTo>
                <a:lnTo>
                  <a:pt x="23" y="0"/>
                </a:lnTo>
                <a:lnTo>
                  <a:pt x="27" y="0"/>
                </a:lnTo>
                <a:lnTo>
                  <a:pt x="32" y="0"/>
                </a:lnTo>
                <a:lnTo>
                  <a:pt x="36" y="0"/>
                </a:lnTo>
                <a:lnTo>
                  <a:pt x="41" y="2"/>
                </a:lnTo>
                <a:lnTo>
                  <a:pt x="54" y="3"/>
                </a:lnTo>
                <a:lnTo>
                  <a:pt x="66" y="5"/>
                </a:lnTo>
                <a:lnTo>
                  <a:pt x="80" y="8"/>
                </a:lnTo>
                <a:lnTo>
                  <a:pt x="98" y="11"/>
                </a:lnTo>
                <a:lnTo>
                  <a:pt x="98" y="18"/>
                </a:lnTo>
                <a:lnTo>
                  <a:pt x="98" y="24"/>
                </a:lnTo>
                <a:lnTo>
                  <a:pt x="98" y="32"/>
                </a:lnTo>
                <a:lnTo>
                  <a:pt x="98" y="39"/>
                </a:lnTo>
                <a:lnTo>
                  <a:pt x="98" y="47"/>
                </a:lnTo>
                <a:lnTo>
                  <a:pt x="100" y="57"/>
                </a:lnTo>
                <a:lnTo>
                  <a:pt x="100" y="66"/>
                </a:lnTo>
                <a:lnTo>
                  <a:pt x="102" y="75"/>
                </a:lnTo>
                <a:lnTo>
                  <a:pt x="102" y="86"/>
                </a:lnTo>
                <a:lnTo>
                  <a:pt x="104" y="97"/>
                </a:lnTo>
                <a:lnTo>
                  <a:pt x="105" y="110"/>
                </a:lnTo>
                <a:lnTo>
                  <a:pt x="107" y="121"/>
                </a:lnTo>
                <a:lnTo>
                  <a:pt x="109" y="133"/>
                </a:lnTo>
                <a:lnTo>
                  <a:pt x="111" y="147"/>
                </a:lnTo>
                <a:lnTo>
                  <a:pt x="113" y="160"/>
                </a:lnTo>
                <a:lnTo>
                  <a:pt x="114" y="174"/>
                </a:lnTo>
                <a:lnTo>
                  <a:pt x="116" y="188"/>
                </a:lnTo>
                <a:lnTo>
                  <a:pt x="120" y="202"/>
                </a:lnTo>
                <a:lnTo>
                  <a:pt x="122" y="215"/>
                </a:lnTo>
                <a:lnTo>
                  <a:pt x="123" y="227"/>
                </a:lnTo>
                <a:lnTo>
                  <a:pt x="123" y="240"/>
                </a:lnTo>
                <a:lnTo>
                  <a:pt x="125" y="251"/>
                </a:lnTo>
                <a:lnTo>
                  <a:pt x="127" y="260"/>
                </a:lnTo>
                <a:lnTo>
                  <a:pt x="127" y="269"/>
                </a:lnTo>
                <a:lnTo>
                  <a:pt x="129" y="279"/>
                </a:lnTo>
                <a:lnTo>
                  <a:pt x="129" y="287"/>
                </a:lnTo>
                <a:lnTo>
                  <a:pt x="130" y="295"/>
                </a:lnTo>
                <a:lnTo>
                  <a:pt x="130" y="301"/>
                </a:lnTo>
                <a:lnTo>
                  <a:pt x="130" y="305"/>
                </a:lnTo>
                <a:lnTo>
                  <a:pt x="130" y="312"/>
                </a:lnTo>
                <a:lnTo>
                  <a:pt x="130" y="316"/>
                </a:lnTo>
                <a:lnTo>
                  <a:pt x="132" y="320"/>
                </a:lnTo>
                <a:lnTo>
                  <a:pt x="130" y="327"/>
                </a:lnTo>
                <a:lnTo>
                  <a:pt x="130" y="334"/>
                </a:lnTo>
                <a:lnTo>
                  <a:pt x="129" y="338"/>
                </a:lnTo>
                <a:lnTo>
                  <a:pt x="127" y="343"/>
                </a:lnTo>
                <a:lnTo>
                  <a:pt x="125" y="346"/>
                </a:lnTo>
                <a:lnTo>
                  <a:pt x="123" y="349"/>
                </a:lnTo>
                <a:lnTo>
                  <a:pt x="120" y="349"/>
                </a:lnTo>
                <a:lnTo>
                  <a:pt x="114" y="351"/>
                </a:lnTo>
                <a:lnTo>
                  <a:pt x="113" y="349"/>
                </a:lnTo>
                <a:lnTo>
                  <a:pt x="109" y="348"/>
                </a:lnTo>
                <a:lnTo>
                  <a:pt x="107" y="345"/>
                </a:lnTo>
                <a:lnTo>
                  <a:pt x="104" y="341"/>
                </a:lnTo>
                <a:lnTo>
                  <a:pt x="102" y="337"/>
                </a:lnTo>
                <a:lnTo>
                  <a:pt x="98" y="331"/>
                </a:lnTo>
                <a:lnTo>
                  <a:pt x="97" y="323"/>
                </a:lnTo>
                <a:lnTo>
                  <a:pt x="93" y="315"/>
                </a:lnTo>
                <a:lnTo>
                  <a:pt x="89" y="305"/>
                </a:lnTo>
                <a:lnTo>
                  <a:pt x="88" y="295"/>
                </a:lnTo>
                <a:lnTo>
                  <a:pt x="84" y="284"/>
                </a:lnTo>
                <a:lnTo>
                  <a:pt x="80" y="271"/>
                </a:lnTo>
                <a:lnTo>
                  <a:pt x="77" y="257"/>
                </a:lnTo>
                <a:lnTo>
                  <a:pt x="75" y="241"/>
                </a:lnTo>
                <a:lnTo>
                  <a:pt x="72" y="226"/>
                </a:lnTo>
                <a:lnTo>
                  <a:pt x="68" y="210"/>
                </a:lnTo>
                <a:lnTo>
                  <a:pt x="64" y="193"/>
                </a:lnTo>
                <a:lnTo>
                  <a:pt x="63" y="177"/>
                </a:lnTo>
                <a:lnTo>
                  <a:pt x="59" y="162"/>
                </a:lnTo>
                <a:lnTo>
                  <a:pt x="55" y="147"/>
                </a:lnTo>
                <a:lnTo>
                  <a:pt x="52" y="135"/>
                </a:lnTo>
                <a:lnTo>
                  <a:pt x="50" y="124"/>
                </a:lnTo>
                <a:lnTo>
                  <a:pt x="47" y="113"/>
                </a:lnTo>
                <a:lnTo>
                  <a:pt x="43" y="102"/>
                </a:lnTo>
                <a:lnTo>
                  <a:pt x="39" y="94"/>
                </a:lnTo>
                <a:lnTo>
                  <a:pt x="38" y="85"/>
                </a:lnTo>
                <a:lnTo>
                  <a:pt x="34" y="79"/>
                </a:lnTo>
                <a:lnTo>
                  <a:pt x="30" y="72"/>
                </a:lnTo>
                <a:lnTo>
                  <a:pt x="27" y="66"/>
                </a:lnTo>
                <a:lnTo>
                  <a:pt x="23" y="61"/>
                </a:lnTo>
                <a:lnTo>
                  <a:pt x="22" y="58"/>
                </a:lnTo>
                <a:lnTo>
                  <a:pt x="18" y="55"/>
                </a:lnTo>
                <a:lnTo>
                  <a:pt x="18" y="55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64"/>
          <p:cNvSpPr/>
          <p:nvPr/>
        </p:nvSpPr>
        <p:spPr bwMode="auto">
          <a:xfrm>
            <a:off x="2047610" y="1964749"/>
            <a:ext cx="450917" cy="126820"/>
          </a:xfrm>
          <a:custGeom>
            <a:avLst/>
            <a:gdLst>
              <a:gd name="T0" fmla="*/ 9 w 257"/>
              <a:gd name="T1" fmla="*/ 67 h 70"/>
              <a:gd name="T2" fmla="*/ 5 w 257"/>
              <a:gd name="T3" fmla="*/ 61 h 70"/>
              <a:gd name="T4" fmla="*/ 3 w 257"/>
              <a:gd name="T5" fmla="*/ 55 h 70"/>
              <a:gd name="T6" fmla="*/ 2 w 257"/>
              <a:gd name="T7" fmla="*/ 50 h 70"/>
              <a:gd name="T8" fmla="*/ 0 w 257"/>
              <a:gd name="T9" fmla="*/ 45 h 70"/>
              <a:gd name="T10" fmla="*/ 27 w 257"/>
              <a:gd name="T11" fmla="*/ 39 h 70"/>
              <a:gd name="T12" fmla="*/ 52 w 257"/>
              <a:gd name="T13" fmla="*/ 34 h 70"/>
              <a:gd name="T14" fmla="*/ 77 w 257"/>
              <a:gd name="T15" fmla="*/ 29 h 70"/>
              <a:gd name="T16" fmla="*/ 98 w 257"/>
              <a:gd name="T17" fmla="*/ 25 h 70"/>
              <a:gd name="T18" fmla="*/ 118 w 257"/>
              <a:gd name="T19" fmla="*/ 20 h 70"/>
              <a:gd name="T20" fmla="*/ 137 w 257"/>
              <a:gd name="T21" fmla="*/ 15 h 70"/>
              <a:gd name="T22" fmla="*/ 155 w 257"/>
              <a:gd name="T23" fmla="*/ 12 h 70"/>
              <a:gd name="T24" fmla="*/ 171 w 257"/>
              <a:gd name="T25" fmla="*/ 9 h 70"/>
              <a:gd name="T26" fmla="*/ 185 w 257"/>
              <a:gd name="T27" fmla="*/ 8 h 70"/>
              <a:gd name="T28" fmla="*/ 198 w 257"/>
              <a:gd name="T29" fmla="*/ 4 h 70"/>
              <a:gd name="T30" fmla="*/ 209 w 257"/>
              <a:gd name="T31" fmla="*/ 3 h 70"/>
              <a:gd name="T32" fmla="*/ 218 w 257"/>
              <a:gd name="T33" fmla="*/ 1 h 70"/>
              <a:gd name="T34" fmla="*/ 227 w 257"/>
              <a:gd name="T35" fmla="*/ 1 h 70"/>
              <a:gd name="T36" fmla="*/ 232 w 257"/>
              <a:gd name="T37" fmla="*/ 0 h 70"/>
              <a:gd name="T38" fmla="*/ 237 w 257"/>
              <a:gd name="T39" fmla="*/ 0 h 70"/>
              <a:gd name="T40" fmla="*/ 241 w 257"/>
              <a:gd name="T41" fmla="*/ 1 h 70"/>
              <a:gd name="T42" fmla="*/ 244 w 257"/>
              <a:gd name="T43" fmla="*/ 3 h 70"/>
              <a:gd name="T44" fmla="*/ 248 w 257"/>
              <a:gd name="T45" fmla="*/ 4 h 70"/>
              <a:gd name="T46" fmla="*/ 252 w 257"/>
              <a:gd name="T47" fmla="*/ 8 h 70"/>
              <a:gd name="T48" fmla="*/ 253 w 257"/>
              <a:gd name="T49" fmla="*/ 11 h 70"/>
              <a:gd name="T50" fmla="*/ 255 w 257"/>
              <a:gd name="T51" fmla="*/ 14 h 70"/>
              <a:gd name="T52" fmla="*/ 255 w 257"/>
              <a:gd name="T53" fmla="*/ 17 h 70"/>
              <a:gd name="T54" fmla="*/ 257 w 257"/>
              <a:gd name="T55" fmla="*/ 20 h 70"/>
              <a:gd name="T56" fmla="*/ 257 w 257"/>
              <a:gd name="T57" fmla="*/ 23 h 70"/>
              <a:gd name="T58" fmla="*/ 257 w 257"/>
              <a:gd name="T59" fmla="*/ 26 h 70"/>
              <a:gd name="T60" fmla="*/ 255 w 257"/>
              <a:gd name="T61" fmla="*/ 29 h 70"/>
              <a:gd name="T62" fmla="*/ 252 w 257"/>
              <a:gd name="T63" fmla="*/ 33 h 70"/>
              <a:gd name="T64" fmla="*/ 248 w 257"/>
              <a:gd name="T65" fmla="*/ 36 h 70"/>
              <a:gd name="T66" fmla="*/ 243 w 257"/>
              <a:gd name="T67" fmla="*/ 39 h 70"/>
              <a:gd name="T68" fmla="*/ 237 w 257"/>
              <a:gd name="T69" fmla="*/ 40 h 70"/>
              <a:gd name="T70" fmla="*/ 230 w 257"/>
              <a:gd name="T71" fmla="*/ 44 h 70"/>
              <a:gd name="T72" fmla="*/ 223 w 257"/>
              <a:gd name="T73" fmla="*/ 45 h 70"/>
              <a:gd name="T74" fmla="*/ 216 w 257"/>
              <a:gd name="T75" fmla="*/ 48 h 70"/>
              <a:gd name="T76" fmla="*/ 207 w 257"/>
              <a:gd name="T77" fmla="*/ 51 h 70"/>
              <a:gd name="T78" fmla="*/ 198 w 257"/>
              <a:gd name="T79" fmla="*/ 53 h 70"/>
              <a:gd name="T80" fmla="*/ 189 w 257"/>
              <a:gd name="T81" fmla="*/ 55 h 70"/>
              <a:gd name="T82" fmla="*/ 180 w 257"/>
              <a:gd name="T83" fmla="*/ 56 h 70"/>
              <a:gd name="T84" fmla="*/ 173 w 257"/>
              <a:gd name="T85" fmla="*/ 58 h 70"/>
              <a:gd name="T86" fmla="*/ 164 w 257"/>
              <a:gd name="T87" fmla="*/ 58 h 70"/>
              <a:gd name="T88" fmla="*/ 155 w 257"/>
              <a:gd name="T89" fmla="*/ 58 h 70"/>
              <a:gd name="T90" fmla="*/ 148 w 257"/>
              <a:gd name="T91" fmla="*/ 59 h 70"/>
              <a:gd name="T92" fmla="*/ 139 w 257"/>
              <a:gd name="T93" fmla="*/ 61 h 70"/>
              <a:gd name="T94" fmla="*/ 128 w 257"/>
              <a:gd name="T95" fmla="*/ 62 h 70"/>
              <a:gd name="T96" fmla="*/ 119 w 257"/>
              <a:gd name="T97" fmla="*/ 62 h 70"/>
              <a:gd name="T98" fmla="*/ 107 w 257"/>
              <a:gd name="T99" fmla="*/ 64 h 70"/>
              <a:gd name="T100" fmla="*/ 96 w 257"/>
              <a:gd name="T101" fmla="*/ 64 h 70"/>
              <a:gd name="T102" fmla="*/ 84 w 257"/>
              <a:gd name="T103" fmla="*/ 65 h 70"/>
              <a:gd name="T104" fmla="*/ 71 w 257"/>
              <a:gd name="T105" fmla="*/ 67 h 70"/>
              <a:gd name="T106" fmla="*/ 61 w 257"/>
              <a:gd name="T107" fmla="*/ 69 h 70"/>
              <a:gd name="T108" fmla="*/ 48 w 257"/>
              <a:gd name="T109" fmla="*/ 70 h 70"/>
              <a:gd name="T110" fmla="*/ 39 w 257"/>
              <a:gd name="T111" fmla="*/ 70 h 70"/>
              <a:gd name="T112" fmla="*/ 30 w 257"/>
              <a:gd name="T113" fmla="*/ 70 h 70"/>
              <a:gd name="T114" fmla="*/ 23 w 257"/>
              <a:gd name="T115" fmla="*/ 70 h 70"/>
              <a:gd name="T116" fmla="*/ 18 w 257"/>
              <a:gd name="T117" fmla="*/ 70 h 70"/>
              <a:gd name="T118" fmla="*/ 12 w 257"/>
              <a:gd name="T119" fmla="*/ 69 h 70"/>
              <a:gd name="T120" fmla="*/ 9 w 257"/>
              <a:gd name="T121" fmla="*/ 67 h 70"/>
              <a:gd name="T122" fmla="*/ 9 w 257"/>
              <a:gd name="T123" fmla="*/ 6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7" h="70">
                <a:moveTo>
                  <a:pt x="9" y="67"/>
                </a:moveTo>
                <a:lnTo>
                  <a:pt x="5" y="61"/>
                </a:lnTo>
                <a:lnTo>
                  <a:pt x="3" y="55"/>
                </a:lnTo>
                <a:lnTo>
                  <a:pt x="2" y="50"/>
                </a:lnTo>
                <a:lnTo>
                  <a:pt x="0" y="45"/>
                </a:lnTo>
                <a:lnTo>
                  <a:pt x="27" y="39"/>
                </a:lnTo>
                <a:lnTo>
                  <a:pt x="52" y="34"/>
                </a:lnTo>
                <a:lnTo>
                  <a:pt x="77" y="29"/>
                </a:lnTo>
                <a:lnTo>
                  <a:pt x="98" y="25"/>
                </a:lnTo>
                <a:lnTo>
                  <a:pt x="118" y="20"/>
                </a:lnTo>
                <a:lnTo>
                  <a:pt x="137" y="15"/>
                </a:lnTo>
                <a:lnTo>
                  <a:pt x="155" y="12"/>
                </a:lnTo>
                <a:lnTo>
                  <a:pt x="171" y="9"/>
                </a:lnTo>
                <a:lnTo>
                  <a:pt x="185" y="8"/>
                </a:lnTo>
                <a:lnTo>
                  <a:pt x="198" y="4"/>
                </a:lnTo>
                <a:lnTo>
                  <a:pt x="209" y="3"/>
                </a:lnTo>
                <a:lnTo>
                  <a:pt x="218" y="1"/>
                </a:lnTo>
                <a:lnTo>
                  <a:pt x="227" y="1"/>
                </a:lnTo>
                <a:lnTo>
                  <a:pt x="232" y="0"/>
                </a:lnTo>
                <a:lnTo>
                  <a:pt x="237" y="0"/>
                </a:lnTo>
                <a:lnTo>
                  <a:pt x="241" y="1"/>
                </a:lnTo>
                <a:lnTo>
                  <a:pt x="244" y="3"/>
                </a:lnTo>
                <a:lnTo>
                  <a:pt x="248" y="4"/>
                </a:lnTo>
                <a:lnTo>
                  <a:pt x="252" y="8"/>
                </a:lnTo>
                <a:lnTo>
                  <a:pt x="253" y="11"/>
                </a:lnTo>
                <a:lnTo>
                  <a:pt x="255" y="14"/>
                </a:lnTo>
                <a:lnTo>
                  <a:pt x="255" y="17"/>
                </a:lnTo>
                <a:lnTo>
                  <a:pt x="257" y="20"/>
                </a:lnTo>
                <a:lnTo>
                  <a:pt x="257" y="23"/>
                </a:lnTo>
                <a:lnTo>
                  <a:pt x="257" y="26"/>
                </a:lnTo>
                <a:lnTo>
                  <a:pt x="255" y="29"/>
                </a:lnTo>
                <a:lnTo>
                  <a:pt x="252" y="33"/>
                </a:lnTo>
                <a:lnTo>
                  <a:pt x="248" y="36"/>
                </a:lnTo>
                <a:lnTo>
                  <a:pt x="243" y="39"/>
                </a:lnTo>
                <a:lnTo>
                  <a:pt x="237" y="40"/>
                </a:lnTo>
                <a:lnTo>
                  <a:pt x="230" y="44"/>
                </a:lnTo>
                <a:lnTo>
                  <a:pt x="223" y="45"/>
                </a:lnTo>
                <a:lnTo>
                  <a:pt x="216" y="48"/>
                </a:lnTo>
                <a:lnTo>
                  <a:pt x="207" y="51"/>
                </a:lnTo>
                <a:lnTo>
                  <a:pt x="198" y="53"/>
                </a:lnTo>
                <a:lnTo>
                  <a:pt x="189" y="55"/>
                </a:lnTo>
                <a:lnTo>
                  <a:pt x="180" y="56"/>
                </a:lnTo>
                <a:lnTo>
                  <a:pt x="173" y="58"/>
                </a:lnTo>
                <a:lnTo>
                  <a:pt x="164" y="58"/>
                </a:lnTo>
                <a:lnTo>
                  <a:pt x="155" y="58"/>
                </a:lnTo>
                <a:lnTo>
                  <a:pt x="148" y="59"/>
                </a:lnTo>
                <a:lnTo>
                  <a:pt x="139" y="61"/>
                </a:lnTo>
                <a:lnTo>
                  <a:pt x="128" y="62"/>
                </a:lnTo>
                <a:lnTo>
                  <a:pt x="119" y="62"/>
                </a:lnTo>
                <a:lnTo>
                  <a:pt x="107" y="64"/>
                </a:lnTo>
                <a:lnTo>
                  <a:pt x="96" y="64"/>
                </a:lnTo>
                <a:lnTo>
                  <a:pt x="84" y="65"/>
                </a:lnTo>
                <a:lnTo>
                  <a:pt x="71" y="67"/>
                </a:lnTo>
                <a:lnTo>
                  <a:pt x="61" y="69"/>
                </a:lnTo>
                <a:lnTo>
                  <a:pt x="48" y="70"/>
                </a:lnTo>
                <a:lnTo>
                  <a:pt x="39" y="70"/>
                </a:lnTo>
                <a:lnTo>
                  <a:pt x="30" y="70"/>
                </a:lnTo>
                <a:lnTo>
                  <a:pt x="23" y="70"/>
                </a:lnTo>
                <a:lnTo>
                  <a:pt x="18" y="70"/>
                </a:lnTo>
                <a:lnTo>
                  <a:pt x="12" y="69"/>
                </a:lnTo>
                <a:lnTo>
                  <a:pt x="9" y="67"/>
                </a:lnTo>
                <a:lnTo>
                  <a:pt x="9" y="67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65"/>
          <p:cNvSpPr/>
          <p:nvPr/>
        </p:nvSpPr>
        <p:spPr bwMode="auto">
          <a:xfrm>
            <a:off x="1987723" y="2207821"/>
            <a:ext cx="570692" cy="140912"/>
          </a:xfrm>
          <a:custGeom>
            <a:avLst/>
            <a:gdLst>
              <a:gd name="T0" fmla="*/ 16 w 325"/>
              <a:gd name="T1" fmla="*/ 36 h 80"/>
              <a:gd name="T2" fmla="*/ 48 w 325"/>
              <a:gd name="T3" fmla="*/ 33 h 80"/>
              <a:gd name="T4" fmla="*/ 87 w 325"/>
              <a:gd name="T5" fmla="*/ 30 h 80"/>
              <a:gd name="T6" fmla="*/ 132 w 325"/>
              <a:gd name="T7" fmla="*/ 22 h 80"/>
              <a:gd name="T8" fmla="*/ 168 w 325"/>
              <a:gd name="T9" fmla="*/ 16 h 80"/>
              <a:gd name="T10" fmla="*/ 191 w 325"/>
              <a:gd name="T11" fmla="*/ 11 h 80"/>
              <a:gd name="T12" fmla="*/ 212 w 325"/>
              <a:gd name="T13" fmla="*/ 8 h 80"/>
              <a:gd name="T14" fmla="*/ 230 w 325"/>
              <a:gd name="T15" fmla="*/ 5 h 80"/>
              <a:gd name="T16" fmla="*/ 246 w 325"/>
              <a:gd name="T17" fmla="*/ 4 h 80"/>
              <a:gd name="T18" fmla="*/ 259 w 325"/>
              <a:gd name="T19" fmla="*/ 2 h 80"/>
              <a:gd name="T20" fmla="*/ 269 w 325"/>
              <a:gd name="T21" fmla="*/ 0 h 80"/>
              <a:gd name="T22" fmla="*/ 278 w 325"/>
              <a:gd name="T23" fmla="*/ 0 h 80"/>
              <a:gd name="T24" fmla="*/ 287 w 325"/>
              <a:gd name="T25" fmla="*/ 0 h 80"/>
              <a:gd name="T26" fmla="*/ 298 w 325"/>
              <a:gd name="T27" fmla="*/ 7 h 80"/>
              <a:gd name="T28" fmla="*/ 309 w 325"/>
              <a:gd name="T29" fmla="*/ 18 h 80"/>
              <a:gd name="T30" fmla="*/ 318 w 325"/>
              <a:gd name="T31" fmla="*/ 29 h 80"/>
              <a:gd name="T32" fmla="*/ 321 w 325"/>
              <a:gd name="T33" fmla="*/ 40 h 80"/>
              <a:gd name="T34" fmla="*/ 321 w 325"/>
              <a:gd name="T35" fmla="*/ 44 h 80"/>
              <a:gd name="T36" fmla="*/ 314 w 325"/>
              <a:gd name="T37" fmla="*/ 44 h 80"/>
              <a:gd name="T38" fmla="*/ 305 w 325"/>
              <a:gd name="T39" fmla="*/ 46 h 80"/>
              <a:gd name="T40" fmla="*/ 294 w 325"/>
              <a:gd name="T41" fmla="*/ 46 h 80"/>
              <a:gd name="T42" fmla="*/ 282 w 325"/>
              <a:gd name="T43" fmla="*/ 47 h 80"/>
              <a:gd name="T44" fmla="*/ 268 w 325"/>
              <a:gd name="T45" fmla="*/ 49 h 80"/>
              <a:gd name="T46" fmla="*/ 250 w 325"/>
              <a:gd name="T47" fmla="*/ 51 h 80"/>
              <a:gd name="T48" fmla="*/ 232 w 325"/>
              <a:gd name="T49" fmla="*/ 52 h 80"/>
              <a:gd name="T50" fmla="*/ 212 w 325"/>
              <a:gd name="T51" fmla="*/ 55 h 80"/>
              <a:gd name="T52" fmla="*/ 191 w 325"/>
              <a:gd name="T53" fmla="*/ 57 h 80"/>
              <a:gd name="T54" fmla="*/ 166 w 325"/>
              <a:gd name="T55" fmla="*/ 60 h 80"/>
              <a:gd name="T56" fmla="*/ 141 w 325"/>
              <a:gd name="T57" fmla="*/ 63 h 80"/>
              <a:gd name="T58" fmla="*/ 112 w 325"/>
              <a:gd name="T59" fmla="*/ 66 h 80"/>
              <a:gd name="T60" fmla="*/ 84 w 325"/>
              <a:gd name="T61" fmla="*/ 69 h 80"/>
              <a:gd name="T62" fmla="*/ 52 w 325"/>
              <a:gd name="T63" fmla="*/ 74 h 80"/>
              <a:gd name="T64" fmla="*/ 18 w 325"/>
              <a:gd name="T65" fmla="*/ 77 h 80"/>
              <a:gd name="T66" fmla="*/ 0 w 325"/>
              <a:gd name="T67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5" h="80">
                <a:moveTo>
                  <a:pt x="0" y="36"/>
                </a:moveTo>
                <a:lnTo>
                  <a:pt x="16" y="36"/>
                </a:lnTo>
                <a:lnTo>
                  <a:pt x="32" y="35"/>
                </a:lnTo>
                <a:lnTo>
                  <a:pt x="48" y="33"/>
                </a:lnTo>
                <a:lnTo>
                  <a:pt x="68" y="32"/>
                </a:lnTo>
                <a:lnTo>
                  <a:pt x="87" y="30"/>
                </a:lnTo>
                <a:lnTo>
                  <a:pt x="109" y="27"/>
                </a:lnTo>
                <a:lnTo>
                  <a:pt x="132" y="22"/>
                </a:lnTo>
                <a:lnTo>
                  <a:pt x="157" y="18"/>
                </a:lnTo>
                <a:lnTo>
                  <a:pt x="168" y="16"/>
                </a:lnTo>
                <a:lnTo>
                  <a:pt x="180" y="13"/>
                </a:lnTo>
                <a:lnTo>
                  <a:pt x="191" y="11"/>
                </a:lnTo>
                <a:lnTo>
                  <a:pt x="202" y="10"/>
                </a:lnTo>
                <a:lnTo>
                  <a:pt x="212" y="8"/>
                </a:lnTo>
                <a:lnTo>
                  <a:pt x="221" y="7"/>
                </a:lnTo>
                <a:lnTo>
                  <a:pt x="230" y="5"/>
                </a:lnTo>
                <a:lnTo>
                  <a:pt x="237" y="4"/>
                </a:lnTo>
                <a:lnTo>
                  <a:pt x="246" y="4"/>
                </a:lnTo>
                <a:lnTo>
                  <a:pt x="253" y="2"/>
                </a:lnTo>
                <a:lnTo>
                  <a:pt x="259" y="2"/>
                </a:lnTo>
                <a:lnTo>
                  <a:pt x="264" y="2"/>
                </a:lnTo>
                <a:lnTo>
                  <a:pt x="269" y="0"/>
                </a:lnTo>
                <a:lnTo>
                  <a:pt x="275" y="0"/>
                </a:lnTo>
                <a:lnTo>
                  <a:pt x="278" y="0"/>
                </a:lnTo>
                <a:lnTo>
                  <a:pt x="282" y="0"/>
                </a:lnTo>
                <a:lnTo>
                  <a:pt x="287" y="0"/>
                </a:lnTo>
                <a:lnTo>
                  <a:pt x="293" y="4"/>
                </a:lnTo>
                <a:lnTo>
                  <a:pt x="298" y="7"/>
                </a:lnTo>
                <a:lnTo>
                  <a:pt x="303" y="11"/>
                </a:lnTo>
                <a:lnTo>
                  <a:pt x="309" y="18"/>
                </a:lnTo>
                <a:lnTo>
                  <a:pt x="314" y="24"/>
                </a:lnTo>
                <a:lnTo>
                  <a:pt x="318" y="29"/>
                </a:lnTo>
                <a:lnTo>
                  <a:pt x="319" y="33"/>
                </a:lnTo>
                <a:lnTo>
                  <a:pt x="321" y="40"/>
                </a:lnTo>
                <a:lnTo>
                  <a:pt x="325" y="44"/>
                </a:lnTo>
                <a:lnTo>
                  <a:pt x="321" y="44"/>
                </a:lnTo>
                <a:lnTo>
                  <a:pt x="318" y="44"/>
                </a:lnTo>
                <a:lnTo>
                  <a:pt x="314" y="44"/>
                </a:lnTo>
                <a:lnTo>
                  <a:pt x="311" y="46"/>
                </a:lnTo>
                <a:lnTo>
                  <a:pt x="305" y="46"/>
                </a:lnTo>
                <a:lnTo>
                  <a:pt x="300" y="46"/>
                </a:lnTo>
                <a:lnTo>
                  <a:pt x="294" y="46"/>
                </a:lnTo>
                <a:lnTo>
                  <a:pt x="287" y="47"/>
                </a:lnTo>
                <a:lnTo>
                  <a:pt x="282" y="47"/>
                </a:lnTo>
                <a:lnTo>
                  <a:pt x="275" y="47"/>
                </a:lnTo>
                <a:lnTo>
                  <a:pt x="268" y="49"/>
                </a:lnTo>
                <a:lnTo>
                  <a:pt x="259" y="51"/>
                </a:lnTo>
                <a:lnTo>
                  <a:pt x="250" y="51"/>
                </a:lnTo>
                <a:lnTo>
                  <a:pt x="241" y="52"/>
                </a:lnTo>
                <a:lnTo>
                  <a:pt x="232" y="52"/>
                </a:lnTo>
                <a:lnTo>
                  <a:pt x="223" y="54"/>
                </a:lnTo>
                <a:lnTo>
                  <a:pt x="212" y="55"/>
                </a:lnTo>
                <a:lnTo>
                  <a:pt x="202" y="57"/>
                </a:lnTo>
                <a:lnTo>
                  <a:pt x="191" y="57"/>
                </a:lnTo>
                <a:lnTo>
                  <a:pt x="178" y="58"/>
                </a:lnTo>
                <a:lnTo>
                  <a:pt x="166" y="60"/>
                </a:lnTo>
                <a:lnTo>
                  <a:pt x="153" y="61"/>
                </a:lnTo>
                <a:lnTo>
                  <a:pt x="141" y="63"/>
                </a:lnTo>
                <a:lnTo>
                  <a:pt x="127" y="65"/>
                </a:lnTo>
                <a:lnTo>
                  <a:pt x="112" y="66"/>
                </a:lnTo>
                <a:lnTo>
                  <a:pt x="98" y="68"/>
                </a:lnTo>
                <a:lnTo>
                  <a:pt x="84" y="69"/>
                </a:lnTo>
                <a:lnTo>
                  <a:pt x="68" y="72"/>
                </a:lnTo>
                <a:lnTo>
                  <a:pt x="52" y="74"/>
                </a:lnTo>
                <a:lnTo>
                  <a:pt x="36" y="76"/>
                </a:lnTo>
                <a:lnTo>
                  <a:pt x="18" y="77"/>
                </a:lnTo>
                <a:lnTo>
                  <a:pt x="0" y="80"/>
                </a:lnTo>
                <a:lnTo>
                  <a:pt x="0" y="36"/>
                </a:lnTo>
                <a:lnTo>
                  <a:pt x="0" y="36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66"/>
          <p:cNvSpPr/>
          <p:nvPr/>
        </p:nvSpPr>
        <p:spPr bwMode="auto">
          <a:xfrm>
            <a:off x="1610784" y="2447371"/>
            <a:ext cx="1317523" cy="225459"/>
          </a:xfrm>
          <a:custGeom>
            <a:avLst/>
            <a:gdLst>
              <a:gd name="T0" fmla="*/ 491 w 748"/>
              <a:gd name="T1" fmla="*/ 61 h 128"/>
              <a:gd name="T2" fmla="*/ 453 w 748"/>
              <a:gd name="T3" fmla="*/ 61 h 128"/>
              <a:gd name="T4" fmla="*/ 414 w 748"/>
              <a:gd name="T5" fmla="*/ 62 h 128"/>
              <a:gd name="T6" fmla="*/ 371 w 748"/>
              <a:gd name="T7" fmla="*/ 64 h 128"/>
              <a:gd name="T8" fmla="*/ 303 w 748"/>
              <a:gd name="T9" fmla="*/ 73 h 128"/>
              <a:gd name="T10" fmla="*/ 210 w 748"/>
              <a:gd name="T11" fmla="*/ 92 h 128"/>
              <a:gd name="T12" fmla="*/ 153 w 748"/>
              <a:gd name="T13" fmla="*/ 104 h 128"/>
              <a:gd name="T14" fmla="*/ 132 w 748"/>
              <a:gd name="T15" fmla="*/ 111 h 128"/>
              <a:gd name="T16" fmla="*/ 112 w 748"/>
              <a:gd name="T17" fmla="*/ 115 h 128"/>
              <a:gd name="T18" fmla="*/ 96 w 748"/>
              <a:gd name="T19" fmla="*/ 120 h 128"/>
              <a:gd name="T20" fmla="*/ 82 w 748"/>
              <a:gd name="T21" fmla="*/ 123 h 128"/>
              <a:gd name="T22" fmla="*/ 71 w 748"/>
              <a:gd name="T23" fmla="*/ 125 h 128"/>
              <a:gd name="T24" fmla="*/ 62 w 748"/>
              <a:gd name="T25" fmla="*/ 126 h 128"/>
              <a:gd name="T26" fmla="*/ 57 w 748"/>
              <a:gd name="T27" fmla="*/ 128 h 128"/>
              <a:gd name="T28" fmla="*/ 52 w 748"/>
              <a:gd name="T29" fmla="*/ 128 h 128"/>
              <a:gd name="T30" fmla="*/ 44 w 748"/>
              <a:gd name="T31" fmla="*/ 126 h 128"/>
              <a:gd name="T32" fmla="*/ 35 w 748"/>
              <a:gd name="T33" fmla="*/ 122 h 128"/>
              <a:gd name="T34" fmla="*/ 27 w 748"/>
              <a:gd name="T35" fmla="*/ 115 h 128"/>
              <a:gd name="T36" fmla="*/ 18 w 748"/>
              <a:gd name="T37" fmla="*/ 108 h 128"/>
              <a:gd name="T38" fmla="*/ 9 w 748"/>
              <a:gd name="T39" fmla="*/ 100 h 128"/>
              <a:gd name="T40" fmla="*/ 3 w 748"/>
              <a:gd name="T41" fmla="*/ 94 h 128"/>
              <a:gd name="T42" fmla="*/ 0 w 748"/>
              <a:gd name="T43" fmla="*/ 87 h 128"/>
              <a:gd name="T44" fmla="*/ 2 w 748"/>
              <a:gd name="T45" fmla="*/ 83 h 128"/>
              <a:gd name="T46" fmla="*/ 5 w 748"/>
              <a:gd name="T47" fmla="*/ 81 h 128"/>
              <a:gd name="T48" fmla="*/ 16 w 748"/>
              <a:gd name="T49" fmla="*/ 78 h 128"/>
              <a:gd name="T50" fmla="*/ 28 w 748"/>
              <a:gd name="T51" fmla="*/ 76 h 128"/>
              <a:gd name="T52" fmla="*/ 48 w 748"/>
              <a:gd name="T53" fmla="*/ 72 h 128"/>
              <a:gd name="T54" fmla="*/ 71 w 748"/>
              <a:gd name="T55" fmla="*/ 68 h 128"/>
              <a:gd name="T56" fmla="*/ 98 w 748"/>
              <a:gd name="T57" fmla="*/ 64 h 128"/>
              <a:gd name="T58" fmla="*/ 130 w 748"/>
              <a:gd name="T59" fmla="*/ 59 h 128"/>
              <a:gd name="T60" fmla="*/ 219 w 748"/>
              <a:gd name="T61" fmla="*/ 48 h 128"/>
              <a:gd name="T62" fmla="*/ 359 w 748"/>
              <a:gd name="T63" fmla="*/ 28 h 128"/>
              <a:gd name="T64" fmla="*/ 441 w 748"/>
              <a:gd name="T65" fmla="*/ 15 h 128"/>
              <a:gd name="T66" fmla="*/ 473 w 748"/>
              <a:gd name="T67" fmla="*/ 11 h 128"/>
              <a:gd name="T68" fmla="*/ 501 w 748"/>
              <a:gd name="T69" fmla="*/ 7 h 128"/>
              <a:gd name="T70" fmla="*/ 528 w 748"/>
              <a:gd name="T71" fmla="*/ 4 h 128"/>
              <a:gd name="T72" fmla="*/ 553 w 748"/>
              <a:gd name="T73" fmla="*/ 3 h 128"/>
              <a:gd name="T74" fmla="*/ 576 w 748"/>
              <a:gd name="T75" fmla="*/ 1 h 128"/>
              <a:gd name="T76" fmla="*/ 598 w 748"/>
              <a:gd name="T77" fmla="*/ 1 h 128"/>
              <a:gd name="T78" fmla="*/ 617 w 748"/>
              <a:gd name="T79" fmla="*/ 0 h 128"/>
              <a:gd name="T80" fmla="*/ 644 w 748"/>
              <a:gd name="T81" fmla="*/ 0 h 128"/>
              <a:gd name="T82" fmla="*/ 671 w 748"/>
              <a:gd name="T83" fmla="*/ 1 h 128"/>
              <a:gd name="T84" fmla="*/ 694 w 748"/>
              <a:gd name="T85" fmla="*/ 6 h 128"/>
              <a:gd name="T86" fmla="*/ 710 w 748"/>
              <a:gd name="T87" fmla="*/ 11 h 128"/>
              <a:gd name="T88" fmla="*/ 724 w 748"/>
              <a:gd name="T89" fmla="*/ 20 h 128"/>
              <a:gd name="T90" fmla="*/ 739 w 748"/>
              <a:gd name="T91" fmla="*/ 32 h 128"/>
              <a:gd name="T92" fmla="*/ 746 w 748"/>
              <a:gd name="T93" fmla="*/ 43 h 128"/>
              <a:gd name="T94" fmla="*/ 748 w 748"/>
              <a:gd name="T95" fmla="*/ 50 h 128"/>
              <a:gd name="T96" fmla="*/ 744 w 748"/>
              <a:gd name="T97" fmla="*/ 58 h 128"/>
              <a:gd name="T98" fmla="*/ 742 w 748"/>
              <a:gd name="T99" fmla="*/ 59 h 128"/>
              <a:gd name="T100" fmla="*/ 737 w 748"/>
              <a:gd name="T101" fmla="*/ 61 h 128"/>
              <a:gd name="T102" fmla="*/ 730 w 748"/>
              <a:gd name="T103" fmla="*/ 61 h 128"/>
              <a:gd name="T104" fmla="*/ 719 w 748"/>
              <a:gd name="T105" fmla="*/ 61 h 128"/>
              <a:gd name="T106" fmla="*/ 708 w 748"/>
              <a:gd name="T107" fmla="*/ 62 h 128"/>
              <a:gd name="T108" fmla="*/ 694 w 748"/>
              <a:gd name="T109" fmla="*/ 62 h 128"/>
              <a:gd name="T110" fmla="*/ 678 w 748"/>
              <a:gd name="T111" fmla="*/ 62 h 128"/>
              <a:gd name="T112" fmla="*/ 660 w 748"/>
              <a:gd name="T113" fmla="*/ 62 h 128"/>
              <a:gd name="T114" fmla="*/ 508 w 748"/>
              <a:gd name="T115" fmla="*/ 6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8" h="128">
                <a:moveTo>
                  <a:pt x="508" y="62"/>
                </a:moveTo>
                <a:lnTo>
                  <a:pt x="491" y="61"/>
                </a:lnTo>
                <a:lnTo>
                  <a:pt x="473" y="61"/>
                </a:lnTo>
                <a:lnTo>
                  <a:pt x="453" y="61"/>
                </a:lnTo>
                <a:lnTo>
                  <a:pt x="433" y="61"/>
                </a:lnTo>
                <a:lnTo>
                  <a:pt x="414" y="62"/>
                </a:lnTo>
                <a:lnTo>
                  <a:pt x="392" y="62"/>
                </a:lnTo>
                <a:lnTo>
                  <a:pt x="371" y="64"/>
                </a:lnTo>
                <a:lnTo>
                  <a:pt x="350" y="67"/>
                </a:lnTo>
                <a:lnTo>
                  <a:pt x="303" y="73"/>
                </a:lnTo>
                <a:lnTo>
                  <a:pt x="257" y="83"/>
                </a:lnTo>
                <a:lnTo>
                  <a:pt x="210" y="92"/>
                </a:lnTo>
                <a:lnTo>
                  <a:pt x="164" y="101"/>
                </a:lnTo>
                <a:lnTo>
                  <a:pt x="153" y="104"/>
                </a:lnTo>
                <a:lnTo>
                  <a:pt x="143" y="108"/>
                </a:lnTo>
                <a:lnTo>
                  <a:pt x="132" y="111"/>
                </a:lnTo>
                <a:lnTo>
                  <a:pt x="121" y="114"/>
                </a:lnTo>
                <a:lnTo>
                  <a:pt x="112" y="115"/>
                </a:lnTo>
                <a:lnTo>
                  <a:pt x="105" y="117"/>
                </a:lnTo>
                <a:lnTo>
                  <a:pt x="96" y="120"/>
                </a:lnTo>
                <a:lnTo>
                  <a:pt x="89" y="122"/>
                </a:lnTo>
                <a:lnTo>
                  <a:pt x="82" y="123"/>
                </a:lnTo>
                <a:lnTo>
                  <a:pt x="76" y="125"/>
                </a:lnTo>
                <a:lnTo>
                  <a:pt x="71" y="125"/>
                </a:lnTo>
                <a:lnTo>
                  <a:pt x="68" y="126"/>
                </a:lnTo>
                <a:lnTo>
                  <a:pt x="62" y="126"/>
                </a:lnTo>
                <a:lnTo>
                  <a:pt x="60" y="128"/>
                </a:lnTo>
                <a:lnTo>
                  <a:pt x="57" y="128"/>
                </a:lnTo>
                <a:lnTo>
                  <a:pt x="55" y="128"/>
                </a:lnTo>
                <a:lnTo>
                  <a:pt x="52" y="128"/>
                </a:lnTo>
                <a:lnTo>
                  <a:pt x="48" y="126"/>
                </a:lnTo>
                <a:lnTo>
                  <a:pt x="44" y="126"/>
                </a:lnTo>
                <a:lnTo>
                  <a:pt x="39" y="125"/>
                </a:lnTo>
                <a:lnTo>
                  <a:pt x="35" y="122"/>
                </a:lnTo>
                <a:lnTo>
                  <a:pt x="30" y="119"/>
                </a:lnTo>
                <a:lnTo>
                  <a:pt x="27" y="115"/>
                </a:lnTo>
                <a:lnTo>
                  <a:pt x="21" y="111"/>
                </a:lnTo>
                <a:lnTo>
                  <a:pt x="18" y="108"/>
                </a:lnTo>
                <a:lnTo>
                  <a:pt x="12" y="103"/>
                </a:lnTo>
                <a:lnTo>
                  <a:pt x="9" y="100"/>
                </a:lnTo>
                <a:lnTo>
                  <a:pt x="7" y="97"/>
                </a:lnTo>
                <a:lnTo>
                  <a:pt x="3" y="94"/>
                </a:lnTo>
                <a:lnTo>
                  <a:pt x="2" y="90"/>
                </a:lnTo>
                <a:lnTo>
                  <a:pt x="0" y="87"/>
                </a:lnTo>
                <a:lnTo>
                  <a:pt x="0" y="84"/>
                </a:lnTo>
                <a:lnTo>
                  <a:pt x="2" y="83"/>
                </a:lnTo>
                <a:lnTo>
                  <a:pt x="3" y="83"/>
                </a:lnTo>
                <a:lnTo>
                  <a:pt x="5" y="81"/>
                </a:lnTo>
                <a:lnTo>
                  <a:pt x="10" y="79"/>
                </a:lnTo>
                <a:lnTo>
                  <a:pt x="16" y="78"/>
                </a:lnTo>
                <a:lnTo>
                  <a:pt x="21" y="76"/>
                </a:lnTo>
                <a:lnTo>
                  <a:pt x="28" y="76"/>
                </a:lnTo>
                <a:lnTo>
                  <a:pt x="37" y="75"/>
                </a:lnTo>
                <a:lnTo>
                  <a:pt x="48" y="72"/>
                </a:lnTo>
                <a:lnTo>
                  <a:pt x="59" y="70"/>
                </a:lnTo>
                <a:lnTo>
                  <a:pt x="71" y="68"/>
                </a:lnTo>
                <a:lnTo>
                  <a:pt x="84" y="67"/>
                </a:lnTo>
                <a:lnTo>
                  <a:pt x="98" y="64"/>
                </a:lnTo>
                <a:lnTo>
                  <a:pt x="114" y="62"/>
                </a:lnTo>
                <a:lnTo>
                  <a:pt x="130" y="59"/>
                </a:lnTo>
                <a:lnTo>
                  <a:pt x="148" y="58"/>
                </a:lnTo>
                <a:lnTo>
                  <a:pt x="219" y="48"/>
                </a:lnTo>
                <a:lnTo>
                  <a:pt x="289" y="37"/>
                </a:lnTo>
                <a:lnTo>
                  <a:pt x="359" y="28"/>
                </a:lnTo>
                <a:lnTo>
                  <a:pt x="425" y="18"/>
                </a:lnTo>
                <a:lnTo>
                  <a:pt x="441" y="15"/>
                </a:lnTo>
                <a:lnTo>
                  <a:pt x="457" y="14"/>
                </a:lnTo>
                <a:lnTo>
                  <a:pt x="473" y="11"/>
                </a:lnTo>
                <a:lnTo>
                  <a:pt x="487" y="9"/>
                </a:lnTo>
                <a:lnTo>
                  <a:pt x="501" y="7"/>
                </a:lnTo>
                <a:lnTo>
                  <a:pt x="516" y="6"/>
                </a:lnTo>
                <a:lnTo>
                  <a:pt x="528" y="4"/>
                </a:lnTo>
                <a:lnTo>
                  <a:pt x="542" y="4"/>
                </a:lnTo>
                <a:lnTo>
                  <a:pt x="553" y="3"/>
                </a:lnTo>
                <a:lnTo>
                  <a:pt x="566" y="3"/>
                </a:lnTo>
                <a:lnTo>
                  <a:pt x="576" y="1"/>
                </a:lnTo>
                <a:lnTo>
                  <a:pt x="589" y="1"/>
                </a:lnTo>
                <a:lnTo>
                  <a:pt x="598" y="1"/>
                </a:lnTo>
                <a:lnTo>
                  <a:pt x="608" y="0"/>
                </a:lnTo>
                <a:lnTo>
                  <a:pt x="617" y="0"/>
                </a:lnTo>
                <a:lnTo>
                  <a:pt x="626" y="0"/>
                </a:lnTo>
                <a:lnTo>
                  <a:pt x="644" y="0"/>
                </a:lnTo>
                <a:lnTo>
                  <a:pt x="658" y="1"/>
                </a:lnTo>
                <a:lnTo>
                  <a:pt x="671" y="1"/>
                </a:lnTo>
                <a:lnTo>
                  <a:pt x="683" y="3"/>
                </a:lnTo>
                <a:lnTo>
                  <a:pt x="694" y="6"/>
                </a:lnTo>
                <a:lnTo>
                  <a:pt x="703" y="7"/>
                </a:lnTo>
                <a:lnTo>
                  <a:pt x="710" y="11"/>
                </a:lnTo>
                <a:lnTo>
                  <a:pt x="716" y="14"/>
                </a:lnTo>
                <a:lnTo>
                  <a:pt x="724" y="20"/>
                </a:lnTo>
                <a:lnTo>
                  <a:pt x="732" y="26"/>
                </a:lnTo>
                <a:lnTo>
                  <a:pt x="739" y="32"/>
                </a:lnTo>
                <a:lnTo>
                  <a:pt x="744" y="40"/>
                </a:lnTo>
                <a:lnTo>
                  <a:pt x="746" y="43"/>
                </a:lnTo>
                <a:lnTo>
                  <a:pt x="746" y="45"/>
                </a:lnTo>
                <a:lnTo>
                  <a:pt x="748" y="50"/>
                </a:lnTo>
                <a:lnTo>
                  <a:pt x="746" y="54"/>
                </a:lnTo>
                <a:lnTo>
                  <a:pt x="744" y="58"/>
                </a:lnTo>
                <a:lnTo>
                  <a:pt x="744" y="58"/>
                </a:lnTo>
                <a:lnTo>
                  <a:pt x="742" y="59"/>
                </a:lnTo>
                <a:lnTo>
                  <a:pt x="739" y="59"/>
                </a:lnTo>
                <a:lnTo>
                  <a:pt x="737" y="61"/>
                </a:lnTo>
                <a:lnTo>
                  <a:pt x="733" y="61"/>
                </a:lnTo>
                <a:lnTo>
                  <a:pt x="730" y="61"/>
                </a:lnTo>
                <a:lnTo>
                  <a:pt x="724" y="61"/>
                </a:lnTo>
                <a:lnTo>
                  <a:pt x="719" y="61"/>
                </a:lnTo>
                <a:lnTo>
                  <a:pt x="714" y="62"/>
                </a:lnTo>
                <a:lnTo>
                  <a:pt x="708" y="62"/>
                </a:lnTo>
                <a:lnTo>
                  <a:pt x="701" y="62"/>
                </a:lnTo>
                <a:lnTo>
                  <a:pt x="694" y="62"/>
                </a:lnTo>
                <a:lnTo>
                  <a:pt x="687" y="62"/>
                </a:lnTo>
                <a:lnTo>
                  <a:pt x="678" y="62"/>
                </a:lnTo>
                <a:lnTo>
                  <a:pt x="669" y="62"/>
                </a:lnTo>
                <a:lnTo>
                  <a:pt x="660" y="62"/>
                </a:lnTo>
                <a:lnTo>
                  <a:pt x="508" y="62"/>
                </a:lnTo>
                <a:lnTo>
                  <a:pt x="508" y="6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67"/>
          <p:cNvSpPr/>
          <p:nvPr/>
        </p:nvSpPr>
        <p:spPr bwMode="auto">
          <a:xfrm>
            <a:off x="2181476" y="1799177"/>
            <a:ext cx="126820" cy="1609914"/>
          </a:xfrm>
          <a:custGeom>
            <a:avLst/>
            <a:gdLst>
              <a:gd name="T0" fmla="*/ 7 w 71"/>
              <a:gd name="T1" fmla="*/ 866 h 916"/>
              <a:gd name="T2" fmla="*/ 3 w 71"/>
              <a:gd name="T3" fmla="*/ 845 h 916"/>
              <a:gd name="T4" fmla="*/ 1 w 71"/>
              <a:gd name="T5" fmla="*/ 828 h 916"/>
              <a:gd name="T6" fmla="*/ 0 w 71"/>
              <a:gd name="T7" fmla="*/ 813 h 916"/>
              <a:gd name="T8" fmla="*/ 0 w 71"/>
              <a:gd name="T9" fmla="*/ 803 h 916"/>
              <a:gd name="T10" fmla="*/ 0 w 71"/>
              <a:gd name="T11" fmla="*/ 791 h 916"/>
              <a:gd name="T12" fmla="*/ 0 w 71"/>
              <a:gd name="T13" fmla="*/ 775 h 916"/>
              <a:gd name="T14" fmla="*/ 1 w 71"/>
              <a:gd name="T15" fmla="*/ 756 h 916"/>
              <a:gd name="T16" fmla="*/ 3 w 71"/>
              <a:gd name="T17" fmla="*/ 731 h 916"/>
              <a:gd name="T18" fmla="*/ 5 w 71"/>
              <a:gd name="T19" fmla="*/ 703 h 916"/>
              <a:gd name="T20" fmla="*/ 7 w 71"/>
              <a:gd name="T21" fmla="*/ 670 h 916"/>
              <a:gd name="T22" fmla="*/ 10 w 71"/>
              <a:gd name="T23" fmla="*/ 633 h 916"/>
              <a:gd name="T24" fmla="*/ 14 w 71"/>
              <a:gd name="T25" fmla="*/ 571 h 916"/>
              <a:gd name="T26" fmla="*/ 17 w 71"/>
              <a:gd name="T27" fmla="*/ 445 h 916"/>
              <a:gd name="T28" fmla="*/ 19 w 71"/>
              <a:gd name="T29" fmla="*/ 273 h 916"/>
              <a:gd name="T30" fmla="*/ 19 w 71"/>
              <a:gd name="T31" fmla="*/ 233 h 916"/>
              <a:gd name="T32" fmla="*/ 19 w 71"/>
              <a:gd name="T33" fmla="*/ 194 h 916"/>
              <a:gd name="T34" fmla="*/ 19 w 71"/>
              <a:gd name="T35" fmla="*/ 157 h 916"/>
              <a:gd name="T36" fmla="*/ 17 w 71"/>
              <a:gd name="T37" fmla="*/ 122 h 916"/>
              <a:gd name="T38" fmla="*/ 16 w 71"/>
              <a:gd name="T39" fmla="*/ 88 h 916"/>
              <a:gd name="T40" fmla="*/ 14 w 71"/>
              <a:gd name="T41" fmla="*/ 57 h 916"/>
              <a:gd name="T42" fmla="*/ 14 w 71"/>
              <a:gd name="T43" fmla="*/ 27 h 916"/>
              <a:gd name="T44" fmla="*/ 12 w 71"/>
              <a:gd name="T45" fmla="*/ 0 h 916"/>
              <a:gd name="T46" fmla="*/ 69 w 71"/>
              <a:gd name="T47" fmla="*/ 44 h 916"/>
              <a:gd name="T48" fmla="*/ 66 w 71"/>
              <a:gd name="T49" fmla="*/ 132 h 916"/>
              <a:gd name="T50" fmla="*/ 64 w 71"/>
              <a:gd name="T51" fmla="*/ 215 h 916"/>
              <a:gd name="T52" fmla="*/ 62 w 71"/>
              <a:gd name="T53" fmla="*/ 293 h 916"/>
              <a:gd name="T54" fmla="*/ 60 w 71"/>
              <a:gd name="T55" fmla="*/ 366 h 916"/>
              <a:gd name="T56" fmla="*/ 59 w 71"/>
              <a:gd name="T57" fmla="*/ 437 h 916"/>
              <a:gd name="T58" fmla="*/ 59 w 71"/>
              <a:gd name="T59" fmla="*/ 504 h 916"/>
              <a:gd name="T60" fmla="*/ 59 w 71"/>
              <a:gd name="T61" fmla="*/ 565 h 916"/>
              <a:gd name="T62" fmla="*/ 59 w 71"/>
              <a:gd name="T63" fmla="*/ 623 h 916"/>
              <a:gd name="T64" fmla="*/ 57 w 71"/>
              <a:gd name="T65" fmla="*/ 675 h 916"/>
              <a:gd name="T66" fmla="*/ 57 w 71"/>
              <a:gd name="T67" fmla="*/ 722 h 916"/>
              <a:gd name="T68" fmla="*/ 55 w 71"/>
              <a:gd name="T69" fmla="*/ 762 h 916"/>
              <a:gd name="T70" fmla="*/ 55 w 71"/>
              <a:gd name="T71" fmla="*/ 797 h 916"/>
              <a:gd name="T72" fmla="*/ 53 w 71"/>
              <a:gd name="T73" fmla="*/ 825 h 916"/>
              <a:gd name="T74" fmla="*/ 51 w 71"/>
              <a:gd name="T75" fmla="*/ 849 h 916"/>
              <a:gd name="T76" fmla="*/ 50 w 71"/>
              <a:gd name="T77" fmla="*/ 866 h 916"/>
              <a:gd name="T78" fmla="*/ 48 w 71"/>
              <a:gd name="T79" fmla="*/ 878 h 916"/>
              <a:gd name="T80" fmla="*/ 44 w 71"/>
              <a:gd name="T81" fmla="*/ 888 h 916"/>
              <a:gd name="T82" fmla="*/ 41 w 71"/>
              <a:gd name="T83" fmla="*/ 900 h 916"/>
              <a:gd name="T84" fmla="*/ 35 w 71"/>
              <a:gd name="T85" fmla="*/ 911 h 916"/>
              <a:gd name="T86" fmla="*/ 30 w 71"/>
              <a:gd name="T87" fmla="*/ 916 h 916"/>
              <a:gd name="T88" fmla="*/ 26 w 71"/>
              <a:gd name="T89" fmla="*/ 916 h 916"/>
              <a:gd name="T90" fmla="*/ 23 w 71"/>
              <a:gd name="T91" fmla="*/ 911 h 916"/>
              <a:gd name="T92" fmla="*/ 17 w 71"/>
              <a:gd name="T93" fmla="*/ 902 h 916"/>
              <a:gd name="T94" fmla="*/ 10 w 71"/>
              <a:gd name="T95" fmla="*/ 886 h 916"/>
              <a:gd name="T96" fmla="*/ 7 w 71"/>
              <a:gd name="T97" fmla="*/ 877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916">
                <a:moveTo>
                  <a:pt x="7" y="877"/>
                </a:moveTo>
                <a:lnTo>
                  <a:pt x="7" y="866"/>
                </a:lnTo>
                <a:lnTo>
                  <a:pt x="5" y="855"/>
                </a:lnTo>
                <a:lnTo>
                  <a:pt x="3" y="845"/>
                </a:lnTo>
                <a:lnTo>
                  <a:pt x="1" y="836"/>
                </a:lnTo>
                <a:lnTo>
                  <a:pt x="1" y="828"/>
                </a:lnTo>
                <a:lnTo>
                  <a:pt x="0" y="820"/>
                </a:lnTo>
                <a:lnTo>
                  <a:pt x="0" y="813"/>
                </a:lnTo>
                <a:lnTo>
                  <a:pt x="0" y="806"/>
                </a:lnTo>
                <a:lnTo>
                  <a:pt x="0" y="803"/>
                </a:lnTo>
                <a:lnTo>
                  <a:pt x="0" y="797"/>
                </a:lnTo>
                <a:lnTo>
                  <a:pt x="0" y="791"/>
                </a:lnTo>
                <a:lnTo>
                  <a:pt x="0" y="784"/>
                </a:lnTo>
                <a:lnTo>
                  <a:pt x="0" y="775"/>
                </a:lnTo>
                <a:lnTo>
                  <a:pt x="1" y="766"/>
                </a:lnTo>
                <a:lnTo>
                  <a:pt x="1" y="756"/>
                </a:lnTo>
                <a:lnTo>
                  <a:pt x="1" y="744"/>
                </a:lnTo>
                <a:lnTo>
                  <a:pt x="3" y="731"/>
                </a:lnTo>
                <a:lnTo>
                  <a:pt x="3" y="717"/>
                </a:lnTo>
                <a:lnTo>
                  <a:pt x="5" y="703"/>
                </a:lnTo>
                <a:lnTo>
                  <a:pt x="7" y="687"/>
                </a:lnTo>
                <a:lnTo>
                  <a:pt x="7" y="670"/>
                </a:lnTo>
                <a:lnTo>
                  <a:pt x="9" y="651"/>
                </a:lnTo>
                <a:lnTo>
                  <a:pt x="10" y="633"/>
                </a:lnTo>
                <a:lnTo>
                  <a:pt x="12" y="612"/>
                </a:lnTo>
                <a:lnTo>
                  <a:pt x="14" y="571"/>
                </a:lnTo>
                <a:lnTo>
                  <a:pt x="14" y="529"/>
                </a:lnTo>
                <a:lnTo>
                  <a:pt x="17" y="445"/>
                </a:lnTo>
                <a:lnTo>
                  <a:pt x="19" y="359"/>
                </a:lnTo>
                <a:lnTo>
                  <a:pt x="19" y="273"/>
                </a:lnTo>
                <a:lnTo>
                  <a:pt x="19" y="252"/>
                </a:lnTo>
                <a:lnTo>
                  <a:pt x="19" y="233"/>
                </a:lnTo>
                <a:lnTo>
                  <a:pt x="19" y="213"/>
                </a:lnTo>
                <a:lnTo>
                  <a:pt x="19" y="194"/>
                </a:lnTo>
                <a:lnTo>
                  <a:pt x="19" y="176"/>
                </a:lnTo>
                <a:lnTo>
                  <a:pt x="19" y="157"/>
                </a:lnTo>
                <a:lnTo>
                  <a:pt x="17" y="140"/>
                </a:lnTo>
                <a:lnTo>
                  <a:pt x="17" y="122"/>
                </a:lnTo>
                <a:lnTo>
                  <a:pt x="17" y="105"/>
                </a:lnTo>
                <a:lnTo>
                  <a:pt x="16" y="88"/>
                </a:lnTo>
                <a:lnTo>
                  <a:pt x="16" y="72"/>
                </a:lnTo>
                <a:lnTo>
                  <a:pt x="14" y="57"/>
                </a:lnTo>
                <a:lnTo>
                  <a:pt x="14" y="43"/>
                </a:lnTo>
                <a:lnTo>
                  <a:pt x="14" y="27"/>
                </a:lnTo>
                <a:lnTo>
                  <a:pt x="12" y="13"/>
                </a:lnTo>
                <a:lnTo>
                  <a:pt x="12" y="0"/>
                </a:lnTo>
                <a:lnTo>
                  <a:pt x="71" y="0"/>
                </a:lnTo>
                <a:lnTo>
                  <a:pt x="69" y="44"/>
                </a:lnTo>
                <a:lnTo>
                  <a:pt x="67" y="89"/>
                </a:lnTo>
                <a:lnTo>
                  <a:pt x="66" y="132"/>
                </a:lnTo>
                <a:lnTo>
                  <a:pt x="66" y="174"/>
                </a:lnTo>
                <a:lnTo>
                  <a:pt x="64" y="215"/>
                </a:lnTo>
                <a:lnTo>
                  <a:pt x="62" y="254"/>
                </a:lnTo>
                <a:lnTo>
                  <a:pt x="62" y="293"/>
                </a:lnTo>
                <a:lnTo>
                  <a:pt x="60" y="330"/>
                </a:lnTo>
                <a:lnTo>
                  <a:pt x="60" y="366"/>
                </a:lnTo>
                <a:lnTo>
                  <a:pt x="60" y="402"/>
                </a:lnTo>
                <a:lnTo>
                  <a:pt x="59" y="437"/>
                </a:lnTo>
                <a:lnTo>
                  <a:pt x="59" y="471"/>
                </a:lnTo>
                <a:lnTo>
                  <a:pt x="59" y="504"/>
                </a:lnTo>
                <a:lnTo>
                  <a:pt x="59" y="536"/>
                </a:lnTo>
                <a:lnTo>
                  <a:pt x="59" y="565"/>
                </a:lnTo>
                <a:lnTo>
                  <a:pt x="59" y="595"/>
                </a:lnTo>
                <a:lnTo>
                  <a:pt x="59" y="623"/>
                </a:lnTo>
                <a:lnTo>
                  <a:pt x="59" y="650"/>
                </a:lnTo>
                <a:lnTo>
                  <a:pt x="57" y="675"/>
                </a:lnTo>
                <a:lnTo>
                  <a:pt x="57" y="698"/>
                </a:lnTo>
                <a:lnTo>
                  <a:pt x="57" y="722"/>
                </a:lnTo>
                <a:lnTo>
                  <a:pt x="57" y="742"/>
                </a:lnTo>
                <a:lnTo>
                  <a:pt x="55" y="762"/>
                </a:lnTo>
                <a:lnTo>
                  <a:pt x="55" y="780"/>
                </a:lnTo>
                <a:lnTo>
                  <a:pt x="55" y="797"/>
                </a:lnTo>
                <a:lnTo>
                  <a:pt x="53" y="811"/>
                </a:lnTo>
                <a:lnTo>
                  <a:pt x="53" y="825"/>
                </a:lnTo>
                <a:lnTo>
                  <a:pt x="53" y="838"/>
                </a:lnTo>
                <a:lnTo>
                  <a:pt x="51" y="849"/>
                </a:lnTo>
                <a:lnTo>
                  <a:pt x="51" y="858"/>
                </a:lnTo>
                <a:lnTo>
                  <a:pt x="50" y="866"/>
                </a:lnTo>
                <a:lnTo>
                  <a:pt x="50" y="872"/>
                </a:lnTo>
                <a:lnTo>
                  <a:pt x="48" y="878"/>
                </a:lnTo>
                <a:lnTo>
                  <a:pt x="46" y="883"/>
                </a:lnTo>
                <a:lnTo>
                  <a:pt x="44" y="888"/>
                </a:lnTo>
                <a:lnTo>
                  <a:pt x="42" y="892"/>
                </a:lnTo>
                <a:lnTo>
                  <a:pt x="41" y="900"/>
                </a:lnTo>
                <a:lnTo>
                  <a:pt x="37" y="906"/>
                </a:lnTo>
                <a:lnTo>
                  <a:pt x="35" y="911"/>
                </a:lnTo>
                <a:lnTo>
                  <a:pt x="32" y="914"/>
                </a:lnTo>
                <a:lnTo>
                  <a:pt x="30" y="916"/>
                </a:lnTo>
                <a:lnTo>
                  <a:pt x="28" y="916"/>
                </a:lnTo>
                <a:lnTo>
                  <a:pt x="26" y="916"/>
                </a:lnTo>
                <a:lnTo>
                  <a:pt x="25" y="914"/>
                </a:lnTo>
                <a:lnTo>
                  <a:pt x="23" y="911"/>
                </a:lnTo>
                <a:lnTo>
                  <a:pt x="19" y="906"/>
                </a:lnTo>
                <a:lnTo>
                  <a:pt x="17" y="902"/>
                </a:lnTo>
                <a:lnTo>
                  <a:pt x="14" y="894"/>
                </a:lnTo>
                <a:lnTo>
                  <a:pt x="10" y="886"/>
                </a:lnTo>
                <a:lnTo>
                  <a:pt x="7" y="877"/>
                </a:lnTo>
                <a:lnTo>
                  <a:pt x="7" y="877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646653" y="3919390"/>
            <a:ext cx="6661651" cy="812600"/>
            <a:chOff x="1749394" y="4109371"/>
            <a:chExt cx="4044028" cy="509905"/>
          </a:xfrm>
        </p:grpSpPr>
        <p:grpSp>
          <p:nvGrpSpPr>
            <p:cNvPr id="99" name="组合 98"/>
            <p:cNvGrpSpPr/>
            <p:nvPr/>
          </p:nvGrpSpPr>
          <p:grpSpPr>
            <a:xfrm>
              <a:off x="5286057" y="4109371"/>
              <a:ext cx="507365" cy="509905"/>
              <a:chOff x="2209202" y="3456396"/>
              <a:chExt cx="507365" cy="509905"/>
            </a:xfrm>
          </p:grpSpPr>
          <p:pic>
            <p:nvPicPr>
              <p:cNvPr id="148" name="图片 147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9" name="组合 148"/>
              <p:cNvGrpSpPr/>
              <p:nvPr/>
            </p:nvGrpSpPr>
            <p:grpSpPr>
              <a:xfrm>
                <a:off x="2325775" y="3573108"/>
                <a:ext cx="274219" cy="276480"/>
                <a:chOff x="4375151" y="1225550"/>
                <a:chExt cx="769938" cy="776287"/>
              </a:xfrm>
              <a:solidFill>
                <a:srgbClr val="FF0000"/>
              </a:solidFill>
            </p:grpSpPr>
            <p:sp>
              <p:nvSpPr>
                <p:cNvPr id="150" name="Freeform 60"/>
                <p:cNvSpPr/>
                <p:nvPr/>
              </p:nvSpPr>
              <p:spPr bwMode="auto">
                <a:xfrm>
                  <a:off x="4375151" y="1611313"/>
                  <a:ext cx="327025" cy="284162"/>
                </a:xfrm>
                <a:custGeom>
                  <a:avLst/>
                  <a:gdLst>
                    <a:gd name="T0" fmla="*/ 196 w 412"/>
                    <a:gd name="T1" fmla="*/ 260 h 358"/>
                    <a:gd name="T2" fmla="*/ 164 w 412"/>
                    <a:gd name="T3" fmla="*/ 283 h 358"/>
                    <a:gd name="T4" fmla="*/ 143 w 412"/>
                    <a:gd name="T5" fmla="*/ 297 h 358"/>
                    <a:gd name="T6" fmla="*/ 123 w 412"/>
                    <a:gd name="T7" fmla="*/ 310 h 358"/>
                    <a:gd name="T8" fmla="*/ 105 w 412"/>
                    <a:gd name="T9" fmla="*/ 321 h 358"/>
                    <a:gd name="T10" fmla="*/ 87 w 412"/>
                    <a:gd name="T11" fmla="*/ 330 h 358"/>
                    <a:gd name="T12" fmla="*/ 71 w 412"/>
                    <a:gd name="T13" fmla="*/ 336 h 358"/>
                    <a:gd name="T14" fmla="*/ 55 w 412"/>
                    <a:gd name="T15" fmla="*/ 343 h 358"/>
                    <a:gd name="T16" fmla="*/ 41 w 412"/>
                    <a:gd name="T17" fmla="*/ 347 h 358"/>
                    <a:gd name="T18" fmla="*/ 30 w 412"/>
                    <a:gd name="T19" fmla="*/ 352 h 358"/>
                    <a:gd name="T20" fmla="*/ 19 w 412"/>
                    <a:gd name="T21" fmla="*/ 355 h 358"/>
                    <a:gd name="T22" fmla="*/ 12 w 412"/>
                    <a:gd name="T23" fmla="*/ 357 h 358"/>
                    <a:gd name="T24" fmla="*/ 5 w 412"/>
                    <a:gd name="T25" fmla="*/ 358 h 358"/>
                    <a:gd name="T26" fmla="*/ 2 w 412"/>
                    <a:gd name="T27" fmla="*/ 358 h 358"/>
                    <a:gd name="T28" fmla="*/ 0 w 412"/>
                    <a:gd name="T29" fmla="*/ 358 h 358"/>
                    <a:gd name="T30" fmla="*/ 0 w 412"/>
                    <a:gd name="T31" fmla="*/ 357 h 358"/>
                    <a:gd name="T32" fmla="*/ 2 w 412"/>
                    <a:gd name="T33" fmla="*/ 352 h 358"/>
                    <a:gd name="T34" fmla="*/ 7 w 412"/>
                    <a:gd name="T35" fmla="*/ 347 h 358"/>
                    <a:gd name="T36" fmla="*/ 16 w 412"/>
                    <a:gd name="T37" fmla="*/ 341 h 358"/>
                    <a:gd name="T38" fmla="*/ 27 w 412"/>
                    <a:gd name="T39" fmla="*/ 332 h 358"/>
                    <a:gd name="T40" fmla="*/ 43 w 412"/>
                    <a:gd name="T41" fmla="*/ 322 h 358"/>
                    <a:gd name="T42" fmla="*/ 60 w 412"/>
                    <a:gd name="T43" fmla="*/ 310 h 358"/>
                    <a:gd name="T44" fmla="*/ 80 w 412"/>
                    <a:gd name="T45" fmla="*/ 294 h 358"/>
                    <a:gd name="T46" fmla="*/ 105 w 412"/>
                    <a:gd name="T47" fmla="*/ 277 h 358"/>
                    <a:gd name="T48" fmla="*/ 130 w 412"/>
                    <a:gd name="T49" fmla="*/ 256 h 358"/>
                    <a:gd name="T50" fmla="*/ 160 w 412"/>
                    <a:gd name="T51" fmla="*/ 230 h 358"/>
                    <a:gd name="T52" fmla="*/ 193 w 412"/>
                    <a:gd name="T53" fmla="*/ 199 h 358"/>
                    <a:gd name="T54" fmla="*/ 228 w 412"/>
                    <a:gd name="T55" fmla="*/ 163 h 358"/>
                    <a:gd name="T56" fmla="*/ 268 w 412"/>
                    <a:gd name="T57" fmla="*/ 122 h 358"/>
                    <a:gd name="T58" fmla="*/ 309 w 412"/>
                    <a:gd name="T59" fmla="*/ 77 h 358"/>
                    <a:gd name="T60" fmla="*/ 355 w 412"/>
                    <a:gd name="T61" fmla="*/ 26 h 358"/>
                    <a:gd name="T62" fmla="*/ 394 w 412"/>
                    <a:gd name="T63" fmla="*/ 25 h 358"/>
                    <a:gd name="T64" fmla="*/ 387 w 412"/>
                    <a:gd name="T65" fmla="*/ 78 h 358"/>
                    <a:gd name="T66" fmla="*/ 337 w 412"/>
                    <a:gd name="T67" fmla="*/ 131 h 358"/>
                    <a:gd name="T68" fmla="*/ 289 w 412"/>
                    <a:gd name="T69" fmla="*/ 180 h 358"/>
                    <a:gd name="T70" fmla="*/ 243 w 412"/>
                    <a:gd name="T71" fmla="*/ 224 h 358"/>
                    <a:gd name="T72" fmla="*/ 219 w 412"/>
                    <a:gd name="T73" fmla="*/ 242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12" h="358">
                      <a:moveTo>
                        <a:pt x="219" y="242"/>
                      </a:moveTo>
                      <a:lnTo>
                        <a:pt x="196" y="260"/>
                      </a:lnTo>
                      <a:lnTo>
                        <a:pt x="173" y="277"/>
                      </a:lnTo>
                      <a:lnTo>
                        <a:pt x="164" y="283"/>
                      </a:lnTo>
                      <a:lnTo>
                        <a:pt x="153" y="291"/>
                      </a:lnTo>
                      <a:lnTo>
                        <a:pt x="143" y="297"/>
                      </a:lnTo>
                      <a:lnTo>
                        <a:pt x="134" y="303"/>
                      </a:lnTo>
                      <a:lnTo>
                        <a:pt x="123" y="310"/>
                      </a:lnTo>
                      <a:lnTo>
                        <a:pt x="114" y="316"/>
                      </a:lnTo>
                      <a:lnTo>
                        <a:pt x="105" y="321"/>
                      </a:lnTo>
                      <a:lnTo>
                        <a:pt x="96" y="325"/>
                      </a:lnTo>
                      <a:lnTo>
                        <a:pt x="87" y="330"/>
                      </a:lnTo>
                      <a:lnTo>
                        <a:pt x="78" y="333"/>
                      </a:lnTo>
                      <a:lnTo>
                        <a:pt x="71" y="336"/>
                      </a:lnTo>
                      <a:lnTo>
                        <a:pt x="62" y="339"/>
                      </a:lnTo>
                      <a:lnTo>
                        <a:pt x="55" y="343"/>
                      </a:lnTo>
                      <a:lnTo>
                        <a:pt x="48" y="346"/>
                      </a:lnTo>
                      <a:lnTo>
                        <a:pt x="41" y="347"/>
                      </a:lnTo>
                      <a:lnTo>
                        <a:pt x="35" y="350"/>
                      </a:lnTo>
                      <a:lnTo>
                        <a:pt x="30" y="352"/>
                      </a:lnTo>
                      <a:lnTo>
                        <a:pt x="25" y="354"/>
                      </a:lnTo>
                      <a:lnTo>
                        <a:pt x="19" y="355"/>
                      </a:lnTo>
                      <a:lnTo>
                        <a:pt x="16" y="357"/>
                      </a:lnTo>
                      <a:lnTo>
                        <a:pt x="12" y="357"/>
                      </a:lnTo>
                      <a:lnTo>
                        <a:pt x="9" y="358"/>
                      </a:lnTo>
                      <a:lnTo>
                        <a:pt x="5" y="358"/>
                      </a:lnTo>
                      <a:lnTo>
                        <a:pt x="3" y="358"/>
                      </a:lnTo>
                      <a:lnTo>
                        <a:pt x="2" y="358"/>
                      </a:lnTo>
                      <a:lnTo>
                        <a:pt x="2" y="358"/>
                      </a:lnTo>
                      <a:lnTo>
                        <a:pt x="0" y="358"/>
                      </a:lnTo>
                      <a:lnTo>
                        <a:pt x="0" y="357"/>
                      </a:lnTo>
                      <a:lnTo>
                        <a:pt x="0" y="357"/>
                      </a:lnTo>
                      <a:lnTo>
                        <a:pt x="0" y="355"/>
                      </a:lnTo>
                      <a:lnTo>
                        <a:pt x="2" y="352"/>
                      </a:lnTo>
                      <a:lnTo>
                        <a:pt x="3" y="350"/>
                      </a:lnTo>
                      <a:lnTo>
                        <a:pt x="7" y="347"/>
                      </a:lnTo>
                      <a:lnTo>
                        <a:pt x="10" y="344"/>
                      </a:lnTo>
                      <a:lnTo>
                        <a:pt x="16" y="341"/>
                      </a:lnTo>
                      <a:lnTo>
                        <a:pt x="21" y="336"/>
                      </a:lnTo>
                      <a:lnTo>
                        <a:pt x="27" y="332"/>
                      </a:lnTo>
                      <a:lnTo>
                        <a:pt x="34" y="327"/>
                      </a:lnTo>
                      <a:lnTo>
                        <a:pt x="43" y="322"/>
                      </a:lnTo>
                      <a:lnTo>
                        <a:pt x="52" y="316"/>
                      </a:lnTo>
                      <a:lnTo>
                        <a:pt x="60" y="310"/>
                      </a:lnTo>
                      <a:lnTo>
                        <a:pt x="69" y="302"/>
                      </a:lnTo>
                      <a:lnTo>
                        <a:pt x="80" y="294"/>
                      </a:lnTo>
                      <a:lnTo>
                        <a:pt x="93" y="286"/>
                      </a:lnTo>
                      <a:lnTo>
                        <a:pt x="105" y="277"/>
                      </a:lnTo>
                      <a:lnTo>
                        <a:pt x="118" y="267"/>
                      </a:lnTo>
                      <a:lnTo>
                        <a:pt x="130" y="256"/>
                      </a:lnTo>
                      <a:lnTo>
                        <a:pt x="146" y="244"/>
                      </a:lnTo>
                      <a:lnTo>
                        <a:pt x="160" y="230"/>
                      </a:lnTo>
                      <a:lnTo>
                        <a:pt x="176" y="214"/>
                      </a:lnTo>
                      <a:lnTo>
                        <a:pt x="193" y="199"/>
                      </a:lnTo>
                      <a:lnTo>
                        <a:pt x="210" y="181"/>
                      </a:lnTo>
                      <a:lnTo>
                        <a:pt x="228" y="163"/>
                      </a:lnTo>
                      <a:lnTo>
                        <a:pt x="248" y="144"/>
                      </a:lnTo>
                      <a:lnTo>
                        <a:pt x="268" y="122"/>
                      </a:lnTo>
                      <a:lnTo>
                        <a:pt x="287" y="100"/>
                      </a:lnTo>
                      <a:lnTo>
                        <a:pt x="309" y="77"/>
                      </a:lnTo>
                      <a:lnTo>
                        <a:pt x="332" y="53"/>
                      </a:lnTo>
                      <a:lnTo>
                        <a:pt x="355" y="26"/>
                      </a:lnTo>
                      <a:lnTo>
                        <a:pt x="378" y="0"/>
                      </a:lnTo>
                      <a:lnTo>
                        <a:pt x="394" y="25"/>
                      </a:lnTo>
                      <a:lnTo>
                        <a:pt x="412" y="48"/>
                      </a:lnTo>
                      <a:lnTo>
                        <a:pt x="387" y="78"/>
                      </a:lnTo>
                      <a:lnTo>
                        <a:pt x="362" y="105"/>
                      </a:lnTo>
                      <a:lnTo>
                        <a:pt x="337" y="131"/>
                      </a:lnTo>
                      <a:lnTo>
                        <a:pt x="314" y="156"/>
                      </a:lnTo>
                      <a:lnTo>
                        <a:pt x="289" y="180"/>
                      </a:lnTo>
                      <a:lnTo>
                        <a:pt x="266" y="203"/>
                      </a:lnTo>
                      <a:lnTo>
                        <a:pt x="243" y="224"/>
                      </a:lnTo>
                      <a:lnTo>
                        <a:pt x="219" y="242"/>
                      </a:lnTo>
                      <a:lnTo>
                        <a:pt x="219" y="24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61"/>
                <p:cNvSpPr/>
                <p:nvPr/>
              </p:nvSpPr>
              <p:spPr bwMode="auto">
                <a:xfrm>
                  <a:off x="4699001" y="1611313"/>
                  <a:ext cx="446088" cy="279400"/>
                </a:xfrm>
                <a:custGeom>
                  <a:avLst/>
                  <a:gdLst>
                    <a:gd name="T0" fmla="*/ 7 w 562"/>
                    <a:gd name="T1" fmla="*/ 11 h 352"/>
                    <a:gd name="T2" fmla="*/ 30 w 562"/>
                    <a:gd name="T3" fmla="*/ 14 h 352"/>
                    <a:gd name="T4" fmla="*/ 57 w 562"/>
                    <a:gd name="T5" fmla="*/ 41 h 352"/>
                    <a:gd name="T6" fmla="*/ 82 w 562"/>
                    <a:gd name="T7" fmla="*/ 64 h 352"/>
                    <a:gd name="T8" fmla="*/ 107 w 562"/>
                    <a:gd name="T9" fmla="*/ 86 h 352"/>
                    <a:gd name="T10" fmla="*/ 130 w 562"/>
                    <a:gd name="T11" fmla="*/ 106 h 352"/>
                    <a:gd name="T12" fmla="*/ 153 w 562"/>
                    <a:gd name="T13" fmla="*/ 125 h 352"/>
                    <a:gd name="T14" fmla="*/ 173 w 562"/>
                    <a:gd name="T15" fmla="*/ 141 h 352"/>
                    <a:gd name="T16" fmla="*/ 192 w 562"/>
                    <a:gd name="T17" fmla="*/ 156 h 352"/>
                    <a:gd name="T18" fmla="*/ 210 w 562"/>
                    <a:gd name="T19" fmla="*/ 170 h 352"/>
                    <a:gd name="T20" fmla="*/ 230 w 562"/>
                    <a:gd name="T21" fmla="*/ 183 h 352"/>
                    <a:gd name="T22" fmla="*/ 251 w 562"/>
                    <a:gd name="T23" fmla="*/ 195 h 352"/>
                    <a:gd name="T24" fmla="*/ 278 w 562"/>
                    <a:gd name="T25" fmla="*/ 210 h 352"/>
                    <a:gd name="T26" fmla="*/ 305 w 562"/>
                    <a:gd name="T27" fmla="*/ 222 h 352"/>
                    <a:gd name="T28" fmla="*/ 335 w 562"/>
                    <a:gd name="T29" fmla="*/ 235 h 352"/>
                    <a:gd name="T30" fmla="*/ 367 w 562"/>
                    <a:gd name="T31" fmla="*/ 247 h 352"/>
                    <a:gd name="T32" fmla="*/ 401 w 562"/>
                    <a:gd name="T33" fmla="*/ 258 h 352"/>
                    <a:gd name="T34" fmla="*/ 437 w 562"/>
                    <a:gd name="T35" fmla="*/ 271 h 352"/>
                    <a:gd name="T36" fmla="*/ 467 w 562"/>
                    <a:gd name="T37" fmla="*/ 283 h 352"/>
                    <a:gd name="T38" fmla="*/ 496 w 562"/>
                    <a:gd name="T39" fmla="*/ 292 h 352"/>
                    <a:gd name="T40" fmla="*/ 517 w 562"/>
                    <a:gd name="T41" fmla="*/ 300 h 352"/>
                    <a:gd name="T42" fmla="*/ 535 w 562"/>
                    <a:gd name="T43" fmla="*/ 308 h 352"/>
                    <a:gd name="T44" fmla="*/ 548 w 562"/>
                    <a:gd name="T45" fmla="*/ 313 h 352"/>
                    <a:gd name="T46" fmla="*/ 556 w 562"/>
                    <a:gd name="T47" fmla="*/ 318 h 352"/>
                    <a:gd name="T48" fmla="*/ 562 w 562"/>
                    <a:gd name="T49" fmla="*/ 321 h 352"/>
                    <a:gd name="T50" fmla="*/ 562 w 562"/>
                    <a:gd name="T51" fmla="*/ 322 h 352"/>
                    <a:gd name="T52" fmla="*/ 560 w 562"/>
                    <a:gd name="T53" fmla="*/ 325 h 352"/>
                    <a:gd name="T54" fmla="*/ 556 w 562"/>
                    <a:gd name="T55" fmla="*/ 327 h 352"/>
                    <a:gd name="T56" fmla="*/ 549 w 562"/>
                    <a:gd name="T57" fmla="*/ 328 h 352"/>
                    <a:gd name="T58" fmla="*/ 539 w 562"/>
                    <a:gd name="T59" fmla="*/ 333 h 352"/>
                    <a:gd name="T60" fmla="*/ 517 w 562"/>
                    <a:gd name="T61" fmla="*/ 338 h 352"/>
                    <a:gd name="T62" fmla="*/ 487 w 562"/>
                    <a:gd name="T63" fmla="*/ 343 h 352"/>
                    <a:gd name="T64" fmla="*/ 455 w 562"/>
                    <a:gd name="T65" fmla="*/ 347 h 352"/>
                    <a:gd name="T66" fmla="*/ 423 w 562"/>
                    <a:gd name="T67" fmla="*/ 350 h 352"/>
                    <a:gd name="T68" fmla="*/ 390 w 562"/>
                    <a:gd name="T69" fmla="*/ 352 h 352"/>
                    <a:gd name="T70" fmla="*/ 357 w 562"/>
                    <a:gd name="T71" fmla="*/ 352 h 352"/>
                    <a:gd name="T72" fmla="*/ 326 w 562"/>
                    <a:gd name="T73" fmla="*/ 349 h 352"/>
                    <a:gd name="T74" fmla="*/ 301 w 562"/>
                    <a:gd name="T75" fmla="*/ 341 h 352"/>
                    <a:gd name="T76" fmla="*/ 280 w 562"/>
                    <a:gd name="T77" fmla="*/ 330 h 352"/>
                    <a:gd name="T78" fmla="*/ 269 w 562"/>
                    <a:gd name="T79" fmla="*/ 319 h 352"/>
                    <a:gd name="T80" fmla="*/ 264 w 562"/>
                    <a:gd name="T81" fmla="*/ 313 h 352"/>
                    <a:gd name="T82" fmla="*/ 255 w 562"/>
                    <a:gd name="T83" fmla="*/ 307 h 352"/>
                    <a:gd name="T84" fmla="*/ 246 w 562"/>
                    <a:gd name="T85" fmla="*/ 296 h 352"/>
                    <a:gd name="T86" fmla="*/ 235 w 562"/>
                    <a:gd name="T87" fmla="*/ 285 h 352"/>
                    <a:gd name="T88" fmla="*/ 223 w 562"/>
                    <a:gd name="T89" fmla="*/ 272 h 352"/>
                    <a:gd name="T90" fmla="*/ 208 w 562"/>
                    <a:gd name="T91" fmla="*/ 258 h 352"/>
                    <a:gd name="T92" fmla="*/ 192 w 562"/>
                    <a:gd name="T93" fmla="*/ 241 h 352"/>
                    <a:gd name="T94" fmla="*/ 174 w 562"/>
                    <a:gd name="T95" fmla="*/ 222 h 352"/>
                    <a:gd name="T96" fmla="*/ 157 w 562"/>
                    <a:gd name="T97" fmla="*/ 202 h 352"/>
                    <a:gd name="T98" fmla="*/ 135 w 562"/>
                    <a:gd name="T99" fmla="*/ 180 h 352"/>
                    <a:gd name="T100" fmla="*/ 114 w 562"/>
                    <a:gd name="T101" fmla="*/ 155 h 352"/>
                    <a:gd name="T102" fmla="*/ 91 w 562"/>
                    <a:gd name="T103" fmla="*/ 130 h 352"/>
                    <a:gd name="T104" fmla="*/ 66 w 562"/>
                    <a:gd name="T105" fmla="*/ 102 h 352"/>
                    <a:gd name="T106" fmla="*/ 41 w 562"/>
                    <a:gd name="T107" fmla="*/ 70 h 352"/>
                    <a:gd name="T108" fmla="*/ 12 w 562"/>
                    <a:gd name="T109" fmla="*/ 39 h 352"/>
                    <a:gd name="T110" fmla="*/ 0 w 562"/>
                    <a:gd name="T111" fmla="*/ 22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62" h="352">
                      <a:moveTo>
                        <a:pt x="0" y="22"/>
                      </a:moveTo>
                      <a:lnTo>
                        <a:pt x="7" y="11"/>
                      </a:lnTo>
                      <a:lnTo>
                        <a:pt x="16" y="0"/>
                      </a:lnTo>
                      <a:lnTo>
                        <a:pt x="30" y="14"/>
                      </a:lnTo>
                      <a:lnTo>
                        <a:pt x="42" y="28"/>
                      </a:lnTo>
                      <a:lnTo>
                        <a:pt x="57" y="41"/>
                      </a:lnTo>
                      <a:lnTo>
                        <a:pt x="69" y="53"/>
                      </a:lnTo>
                      <a:lnTo>
                        <a:pt x="82" y="64"/>
                      </a:lnTo>
                      <a:lnTo>
                        <a:pt x="94" y="75"/>
                      </a:lnTo>
                      <a:lnTo>
                        <a:pt x="107" y="86"/>
                      </a:lnTo>
                      <a:lnTo>
                        <a:pt x="119" y="97"/>
                      </a:lnTo>
                      <a:lnTo>
                        <a:pt x="130" y="106"/>
                      </a:lnTo>
                      <a:lnTo>
                        <a:pt x="141" y="116"/>
                      </a:lnTo>
                      <a:lnTo>
                        <a:pt x="153" y="125"/>
                      </a:lnTo>
                      <a:lnTo>
                        <a:pt x="162" y="133"/>
                      </a:lnTo>
                      <a:lnTo>
                        <a:pt x="173" y="141"/>
                      </a:lnTo>
                      <a:lnTo>
                        <a:pt x="182" y="148"/>
                      </a:lnTo>
                      <a:lnTo>
                        <a:pt x="192" y="156"/>
                      </a:lnTo>
                      <a:lnTo>
                        <a:pt x="201" y="163"/>
                      </a:lnTo>
                      <a:lnTo>
                        <a:pt x="210" y="170"/>
                      </a:lnTo>
                      <a:lnTo>
                        <a:pt x="219" y="177"/>
                      </a:lnTo>
                      <a:lnTo>
                        <a:pt x="230" y="183"/>
                      </a:lnTo>
                      <a:lnTo>
                        <a:pt x="241" y="189"/>
                      </a:lnTo>
                      <a:lnTo>
                        <a:pt x="251" y="195"/>
                      </a:lnTo>
                      <a:lnTo>
                        <a:pt x="264" y="202"/>
                      </a:lnTo>
                      <a:lnTo>
                        <a:pt x="278" y="210"/>
                      </a:lnTo>
                      <a:lnTo>
                        <a:pt x="290" y="216"/>
                      </a:lnTo>
                      <a:lnTo>
                        <a:pt x="305" y="222"/>
                      </a:lnTo>
                      <a:lnTo>
                        <a:pt x="319" y="228"/>
                      </a:lnTo>
                      <a:lnTo>
                        <a:pt x="335" y="235"/>
                      </a:lnTo>
                      <a:lnTo>
                        <a:pt x="351" y="241"/>
                      </a:lnTo>
                      <a:lnTo>
                        <a:pt x="367" y="247"/>
                      </a:lnTo>
                      <a:lnTo>
                        <a:pt x="383" y="252"/>
                      </a:lnTo>
                      <a:lnTo>
                        <a:pt x="401" y="258"/>
                      </a:lnTo>
                      <a:lnTo>
                        <a:pt x="419" y="264"/>
                      </a:lnTo>
                      <a:lnTo>
                        <a:pt x="437" y="271"/>
                      </a:lnTo>
                      <a:lnTo>
                        <a:pt x="453" y="277"/>
                      </a:lnTo>
                      <a:lnTo>
                        <a:pt x="467" y="283"/>
                      </a:lnTo>
                      <a:lnTo>
                        <a:pt x="481" y="288"/>
                      </a:lnTo>
                      <a:lnTo>
                        <a:pt x="496" y="292"/>
                      </a:lnTo>
                      <a:lnTo>
                        <a:pt x="506" y="297"/>
                      </a:lnTo>
                      <a:lnTo>
                        <a:pt x="517" y="300"/>
                      </a:lnTo>
                      <a:lnTo>
                        <a:pt x="526" y="305"/>
                      </a:lnTo>
                      <a:lnTo>
                        <a:pt x="535" y="308"/>
                      </a:lnTo>
                      <a:lnTo>
                        <a:pt x="542" y="311"/>
                      </a:lnTo>
                      <a:lnTo>
                        <a:pt x="548" y="313"/>
                      </a:lnTo>
                      <a:lnTo>
                        <a:pt x="553" y="316"/>
                      </a:lnTo>
                      <a:lnTo>
                        <a:pt x="556" y="318"/>
                      </a:lnTo>
                      <a:lnTo>
                        <a:pt x="560" y="319"/>
                      </a:lnTo>
                      <a:lnTo>
                        <a:pt x="562" y="321"/>
                      </a:lnTo>
                      <a:lnTo>
                        <a:pt x="562" y="322"/>
                      </a:lnTo>
                      <a:lnTo>
                        <a:pt x="562" y="322"/>
                      </a:lnTo>
                      <a:lnTo>
                        <a:pt x="560" y="324"/>
                      </a:lnTo>
                      <a:lnTo>
                        <a:pt x="560" y="325"/>
                      </a:lnTo>
                      <a:lnTo>
                        <a:pt x="558" y="325"/>
                      </a:lnTo>
                      <a:lnTo>
                        <a:pt x="556" y="327"/>
                      </a:lnTo>
                      <a:lnTo>
                        <a:pt x="553" y="328"/>
                      </a:lnTo>
                      <a:lnTo>
                        <a:pt x="549" y="328"/>
                      </a:lnTo>
                      <a:lnTo>
                        <a:pt x="548" y="330"/>
                      </a:lnTo>
                      <a:lnTo>
                        <a:pt x="539" y="333"/>
                      </a:lnTo>
                      <a:lnTo>
                        <a:pt x="528" y="335"/>
                      </a:lnTo>
                      <a:lnTo>
                        <a:pt x="517" y="338"/>
                      </a:lnTo>
                      <a:lnTo>
                        <a:pt x="503" y="339"/>
                      </a:lnTo>
                      <a:lnTo>
                        <a:pt x="487" y="343"/>
                      </a:lnTo>
                      <a:lnTo>
                        <a:pt x="471" y="346"/>
                      </a:lnTo>
                      <a:lnTo>
                        <a:pt x="455" y="347"/>
                      </a:lnTo>
                      <a:lnTo>
                        <a:pt x="439" y="349"/>
                      </a:lnTo>
                      <a:lnTo>
                        <a:pt x="423" y="350"/>
                      </a:lnTo>
                      <a:lnTo>
                        <a:pt x="407" y="352"/>
                      </a:lnTo>
                      <a:lnTo>
                        <a:pt x="390" y="352"/>
                      </a:lnTo>
                      <a:lnTo>
                        <a:pt x="373" y="352"/>
                      </a:lnTo>
                      <a:lnTo>
                        <a:pt x="357" y="352"/>
                      </a:lnTo>
                      <a:lnTo>
                        <a:pt x="340" y="350"/>
                      </a:lnTo>
                      <a:lnTo>
                        <a:pt x="326" y="349"/>
                      </a:lnTo>
                      <a:lnTo>
                        <a:pt x="312" y="346"/>
                      </a:lnTo>
                      <a:lnTo>
                        <a:pt x="301" y="341"/>
                      </a:lnTo>
                      <a:lnTo>
                        <a:pt x="290" y="336"/>
                      </a:lnTo>
                      <a:lnTo>
                        <a:pt x="280" y="330"/>
                      </a:lnTo>
                      <a:lnTo>
                        <a:pt x="273" y="322"/>
                      </a:lnTo>
                      <a:lnTo>
                        <a:pt x="269" y="319"/>
                      </a:lnTo>
                      <a:lnTo>
                        <a:pt x="265" y="316"/>
                      </a:lnTo>
                      <a:lnTo>
                        <a:pt x="264" y="313"/>
                      </a:lnTo>
                      <a:lnTo>
                        <a:pt x="258" y="310"/>
                      </a:lnTo>
                      <a:lnTo>
                        <a:pt x="255" y="307"/>
                      </a:lnTo>
                      <a:lnTo>
                        <a:pt x="251" y="302"/>
                      </a:lnTo>
                      <a:lnTo>
                        <a:pt x="246" y="296"/>
                      </a:lnTo>
                      <a:lnTo>
                        <a:pt x="241" y="291"/>
                      </a:lnTo>
                      <a:lnTo>
                        <a:pt x="235" y="285"/>
                      </a:lnTo>
                      <a:lnTo>
                        <a:pt x="228" y="278"/>
                      </a:lnTo>
                      <a:lnTo>
                        <a:pt x="223" y="272"/>
                      </a:lnTo>
                      <a:lnTo>
                        <a:pt x="216" y="264"/>
                      </a:lnTo>
                      <a:lnTo>
                        <a:pt x="208" y="258"/>
                      </a:lnTo>
                      <a:lnTo>
                        <a:pt x="199" y="249"/>
                      </a:lnTo>
                      <a:lnTo>
                        <a:pt x="192" y="241"/>
                      </a:lnTo>
                      <a:lnTo>
                        <a:pt x="183" y="231"/>
                      </a:lnTo>
                      <a:lnTo>
                        <a:pt x="174" y="222"/>
                      </a:lnTo>
                      <a:lnTo>
                        <a:pt x="166" y="213"/>
                      </a:lnTo>
                      <a:lnTo>
                        <a:pt x="157" y="202"/>
                      </a:lnTo>
                      <a:lnTo>
                        <a:pt x="146" y="191"/>
                      </a:lnTo>
                      <a:lnTo>
                        <a:pt x="135" y="180"/>
                      </a:lnTo>
                      <a:lnTo>
                        <a:pt x="124" y="167"/>
                      </a:lnTo>
                      <a:lnTo>
                        <a:pt x="114" y="155"/>
                      </a:lnTo>
                      <a:lnTo>
                        <a:pt x="103" y="142"/>
                      </a:lnTo>
                      <a:lnTo>
                        <a:pt x="91" y="130"/>
                      </a:lnTo>
                      <a:lnTo>
                        <a:pt x="78" y="116"/>
                      </a:lnTo>
                      <a:lnTo>
                        <a:pt x="66" y="102"/>
                      </a:lnTo>
                      <a:lnTo>
                        <a:pt x="53" y="86"/>
                      </a:lnTo>
                      <a:lnTo>
                        <a:pt x="41" y="70"/>
                      </a:lnTo>
                      <a:lnTo>
                        <a:pt x="26" y="55"/>
                      </a:lnTo>
                      <a:lnTo>
                        <a:pt x="12" y="39"/>
                      </a:lnTo>
                      <a:lnTo>
                        <a:pt x="0" y="22"/>
                      </a:lnTo>
                      <a:lnTo>
                        <a:pt x="0" y="2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62"/>
                <p:cNvSpPr/>
                <p:nvPr/>
              </p:nvSpPr>
              <p:spPr bwMode="auto">
                <a:xfrm>
                  <a:off x="4491038" y="1266825"/>
                  <a:ext cx="104775" cy="277812"/>
                </a:xfrm>
                <a:custGeom>
                  <a:avLst/>
                  <a:gdLst>
                    <a:gd name="T0" fmla="*/ 13 w 132"/>
                    <a:gd name="T1" fmla="*/ 50 h 351"/>
                    <a:gd name="T2" fmla="*/ 5 w 132"/>
                    <a:gd name="T3" fmla="*/ 41 h 351"/>
                    <a:gd name="T4" fmla="*/ 2 w 132"/>
                    <a:gd name="T5" fmla="*/ 32 h 351"/>
                    <a:gd name="T6" fmla="*/ 0 w 132"/>
                    <a:gd name="T7" fmla="*/ 24 h 351"/>
                    <a:gd name="T8" fmla="*/ 2 w 132"/>
                    <a:gd name="T9" fmla="*/ 16 h 351"/>
                    <a:gd name="T10" fmla="*/ 4 w 132"/>
                    <a:gd name="T11" fmla="*/ 10 h 351"/>
                    <a:gd name="T12" fmla="*/ 14 w 132"/>
                    <a:gd name="T13" fmla="*/ 2 h 351"/>
                    <a:gd name="T14" fmla="*/ 18 w 132"/>
                    <a:gd name="T15" fmla="*/ 0 h 351"/>
                    <a:gd name="T16" fmla="*/ 23 w 132"/>
                    <a:gd name="T17" fmla="*/ 0 h 351"/>
                    <a:gd name="T18" fmla="*/ 32 w 132"/>
                    <a:gd name="T19" fmla="*/ 0 h 351"/>
                    <a:gd name="T20" fmla="*/ 41 w 132"/>
                    <a:gd name="T21" fmla="*/ 2 h 351"/>
                    <a:gd name="T22" fmla="*/ 66 w 132"/>
                    <a:gd name="T23" fmla="*/ 5 h 351"/>
                    <a:gd name="T24" fmla="*/ 98 w 132"/>
                    <a:gd name="T25" fmla="*/ 11 h 351"/>
                    <a:gd name="T26" fmla="*/ 98 w 132"/>
                    <a:gd name="T27" fmla="*/ 24 h 351"/>
                    <a:gd name="T28" fmla="*/ 98 w 132"/>
                    <a:gd name="T29" fmla="*/ 39 h 351"/>
                    <a:gd name="T30" fmla="*/ 100 w 132"/>
                    <a:gd name="T31" fmla="*/ 57 h 351"/>
                    <a:gd name="T32" fmla="*/ 102 w 132"/>
                    <a:gd name="T33" fmla="*/ 75 h 351"/>
                    <a:gd name="T34" fmla="*/ 104 w 132"/>
                    <a:gd name="T35" fmla="*/ 97 h 351"/>
                    <a:gd name="T36" fmla="*/ 107 w 132"/>
                    <a:gd name="T37" fmla="*/ 121 h 351"/>
                    <a:gd name="T38" fmla="*/ 111 w 132"/>
                    <a:gd name="T39" fmla="*/ 147 h 351"/>
                    <a:gd name="T40" fmla="*/ 114 w 132"/>
                    <a:gd name="T41" fmla="*/ 174 h 351"/>
                    <a:gd name="T42" fmla="*/ 120 w 132"/>
                    <a:gd name="T43" fmla="*/ 202 h 351"/>
                    <a:gd name="T44" fmla="*/ 123 w 132"/>
                    <a:gd name="T45" fmla="*/ 227 h 351"/>
                    <a:gd name="T46" fmla="*/ 125 w 132"/>
                    <a:gd name="T47" fmla="*/ 251 h 351"/>
                    <a:gd name="T48" fmla="*/ 127 w 132"/>
                    <a:gd name="T49" fmla="*/ 269 h 351"/>
                    <a:gd name="T50" fmla="*/ 129 w 132"/>
                    <a:gd name="T51" fmla="*/ 287 h 351"/>
                    <a:gd name="T52" fmla="*/ 130 w 132"/>
                    <a:gd name="T53" fmla="*/ 301 h 351"/>
                    <a:gd name="T54" fmla="*/ 130 w 132"/>
                    <a:gd name="T55" fmla="*/ 312 h 351"/>
                    <a:gd name="T56" fmla="*/ 132 w 132"/>
                    <a:gd name="T57" fmla="*/ 320 h 351"/>
                    <a:gd name="T58" fmla="*/ 130 w 132"/>
                    <a:gd name="T59" fmla="*/ 334 h 351"/>
                    <a:gd name="T60" fmla="*/ 127 w 132"/>
                    <a:gd name="T61" fmla="*/ 343 h 351"/>
                    <a:gd name="T62" fmla="*/ 123 w 132"/>
                    <a:gd name="T63" fmla="*/ 349 h 351"/>
                    <a:gd name="T64" fmla="*/ 114 w 132"/>
                    <a:gd name="T65" fmla="*/ 351 h 351"/>
                    <a:gd name="T66" fmla="*/ 109 w 132"/>
                    <a:gd name="T67" fmla="*/ 348 h 351"/>
                    <a:gd name="T68" fmla="*/ 104 w 132"/>
                    <a:gd name="T69" fmla="*/ 341 h 351"/>
                    <a:gd name="T70" fmla="*/ 98 w 132"/>
                    <a:gd name="T71" fmla="*/ 331 h 351"/>
                    <a:gd name="T72" fmla="*/ 93 w 132"/>
                    <a:gd name="T73" fmla="*/ 315 h 351"/>
                    <a:gd name="T74" fmla="*/ 88 w 132"/>
                    <a:gd name="T75" fmla="*/ 295 h 351"/>
                    <a:gd name="T76" fmla="*/ 80 w 132"/>
                    <a:gd name="T77" fmla="*/ 271 h 351"/>
                    <a:gd name="T78" fmla="*/ 75 w 132"/>
                    <a:gd name="T79" fmla="*/ 241 h 351"/>
                    <a:gd name="T80" fmla="*/ 68 w 132"/>
                    <a:gd name="T81" fmla="*/ 210 h 351"/>
                    <a:gd name="T82" fmla="*/ 63 w 132"/>
                    <a:gd name="T83" fmla="*/ 177 h 351"/>
                    <a:gd name="T84" fmla="*/ 55 w 132"/>
                    <a:gd name="T85" fmla="*/ 147 h 351"/>
                    <a:gd name="T86" fmla="*/ 50 w 132"/>
                    <a:gd name="T87" fmla="*/ 124 h 351"/>
                    <a:gd name="T88" fmla="*/ 43 w 132"/>
                    <a:gd name="T89" fmla="*/ 102 h 351"/>
                    <a:gd name="T90" fmla="*/ 38 w 132"/>
                    <a:gd name="T91" fmla="*/ 85 h 351"/>
                    <a:gd name="T92" fmla="*/ 30 w 132"/>
                    <a:gd name="T93" fmla="*/ 72 h 351"/>
                    <a:gd name="T94" fmla="*/ 23 w 132"/>
                    <a:gd name="T95" fmla="*/ 61 h 351"/>
                    <a:gd name="T96" fmla="*/ 18 w 132"/>
                    <a:gd name="T97" fmla="*/ 55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2" h="351">
                      <a:moveTo>
                        <a:pt x="18" y="55"/>
                      </a:moveTo>
                      <a:lnTo>
                        <a:pt x="13" y="50"/>
                      </a:lnTo>
                      <a:lnTo>
                        <a:pt x="9" y="46"/>
                      </a:lnTo>
                      <a:lnTo>
                        <a:pt x="5" y="41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2" y="21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7" y="5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1" y="2"/>
                      </a:lnTo>
                      <a:lnTo>
                        <a:pt x="54" y="3"/>
                      </a:lnTo>
                      <a:lnTo>
                        <a:pt x="66" y="5"/>
                      </a:lnTo>
                      <a:lnTo>
                        <a:pt x="80" y="8"/>
                      </a:lnTo>
                      <a:lnTo>
                        <a:pt x="98" y="11"/>
                      </a:lnTo>
                      <a:lnTo>
                        <a:pt x="98" y="18"/>
                      </a:lnTo>
                      <a:lnTo>
                        <a:pt x="98" y="24"/>
                      </a:lnTo>
                      <a:lnTo>
                        <a:pt x="98" y="32"/>
                      </a:lnTo>
                      <a:lnTo>
                        <a:pt x="98" y="39"/>
                      </a:lnTo>
                      <a:lnTo>
                        <a:pt x="98" y="47"/>
                      </a:lnTo>
                      <a:lnTo>
                        <a:pt x="100" y="57"/>
                      </a:lnTo>
                      <a:lnTo>
                        <a:pt x="100" y="66"/>
                      </a:lnTo>
                      <a:lnTo>
                        <a:pt x="102" y="75"/>
                      </a:lnTo>
                      <a:lnTo>
                        <a:pt x="102" y="86"/>
                      </a:lnTo>
                      <a:lnTo>
                        <a:pt x="104" y="97"/>
                      </a:lnTo>
                      <a:lnTo>
                        <a:pt x="105" y="110"/>
                      </a:lnTo>
                      <a:lnTo>
                        <a:pt x="107" y="121"/>
                      </a:lnTo>
                      <a:lnTo>
                        <a:pt x="109" y="133"/>
                      </a:lnTo>
                      <a:lnTo>
                        <a:pt x="111" y="147"/>
                      </a:lnTo>
                      <a:lnTo>
                        <a:pt x="113" y="160"/>
                      </a:lnTo>
                      <a:lnTo>
                        <a:pt x="114" y="174"/>
                      </a:lnTo>
                      <a:lnTo>
                        <a:pt x="116" y="188"/>
                      </a:lnTo>
                      <a:lnTo>
                        <a:pt x="120" y="202"/>
                      </a:lnTo>
                      <a:lnTo>
                        <a:pt x="122" y="215"/>
                      </a:lnTo>
                      <a:lnTo>
                        <a:pt x="123" y="227"/>
                      </a:lnTo>
                      <a:lnTo>
                        <a:pt x="123" y="240"/>
                      </a:lnTo>
                      <a:lnTo>
                        <a:pt x="125" y="251"/>
                      </a:lnTo>
                      <a:lnTo>
                        <a:pt x="127" y="260"/>
                      </a:lnTo>
                      <a:lnTo>
                        <a:pt x="127" y="269"/>
                      </a:lnTo>
                      <a:lnTo>
                        <a:pt x="129" y="279"/>
                      </a:lnTo>
                      <a:lnTo>
                        <a:pt x="129" y="287"/>
                      </a:lnTo>
                      <a:lnTo>
                        <a:pt x="130" y="295"/>
                      </a:lnTo>
                      <a:lnTo>
                        <a:pt x="130" y="301"/>
                      </a:lnTo>
                      <a:lnTo>
                        <a:pt x="130" y="305"/>
                      </a:lnTo>
                      <a:lnTo>
                        <a:pt x="130" y="312"/>
                      </a:lnTo>
                      <a:lnTo>
                        <a:pt x="130" y="316"/>
                      </a:lnTo>
                      <a:lnTo>
                        <a:pt x="132" y="320"/>
                      </a:lnTo>
                      <a:lnTo>
                        <a:pt x="130" y="327"/>
                      </a:lnTo>
                      <a:lnTo>
                        <a:pt x="130" y="334"/>
                      </a:lnTo>
                      <a:lnTo>
                        <a:pt x="129" y="338"/>
                      </a:lnTo>
                      <a:lnTo>
                        <a:pt x="127" y="343"/>
                      </a:lnTo>
                      <a:lnTo>
                        <a:pt x="125" y="346"/>
                      </a:lnTo>
                      <a:lnTo>
                        <a:pt x="123" y="349"/>
                      </a:lnTo>
                      <a:lnTo>
                        <a:pt x="120" y="349"/>
                      </a:lnTo>
                      <a:lnTo>
                        <a:pt x="114" y="351"/>
                      </a:lnTo>
                      <a:lnTo>
                        <a:pt x="113" y="349"/>
                      </a:lnTo>
                      <a:lnTo>
                        <a:pt x="109" y="348"/>
                      </a:lnTo>
                      <a:lnTo>
                        <a:pt x="107" y="345"/>
                      </a:lnTo>
                      <a:lnTo>
                        <a:pt x="104" y="341"/>
                      </a:lnTo>
                      <a:lnTo>
                        <a:pt x="102" y="337"/>
                      </a:lnTo>
                      <a:lnTo>
                        <a:pt x="98" y="331"/>
                      </a:lnTo>
                      <a:lnTo>
                        <a:pt x="97" y="323"/>
                      </a:lnTo>
                      <a:lnTo>
                        <a:pt x="93" y="315"/>
                      </a:lnTo>
                      <a:lnTo>
                        <a:pt x="89" y="305"/>
                      </a:lnTo>
                      <a:lnTo>
                        <a:pt x="88" y="295"/>
                      </a:lnTo>
                      <a:lnTo>
                        <a:pt x="84" y="284"/>
                      </a:lnTo>
                      <a:lnTo>
                        <a:pt x="80" y="271"/>
                      </a:lnTo>
                      <a:lnTo>
                        <a:pt x="77" y="257"/>
                      </a:lnTo>
                      <a:lnTo>
                        <a:pt x="75" y="241"/>
                      </a:lnTo>
                      <a:lnTo>
                        <a:pt x="72" y="226"/>
                      </a:lnTo>
                      <a:lnTo>
                        <a:pt x="68" y="210"/>
                      </a:lnTo>
                      <a:lnTo>
                        <a:pt x="64" y="193"/>
                      </a:lnTo>
                      <a:lnTo>
                        <a:pt x="63" y="177"/>
                      </a:lnTo>
                      <a:lnTo>
                        <a:pt x="59" y="162"/>
                      </a:lnTo>
                      <a:lnTo>
                        <a:pt x="55" y="147"/>
                      </a:lnTo>
                      <a:lnTo>
                        <a:pt x="52" y="135"/>
                      </a:lnTo>
                      <a:lnTo>
                        <a:pt x="50" y="124"/>
                      </a:lnTo>
                      <a:lnTo>
                        <a:pt x="47" y="113"/>
                      </a:lnTo>
                      <a:lnTo>
                        <a:pt x="43" y="102"/>
                      </a:lnTo>
                      <a:lnTo>
                        <a:pt x="39" y="94"/>
                      </a:lnTo>
                      <a:lnTo>
                        <a:pt x="38" y="85"/>
                      </a:lnTo>
                      <a:lnTo>
                        <a:pt x="34" y="79"/>
                      </a:lnTo>
                      <a:lnTo>
                        <a:pt x="30" y="72"/>
                      </a:lnTo>
                      <a:lnTo>
                        <a:pt x="27" y="66"/>
                      </a:lnTo>
                      <a:lnTo>
                        <a:pt x="23" y="61"/>
                      </a:lnTo>
                      <a:lnTo>
                        <a:pt x="22" y="58"/>
                      </a:lnTo>
                      <a:lnTo>
                        <a:pt x="18" y="55"/>
                      </a:lnTo>
                      <a:lnTo>
                        <a:pt x="18" y="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63"/>
                <p:cNvSpPr/>
                <p:nvPr/>
              </p:nvSpPr>
              <p:spPr bwMode="auto">
                <a:xfrm>
                  <a:off x="4532313" y="1225550"/>
                  <a:ext cx="427038" cy="295275"/>
                </a:xfrm>
                <a:custGeom>
                  <a:avLst/>
                  <a:gdLst>
                    <a:gd name="T0" fmla="*/ 428 w 537"/>
                    <a:gd name="T1" fmla="*/ 266 h 371"/>
                    <a:gd name="T2" fmla="*/ 414 w 537"/>
                    <a:gd name="T3" fmla="*/ 306 h 371"/>
                    <a:gd name="T4" fmla="*/ 403 w 537"/>
                    <a:gd name="T5" fmla="*/ 336 h 371"/>
                    <a:gd name="T6" fmla="*/ 394 w 537"/>
                    <a:gd name="T7" fmla="*/ 358 h 371"/>
                    <a:gd name="T8" fmla="*/ 389 w 537"/>
                    <a:gd name="T9" fmla="*/ 369 h 371"/>
                    <a:gd name="T10" fmla="*/ 385 w 537"/>
                    <a:gd name="T11" fmla="*/ 371 h 371"/>
                    <a:gd name="T12" fmla="*/ 380 w 537"/>
                    <a:gd name="T13" fmla="*/ 364 h 371"/>
                    <a:gd name="T14" fmla="*/ 373 w 537"/>
                    <a:gd name="T15" fmla="*/ 356 h 371"/>
                    <a:gd name="T16" fmla="*/ 369 w 537"/>
                    <a:gd name="T17" fmla="*/ 349 h 371"/>
                    <a:gd name="T18" fmla="*/ 369 w 537"/>
                    <a:gd name="T19" fmla="*/ 336 h 371"/>
                    <a:gd name="T20" fmla="*/ 371 w 537"/>
                    <a:gd name="T21" fmla="*/ 324 h 371"/>
                    <a:gd name="T22" fmla="*/ 375 w 537"/>
                    <a:gd name="T23" fmla="*/ 303 h 371"/>
                    <a:gd name="T24" fmla="*/ 380 w 537"/>
                    <a:gd name="T25" fmla="*/ 277 h 371"/>
                    <a:gd name="T26" fmla="*/ 389 w 537"/>
                    <a:gd name="T27" fmla="*/ 242 h 371"/>
                    <a:gd name="T28" fmla="*/ 400 w 537"/>
                    <a:gd name="T29" fmla="*/ 198 h 371"/>
                    <a:gd name="T30" fmla="*/ 407 w 537"/>
                    <a:gd name="T31" fmla="*/ 158 h 371"/>
                    <a:gd name="T32" fmla="*/ 412 w 537"/>
                    <a:gd name="T33" fmla="*/ 125 h 371"/>
                    <a:gd name="T34" fmla="*/ 416 w 537"/>
                    <a:gd name="T35" fmla="*/ 98 h 371"/>
                    <a:gd name="T36" fmla="*/ 418 w 537"/>
                    <a:gd name="T37" fmla="*/ 79 h 371"/>
                    <a:gd name="T38" fmla="*/ 416 w 537"/>
                    <a:gd name="T39" fmla="*/ 69 h 371"/>
                    <a:gd name="T40" fmla="*/ 412 w 537"/>
                    <a:gd name="T41" fmla="*/ 65 h 371"/>
                    <a:gd name="T42" fmla="*/ 402 w 537"/>
                    <a:gd name="T43" fmla="*/ 64 h 371"/>
                    <a:gd name="T44" fmla="*/ 387 w 537"/>
                    <a:gd name="T45" fmla="*/ 62 h 371"/>
                    <a:gd name="T46" fmla="*/ 348 w 537"/>
                    <a:gd name="T47" fmla="*/ 65 h 371"/>
                    <a:gd name="T48" fmla="*/ 310 w 537"/>
                    <a:gd name="T49" fmla="*/ 69 h 371"/>
                    <a:gd name="T50" fmla="*/ 269 w 537"/>
                    <a:gd name="T51" fmla="*/ 73 h 371"/>
                    <a:gd name="T52" fmla="*/ 212 w 537"/>
                    <a:gd name="T53" fmla="*/ 79 h 371"/>
                    <a:gd name="T54" fmla="*/ 143 w 537"/>
                    <a:gd name="T55" fmla="*/ 86 h 371"/>
                    <a:gd name="T56" fmla="*/ 61 w 537"/>
                    <a:gd name="T57" fmla="*/ 95 h 371"/>
                    <a:gd name="T58" fmla="*/ 0 w 537"/>
                    <a:gd name="T59" fmla="*/ 62 h 371"/>
                    <a:gd name="T60" fmla="*/ 32 w 537"/>
                    <a:gd name="T61" fmla="*/ 61 h 371"/>
                    <a:gd name="T62" fmla="*/ 71 w 537"/>
                    <a:gd name="T63" fmla="*/ 59 h 371"/>
                    <a:gd name="T64" fmla="*/ 116 w 537"/>
                    <a:gd name="T65" fmla="*/ 54 h 371"/>
                    <a:gd name="T66" fmla="*/ 164 w 537"/>
                    <a:gd name="T67" fmla="*/ 50 h 371"/>
                    <a:gd name="T68" fmla="*/ 219 w 537"/>
                    <a:gd name="T69" fmla="*/ 42 h 371"/>
                    <a:gd name="T70" fmla="*/ 277 w 537"/>
                    <a:gd name="T71" fmla="*/ 36 h 371"/>
                    <a:gd name="T72" fmla="*/ 325 w 537"/>
                    <a:gd name="T73" fmla="*/ 28 h 371"/>
                    <a:gd name="T74" fmla="*/ 362 w 537"/>
                    <a:gd name="T75" fmla="*/ 22 h 371"/>
                    <a:gd name="T76" fmla="*/ 391 w 537"/>
                    <a:gd name="T77" fmla="*/ 15 h 371"/>
                    <a:gd name="T78" fmla="*/ 409 w 537"/>
                    <a:gd name="T79" fmla="*/ 11 h 371"/>
                    <a:gd name="T80" fmla="*/ 421 w 537"/>
                    <a:gd name="T81" fmla="*/ 6 h 371"/>
                    <a:gd name="T82" fmla="*/ 437 w 537"/>
                    <a:gd name="T83" fmla="*/ 1 h 371"/>
                    <a:gd name="T84" fmla="*/ 448 w 537"/>
                    <a:gd name="T85" fmla="*/ 4 h 371"/>
                    <a:gd name="T86" fmla="*/ 466 w 537"/>
                    <a:gd name="T87" fmla="*/ 14 h 371"/>
                    <a:gd name="T88" fmla="*/ 496 w 537"/>
                    <a:gd name="T89" fmla="*/ 26 h 371"/>
                    <a:gd name="T90" fmla="*/ 521 w 537"/>
                    <a:gd name="T91" fmla="*/ 45 h 371"/>
                    <a:gd name="T92" fmla="*/ 535 w 537"/>
                    <a:gd name="T93" fmla="*/ 59 h 371"/>
                    <a:gd name="T94" fmla="*/ 537 w 537"/>
                    <a:gd name="T95" fmla="*/ 70 h 371"/>
                    <a:gd name="T96" fmla="*/ 532 w 537"/>
                    <a:gd name="T97" fmla="*/ 79 h 371"/>
                    <a:gd name="T98" fmla="*/ 521 w 537"/>
                    <a:gd name="T99" fmla="*/ 87 h 371"/>
                    <a:gd name="T100" fmla="*/ 510 w 537"/>
                    <a:gd name="T101" fmla="*/ 92 h 371"/>
                    <a:gd name="T102" fmla="*/ 501 w 537"/>
                    <a:gd name="T103" fmla="*/ 106 h 371"/>
                    <a:gd name="T104" fmla="*/ 487 w 537"/>
                    <a:gd name="T105" fmla="*/ 128 h 371"/>
                    <a:gd name="T106" fmla="*/ 473 w 537"/>
                    <a:gd name="T107" fmla="*/ 159 h 371"/>
                    <a:gd name="T108" fmla="*/ 455 w 537"/>
                    <a:gd name="T109" fmla="*/ 202 h 371"/>
                    <a:gd name="T110" fmla="*/ 441 w 537"/>
                    <a:gd name="T111" fmla="*/ 23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37" h="371">
                      <a:moveTo>
                        <a:pt x="441" y="234"/>
                      </a:moveTo>
                      <a:lnTo>
                        <a:pt x="435" y="250"/>
                      </a:lnTo>
                      <a:lnTo>
                        <a:pt x="428" y="266"/>
                      </a:lnTo>
                      <a:lnTo>
                        <a:pt x="425" y="281"/>
                      </a:lnTo>
                      <a:lnTo>
                        <a:pt x="419" y="294"/>
                      </a:lnTo>
                      <a:lnTo>
                        <a:pt x="414" y="306"/>
                      </a:lnTo>
                      <a:lnTo>
                        <a:pt x="410" y="317"/>
                      </a:lnTo>
                      <a:lnTo>
                        <a:pt x="407" y="328"/>
                      </a:lnTo>
                      <a:lnTo>
                        <a:pt x="403" y="336"/>
                      </a:lnTo>
                      <a:lnTo>
                        <a:pt x="400" y="346"/>
                      </a:lnTo>
                      <a:lnTo>
                        <a:pt x="396" y="352"/>
                      </a:lnTo>
                      <a:lnTo>
                        <a:pt x="394" y="358"/>
                      </a:lnTo>
                      <a:lnTo>
                        <a:pt x="393" y="363"/>
                      </a:lnTo>
                      <a:lnTo>
                        <a:pt x="391" y="366"/>
                      </a:lnTo>
                      <a:lnTo>
                        <a:pt x="389" y="369"/>
                      </a:lnTo>
                      <a:lnTo>
                        <a:pt x="387" y="371"/>
                      </a:lnTo>
                      <a:lnTo>
                        <a:pt x="385" y="371"/>
                      </a:lnTo>
                      <a:lnTo>
                        <a:pt x="385" y="371"/>
                      </a:lnTo>
                      <a:lnTo>
                        <a:pt x="384" y="369"/>
                      </a:lnTo>
                      <a:lnTo>
                        <a:pt x="382" y="367"/>
                      </a:lnTo>
                      <a:lnTo>
                        <a:pt x="380" y="364"/>
                      </a:lnTo>
                      <a:lnTo>
                        <a:pt x="378" y="361"/>
                      </a:lnTo>
                      <a:lnTo>
                        <a:pt x="375" y="358"/>
                      </a:lnTo>
                      <a:lnTo>
                        <a:pt x="373" y="356"/>
                      </a:lnTo>
                      <a:lnTo>
                        <a:pt x="371" y="353"/>
                      </a:lnTo>
                      <a:lnTo>
                        <a:pt x="371" y="352"/>
                      </a:lnTo>
                      <a:lnTo>
                        <a:pt x="369" y="349"/>
                      </a:lnTo>
                      <a:lnTo>
                        <a:pt x="369" y="344"/>
                      </a:lnTo>
                      <a:lnTo>
                        <a:pt x="369" y="339"/>
                      </a:lnTo>
                      <a:lnTo>
                        <a:pt x="369" y="336"/>
                      </a:lnTo>
                      <a:lnTo>
                        <a:pt x="369" y="333"/>
                      </a:lnTo>
                      <a:lnTo>
                        <a:pt x="371" y="328"/>
                      </a:lnTo>
                      <a:lnTo>
                        <a:pt x="371" y="324"/>
                      </a:lnTo>
                      <a:lnTo>
                        <a:pt x="373" y="317"/>
                      </a:lnTo>
                      <a:lnTo>
                        <a:pt x="373" y="311"/>
                      </a:lnTo>
                      <a:lnTo>
                        <a:pt x="375" y="303"/>
                      </a:lnTo>
                      <a:lnTo>
                        <a:pt x="377" y="295"/>
                      </a:lnTo>
                      <a:lnTo>
                        <a:pt x="378" y="286"/>
                      </a:lnTo>
                      <a:lnTo>
                        <a:pt x="380" y="277"/>
                      </a:lnTo>
                      <a:lnTo>
                        <a:pt x="384" y="266"/>
                      </a:lnTo>
                      <a:lnTo>
                        <a:pt x="385" y="255"/>
                      </a:lnTo>
                      <a:lnTo>
                        <a:pt x="389" y="242"/>
                      </a:lnTo>
                      <a:lnTo>
                        <a:pt x="391" y="228"/>
                      </a:lnTo>
                      <a:lnTo>
                        <a:pt x="394" y="214"/>
                      </a:lnTo>
                      <a:lnTo>
                        <a:pt x="400" y="198"/>
                      </a:lnTo>
                      <a:lnTo>
                        <a:pt x="402" y="184"/>
                      </a:lnTo>
                      <a:lnTo>
                        <a:pt x="405" y="170"/>
                      </a:lnTo>
                      <a:lnTo>
                        <a:pt x="407" y="158"/>
                      </a:lnTo>
                      <a:lnTo>
                        <a:pt x="409" y="145"/>
                      </a:lnTo>
                      <a:lnTo>
                        <a:pt x="410" y="134"/>
                      </a:lnTo>
                      <a:lnTo>
                        <a:pt x="412" y="125"/>
                      </a:lnTo>
                      <a:lnTo>
                        <a:pt x="414" y="115"/>
                      </a:lnTo>
                      <a:lnTo>
                        <a:pt x="414" y="106"/>
                      </a:lnTo>
                      <a:lnTo>
                        <a:pt x="416" y="98"/>
                      </a:lnTo>
                      <a:lnTo>
                        <a:pt x="416" y="90"/>
                      </a:lnTo>
                      <a:lnTo>
                        <a:pt x="418" y="86"/>
                      </a:lnTo>
                      <a:lnTo>
                        <a:pt x="418" y="79"/>
                      </a:lnTo>
                      <a:lnTo>
                        <a:pt x="418" y="75"/>
                      </a:lnTo>
                      <a:lnTo>
                        <a:pt x="418" y="72"/>
                      </a:lnTo>
                      <a:lnTo>
                        <a:pt x="416" y="69"/>
                      </a:lnTo>
                      <a:lnTo>
                        <a:pt x="416" y="67"/>
                      </a:lnTo>
                      <a:lnTo>
                        <a:pt x="414" y="65"/>
                      </a:lnTo>
                      <a:lnTo>
                        <a:pt x="412" y="65"/>
                      </a:lnTo>
                      <a:lnTo>
                        <a:pt x="409" y="64"/>
                      </a:lnTo>
                      <a:lnTo>
                        <a:pt x="405" y="64"/>
                      </a:lnTo>
                      <a:lnTo>
                        <a:pt x="402" y="64"/>
                      </a:lnTo>
                      <a:lnTo>
                        <a:pt x="398" y="64"/>
                      </a:lnTo>
                      <a:lnTo>
                        <a:pt x="393" y="64"/>
                      </a:lnTo>
                      <a:lnTo>
                        <a:pt x="387" y="62"/>
                      </a:lnTo>
                      <a:lnTo>
                        <a:pt x="377" y="64"/>
                      </a:lnTo>
                      <a:lnTo>
                        <a:pt x="362" y="64"/>
                      </a:lnTo>
                      <a:lnTo>
                        <a:pt x="348" y="65"/>
                      </a:lnTo>
                      <a:lnTo>
                        <a:pt x="332" y="67"/>
                      </a:lnTo>
                      <a:lnTo>
                        <a:pt x="321" y="67"/>
                      </a:lnTo>
                      <a:lnTo>
                        <a:pt x="310" y="69"/>
                      </a:lnTo>
                      <a:lnTo>
                        <a:pt x="298" y="70"/>
                      </a:lnTo>
                      <a:lnTo>
                        <a:pt x="284" y="72"/>
                      </a:lnTo>
                      <a:lnTo>
                        <a:pt x="269" y="73"/>
                      </a:lnTo>
                      <a:lnTo>
                        <a:pt x="252" y="75"/>
                      </a:lnTo>
                      <a:lnTo>
                        <a:pt x="234" y="76"/>
                      </a:lnTo>
                      <a:lnTo>
                        <a:pt x="212" y="79"/>
                      </a:lnTo>
                      <a:lnTo>
                        <a:pt x="191" y="81"/>
                      </a:lnTo>
                      <a:lnTo>
                        <a:pt x="168" y="84"/>
                      </a:lnTo>
                      <a:lnTo>
                        <a:pt x="143" y="86"/>
                      </a:lnTo>
                      <a:lnTo>
                        <a:pt x="118" y="89"/>
                      </a:lnTo>
                      <a:lnTo>
                        <a:pt x="91" y="92"/>
                      </a:lnTo>
                      <a:lnTo>
                        <a:pt x="61" y="95"/>
                      </a:lnTo>
                      <a:lnTo>
                        <a:pt x="30" y="98"/>
                      </a:lnTo>
                      <a:lnTo>
                        <a:pt x="0" y="101"/>
                      </a:lnTo>
                      <a:lnTo>
                        <a:pt x="0" y="62"/>
                      </a:lnTo>
                      <a:lnTo>
                        <a:pt x="11" y="62"/>
                      </a:lnTo>
                      <a:lnTo>
                        <a:pt x="21" y="62"/>
                      </a:lnTo>
                      <a:lnTo>
                        <a:pt x="32" y="61"/>
                      </a:lnTo>
                      <a:lnTo>
                        <a:pt x="45" y="61"/>
                      </a:lnTo>
                      <a:lnTo>
                        <a:pt x="59" y="59"/>
                      </a:lnTo>
                      <a:lnTo>
                        <a:pt x="71" y="59"/>
                      </a:lnTo>
                      <a:lnTo>
                        <a:pt x="86" y="58"/>
                      </a:lnTo>
                      <a:lnTo>
                        <a:pt x="100" y="56"/>
                      </a:lnTo>
                      <a:lnTo>
                        <a:pt x="116" y="54"/>
                      </a:lnTo>
                      <a:lnTo>
                        <a:pt x="132" y="53"/>
                      </a:lnTo>
                      <a:lnTo>
                        <a:pt x="148" y="51"/>
                      </a:lnTo>
                      <a:lnTo>
                        <a:pt x="164" y="50"/>
                      </a:lnTo>
                      <a:lnTo>
                        <a:pt x="182" y="47"/>
                      </a:lnTo>
                      <a:lnTo>
                        <a:pt x="202" y="45"/>
                      </a:lnTo>
                      <a:lnTo>
                        <a:pt x="219" y="42"/>
                      </a:lnTo>
                      <a:lnTo>
                        <a:pt x="239" y="40"/>
                      </a:lnTo>
                      <a:lnTo>
                        <a:pt x="259" y="37"/>
                      </a:lnTo>
                      <a:lnTo>
                        <a:pt x="277" y="36"/>
                      </a:lnTo>
                      <a:lnTo>
                        <a:pt x="293" y="33"/>
                      </a:lnTo>
                      <a:lnTo>
                        <a:pt x="309" y="29"/>
                      </a:lnTo>
                      <a:lnTo>
                        <a:pt x="325" y="28"/>
                      </a:lnTo>
                      <a:lnTo>
                        <a:pt x="337" y="25"/>
                      </a:lnTo>
                      <a:lnTo>
                        <a:pt x="350" y="23"/>
                      </a:lnTo>
                      <a:lnTo>
                        <a:pt x="362" y="22"/>
                      </a:lnTo>
                      <a:lnTo>
                        <a:pt x="373" y="18"/>
                      </a:lnTo>
                      <a:lnTo>
                        <a:pt x="382" y="17"/>
                      </a:lnTo>
                      <a:lnTo>
                        <a:pt x="391" y="15"/>
                      </a:lnTo>
                      <a:lnTo>
                        <a:pt x="398" y="14"/>
                      </a:lnTo>
                      <a:lnTo>
                        <a:pt x="403" y="12"/>
                      </a:lnTo>
                      <a:lnTo>
                        <a:pt x="409" y="11"/>
                      </a:lnTo>
                      <a:lnTo>
                        <a:pt x="412" y="11"/>
                      </a:lnTo>
                      <a:lnTo>
                        <a:pt x="416" y="9"/>
                      </a:lnTo>
                      <a:lnTo>
                        <a:pt x="421" y="6"/>
                      </a:lnTo>
                      <a:lnTo>
                        <a:pt x="428" y="3"/>
                      </a:lnTo>
                      <a:lnTo>
                        <a:pt x="434" y="1"/>
                      </a:lnTo>
                      <a:lnTo>
                        <a:pt x="437" y="1"/>
                      </a:lnTo>
                      <a:lnTo>
                        <a:pt x="441" y="0"/>
                      </a:lnTo>
                      <a:lnTo>
                        <a:pt x="443" y="3"/>
                      </a:lnTo>
                      <a:lnTo>
                        <a:pt x="448" y="4"/>
                      </a:lnTo>
                      <a:lnTo>
                        <a:pt x="452" y="7"/>
                      </a:lnTo>
                      <a:lnTo>
                        <a:pt x="459" y="11"/>
                      </a:lnTo>
                      <a:lnTo>
                        <a:pt x="466" y="14"/>
                      </a:lnTo>
                      <a:lnTo>
                        <a:pt x="475" y="17"/>
                      </a:lnTo>
                      <a:lnTo>
                        <a:pt x="485" y="22"/>
                      </a:lnTo>
                      <a:lnTo>
                        <a:pt x="496" y="26"/>
                      </a:lnTo>
                      <a:lnTo>
                        <a:pt x="505" y="33"/>
                      </a:lnTo>
                      <a:lnTo>
                        <a:pt x="514" y="39"/>
                      </a:lnTo>
                      <a:lnTo>
                        <a:pt x="521" y="45"/>
                      </a:lnTo>
                      <a:lnTo>
                        <a:pt x="528" y="50"/>
                      </a:lnTo>
                      <a:lnTo>
                        <a:pt x="532" y="54"/>
                      </a:lnTo>
                      <a:lnTo>
                        <a:pt x="535" y="59"/>
                      </a:lnTo>
                      <a:lnTo>
                        <a:pt x="537" y="62"/>
                      </a:lnTo>
                      <a:lnTo>
                        <a:pt x="537" y="67"/>
                      </a:lnTo>
                      <a:lnTo>
                        <a:pt x="537" y="70"/>
                      </a:lnTo>
                      <a:lnTo>
                        <a:pt x="535" y="73"/>
                      </a:lnTo>
                      <a:lnTo>
                        <a:pt x="534" y="76"/>
                      </a:lnTo>
                      <a:lnTo>
                        <a:pt x="532" y="79"/>
                      </a:lnTo>
                      <a:lnTo>
                        <a:pt x="528" y="83"/>
                      </a:lnTo>
                      <a:lnTo>
                        <a:pt x="525" y="84"/>
                      </a:lnTo>
                      <a:lnTo>
                        <a:pt x="521" y="87"/>
                      </a:lnTo>
                      <a:lnTo>
                        <a:pt x="516" y="89"/>
                      </a:lnTo>
                      <a:lnTo>
                        <a:pt x="514" y="90"/>
                      </a:lnTo>
                      <a:lnTo>
                        <a:pt x="510" y="92"/>
                      </a:lnTo>
                      <a:lnTo>
                        <a:pt x="509" y="95"/>
                      </a:lnTo>
                      <a:lnTo>
                        <a:pt x="505" y="100"/>
                      </a:lnTo>
                      <a:lnTo>
                        <a:pt x="501" y="106"/>
                      </a:lnTo>
                      <a:lnTo>
                        <a:pt x="496" y="112"/>
                      </a:lnTo>
                      <a:lnTo>
                        <a:pt x="493" y="120"/>
                      </a:lnTo>
                      <a:lnTo>
                        <a:pt x="487" y="128"/>
                      </a:lnTo>
                      <a:lnTo>
                        <a:pt x="484" y="137"/>
                      </a:lnTo>
                      <a:lnTo>
                        <a:pt x="478" y="148"/>
                      </a:lnTo>
                      <a:lnTo>
                        <a:pt x="473" y="159"/>
                      </a:lnTo>
                      <a:lnTo>
                        <a:pt x="466" y="173"/>
                      </a:lnTo>
                      <a:lnTo>
                        <a:pt x="460" y="186"/>
                      </a:lnTo>
                      <a:lnTo>
                        <a:pt x="455" y="202"/>
                      </a:lnTo>
                      <a:lnTo>
                        <a:pt x="448" y="217"/>
                      </a:lnTo>
                      <a:lnTo>
                        <a:pt x="441" y="234"/>
                      </a:lnTo>
                      <a:lnTo>
                        <a:pt x="441" y="2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64"/>
                <p:cNvSpPr/>
                <p:nvPr/>
              </p:nvSpPr>
              <p:spPr bwMode="auto">
                <a:xfrm>
                  <a:off x="4611688" y="1350963"/>
                  <a:ext cx="203200" cy="57150"/>
                </a:xfrm>
                <a:custGeom>
                  <a:avLst/>
                  <a:gdLst>
                    <a:gd name="T0" fmla="*/ 9 w 257"/>
                    <a:gd name="T1" fmla="*/ 67 h 70"/>
                    <a:gd name="T2" fmla="*/ 5 w 257"/>
                    <a:gd name="T3" fmla="*/ 61 h 70"/>
                    <a:gd name="T4" fmla="*/ 3 w 257"/>
                    <a:gd name="T5" fmla="*/ 55 h 70"/>
                    <a:gd name="T6" fmla="*/ 2 w 257"/>
                    <a:gd name="T7" fmla="*/ 50 h 70"/>
                    <a:gd name="T8" fmla="*/ 0 w 257"/>
                    <a:gd name="T9" fmla="*/ 45 h 70"/>
                    <a:gd name="T10" fmla="*/ 27 w 257"/>
                    <a:gd name="T11" fmla="*/ 39 h 70"/>
                    <a:gd name="T12" fmla="*/ 52 w 257"/>
                    <a:gd name="T13" fmla="*/ 34 h 70"/>
                    <a:gd name="T14" fmla="*/ 77 w 257"/>
                    <a:gd name="T15" fmla="*/ 29 h 70"/>
                    <a:gd name="T16" fmla="*/ 98 w 257"/>
                    <a:gd name="T17" fmla="*/ 25 h 70"/>
                    <a:gd name="T18" fmla="*/ 118 w 257"/>
                    <a:gd name="T19" fmla="*/ 20 h 70"/>
                    <a:gd name="T20" fmla="*/ 137 w 257"/>
                    <a:gd name="T21" fmla="*/ 15 h 70"/>
                    <a:gd name="T22" fmla="*/ 155 w 257"/>
                    <a:gd name="T23" fmla="*/ 12 h 70"/>
                    <a:gd name="T24" fmla="*/ 171 w 257"/>
                    <a:gd name="T25" fmla="*/ 9 h 70"/>
                    <a:gd name="T26" fmla="*/ 185 w 257"/>
                    <a:gd name="T27" fmla="*/ 8 h 70"/>
                    <a:gd name="T28" fmla="*/ 198 w 257"/>
                    <a:gd name="T29" fmla="*/ 4 h 70"/>
                    <a:gd name="T30" fmla="*/ 209 w 257"/>
                    <a:gd name="T31" fmla="*/ 3 h 70"/>
                    <a:gd name="T32" fmla="*/ 218 w 257"/>
                    <a:gd name="T33" fmla="*/ 1 h 70"/>
                    <a:gd name="T34" fmla="*/ 227 w 257"/>
                    <a:gd name="T35" fmla="*/ 1 h 70"/>
                    <a:gd name="T36" fmla="*/ 232 w 257"/>
                    <a:gd name="T37" fmla="*/ 0 h 70"/>
                    <a:gd name="T38" fmla="*/ 237 w 257"/>
                    <a:gd name="T39" fmla="*/ 0 h 70"/>
                    <a:gd name="T40" fmla="*/ 241 w 257"/>
                    <a:gd name="T41" fmla="*/ 1 h 70"/>
                    <a:gd name="T42" fmla="*/ 244 w 257"/>
                    <a:gd name="T43" fmla="*/ 3 h 70"/>
                    <a:gd name="T44" fmla="*/ 248 w 257"/>
                    <a:gd name="T45" fmla="*/ 4 h 70"/>
                    <a:gd name="T46" fmla="*/ 252 w 257"/>
                    <a:gd name="T47" fmla="*/ 8 h 70"/>
                    <a:gd name="T48" fmla="*/ 253 w 257"/>
                    <a:gd name="T49" fmla="*/ 11 h 70"/>
                    <a:gd name="T50" fmla="*/ 255 w 257"/>
                    <a:gd name="T51" fmla="*/ 14 h 70"/>
                    <a:gd name="T52" fmla="*/ 255 w 257"/>
                    <a:gd name="T53" fmla="*/ 17 h 70"/>
                    <a:gd name="T54" fmla="*/ 257 w 257"/>
                    <a:gd name="T55" fmla="*/ 20 h 70"/>
                    <a:gd name="T56" fmla="*/ 257 w 257"/>
                    <a:gd name="T57" fmla="*/ 23 h 70"/>
                    <a:gd name="T58" fmla="*/ 257 w 257"/>
                    <a:gd name="T59" fmla="*/ 26 h 70"/>
                    <a:gd name="T60" fmla="*/ 255 w 257"/>
                    <a:gd name="T61" fmla="*/ 29 h 70"/>
                    <a:gd name="T62" fmla="*/ 252 w 257"/>
                    <a:gd name="T63" fmla="*/ 33 h 70"/>
                    <a:gd name="T64" fmla="*/ 248 w 257"/>
                    <a:gd name="T65" fmla="*/ 36 h 70"/>
                    <a:gd name="T66" fmla="*/ 243 w 257"/>
                    <a:gd name="T67" fmla="*/ 39 h 70"/>
                    <a:gd name="T68" fmla="*/ 237 w 257"/>
                    <a:gd name="T69" fmla="*/ 40 h 70"/>
                    <a:gd name="T70" fmla="*/ 230 w 257"/>
                    <a:gd name="T71" fmla="*/ 44 h 70"/>
                    <a:gd name="T72" fmla="*/ 223 w 257"/>
                    <a:gd name="T73" fmla="*/ 45 h 70"/>
                    <a:gd name="T74" fmla="*/ 216 w 257"/>
                    <a:gd name="T75" fmla="*/ 48 h 70"/>
                    <a:gd name="T76" fmla="*/ 207 w 257"/>
                    <a:gd name="T77" fmla="*/ 51 h 70"/>
                    <a:gd name="T78" fmla="*/ 198 w 257"/>
                    <a:gd name="T79" fmla="*/ 53 h 70"/>
                    <a:gd name="T80" fmla="*/ 189 w 257"/>
                    <a:gd name="T81" fmla="*/ 55 h 70"/>
                    <a:gd name="T82" fmla="*/ 180 w 257"/>
                    <a:gd name="T83" fmla="*/ 56 h 70"/>
                    <a:gd name="T84" fmla="*/ 173 w 257"/>
                    <a:gd name="T85" fmla="*/ 58 h 70"/>
                    <a:gd name="T86" fmla="*/ 164 w 257"/>
                    <a:gd name="T87" fmla="*/ 58 h 70"/>
                    <a:gd name="T88" fmla="*/ 155 w 257"/>
                    <a:gd name="T89" fmla="*/ 58 h 70"/>
                    <a:gd name="T90" fmla="*/ 148 w 257"/>
                    <a:gd name="T91" fmla="*/ 59 h 70"/>
                    <a:gd name="T92" fmla="*/ 139 w 257"/>
                    <a:gd name="T93" fmla="*/ 61 h 70"/>
                    <a:gd name="T94" fmla="*/ 128 w 257"/>
                    <a:gd name="T95" fmla="*/ 62 h 70"/>
                    <a:gd name="T96" fmla="*/ 119 w 257"/>
                    <a:gd name="T97" fmla="*/ 62 h 70"/>
                    <a:gd name="T98" fmla="*/ 107 w 257"/>
                    <a:gd name="T99" fmla="*/ 64 h 70"/>
                    <a:gd name="T100" fmla="*/ 96 w 257"/>
                    <a:gd name="T101" fmla="*/ 64 h 70"/>
                    <a:gd name="T102" fmla="*/ 84 w 257"/>
                    <a:gd name="T103" fmla="*/ 65 h 70"/>
                    <a:gd name="T104" fmla="*/ 71 w 257"/>
                    <a:gd name="T105" fmla="*/ 67 h 70"/>
                    <a:gd name="T106" fmla="*/ 61 w 257"/>
                    <a:gd name="T107" fmla="*/ 69 h 70"/>
                    <a:gd name="T108" fmla="*/ 48 w 257"/>
                    <a:gd name="T109" fmla="*/ 70 h 70"/>
                    <a:gd name="T110" fmla="*/ 39 w 257"/>
                    <a:gd name="T111" fmla="*/ 70 h 70"/>
                    <a:gd name="T112" fmla="*/ 30 w 257"/>
                    <a:gd name="T113" fmla="*/ 70 h 70"/>
                    <a:gd name="T114" fmla="*/ 23 w 257"/>
                    <a:gd name="T115" fmla="*/ 70 h 70"/>
                    <a:gd name="T116" fmla="*/ 18 w 257"/>
                    <a:gd name="T117" fmla="*/ 70 h 70"/>
                    <a:gd name="T118" fmla="*/ 12 w 257"/>
                    <a:gd name="T119" fmla="*/ 69 h 70"/>
                    <a:gd name="T120" fmla="*/ 9 w 257"/>
                    <a:gd name="T121" fmla="*/ 67 h 70"/>
                    <a:gd name="T122" fmla="*/ 9 w 257"/>
                    <a:gd name="T123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57" h="70">
                      <a:moveTo>
                        <a:pt x="9" y="67"/>
                      </a:moveTo>
                      <a:lnTo>
                        <a:pt x="5" y="61"/>
                      </a:lnTo>
                      <a:lnTo>
                        <a:pt x="3" y="55"/>
                      </a:lnTo>
                      <a:lnTo>
                        <a:pt x="2" y="50"/>
                      </a:lnTo>
                      <a:lnTo>
                        <a:pt x="0" y="45"/>
                      </a:lnTo>
                      <a:lnTo>
                        <a:pt x="27" y="39"/>
                      </a:lnTo>
                      <a:lnTo>
                        <a:pt x="52" y="34"/>
                      </a:lnTo>
                      <a:lnTo>
                        <a:pt x="77" y="29"/>
                      </a:lnTo>
                      <a:lnTo>
                        <a:pt x="98" y="25"/>
                      </a:lnTo>
                      <a:lnTo>
                        <a:pt x="118" y="20"/>
                      </a:lnTo>
                      <a:lnTo>
                        <a:pt x="137" y="15"/>
                      </a:lnTo>
                      <a:lnTo>
                        <a:pt x="155" y="12"/>
                      </a:lnTo>
                      <a:lnTo>
                        <a:pt x="171" y="9"/>
                      </a:lnTo>
                      <a:lnTo>
                        <a:pt x="185" y="8"/>
                      </a:lnTo>
                      <a:lnTo>
                        <a:pt x="198" y="4"/>
                      </a:lnTo>
                      <a:lnTo>
                        <a:pt x="209" y="3"/>
                      </a:lnTo>
                      <a:lnTo>
                        <a:pt x="218" y="1"/>
                      </a:lnTo>
                      <a:lnTo>
                        <a:pt x="227" y="1"/>
                      </a:lnTo>
                      <a:lnTo>
                        <a:pt x="232" y="0"/>
                      </a:lnTo>
                      <a:lnTo>
                        <a:pt x="237" y="0"/>
                      </a:lnTo>
                      <a:lnTo>
                        <a:pt x="241" y="1"/>
                      </a:lnTo>
                      <a:lnTo>
                        <a:pt x="244" y="3"/>
                      </a:lnTo>
                      <a:lnTo>
                        <a:pt x="248" y="4"/>
                      </a:lnTo>
                      <a:lnTo>
                        <a:pt x="252" y="8"/>
                      </a:lnTo>
                      <a:lnTo>
                        <a:pt x="253" y="11"/>
                      </a:lnTo>
                      <a:lnTo>
                        <a:pt x="255" y="14"/>
                      </a:lnTo>
                      <a:lnTo>
                        <a:pt x="255" y="17"/>
                      </a:lnTo>
                      <a:lnTo>
                        <a:pt x="257" y="20"/>
                      </a:lnTo>
                      <a:lnTo>
                        <a:pt x="257" y="23"/>
                      </a:lnTo>
                      <a:lnTo>
                        <a:pt x="257" y="26"/>
                      </a:lnTo>
                      <a:lnTo>
                        <a:pt x="255" y="29"/>
                      </a:lnTo>
                      <a:lnTo>
                        <a:pt x="252" y="33"/>
                      </a:lnTo>
                      <a:lnTo>
                        <a:pt x="248" y="36"/>
                      </a:lnTo>
                      <a:lnTo>
                        <a:pt x="243" y="39"/>
                      </a:lnTo>
                      <a:lnTo>
                        <a:pt x="237" y="40"/>
                      </a:lnTo>
                      <a:lnTo>
                        <a:pt x="230" y="44"/>
                      </a:lnTo>
                      <a:lnTo>
                        <a:pt x="223" y="45"/>
                      </a:lnTo>
                      <a:lnTo>
                        <a:pt x="216" y="48"/>
                      </a:lnTo>
                      <a:lnTo>
                        <a:pt x="207" y="51"/>
                      </a:lnTo>
                      <a:lnTo>
                        <a:pt x="198" y="53"/>
                      </a:lnTo>
                      <a:lnTo>
                        <a:pt x="189" y="55"/>
                      </a:lnTo>
                      <a:lnTo>
                        <a:pt x="180" y="56"/>
                      </a:lnTo>
                      <a:lnTo>
                        <a:pt x="173" y="58"/>
                      </a:lnTo>
                      <a:lnTo>
                        <a:pt x="164" y="58"/>
                      </a:lnTo>
                      <a:lnTo>
                        <a:pt x="155" y="58"/>
                      </a:lnTo>
                      <a:lnTo>
                        <a:pt x="148" y="59"/>
                      </a:lnTo>
                      <a:lnTo>
                        <a:pt x="139" y="61"/>
                      </a:lnTo>
                      <a:lnTo>
                        <a:pt x="128" y="62"/>
                      </a:lnTo>
                      <a:lnTo>
                        <a:pt x="119" y="62"/>
                      </a:lnTo>
                      <a:lnTo>
                        <a:pt x="107" y="64"/>
                      </a:lnTo>
                      <a:lnTo>
                        <a:pt x="96" y="64"/>
                      </a:lnTo>
                      <a:lnTo>
                        <a:pt x="84" y="65"/>
                      </a:lnTo>
                      <a:lnTo>
                        <a:pt x="71" y="67"/>
                      </a:lnTo>
                      <a:lnTo>
                        <a:pt x="61" y="69"/>
                      </a:lnTo>
                      <a:lnTo>
                        <a:pt x="48" y="70"/>
                      </a:lnTo>
                      <a:lnTo>
                        <a:pt x="39" y="70"/>
                      </a:lnTo>
                      <a:lnTo>
                        <a:pt x="30" y="70"/>
                      </a:lnTo>
                      <a:lnTo>
                        <a:pt x="23" y="70"/>
                      </a:lnTo>
                      <a:lnTo>
                        <a:pt x="18" y="70"/>
                      </a:lnTo>
                      <a:lnTo>
                        <a:pt x="12" y="69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65"/>
                <p:cNvSpPr/>
                <p:nvPr/>
              </p:nvSpPr>
              <p:spPr bwMode="auto">
                <a:xfrm>
                  <a:off x="4584701" y="1460500"/>
                  <a:ext cx="257175" cy="63500"/>
                </a:xfrm>
                <a:custGeom>
                  <a:avLst/>
                  <a:gdLst>
                    <a:gd name="T0" fmla="*/ 16 w 325"/>
                    <a:gd name="T1" fmla="*/ 36 h 80"/>
                    <a:gd name="T2" fmla="*/ 48 w 325"/>
                    <a:gd name="T3" fmla="*/ 33 h 80"/>
                    <a:gd name="T4" fmla="*/ 87 w 325"/>
                    <a:gd name="T5" fmla="*/ 30 h 80"/>
                    <a:gd name="T6" fmla="*/ 132 w 325"/>
                    <a:gd name="T7" fmla="*/ 22 h 80"/>
                    <a:gd name="T8" fmla="*/ 168 w 325"/>
                    <a:gd name="T9" fmla="*/ 16 h 80"/>
                    <a:gd name="T10" fmla="*/ 191 w 325"/>
                    <a:gd name="T11" fmla="*/ 11 h 80"/>
                    <a:gd name="T12" fmla="*/ 212 w 325"/>
                    <a:gd name="T13" fmla="*/ 8 h 80"/>
                    <a:gd name="T14" fmla="*/ 230 w 325"/>
                    <a:gd name="T15" fmla="*/ 5 h 80"/>
                    <a:gd name="T16" fmla="*/ 246 w 325"/>
                    <a:gd name="T17" fmla="*/ 4 h 80"/>
                    <a:gd name="T18" fmla="*/ 259 w 325"/>
                    <a:gd name="T19" fmla="*/ 2 h 80"/>
                    <a:gd name="T20" fmla="*/ 269 w 325"/>
                    <a:gd name="T21" fmla="*/ 0 h 80"/>
                    <a:gd name="T22" fmla="*/ 278 w 325"/>
                    <a:gd name="T23" fmla="*/ 0 h 80"/>
                    <a:gd name="T24" fmla="*/ 287 w 325"/>
                    <a:gd name="T25" fmla="*/ 0 h 80"/>
                    <a:gd name="T26" fmla="*/ 298 w 325"/>
                    <a:gd name="T27" fmla="*/ 7 h 80"/>
                    <a:gd name="T28" fmla="*/ 309 w 325"/>
                    <a:gd name="T29" fmla="*/ 18 h 80"/>
                    <a:gd name="T30" fmla="*/ 318 w 325"/>
                    <a:gd name="T31" fmla="*/ 29 h 80"/>
                    <a:gd name="T32" fmla="*/ 321 w 325"/>
                    <a:gd name="T33" fmla="*/ 40 h 80"/>
                    <a:gd name="T34" fmla="*/ 321 w 325"/>
                    <a:gd name="T35" fmla="*/ 44 h 80"/>
                    <a:gd name="T36" fmla="*/ 314 w 325"/>
                    <a:gd name="T37" fmla="*/ 44 h 80"/>
                    <a:gd name="T38" fmla="*/ 305 w 325"/>
                    <a:gd name="T39" fmla="*/ 46 h 80"/>
                    <a:gd name="T40" fmla="*/ 294 w 325"/>
                    <a:gd name="T41" fmla="*/ 46 h 80"/>
                    <a:gd name="T42" fmla="*/ 282 w 325"/>
                    <a:gd name="T43" fmla="*/ 47 h 80"/>
                    <a:gd name="T44" fmla="*/ 268 w 325"/>
                    <a:gd name="T45" fmla="*/ 49 h 80"/>
                    <a:gd name="T46" fmla="*/ 250 w 325"/>
                    <a:gd name="T47" fmla="*/ 51 h 80"/>
                    <a:gd name="T48" fmla="*/ 232 w 325"/>
                    <a:gd name="T49" fmla="*/ 52 h 80"/>
                    <a:gd name="T50" fmla="*/ 212 w 325"/>
                    <a:gd name="T51" fmla="*/ 55 h 80"/>
                    <a:gd name="T52" fmla="*/ 191 w 325"/>
                    <a:gd name="T53" fmla="*/ 57 h 80"/>
                    <a:gd name="T54" fmla="*/ 166 w 325"/>
                    <a:gd name="T55" fmla="*/ 60 h 80"/>
                    <a:gd name="T56" fmla="*/ 141 w 325"/>
                    <a:gd name="T57" fmla="*/ 63 h 80"/>
                    <a:gd name="T58" fmla="*/ 112 w 325"/>
                    <a:gd name="T59" fmla="*/ 66 h 80"/>
                    <a:gd name="T60" fmla="*/ 84 w 325"/>
                    <a:gd name="T61" fmla="*/ 69 h 80"/>
                    <a:gd name="T62" fmla="*/ 52 w 325"/>
                    <a:gd name="T63" fmla="*/ 74 h 80"/>
                    <a:gd name="T64" fmla="*/ 18 w 325"/>
                    <a:gd name="T65" fmla="*/ 77 h 80"/>
                    <a:gd name="T66" fmla="*/ 0 w 325"/>
                    <a:gd name="T67" fmla="*/ 3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25" h="80">
                      <a:moveTo>
                        <a:pt x="0" y="36"/>
                      </a:moveTo>
                      <a:lnTo>
                        <a:pt x="16" y="36"/>
                      </a:lnTo>
                      <a:lnTo>
                        <a:pt x="32" y="35"/>
                      </a:lnTo>
                      <a:lnTo>
                        <a:pt x="48" y="33"/>
                      </a:lnTo>
                      <a:lnTo>
                        <a:pt x="68" y="32"/>
                      </a:lnTo>
                      <a:lnTo>
                        <a:pt x="87" y="30"/>
                      </a:lnTo>
                      <a:lnTo>
                        <a:pt x="109" y="27"/>
                      </a:lnTo>
                      <a:lnTo>
                        <a:pt x="132" y="22"/>
                      </a:lnTo>
                      <a:lnTo>
                        <a:pt x="157" y="18"/>
                      </a:lnTo>
                      <a:lnTo>
                        <a:pt x="168" y="16"/>
                      </a:lnTo>
                      <a:lnTo>
                        <a:pt x="180" y="13"/>
                      </a:lnTo>
                      <a:lnTo>
                        <a:pt x="191" y="11"/>
                      </a:lnTo>
                      <a:lnTo>
                        <a:pt x="202" y="10"/>
                      </a:lnTo>
                      <a:lnTo>
                        <a:pt x="212" y="8"/>
                      </a:lnTo>
                      <a:lnTo>
                        <a:pt x="221" y="7"/>
                      </a:lnTo>
                      <a:lnTo>
                        <a:pt x="230" y="5"/>
                      </a:lnTo>
                      <a:lnTo>
                        <a:pt x="237" y="4"/>
                      </a:lnTo>
                      <a:lnTo>
                        <a:pt x="246" y="4"/>
                      </a:lnTo>
                      <a:lnTo>
                        <a:pt x="253" y="2"/>
                      </a:lnTo>
                      <a:lnTo>
                        <a:pt x="259" y="2"/>
                      </a:lnTo>
                      <a:lnTo>
                        <a:pt x="264" y="2"/>
                      </a:lnTo>
                      <a:lnTo>
                        <a:pt x="269" y="0"/>
                      </a:lnTo>
                      <a:lnTo>
                        <a:pt x="275" y="0"/>
                      </a:lnTo>
                      <a:lnTo>
                        <a:pt x="278" y="0"/>
                      </a:lnTo>
                      <a:lnTo>
                        <a:pt x="282" y="0"/>
                      </a:lnTo>
                      <a:lnTo>
                        <a:pt x="287" y="0"/>
                      </a:lnTo>
                      <a:lnTo>
                        <a:pt x="293" y="4"/>
                      </a:lnTo>
                      <a:lnTo>
                        <a:pt x="298" y="7"/>
                      </a:lnTo>
                      <a:lnTo>
                        <a:pt x="303" y="11"/>
                      </a:lnTo>
                      <a:lnTo>
                        <a:pt x="309" y="18"/>
                      </a:lnTo>
                      <a:lnTo>
                        <a:pt x="314" y="24"/>
                      </a:lnTo>
                      <a:lnTo>
                        <a:pt x="318" y="29"/>
                      </a:lnTo>
                      <a:lnTo>
                        <a:pt x="319" y="33"/>
                      </a:lnTo>
                      <a:lnTo>
                        <a:pt x="321" y="40"/>
                      </a:lnTo>
                      <a:lnTo>
                        <a:pt x="325" y="44"/>
                      </a:lnTo>
                      <a:lnTo>
                        <a:pt x="321" y="44"/>
                      </a:lnTo>
                      <a:lnTo>
                        <a:pt x="318" y="44"/>
                      </a:lnTo>
                      <a:lnTo>
                        <a:pt x="314" y="44"/>
                      </a:lnTo>
                      <a:lnTo>
                        <a:pt x="311" y="46"/>
                      </a:lnTo>
                      <a:lnTo>
                        <a:pt x="305" y="46"/>
                      </a:lnTo>
                      <a:lnTo>
                        <a:pt x="300" y="46"/>
                      </a:lnTo>
                      <a:lnTo>
                        <a:pt x="294" y="46"/>
                      </a:lnTo>
                      <a:lnTo>
                        <a:pt x="287" y="47"/>
                      </a:lnTo>
                      <a:lnTo>
                        <a:pt x="282" y="47"/>
                      </a:lnTo>
                      <a:lnTo>
                        <a:pt x="275" y="47"/>
                      </a:lnTo>
                      <a:lnTo>
                        <a:pt x="268" y="49"/>
                      </a:lnTo>
                      <a:lnTo>
                        <a:pt x="259" y="51"/>
                      </a:lnTo>
                      <a:lnTo>
                        <a:pt x="250" y="51"/>
                      </a:lnTo>
                      <a:lnTo>
                        <a:pt x="241" y="52"/>
                      </a:lnTo>
                      <a:lnTo>
                        <a:pt x="232" y="52"/>
                      </a:lnTo>
                      <a:lnTo>
                        <a:pt x="223" y="54"/>
                      </a:lnTo>
                      <a:lnTo>
                        <a:pt x="212" y="55"/>
                      </a:lnTo>
                      <a:lnTo>
                        <a:pt x="202" y="57"/>
                      </a:lnTo>
                      <a:lnTo>
                        <a:pt x="191" y="57"/>
                      </a:lnTo>
                      <a:lnTo>
                        <a:pt x="178" y="58"/>
                      </a:lnTo>
                      <a:lnTo>
                        <a:pt x="166" y="60"/>
                      </a:lnTo>
                      <a:lnTo>
                        <a:pt x="153" y="61"/>
                      </a:lnTo>
                      <a:lnTo>
                        <a:pt x="141" y="63"/>
                      </a:lnTo>
                      <a:lnTo>
                        <a:pt x="127" y="65"/>
                      </a:lnTo>
                      <a:lnTo>
                        <a:pt x="112" y="66"/>
                      </a:lnTo>
                      <a:lnTo>
                        <a:pt x="98" y="68"/>
                      </a:lnTo>
                      <a:lnTo>
                        <a:pt x="84" y="69"/>
                      </a:lnTo>
                      <a:lnTo>
                        <a:pt x="68" y="72"/>
                      </a:lnTo>
                      <a:lnTo>
                        <a:pt x="52" y="74"/>
                      </a:lnTo>
                      <a:lnTo>
                        <a:pt x="36" y="76"/>
                      </a:lnTo>
                      <a:lnTo>
                        <a:pt x="18" y="77"/>
                      </a:lnTo>
                      <a:lnTo>
                        <a:pt x="0" y="80"/>
                      </a:lnTo>
                      <a:lnTo>
                        <a:pt x="0" y="36"/>
                      </a:lnTo>
                      <a:lnTo>
                        <a:pt x="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66"/>
                <p:cNvSpPr/>
                <p:nvPr/>
              </p:nvSpPr>
              <p:spPr bwMode="auto">
                <a:xfrm>
                  <a:off x="4414838" y="1568450"/>
                  <a:ext cx="593725" cy="101600"/>
                </a:xfrm>
                <a:custGeom>
                  <a:avLst/>
                  <a:gdLst>
                    <a:gd name="T0" fmla="*/ 491 w 748"/>
                    <a:gd name="T1" fmla="*/ 61 h 128"/>
                    <a:gd name="T2" fmla="*/ 453 w 748"/>
                    <a:gd name="T3" fmla="*/ 61 h 128"/>
                    <a:gd name="T4" fmla="*/ 414 w 748"/>
                    <a:gd name="T5" fmla="*/ 62 h 128"/>
                    <a:gd name="T6" fmla="*/ 371 w 748"/>
                    <a:gd name="T7" fmla="*/ 64 h 128"/>
                    <a:gd name="T8" fmla="*/ 303 w 748"/>
                    <a:gd name="T9" fmla="*/ 73 h 128"/>
                    <a:gd name="T10" fmla="*/ 210 w 748"/>
                    <a:gd name="T11" fmla="*/ 92 h 128"/>
                    <a:gd name="T12" fmla="*/ 153 w 748"/>
                    <a:gd name="T13" fmla="*/ 104 h 128"/>
                    <a:gd name="T14" fmla="*/ 132 w 748"/>
                    <a:gd name="T15" fmla="*/ 111 h 128"/>
                    <a:gd name="T16" fmla="*/ 112 w 748"/>
                    <a:gd name="T17" fmla="*/ 115 h 128"/>
                    <a:gd name="T18" fmla="*/ 96 w 748"/>
                    <a:gd name="T19" fmla="*/ 120 h 128"/>
                    <a:gd name="T20" fmla="*/ 82 w 748"/>
                    <a:gd name="T21" fmla="*/ 123 h 128"/>
                    <a:gd name="T22" fmla="*/ 71 w 748"/>
                    <a:gd name="T23" fmla="*/ 125 h 128"/>
                    <a:gd name="T24" fmla="*/ 62 w 748"/>
                    <a:gd name="T25" fmla="*/ 126 h 128"/>
                    <a:gd name="T26" fmla="*/ 57 w 748"/>
                    <a:gd name="T27" fmla="*/ 128 h 128"/>
                    <a:gd name="T28" fmla="*/ 52 w 748"/>
                    <a:gd name="T29" fmla="*/ 128 h 128"/>
                    <a:gd name="T30" fmla="*/ 44 w 748"/>
                    <a:gd name="T31" fmla="*/ 126 h 128"/>
                    <a:gd name="T32" fmla="*/ 35 w 748"/>
                    <a:gd name="T33" fmla="*/ 122 h 128"/>
                    <a:gd name="T34" fmla="*/ 27 w 748"/>
                    <a:gd name="T35" fmla="*/ 115 h 128"/>
                    <a:gd name="T36" fmla="*/ 18 w 748"/>
                    <a:gd name="T37" fmla="*/ 108 h 128"/>
                    <a:gd name="T38" fmla="*/ 9 w 748"/>
                    <a:gd name="T39" fmla="*/ 100 h 128"/>
                    <a:gd name="T40" fmla="*/ 3 w 748"/>
                    <a:gd name="T41" fmla="*/ 94 h 128"/>
                    <a:gd name="T42" fmla="*/ 0 w 748"/>
                    <a:gd name="T43" fmla="*/ 87 h 128"/>
                    <a:gd name="T44" fmla="*/ 2 w 748"/>
                    <a:gd name="T45" fmla="*/ 83 h 128"/>
                    <a:gd name="T46" fmla="*/ 5 w 748"/>
                    <a:gd name="T47" fmla="*/ 81 h 128"/>
                    <a:gd name="T48" fmla="*/ 16 w 748"/>
                    <a:gd name="T49" fmla="*/ 78 h 128"/>
                    <a:gd name="T50" fmla="*/ 28 w 748"/>
                    <a:gd name="T51" fmla="*/ 76 h 128"/>
                    <a:gd name="T52" fmla="*/ 48 w 748"/>
                    <a:gd name="T53" fmla="*/ 72 h 128"/>
                    <a:gd name="T54" fmla="*/ 71 w 748"/>
                    <a:gd name="T55" fmla="*/ 68 h 128"/>
                    <a:gd name="T56" fmla="*/ 98 w 748"/>
                    <a:gd name="T57" fmla="*/ 64 h 128"/>
                    <a:gd name="T58" fmla="*/ 130 w 748"/>
                    <a:gd name="T59" fmla="*/ 59 h 128"/>
                    <a:gd name="T60" fmla="*/ 219 w 748"/>
                    <a:gd name="T61" fmla="*/ 48 h 128"/>
                    <a:gd name="T62" fmla="*/ 359 w 748"/>
                    <a:gd name="T63" fmla="*/ 28 h 128"/>
                    <a:gd name="T64" fmla="*/ 441 w 748"/>
                    <a:gd name="T65" fmla="*/ 15 h 128"/>
                    <a:gd name="T66" fmla="*/ 473 w 748"/>
                    <a:gd name="T67" fmla="*/ 11 h 128"/>
                    <a:gd name="T68" fmla="*/ 501 w 748"/>
                    <a:gd name="T69" fmla="*/ 7 h 128"/>
                    <a:gd name="T70" fmla="*/ 528 w 748"/>
                    <a:gd name="T71" fmla="*/ 4 h 128"/>
                    <a:gd name="T72" fmla="*/ 553 w 748"/>
                    <a:gd name="T73" fmla="*/ 3 h 128"/>
                    <a:gd name="T74" fmla="*/ 576 w 748"/>
                    <a:gd name="T75" fmla="*/ 1 h 128"/>
                    <a:gd name="T76" fmla="*/ 598 w 748"/>
                    <a:gd name="T77" fmla="*/ 1 h 128"/>
                    <a:gd name="T78" fmla="*/ 617 w 748"/>
                    <a:gd name="T79" fmla="*/ 0 h 128"/>
                    <a:gd name="T80" fmla="*/ 644 w 748"/>
                    <a:gd name="T81" fmla="*/ 0 h 128"/>
                    <a:gd name="T82" fmla="*/ 671 w 748"/>
                    <a:gd name="T83" fmla="*/ 1 h 128"/>
                    <a:gd name="T84" fmla="*/ 694 w 748"/>
                    <a:gd name="T85" fmla="*/ 6 h 128"/>
                    <a:gd name="T86" fmla="*/ 710 w 748"/>
                    <a:gd name="T87" fmla="*/ 11 h 128"/>
                    <a:gd name="T88" fmla="*/ 724 w 748"/>
                    <a:gd name="T89" fmla="*/ 20 h 128"/>
                    <a:gd name="T90" fmla="*/ 739 w 748"/>
                    <a:gd name="T91" fmla="*/ 32 h 128"/>
                    <a:gd name="T92" fmla="*/ 746 w 748"/>
                    <a:gd name="T93" fmla="*/ 43 h 128"/>
                    <a:gd name="T94" fmla="*/ 748 w 748"/>
                    <a:gd name="T95" fmla="*/ 50 h 128"/>
                    <a:gd name="T96" fmla="*/ 744 w 748"/>
                    <a:gd name="T97" fmla="*/ 58 h 128"/>
                    <a:gd name="T98" fmla="*/ 742 w 748"/>
                    <a:gd name="T99" fmla="*/ 59 h 128"/>
                    <a:gd name="T100" fmla="*/ 737 w 748"/>
                    <a:gd name="T101" fmla="*/ 61 h 128"/>
                    <a:gd name="T102" fmla="*/ 730 w 748"/>
                    <a:gd name="T103" fmla="*/ 61 h 128"/>
                    <a:gd name="T104" fmla="*/ 719 w 748"/>
                    <a:gd name="T105" fmla="*/ 61 h 128"/>
                    <a:gd name="T106" fmla="*/ 708 w 748"/>
                    <a:gd name="T107" fmla="*/ 62 h 128"/>
                    <a:gd name="T108" fmla="*/ 694 w 748"/>
                    <a:gd name="T109" fmla="*/ 62 h 128"/>
                    <a:gd name="T110" fmla="*/ 678 w 748"/>
                    <a:gd name="T111" fmla="*/ 62 h 128"/>
                    <a:gd name="T112" fmla="*/ 660 w 748"/>
                    <a:gd name="T113" fmla="*/ 62 h 128"/>
                    <a:gd name="T114" fmla="*/ 508 w 748"/>
                    <a:gd name="T115" fmla="*/ 6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8" h="128">
                      <a:moveTo>
                        <a:pt x="508" y="62"/>
                      </a:moveTo>
                      <a:lnTo>
                        <a:pt x="491" y="61"/>
                      </a:lnTo>
                      <a:lnTo>
                        <a:pt x="473" y="61"/>
                      </a:lnTo>
                      <a:lnTo>
                        <a:pt x="453" y="61"/>
                      </a:lnTo>
                      <a:lnTo>
                        <a:pt x="433" y="61"/>
                      </a:lnTo>
                      <a:lnTo>
                        <a:pt x="414" y="62"/>
                      </a:lnTo>
                      <a:lnTo>
                        <a:pt x="392" y="62"/>
                      </a:lnTo>
                      <a:lnTo>
                        <a:pt x="371" y="64"/>
                      </a:lnTo>
                      <a:lnTo>
                        <a:pt x="350" y="67"/>
                      </a:lnTo>
                      <a:lnTo>
                        <a:pt x="303" y="73"/>
                      </a:lnTo>
                      <a:lnTo>
                        <a:pt x="257" y="83"/>
                      </a:lnTo>
                      <a:lnTo>
                        <a:pt x="210" y="92"/>
                      </a:lnTo>
                      <a:lnTo>
                        <a:pt x="164" y="101"/>
                      </a:lnTo>
                      <a:lnTo>
                        <a:pt x="153" y="104"/>
                      </a:lnTo>
                      <a:lnTo>
                        <a:pt x="143" y="108"/>
                      </a:lnTo>
                      <a:lnTo>
                        <a:pt x="132" y="111"/>
                      </a:lnTo>
                      <a:lnTo>
                        <a:pt x="121" y="114"/>
                      </a:lnTo>
                      <a:lnTo>
                        <a:pt x="112" y="115"/>
                      </a:lnTo>
                      <a:lnTo>
                        <a:pt x="105" y="117"/>
                      </a:lnTo>
                      <a:lnTo>
                        <a:pt x="96" y="120"/>
                      </a:lnTo>
                      <a:lnTo>
                        <a:pt x="89" y="122"/>
                      </a:lnTo>
                      <a:lnTo>
                        <a:pt x="82" y="123"/>
                      </a:lnTo>
                      <a:lnTo>
                        <a:pt x="76" y="125"/>
                      </a:lnTo>
                      <a:lnTo>
                        <a:pt x="71" y="125"/>
                      </a:lnTo>
                      <a:lnTo>
                        <a:pt x="68" y="126"/>
                      </a:lnTo>
                      <a:lnTo>
                        <a:pt x="62" y="126"/>
                      </a:lnTo>
                      <a:lnTo>
                        <a:pt x="60" y="128"/>
                      </a:lnTo>
                      <a:lnTo>
                        <a:pt x="57" y="128"/>
                      </a:lnTo>
                      <a:lnTo>
                        <a:pt x="55" y="128"/>
                      </a:lnTo>
                      <a:lnTo>
                        <a:pt x="52" y="128"/>
                      </a:lnTo>
                      <a:lnTo>
                        <a:pt x="48" y="126"/>
                      </a:lnTo>
                      <a:lnTo>
                        <a:pt x="44" y="126"/>
                      </a:lnTo>
                      <a:lnTo>
                        <a:pt x="39" y="125"/>
                      </a:lnTo>
                      <a:lnTo>
                        <a:pt x="35" y="122"/>
                      </a:lnTo>
                      <a:lnTo>
                        <a:pt x="30" y="119"/>
                      </a:lnTo>
                      <a:lnTo>
                        <a:pt x="27" y="115"/>
                      </a:lnTo>
                      <a:lnTo>
                        <a:pt x="21" y="111"/>
                      </a:lnTo>
                      <a:lnTo>
                        <a:pt x="18" y="108"/>
                      </a:lnTo>
                      <a:lnTo>
                        <a:pt x="12" y="103"/>
                      </a:lnTo>
                      <a:lnTo>
                        <a:pt x="9" y="100"/>
                      </a:lnTo>
                      <a:lnTo>
                        <a:pt x="7" y="97"/>
                      </a:lnTo>
                      <a:lnTo>
                        <a:pt x="3" y="94"/>
                      </a:lnTo>
                      <a:lnTo>
                        <a:pt x="2" y="90"/>
                      </a:lnTo>
                      <a:lnTo>
                        <a:pt x="0" y="87"/>
                      </a:lnTo>
                      <a:lnTo>
                        <a:pt x="0" y="84"/>
                      </a:lnTo>
                      <a:lnTo>
                        <a:pt x="2" y="83"/>
                      </a:lnTo>
                      <a:lnTo>
                        <a:pt x="3" y="83"/>
                      </a:lnTo>
                      <a:lnTo>
                        <a:pt x="5" y="81"/>
                      </a:lnTo>
                      <a:lnTo>
                        <a:pt x="10" y="79"/>
                      </a:lnTo>
                      <a:lnTo>
                        <a:pt x="16" y="78"/>
                      </a:lnTo>
                      <a:lnTo>
                        <a:pt x="21" y="76"/>
                      </a:lnTo>
                      <a:lnTo>
                        <a:pt x="28" y="76"/>
                      </a:lnTo>
                      <a:lnTo>
                        <a:pt x="37" y="75"/>
                      </a:lnTo>
                      <a:lnTo>
                        <a:pt x="48" y="72"/>
                      </a:lnTo>
                      <a:lnTo>
                        <a:pt x="59" y="70"/>
                      </a:lnTo>
                      <a:lnTo>
                        <a:pt x="71" y="68"/>
                      </a:lnTo>
                      <a:lnTo>
                        <a:pt x="84" y="67"/>
                      </a:lnTo>
                      <a:lnTo>
                        <a:pt x="98" y="64"/>
                      </a:lnTo>
                      <a:lnTo>
                        <a:pt x="114" y="62"/>
                      </a:lnTo>
                      <a:lnTo>
                        <a:pt x="130" y="59"/>
                      </a:lnTo>
                      <a:lnTo>
                        <a:pt x="148" y="58"/>
                      </a:lnTo>
                      <a:lnTo>
                        <a:pt x="219" y="48"/>
                      </a:lnTo>
                      <a:lnTo>
                        <a:pt x="289" y="37"/>
                      </a:lnTo>
                      <a:lnTo>
                        <a:pt x="359" y="28"/>
                      </a:lnTo>
                      <a:lnTo>
                        <a:pt x="425" y="18"/>
                      </a:lnTo>
                      <a:lnTo>
                        <a:pt x="441" y="15"/>
                      </a:lnTo>
                      <a:lnTo>
                        <a:pt x="457" y="14"/>
                      </a:lnTo>
                      <a:lnTo>
                        <a:pt x="473" y="11"/>
                      </a:lnTo>
                      <a:lnTo>
                        <a:pt x="487" y="9"/>
                      </a:lnTo>
                      <a:lnTo>
                        <a:pt x="501" y="7"/>
                      </a:lnTo>
                      <a:lnTo>
                        <a:pt x="516" y="6"/>
                      </a:lnTo>
                      <a:lnTo>
                        <a:pt x="528" y="4"/>
                      </a:lnTo>
                      <a:lnTo>
                        <a:pt x="542" y="4"/>
                      </a:lnTo>
                      <a:lnTo>
                        <a:pt x="553" y="3"/>
                      </a:lnTo>
                      <a:lnTo>
                        <a:pt x="566" y="3"/>
                      </a:lnTo>
                      <a:lnTo>
                        <a:pt x="576" y="1"/>
                      </a:lnTo>
                      <a:lnTo>
                        <a:pt x="589" y="1"/>
                      </a:lnTo>
                      <a:lnTo>
                        <a:pt x="598" y="1"/>
                      </a:lnTo>
                      <a:lnTo>
                        <a:pt x="608" y="0"/>
                      </a:lnTo>
                      <a:lnTo>
                        <a:pt x="617" y="0"/>
                      </a:lnTo>
                      <a:lnTo>
                        <a:pt x="626" y="0"/>
                      </a:lnTo>
                      <a:lnTo>
                        <a:pt x="644" y="0"/>
                      </a:lnTo>
                      <a:lnTo>
                        <a:pt x="658" y="1"/>
                      </a:lnTo>
                      <a:lnTo>
                        <a:pt x="671" y="1"/>
                      </a:lnTo>
                      <a:lnTo>
                        <a:pt x="683" y="3"/>
                      </a:lnTo>
                      <a:lnTo>
                        <a:pt x="694" y="6"/>
                      </a:lnTo>
                      <a:lnTo>
                        <a:pt x="703" y="7"/>
                      </a:lnTo>
                      <a:lnTo>
                        <a:pt x="710" y="11"/>
                      </a:lnTo>
                      <a:lnTo>
                        <a:pt x="716" y="14"/>
                      </a:lnTo>
                      <a:lnTo>
                        <a:pt x="724" y="20"/>
                      </a:lnTo>
                      <a:lnTo>
                        <a:pt x="732" y="26"/>
                      </a:lnTo>
                      <a:lnTo>
                        <a:pt x="739" y="32"/>
                      </a:lnTo>
                      <a:lnTo>
                        <a:pt x="744" y="40"/>
                      </a:lnTo>
                      <a:lnTo>
                        <a:pt x="746" y="43"/>
                      </a:lnTo>
                      <a:lnTo>
                        <a:pt x="746" y="45"/>
                      </a:lnTo>
                      <a:lnTo>
                        <a:pt x="748" y="50"/>
                      </a:lnTo>
                      <a:lnTo>
                        <a:pt x="746" y="54"/>
                      </a:lnTo>
                      <a:lnTo>
                        <a:pt x="744" y="58"/>
                      </a:lnTo>
                      <a:lnTo>
                        <a:pt x="744" y="58"/>
                      </a:lnTo>
                      <a:lnTo>
                        <a:pt x="742" y="59"/>
                      </a:lnTo>
                      <a:lnTo>
                        <a:pt x="739" y="59"/>
                      </a:lnTo>
                      <a:lnTo>
                        <a:pt x="737" y="61"/>
                      </a:lnTo>
                      <a:lnTo>
                        <a:pt x="733" y="61"/>
                      </a:lnTo>
                      <a:lnTo>
                        <a:pt x="730" y="61"/>
                      </a:lnTo>
                      <a:lnTo>
                        <a:pt x="724" y="61"/>
                      </a:lnTo>
                      <a:lnTo>
                        <a:pt x="719" y="61"/>
                      </a:lnTo>
                      <a:lnTo>
                        <a:pt x="714" y="62"/>
                      </a:lnTo>
                      <a:lnTo>
                        <a:pt x="708" y="62"/>
                      </a:lnTo>
                      <a:lnTo>
                        <a:pt x="701" y="62"/>
                      </a:lnTo>
                      <a:lnTo>
                        <a:pt x="694" y="62"/>
                      </a:lnTo>
                      <a:lnTo>
                        <a:pt x="687" y="62"/>
                      </a:lnTo>
                      <a:lnTo>
                        <a:pt x="678" y="62"/>
                      </a:lnTo>
                      <a:lnTo>
                        <a:pt x="669" y="62"/>
                      </a:lnTo>
                      <a:lnTo>
                        <a:pt x="660" y="62"/>
                      </a:lnTo>
                      <a:lnTo>
                        <a:pt x="508" y="62"/>
                      </a:lnTo>
                      <a:lnTo>
                        <a:pt x="508" y="6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Freeform 67"/>
                <p:cNvSpPr/>
                <p:nvPr/>
              </p:nvSpPr>
              <p:spPr bwMode="auto">
                <a:xfrm>
                  <a:off x="4672013" y="1276350"/>
                  <a:ext cx="57150" cy="725487"/>
                </a:xfrm>
                <a:custGeom>
                  <a:avLst/>
                  <a:gdLst>
                    <a:gd name="T0" fmla="*/ 7 w 71"/>
                    <a:gd name="T1" fmla="*/ 866 h 916"/>
                    <a:gd name="T2" fmla="*/ 3 w 71"/>
                    <a:gd name="T3" fmla="*/ 845 h 916"/>
                    <a:gd name="T4" fmla="*/ 1 w 71"/>
                    <a:gd name="T5" fmla="*/ 828 h 916"/>
                    <a:gd name="T6" fmla="*/ 0 w 71"/>
                    <a:gd name="T7" fmla="*/ 813 h 916"/>
                    <a:gd name="T8" fmla="*/ 0 w 71"/>
                    <a:gd name="T9" fmla="*/ 803 h 916"/>
                    <a:gd name="T10" fmla="*/ 0 w 71"/>
                    <a:gd name="T11" fmla="*/ 791 h 916"/>
                    <a:gd name="T12" fmla="*/ 0 w 71"/>
                    <a:gd name="T13" fmla="*/ 775 h 916"/>
                    <a:gd name="T14" fmla="*/ 1 w 71"/>
                    <a:gd name="T15" fmla="*/ 756 h 916"/>
                    <a:gd name="T16" fmla="*/ 3 w 71"/>
                    <a:gd name="T17" fmla="*/ 731 h 916"/>
                    <a:gd name="T18" fmla="*/ 5 w 71"/>
                    <a:gd name="T19" fmla="*/ 703 h 916"/>
                    <a:gd name="T20" fmla="*/ 7 w 71"/>
                    <a:gd name="T21" fmla="*/ 670 h 916"/>
                    <a:gd name="T22" fmla="*/ 10 w 71"/>
                    <a:gd name="T23" fmla="*/ 633 h 916"/>
                    <a:gd name="T24" fmla="*/ 14 w 71"/>
                    <a:gd name="T25" fmla="*/ 571 h 916"/>
                    <a:gd name="T26" fmla="*/ 17 w 71"/>
                    <a:gd name="T27" fmla="*/ 445 h 916"/>
                    <a:gd name="T28" fmla="*/ 19 w 71"/>
                    <a:gd name="T29" fmla="*/ 273 h 916"/>
                    <a:gd name="T30" fmla="*/ 19 w 71"/>
                    <a:gd name="T31" fmla="*/ 233 h 916"/>
                    <a:gd name="T32" fmla="*/ 19 w 71"/>
                    <a:gd name="T33" fmla="*/ 194 h 916"/>
                    <a:gd name="T34" fmla="*/ 19 w 71"/>
                    <a:gd name="T35" fmla="*/ 157 h 916"/>
                    <a:gd name="T36" fmla="*/ 17 w 71"/>
                    <a:gd name="T37" fmla="*/ 122 h 916"/>
                    <a:gd name="T38" fmla="*/ 16 w 71"/>
                    <a:gd name="T39" fmla="*/ 88 h 916"/>
                    <a:gd name="T40" fmla="*/ 14 w 71"/>
                    <a:gd name="T41" fmla="*/ 57 h 916"/>
                    <a:gd name="T42" fmla="*/ 14 w 71"/>
                    <a:gd name="T43" fmla="*/ 27 h 916"/>
                    <a:gd name="T44" fmla="*/ 12 w 71"/>
                    <a:gd name="T45" fmla="*/ 0 h 916"/>
                    <a:gd name="T46" fmla="*/ 69 w 71"/>
                    <a:gd name="T47" fmla="*/ 44 h 916"/>
                    <a:gd name="T48" fmla="*/ 66 w 71"/>
                    <a:gd name="T49" fmla="*/ 132 h 916"/>
                    <a:gd name="T50" fmla="*/ 64 w 71"/>
                    <a:gd name="T51" fmla="*/ 215 h 916"/>
                    <a:gd name="T52" fmla="*/ 62 w 71"/>
                    <a:gd name="T53" fmla="*/ 293 h 916"/>
                    <a:gd name="T54" fmla="*/ 60 w 71"/>
                    <a:gd name="T55" fmla="*/ 366 h 916"/>
                    <a:gd name="T56" fmla="*/ 59 w 71"/>
                    <a:gd name="T57" fmla="*/ 437 h 916"/>
                    <a:gd name="T58" fmla="*/ 59 w 71"/>
                    <a:gd name="T59" fmla="*/ 504 h 916"/>
                    <a:gd name="T60" fmla="*/ 59 w 71"/>
                    <a:gd name="T61" fmla="*/ 565 h 916"/>
                    <a:gd name="T62" fmla="*/ 59 w 71"/>
                    <a:gd name="T63" fmla="*/ 623 h 916"/>
                    <a:gd name="T64" fmla="*/ 57 w 71"/>
                    <a:gd name="T65" fmla="*/ 675 h 916"/>
                    <a:gd name="T66" fmla="*/ 57 w 71"/>
                    <a:gd name="T67" fmla="*/ 722 h 916"/>
                    <a:gd name="T68" fmla="*/ 55 w 71"/>
                    <a:gd name="T69" fmla="*/ 762 h 916"/>
                    <a:gd name="T70" fmla="*/ 55 w 71"/>
                    <a:gd name="T71" fmla="*/ 797 h 916"/>
                    <a:gd name="T72" fmla="*/ 53 w 71"/>
                    <a:gd name="T73" fmla="*/ 825 h 916"/>
                    <a:gd name="T74" fmla="*/ 51 w 71"/>
                    <a:gd name="T75" fmla="*/ 849 h 916"/>
                    <a:gd name="T76" fmla="*/ 50 w 71"/>
                    <a:gd name="T77" fmla="*/ 866 h 916"/>
                    <a:gd name="T78" fmla="*/ 48 w 71"/>
                    <a:gd name="T79" fmla="*/ 878 h 916"/>
                    <a:gd name="T80" fmla="*/ 44 w 71"/>
                    <a:gd name="T81" fmla="*/ 888 h 916"/>
                    <a:gd name="T82" fmla="*/ 41 w 71"/>
                    <a:gd name="T83" fmla="*/ 900 h 916"/>
                    <a:gd name="T84" fmla="*/ 35 w 71"/>
                    <a:gd name="T85" fmla="*/ 911 h 916"/>
                    <a:gd name="T86" fmla="*/ 30 w 71"/>
                    <a:gd name="T87" fmla="*/ 916 h 916"/>
                    <a:gd name="T88" fmla="*/ 26 w 71"/>
                    <a:gd name="T89" fmla="*/ 916 h 916"/>
                    <a:gd name="T90" fmla="*/ 23 w 71"/>
                    <a:gd name="T91" fmla="*/ 911 h 916"/>
                    <a:gd name="T92" fmla="*/ 17 w 71"/>
                    <a:gd name="T93" fmla="*/ 902 h 916"/>
                    <a:gd name="T94" fmla="*/ 10 w 71"/>
                    <a:gd name="T95" fmla="*/ 886 h 916"/>
                    <a:gd name="T96" fmla="*/ 7 w 71"/>
                    <a:gd name="T97" fmla="*/ 877 h 9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1" h="916">
                      <a:moveTo>
                        <a:pt x="7" y="877"/>
                      </a:moveTo>
                      <a:lnTo>
                        <a:pt x="7" y="866"/>
                      </a:lnTo>
                      <a:lnTo>
                        <a:pt x="5" y="855"/>
                      </a:lnTo>
                      <a:lnTo>
                        <a:pt x="3" y="845"/>
                      </a:lnTo>
                      <a:lnTo>
                        <a:pt x="1" y="836"/>
                      </a:lnTo>
                      <a:lnTo>
                        <a:pt x="1" y="828"/>
                      </a:lnTo>
                      <a:lnTo>
                        <a:pt x="0" y="820"/>
                      </a:lnTo>
                      <a:lnTo>
                        <a:pt x="0" y="813"/>
                      </a:lnTo>
                      <a:lnTo>
                        <a:pt x="0" y="806"/>
                      </a:lnTo>
                      <a:lnTo>
                        <a:pt x="0" y="803"/>
                      </a:lnTo>
                      <a:lnTo>
                        <a:pt x="0" y="797"/>
                      </a:lnTo>
                      <a:lnTo>
                        <a:pt x="0" y="791"/>
                      </a:lnTo>
                      <a:lnTo>
                        <a:pt x="0" y="784"/>
                      </a:lnTo>
                      <a:lnTo>
                        <a:pt x="0" y="775"/>
                      </a:lnTo>
                      <a:lnTo>
                        <a:pt x="1" y="766"/>
                      </a:lnTo>
                      <a:lnTo>
                        <a:pt x="1" y="756"/>
                      </a:lnTo>
                      <a:lnTo>
                        <a:pt x="1" y="744"/>
                      </a:lnTo>
                      <a:lnTo>
                        <a:pt x="3" y="731"/>
                      </a:lnTo>
                      <a:lnTo>
                        <a:pt x="3" y="717"/>
                      </a:lnTo>
                      <a:lnTo>
                        <a:pt x="5" y="703"/>
                      </a:lnTo>
                      <a:lnTo>
                        <a:pt x="7" y="687"/>
                      </a:lnTo>
                      <a:lnTo>
                        <a:pt x="7" y="670"/>
                      </a:lnTo>
                      <a:lnTo>
                        <a:pt x="9" y="651"/>
                      </a:lnTo>
                      <a:lnTo>
                        <a:pt x="10" y="633"/>
                      </a:lnTo>
                      <a:lnTo>
                        <a:pt x="12" y="612"/>
                      </a:lnTo>
                      <a:lnTo>
                        <a:pt x="14" y="571"/>
                      </a:lnTo>
                      <a:lnTo>
                        <a:pt x="14" y="529"/>
                      </a:lnTo>
                      <a:lnTo>
                        <a:pt x="17" y="445"/>
                      </a:lnTo>
                      <a:lnTo>
                        <a:pt x="19" y="359"/>
                      </a:lnTo>
                      <a:lnTo>
                        <a:pt x="19" y="273"/>
                      </a:lnTo>
                      <a:lnTo>
                        <a:pt x="19" y="252"/>
                      </a:lnTo>
                      <a:lnTo>
                        <a:pt x="19" y="233"/>
                      </a:lnTo>
                      <a:lnTo>
                        <a:pt x="19" y="213"/>
                      </a:lnTo>
                      <a:lnTo>
                        <a:pt x="19" y="194"/>
                      </a:lnTo>
                      <a:lnTo>
                        <a:pt x="19" y="176"/>
                      </a:lnTo>
                      <a:lnTo>
                        <a:pt x="19" y="157"/>
                      </a:lnTo>
                      <a:lnTo>
                        <a:pt x="17" y="140"/>
                      </a:lnTo>
                      <a:lnTo>
                        <a:pt x="17" y="122"/>
                      </a:lnTo>
                      <a:lnTo>
                        <a:pt x="17" y="105"/>
                      </a:lnTo>
                      <a:lnTo>
                        <a:pt x="16" y="88"/>
                      </a:lnTo>
                      <a:lnTo>
                        <a:pt x="16" y="72"/>
                      </a:lnTo>
                      <a:lnTo>
                        <a:pt x="14" y="57"/>
                      </a:lnTo>
                      <a:lnTo>
                        <a:pt x="14" y="43"/>
                      </a:lnTo>
                      <a:lnTo>
                        <a:pt x="14" y="27"/>
                      </a:lnTo>
                      <a:lnTo>
                        <a:pt x="12" y="13"/>
                      </a:lnTo>
                      <a:lnTo>
                        <a:pt x="12" y="0"/>
                      </a:lnTo>
                      <a:lnTo>
                        <a:pt x="71" y="0"/>
                      </a:lnTo>
                      <a:lnTo>
                        <a:pt x="69" y="44"/>
                      </a:lnTo>
                      <a:lnTo>
                        <a:pt x="67" y="89"/>
                      </a:lnTo>
                      <a:lnTo>
                        <a:pt x="66" y="132"/>
                      </a:lnTo>
                      <a:lnTo>
                        <a:pt x="66" y="174"/>
                      </a:lnTo>
                      <a:lnTo>
                        <a:pt x="64" y="215"/>
                      </a:lnTo>
                      <a:lnTo>
                        <a:pt x="62" y="254"/>
                      </a:lnTo>
                      <a:lnTo>
                        <a:pt x="62" y="293"/>
                      </a:lnTo>
                      <a:lnTo>
                        <a:pt x="60" y="330"/>
                      </a:lnTo>
                      <a:lnTo>
                        <a:pt x="60" y="366"/>
                      </a:lnTo>
                      <a:lnTo>
                        <a:pt x="60" y="402"/>
                      </a:lnTo>
                      <a:lnTo>
                        <a:pt x="59" y="437"/>
                      </a:lnTo>
                      <a:lnTo>
                        <a:pt x="59" y="471"/>
                      </a:lnTo>
                      <a:lnTo>
                        <a:pt x="59" y="504"/>
                      </a:lnTo>
                      <a:lnTo>
                        <a:pt x="59" y="536"/>
                      </a:lnTo>
                      <a:lnTo>
                        <a:pt x="59" y="565"/>
                      </a:lnTo>
                      <a:lnTo>
                        <a:pt x="59" y="595"/>
                      </a:lnTo>
                      <a:lnTo>
                        <a:pt x="59" y="623"/>
                      </a:lnTo>
                      <a:lnTo>
                        <a:pt x="59" y="650"/>
                      </a:lnTo>
                      <a:lnTo>
                        <a:pt x="57" y="675"/>
                      </a:lnTo>
                      <a:lnTo>
                        <a:pt x="57" y="698"/>
                      </a:lnTo>
                      <a:lnTo>
                        <a:pt x="57" y="722"/>
                      </a:lnTo>
                      <a:lnTo>
                        <a:pt x="57" y="742"/>
                      </a:lnTo>
                      <a:lnTo>
                        <a:pt x="55" y="762"/>
                      </a:lnTo>
                      <a:lnTo>
                        <a:pt x="55" y="780"/>
                      </a:lnTo>
                      <a:lnTo>
                        <a:pt x="55" y="797"/>
                      </a:lnTo>
                      <a:lnTo>
                        <a:pt x="53" y="811"/>
                      </a:lnTo>
                      <a:lnTo>
                        <a:pt x="53" y="825"/>
                      </a:lnTo>
                      <a:lnTo>
                        <a:pt x="53" y="838"/>
                      </a:lnTo>
                      <a:lnTo>
                        <a:pt x="51" y="849"/>
                      </a:lnTo>
                      <a:lnTo>
                        <a:pt x="51" y="858"/>
                      </a:lnTo>
                      <a:lnTo>
                        <a:pt x="50" y="866"/>
                      </a:lnTo>
                      <a:lnTo>
                        <a:pt x="50" y="872"/>
                      </a:lnTo>
                      <a:lnTo>
                        <a:pt x="48" y="878"/>
                      </a:lnTo>
                      <a:lnTo>
                        <a:pt x="46" y="883"/>
                      </a:lnTo>
                      <a:lnTo>
                        <a:pt x="44" y="888"/>
                      </a:lnTo>
                      <a:lnTo>
                        <a:pt x="42" y="892"/>
                      </a:lnTo>
                      <a:lnTo>
                        <a:pt x="41" y="900"/>
                      </a:lnTo>
                      <a:lnTo>
                        <a:pt x="37" y="906"/>
                      </a:lnTo>
                      <a:lnTo>
                        <a:pt x="35" y="911"/>
                      </a:lnTo>
                      <a:lnTo>
                        <a:pt x="32" y="914"/>
                      </a:lnTo>
                      <a:lnTo>
                        <a:pt x="30" y="916"/>
                      </a:lnTo>
                      <a:lnTo>
                        <a:pt x="28" y="916"/>
                      </a:lnTo>
                      <a:lnTo>
                        <a:pt x="26" y="916"/>
                      </a:lnTo>
                      <a:lnTo>
                        <a:pt x="25" y="914"/>
                      </a:lnTo>
                      <a:lnTo>
                        <a:pt x="23" y="911"/>
                      </a:lnTo>
                      <a:lnTo>
                        <a:pt x="19" y="906"/>
                      </a:lnTo>
                      <a:lnTo>
                        <a:pt x="17" y="902"/>
                      </a:lnTo>
                      <a:lnTo>
                        <a:pt x="14" y="894"/>
                      </a:lnTo>
                      <a:lnTo>
                        <a:pt x="10" y="886"/>
                      </a:lnTo>
                      <a:lnTo>
                        <a:pt x="7" y="877"/>
                      </a:lnTo>
                      <a:lnTo>
                        <a:pt x="7" y="87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0" name="组合 99"/>
            <p:cNvGrpSpPr/>
            <p:nvPr/>
          </p:nvGrpSpPr>
          <p:grpSpPr>
            <a:xfrm>
              <a:off x="4780822" y="4109371"/>
              <a:ext cx="507365" cy="509905"/>
              <a:chOff x="2209202" y="3456396"/>
              <a:chExt cx="507365" cy="509905"/>
            </a:xfrm>
          </p:grpSpPr>
          <p:pic>
            <p:nvPicPr>
              <p:cNvPr id="139" name="图片 138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0" name="组合 139"/>
              <p:cNvGrpSpPr/>
              <p:nvPr/>
            </p:nvGrpSpPr>
            <p:grpSpPr>
              <a:xfrm>
                <a:off x="2325773" y="3573108"/>
                <a:ext cx="225594" cy="276480"/>
                <a:chOff x="4375151" y="1225550"/>
                <a:chExt cx="633412" cy="776287"/>
              </a:xfrm>
              <a:solidFill>
                <a:srgbClr val="FF0000"/>
              </a:solidFill>
            </p:grpSpPr>
            <p:sp>
              <p:nvSpPr>
                <p:cNvPr id="141" name="Freeform 60"/>
                <p:cNvSpPr/>
                <p:nvPr/>
              </p:nvSpPr>
              <p:spPr bwMode="auto">
                <a:xfrm>
                  <a:off x="4375151" y="1611313"/>
                  <a:ext cx="327025" cy="284162"/>
                </a:xfrm>
                <a:custGeom>
                  <a:avLst/>
                  <a:gdLst>
                    <a:gd name="T0" fmla="*/ 196 w 412"/>
                    <a:gd name="T1" fmla="*/ 260 h 358"/>
                    <a:gd name="T2" fmla="*/ 164 w 412"/>
                    <a:gd name="T3" fmla="*/ 283 h 358"/>
                    <a:gd name="T4" fmla="*/ 143 w 412"/>
                    <a:gd name="T5" fmla="*/ 297 h 358"/>
                    <a:gd name="T6" fmla="*/ 123 w 412"/>
                    <a:gd name="T7" fmla="*/ 310 h 358"/>
                    <a:gd name="T8" fmla="*/ 105 w 412"/>
                    <a:gd name="T9" fmla="*/ 321 h 358"/>
                    <a:gd name="T10" fmla="*/ 87 w 412"/>
                    <a:gd name="T11" fmla="*/ 330 h 358"/>
                    <a:gd name="T12" fmla="*/ 71 w 412"/>
                    <a:gd name="T13" fmla="*/ 336 h 358"/>
                    <a:gd name="T14" fmla="*/ 55 w 412"/>
                    <a:gd name="T15" fmla="*/ 343 h 358"/>
                    <a:gd name="T16" fmla="*/ 41 w 412"/>
                    <a:gd name="T17" fmla="*/ 347 h 358"/>
                    <a:gd name="T18" fmla="*/ 30 w 412"/>
                    <a:gd name="T19" fmla="*/ 352 h 358"/>
                    <a:gd name="T20" fmla="*/ 19 w 412"/>
                    <a:gd name="T21" fmla="*/ 355 h 358"/>
                    <a:gd name="T22" fmla="*/ 12 w 412"/>
                    <a:gd name="T23" fmla="*/ 357 h 358"/>
                    <a:gd name="T24" fmla="*/ 5 w 412"/>
                    <a:gd name="T25" fmla="*/ 358 h 358"/>
                    <a:gd name="T26" fmla="*/ 2 w 412"/>
                    <a:gd name="T27" fmla="*/ 358 h 358"/>
                    <a:gd name="T28" fmla="*/ 0 w 412"/>
                    <a:gd name="T29" fmla="*/ 358 h 358"/>
                    <a:gd name="T30" fmla="*/ 0 w 412"/>
                    <a:gd name="T31" fmla="*/ 357 h 358"/>
                    <a:gd name="T32" fmla="*/ 2 w 412"/>
                    <a:gd name="T33" fmla="*/ 352 h 358"/>
                    <a:gd name="T34" fmla="*/ 7 w 412"/>
                    <a:gd name="T35" fmla="*/ 347 h 358"/>
                    <a:gd name="T36" fmla="*/ 16 w 412"/>
                    <a:gd name="T37" fmla="*/ 341 h 358"/>
                    <a:gd name="T38" fmla="*/ 27 w 412"/>
                    <a:gd name="T39" fmla="*/ 332 h 358"/>
                    <a:gd name="T40" fmla="*/ 43 w 412"/>
                    <a:gd name="T41" fmla="*/ 322 h 358"/>
                    <a:gd name="T42" fmla="*/ 60 w 412"/>
                    <a:gd name="T43" fmla="*/ 310 h 358"/>
                    <a:gd name="T44" fmla="*/ 80 w 412"/>
                    <a:gd name="T45" fmla="*/ 294 h 358"/>
                    <a:gd name="T46" fmla="*/ 105 w 412"/>
                    <a:gd name="T47" fmla="*/ 277 h 358"/>
                    <a:gd name="T48" fmla="*/ 130 w 412"/>
                    <a:gd name="T49" fmla="*/ 256 h 358"/>
                    <a:gd name="T50" fmla="*/ 160 w 412"/>
                    <a:gd name="T51" fmla="*/ 230 h 358"/>
                    <a:gd name="T52" fmla="*/ 193 w 412"/>
                    <a:gd name="T53" fmla="*/ 199 h 358"/>
                    <a:gd name="T54" fmla="*/ 228 w 412"/>
                    <a:gd name="T55" fmla="*/ 163 h 358"/>
                    <a:gd name="T56" fmla="*/ 268 w 412"/>
                    <a:gd name="T57" fmla="*/ 122 h 358"/>
                    <a:gd name="T58" fmla="*/ 309 w 412"/>
                    <a:gd name="T59" fmla="*/ 77 h 358"/>
                    <a:gd name="T60" fmla="*/ 355 w 412"/>
                    <a:gd name="T61" fmla="*/ 26 h 358"/>
                    <a:gd name="T62" fmla="*/ 394 w 412"/>
                    <a:gd name="T63" fmla="*/ 25 h 358"/>
                    <a:gd name="T64" fmla="*/ 387 w 412"/>
                    <a:gd name="T65" fmla="*/ 78 h 358"/>
                    <a:gd name="T66" fmla="*/ 337 w 412"/>
                    <a:gd name="T67" fmla="*/ 131 h 358"/>
                    <a:gd name="T68" fmla="*/ 289 w 412"/>
                    <a:gd name="T69" fmla="*/ 180 h 358"/>
                    <a:gd name="T70" fmla="*/ 243 w 412"/>
                    <a:gd name="T71" fmla="*/ 224 h 358"/>
                    <a:gd name="T72" fmla="*/ 219 w 412"/>
                    <a:gd name="T73" fmla="*/ 242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12" h="358">
                      <a:moveTo>
                        <a:pt x="219" y="242"/>
                      </a:moveTo>
                      <a:lnTo>
                        <a:pt x="196" y="260"/>
                      </a:lnTo>
                      <a:lnTo>
                        <a:pt x="173" y="277"/>
                      </a:lnTo>
                      <a:lnTo>
                        <a:pt x="164" y="283"/>
                      </a:lnTo>
                      <a:lnTo>
                        <a:pt x="153" y="291"/>
                      </a:lnTo>
                      <a:lnTo>
                        <a:pt x="143" y="297"/>
                      </a:lnTo>
                      <a:lnTo>
                        <a:pt x="134" y="303"/>
                      </a:lnTo>
                      <a:lnTo>
                        <a:pt x="123" y="310"/>
                      </a:lnTo>
                      <a:lnTo>
                        <a:pt x="114" y="316"/>
                      </a:lnTo>
                      <a:lnTo>
                        <a:pt x="105" y="321"/>
                      </a:lnTo>
                      <a:lnTo>
                        <a:pt x="96" y="325"/>
                      </a:lnTo>
                      <a:lnTo>
                        <a:pt x="87" y="330"/>
                      </a:lnTo>
                      <a:lnTo>
                        <a:pt x="78" y="333"/>
                      </a:lnTo>
                      <a:lnTo>
                        <a:pt x="71" y="336"/>
                      </a:lnTo>
                      <a:lnTo>
                        <a:pt x="62" y="339"/>
                      </a:lnTo>
                      <a:lnTo>
                        <a:pt x="55" y="343"/>
                      </a:lnTo>
                      <a:lnTo>
                        <a:pt x="48" y="346"/>
                      </a:lnTo>
                      <a:lnTo>
                        <a:pt x="41" y="347"/>
                      </a:lnTo>
                      <a:lnTo>
                        <a:pt x="35" y="350"/>
                      </a:lnTo>
                      <a:lnTo>
                        <a:pt x="30" y="352"/>
                      </a:lnTo>
                      <a:lnTo>
                        <a:pt x="25" y="354"/>
                      </a:lnTo>
                      <a:lnTo>
                        <a:pt x="19" y="355"/>
                      </a:lnTo>
                      <a:lnTo>
                        <a:pt x="16" y="357"/>
                      </a:lnTo>
                      <a:lnTo>
                        <a:pt x="12" y="357"/>
                      </a:lnTo>
                      <a:lnTo>
                        <a:pt x="9" y="358"/>
                      </a:lnTo>
                      <a:lnTo>
                        <a:pt x="5" y="358"/>
                      </a:lnTo>
                      <a:lnTo>
                        <a:pt x="3" y="358"/>
                      </a:lnTo>
                      <a:lnTo>
                        <a:pt x="2" y="358"/>
                      </a:lnTo>
                      <a:lnTo>
                        <a:pt x="2" y="358"/>
                      </a:lnTo>
                      <a:lnTo>
                        <a:pt x="0" y="358"/>
                      </a:lnTo>
                      <a:lnTo>
                        <a:pt x="0" y="357"/>
                      </a:lnTo>
                      <a:lnTo>
                        <a:pt x="0" y="357"/>
                      </a:lnTo>
                      <a:lnTo>
                        <a:pt x="0" y="355"/>
                      </a:lnTo>
                      <a:lnTo>
                        <a:pt x="2" y="352"/>
                      </a:lnTo>
                      <a:lnTo>
                        <a:pt x="3" y="350"/>
                      </a:lnTo>
                      <a:lnTo>
                        <a:pt x="7" y="347"/>
                      </a:lnTo>
                      <a:lnTo>
                        <a:pt x="10" y="344"/>
                      </a:lnTo>
                      <a:lnTo>
                        <a:pt x="16" y="341"/>
                      </a:lnTo>
                      <a:lnTo>
                        <a:pt x="21" y="336"/>
                      </a:lnTo>
                      <a:lnTo>
                        <a:pt x="27" y="332"/>
                      </a:lnTo>
                      <a:lnTo>
                        <a:pt x="34" y="327"/>
                      </a:lnTo>
                      <a:lnTo>
                        <a:pt x="43" y="322"/>
                      </a:lnTo>
                      <a:lnTo>
                        <a:pt x="52" y="316"/>
                      </a:lnTo>
                      <a:lnTo>
                        <a:pt x="60" y="310"/>
                      </a:lnTo>
                      <a:lnTo>
                        <a:pt x="69" y="302"/>
                      </a:lnTo>
                      <a:lnTo>
                        <a:pt x="80" y="294"/>
                      </a:lnTo>
                      <a:lnTo>
                        <a:pt x="93" y="286"/>
                      </a:lnTo>
                      <a:lnTo>
                        <a:pt x="105" y="277"/>
                      </a:lnTo>
                      <a:lnTo>
                        <a:pt x="118" y="267"/>
                      </a:lnTo>
                      <a:lnTo>
                        <a:pt x="130" y="256"/>
                      </a:lnTo>
                      <a:lnTo>
                        <a:pt x="146" y="244"/>
                      </a:lnTo>
                      <a:lnTo>
                        <a:pt x="160" y="230"/>
                      </a:lnTo>
                      <a:lnTo>
                        <a:pt x="176" y="214"/>
                      </a:lnTo>
                      <a:lnTo>
                        <a:pt x="193" y="199"/>
                      </a:lnTo>
                      <a:lnTo>
                        <a:pt x="210" y="181"/>
                      </a:lnTo>
                      <a:lnTo>
                        <a:pt x="228" y="163"/>
                      </a:lnTo>
                      <a:lnTo>
                        <a:pt x="248" y="144"/>
                      </a:lnTo>
                      <a:lnTo>
                        <a:pt x="268" y="122"/>
                      </a:lnTo>
                      <a:lnTo>
                        <a:pt x="287" y="100"/>
                      </a:lnTo>
                      <a:lnTo>
                        <a:pt x="309" y="77"/>
                      </a:lnTo>
                      <a:lnTo>
                        <a:pt x="332" y="53"/>
                      </a:lnTo>
                      <a:lnTo>
                        <a:pt x="355" y="26"/>
                      </a:lnTo>
                      <a:lnTo>
                        <a:pt x="378" y="0"/>
                      </a:lnTo>
                      <a:lnTo>
                        <a:pt x="394" y="25"/>
                      </a:lnTo>
                      <a:lnTo>
                        <a:pt x="412" y="48"/>
                      </a:lnTo>
                      <a:lnTo>
                        <a:pt x="387" y="78"/>
                      </a:lnTo>
                      <a:lnTo>
                        <a:pt x="362" y="105"/>
                      </a:lnTo>
                      <a:lnTo>
                        <a:pt x="337" y="131"/>
                      </a:lnTo>
                      <a:lnTo>
                        <a:pt x="314" y="156"/>
                      </a:lnTo>
                      <a:lnTo>
                        <a:pt x="289" y="180"/>
                      </a:lnTo>
                      <a:lnTo>
                        <a:pt x="266" y="203"/>
                      </a:lnTo>
                      <a:lnTo>
                        <a:pt x="243" y="224"/>
                      </a:lnTo>
                      <a:lnTo>
                        <a:pt x="219" y="242"/>
                      </a:lnTo>
                      <a:lnTo>
                        <a:pt x="219" y="24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62"/>
                <p:cNvSpPr/>
                <p:nvPr/>
              </p:nvSpPr>
              <p:spPr bwMode="auto">
                <a:xfrm>
                  <a:off x="4491038" y="1266825"/>
                  <a:ext cx="104775" cy="277812"/>
                </a:xfrm>
                <a:custGeom>
                  <a:avLst/>
                  <a:gdLst>
                    <a:gd name="T0" fmla="*/ 13 w 132"/>
                    <a:gd name="T1" fmla="*/ 50 h 351"/>
                    <a:gd name="T2" fmla="*/ 5 w 132"/>
                    <a:gd name="T3" fmla="*/ 41 h 351"/>
                    <a:gd name="T4" fmla="*/ 2 w 132"/>
                    <a:gd name="T5" fmla="*/ 32 h 351"/>
                    <a:gd name="T6" fmla="*/ 0 w 132"/>
                    <a:gd name="T7" fmla="*/ 24 h 351"/>
                    <a:gd name="T8" fmla="*/ 2 w 132"/>
                    <a:gd name="T9" fmla="*/ 16 h 351"/>
                    <a:gd name="T10" fmla="*/ 4 w 132"/>
                    <a:gd name="T11" fmla="*/ 10 h 351"/>
                    <a:gd name="T12" fmla="*/ 14 w 132"/>
                    <a:gd name="T13" fmla="*/ 2 h 351"/>
                    <a:gd name="T14" fmla="*/ 18 w 132"/>
                    <a:gd name="T15" fmla="*/ 0 h 351"/>
                    <a:gd name="T16" fmla="*/ 23 w 132"/>
                    <a:gd name="T17" fmla="*/ 0 h 351"/>
                    <a:gd name="T18" fmla="*/ 32 w 132"/>
                    <a:gd name="T19" fmla="*/ 0 h 351"/>
                    <a:gd name="T20" fmla="*/ 41 w 132"/>
                    <a:gd name="T21" fmla="*/ 2 h 351"/>
                    <a:gd name="T22" fmla="*/ 66 w 132"/>
                    <a:gd name="T23" fmla="*/ 5 h 351"/>
                    <a:gd name="T24" fmla="*/ 98 w 132"/>
                    <a:gd name="T25" fmla="*/ 11 h 351"/>
                    <a:gd name="T26" fmla="*/ 98 w 132"/>
                    <a:gd name="T27" fmla="*/ 24 h 351"/>
                    <a:gd name="T28" fmla="*/ 98 w 132"/>
                    <a:gd name="T29" fmla="*/ 39 h 351"/>
                    <a:gd name="T30" fmla="*/ 100 w 132"/>
                    <a:gd name="T31" fmla="*/ 57 h 351"/>
                    <a:gd name="T32" fmla="*/ 102 w 132"/>
                    <a:gd name="T33" fmla="*/ 75 h 351"/>
                    <a:gd name="T34" fmla="*/ 104 w 132"/>
                    <a:gd name="T35" fmla="*/ 97 h 351"/>
                    <a:gd name="T36" fmla="*/ 107 w 132"/>
                    <a:gd name="T37" fmla="*/ 121 h 351"/>
                    <a:gd name="T38" fmla="*/ 111 w 132"/>
                    <a:gd name="T39" fmla="*/ 147 h 351"/>
                    <a:gd name="T40" fmla="*/ 114 w 132"/>
                    <a:gd name="T41" fmla="*/ 174 h 351"/>
                    <a:gd name="T42" fmla="*/ 120 w 132"/>
                    <a:gd name="T43" fmla="*/ 202 h 351"/>
                    <a:gd name="T44" fmla="*/ 123 w 132"/>
                    <a:gd name="T45" fmla="*/ 227 h 351"/>
                    <a:gd name="T46" fmla="*/ 125 w 132"/>
                    <a:gd name="T47" fmla="*/ 251 h 351"/>
                    <a:gd name="T48" fmla="*/ 127 w 132"/>
                    <a:gd name="T49" fmla="*/ 269 h 351"/>
                    <a:gd name="T50" fmla="*/ 129 w 132"/>
                    <a:gd name="T51" fmla="*/ 287 h 351"/>
                    <a:gd name="T52" fmla="*/ 130 w 132"/>
                    <a:gd name="T53" fmla="*/ 301 h 351"/>
                    <a:gd name="T54" fmla="*/ 130 w 132"/>
                    <a:gd name="T55" fmla="*/ 312 h 351"/>
                    <a:gd name="T56" fmla="*/ 132 w 132"/>
                    <a:gd name="T57" fmla="*/ 320 h 351"/>
                    <a:gd name="T58" fmla="*/ 130 w 132"/>
                    <a:gd name="T59" fmla="*/ 334 h 351"/>
                    <a:gd name="T60" fmla="*/ 127 w 132"/>
                    <a:gd name="T61" fmla="*/ 343 h 351"/>
                    <a:gd name="T62" fmla="*/ 123 w 132"/>
                    <a:gd name="T63" fmla="*/ 349 h 351"/>
                    <a:gd name="T64" fmla="*/ 114 w 132"/>
                    <a:gd name="T65" fmla="*/ 351 h 351"/>
                    <a:gd name="T66" fmla="*/ 109 w 132"/>
                    <a:gd name="T67" fmla="*/ 348 h 351"/>
                    <a:gd name="T68" fmla="*/ 104 w 132"/>
                    <a:gd name="T69" fmla="*/ 341 h 351"/>
                    <a:gd name="T70" fmla="*/ 98 w 132"/>
                    <a:gd name="T71" fmla="*/ 331 h 351"/>
                    <a:gd name="T72" fmla="*/ 93 w 132"/>
                    <a:gd name="T73" fmla="*/ 315 h 351"/>
                    <a:gd name="T74" fmla="*/ 88 w 132"/>
                    <a:gd name="T75" fmla="*/ 295 h 351"/>
                    <a:gd name="T76" fmla="*/ 80 w 132"/>
                    <a:gd name="T77" fmla="*/ 271 h 351"/>
                    <a:gd name="T78" fmla="*/ 75 w 132"/>
                    <a:gd name="T79" fmla="*/ 241 h 351"/>
                    <a:gd name="T80" fmla="*/ 68 w 132"/>
                    <a:gd name="T81" fmla="*/ 210 h 351"/>
                    <a:gd name="T82" fmla="*/ 63 w 132"/>
                    <a:gd name="T83" fmla="*/ 177 h 351"/>
                    <a:gd name="T84" fmla="*/ 55 w 132"/>
                    <a:gd name="T85" fmla="*/ 147 h 351"/>
                    <a:gd name="T86" fmla="*/ 50 w 132"/>
                    <a:gd name="T87" fmla="*/ 124 h 351"/>
                    <a:gd name="T88" fmla="*/ 43 w 132"/>
                    <a:gd name="T89" fmla="*/ 102 h 351"/>
                    <a:gd name="T90" fmla="*/ 38 w 132"/>
                    <a:gd name="T91" fmla="*/ 85 h 351"/>
                    <a:gd name="T92" fmla="*/ 30 w 132"/>
                    <a:gd name="T93" fmla="*/ 72 h 351"/>
                    <a:gd name="T94" fmla="*/ 23 w 132"/>
                    <a:gd name="T95" fmla="*/ 61 h 351"/>
                    <a:gd name="T96" fmla="*/ 18 w 132"/>
                    <a:gd name="T97" fmla="*/ 55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2" h="351">
                      <a:moveTo>
                        <a:pt x="18" y="55"/>
                      </a:moveTo>
                      <a:lnTo>
                        <a:pt x="13" y="50"/>
                      </a:lnTo>
                      <a:lnTo>
                        <a:pt x="9" y="46"/>
                      </a:lnTo>
                      <a:lnTo>
                        <a:pt x="5" y="41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2" y="21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7" y="5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1" y="2"/>
                      </a:lnTo>
                      <a:lnTo>
                        <a:pt x="54" y="3"/>
                      </a:lnTo>
                      <a:lnTo>
                        <a:pt x="66" y="5"/>
                      </a:lnTo>
                      <a:lnTo>
                        <a:pt x="80" y="8"/>
                      </a:lnTo>
                      <a:lnTo>
                        <a:pt x="98" y="11"/>
                      </a:lnTo>
                      <a:lnTo>
                        <a:pt x="98" y="18"/>
                      </a:lnTo>
                      <a:lnTo>
                        <a:pt x="98" y="24"/>
                      </a:lnTo>
                      <a:lnTo>
                        <a:pt x="98" y="32"/>
                      </a:lnTo>
                      <a:lnTo>
                        <a:pt x="98" y="39"/>
                      </a:lnTo>
                      <a:lnTo>
                        <a:pt x="98" y="47"/>
                      </a:lnTo>
                      <a:lnTo>
                        <a:pt x="100" y="57"/>
                      </a:lnTo>
                      <a:lnTo>
                        <a:pt x="100" y="66"/>
                      </a:lnTo>
                      <a:lnTo>
                        <a:pt x="102" y="75"/>
                      </a:lnTo>
                      <a:lnTo>
                        <a:pt x="102" y="86"/>
                      </a:lnTo>
                      <a:lnTo>
                        <a:pt x="104" y="97"/>
                      </a:lnTo>
                      <a:lnTo>
                        <a:pt x="105" y="110"/>
                      </a:lnTo>
                      <a:lnTo>
                        <a:pt x="107" y="121"/>
                      </a:lnTo>
                      <a:lnTo>
                        <a:pt x="109" y="133"/>
                      </a:lnTo>
                      <a:lnTo>
                        <a:pt x="111" y="147"/>
                      </a:lnTo>
                      <a:lnTo>
                        <a:pt x="113" y="160"/>
                      </a:lnTo>
                      <a:lnTo>
                        <a:pt x="114" y="174"/>
                      </a:lnTo>
                      <a:lnTo>
                        <a:pt x="116" y="188"/>
                      </a:lnTo>
                      <a:lnTo>
                        <a:pt x="120" y="202"/>
                      </a:lnTo>
                      <a:lnTo>
                        <a:pt x="122" y="215"/>
                      </a:lnTo>
                      <a:lnTo>
                        <a:pt x="123" y="227"/>
                      </a:lnTo>
                      <a:lnTo>
                        <a:pt x="123" y="240"/>
                      </a:lnTo>
                      <a:lnTo>
                        <a:pt x="125" y="251"/>
                      </a:lnTo>
                      <a:lnTo>
                        <a:pt x="127" y="260"/>
                      </a:lnTo>
                      <a:lnTo>
                        <a:pt x="127" y="269"/>
                      </a:lnTo>
                      <a:lnTo>
                        <a:pt x="129" y="279"/>
                      </a:lnTo>
                      <a:lnTo>
                        <a:pt x="129" y="287"/>
                      </a:lnTo>
                      <a:lnTo>
                        <a:pt x="130" y="295"/>
                      </a:lnTo>
                      <a:lnTo>
                        <a:pt x="130" y="301"/>
                      </a:lnTo>
                      <a:lnTo>
                        <a:pt x="130" y="305"/>
                      </a:lnTo>
                      <a:lnTo>
                        <a:pt x="130" y="312"/>
                      </a:lnTo>
                      <a:lnTo>
                        <a:pt x="130" y="316"/>
                      </a:lnTo>
                      <a:lnTo>
                        <a:pt x="132" y="320"/>
                      </a:lnTo>
                      <a:lnTo>
                        <a:pt x="130" y="327"/>
                      </a:lnTo>
                      <a:lnTo>
                        <a:pt x="130" y="334"/>
                      </a:lnTo>
                      <a:lnTo>
                        <a:pt x="129" y="338"/>
                      </a:lnTo>
                      <a:lnTo>
                        <a:pt x="127" y="343"/>
                      </a:lnTo>
                      <a:lnTo>
                        <a:pt x="125" y="346"/>
                      </a:lnTo>
                      <a:lnTo>
                        <a:pt x="123" y="349"/>
                      </a:lnTo>
                      <a:lnTo>
                        <a:pt x="120" y="349"/>
                      </a:lnTo>
                      <a:lnTo>
                        <a:pt x="114" y="351"/>
                      </a:lnTo>
                      <a:lnTo>
                        <a:pt x="113" y="349"/>
                      </a:lnTo>
                      <a:lnTo>
                        <a:pt x="109" y="348"/>
                      </a:lnTo>
                      <a:lnTo>
                        <a:pt x="107" y="345"/>
                      </a:lnTo>
                      <a:lnTo>
                        <a:pt x="104" y="341"/>
                      </a:lnTo>
                      <a:lnTo>
                        <a:pt x="102" y="337"/>
                      </a:lnTo>
                      <a:lnTo>
                        <a:pt x="98" y="331"/>
                      </a:lnTo>
                      <a:lnTo>
                        <a:pt x="97" y="323"/>
                      </a:lnTo>
                      <a:lnTo>
                        <a:pt x="93" y="315"/>
                      </a:lnTo>
                      <a:lnTo>
                        <a:pt x="89" y="305"/>
                      </a:lnTo>
                      <a:lnTo>
                        <a:pt x="88" y="295"/>
                      </a:lnTo>
                      <a:lnTo>
                        <a:pt x="84" y="284"/>
                      </a:lnTo>
                      <a:lnTo>
                        <a:pt x="80" y="271"/>
                      </a:lnTo>
                      <a:lnTo>
                        <a:pt x="77" y="257"/>
                      </a:lnTo>
                      <a:lnTo>
                        <a:pt x="75" y="241"/>
                      </a:lnTo>
                      <a:lnTo>
                        <a:pt x="72" y="226"/>
                      </a:lnTo>
                      <a:lnTo>
                        <a:pt x="68" y="210"/>
                      </a:lnTo>
                      <a:lnTo>
                        <a:pt x="64" y="193"/>
                      </a:lnTo>
                      <a:lnTo>
                        <a:pt x="63" y="177"/>
                      </a:lnTo>
                      <a:lnTo>
                        <a:pt x="59" y="162"/>
                      </a:lnTo>
                      <a:lnTo>
                        <a:pt x="55" y="147"/>
                      </a:lnTo>
                      <a:lnTo>
                        <a:pt x="52" y="135"/>
                      </a:lnTo>
                      <a:lnTo>
                        <a:pt x="50" y="124"/>
                      </a:lnTo>
                      <a:lnTo>
                        <a:pt x="47" y="113"/>
                      </a:lnTo>
                      <a:lnTo>
                        <a:pt x="43" y="102"/>
                      </a:lnTo>
                      <a:lnTo>
                        <a:pt x="39" y="94"/>
                      </a:lnTo>
                      <a:lnTo>
                        <a:pt x="38" y="85"/>
                      </a:lnTo>
                      <a:lnTo>
                        <a:pt x="34" y="79"/>
                      </a:lnTo>
                      <a:lnTo>
                        <a:pt x="30" y="72"/>
                      </a:lnTo>
                      <a:lnTo>
                        <a:pt x="27" y="66"/>
                      </a:lnTo>
                      <a:lnTo>
                        <a:pt x="23" y="61"/>
                      </a:lnTo>
                      <a:lnTo>
                        <a:pt x="22" y="58"/>
                      </a:lnTo>
                      <a:lnTo>
                        <a:pt x="18" y="55"/>
                      </a:lnTo>
                      <a:lnTo>
                        <a:pt x="18" y="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63"/>
                <p:cNvSpPr/>
                <p:nvPr/>
              </p:nvSpPr>
              <p:spPr bwMode="auto">
                <a:xfrm>
                  <a:off x="4532313" y="1225550"/>
                  <a:ext cx="427038" cy="295275"/>
                </a:xfrm>
                <a:custGeom>
                  <a:avLst/>
                  <a:gdLst>
                    <a:gd name="T0" fmla="*/ 428 w 537"/>
                    <a:gd name="T1" fmla="*/ 266 h 371"/>
                    <a:gd name="T2" fmla="*/ 414 w 537"/>
                    <a:gd name="T3" fmla="*/ 306 h 371"/>
                    <a:gd name="T4" fmla="*/ 403 w 537"/>
                    <a:gd name="T5" fmla="*/ 336 h 371"/>
                    <a:gd name="T6" fmla="*/ 394 w 537"/>
                    <a:gd name="T7" fmla="*/ 358 h 371"/>
                    <a:gd name="T8" fmla="*/ 389 w 537"/>
                    <a:gd name="T9" fmla="*/ 369 h 371"/>
                    <a:gd name="T10" fmla="*/ 385 w 537"/>
                    <a:gd name="T11" fmla="*/ 371 h 371"/>
                    <a:gd name="T12" fmla="*/ 380 w 537"/>
                    <a:gd name="T13" fmla="*/ 364 h 371"/>
                    <a:gd name="T14" fmla="*/ 373 w 537"/>
                    <a:gd name="T15" fmla="*/ 356 h 371"/>
                    <a:gd name="T16" fmla="*/ 369 w 537"/>
                    <a:gd name="T17" fmla="*/ 349 h 371"/>
                    <a:gd name="T18" fmla="*/ 369 w 537"/>
                    <a:gd name="T19" fmla="*/ 336 h 371"/>
                    <a:gd name="T20" fmla="*/ 371 w 537"/>
                    <a:gd name="T21" fmla="*/ 324 h 371"/>
                    <a:gd name="T22" fmla="*/ 375 w 537"/>
                    <a:gd name="T23" fmla="*/ 303 h 371"/>
                    <a:gd name="T24" fmla="*/ 380 w 537"/>
                    <a:gd name="T25" fmla="*/ 277 h 371"/>
                    <a:gd name="T26" fmla="*/ 389 w 537"/>
                    <a:gd name="T27" fmla="*/ 242 h 371"/>
                    <a:gd name="T28" fmla="*/ 400 w 537"/>
                    <a:gd name="T29" fmla="*/ 198 h 371"/>
                    <a:gd name="T30" fmla="*/ 407 w 537"/>
                    <a:gd name="T31" fmla="*/ 158 h 371"/>
                    <a:gd name="T32" fmla="*/ 412 w 537"/>
                    <a:gd name="T33" fmla="*/ 125 h 371"/>
                    <a:gd name="T34" fmla="*/ 416 w 537"/>
                    <a:gd name="T35" fmla="*/ 98 h 371"/>
                    <a:gd name="T36" fmla="*/ 418 w 537"/>
                    <a:gd name="T37" fmla="*/ 79 h 371"/>
                    <a:gd name="T38" fmla="*/ 416 w 537"/>
                    <a:gd name="T39" fmla="*/ 69 h 371"/>
                    <a:gd name="T40" fmla="*/ 412 w 537"/>
                    <a:gd name="T41" fmla="*/ 65 h 371"/>
                    <a:gd name="T42" fmla="*/ 402 w 537"/>
                    <a:gd name="T43" fmla="*/ 64 h 371"/>
                    <a:gd name="T44" fmla="*/ 387 w 537"/>
                    <a:gd name="T45" fmla="*/ 62 h 371"/>
                    <a:gd name="T46" fmla="*/ 348 w 537"/>
                    <a:gd name="T47" fmla="*/ 65 h 371"/>
                    <a:gd name="T48" fmla="*/ 310 w 537"/>
                    <a:gd name="T49" fmla="*/ 69 h 371"/>
                    <a:gd name="T50" fmla="*/ 269 w 537"/>
                    <a:gd name="T51" fmla="*/ 73 h 371"/>
                    <a:gd name="T52" fmla="*/ 212 w 537"/>
                    <a:gd name="T53" fmla="*/ 79 h 371"/>
                    <a:gd name="T54" fmla="*/ 143 w 537"/>
                    <a:gd name="T55" fmla="*/ 86 h 371"/>
                    <a:gd name="T56" fmla="*/ 61 w 537"/>
                    <a:gd name="T57" fmla="*/ 95 h 371"/>
                    <a:gd name="T58" fmla="*/ 0 w 537"/>
                    <a:gd name="T59" fmla="*/ 62 h 371"/>
                    <a:gd name="T60" fmla="*/ 32 w 537"/>
                    <a:gd name="T61" fmla="*/ 61 h 371"/>
                    <a:gd name="T62" fmla="*/ 71 w 537"/>
                    <a:gd name="T63" fmla="*/ 59 h 371"/>
                    <a:gd name="T64" fmla="*/ 116 w 537"/>
                    <a:gd name="T65" fmla="*/ 54 h 371"/>
                    <a:gd name="T66" fmla="*/ 164 w 537"/>
                    <a:gd name="T67" fmla="*/ 50 h 371"/>
                    <a:gd name="T68" fmla="*/ 219 w 537"/>
                    <a:gd name="T69" fmla="*/ 42 h 371"/>
                    <a:gd name="T70" fmla="*/ 277 w 537"/>
                    <a:gd name="T71" fmla="*/ 36 h 371"/>
                    <a:gd name="T72" fmla="*/ 325 w 537"/>
                    <a:gd name="T73" fmla="*/ 28 h 371"/>
                    <a:gd name="T74" fmla="*/ 362 w 537"/>
                    <a:gd name="T75" fmla="*/ 22 h 371"/>
                    <a:gd name="T76" fmla="*/ 391 w 537"/>
                    <a:gd name="T77" fmla="*/ 15 h 371"/>
                    <a:gd name="T78" fmla="*/ 409 w 537"/>
                    <a:gd name="T79" fmla="*/ 11 h 371"/>
                    <a:gd name="T80" fmla="*/ 421 w 537"/>
                    <a:gd name="T81" fmla="*/ 6 h 371"/>
                    <a:gd name="T82" fmla="*/ 437 w 537"/>
                    <a:gd name="T83" fmla="*/ 1 h 371"/>
                    <a:gd name="T84" fmla="*/ 448 w 537"/>
                    <a:gd name="T85" fmla="*/ 4 h 371"/>
                    <a:gd name="T86" fmla="*/ 466 w 537"/>
                    <a:gd name="T87" fmla="*/ 14 h 371"/>
                    <a:gd name="T88" fmla="*/ 496 w 537"/>
                    <a:gd name="T89" fmla="*/ 26 h 371"/>
                    <a:gd name="T90" fmla="*/ 521 w 537"/>
                    <a:gd name="T91" fmla="*/ 45 h 371"/>
                    <a:gd name="T92" fmla="*/ 535 w 537"/>
                    <a:gd name="T93" fmla="*/ 59 h 371"/>
                    <a:gd name="T94" fmla="*/ 537 w 537"/>
                    <a:gd name="T95" fmla="*/ 70 h 371"/>
                    <a:gd name="T96" fmla="*/ 532 w 537"/>
                    <a:gd name="T97" fmla="*/ 79 h 371"/>
                    <a:gd name="T98" fmla="*/ 521 w 537"/>
                    <a:gd name="T99" fmla="*/ 87 h 371"/>
                    <a:gd name="T100" fmla="*/ 510 w 537"/>
                    <a:gd name="T101" fmla="*/ 92 h 371"/>
                    <a:gd name="T102" fmla="*/ 501 w 537"/>
                    <a:gd name="T103" fmla="*/ 106 h 371"/>
                    <a:gd name="T104" fmla="*/ 487 w 537"/>
                    <a:gd name="T105" fmla="*/ 128 h 371"/>
                    <a:gd name="T106" fmla="*/ 473 w 537"/>
                    <a:gd name="T107" fmla="*/ 159 h 371"/>
                    <a:gd name="T108" fmla="*/ 455 w 537"/>
                    <a:gd name="T109" fmla="*/ 202 h 371"/>
                    <a:gd name="T110" fmla="*/ 441 w 537"/>
                    <a:gd name="T111" fmla="*/ 23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37" h="371">
                      <a:moveTo>
                        <a:pt x="441" y="234"/>
                      </a:moveTo>
                      <a:lnTo>
                        <a:pt x="435" y="250"/>
                      </a:lnTo>
                      <a:lnTo>
                        <a:pt x="428" y="266"/>
                      </a:lnTo>
                      <a:lnTo>
                        <a:pt x="425" y="281"/>
                      </a:lnTo>
                      <a:lnTo>
                        <a:pt x="419" y="294"/>
                      </a:lnTo>
                      <a:lnTo>
                        <a:pt x="414" y="306"/>
                      </a:lnTo>
                      <a:lnTo>
                        <a:pt x="410" y="317"/>
                      </a:lnTo>
                      <a:lnTo>
                        <a:pt x="407" y="328"/>
                      </a:lnTo>
                      <a:lnTo>
                        <a:pt x="403" y="336"/>
                      </a:lnTo>
                      <a:lnTo>
                        <a:pt x="400" y="346"/>
                      </a:lnTo>
                      <a:lnTo>
                        <a:pt x="396" y="352"/>
                      </a:lnTo>
                      <a:lnTo>
                        <a:pt x="394" y="358"/>
                      </a:lnTo>
                      <a:lnTo>
                        <a:pt x="393" y="363"/>
                      </a:lnTo>
                      <a:lnTo>
                        <a:pt x="391" y="366"/>
                      </a:lnTo>
                      <a:lnTo>
                        <a:pt x="389" y="369"/>
                      </a:lnTo>
                      <a:lnTo>
                        <a:pt x="387" y="371"/>
                      </a:lnTo>
                      <a:lnTo>
                        <a:pt x="385" y="371"/>
                      </a:lnTo>
                      <a:lnTo>
                        <a:pt x="385" y="371"/>
                      </a:lnTo>
                      <a:lnTo>
                        <a:pt x="384" y="369"/>
                      </a:lnTo>
                      <a:lnTo>
                        <a:pt x="382" y="367"/>
                      </a:lnTo>
                      <a:lnTo>
                        <a:pt x="380" y="364"/>
                      </a:lnTo>
                      <a:lnTo>
                        <a:pt x="378" y="361"/>
                      </a:lnTo>
                      <a:lnTo>
                        <a:pt x="375" y="358"/>
                      </a:lnTo>
                      <a:lnTo>
                        <a:pt x="373" y="356"/>
                      </a:lnTo>
                      <a:lnTo>
                        <a:pt x="371" y="353"/>
                      </a:lnTo>
                      <a:lnTo>
                        <a:pt x="371" y="352"/>
                      </a:lnTo>
                      <a:lnTo>
                        <a:pt x="369" y="349"/>
                      </a:lnTo>
                      <a:lnTo>
                        <a:pt x="369" y="344"/>
                      </a:lnTo>
                      <a:lnTo>
                        <a:pt x="369" y="339"/>
                      </a:lnTo>
                      <a:lnTo>
                        <a:pt x="369" y="336"/>
                      </a:lnTo>
                      <a:lnTo>
                        <a:pt x="369" y="333"/>
                      </a:lnTo>
                      <a:lnTo>
                        <a:pt x="371" y="328"/>
                      </a:lnTo>
                      <a:lnTo>
                        <a:pt x="371" y="324"/>
                      </a:lnTo>
                      <a:lnTo>
                        <a:pt x="373" y="317"/>
                      </a:lnTo>
                      <a:lnTo>
                        <a:pt x="373" y="311"/>
                      </a:lnTo>
                      <a:lnTo>
                        <a:pt x="375" y="303"/>
                      </a:lnTo>
                      <a:lnTo>
                        <a:pt x="377" y="295"/>
                      </a:lnTo>
                      <a:lnTo>
                        <a:pt x="378" y="286"/>
                      </a:lnTo>
                      <a:lnTo>
                        <a:pt x="380" y="277"/>
                      </a:lnTo>
                      <a:lnTo>
                        <a:pt x="384" y="266"/>
                      </a:lnTo>
                      <a:lnTo>
                        <a:pt x="385" y="255"/>
                      </a:lnTo>
                      <a:lnTo>
                        <a:pt x="389" y="242"/>
                      </a:lnTo>
                      <a:lnTo>
                        <a:pt x="391" y="228"/>
                      </a:lnTo>
                      <a:lnTo>
                        <a:pt x="394" y="214"/>
                      </a:lnTo>
                      <a:lnTo>
                        <a:pt x="400" y="198"/>
                      </a:lnTo>
                      <a:lnTo>
                        <a:pt x="402" y="184"/>
                      </a:lnTo>
                      <a:lnTo>
                        <a:pt x="405" y="170"/>
                      </a:lnTo>
                      <a:lnTo>
                        <a:pt x="407" y="158"/>
                      </a:lnTo>
                      <a:lnTo>
                        <a:pt x="409" y="145"/>
                      </a:lnTo>
                      <a:lnTo>
                        <a:pt x="410" y="134"/>
                      </a:lnTo>
                      <a:lnTo>
                        <a:pt x="412" y="125"/>
                      </a:lnTo>
                      <a:lnTo>
                        <a:pt x="414" y="115"/>
                      </a:lnTo>
                      <a:lnTo>
                        <a:pt x="414" y="106"/>
                      </a:lnTo>
                      <a:lnTo>
                        <a:pt x="416" y="98"/>
                      </a:lnTo>
                      <a:lnTo>
                        <a:pt x="416" y="90"/>
                      </a:lnTo>
                      <a:lnTo>
                        <a:pt x="418" y="86"/>
                      </a:lnTo>
                      <a:lnTo>
                        <a:pt x="418" y="79"/>
                      </a:lnTo>
                      <a:lnTo>
                        <a:pt x="418" y="75"/>
                      </a:lnTo>
                      <a:lnTo>
                        <a:pt x="418" y="72"/>
                      </a:lnTo>
                      <a:lnTo>
                        <a:pt x="416" y="69"/>
                      </a:lnTo>
                      <a:lnTo>
                        <a:pt x="416" y="67"/>
                      </a:lnTo>
                      <a:lnTo>
                        <a:pt x="414" y="65"/>
                      </a:lnTo>
                      <a:lnTo>
                        <a:pt x="412" y="65"/>
                      </a:lnTo>
                      <a:lnTo>
                        <a:pt x="409" y="64"/>
                      </a:lnTo>
                      <a:lnTo>
                        <a:pt x="405" y="64"/>
                      </a:lnTo>
                      <a:lnTo>
                        <a:pt x="402" y="64"/>
                      </a:lnTo>
                      <a:lnTo>
                        <a:pt x="398" y="64"/>
                      </a:lnTo>
                      <a:lnTo>
                        <a:pt x="393" y="64"/>
                      </a:lnTo>
                      <a:lnTo>
                        <a:pt x="387" y="62"/>
                      </a:lnTo>
                      <a:lnTo>
                        <a:pt x="377" y="64"/>
                      </a:lnTo>
                      <a:lnTo>
                        <a:pt x="362" y="64"/>
                      </a:lnTo>
                      <a:lnTo>
                        <a:pt x="348" y="65"/>
                      </a:lnTo>
                      <a:lnTo>
                        <a:pt x="332" y="67"/>
                      </a:lnTo>
                      <a:lnTo>
                        <a:pt x="321" y="67"/>
                      </a:lnTo>
                      <a:lnTo>
                        <a:pt x="310" y="69"/>
                      </a:lnTo>
                      <a:lnTo>
                        <a:pt x="298" y="70"/>
                      </a:lnTo>
                      <a:lnTo>
                        <a:pt x="284" y="72"/>
                      </a:lnTo>
                      <a:lnTo>
                        <a:pt x="269" y="73"/>
                      </a:lnTo>
                      <a:lnTo>
                        <a:pt x="252" y="75"/>
                      </a:lnTo>
                      <a:lnTo>
                        <a:pt x="234" y="76"/>
                      </a:lnTo>
                      <a:lnTo>
                        <a:pt x="212" y="79"/>
                      </a:lnTo>
                      <a:lnTo>
                        <a:pt x="191" y="81"/>
                      </a:lnTo>
                      <a:lnTo>
                        <a:pt x="168" y="84"/>
                      </a:lnTo>
                      <a:lnTo>
                        <a:pt x="143" y="86"/>
                      </a:lnTo>
                      <a:lnTo>
                        <a:pt x="118" y="89"/>
                      </a:lnTo>
                      <a:lnTo>
                        <a:pt x="91" y="92"/>
                      </a:lnTo>
                      <a:lnTo>
                        <a:pt x="61" y="95"/>
                      </a:lnTo>
                      <a:lnTo>
                        <a:pt x="30" y="98"/>
                      </a:lnTo>
                      <a:lnTo>
                        <a:pt x="0" y="101"/>
                      </a:lnTo>
                      <a:lnTo>
                        <a:pt x="0" y="62"/>
                      </a:lnTo>
                      <a:lnTo>
                        <a:pt x="11" y="62"/>
                      </a:lnTo>
                      <a:lnTo>
                        <a:pt x="21" y="62"/>
                      </a:lnTo>
                      <a:lnTo>
                        <a:pt x="32" y="61"/>
                      </a:lnTo>
                      <a:lnTo>
                        <a:pt x="45" y="61"/>
                      </a:lnTo>
                      <a:lnTo>
                        <a:pt x="59" y="59"/>
                      </a:lnTo>
                      <a:lnTo>
                        <a:pt x="71" y="59"/>
                      </a:lnTo>
                      <a:lnTo>
                        <a:pt x="86" y="58"/>
                      </a:lnTo>
                      <a:lnTo>
                        <a:pt x="100" y="56"/>
                      </a:lnTo>
                      <a:lnTo>
                        <a:pt x="116" y="54"/>
                      </a:lnTo>
                      <a:lnTo>
                        <a:pt x="132" y="53"/>
                      </a:lnTo>
                      <a:lnTo>
                        <a:pt x="148" y="51"/>
                      </a:lnTo>
                      <a:lnTo>
                        <a:pt x="164" y="50"/>
                      </a:lnTo>
                      <a:lnTo>
                        <a:pt x="182" y="47"/>
                      </a:lnTo>
                      <a:lnTo>
                        <a:pt x="202" y="45"/>
                      </a:lnTo>
                      <a:lnTo>
                        <a:pt x="219" y="42"/>
                      </a:lnTo>
                      <a:lnTo>
                        <a:pt x="239" y="40"/>
                      </a:lnTo>
                      <a:lnTo>
                        <a:pt x="259" y="37"/>
                      </a:lnTo>
                      <a:lnTo>
                        <a:pt x="277" y="36"/>
                      </a:lnTo>
                      <a:lnTo>
                        <a:pt x="293" y="33"/>
                      </a:lnTo>
                      <a:lnTo>
                        <a:pt x="309" y="29"/>
                      </a:lnTo>
                      <a:lnTo>
                        <a:pt x="325" y="28"/>
                      </a:lnTo>
                      <a:lnTo>
                        <a:pt x="337" y="25"/>
                      </a:lnTo>
                      <a:lnTo>
                        <a:pt x="350" y="23"/>
                      </a:lnTo>
                      <a:lnTo>
                        <a:pt x="362" y="22"/>
                      </a:lnTo>
                      <a:lnTo>
                        <a:pt x="373" y="18"/>
                      </a:lnTo>
                      <a:lnTo>
                        <a:pt x="382" y="17"/>
                      </a:lnTo>
                      <a:lnTo>
                        <a:pt x="391" y="15"/>
                      </a:lnTo>
                      <a:lnTo>
                        <a:pt x="398" y="14"/>
                      </a:lnTo>
                      <a:lnTo>
                        <a:pt x="403" y="12"/>
                      </a:lnTo>
                      <a:lnTo>
                        <a:pt x="409" y="11"/>
                      </a:lnTo>
                      <a:lnTo>
                        <a:pt x="412" y="11"/>
                      </a:lnTo>
                      <a:lnTo>
                        <a:pt x="416" y="9"/>
                      </a:lnTo>
                      <a:lnTo>
                        <a:pt x="421" y="6"/>
                      </a:lnTo>
                      <a:lnTo>
                        <a:pt x="428" y="3"/>
                      </a:lnTo>
                      <a:lnTo>
                        <a:pt x="434" y="1"/>
                      </a:lnTo>
                      <a:lnTo>
                        <a:pt x="437" y="1"/>
                      </a:lnTo>
                      <a:lnTo>
                        <a:pt x="441" y="0"/>
                      </a:lnTo>
                      <a:lnTo>
                        <a:pt x="443" y="3"/>
                      </a:lnTo>
                      <a:lnTo>
                        <a:pt x="448" y="4"/>
                      </a:lnTo>
                      <a:lnTo>
                        <a:pt x="452" y="7"/>
                      </a:lnTo>
                      <a:lnTo>
                        <a:pt x="459" y="11"/>
                      </a:lnTo>
                      <a:lnTo>
                        <a:pt x="466" y="14"/>
                      </a:lnTo>
                      <a:lnTo>
                        <a:pt x="475" y="17"/>
                      </a:lnTo>
                      <a:lnTo>
                        <a:pt x="485" y="22"/>
                      </a:lnTo>
                      <a:lnTo>
                        <a:pt x="496" y="26"/>
                      </a:lnTo>
                      <a:lnTo>
                        <a:pt x="505" y="33"/>
                      </a:lnTo>
                      <a:lnTo>
                        <a:pt x="514" y="39"/>
                      </a:lnTo>
                      <a:lnTo>
                        <a:pt x="521" y="45"/>
                      </a:lnTo>
                      <a:lnTo>
                        <a:pt x="528" y="50"/>
                      </a:lnTo>
                      <a:lnTo>
                        <a:pt x="532" y="54"/>
                      </a:lnTo>
                      <a:lnTo>
                        <a:pt x="535" y="59"/>
                      </a:lnTo>
                      <a:lnTo>
                        <a:pt x="537" y="62"/>
                      </a:lnTo>
                      <a:lnTo>
                        <a:pt x="537" y="67"/>
                      </a:lnTo>
                      <a:lnTo>
                        <a:pt x="537" y="70"/>
                      </a:lnTo>
                      <a:lnTo>
                        <a:pt x="535" y="73"/>
                      </a:lnTo>
                      <a:lnTo>
                        <a:pt x="534" y="76"/>
                      </a:lnTo>
                      <a:lnTo>
                        <a:pt x="532" y="79"/>
                      </a:lnTo>
                      <a:lnTo>
                        <a:pt x="528" y="83"/>
                      </a:lnTo>
                      <a:lnTo>
                        <a:pt x="525" y="84"/>
                      </a:lnTo>
                      <a:lnTo>
                        <a:pt x="521" y="87"/>
                      </a:lnTo>
                      <a:lnTo>
                        <a:pt x="516" y="89"/>
                      </a:lnTo>
                      <a:lnTo>
                        <a:pt x="514" y="90"/>
                      </a:lnTo>
                      <a:lnTo>
                        <a:pt x="510" y="92"/>
                      </a:lnTo>
                      <a:lnTo>
                        <a:pt x="509" y="95"/>
                      </a:lnTo>
                      <a:lnTo>
                        <a:pt x="505" y="100"/>
                      </a:lnTo>
                      <a:lnTo>
                        <a:pt x="501" y="106"/>
                      </a:lnTo>
                      <a:lnTo>
                        <a:pt x="496" y="112"/>
                      </a:lnTo>
                      <a:lnTo>
                        <a:pt x="493" y="120"/>
                      </a:lnTo>
                      <a:lnTo>
                        <a:pt x="487" y="128"/>
                      </a:lnTo>
                      <a:lnTo>
                        <a:pt x="484" y="137"/>
                      </a:lnTo>
                      <a:lnTo>
                        <a:pt x="478" y="148"/>
                      </a:lnTo>
                      <a:lnTo>
                        <a:pt x="473" y="159"/>
                      </a:lnTo>
                      <a:lnTo>
                        <a:pt x="466" y="173"/>
                      </a:lnTo>
                      <a:lnTo>
                        <a:pt x="460" y="186"/>
                      </a:lnTo>
                      <a:lnTo>
                        <a:pt x="455" y="202"/>
                      </a:lnTo>
                      <a:lnTo>
                        <a:pt x="448" y="217"/>
                      </a:lnTo>
                      <a:lnTo>
                        <a:pt x="441" y="234"/>
                      </a:lnTo>
                      <a:lnTo>
                        <a:pt x="441" y="2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64"/>
                <p:cNvSpPr/>
                <p:nvPr/>
              </p:nvSpPr>
              <p:spPr bwMode="auto">
                <a:xfrm>
                  <a:off x="4611688" y="1350963"/>
                  <a:ext cx="203200" cy="57150"/>
                </a:xfrm>
                <a:custGeom>
                  <a:avLst/>
                  <a:gdLst>
                    <a:gd name="T0" fmla="*/ 9 w 257"/>
                    <a:gd name="T1" fmla="*/ 67 h 70"/>
                    <a:gd name="T2" fmla="*/ 5 w 257"/>
                    <a:gd name="T3" fmla="*/ 61 h 70"/>
                    <a:gd name="T4" fmla="*/ 3 w 257"/>
                    <a:gd name="T5" fmla="*/ 55 h 70"/>
                    <a:gd name="T6" fmla="*/ 2 w 257"/>
                    <a:gd name="T7" fmla="*/ 50 h 70"/>
                    <a:gd name="T8" fmla="*/ 0 w 257"/>
                    <a:gd name="T9" fmla="*/ 45 h 70"/>
                    <a:gd name="T10" fmla="*/ 27 w 257"/>
                    <a:gd name="T11" fmla="*/ 39 h 70"/>
                    <a:gd name="T12" fmla="*/ 52 w 257"/>
                    <a:gd name="T13" fmla="*/ 34 h 70"/>
                    <a:gd name="T14" fmla="*/ 77 w 257"/>
                    <a:gd name="T15" fmla="*/ 29 h 70"/>
                    <a:gd name="T16" fmla="*/ 98 w 257"/>
                    <a:gd name="T17" fmla="*/ 25 h 70"/>
                    <a:gd name="T18" fmla="*/ 118 w 257"/>
                    <a:gd name="T19" fmla="*/ 20 h 70"/>
                    <a:gd name="T20" fmla="*/ 137 w 257"/>
                    <a:gd name="T21" fmla="*/ 15 h 70"/>
                    <a:gd name="T22" fmla="*/ 155 w 257"/>
                    <a:gd name="T23" fmla="*/ 12 h 70"/>
                    <a:gd name="T24" fmla="*/ 171 w 257"/>
                    <a:gd name="T25" fmla="*/ 9 h 70"/>
                    <a:gd name="T26" fmla="*/ 185 w 257"/>
                    <a:gd name="T27" fmla="*/ 8 h 70"/>
                    <a:gd name="T28" fmla="*/ 198 w 257"/>
                    <a:gd name="T29" fmla="*/ 4 h 70"/>
                    <a:gd name="T30" fmla="*/ 209 w 257"/>
                    <a:gd name="T31" fmla="*/ 3 h 70"/>
                    <a:gd name="T32" fmla="*/ 218 w 257"/>
                    <a:gd name="T33" fmla="*/ 1 h 70"/>
                    <a:gd name="T34" fmla="*/ 227 w 257"/>
                    <a:gd name="T35" fmla="*/ 1 h 70"/>
                    <a:gd name="T36" fmla="*/ 232 w 257"/>
                    <a:gd name="T37" fmla="*/ 0 h 70"/>
                    <a:gd name="T38" fmla="*/ 237 w 257"/>
                    <a:gd name="T39" fmla="*/ 0 h 70"/>
                    <a:gd name="T40" fmla="*/ 241 w 257"/>
                    <a:gd name="T41" fmla="*/ 1 h 70"/>
                    <a:gd name="T42" fmla="*/ 244 w 257"/>
                    <a:gd name="T43" fmla="*/ 3 h 70"/>
                    <a:gd name="T44" fmla="*/ 248 w 257"/>
                    <a:gd name="T45" fmla="*/ 4 h 70"/>
                    <a:gd name="T46" fmla="*/ 252 w 257"/>
                    <a:gd name="T47" fmla="*/ 8 h 70"/>
                    <a:gd name="T48" fmla="*/ 253 w 257"/>
                    <a:gd name="T49" fmla="*/ 11 h 70"/>
                    <a:gd name="T50" fmla="*/ 255 w 257"/>
                    <a:gd name="T51" fmla="*/ 14 h 70"/>
                    <a:gd name="T52" fmla="*/ 255 w 257"/>
                    <a:gd name="T53" fmla="*/ 17 h 70"/>
                    <a:gd name="T54" fmla="*/ 257 w 257"/>
                    <a:gd name="T55" fmla="*/ 20 h 70"/>
                    <a:gd name="T56" fmla="*/ 257 w 257"/>
                    <a:gd name="T57" fmla="*/ 23 h 70"/>
                    <a:gd name="T58" fmla="*/ 257 w 257"/>
                    <a:gd name="T59" fmla="*/ 26 h 70"/>
                    <a:gd name="T60" fmla="*/ 255 w 257"/>
                    <a:gd name="T61" fmla="*/ 29 h 70"/>
                    <a:gd name="T62" fmla="*/ 252 w 257"/>
                    <a:gd name="T63" fmla="*/ 33 h 70"/>
                    <a:gd name="T64" fmla="*/ 248 w 257"/>
                    <a:gd name="T65" fmla="*/ 36 h 70"/>
                    <a:gd name="T66" fmla="*/ 243 w 257"/>
                    <a:gd name="T67" fmla="*/ 39 h 70"/>
                    <a:gd name="T68" fmla="*/ 237 w 257"/>
                    <a:gd name="T69" fmla="*/ 40 h 70"/>
                    <a:gd name="T70" fmla="*/ 230 w 257"/>
                    <a:gd name="T71" fmla="*/ 44 h 70"/>
                    <a:gd name="T72" fmla="*/ 223 w 257"/>
                    <a:gd name="T73" fmla="*/ 45 h 70"/>
                    <a:gd name="T74" fmla="*/ 216 w 257"/>
                    <a:gd name="T75" fmla="*/ 48 h 70"/>
                    <a:gd name="T76" fmla="*/ 207 w 257"/>
                    <a:gd name="T77" fmla="*/ 51 h 70"/>
                    <a:gd name="T78" fmla="*/ 198 w 257"/>
                    <a:gd name="T79" fmla="*/ 53 h 70"/>
                    <a:gd name="T80" fmla="*/ 189 w 257"/>
                    <a:gd name="T81" fmla="*/ 55 h 70"/>
                    <a:gd name="T82" fmla="*/ 180 w 257"/>
                    <a:gd name="T83" fmla="*/ 56 h 70"/>
                    <a:gd name="T84" fmla="*/ 173 w 257"/>
                    <a:gd name="T85" fmla="*/ 58 h 70"/>
                    <a:gd name="T86" fmla="*/ 164 w 257"/>
                    <a:gd name="T87" fmla="*/ 58 h 70"/>
                    <a:gd name="T88" fmla="*/ 155 w 257"/>
                    <a:gd name="T89" fmla="*/ 58 h 70"/>
                    <a:gd name="T90" fmla="*/ 148 w 257"/>
                    <a:gd name="T91" fmla="*/ 59 h 70"/>
                    <a:gd name="T92" fmla="*/ 139 w 257"/>
                    <a:gd name="T93" fmla="*/ 61 h 70"/>
                    <a:gd name="T94" fmla="*/ 128 w 257"/>
                    <a:gd name="T95" fmla="*/ 62 h 70"/>
                    <a:gd name="T96" fmla="*/ 119 w 257"/>
                    <a:gd name="T97" fmla="*/ 62 h 70"/>
                    <a:gd name="T98" fmla="*/ 107 w 257"/>
                    <a:gd name="T99" fmla="*/ 64 h 70"/>
                    <a:gd name="T100" fmla="*/ 96 w 257"/>
                    <a:gd name="T101" fmla="*/ 64 h 70"/>
                    <a:gd name="T102" fmla="*/ 84 w 257"/>
                    <a:gd name="T103" fmla="*/ 65 h 70"/>
                    <a:gd name="T104" fmla="*/ 71 w 257"/>
                    <a:gd name="T105" fmla="*/ 67 h 70"/>
                    <a:gd name="T106" fmla="*/ 61 w 257"/>
                    <a:gd name="T107" fmla="*/ 69 h 70"/>
                    <a:gd name="T108" fmla="*/ 48 w 257"/>
                    <a:gd name="T109" fmla="*/ 70 h 70"/>
                    <a:gd name="T110" fmla="*/ 39 w 257"/>
                    <a:gd name="T111" fmla="*/ 70 h 70"/>
                    <a:gd name="T112" fmla="*/ 30 w 257"/>
                    <a:gd name="T113" fmla="*/ 70 h 70"/>
                    <a:gd name="T114" fmla="*/ 23 w 257"/>
                    <a:gd name="T115" fmla="*/ 70 h 70"/>
                    <a:gd name="T116" fmla="*/ 18 w 257"/>
                    <a:gd name="T117" fmla="*/ 70 h 70"/>
                    <a:gd name="T118" fmla="*/ 12 w 257"/>
                    <a:gd name="T119" fmla="*/ 69 h 70"/>
                    <a:gd name="T120" fmla="*/ 9 w 257"/>
                    <a:gd name="T121" fmla="*/ 67 h 70"/>
                    <a:gd name="T122" fmla="*/ 9 w 257"/>
                    <a:gd name="T123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57" h="70">
                      <a:moveTo>
                        <a:pt x="9" y="67"/>
                      </a:moveTo>
                      <a:lnTo>
                        <a:pt x="5" y="61"/>
                      </a:lnTo>
                      <a:lnTo>
                        <a:pt x="3" y="55"/>
                      </a:lnTo>
                      <a:lnTo>
                        <a:pt x="2" y="50"/>
                      </a:lnTo>
                      <a:lnTo>
                        <a:pt x="0" y="45"/>
                      </a:lnTo>
                      <a:lnTo>
                        <a:pt x="27" y="39"/>
                      </a:lnTo>
                      <a:lnTo>
                        <a:pt x="52" y="34"/>
                      </a:lnTo>
                      <a:lnTo>
                        <a:pt x="77" y="29"/>
                      </a:lnTo>
                      <a:lnTo>
                        <a:pt x="98" y="25"/>
                      </a:lnTo>
                      <a:lnTo>
                        <a:pt x="118" y="20"/>
                      </a:lnTo>
                      <a:lnTo>
                        <a:pt x="137" y="15"/>
                      </a:lnTo>
                      <a:lnTo>
                        <a:pt x="155" y="12"/>
                      </a:lnTo>
                      <a:lnTo>
                        <a:pt x="171" y="9"/>
                      </a:lnTo>
                      <a:lnTo>
                        <a:pt x="185" y="8"/>
                      </a:lnTo>
                      <a:lnTo>
                        <a:pt x="198" y="4"/>
                      </a:lnTo>
                      <a:lnTo>
                        <a:pt x="209" y="3"/>
                      </a:lnTo>
                      <a:lnTo>
                        <a:pt x="218" y="1"/>
                      </a:lnTo>
                      <a:lnTo>
                        <a:pt x="227" y="1"/>
                      </a:lnTo>
                      <a:lnTo>
                        <a:pt x="232" y="0"/>
                      </a:lnTo>
                      <a:lnTo>
                        <a:pt x="237" y="0"/>
                      </a:lnTo>
                      <a:lnTo>
                        <a:pt x="241" y="1"/>
                      </a:lnTo>
                      <a:lnTo>
                        <a:pt x="244" y="3"/>
                      </a:lnTo>
                      <a:lnTo>
                        <a:pt x="248" y="4"/>
                      </a:lnTo>
                      <a:lnTo>
                        <a:pt x="252" y="8"/>
                      </a:lnTo>
                      <a:lnTo>
                        <a:pt x="253" y="11"/>
                      </a:lnTo>
                      <a:lnTo>
                        <a:pt x="255" y="14"/>
                      </a:lnTo>
                      <a:lnTo>
                        <a:pt x="255" y="17"/>
                      </a:lnTo>
                      <a:lnTo>
                        <a:pt x="257" y="20"/>
                      </a:lnTo>
                      <a:lnTo>
                        <a:pt x="257" y="23"/>
                      </a:lnTo>
                      <a:lnTo>
                        <a:pt x="257" y="26"/>
                      </a:lnTo>
                      <a:lnTo>
                        <a:pt x="255" y="29"/>
                      </a:lnTo>
                      <a:lnTo>
                        <a:pt x="252" y="33"/>
                      </a:lnTo>
                      <a:lnTo>
                        <a:pt x="248" y="36"/>
                      </a:lnTo>
                      <a:lnTo>
                        <a:pt x="243" y="39"/>
                      </a:lnTo>
                      <a:lnTo>
                        <a:pt x="237" y="40"/>
                      </a:lnTo>
                      <a:lnTo>
                        <a:pt x="230" y="44"/>
                      </a:lnTo>
                      <a:lnTo>
                        <a:pt x="223" y="45"/>
                      </a:lnTo>
                      <a:lnTo>
                        <a:pt x="216" y="48"/>
                      </a:lnTo>
                      <a:lnTo>
                        <a:pt x="207" y="51"/>
                      </a:lnTo>
                      <a:lnTo>
                        <a:pt x="198" y="53"/>
                      </a:lnTo>
                      <a:lnTo>
                        <a:pt x="189" y="55"/>
                      </a:lnTo>
                      <a:lnTo>
                        <a:pt x="180" y="56"/>
                      </a:lnTo>
                      <a:lnTo>
                        <a:pt x="173" y="58"/>
                      </a:lnTo>
                      <a:lnTo>
                        <a:pt x="164" y="58"/>
                      </a:lnTo>
                      <a:lnTo>
                        <a:pt x="155" y="58"/>
                      </a:lnTo>
                      <a:lnTo>
                        <a:pt x="148" y="59"/>
                      </a:lnTo>
                      <a:lnTo>
                        <a:pt x="139" y="61"/>
                      </a:lnTo>
                      <a:lnTo>
                        <a:pt x="128" y="62"/>
                      </a:lnTo>
                      <a:lnTo>
                        <a:pt x="119" y="62"/>
                      </a:lnTo>
                      <a:lnTo>
                        <a:pt x="107" y="64"/>
                      </a:lnTo>
                      <a:lnTo>
                        <a:pt x="96" y="64"/>
                      </a:lnTo>
                      <a:lnTo>
                        <a:pt x="84" y="65"/>
                      </a:lnTo>
                      <a:lnTo>
                        <a:pt x="71" y="67"/>
                      </a:lnTo>
                      <a:lnTo>
                        <a:pt x="61" y="69"/>
                      </a:lnTo>
                      <a:lnTo>
                        <a:pt x="48" y="70"/>
                      </a:lnTo>
                      <a:lnTo>
                        <a:pt x="39" y="70"/>
                      </a:lnTo>
                      <a:lnTo>
                        <a:pt x="30" y="70"/>
                      </a:lnTo>
                      <a:lnTo>
                        <a:pt x="23" y="70"/>
                      </a:lnTo>
                      <a:lnTo>
                        <a:pt x="18" y="70"/>
                      </a:lnTo>
                      <a:lnTo>
                        <a:pt x="12" y="69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65"/>
                <p:cNvSpPr/>
                <p:nvPr/>
              </p:nvSpPr>
              <p:spPr bwMode="auto">
                <a:xfrm>
                  <a:off x="4584701" y="1460500"/>
                  <a:ext cx="257175" cy="63500"/>
                </a:xfrm>
                <a:custGeom>
                  <a:avLst/>
                  <a:gdLst>
                    <a:gd name="T0" fmla="*/ 16 w 325"/>
                    <a:gd name="T1" fmla="*/ 36 h 80"/>
                    <a:gd name="T2" fmla="*/ 48 w 325"/>
                    <a:gd name="T3" fmla="*/ 33 h 80"/>
                    <a:gd name="T4" fmla="*/ 87 w 325"/>
                    <a:gd name="T5" fmla="*/ 30 h 80"/>
                    <a:gd name="T6" fmla="*/ 132 w 325"/>
                    <a:gd name="T7" fmla="*/ 22 h 80"/>
                    <a:gd name="T8" fmla="*/ 168 w 325"/>
                    <a:gd name="T9" fmla="*/ 16 h 80"/>
                    <a:gd name="T10" fmla="*/ 191 w 325"/>
                    <a:gd name="T11" fmla="*/ 11 h 80"/>
                    <a:gd name="T12" fmla="*/ 212 w 325"/>
                    <a:gd name="T13" fmla="*/ 8 h 80"/>
                    <a:gd name="T14" fmla="*/ 230 w 325"/>
                    <a:gd name="T15" fmla="*/ 5 h 80"/>
                    <a:gd name="T16" fmla="*/ 246 w 325"/>
                    <a:gd name="T17" fmla="*/ 4 h 80"/>
                    <a:gd name="T18" fmla="*/ 259 w 325"/>
                    <a:gd name="T19" fmla="*/ 2 h 80"/>
                    <a:gd name="T20" fmla="*/ 269 w 325"/>
                    <a:gd name="T21" fmla="*/ 0 h 80"/>
                    <a:gd name="T22" fmla="*/ 278 w 325"/>
                    <a:gd name="T23" fmla="*/ 0 h 80"/>
                    <a:gd name="T24" fmla="*/ 287 w 325"/>
                    <a:gd name="T25" fmla="*/ 0 h 80"/>
                    <a:gd name="T26" fmla="*/ 298 w 325"/>
                    <a:gd name="T27" fmla="*/ 7 h 80"/>
                    <a:gd name="T28" fmla="*/ 309 w 325"/>
                    <a:gd name="T29" fmla="*/ 18 h 80"/>
                    <a:gd name="T30" fmla="*/ 318 w 325"/>
                    <a:gd name="T31" fmla="*/ 29 h 80"/>
                    <a:gd name="T32" fmla="*/ 321 w 325"/>
                    <a:gd name="T33" fmla="*/ 40 h 80"/>
                    <a:gd name="T34" fmla="*/ 321 w 325"/>
                    <a:gd name="T35" fmla="*/ 44 h 80"/>
                    <a:gd name="T36" fmla="*/ 314 w 325"/>
                    <a:gd name="T37" fmla="*/ 44 h 80"/>
                    <a:gd name="T38" fmla="*/ 305 w 325"/>
                    <a:gd name="T39" fmla="*/ 46 h 80"/>
                    <a:gd name="T40" fmla="*/ 294 w 325"/>
                    <a:gd name="T41" fmla="*/ 46 h 80"/>
                    <a:gd name="T42" fmla="*/ 282 w 325"/>
                    <a:gd name="T43" fmla="*/ 47 h 80"/>
                    <a:gd name="T44" fmla="*/ 268 w 325"/>
                    <a:gd name="T45" fmla="*/ 49 h 80"/>
                    <a:gd name="T46" fmla="*/ 250 w 325"/>
                    <a:gd name="T47" fmla="*/ 51 h 80"/>
                    <a:gd name="T48" fmla="*/ 232 w 325"/>
                    <a:gd name="T49" fmla="*/ 52 h 80"/>
                    <a:gd name="T50" fmla="*/ 212 w 325"/>
                    <a:gd name="T51" fmla="*/ 55 h 80"/>
                    <a:gd name="T52" fmla="*/ 191 w 325"/>
                    <a:gd name="T53" fmla="*/ 57 h 80"/>
                    <a:gd name="T54" fmla="*/ 166 w 325"/>
                    <a:gd name="T55" fmla="*/ 60 h 80"/>
                    <a:gd name="T56" fmla="*/ 141 w 325"/>
                    <a:gd name="T57" fmla="*/ 63 h 80"/>
                    <a:gd name="T58" fmla="*/ 112 w 325"/>
                    <a:gd name="T59" fmla="*/ 66 h 80"/>
                    <a:gd name="T60" fmla="*/ 84 w 325"/>
                    <a:gd name="T61" fmla="*/ 69 h 80"/>
                    <a:gd name="T62" fmla="*/ 52 w 325"/>
                    <a:gd name="T63" fmla="*/ 74 h 80"/>
                    <a:gd name="T64" fmla="*/ 18 w 325"/>
                    <a:gd name="T65" fmla="*/ 77 h 80"/>
                    <a:gd name="T66" fmla="*/ 0 w 325"/>
                    <a:gd name="T67" fmla="*/ 3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25" h="80">
                      <a:moveTo>
                        <a:pt x="0" y="36"/>
                      </a:moveTo>
                      <a:lnTo>
                        <a:pt x="16" y="36"/>
                      </a:lnTo>
                      <a:lnTo>
                        <a:pt x="32" y="35"/>
                      </a:lnTo>
                      <a:lnTo>
                        <a:pt x="48" y="33"/>
                      </a:lnTo>
                      <a:lnTo>
                        <a:pt x="68" y="32"/>
                      </a:lnTo>
                      <a:lnTo>
                        <a:pt x="87" y="30"/>
                      </a:lnTo>
                      <a:lnTo>
                        <a:pt x="109" y="27"/>
                      </a:lnTo>
                      <a:lnTo>
                        <a:pt x="132" y="22"/>
                      </a:lnTo>
                      <a:lnTo>
                        <a:pt x="157" y="18"/>
                      </a:lnTo>
                      <a:lnTo>
                        <a:pt x="168" y="16"/>
                      </a:lnTo>
                      <a:lnTo>
                        <a:pt x="180" y="13"/>
                      </a:lnTo>
                      <a:lnTo>
                        <a:pt x="191" y="11"/>
                      </a:lnTo>
                      <a:lnTo>
                        <a:pt x="202" y="10"/>
                      </a:lnTo>
                      <a:lnTo>
                        <a:pt x="212" y="8"/>
                      </a:lnTo>
                      <a:lnTo>
                        <a:pt x="221" y="7"/>
                      </a:lnTo>
                      <a:lnTo>
                        <a:pt x="230" y="5"/>
                      </a:lnTo>
                      <a:lnTo>
                        <a:pt x="237" y="4"/>
                      </a:lnTo>
                      <a:lnTo>
                        <a:pt x="246" y="4"/>
                      </a:lnTo>
                      <a:lnTo>
                        <a:pt x="253" y="2"/>
                      </a:lnTo>
                      <a:lnTo>
                        <a:pt x="259" y="2"/>
                      </a:lnTo>
                      <a:lnTo>
                        <a:pt x="264" y="2"/>
                      </a:lnTo>
                      <a:lnTo>
                        <a:pt x="269" y="0"/>
                      </a:lnTo>
                      <a:lnTo>
                        <a:pt x="275" y="0"/>
                      </a:lnTo>
                      <a:lnTo>
                        <a:pt x="278" y="0"/>
                      </a:lnTo>
                      <a:lnTo>
                        <a:pt x="282" y="0"/>
                      </a:lnTo>
                      <a:lnTo>
                        <a:pt x="287" y="0"/>
                      </a:lnTo>
                      <a:lnTo>
                        <a:pt x="293" y="4"/>
                      </a:lnTo>
                      <a:lnTo>
                        <a:pt x="298" y="7"/>
                      </a:lnTo>
                      <a:lnTo>
                        <a:pt x="303" y="11"/>
                      </a:lnTo>
                      <a:lnTo>
                        <a:pt x="309" y="18"/>
                      </a:lnTo>
                      <a:lnTo>
                        <a:pt x="314" y="24"/>
                      </a:lnTo>
                      <a:lnTo>
                        <a:pt x="318" y="29"/>
                      </a:lnTo>
                      <a:lnTo>
                        <a:pt x="319" y="33"/>
                      </a:lnTo>
                      <a:lnTo>
                        <a:pt x="321" y="40"/>
                      </a:lnTo>
                      <a:lnTo>
                        <a:pt x="325" y="44"/>
                      </a:lnTo>
                      <a:lnTo>
                        <a:pt x="321" y="44"/>
                      </a:lnTo>
                      <a:lnTo>
                        <a:pt x="318" y="44"/>
                      </a:lnTo>
                      <a:lnTo>
                        <a:pt x="314" y="44"/>
                      </a:lnTo>
                      <a:lnTo>
                        <a:pt x="311" y="46"/>
                      </a:lnTo>
                      <a:lnTo>
                        <a:pt x="305" y="46"/>
                      </a:lnTo>
                      <a:lnTo>
                        <a:pt x="300" y="46"/>
                      </a:lnTo>
                      <a:lnTo>
                        <a:pt x="294" y="46"/>
                      </a:lnTo>
                      <a:lnTo>
                        <a:pt x="287" y="47"/>
                      </a:lnTo>
                      <a:lnTo>
                        <a:pt x="282" y="47"/>
                      </a:lnTo>
                      <a:lnTo>
                        <a:pt x="275" y="47"/>
                      </a:lnTo>
                      <a:lnTo>
                        <a:pt x="268" y="49"/>
                      </a:lnTo>
                      <a:lnTo>
                        <a:pt x="259" y="51"/>
                      </a:lnTo>
                      <a:lnTo>
                        <a:pt x="250" y="51"/>
                      </a:lnTo>
                      <a:lnTo>
                        <a:pt x="241" y="52"/>
                      </a:lnTo>
                      <a:lnTo>
                        <a:pt x="232" y="52"/>
                      </a:lnTo>
                      <a:lnTo>
                        <a:pt x="223" y="54"/>
                      </a:lnTo>
                      <a:lnTo>
                        <a:pt x="212" y="55"/>
                      </a:lnTo>
                      <a:lnTo>
                        <a:pt x="202" y="57"/>
                      </a:lnTo>
                      <a:lnTo>
                        <a:pt x="191" y="57"/>
                      </a:lnTo>
                      <a:lnTo>
                        <a:pt x="178" y="58"/>
                      </a:lnTo>
                      <a:lnTo>
                        <a:pt x="166" y="60"/>
                      </a:lnTo>
                      <a:lnTo>
                        <a:pt x="153" y="61"/>
                      </a:lnTo>
                      <a:lnTo>
                        <a:pt x="141" y="63"/>
                      </a:lnTo>
                      <a:lnTo>
                        <a:pt x="127" y="65"/>
                      </a:lnTo>
                      <a:lnTo>
                        <a:pt x="112" y="66"/>
                      </a:lnTo>
                      <a:lnTo>
                        <a:pt x="98" y="68"/>
                      </a:lnTo>
                      <a:lnTo>
                        <a:pt x="84" y="69"/>
                      </a:lnTo>
                      <a:lnTo>
                        <a:pt x="68" y="72"/>
                      </a:lnTo>
                      <a:lnTo>
                        <a:pt x="52" y="74"/>
                      </a:lnTo>
                      <a:lnTo>
                        <a:pt x="36" y="76"/>
                      </a:lnTo>
                      <a:lnTo>
                        <a:pt x="18" y="77"/>
                      </a:lnTo>
                      <a:lnTo>
                        <a:pt x="0" y="80"/>
                      </a:lnTo>
                      <a:lnTo>
                        <a:pt x="0" y="36"/>
                      </a:lnTo>
                      <a:lnTo>
                        <a:pt x="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66"/>
                <p:cNvSpPr/>
                <p:nvPr/>
              </p:nvSpPr>
              <p:spPr bwMode="auto">
                <a:xfrm>
                  <a:off x="4414838" y="1568450"/>
                  <a:ext cx="593725" cy="101600"/>
                </a:xfrm>
                <a:custGeom>
                  <a:avLst/>
                  <a:gdLst>
                    <a:gd name="T0" fmla="*/ 491 w 748"/>
                    <a:gd name="T1" fmla="*/ 61 h 128"/>
                    <a:gd name="T2" fmla="*/ 453 w 748"/>
                    <a:gd name="T3" fmla="*/ 61 h 128"/>
                    <a:gd name="T4" fmla="*/ 414 w 748"/>
                    <a:gd name="T5" fmla="*/ 62 h 128"/>
                    <a:gd name="T6" fmla="*/ 371 w 748"/>
                    <a:gd name="T7" fmla="*/ 64 h 128"/>
                    <a:gd name="T8" fmla="*/ 303 w 748"/>
                    <a:gd name="T9" fmla="*/ 73 h 128"/>
                    <a:gd name="T10" fmla="*/ 210 w 748"/>
                    <a:gd name="T11" fmla="*/ 92 h 128"/>
                    <a:gd name="T12" fmla="*/ 153 w 748"/>
                    <a:gd name="T13" fmla="*/ 104 h 128"/>
                    <a:gd name="T14" fmla="*/ 132 w 748"/>
                    <a:gd name="T15" fmla="*/ 111 h 128"/>
                    <a:gd name="T16" fmla="*/ 112 w 748"/>
                    <a:gd name="T17" fmla="*/ 115 h 128"/>
                    <a:gd name="T18" fmla="*/ 96 w 748"/>
                    <a:gd name="T19" fmla="*/ 120 h 128"/>
                    <a:gd name="T20" fmla="*/ 82 w 748"/>
                    <a:gd name="T21" fmla="*/ 123 h 128"/>
                    <a:gd name="T22" fmla="*/ 71 w 748"/>
                    <a:gd name="T23" fmla="*/ 125 h 128"/>
                    <a:gd name="T24" fmla="*/ 62 w 748"/>
                    <a:gd name="T25" fmla="*/ 126 h 128"/>
                    <a:gd name="T26" fmla="*/ 57 w 748"/>
                    <a:gd name="T27" fmla="*/ 128 h 128"/>
                    <a:gd name="T28" fmla="*/ 52 w 748"/>
                    <a:gd name="T29" fmla="*/ 128 h 128"/>
                    <a:gd name="T30" fmla="*/ 44 w 748"/>
                    <a:gd name="T31" fmla="*/ 126 h 128"/>
                    <a:gd name="T32" fmla="*/ 35 w 748"/>
                    <a:gd name="T33" fmla="*/ 122 h 128"/>
                    <a:gd name="T34" fmla="*/ 27 w 748"/>
                    <a:gd name="T35" fmla="*/ 115 h 128"/>
                    <a:gd name="T36" fmla="*/ 18 w 748"/>
                    <a:gd name="T37" fmla="*/ 108 h 128"/>
                    <a:gd name="T38" fmla="*/ 9 w 748"/>
                    <a:gd name="T39" fmla="*/ 100 h 128"/>
                    <a:gd name="T40" fmla="*/ 3 w 748"/>
                    <a:gd name="T41" fmla="*/ 94 h 128"/>
                    <a:gd name="T42" fmla="*/ 0 w 748"/>
                    <a:gd name="T43" fmla="*/ 87 h 128"/>
                    <a:gd name="T44" fmla="*/ 2 w 748"/>
                    <a:gd name="T45" fmla="*/ 83 h 128"/>
                    <a:gd name="T46" fmla="*/ 5 w 748"/>
                    <a:gd name="T47" fmla="*/ 81 h 128"/>
                    <a:gd name="T48" fmla="*/ 16 w 748"/>
                    <a:gd name="T49" fmla="*/ 78 h 128"/>
                    <a:gd name="T50" fmla="*/ 28 w 748"/>
                    <a:gd name="T51" fmla="*/ 76 h 128"/>
                    <a:gd name="T52" fmla="*/ 48 w 748"/>
                    <a:gd name="T53" fmla="*/ 72 h 128"/>
                    <a:gd name="T54" fmla="*/ 71 w 748"/>
                    <a:gd name="T55" fmla="*/ 68 h 128"/>
                    <a:gd name="T56" fmla="*/ 98 w 748"/>
                    <a:gd name="T57" fmla="*/ 64 h 128"/>
                    <a:gd name="T58" fmla="*/ 130 w 748"/>
                    <a:gd name="T59" fmla="*/ 59 h 128"/>
                    <a:gd name="T60" fmla="*/ 219 w 748"/>
                    <a:gd name="T61" fmla="*/ 48 h 128"/>
                    <a:gd name="T62" fmla="*/ 359 w 748"/>
                    <a:gd name="T63" fmla="*/ 28 h 128"/>
                    <a:gd name="T64" fmla="*/ 441 w 748"/>
                    <a:gd name="T65" fmla="*/ 15 h 128"/>
                    <a:gd name="T66" fmla="*/ 473 w 748"/>
                    <a:gd name="T67" fmla="*/ 11 h 128"/>
                    <a:gd name="T68" fmla="*/ 501 w 748"/>
                    <a:gd name="T69" fmla="*/ 7 h 128"/>
                    <a:gd name="T70" fmla="*/ 528 w 748"/>
                    <a:gd name="T71" fmla="*/ 4 h 128"/>
                    <a:gd name="T72" fmla="*/ 553 w 748"/>
                    <a:gd name="T73" fmla="*/ 3 h 128"/>
                    <a:gd name="T74" fmla="*/ 576 w 748"/>
                    <a:gd name="T75" fmla="*/ 1 h 128"/>
                    <a:gd name="T76" fmla="*/ 598 w 748"/>
                    <a:gd name="T77" fmla="*/ 1 h 128"/>
                    <a:gd name="T78" fmla="*/ 617 w 748"/>
                    <a:gd name="T79" fmla="*/ 0 h 128"/>
                    <a:gd name="T80" fmla="*/ 644 w 748"/>
                    <a:gd name="T81" fmla="*/ 0 h 128"/>
                    <a:gd name="T82" fmla="*/ 671 w 748"/>
                    <a:gd name="T83" fmla="*/ 1 h 128"/>
                    <a:gd name="T84" fmla="*/ 694 w 748"/>
                    <a:gd name="T85" fmla="*/ 6 h 128"/>
                    <a:gd name="T86" fmla="*/ 710 w 748"/>
                    <a:gd name="T87" fmla="*/ 11 h 128"/>
                    <a:gd name="T88" fmla="*/ 724 w 748"/>
                    <a:gd name="T89" fmla="*/ 20 h 128"/>
                    <a:gd name="T90" fmla="*/ 739 w 748"/>
                    <a:gd name="T91" fmla="*/ 32 h 128"/>
                    <a:gd name="T92" fmla="*/ 746 w 748"/>
                    <a:gd name="T93" fmla="*/ 43 h 128"/>
                    <a:gd name="T94" fmla="*/ 748 w 748"/>
                    <a:gd name="T95" fmla="*/ 50 h 128"/>
                    <a:gd name="T96" fmla="*/ 744 w 748"/>
                    <a:gd name="T97" fmla="*/ 58 h 128"/>
                    <a:gd name="T98" fmla="*/ 742 w 748"/>
                    <a:gd name="T99" fmla="*/ 59 h 128"/>
                    <a:gd name="T100" fmla="*/ 737 w 748"/>
                    <a:gd name="T101" fmla="*/ 61 h 128"/>
                    <a:gd name="T102" fmla="*/ 730 w 748"/>
                    <a:gd name="T103" fmla="*/ 61 h 128"/>
                    <a:gd name="T104" fmla="*/ 719 w 748"/>
                    <a:gd name="T105" fmla="*/ 61 h 128"/>
                    <a:gd name="T106" fmla="*/ 708 w 748"/>
                    <a:gd name="T107" fmla="*/ 62 h 128"/>
                    <a:gd name="T108" fmla="*/ 694 w 748"/>
                    <a:gd name="T109" fmla="*/ 62 h 128"/>
                    <a:gd name="T110" fmla="*/ 678 w 748"/>
                    <a:gd name="T111" fmla="*/ 62 h 128"/>
                    <a:gd name="T112" fmla="*/ 660 w 748"/>
                    <a:gd name="T113" fmla="*/ 62 h 128"/>
                    <a:gd name="T114" fmla="*/ 508 w 748"/>
                    <a:gd name="T115" fmla="*/ 6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8" h="128">
                      <a:moveTo>
                        <a:pt x="508" y="62"/>
                      </a:moveTo>
                      <a:lnTo>
                        <a:pt x="491" y="61"/>
                      </a:lnTo>
                      <a:lnTo>
                        <a:pt x="473" y="61"/>
                      </a:lnTo>
                      <a:lnTo>
                        <a:pt x="453" y="61"/>
                      </a:lnTo>
                      <a:lnTo>
                        <a:pt x="433" y="61"/>
                      </a:lnTo>
                      <a:lnTo>
                        <a:pt x="414" y="62"/>
                      </a:lnTo>
                      <a:lnTo>
                        <a:pt x="392" y="62"/>
                      </a:lnTo>
                      <a:lnTo>
                        <a:pt x="371" y="64"/>
                      </a:lnTo>
                      <a:lnTo>
                        <a:pt x="350" y="67"/>
                      </a:lnTo>
                      <a:lnTo>
                        <a:pt x="303" y="73"/>
                      </a:lnTo>
                      <a:lnTo>
                        <a:pt x="257" y="83"/>
                      </a:lnTo>
                      <a:lnTo>
                        <a:pt x="210" y="92"/>
                      </a:lnTo>
                      <a:lnTo>
                        <a:pt x="164" y="101"/>
                      </a:lnTo>
                      <a:lnTo>
                        <a:pt x="153" y="104"/>
                      </a:lnTo>
                      <a:lnTo>
                        <a:pt x="143" y="108"/>
                      </a:lnTo>
                      <a:lnTo>
                        <a:pt x="132" y="111"/>
                      </a:lnTo>
                      <a:lnTo>
                        <a:pt x="121" y="114"/>
                      </a:lnTo>
                      <a:lnTo>
                        <a:pt x="112" y="115"/>
                      </a:lnTo>
                      <a:lnTo>
                        <a:pt x="105" y="117"/>
                      </a:lnTo>
                      <a:lnTo>
                        <a:pt x="96" y="120"/>
                      </a:lnTo>
                      <a:lnTo>
                        <a:pt x="89" y="122"/>
                      </a:lnTo>
                      <a:lnTo>
                        <a:pt x="82" y="123"/>
                      </a:lnTo>
                      <a:lnTo>
                        <a:pt x="76" y="125"/>
                      </a:lnTo>
                      <a:lnTo>
                        <a:pt x="71" y="125"/>
                      </a:lnTo>
                      <a:lnTo>
                        <a:pt x="68" y="126"/>
                      </a:lnTo>
                      <a:lnTo>
                        <a:pt x="62" y="126"/>
                      </a:lnTo>
                      <a:lnTo>
                        <a:pt x="60" y="128"/>
                      </a:lnTo>
                      <a:lnTo>
                        <a:pt x="57" y="128"/>
                      </a:lnTo>
                      <a:lnTo>
                        <a:pt x="55" y="128"/>
                      </a:lnTo>
                      <a:lnTo>
                        <a:pt x="52" y="128"/>
                      </a:lnTo>
                      <a:lnTo>
                        <a:pt x="48" y="126"/>
                      </a:lnTo>
                      <a:lnTo>
                        <a:pt x="44" y="126"/>
                      </a:lnTo>
                      <a:lnTo>
                        <a:pt x="39" y="125"/>
                      </a:lnTo>
                      <a:lnTo>
                        <a:pt x="35" y="122"/>
                      </a:lnTo>
                      <a:lnTo>
                        <a:pt x="30" y="119"/>
                      </a:lnTo>
                      <a:lnTo>
                        <a:pt x="27" y="115"/>
                      </a:lnTo>
                      <a:lnTo>
                        <a:pt x="21" y="111"/>
                      </a:lnTo>
                      <a:lnTo>
                        <a:pt x="18" y="108"/>
                      </a:lnTo>
                      <a:lnTo>
                        <a:pt x="12" y="103"/>
                      </a:lnTo>
                      <a:lnTo>
                        <a:pt x="9" y="100"/>
                      </a:lnTo>
                      <a:lnTo>
                        <a:pt x="7" y="97"/>
                      </a:lnTo>
                      <a:lnTo>
                        <a:pt x="3" y="94"/>
                      </a:lnTo>
                      <a:lnTo>
                        <a:pt x="2" y="90"/>
                      </a:lnTo>
                      <a:lnTo>
                        <a:pt x="0" y="87"/>
                      </a:lnTo>
                      <a:lnTo>
                        <a:pt x="0" y="84"/>
                      </a:lnTo>
                      <a:lnTo>
                        <a:pt x="2" y="83"/>
                      </a:lnTo>
                      <a:lnTo>
                        <a:pt x="3" y="83"/>
                      </a:lnTo>
                      <a:lnTo>
                        <a:pt x="5" y="81"/>
                      </a:lnTo>
                      <a:lnTo>
                        <a:pt x="10" y="79"/>
                      </a:lnTo>
                      <a:lnTo>
                        <a:pt x="16" y="78"/>
                      </a:lnTo>
                      <a:lnTo>
                        <a:pt x="21" y="76"/>
                      </a:lnTo>
                      <a:lnTo>
                        <a:pt x="28" y="76"/>
                      </a:lnTo>
                      <a:lnTo>
                        <a:pt x="37" y="75"/>
                      </a:lnTo>
                      <a:lnTo>
                        <a:pt x="48" y="72"/>
                      </a:lnTo>
                      <a:lnTo>
                        <a:pt x="59" y="70"/>
                      </a:lnTo>
                      <a:lnTo>
                        <a:pt x="71" y="68"/>
                      </a:lnTo>
                      <a:lnTo>
                        <a:pt x="84" y="67"/>
                      </a:lnTo>
                      <a:lnTo>
                        <a:pt x="98" y="64"/>
                      </a:lnTo>
                      <a:lnTo>
                        <a:pt x="114" y="62"/>
                      </a:lnTo>
                      <a:lnTo>
                        <a:pt x="130" y="59"/>
                      </a:lnTo>
                      <a:lnTo>
                        <a:pt x="148" y="58"/>
                      </a:lnTo>
                      <a:lnTo>
                        <a:pt x="219" y="48"/>
                      </a:lnTo>
                      <a:lnTo>
                        <a:pt x="289" y="37"/>
                      </a:lnTo>
                      <a:lnTo>
                        <a:pt x="359" y="28"/>
                      </a:lnTo>
                      <a:lnTo>
                        <a:pt x="425" y="18"/>
                      </a:lnTo>
                      <a:lnTo>
                        <a:pt x="441" y="15"/>
                      </a:lnTo>
                      <a:lnTo>
                        <a:pt x="457" y="14"/>
                      </a:lnTo>
                      <a:lnTo>
                        <a:pt x="473" y="11"/>
                      </a:lnTo>
                      <a:lnTo>
                        <a:pt x="487" y="9"/>
                      </a:lnTo>
                      <a:lnTo>
                        <a:pt x="501" y="7"/>
                      </a:lnTo>
                      <a:lnTo>
                        <a:pt x="516" y="6"/>
                      </a:lnTo>
                      <a:lnTo>
                        <a:pt x="528" y="4"/>
                      </a:lnTo>
                      <a:lnTo>
                        <a:pt x="542" y="4"/>
                      </a:lnTo>
                      <a:lnTo>
                        <a:pt x="553" y="3"/>
                      </a:lnTo>
                      <a:lnTo>
                        <a:pt x="566" y="3"/>
                      </a:lnTo>
                      <a:lnTo>
                        <a:pt x="576" y="1"/>
                      </a:lnTo>
                      <a:lnTo>
                        <a:pt x="589" y="1"/>
                      </a:lnTo>
                      <a:lnTo>
                        <a:pt x="598" y="1"/>
                      </a:lnTo>
                      <a:lnTo>
                        <a:pt x="608" y="0"/>
                      </a:lnTo>
                      <a:lnTo>
                        <a:pt x="617" y="0"/>
                      </a:lnTo>
                      <a:lnTo>
                        <a:pt x="626" y="0"/>
                      </a:lnTo>
                      <a:lnTo>
                        <a:pt x="644" y="0"/>
                      </a:lnTo>
                      <a:lnTo>
                        <a:pt x="658" y="1"/>
                      </a:lnTo>
                      <a:lnTo>
                        <a:pt x="671" y="1"/>
                      </a:lnTo>
                      <a:lnTo>
                        <a:pt x="683" y="3"/>
                      </a:lnTo>
                      <a:lnTo>
                        <a:pt x="694" y="6"/>
                      </a:lnTo>
                      <a:lnTo>
                        <a:pt x="703" y="7"/>
                      </a:lnTo>
                      <a:lnTo>
                        <a:pt x="710" y="11"/>
                      </a:lnTo>
                      <a:lnTo>
                        <a:pt x="716" y="14"/>
                      </a:lnTo>
                      <a:lnTo>
                        <a:pt x="724" y="20"/>
                      </a:lnTo>
                      <a:lnTo>
                        <a:pt x="732" y="26"/>
                      </a:lnTo>
                      <a:lnTo>
                        <a:pt x="739" y="32"/>
                      </a:lnTo>
                      <a:lnTo>
                        <a:pt x="744" y="40"/>
                      </a:lnTo>
                      <a:lnTo>
                        <a:pt x="746" y="43"/>
                      </a:lnTo>
                      <a:lnTo>
                        <a:pt x="746" y="45"/>
                      </a:lnTo>
                      <a:lnTo>
                        <a:pt x="748" y="50"/>
                      </a:lnTo>
                      <a:lnTo>
                        <a:pt x="746" y="54"/>
                      </a:lnTo>
                      <a:lnTo>
                        <a:pt x="744" y="58"/>
                      </a:lnTo>
                      <a:lnTo>
                        <a:pt x="744" y="58"/>
                      </a:lnTo>
                      <a:lnTo>
                        <a:pt x="742" y="59"/>
                      </a:lnTo>
                      <a:lnTo>
                        <a:pt x="739" y="59"/>
                      </a:lnTo>
                      <a:lnTo>
                        <a:pt x="737" y="61"/>
                      </a:lnTo>
                      <a:lnTo>
                        <a:pt x="733" y="61"/>
                      </a:lnTo>
                      <a:lnTo>
                        <a:pt x="730" y="61"/>
                      </a:lnTo>
                      <a:lnTo>
                        <a:pt x="724" y="61"/>
                      </a:lnTo>
                      <a:lnTo>
                        <a:pt x="719" y="61"/>
                      </a:lnTo>
                      <a:lnTo>
                        <a:pt x="714" y="62"/>
                      </a:lnTo>
                      <a:lnTo>
                        <a:pt x="708" y="62"/>
                      </a:lnTo>
                      <a:lnTo>
                        <a:pt x="701" y="62"/>
                      </a:lnTo>
                      <a:lnTo>
                        <a:pt x="694" y="62"/>
                      </a:lnTo>
                      <a:lnTo>
                        <a:pt x="687" y="62"/>
                      </a:lnTo>
                      <a:lnTo>
                        <a:pt x="678" y="62"/>
                      </a:lnTo>
                      <a:lnTo>
                        <a:pt x="669" y="62"/>
                      </a:lnTo>
                      <a:lnTo>
                        <a:pt x="660" y="62"/>
                      </a:lnTo>
                      <a:lnTo>
                        <a:pt x="508" y="62"/>
                      </a:lnTo>
                      <a:lnTo>
                        <a:pt x="508" y="6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67"/>
                <p:cNvSpPr/>
                <p:nvPr/>
              </p:nvSpPr>
              <p:spPr bwMode="auto">
                <a:xfrm>
                  <a:off x="4672013" y="1276350"/>
                  <a:ext cx="57150" cy="725487"/>
                </a:xfrm>
                <a:custGeom>
                  <a:avLst/>
                  <a:gdLst>
                    <a:gd name="T0" fmla="*/ 7 w 71"/>
                    <a:gd name="T1" fmla="*/ 866 h 916"/>
                    <a:gd name="T2" fmla="*/ 3 w 71"/>
                    <a:gd name="T3" fmla="*/ 845 h 916"/>
                    <a:gd name="T4" fmla="*/ 1 w 71"/>
                    <a:gd name="T5" fmla="*/ 828 h 916"/>
                    <a:gd name="T6" fmla="*/ 0 w 71"/>
                    <a:gd name="T7" fmla="*/ 813 h 916"/>
                    <a:gd name="T8" fmla="*/ 0 w 71"/>
                    <a:gd name="T9" fmla="*/ 803 h 916"/>
                    <a:gd name="T10" fmla="*/ 0 w 71"/>
                    <a:gd name="T11" fmla="*/ 791 h 916"/>
                    <a:gd name="T12" fmla="*/ 0 w 71"/>
                    <a:gd name="T13" fmla="*/ 775 h 916"/>
                    <a:gd name="T14" fmla="*/ 1 w 71"/>
                    <a:gd name="T15" fmla="*/ 756 h 916"/>
                    <a:gd name="T16" fmla="*/ 3 w 71"/>
                    <a:gd name="T17" fmla="*/ 731 h 916"/>
                    <a:gd name="T18" fmla="*/ 5 w 71"/>
                    <a:gd name="T19" fmla="*/ 703 h 916"/>
                    <a:gd name="T20" fmla="*/ 7 w 71"/>
                    <a:gd name="T21" fmla="*/ 670 h 916"/>
                    <a:gd name="T22" fmla="*/ 10 w 71"/>
                    <a:gd name="T23" fmla="*/ 633 h 916"/>
                    <a:gd name="T24" fmla="*/ 14 w 71"/>
                    <a:gd name="T25" fmla="*/ 571 h 916"/>
                    <a:gd name="T26" fmla="*/ 17 w 71"/>
                    <a:gd name="T27" fmla="*/ 445 h 916"/>
                    <a:gd name="T28" fmla="*/ 19 w 71"/>
                    <a:gd name="T29" fmla="*/ 273 h 916"/>
                    <a:gd name="T30" fmla="*/ 19 w 71"/>
                    <a:gd name="T31" fmla="*/ 233 h 916"/>
                    <a:gd name="T32" fmla="*/ 19 w 71"/>
                    <a:gd name="T33" fmla="*/ 194 h 916"/>
                    <a:gd name="T34" fmla="*/ 19 w 71"/>
                    <a:gd name="T35" fmla="*/ 157 h 916"/>
                    <a:gd name="T36" fmla="*/ 17 w 71"/>
                    <a:gd name="T37" fmla="*/ 122 h 916"/>
                    <a:gd name="T38" fmla="*/ 16 w 71"/>
                    <a:gd name="T39" fmla="*/ 88 h 916"/>
                    <a:gd name="T40" fmla="*/ 14 w 71"/>
                    <a:gd name="T41" fmla="*/ 57 h 916"/>
                    <a:gd name="T42" fmla="*/ 14 w 71"/>
                    <a:gd name="T43" fmla="*/ 27 h 916"/>
                    <a:gd name="T44" fmla="*/ 12 w 71"/>
                    <a:gd name="T45" fmla="*/ 0 h 916"/>
                    <a:gd name="T46" fmla="*/ 69 w 71"/>
                    <a:gd name="T47" fmla="*/ 44 h 916"/>
                    <a:gd name="T48" fmla="*/ 66 w 71"/>
                    <a:gd name="T49" fmla="*/ 132 h 916"/>
                    <a:gd name="T50" fmla="*/ 64 w 71"/>
                    <a:gd name="T51" fmla="*/ 215 h 916"/>
                    <a:gd name="T52" fmla="*/ 62 w 71"/>
                    <a:gd name="T53" fmla="*/ 293 h 916"/>
                    <a:gd name="T54" fmla="*/ 60 w 71"/>
                    <a:gd name="T55" fmla="*/ 366 h 916"/>
                    <a:gd name="T56" fmla="*/ 59 w 71"/>
                    <a:gd name="T57" fmla="*/ 437 h 916"/>
                    <a:gd name="T58" fmla="*/ 59 w 71"/>
                    <a:gd name="T59" fmla="*/ 504 h 916"/>
                    <a:gd name="T60" fmla="*/ 59 w 71"/>
                    <a:gd name="T61" fmla="*/ 565 h 916"/>
                    <a:gd name="T62" fmla="*/ 59 w 71"/>
                    <a:gd name="T63" fmla="*/ 623 h 916"/>
                    <a:gd name="T64" fmla="*/ 57 w 71"/>
                    <a:gd name="T65" fmla="*/ 675 h 916"/>
                    <a:gd name="T66" fmla="*/ 57 w 71"/>
                    <a:gd name="T67" fmla="*/ 722 h 916"/>
                    <a:gd name="T68" fmla="*/ 55 w 71"/>
                    <a:gd name="T69" fmla="*/ 762 h 916"/>
                    <a:gd name="T70" fmla="*/ 55 w 71"/>
                    <a:gd name="T71" fmla="*/ 797 h 916"/>
                    <a:gd name="T72" fmla="*/ 53 w 71"/>
                    <a:gd name="T73" fmla="*/ 825 h 916"/>
                    <a:gd name="T74" fmla="*/ 51 w 71"/>
                    <a:gd name="T75" fmla="*/ 849 h 916"/>
                    <a:gd name="T76" fmla="*/ 50 w 71"/>
                    <a:gd name="T77" fmla="*/ 866 h 916"/>
                    <a:gd name="T78" fmla="*/ 48 w 71"/>
                    <a:gd name="T79" fmla="*/ 878 h 916"/>
                    <a:gd name="T80" fmla="*/ 44 w 71"/>
                    <a:gd name="T81" fmla="*/ 888 h 916"/>
                    <a:gd name="T82" fmla="*/ 41 w 71"/>
                    <a:gd name="T83" fmla="*/ 900 h 916"/>
                    <a:gd name="T84" fmla="*/ 35 w 71"/>
                    <a:gd name="T85" fmla="*/ 911 h 916"/>
                    <a:gd name="T86" fmla="*/ 30 w 71"/>
                    <a:gd name="T87" fmla="*/ 916 h 916"/>
                    <a:gd name="T88" fmla="*/ 26 w 71"/>
                    <a:gd name="T89" fmla="*/ 916 h 916"/>
                    <a:gd name="T90" fmla="*/ 23 w 71"/>
                    <a:gd name="T91" fmla="*/ 911 h 916"/>
                    <a:gd name="T92" fmla="*/ 17 w 71"/>
                    <a:gd name="T93" fmla="*/ 902 h 916"/>
                    <a:gd name="T94" fmla="*/ 10 w 71"/>
                    <a:gd name="T95" fmla="*/ 886 h 916"/>
                    <a:gd name="T96" fmla="*/ 7 w 71"/>
                    <a:gd name="T97" fmla="*/ 877 h 9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1" h="916">
                      <a:moveTo>
                        <a:pt x="7" y="877"/>
                      </a:moveTo>
                      <a:lnTo>
                        <a:pt x="7" y="866"/>
                      </a:lnTo>
                      <a:lnTo>
                        <a:pt x="5" y="855"/>
                      </a:lnTo>
                      <a:lnTo>
                        <a:pt x="3" y="845"/>
                      </a:lnTo>
                      <a:lnTo>
                        <a:pt x="1" y="836"/>
                      </a:lnTo>
                      <a:lnTo>
                        <a:pt x="1" y="828"/>
                      </a:lnTo>
                      <a:lnTo>
                        <a:pt x="0" y="820"/>
                      </a:lnTo>
                      <a:lnTo>
                        <a:pt x="0" y="813"/>
                      </a:lnTo>
                      <a:lnTo>
                        <a:pt x="0" y="806"/>
                      </a:lnTo>
                      <a:lnTo>
                        <a:pt x="0" y="803"/>
                      </a:lnTo>
                      <a:lnTo>
                        <a:pt x="0" y="797"/>
                      </a:lnTo>
                      <a:lnTo>
                        <a:pt x="0" y="791"/>
                      </a:lnTo>
                      <a:lnTo>
                        <a:pt x="0" y="784"/>
                      </a:lnTo>
                      <a:lnTo>
                        <a:pt x="0" y="775"/>
                      </a:lnTo>
                      <a:lnTo>
                        <a:pt x="1" y="766"/>
                      </a:lnTo>
                      <a:lnTo>
                        <a:pt x="1" y="756"/>
                      </a:lnTo>
                      <a:lnTo>
                        <a:pt x="1" y="744"/>
                      </a:lnTo>
                      <a:lnTo>
                        <a:pt x="3" y="731"/>
                      </a:lnTo>
                      <a:lnTo>
                        <a:pt x="3" y="717"/>
                      </a:lnTo>
                      <a:lnTo>
                        <a:pt x="5" y="703"/>
                      </a:lnTo>
                      <a:lnTo>
                        <a:pt x="7" y="687"/>
                      </a:lnTo>
                      <a:lnTo>
                        <a:pt x="7" y="670"/>
                      </a:lnTo>
                      <a:lnTo>
                        <a:pt x="9" y="651"/>
                      </a:lnTo>
                      <a:lnTo>
                        <a:pt x="10" y="633"/>
                      </a:lnTo>
                      <a:lnTo>
                        <a:pt x="12" y="612"/>
                      </a:lnTo>
                      <a:lnTo>
                        <a:pt x="14" y="571"/>
                      </a:lnTo>
                      <a:lnTo>
                        <a:pt x="14" y="529"/>
                      </a:lnTo>
                      <a:lnTo>
                        <a:pt x="17" y="445"/>
                      </a:lnTo>
                      <a:lnTo>
                        <a:pt x="19" y="359"/>
                      </a:lnTo>
                      <a:lnTo>
                        <a:pt x="19" y="273"/>
                      </a:lnTo>
                      <a:lnTo>
                        <a:pt x="19" y="252"/>
                      </a:lnTo>
                      <a:lnTo>
                        <a:pt x="19" y="233"/>
                      </a:lnTo>
                      <a:lnTo>
                        <a:pt x="19" y="213"/>
                      </a:lnTo>
                      <a:lnTo>
                        <a:pt x="19" y="194"/>
                      </a:lnTo>
                      <a:lnTo>
                        <a:pt x="19" y="176"/>
                      </a:lnTo>
                      <a:lnTo>
                        <a:pt x="19" y="157"/>
                      </a:lnTo>
                      <a:lnTo>
                        <a:pt x="17" y="140"/>
                      </a:lnTo>
                      <a:lnTo>
                        <a:pt x="17" y="122"/>
                      </a:lnTo>
                      <a:lnTo>
                        <a:pt x="17" y="105"/>
                      </a:lnTo>
                      <a:lnTo>
                        <a:pt x="16" y="88"/>
                      </a:lnTo>
                      <a:lnTo>
                        <a:pt x="16" y="72"/>
                      </a:lnTo>
                      <a:lnTo>
                        <a:pt x="14" y="57"/>
                      </a:lnTo>
                      <a:lnTo>
                        <a:pt x="14" y="43"/>
                      </a:lnTo>
                      <a:lnTo>
                        <a:pt x="14" y="27"/>
                      </a:lnTo>
                      <a:lnTo>
                        <a:pt x="12" y="13"/>
                      </a:lnTo>
                      <a:lnTo>
                        <a:pt x="12" y="0"/>
                      </a:lnTo>
                      <a:lnTo>
                        <a:pt x="71" y="0"/>
                      </a:lnTo>
                      <a:lnTo>
                        <a:pt x="69" y="44"/>
                      </a:lnTo>
                      <a:lnTo>
                        <a:pt x="67" y="89"/>
                      </a:lnTo>
                      <a:lnTo>
                        <a:pt x="66" y="132"/>
                      </a:lnTo>
                      <a:lnTo>
                        <a:pt x="66" y="174"/>
                      </a:lnTo>
                      <a:lnTo>
                        <a:pt x="64" y="215"/>
                      </a:lnTo>
                      <a:lnTo>
                        <a:pt x="62" y="254"/>
                      </a:lnTo>
                      <a:lnTo>
                        <a:pt x="62" y="293"/>
                      </a:lnTo>
                      <a:lnTo>
                        <a:pt x="60" y="330"/>
                      </a:lnTo>
                      <a:lnTo>
                        <a:pt x="60" y="366"/>
                      </a:lnTo>
                      <a:lnTo>
                        <a:pt x="60" y="402"/>
                      </a:lnTo>
                      <a:lnTo>
                        <a:pt x="59" y="437"/>
                      </a:lnTo>
                      <a:lnTo>
                        <a:pt x="59" y="471"/>
                      </a:lnTo>
                      <a:lnTo>
                        <a:pt x="59" y="504"/>
                      </a:lnTo>
                      <a:lnTo>
                        <a:pt x="59" y="536"/>
                      </a:lnTo>
                      <a:lnTo>
                        <a:pt x="59" y="565"/>
                      </a:lnTo>
                      <a:lnTo>
                        <a:pt x="59" y="595"/>
                      </a:lnTo>
                      <a:lnTo>
                        <a:pt x="59" y="623"/>
                      </a:lnTo>
                      <a:lnTo>
                        <a:pt x="59" y="650"/>
                      </a:lnTo>
                      <a:lnTo>
                        <a:pt x="57" y="675"/>
                      </a:lnTo>
                      <a:lnTo>
                        <a:pt x="57" y="698"/>
                      </a:lnTo>
                      <a:lnTo>
                        <a:pt x="57" y="722"/>
                      </a:lnTo>
                      <a:lnTo>
                        <a:pt x="57" y="742"/>
                      </a:lnTo>
                      <a:lnTo>
                        <a:pt x="55" y="762"/>
                      </a:lnTo>
                      <a:lnTo>
                        <a:pt x="55" y="780"/>
                      </a:lnTo>
                      <a:lnTo>
                        <a:pt x="55" y="797"/>
                      </a:lnTo>
                      <a:lnTo>
                        <a:pt x="53" y="811"/>
                      </a:lnTo>
                      <a:lnTo>
                        <a:pt x="53" y="825"/>
                      </a:lnTo>
                      <a:lnTo>
                        <a:pt x="53" y="838"/>
                      </a:lnTo>
                      <a:lnTo>
                        <a:pt x="51" y="849"/>
                      </a:lnTo>
                      <a:lnTo>
                        <a:pt x="51" y="858"/>
                      </a:lnTo>
                      <a:lnTo>
                        <a:pt x="50" y="866"/>
                      </a:lnTo>
                      <a:lnTo>
                        <a:pt x="50" y="872"/>
                      </a:lnTo>
                      <a:lnTo>
                        <a:pt x="48" y="878"/>
                      </a:lnTo>
                      <a:lnTo>
                        <a:pt x="46" y="883"/>
                      </a:lnTo>
                      <a:lnTo>
                        <a:pt x="44" y="888"/>
                      </a:lnTo>
                      <a:lnTo>
                        <a:pt x="42" y="892"/>
                      </a:lnTo>
                      <a:lnTo>
                        <a:pt x="41" y="900"/>
                      </a:lnTo>
                      <a:lnTo>
                        <a:pt x="37" y="906"/>
                      </a:lnTo>
                      <a:lnTo>
                        <a:pt x="35" y="911"/>
                      </a:lnTo>
                      <a:lnTo>
                        <a:pt x="32" y="914"/>
                      </a:lnTo>
                      <a:lnTo>
                        <a:pt x="30" y="916"/>
                      </a:lnTo>
                      <a:lnTo>
                        <a:pt x="28" y="916"/>
                      </a:lnTo>
                      <a:lnTo>
                        <a:pt x="26" y="916"/>
                      </a:lnTo>
                      <a:lnTo>
                        <a:pt x="25" y="914"/>
                      </a:lnTo>
                      <a:lnTo>
                        <a:pt x="23" y="911"/>
                      </a:lnTo>
                      <a:lnTo>
                        <a:pt x="19" y="906"/>
                      </a:lnTo>
                      <a:lnTo>
                        <a:pt x="17" y="902"/>
                      </a:lnTo>
                      <a:lnTo>
                        <a:pt x="14" y="894"/>
                      </a:lnTo>
                      <a:lnTo>
                        <a:pt x="10" y="886"/>
                      </a:lnTo>
                      <a:lnTo>
                        <a:pt x="7" y="877"/>
                      </a:lnTo>
                      <a:lnTo>
                        <a:pt x="7" y="87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4275584" y="4109371"/>
              <a:ext cx="507365" cy="509905"/>
              <a:chOff x="2209202" y="3456396"/>
              <a:chExt cx="507365" cy="509905"/>
            </a:xfrm>
          </p:grpSpPr>
          <p:pic>
            <p:nvPicPr>
              <p:cNvPr id="131" name="图片 13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2" name="组合 131"/>
              <p:cNvGrpSpPr/>
              <p:nvPr/>
            </p:nvGrpSpPr>
            <p:grpSpPr>
              <a:xfrm>
                <a:off x="2339906" y="3573108"/>
                <a:ext cx="211459" cy="276480"/>
                <a:chOff x="4414838" y="1225550"/>
                <a:chExt cx="593725" cy="776287"/>
              </a:xfrm>
              <a:solidFill>
                <a:srgbClr val="FF0000"/>
              </a:solidFill>
            </p:grpSpPr>
            <p:sp>
              <p:nvSpPr>
                <p:cNvPr id="133" name="Freeform 62"/>
                <p:cNvSpPr/>
                <p:nvPr/>
              </p:nvSpPr>
              <p:spPr bwMode="auto">
                <a:xfrm>
                  <a:off x="4491038" y="1266825"/>
                  <a:ext cx="104775" cy="277812"/>
                </a:xfrm>
                <a:custGeom>
                  <a:avLst/>
                  <a:gdLst>
                    <a:gd name="T0" fmla="*/ 13 w 132"/>
                    <a:gd name="T1" fmla="*/ 50 h 351"/>
                    <a:gd name="T2" fmla="*/ 5 w 132"/>
                    <a:gd name="T3" fmla="*/ 41 h 351"/>
                    <a:gd name="T4" fmla="*/ 2 w 132"/>
                    <a:gd name="T5" fmla="*/ 32 h 351"/>
                    <a:gd name="T6" fmla="*/ 0 w 132"/>
                    <a:gd name="T7" fmla="*/ 24 h 351"/>
                    <a:gd name="T8" fmla="*/ 2 w 132"/>
                    <a:gd name="T9" fmla="*/ 16 h 351"/>
                    <a:gd name="T10" fmla="*/ 4 w 132"/>
                    <a:gd name="T11" fmla="*/ 10 h 351"/>
                    <a:gd name="T12" fmla="*/ 14 w 132"/>
                    <a:gd name="T13" fmla="*/ 2 h 351"/>
                    <a:gd name="T14" fmla="*/ 18 w 132"/>
                    <a:gd name="T15" fmla="*/ 0 h 351"/>
                    <a:gd name="T16" fmla="*/ 23 w 132"/>
                    <a:gd name="T17" fmla="*/ 0 h 351"/>
                    <a:gd name="T18" fmla="*/ 32 w 132"/>
                    <a:gd name="T19" fmla="*/ 0 h 351"/>
                    <a:gd name="T20" fmla="*/ 41 w 132"/>
                    <a:gd name="T21" fmla="*/ 2 h 351"/>
                    <a:gd name="T22" fmla="*/ 66 w 132"/>
                    <a:gd name="T23" fmla="*/ 5 h 351"/>
                    <a:gd name="T24" fmla="*/ 98 w 132"/>
                    <a:gd name="T25" fmla="*/ 11 h 351"/>
                    <a:gd name="T26" fmla="*/ 98 w 132"/>
                    <a:gd name="T27" fmla="*/ 24 h 351"/>
                    <a:gd name="T28" fmla="*/ 98 w 132"/>
                    <a:gd name="T29" fmla="*/ 39 h 351"/>
                    <a:gd name="T30" fmla="*/ 100 w 132"/>
                    <a:gd name="T31" fmla="*/ 57 h 351"/>
                    <a:gd name="T32" fmla="*/ 102 w 132"/>
                    <a:gd name="T33" fmla="*/ 75 h 351"/>
                    <a:gd name="T34" fmla="*/ 104 w 132"/>
                    <a:gd name="T35" fmla="*/ 97 h 351"/>
                    <a:gd name="T36" fmla="*/ 107 w 132"/>
                    <a:gd name="T37" fmla="*/ 121 h 351"/>
                    <a:gd name="T38" fmla="*/ 111 w 132"/>
                    <a:gd name="T39" fmla="*/ 147 h 351"/>
                    <a:gd name="T40" fmla="*/ 114 w 132"/>
                    <a:gd name="T41" fmla="*/ 174 h 351"/>
                    <a:gd name="T42" fmla="*/ 120 w 132"/>
                    <a:gd name="T43" fmla="*/ 202 h 351"/>
                    <a:gd name="T44" fmla="*/ 123 w 132"/>
                    <a:gd name="T45" fmla="*/ 227 h 351"/>
                    <a:gd name="T46" fmla="*/ 125 w 132"/>
                    <a:gd name="T47" fmla="*/ 251 h 351"/>
                    <a:gd name="T48" fmla="*/ 127 w 132"/>
                    <a:gd name="T49" fmla="*/ 269 h 351"/>
                    <a:gd name="T50" fmla="*/ 129 w 132"/>
                    <a:gd name="T51" fmla="*/ 287 h 351"/>
                    <a:gd name="T52" fmla="*/ 130 w 132"/>
                    <a:gd name="T53" fmla="*/ 301 h 351"/>
                    <a:gd name="T54" fmla="*/ 130 w 132"/>
                    <a:gd name="T55" fmla="*/ 312 h 351"/>
                    <a:gd name="T56" fmla="*/ 132 w 132"/>
                    <a:gd name="T57" fmla="*/ 320 h 351"/>
                    <a:gd name="T58" fmla="*/ 130 w 132"/>
                    <a:gd name="T59" fmla="*/ 334 h 351"/>
                    <a:gd name="T60" fmla="*/ 127 w 132"/>
                    <a:gd name="T61" fmla="*/ 343 h 351"/>
                    <a:gd name="T62" fmla="*/ 123 w 132"/>
                    <a:gd name="T63" fmla="*/ 349 h 351"/>
                    <a:gd name="T64" fmla="*/ 114 w 132"/>
                    <a:gd name="T65" fmla="*/ 351 h 351"/>
                    <a:gd name="T66" fmla="*/ 109 w 132"/>
                    <a:gd name="T67" fmla="*/ 348 h 351"/>
                    <a:gd name="T68" fmla="*/ 104 w 132"/>
                    <a:gd name="T69" fmla="*/ 341 h 351"/>
                    <a:gd name="T70" fmla="*/ 98 w 132"/>
                    <a:gd name="T71" fmla="*/ 331 h 351"/>
                    <a:gd name="T72" fmla="*/ 93 w 132"/>
                    <a:gd name="T73" fmla="*/ 315 h 351"/>
                    <a:gd name="T74" fmla="*/ 88 w 132"/>
                    <a:gd name="T75" fmla="*/ 295 h 351"/>
                    <a:gd name="T76" fmla="*/ 80 w 132"/>
                    <a:gd name="T77" fmla="*/ 271 h 351"/>
                    <a:gd name="T78" fmla="*/ 75 w 132"/>
                    <a:gd name="T79" fmla="*/ 241 h 351"/>
                    <a:gd name="T80" fmla="*/ 68 w 132"/>
                    <a:gd name="T81" fmla="*/ 210 h 351"/>
                    <a:gd name="T82" fmla="*/ 63 w 132"/>
                    <a:gd name="T83" fmla="*/ 177 h 351"/>
                    <a:gd name="T84" fmla="*/ 55 w 132"/>
                    <a:gd name="T85" fmla="*/ 147 h 351"/>
                    <a:gd name="T86" fmla="*/ 50 w 132"/>
                    <a:gd name="T87" fmla="*/ 124 h 351"/>
                    <a:gd name="T88" fmla="*/ 43 w 132"/>
                    <a:gd name="T89" fmla="*/ 102 h 351"/>
                    <a:gd name="T90" fmla="*/ 38 w 132"/>
                    <a:gd name="T91" fmla="*/ 85 h 351"/>
                    <a:gd name="T92" fmla="*/ 30 w 132"/>
                    <a:gd name="T93" fmla="*/ 72 h 351"/>
                    <a:gd name="T94" fmla="*/ 23 w 132"/>
                    <a:gd name="T95" fmla="*/ 61 h 351"/>
                    <a:gd name="T96" fmla="*/ 18 w 132"/>
                    <a:gd name="T97" fmla="*/ 55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2" h="351">
                      <a:moveTo>
                        <a:pt x="18" y="55"/>
                      </a:moveTo>
                      <a:lnTo>
                        <a:pt x="13" y="50"/>
                      </a:lnTo>
                      <a:lnTo>
                        <a:pt x="9" y="46"/>
                      </a:lnTo>
                      <a:lnTo>
                        <a:pt x="5" y="41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2" y="21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7" y="5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1" y="2"/>
                      </a:lnTo>
                      <a:lnTo>
                        <a:pt x="54" y="3"/>
                      </a:lnTo>
                      <a:lnTo>
                        <a:pt x="66" y="5"/>
                      </a:lnTo>
                      <a:lnTo>
                        <a:pt x="80" y="8"/>
                      </a:lnTo>
                      <a:lnTo>
                        <a:pt x="98" y="11"/>
                      </a:lnTo>
                      <a:lnTo>
                        <a:pt x="98" y="18"/>
                      </a:lnTo>
                      <a:lnTo>
                        <a:pt x="98" y="24"/>
                      </a:lnTo>
                      <a:lnTo>
                        <a:pt x="98" y="32"/>
                      </a:lnTo>
                      <a:lnTo>
                        <a:pt x="98" y="39"/>
                      </a:lnTo>
                      <a:lnTo>
                        <a:pt x="98" y="47"/>
                      </a:lnTo>
                      <a:lnTo>
                        <a:pt x="100" y="57"/>
                      </a:lnTo>
                      <a:lnTo>
                        <a:pt x="100" y="66"/>
                      </a:lnTo>
                      <a:lnTo>
                        <a:pt x="102" y="75"/>
                      </a:lnTo>
                      <a:lnTo>
                        <a:pt x="102" y="86"/>
                      </a:lnTo>
                      <a:lnTo>
                        <a:pt x="104" y="97"/>
                      </a:lnTo>
                      <a:lnTo>
                        <a:pt x="105" y="110"/>
                      </a:lnTo>
                      <a:lnTo>
                        <a:pt x="107" y="121"/>
                      </a:lnTo>
                      <a:lnTo>
                        <a:pt x="109" y="133"/>
                      </a:lnTo>
                      <a:lnTo>
                        <a:pt x="111" y="147"/>
                      </a:lnTo>
                      <a:lnTo>
                        <a:pt x="113" y="160"/>
                      </a:lnTo>
                      <a:lnTo>
                        <a:pt x="114" y="174"/>
                      </a:lnTo>
                      <a:lnTo>
                        <a:pt x="116" y="188"/>
                      </a:lnTo>
                      <a:lnTo>
                        <a:pt x="120" y="202"/>
                      </a:lnTo>
                      <a:lnTo>
                        <a:pt x="122" y="215"/>
                      </a:lnTo>
                      <a:lnTo>
                        <a:pt x="123" y="227"/>
                      </a:lnTo>
                      <a:lnTo>
                        <a:pt x="123" y="240"/>
                      </a:lnTo>
                      <a:lnTo>
                        <a:pt x="125" y="251"/>
                      </a:lnTo>
                      <a:lnTo>
                        <a:pt x="127" y="260"/>
                      </a:lnTo>
                      <a:lnTo>
                        <a:pt x="127" y="269"/>
                      </a:lnTo>
                      <a:lnTo>
                        <a:pt x="129" y="279"/>
                      </a:lnTo>
                      <a:lnTo>
                        <a:pt x="129" y="287"/>
                      </a:lnTo>
                      <a:lnTo>
                        <a:pt x="130" y="295"/>
                      </a:lnTo>
                      <a:lnTo>
                        <a:pt x="130" y="301"/>
                      </a:lnTo>
                      <a:lnTo>
                        <a:pt x="130" y="305"/>
                      </a:lnTo>
                      <a:lnTo>
                        <a:pt x="130" y="312"/>
                      </a:lnTo>
                      <a:lnTo>
                        <a:pt x="130" y="316"/>
                      </a:lnTo>
                      <a:lnTo>
                        <a:pt x="132" y="320"/>
                      </a:lnTo>
                      <a:lnTo>
                        <a:pt x="130" y="327"/>
                      </a:lnTo>
                      <a:lnTo>
                        <a:pt x="130" y="334"/>
                      </a:lnTo>
                      <a:lnTo>
                        <a:pt x="129" y="338"/>
                      </a:lnTo>
                      <a:lnTo>
                        <a:pt x="127" y="343"/>
                      </a:lnTo>
                      <a:lnTo>
                        <a:pt x="125" y="346"/>
                      </a:lnTo>
                      <a:lnTo>
                        <a:pt x="123" y="349"/>
                      </a:lnTo>
                      <a:lnTo>
                        <a:pt x="120" y="349"/>
                      </a:lnTo>
                      <a:lnTo>
                        <a:pt x="114" y="351"/>
                      </a:lnTo>
                      <a:lnTo>
                        <a:pt x="113" y="349"/>
                      </a:lnTo>
                      <a:lnTo>
                        <a:pt x="109" y="348"/>
                      </a:lnTo>
                      <a:lnTo>
                        <a:pt x="107" y="345"/>
                      </a:lnTo>
                      <a:lnTo>
                        <a:pt x="104" y="341"/>
                      </a:lnTo>
                      <a:lnTo>
                        <a:pt x="102" y="337"/>
                      </a:lnTo>
                      <a:lnTo>
                        <a:pt x="98" y="331"/>
                      </a:lnTo>
                      <a:lnTo>
                        <a:pt x="97" y="323"/>
                      </a:lnTo>
                      <a:lnTo>
                        <a:pt x="93" y="315"/>
                      </a:lnTo>
                      <a:lnTo>
                        <a:pt x="89" y="305"/>
                      </a:lnTo>
                      <a:lnTo>
                        <a:pt x="88" y="295"/>
                      </a:lnTo>
                      <a:lnTo>
                        <a:pt x="84" y="284"/>
                      </a:lnTo>
                      <a:lnTo>
                        <a:pt x="80" y="271"/>
                      </a:lnTo>
                      <a:lnTo>
                        <a:pt x="77" y="257"/>
                      </a:lnTo>
                      <a:lnTo>
                        <a:pt x="75" y="241"/>
                      </a:lnTo>
                      <a:lnTo>
                        <a:pt x="72" y="226"/>
                      </a:lnTo>
                      <a:lnTo>
                        <a:pt x="68" y="210"/>
                      </a:lnTo>
                      <a:lnTo>
                        <a:pt x="64" y="193"/>
                      </a:lnTo>
                      <a:lnTo>
                        <a:pt x="63" y="177"/>
                      </a:lnTo>
                      <a:lnTo>
                        <a:pt x="59" y="162"/>
                      </a:lnTo>
                      <a:lnTo>
                        <a:pt x="55" y="147"/>
                      </a:lnTo>
                      <a:lnTo>
                        <a:pt x="52" y="135"/>
                      </a:lnTo>
                      <a:lnTo>
                        <a:pt x="50" y="124"/>
                      </a:lnTo>
                      <a:lnTo>
                        <a:pt x="47" y="113"/>
                      </a:lnTo>
                      <a:lnTo>
                        <a:pt x="43" y="102"/>
                      </a:lnTo>
                      <a:lnTo>
                        <a:pt x="39" y="94"/>
                      </a:lnTo>
                      <a:lnTo>
                        <a:pt x="38" y="85"/>
                      </a:lnTo>
                      <a:lnTo>
                        <a:pt x="34" y="79"/>
                      </a:lnTo>
                      <a:lnTo>
                        <a:pt x="30" y="72"/>
                      </a:lnTo>
                      <a:lnTo>
                        <a:pt x="27" y="66"/>
                      </a:lnTo>
                      <a:lnTo>
                        <a:pt x="23" y="61"/>
                      </a:lnTo>
                      <a:lnTo>
                        <a:pt x="22" y="58"/>
                      </a:lnTo>
                      <a:lnTo>
                        <a:pt x="18" y="55"/>
                      </a:lnTo>
                      <a:lnTo>
                        <a:pt x="18" y="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63"/>
                <p:cNvSpPr/>
                <p:nvPr/>
              </p:nvSpPr>
              <p:spPr bwMode="auto">
                <a:xfrm>
                  <a:off x="4532313" y="1225550"/>
                  <a:ext cx="427038" cy="295275"/>
                </a:xfrm>
                <a:custGeom>
                  <a:avLst/>
                  <a:gdLst>
                    <a:gd name="T0" fmla="*/ 428 w 537"/>
                    <a:gd name="T1" fmla="*/ 266 h 371"/>
                    <a:gd name="T2" fmla="*/ 414 w 537"/>
                    <a:gd name="T3" fmla="*/ 306 h 371"/>
                    <a:gd name="T4" fmla="*/ 403 w 537"/>
                    <a:gd name="T5" fmla="*/ 336 h 371"/>
                    <a:gd name="T6" fmla="*/ 394 w 537"/>
                    <a:gd name="T7" fmla="*/ 358 h 371"/>
                    <a:gd name="T8" fmla="*/ 389 w 537"/>
                    <a:gd name="T9" fmla="*/ 369 h 371"/>
                    <a:gd name="T10" fmla="*/ 385 w 537"/>
                    <a:gd name="T11" fmla="*/ 371 h 371"/>
                    <a:gd name="T12" fmla="*/ 380 w 537"/>
                    <a:gd name="T13" fmla="*/ 364 h 371"/>
                    <a:gd name="T14" fmla="*/ 373 w 537"/>
                    <a:gd name="T15" fmla="*/ 356 h 371"/>
                    <a:gd name="T16" fmla="*/ 369 w 537"/>
                    <a:gd name="T17" fmla="*/ 349 h 371"/>
                    <a:gd name="T18" fmla="*/ 369 w 537"/>
                    <a:gd name="T19" fmla="*/ 336 h 371"/>
                    <a:gd name="T20" fmla="*/ 371 w 537"/>
                    <a:gd name="T21" fmla="*/ 324 h 371"/>
                    <a:gd name="T22" fmla="*/ 375 w 537"/>
                    <a:gd name="T23" fmla="*/ 303 h 371"/>
                    <a:gd name="T24" fmla="*/ 380 w 537"/>
                    <a:gd name="T25" fmla="*/ 277 h 371"/>
                    <a:gd name="T26" fmla="*/ 389 w 537"/>
                    <a:gd name="T27" fmla="*/ 242 h 371"/>
                    <a:gd name="T28" fmla="*/ 400 w 537"/>
                    <a:gd name="T29" fmla="*/ 198 h 371"/>
                    <a:gd name="T30" fmla="*/ 407 w 537"/>
                    <a:gd name="T31" fmla="*/ 158 h 371"/>
                    <a:gd name="T32" fmla="*/ 412 w 537"/>
                    <a:gd name="T33" fmla="*/ 125 h 371"/>
                    <a:gd name="T34" fmla="*/ 416 w 537"/>
                    <a:gd name="T35" fmla="*/ 98 h 371"/>
                    <a:gd name="T36" fmla="*/ 418 w 537"/>
                    <a:gd name="T37" fmla="*/ 79 h 371"/>
                    <a:gd name="T38" fmla="*/ 416 w 537"/>
                    <a:gd name="T39" fmla="*/ 69 h 371"/>
                    <a:gd name="T40" fmla="*/ 412 w 537"/>
                    <a:gd name="T41" fmla="*/ 65 h 371"/>
                    <a:gd name="T42" fmla="*/ 402 w 537"/>
                    <a:gd name="T43" fmla="*/ 64 h 371"/>
                    <a:gd name="T44" fmla="*/ 387 w 537"/>
                    <a:gd name="T45" fmla="*/ 62 h 371"/>
                    <a:gd name="T46" fmla="*/ 348 w 537"/>
                    <a:gd name="T47" fmla="*/ 65 h 371"/>
                    <a:gd name="T48" fmla="*/ 310 w 537"/>
                    <a:gd name="T49" fmla="*/ 69 h 371"/>
                    <a:gd name="T50" fmla="*/ 269 w 537"/>
                    <a:gd name="T51" fmla="*/ 73 h 371"/>
                    <a:gd name="T52" fmla="*/ 212 w 537"/>
                    <a:gd name="T53" fmla="*/ 79 h 371"/>
                    <a:gd name="T54" fmla="*/ 143 w 537"/>
                    <a:gd name="T55" fmla="*/ 86 h 371"/>
                    <a:gd name="T56" fmla="*/ 61 w 537"/>
                    <a:gd name="T57" fmla="*/ 95 h 371"/>
                    <a:gd name="T58" fmla="*/ 0 w 537"/>
                    <a:gd name="T59" fmla="*/ 62 h 371"/>
                    <a:gd name="T60" fmla="*/ 32 w 537"/>
                    <a:gd name="T61" fmla="*/ 61 h 371"/>
                    <a:gd name="T62" fmla="*/ 71 w 537"/>
                    <a:gd name="T63" fmla="*/ 59 h 371"/>
                    <a:gd name="T64" fmla="*/ 116 w 537"/>
                    <a:gd name="T65" fmla="*/ 54 h 371"/>
                    <a:gd name="T66" fmla="*/ 164 w 537"/>
                    <a:gd name="T67" fmla="*/ 50 h 371"/>
                    <a:gd name="T68" fmla="*/ 219 w 537"/>
                    <a:gd name="T69" fmla="*/ 42 h 371"/>
                    <a:gd name="T70" fmla="*/ 277 w 537"/>
                    <a:gd name="T71" fmla="*/ 36 h 371"/>
                    <a:gd name="T72" fmla="*/ 325 w 537"/>
                    <a:gd name="T73" fmla="*/ 28 h 371"/>
                    <a:gd name="T74" fmla="*/ 362 w 537"/>
                    <a:gd name="T75" fmla="*/ 22 h 371"/>
                    <a:gd name="T76" fmla="*/ 391 w 537"/>
                    <a:gd name="T77" fmla="*/ 15 h 371"/>
                    <a:gd name="T78" fmla="*/ 409 w 537"/>
                    <a:gd name="T79" fmla="*/ 11 h 371"/>
                    <a:gd name="T80" fmla="*/ 421 w 537"/>
                    <a:gd name="T81" fmla="*/ 6 h 371"/>
                    <a:gd name="T82" fmla="*/ 437 w 537"/>
                    <a:gd name="T83" fmla="*/ 1 h 371"/>
                    <a:gd name="T84" fmla="*/ 448 w 537"/>
                    <a:gd name="T85" fmla="*/ 4 h 371"/>
                    <a:gd name="T86" fmla="*/ 466 w 537"/>
                    <a:gd name="T87" fmla="*/ 14 h 371"/>
                    <a:gd name="T88" fmla="*/ 496 w 537"/>
                    <a:gd name="T89" fmla="*/ 26 h 371"/>
                    <a:gd name="T90" fmla="*/ 521 w 537"/>
                    <a:gd name="T91" fmla="*/ 45 h 371"/>
                    <a:gd name="T92" fmla="*/ 535 w 537"/>
                    <a:gd name="T93" fmla="*/ 59 h 371"/>
                    <a:gd name="T94" fmla="*/ 537 w 537"/>
                    <a:gd name="T95" fmla="*/ 70 h 371"/>
                    <a:gd name="T96" fmla="*/ 532 w 537"/>
                    <a:gd name="T97" fmla="*/ 79 h 371"/>
                    <a:gd name="T98" fmla="*/ 521 w 537"/>
                    <a:gd name="T99" fmla="*/ 87 h 371"/>
                    <a:gd name="T100" fmla="*/ 510 w 537"/>
                    <a:gd name="T101" fmla="*/ 92 h 371"/>
                    <a:gd name="T102" fmla="*/ 501 w 537"/>
                    <a:gd name="T103" fmla="*/ 106 h 371"/>
                    <a:gd name="T104" fmla="*/ 487 w 537"/>
                    <a:gd name="T105" fmla="*/ 128 h 371"/>
                    <a:gd name="T106" fmla="*/ 473 w 537"/>
                    <a:gd name="T107" fmla="*/ 159 h 371"/>
                    <a:gd name="T108" fmla="*/ 455 w 537"/>
                    <a:gd name="T109" fmla="*/ 202 h 371"/>
                    <a:gd name="T110" fmla="*/ 441 w 537"/>
                    <a:gd name="T111" fmla="*/ 23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37" h="371">
                      <a:moveTo>
                        <a:pt x="441" y="234"/>
                      </a:moveTo>
                      <a:lnTo>
                        <a:pt x="435" y="250"/>
                      </a:lnTo>
                      <a:lnTo>
                        <a:pt x="428" y="266"/>
                      </a:lnTo>
                      <a:lnTo>
                        <a:pt x="425" y="281"/>
                      </a:lnTo>
                      <a:lnTo>
                        <a:pt x="419" y="294"/>
                      </a:lnTo>
                      <a:lnTo>
                        <a:pt x="414" y="306"/>
                      </a:lnTo>
                      <a:lnTo>
                        <a:pt x="410" y="317"/>
                      </a:lnTo>
                      <a:lnTo>
                        <a:pt x="407" y="328"/>
                      </a:lnTo>
                      <a:lnTo>
                        <a:pt x="403" y="336"/>
                      </a:lnTo>
                      <a:lnTo>
                        <a:pt x="400" y="346"/>
                      </a:lnTo>
                      <a:lnTo>
                        <a:pt x="396" y="352"/>
                      </a:lnTo>
                      <a:lnTo>
                        <a:pt x="394" y="358"/>
                      </a:lnTo>
                      <a:lnTo>
                        <a:pt x="393" y="363"/>
                      </a:lnTo>
                      <a:lnTo>
                        <a:pt x="391" y="366"/>
                      </a:lnTo>
                      <a:lnTo>
                        <a:pt x="389" y="369"/>
                      </a:lnTo>
                      <a:lnTo>
                        <a:pt x="387" y="371"/>
                      </a:lnTo>
                      <a:lnTo>
                        <a:pt x="385" y="371"/>
                      </a:lnTo>
                      <a:lnTo>
                        <a:pt x="385" y="371"/>
                      </a:lnTo>
                      <a:lnTo>
                        <a:pt x="384" y="369"/>
                      </a:lnTo>
                      <a:lnTo>
                        <a:pt x="382" y="367"/>
                      </a:lnTo>
                      <a:lnTo>
                        <a:pt x="380" y="364"/>
                      </a:lnTo>
                      <a:lnTo>
                        <a:pt x="378" y="361"/>
                      </a:lnTo>
                      <a:lnTo>
                        <a:pt x="375" y="358"/>
                      </a:lnTo>
                      <a:lnTo>
                        <a:pt x="373" y="356"/>
                      </a:lnTo>
                      <a:lnTo>
                        <a:pt x="371" y="353"/>
                      </a:lnTo>
                      <a:lnTo>
                        <a:pt x="371" y="352"/>
                      </a:lnTo>
                      <a:lnTo>
                        <a:pt x="369" y="349"/>
                      </a:lnTo>
                      <a:lnTo>
                        <a:pt x="369" y="344"/>
                      </a:lnTo>
                      <a:lnTo>
                        <a:pt x="369" y="339"/>
                      </a:lnTo>
                      <a:lnTo>
                        <a:pt x="369" y="336"/>
                      </a:lnTo>
                      <a:lnTo>
                        <a:pt x="369" y="333"/>
                      </a:lnTo>
                      <a:lnTo>
                        <a:pt x="371" y="328"/>
                      </a:lnTo>
                      <a:lnTo>
                        <a:pt x="371" y="324"/>
                      </a:lnTo>
                      <a:lnTo>
                        <a:pt x="373" y="317"/>
                      </a:lnTo>
                      <a:lnTo>
                        <a:pt x="373" y="311"/>
                      </a:lnTo>
                      <a:lnTo>
                        <a:pt x="375" y="303"/>
                      </a:lnTo>
                      <a:lnTo>
                        <a:pt x="377" y="295"/>
                      </a:lnTo>
                      <a:lnTo>
                        <a:pt x="378" y="286"/>
                      </a:lnTo>
                      <a:lnTo>
                        <a:pt x="380" y="277"/>
                      </a:lnTo>
                      <a:lnTo>
                        <a:pt x="384" y="266"/>
                      </a:lnTo>
                      <a:lnTo>
                        <a:pt x="385" y="255"/>
                      </a:lnTo>
                      <a:lnTo>
                        <a:pt x="389" y="242"/>
                      </a:lnTo>
                      <a:lnTo>
                        <a:pt x="391" y="228"/>
                      </a:lnTo>
                      <a:lnTo>
                        <a:pt x="394" y="214"/>
                      </a:lnTo>
                      <a:lnTo>
                        <a:pt x="400" y="198"/>
                      </a:lnTo>
                      <a:lnTo>
                        <a:pt x="402" y="184"/>
                      </a:lnTo>
                      <a:lnTo>
                        <a:pt x="405" y="170"/>
                      </a:lnTo>
                      <a:lnTo>
                        <a:pt x="407" y="158"/>
                      </a:lnTo>
                      <a:lnTo>
                        <a:pt x="409" y="145"/>
                      </a:lnTo>
                      <a:lnTo>
                        <a:pt x="410" y="134"/>
                      </a:lnTo>
                      <a:lnTo>
                        <a:pt x="412" y="125"/>
                      </a:lnTo>
                      <a:lnTo>
                        <a:pt x="414" y="115"/>
                      </a:lnTo>
                      <a:lnTo>
                        <a:pt x="414" y="106"/>
                      </a:lnTo>
                      <a:lnTo>
                        <a:pt x="416" y="98"/>
                      </a:lnTo>
                      <a:lnTo>
                        <a:pt x="416" y="90"/>
                      </a:lnTo>
                      <a:lnTo>
                        <a:pt x="418" y="86"/>
                      </a:lnTo>
                      <a:lnTo>
                        <a:pt x="418" y="79"/>
                      </a:lnTo>
                      <a:lnTo>
                        <a:pt x="418" y="75"/>
                      </a:lnTo>
                      <a:lnTo>
                        <a:pt x="418" y="72"/>
                      </a:lnTo>
                      <a:lnTo>
                        <a:pt x="416" y="69"/>
                      </a:lnTo>
                      <a:lnTo>
                        <a:pt x="416" y="67"/>
                      </a:lnTo>
                      <a:lnTo>
                        <a:pt x="414" y="65"/>
                      </a:lnTo>
                      <a:lnTo>
                        <a:pt x="412" y="65"/>
                      </a:lnTo>
                      <a:lnTo>
                        <a:pt x="409" y="64"/>
                      </a:lnTo>
                      <a:lnTo>
                        <a:pt x="405" y="64"/>
                      </a:lnTo>
                      <a:lnTo>
                        <a:pt x="402" y="64"/>
                      </a:lnTo>
                      <a:lnTo>
                        <a:pt x="398" y="64"/>
                      </a:lnTo>
                      <a:lnTo>
                        <a:pt x="393" y="64"/>
                      </a:lnTo>
                      <a:lnTo>
                        <a:pt x="387" y="62"/>
                      </a:lnTo>
                      <a:lnTo>
                        <a:pt x="377" y="64"/>
                      </a:lnTo>
                      <a:lnTo>
                        <a:pt x="362" y="64"/>
                      </a:lnTo>
                      <a:lnTo>
                        <a:pt x="348" y="65"/>
                      </a:lnTo>
                      <a:lnTo>
                        <a:pt x="332" y="67"/>
                      </a:lnTo>
                      <a:lnTo>
                        <a:pt x="321" y="67"/>
                      </a:lnTo>
                      <a:lnTo>
                        <a:pt x="310" y="69"/>
                      </a:lnTo>
                      <a:lnTo>
                        <a:pt x="298" y="70"/>
                      </a:lnTo>
                      <a:lnTo>
                        <a:pt x="284" y="72"/>
                      </a:lnTo>
                      <a:lnTo>
                        <a:pt x="269" y="73"/>
                      </a:lnTo>
                      <a:lnTo>
                        <a:pt x="252" y="75"/>
                      </a:lnTo>
                      <a:lnTo>
                        <a:pt x="234" y="76"/>
                      </a:lnTo>
                      <a:lnTo>
                        <a:pt x="212" y="79"/>
                      </a:lnTo>
                      <a:lnTo>
                        <a:pt x="191" y="81"/>
                      </a:lnTo>
                      <a:lnTo>
                        <a:pt x="168" y="84"/>
                      </a:lnTo>
                      <a:lnTo>
                        <a:pt x="143" y="86"/>
                      </a:lnTo>
                      <a:lnTo>
                        <a:pt x="118" y="89"/>
                      </a:lnTo>
                      <a:lnTo>
                        <a:pt x="91" y="92"/>
                      </a:lnTo>
                      <a:lnTo>
                        <a:pt x="61" y="95"/>
                      </a:lnTo>
                      <a:lnTo>
                        <a:pt x="30" y="98"/>
                      </a:lnTo>
                      <a:lnTo>
                        <a:pt x="0" y="101"/>
                      </a:lnTo>
                      <a:lnTo>
                        <a:pt x="0" y="62"/>
                      </a:lnTo>
                      <a:lnTo>
                        <a:pt x="11" y="62"/>
                      </a:lnTo>
                      <a:lnTo>
                        <a:pt x="21" y="62"/>
                      </a:lnTo>
                      <a:lnTo>
                        <a:pt x="32" y="61"/>
                      </a:lnTo>
                      <a:lnTo>
                        <a:pt x="45" y="61"/>
                      </a:lnTo>
                      <a:lnTo>
                        <a:pt x="59" y="59"/>
                      </a:lnTo>
                      <a:lnTo>
                        <a:pt x="71" y="59"/>
                      </a:lnTo>
                      <a:lnTo>
                        <a:pt x="86" y="58"/>
                      </a:lnTo>
                      <a:lnTo>
                        <a:pt x="100" y="56"/>
                      </a:lnTo>
                      <a:lnTo>
                        <a:pt x="116" y="54"/>
                      </a:lnTo>
                      <a:lnTo>
                        <a:pt x="132" y="53"/>
                      </a:lnTo>
                      <a:lnTo>
                        <a:pt x="148" y="51"/>
                      </a:lnTo>
                      <a:lnTo>
                        <a:pt x="164" y="50"/>
                      </a:lnTo>
                      <a:lnTo>
                        <a:pt x="182" y="47"/>
                      </a:lnTo>
                      <a:lnTo>
                        <a:pt x="202" y="45"/>
                      </a:lnTo>
                      <a:lnTo>
                        <a:pt x="219" y="42"/>
                      </a:lnTo>
                      <a:lnTo>
                        <a:pt x="239" y="40"/>
                      </a:lnTo>
                      <a:lnTo>
                        <a:pt x="259" y="37"/>
                      </a:lnTo>
                      <a:lnTo>
                        <a:pt x="277" y="36"/>
                      </a:lnTo>
                      <a:lnTo>
                        <a:pt x="293" y="33"/>
                      </a:lnTo>
                      <a:lnTo>
                        <a:pt x="309" y="29"/>
                      </a:lnTo>
                      <a:lnTo>
                        <a:pt x="325" y="28"/>
                      </a:lnTo>
                      <a:lnTo>
                        <a:pt x="337" y="25"/>
                      </a:lnTo>
                      <a:lnTo>
                        <a:pt x="350" y="23"/>
                      </a:lnTo>
                      <a:lnTo>
                        <a:pt x="362" y="22"/>
                      </a:lnTo>
                      <a:lnTo>
                        <a:pt x="373" y="18"/>
                      </a:lnTo>
                      <a:lnTo>
                        <a:pt x="382" y="17"/>
                      </a:lnTo>
                      <a:lnTo>
                        <a:pt x="391" y="15"/>
                      </a:lnTo>
                      <a:lnTo>
                        <a:pt x="398" y="14"/>
                      </a:lnTo>
                      <a:lnTo>
                        <a:pt x="403" y="12"/>
                      </a:lnTo>
                      <a:lnTo>
                        <a:pt x="409" y="11"/>
                      </a:lnTo>
                      <a:lnTo>
                        <a:pt x="412" y="11"/>
                      </a:lnTo>
                      <a:lnTo>
                        <a:pt x="416" y="9"/>
                      </a:lnTo>
                      <a:lnTo>
                        <a:pt x="421" y="6"/>
                      </a:lnTo>
                      <a:lnTo>
                        <a:pt x="428" y="3"/>
                      </a:lnTo>
                      <a:lnTo>
                        <a:pt x="434" y="1"/>
                      </a:lnTo>
                      <a:lnTo>
                        <a:pt x="437" y="1"/>
                      </a:lnTo>
                      <a:lnTo>
                        <a:pt x="441" y="0"/>
                      </a:lnTo>
                      <a:lnTo>
                        <a:pt x="443" y="3"/>
                      </a:lnTo>
                      <a:lnTo>
                        <a:pt x="448" y="4"/>
                      </a:lnTo>
                      <a:lnTo>
                        <a:pt x="452" y="7"/>
                      </a:lnTo>
                      <a:lnTo>
                        <a:pt x="459" y="11"/>
                      </a:lnTo>
                      <a:lnTo>
                        <a:pt x="466" y="14"/>
                      </a:lnTo>
                      <a:lnTo>
                        <a:pt x="475" y="17"/>
                      </a:lnTo>
                      <a:lnTo>
                        <a:pt x="485" y="22"/>
                      </a:lnTo>
                      <a:lnTo>
                        <a:pt x="496" y="26"/>
                      </a:lnTo>
                      <a:lnTo>
                        <a:pt x="505" y="33"/>
                      </a:lnTo>
                      <a:lnTo>
                        <a:pt x="514" y="39"/>
                      </a:lnTo>
                      <a:lnTo>
                        <a:pt x="521" y="45"/>
                      </a:lnTo>
                      <a:lnTo>
                        <a:pt x="528" y="50"/>
                      </a:lnTo>
                      <a:lnTo>
                        <a:pt x="532" y="54"/>
                      </a:lnTo>
                      <a:lnTo>
                        <a:pt x="535" y="59"/>
                      </a:lnTo>
                      <a:lnTo>
                        <a:pt x="537" y="62"/>
                      </a:lnTo>
                      <a:lnTo>
                        <a:pt x="537" y="67"/>
                      </a:lnTo>
                      <a:lnTo>
                        <a:pt x="537" y="70"/>
                      </a:lnTo>
                      <a:lnTo>
                        <a:pt x="535" y="73"/>
                      </a:lnTo>
                      <a:lnTo>
                        <a:pt x="534" y="76"/>
                      </a:lnTo>
                      <a:lnTo>
                        <a:pt x="532" y="79"/>
                      </a:lnTo>
                      <a:lnTo>
                        <a:pt x="528" y="83"/>
                      </a:lnTo>
                      <a:lnTo>
                        <a:pt x="525" y="84"/>
                      </a:lnTo>
                      <a:lnTo>
                        <a:pt x="521" y="87"/>
                      </a:lnTo>
                      <a:lnTo>
                        <a:pt x="516" y="89"/>
                      </a:lnTo>
                      <a:lnTo>
                        <a:pt x="514" y="90"/>
                      </a:lnTo>
                      <a:lnTo>
                        <a:pt x="510" y="92"/>
                      </a:lnTo>
                      <a:lnTo>
                        <a:pt x="509" y="95"/>
                      </a:lnTo>
                      <a:lnTo>
                        <a:pt x="505" y="100"/>
                      </a:lnTo>
                      <a:lnTo>
                        <a:pt x="501" y="106"/>
                      </a:lnTo>
                      <a:lnTo>
                        <a:pt x="496" y="112"/>
                      </a:lnTo>
                      <a:lnTo>
                        <a:pt x="493" y="120"/>
                      </a:lnTo>
                      <a:lnTo>
                        <a:pt x="487" y="128"/>
                      </a:lnTo>
                      <a:lnTo>
                        <a:pt x="484" y="137"/>
                      </a:lnTo>
                      <a:lnTo>
                        <a:pt x="478" y="148"/>
                      </a:lnTo>
                      <a:lnTo>
                        <a:pt x="473" y="159"/>
                      </a:lnTo>
                      <a:lnTo>
                        <a:pt x="466" y="173"/>
                      </a:lnTo>
                      <a:lnTo>
                        <a:pt x="460" y="186"/>
                      </a:lnTo>
                      <a:lnTo>
                        <a:pt x="455" y="202"/>
                      </a:lnTo>
                      <a:lnTo>
                        <a:pt x="448" y="217"/>
                      </a:lnTo>
                      <a:lnTo>
                        <a:pt x="441" y="234"/>
                      </a:lnTo>
                      <a:lnTo>
                        <a:pt x="441" y="2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Freeform 64"/>
                <p:cNvSpPr/>
                <p:nvPr/>
              </p:nvSpPr>
              <p:spPr bwMode="auto">
                <a:xfrm>
                  <a:off x="4611688" y="1350963"/>
                  <a:ext cx="203200" cy="57150"/>
                </a:xfrm>
                <a:custGeom>
                  <a:avLst/>
                  <a:gdLst>
                    <a:gd name="T0" fmla="*/ 9 w 257"/>
                    <a:gd name="T1" fmla="*/ 67 h 70"/>
                    <a:gd name="T2" fmla="*/ 5 w 257"/>
                    <a:gd name="T3" fmla="*/ 61 h 70"/>
                    <a:gd name="T4" fmla="*/ 3 w 257"/>
                    <a:gd name="T5" fmla="*/ 55 h 70"/>
                    <a:gd name="T6" fmla="*/ 2 w 257"/>
                    <a:gd name="T7" fmla="*/ 50 h 70"/>
                    <a:gd name="T8" fmla="*/ 0 w 257"/>
                    <a:gd name="T9" fmla="*/ 45 h 70"/>
                    <a:gd name="T10" fmla="*/ 27 w 257"/>
                    <a:gd name="T11" fmla="*/ 39 h 70"/>
                    <a:gd name="T12" fmla="*/ 52 w 257"/>
                    <a:gd name="T13" fmla="*/ 34 h 70"/>
                    <a:gd name="T14" fmla="*/ 77 w 257"/>
                    <a:gd name="T15" fmla="*/ 29 h 70"/>
                    <a:gd name="T16" fmla="*/ 98 w 257"/>
                    <a:gd name="T17" fmla="*/ 25 h 70"/>
                    <a:gd name="T18" fmla="*/ 118 w 257"/>
                    <a:gd name="T19" fmla="*/ 20 h 70"/>
                    <a:gd name="T20" fmla="*/ 137 w 257"/>
                    <a:gd name="T21" fmla="*/ 15 h 70"/>
                    <a:gd name="T22" fmla="*/ 155 w 257"/>
                    <a:gd name="T23" fmla="*/ 12 h 70"/>
                    <a:gd name="T24" fmla="*/ 171 w 257"/>
                    <a:gd name="T25" fmla="*/ 9 h 70"/>
                    <a:gd name="T26" fmla="*/ 185 w 257"/>
                    <a:gd name="T27" fmla="*/ 8 h 70"/>
                    <a:gd name="T28" fmla="*/ 198 w 257"/>
                    <a:gd name="T29" fmla="*/ 4 h 70"/>
                    <a:gd name="T30" fmla="*/ 209 w 257"/>
                    <a:gd name="T31" fmla="*/ 3 h 70"/>
                    <a:gd name="T32" fmla="*/ 218 w 257"/>
                    <a:gd name="T33" fmla="*/ 1 h 70"/>
                    <a:gd name="T34" fmla="*/ 227 w 257"/>
                    <a:gd name="T35" fmla="*/ 1 h 70"/>
                    <a:gd name="T36" fmla="*/ 232 w 257"/>
                    <a:gd name="T37" fmla="*/ 0 h 70"/>
                    <a:gd name="T38" fmla="*/ 237 w 257"/>
                    <a:gd name="T39" fmla="*/ 0 h 70"/>
                    <a:gd name="T40" fmla="*/ 241 w 257"/>
                    <a:gd name="T41" fmla="*/ 1 h 70"/>
                    <a:gd name="T42" fmla="*/ 244 w 257"/>
                    <a:gd name="T43" fmla="*/ 3 h 70"/>
                    <a:gd name="T44" fmla="*/ 248 w 257"/>
                    <a:gd name="T45" fmla="*/ 4 h 70"/>
                    <a:gd name="T46" fmla="*/ 252 w 257"/>
                    <a:gd name="T47" fmla="*/ 8 h 70"/>
                    <a:gd name="T48" fmla="*/ 253 w 257"/>
                    <a:gd name="T49" fmla="*/ 11 h 70"/>
                    <a:gd name="T50" fmla="*/ 255 w 257"/>
                    <a:gd name="T51" fmla="*/ 14 h 70"/>
                    <a:gd name="T52" fmla="*/ 255 w 257"/>
                    <a:gd name="T53" fmla="*/ 17 h 70"/>
                    <a:gd name="T54" fmla="*/ 257 w 257"/>
                    <a:gd name="T55" fmla="*/ 20 h 70"/>
                    <a:gd name="T56" fmla="*/ 257 w 257"/>
                    <a:gd name="T57" fmla="*/ 23 h 70"/>
                    <a:gd name="T58" fmla="*/ 257 w 257"/>
                    <a:gd name="T59" fmla="*/ 26 h 70"/>
                    <a:gd name="T60" fmla="*/ 255 w 257"/>
                    <a:gd name="T61" fmla="*/ 29 h 70"/>
                    <a:gd name="T62" fmla="*/ 252 w 257"/>
                    <a:gd name="T63" fmla="*/ 33 h 70"/>
                    <a:gd name="T64" fmla="*/ 248 w 257"/>
                    <a:gd name="T65" fmla="*/ 36 h 70"/>
                    <a:gd name="T66" fmla="*/ 243 w 257"/>
                    <a:gd name="T67" fmla="*/ 39 h 70"/>
                    <a:gd name="T68" fmla="*/ 237 w 257"/>
                    <a:gd name="T69" fmla="*/ 40 h 70"/>
                    <a:gd name="T70" fmla="*/ 230 w 257"/>
                    <a:gd name="T71" fmla="*/ 44 h 70"/>
                    <a:gd name="T72" fmla="*/ 223 w 257"/>
                    <a:gd name="T73" fmla="*/ 45 h 70"/>
                    <a:gd name="T74" fmla="*/ 216 w 257"/>
                    <a:gd name="T75" fmla="*/ 48 h 70"/>
                    <a:gd name="T76" fmla="*/ 207 w 257"/>
                    <a:gd name="T77" fmla="*/ 51 h 70"/>
                    <a:gd name="T78" fmla="*/ 198 w 257"/>
                    <a:gd name="T79" fmla="*/ 53 h 70"/>
                    <a:gd name="T80" fmla="*/ 189 w 257"/>
                    <a:gd name="T81" fmla="*/ 55 h 70"/>
                    <a:gd name="T82" fmla="*/ 180 w 257"/>
                    <a:gd name="T83" fmla="*/ 56 h 70"/>
                    <a:gd name="T84" fmla="*/ 173 w 257"/>
                    <a:gd name="T85" fmla="*/ 58 h 70"/>
                    <a:gd name="T86" fmla="*/ 164 w 257"/>
                    <a:gd name="T87" fmla="*/ 58 h 70"/>
                    <a:gd name="T88" fmla="*/ 155 w 257"/>
                    <a:gd name="T89" fmla="*/ 58 h 70"/>
                    <a:gd name="T90" fmla="*/ 148 w 257"/>
                    <a:gd name="T91" fmla="*/ 59 h 70"/>
                    <a:gd name="T92" fmla="*/ 139 w 257"/>
                    <a:gd name="T93" fmla="*/ 61 h 70"/>
                    <a:gd name="T94" fmla="*/ 128 w 257"/>
                    <a:gd name="T95" fmla="*/ 62 h 70"/>
                    <a:gd name="T96" fmla="*/ 119 w 257"/>
                    <a:gd name="T97" fmla="*/ 62 h 70"/>
                    <a:gd name="T98" fmla="*/ 107 w 257"/>
                    <a:gd name="T99" fmla="*/ 64 h 70"/>
                    <a:gd name="T100" fmla="*/ 96 w 257"/>
                    <a:gd name="T101" fmla="*/ 64 h 70"/>
                    <a:gd name="T102" fmla="*/ 84 w 257"/>
                    <a:gd name="T103" fmla="*/ 65 h 70"/>
                    <a:gd name="T104" fmla="*/ 71 w 257"/>
                    <a:gd name="T105" fmla="*/ 67 h 70"/>
                    <a:gd name="T106" fmla="*/ 61 w 257"/>
                    <a:gd name="T107" fmla="*/ 69 h 70"/>
                    <a:gd name="T108" fmla="*/ 48 w 257"/>
                    <a:gd name="T109" fmla="*/ 70 h 70"/>
                    <a:gd name="T110" fmla="*/ 39 w 257"/>
                    <a:gd name="T111" fmla="*/ 70 h 70"/>
                    <a:gd name="T112" fmla="*/ 30 w 257"/>
                    <a:gd name="T113" fmla="*/ 70 h 70"/>
                    <a:gd name="T114" fmla="*/ 23 w 257"/>
                    <a:gd name="T115" fmla="*/ 70 h 70"/>
                    <a:gd name="T116" fmla="*/ 18 w 257"/>
                    <a:gd name="T117" fmla="*/ 70 h 70"/>
                    <a:gd name="T118" fmla="*/ 12 w 257"/>
                    <a:gd name="T119" fmla="*/ 69 h 70"/>
                    <a:gd name="T120" fmla="*/ 9 w 257"/>
                    <a:gd name="T121" fmla="*/ 67 h 70"/>
                    <a:gd name="T122" fmla="*/ 9 w 257"/>
                    <a:gd name="T123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57" h="70">
                      <a:moveTo>
                        <a:pt x="9" y="67"/>
                      </a:moveTo>
                      <a:lnTo>
                        <a:pt x="5" y="61"/>
                      </a:lnTo>
                      <a:lnTo>
                        <a:pt x="3" y="55"/>
                      </a:lnTo>
                      <a:lnTo>
                        <a:pt x="2" y="50"/>
                      </a:lnTo>
                      <a:lnTo>
                        <a:pt x="0" y="45"/>
                      </a:lnTo>
                      <a:lnTo>
                        <a:pt x="27" y="39"/>
                      </a:lnTo>
                      <a:lnTo>
                        <a:pt x="52" y="34"/>
                      </a:lnTo>
                      <a:lnTo>
                        <a:pt x="77" y="29"/>
                      </a:lnTo>
                      <a:lnTo>
                        <a:pt x="98" y="25"/>
                      </a:lnTo>
                      <a:lnTo>
                        <a:pt x="118" y="20"/>
                      </a:lnTo>
                      <a:lnTo>
                        <a:pt x="137" y="15"/>
                      </a:lnTo>
                      <a:lnTo>
                        <a:pt x="155" y="12"/>
                      </a:lnTo>
                      <a:lnTo>
                        <a:pt x="171" y="9"/>
                      </a:lnTo>
                      <a:lnTo>
                        <a:pt x="185" y="8"/>
                      </a:lnTo>
                      <a:lnTo>
                        <a:pt x="198" y="4"/>
                      </a:lnTo>
                      <a:lnTo>
                        <a:pt x="209" y="3"/>
                      </a:lnTo>
                      <a:lnTo>
                        <a:pt x="218" y="1"/>
                      </a:lnTo>
                      <a:lnTo>
                        <a:pt x="227" y="1"/>
                      </a:lnTo>
                      <a:lnTo>
                        <a:pt x="232" y="0"/>
                      </a:lnTo>
                      <a:lnTo>
                        <a:pt x="237" y="0"/>
                      </a:lnTo>
                      <a:lnTo>
                        <a:pt x="241" y="1"/>
                      </a:lnTo>
                      <a:lnTo>
                        <a:pt x="244" y="3"/>
                      </a:lnTo>
                      <a:lnTo>
                        <a:pt x="248" y="4"/>
                      </a:lnTo>
                      <a:lnTo>
                        <a:pt x="252" y="8"/>
                      </a:lnTo>
                      <a:lnTo>
                        <a:pt x="253" y="11"/>
                      </a:lnTo>
                      <a:lnTo>
                        <a:pt x="255" y="14"/>
                      </a:lnTo>
                      <a:lnTo>
                        <a:pt x="255" y="17"/>
                      </a:lnTo>
                      <a:lnTo>
                        <a:pt x="257" y="20"/>
                      </a:lnTo>
                      <a:lnTo>
                        <a:pt x="257" y="23"/>
                      </a:lnTo>
                      <a:lnTo>
                        <a:pt x="257" y="26"/>
                      </a:lnTo>
                      <a:lnTo>
                        <a:pt x="255" y="29"/>
                      </a:lnTo>
                      <a:lnTo>
                        <a:pt x="252" y="33"/>
                      </a:lnTo>
                      <a:lnTo>
                        <a:pt x="248" y="36"/>
                      </a:lnTo>
                      <a:lnTo>
                        <a:pt x="243" y="39"/>
                      </a:lnTo>
                      <a:lnTo>
                        <a:pt x="237" y="40"/>
                      </a:lnTo>
                      <a:lnTo>
                        <a:pt x="230" y="44"/>
                      </a:lnTo>
                      <a:lnTo>
                        <a:pt x="223" y="45"/>
                      </a:lnTo>
                      <a:lnTo>
                        <a:pt x="216" y="48"/>
                      </a:lnTo>
                      <a:lnTo>
                        <a:pt x="207" y="51"/>
                      </a:lnTo>
                      <a:lnTo>
                        <a:pt x="198" y="53"/>
                      </a:lnTo>
                      <a:lnTo>
                        <a:pt x="189" y="55"/>
                      </a:lnTo>
                      <a:lnTo>
                        <a:pt x="180" y="56"/>
                      </a:lnTo>
                      <a:lnTo>
                        <a:pt x="173" y="58"/>
                      </a:lnTo>
                      <a:lnTo>
                        <a:pt x="164" y="58"/>
                      </a:lnTo>
                      <a:lnTo>
                        <a:pt x="155" y="58"/>
                      </a:lnTo>
                      <a:lnTo>
                        <a:pt x="148" y="59"/>
                      </a:lnTo>
                      <a:lnTo>
                        <a:pt x="139" y="61"/>
                      </a:lnTo>
                      <a:lnTo>
                        <a:pt x="128" y="62"/>
                      </a:lnTo>
                      <a:lnTo>
                        <a:pt x="119" y="62"/>
                      </a:lnTo>
                      <a:lnTo>
                        <a:pt x="107" y="64"/>
                      </a:lnTo>
                      <a:lnTo>
                        <a:pt x="96" y="64"/>
                      </a:lnTo>
                      <a:lnTo>
                        <a:pt x="84" y="65"/>
                      </a:lnTo>
                      <a:lnTo>
                        <a:pt x="71" y="67"/>
                      </a:lnTo>
                      <a:lnTo>
                        <a:pt x="61" y="69"/>
                      </a:lnTo>
                      <a:lnTo>
                        <a:pt x="48" y="70"/>
                      </a:lnTo>
                      <a:lnTo>
                        <a:pt x="39" y="70"/>
                      </a:lnTo>
                      <a:lnTo>
                        <a:pt x="30" y="70"/>
                      </a:lnTo>
                      <a:lnTo>
                        <a:pt x="23" y="70"/>
                      </a:lnTo>
                      <a:lnTo>
                        <a:pt x="18" y="70"/>
                      </a:lnTo>
                      <a:lnTo>
                        <a:pt x="12" y="69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65"/>
                <p:cNvSpPr/>
                <p:nvPr/>
              </p:nvSpPr>
              <p:spPr bwMode="auto">
                <a:xfrm>
                  <a:off x="4584701" y="1460500"/>
                  <a:ext cx="257175" cy="63500"/>
                </a:xfrm>
                <a:custGeom>
                  <a:avLst/>
                  <a:gdLst>
                    <a:gd name="T0" fmla="*/ 16 w 325"/>
                    <a:gd name="T1" fmla="*/ 36 h 80"/>
                    <a:gd name="T2" fmla="*/ 48 w 325"/>
                    <a:gd name="T3" fmla="*/ 33 h 80"/>
                    <a:gd name="T4" fmla="*/ 87 w 325"/>
                    <a:gd name="T5" fmla="*/ 30 h 80"/>
                    <a:gd name="T6" fmla="*/ 132 w 325"/>
                    <a:gd name="T7" fmla="*/ 22 h 80"/>
                    <a:gd name="T8" fmla="*/ 168 w 325"/>
                    <a:gd name="T9" fmla="*/ 16 h 80"/>
                    <a:gd name="T10" fmla="*/ 191 w 325"/>
                    <a:gd name="T11" fmla="*/ 11 h 80"/>
                    <a:gd name="T12" fmla="*/ 212 w 325"/>
                    <a:gd name="T13" fmla="*/ 8 h 80"/>
                    <a:gd name="T14" fmla="*/ 230 w 325"/>
                    <a:gd name="T15" fmla="*/ 5 h 80"/>
                    <a:gd name="T16" fmla="*/ 246 w 325"/>
                    <a:gd name="T17" fmla="*/ 4 h 80"/>
                    <a:gd name="T18" fmla="*/ 259 w 325"/>
                    <a:gd name="T19" fmla="*/ 2 h 80"/>
                    <a:gd name="T20" fmla="*/ 269 w 325"/>
                    <a:gd name="T21" fmla="*/ 0 h 80"/>
                    <a:gd name="T22" fmla="*/ 278 w 325"/>
                    <a:gd name="T23" fmla="*/ 0 h 80"/>
                    <a:gd name="T24" fmla="*/ 287 w 325"/>
                    <a:gd name="T25" fmla="*/ 0 h 80"/>
                    <a:gd name="T26" fmla="*/ 298 w 325"/>
                    <a:gd name="T27" fmla="*/ 7 h 80"/>
                    <a:gd name="T28" fmla="*/ 309 w 325"/>
                    <a:gd name="T29" fmla="*/ 18 h 80"/>
                    <a:gd name="T30" fmla="*/ 318 w 325"/>
                    <a:gd name="T31" fmla="*/ 29 h 80"/>
                    <a:gd name="T32" fmla="*/ 321 w 325"/>
                    <a:gd name="T33" fmla="*/ 40 h 80"/>
                    <a:gd name="T34" fmla="*/ 321 w 325"/>
                    <a:gd name="T35" fmla="*/ 44 h 80"/>
                    <a:gd name="T36" fmla="*/ 314 w 325"/>
                    <a:gd name="T37" fmla="*/ 44 h 80"/>
                    <a:gd name="T38" fmla="*/ 305 w 325"/>
                    <a:gd name="T39" fmla="*/ 46 h 80"/>
                    <a:gd name="T40" fmla="*/ 294 w 325"/>
                    <a:gd name="T41" fmla="*/ 46 h 80"/>
                    <a:gd name="T42" fmla="*/ 282 w 325"/>
                    <a:gd name="T43" fmla="*/ 47 h 80"/>
                    <a:gd name="T44" fmla="*/ 268 w 325"/>
                    <a:gd name="T45" fmla="*/ 49 h 80"/>
                    <a:gd name="T46" fmla="*/ 250 w 325"/>
                    <a:gd name="T47" fmla="*/ 51 h 80"/>
                    <a:gd name="T48" fmla="*/ 232 w 325"/>
                    <a:gd name="T49" fmla="*/ 52 h 80"/>
                    <a:gd name="T50" fmla="*/ 212 w 325"/>
                    <a:gd name="T51" fmla="*/ 55 h 80"/>
                    <a:gd name="T52" fmla="*/ 191 w 325"/>
                    <a:gd name="T53" fmla="*/ 57 h 80"/>
                    <a:gd name="T54" fmla="*/ 166 w 325"/>
                    <a:gd name="T55" fmla="*/ 60 h 80"/>
                    <a:gd name="T56" fmla="*/ 141 w 325"/>
                    <a:gd name="T57" fmla="*/ 63 h 80"/>
                    <a:gd name="T58" fmla="*/ 112 w 325"/>
                    <a:gd name="T59" fmla="*/ 66 h 80"/>
                    <a:gd name="T60" fmla="*/ 84 w 325"/>
                    <a:gd name="T61" fmla="*/ 69 h 80"/>
                    <a:gd name="T62" fmla="*/ 52 w 325"/>
                    <a:gd name="T63" fmla="*/ 74 h 80"/>
                    <a:gd name="T64" fmla="*/ 18 w 325"/>
                    <a:gd name="T65" fmla="*/ 77 h 80"/>
                    <a:gd name="T66" fmla="*/ 0 w 325"/>
                    <a:gd name="T67" fmla="*/ 3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25" h="80">
                      <a:moveTo>
                        <a:pt x="0" y="36"/>
                      </a:moveTo>
                      <a:lnTo>
                        <a:pt x="16" y="36"/>
                      </a:lnTo>
                      <a:lnTo>
                        <a:pt x="32" y="35"/>
                      </a:lnTo>
                      <a:lnTo>
                        <a:pt x="48" y="33"/>
                      </a:lnTo>
                      <a:lnTo>
                        <a:pt x="68" y="32"/>
                      </a:lnTo>
                      <a:lnTo>
                        <a:pt x="87" y="30"/>
                      </a:lnTo>
                      <a:lnTo>
                        <a:pt x="109" y="27"/>
                      </a:lnTo>
                      <a:lnTo>
                        <a:pt x="132" y="22"/>
                      </a:lnTo>
                      <a:lnTo>
                        <a:pt x="157" y="18"/>
                      </a:lnTo>
                      <a:lnTo>
                        <a:pt x="168" y="16"/>
                      </a:lnTo>
                      <a:lnTo>
                        <a:pt x="180" y="13"/>
                      </a:lnTo>
                      <a:lnTo>
                        <a:pt x="191" y="11"/>
                      </a:lnTo>
                      <a:lnTo>
                        <a:pt x="202" y="10"/>
                      </a:lnTo>
                      <a:lnTo>
                        <a:pt x="212" y="8"/>
                      </a:lnTo>
                      <a:lnTo>
                        <a:pt x="221" y="7"/>
                      </a:lnTo>
                      <a:lnTo>
                        <a:pt x="230" y="5"/>
                      </a:lnTo>
                      <a:lnTo>
                        <a:pt x="237" y="4"/>
                      </a:lnTo>
                      <a:lnTo>
                        <a:pt x="246" y="4"/>
                      </a:lnTo>
                      <a:lnTo>
                        <a:pt x="253" y="2"/>
                      </a:lnTo>
                      <a:lnTo>
                        <a:pt x="259" y="2"/>
                      </a:lnTo>
                      <a:lnTo>
                        <a:pt x="264" y="2"/>
                      </a:lnTo>
                      <a:lnTo>
                        <a:pt x="269" y="0"/>
                      </a:lnTo>
                      <a:lnTo>
                        <a:pt x="275" y="0"/>
                      </a:lnTo>
                      <a:lnTo>
                        <a:pt x="278" y="0"/>
                      </a:lnTo>
                      <a:lnTo>
                        <a:pt x="282" y="0"/>
                      </a:lnTo>
                      <a:lnTo>
                        <a:pt x="287" y="0"/>
                      </a:lnTo>
                      <a:lnTo>
                        <a:pt x="293" y="4"/>
                      </a:lnTo>
                      <a:lnTo>
                        <a:pt x="298" y="7"/>
                      </a:lnTo>
                      <a:lnTo>
                        <a:pt x="303" y="11"/>
                      </a:lnTo>
                      <a:lnTo>
                        <a:pt x="309" y="18"/>
                      </a:lnTo>
                      <a:lnTo>
                        <a:pt x="314" y="24"/>
                      </a:lnTo>
                      <a:lnTo>
                        <a:pt x="318" y="29"/>
                      </a:lnTo>
                      <a:lnTo>
                        <a:pt x="319" y="33"/>
                      </a:lnTo>
                      <a:lnTo>
                        <a:pt x="321" y="40"/>
                      </a:lnTo>
                      <a:lnTo>
                        <a:pt x="325" y="44"/>
                      </a:lnTo>
                      <a:lnTo>
                        <a:pt x="321" y="44"/>
                      </a:lnTo>
                      <a:lnTo>
                        <a:pt x="318" y="44"/>
                      </a:lnTo>
                      <a:lnTo>
                        <a:pt x="314" y="44"/>
                      </a:lnTo>
                      <a:lnTo>
                        <a:pt x="311" y="46"/>
                      </a:lnTo>
                      <a:lnTo>
                        <a:pt x="305" y="46"/>
                      </a:lnTo>
                      <a:lnTo>
                        <a:pt x="300" y="46"/>
                      </a:lnTo>
                      <a:lnTo>
                        <a:pt x="294" y="46"/>
                      </a:lnTo>
                      <a:lnTo>
                        <a:pt x="287" y="47"/>
                      </a:lnTo>
                      <a:lnTo>
                        <a:pt x="282" y="47"/>
                      </a:lnTo>
                      <a:lnTo>
                        <a:pt x="275" y="47"/>
                      </a:lnTo>
                      <a:lnTo>
                        <a:pt x="268" y="49"/>
                      </a:lnTo>
                      <a:lnTo>
                        <a:pt x="259" y="51"/>
                      </a:lnTo>
                      <a:lnTo>
                        <a:pt x="250" y="51"/>
                      </a:lnTo>
                      <a:lnTo>
                        <a:pt x="241" y="52"/>
                      </a:lnTo>
                      <a:lnTo>
                        <a:pt x="232" y="52"/>
                      </a:lnTo>
                      <a:lnTo>
                        <a:pt x="223" y="54"/>
                      </a:lnTo>
                      <a:lnTo>
                        <a:pt x="212" y="55"/>
                      </a:lnTo>
                      <a:lnTo>
                        <a:pt x="202" y="57"/>
                      </a:lnTo>
                      <a:lnTo>
                        <a:pt x="191" y="57"/>
                      </a:lnTo>
                      <a:lnTo>
                        <a:pt x="178" y="58"/>
                      </a:lnTo>
                      <a:lnTo>
                        <a:pt x="166" y="60"/>
                      </a:lnTo>
                      <a:lnTo>
                        <a:pt x="153" y="61"/>
                      </a:lnTo>
                      <a:lnTo>
                        <a:pt x="141" y="63"/>
                      </a:lnTo>
                      <a:lnTo>
                        <a:pt x="127" y="65"/>
                      </a:lnTo>
                      <a:lnTo>
                        <a:pt x="112" y="66"/>
                      </a:lnTo>
                      <a:lnTo>
                        <a:pt x="98" y="68"/>
                      </a:lnTo>
                      <a:lnTo>
                        <a:pt x="84" y="69"/>
                      </a:lnTo>
                      <a:lnTo>
                        <a:pt x="68" y="72"/>
                      </a:lnTo>
                      <a:lnTo>
                        <a:pt x="52" y="74"/>
                      </a:lnTo>
                      <a:lnTo>
                        <a:pt x="36" y="76"/>
                      </a:lnTo>
                      <a:lnTo>
                        <a:pt x="18" y="77"/>
                      </a:lnTo>
                      <a:lnTo>
                        <a:pt x="0" y="80"/>
                      </a:lnTo>
                      <a:lnTo>
                        <a:pt x="0" y="36"/>
                      </a:lnTo>
                      <a:lnTo>
                        <a:pt x="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66"/>
                <p:cNvSpPr/>
                <p:nvPr/>
              </p:nvSpPr>
              <p:spPr bwMode="auto">
                <a:xfrm>
                  <a:off x="4414838" y="1568450"/>
                  <a:ext cx="593725" cy="101600"/>
                </a:xfrm>
                <a:custGeom>
                  <a:avLst/>
                  <a:gdLst>
                    <a:gd name="T0" fmla="*/ 491 w 748"/>
                    <a:gd name="T1" fmla="*/ 61 h 128"/>
                    <a:gd name="T2" fmla="*/ 453 w 748"/>
                    <a:gd name="T3" fmla="*/ 61 h 128"/>
                    <a:gd name="T4" fmla="*/ 414 w 748"/>
                    <a:gd name="T5" fmla="*/ 62 h 128"/>
                    <a:gd name="T6" fmla="*/ 371 w 748"/>
                    <a:gd name="T7" fmla="*/ 64 h 128"/>
                    <a:gd name="T8" fmla="*/ 303 w 748"/>
                    <a:gd name="T9" fmla="*/ 73 h 128"/>
                    <a:gd name="T10" fmla="*/ 210 w 748"/>
                    <a:gd name="T11" fmla="*/ 92 h 128"/>
                    <a:gd name="T12" fmla="*/ 153 w 748"/>
                    <a:gd name="T13" fmla="*/ 104 h 128"/>
                    <a:gd name="T14" fmla="*/ 132 w 748"/>
                    <a:gd name="T15" fmla="*/ 111 h 128"/>
                    <a:gd name="T16" fmla="*/ 112 w 748"/>
                    <a:gd name="T17" fmla="*/ 115 h 128"/>
                    <a:gd name="T18" fmla="*/ 96 w 748"/>
                    <a:gd name="T19" fmla="*/ 120 h 128"/>
                    <a:gd name="T20" fmla="*/ 82 w 748"/>
                    <a:gd name="T21" fmla="*/ 123 h 128"/>
                    <a:gd name="T22" fmla="*/ 71 w 748"/>
                    <a:gd name="T23" fmla="*/ 125 h 128"/>
                    <a:gd name="T24" fmla="*/ 62 w 748"/>
                    <a:gd name="T25" fmla="*/ 126 h 128"/>
                    <a:gd name="T26" fmla="*/ 57 w 748"/>
                    <a:gd name="T27" fmla="*/ 128 h 128"/>
                    <a:gd name="T28" fmla="*/ 52 w 748"/>
                    <a:gd name="T29" fmla="*/ 128 h 128"/>
                    <a:gd name="T30" fmla="*/ 44 w 748"/>
                    <a:gd name="T31" fmla="*/ 126 h 128"/>
                    <a:gd name="T32" fmla="*/ 35 w 748"/>
                    <a:gd name="T33" fmla="*/ 122 h 128"/>
                    <a:gd name="T34" fmla="*/ 27 w 748"/>
                    <a:gd name="T35" fmla="*/ 115 h 128"/>
                    <a:gd name="T36" fmla="*/ 18 w 748"/>
                    <a:gd name="T37" fmla="*/ 108 h 128"/>
                    <a:gd name="T38" fmla="*/ 9 w 748"/>
                    <a:gd name="T39" fmla="*/ 100 h 128"/>
                    <a:gd name="T40" fmla="*/ 3 w 748"/>
                    <a:gd name="T41" fmla="*/ 94 h 128"/>
                    <a:gd name="T42" fmla="*/ 0 w 748"/>
                    <a:gd name="T43" fmla="*/ 87 h 128"/>
                    <a:gd name="T44" fmla="*/ 2 w 748"/>
                    <a:gd name="T45" fmla="*/ 83 h 128"/>
                    <a:gd name="T46" fmla="*/ 5 w 748"/>
                    <a:gd name="T47" fmla="*/ 81 h 128"/>
                    <a:gd name="T48" fmla="*/ 16 w 748"/>
                    <a:gd name="T49" fmla="*/ 78 h 128"/>
                    <a:gd name="T50" fmla="*/ 28 w 748"/>
                    <a:gd name="T51" fmla="*/ 76 h 128"/>
                    <a:gd name="T52" fmla="*/ 48 w 748"/>
                    <a:gd name="T53" fmla="*/ 72 h 128"/>
                    <a:gd name="T54" fmla="*/ 71 w 748"/>
                    <a:gd name="T55" fmla="*/ 68 h 128"/>
                    <a:gd name="T56" fmla="*/ 98 w 748"/>
                    <a:gd name="T57" fmla="*/ 64 h 128"/>
                    <a:gd name="T58" fmla="*/ 130 w 748"/>
                    <a:gd name="T59" fmla="*/ 59 h 128"/>
                    <a:gd name="T60" fmla="*/ 219 w 748"/>
                    <a:gd name="T61" fmla="*/ 48 h 128"/>
                    <a:gd name="T62" fmla="*/ 359 w 748"/>
                    <a:gd name="T63" fmla="*/ 28 h 128"/>
                    <a:gd name="T64" fmla="*/ 441 w 748"/>
                    <a:gd name="T65" fmla="*/ 15 h 128"/>
                    <a:gd name="T66" fmla="*/ 473 w 748"/>
                    <a:gd name="T67" fmla="*/ 11 h 128"/>
                    <a:gd name="T68" fmla="*/ 501 w 748"/>
                    <a:gd name="T69" fmla="*/ 7 h 128"/>
                    <a:gd name="T70" fmla="*/ 528 w 748"/>
                    <a:gd name="T71" fmla="*/ 4 h 128"/>
                    <a:gd name="T72" fmla="*/ 553 w 748"/>
                    <a:gd name="T73" fmla="*/ 3 h 128"/>
                    <a:gd name="T74" fmla="*/ 576 w 748"/>
                    <a:gd name="T75" fmla="*/ 1 h 128"/>
                    <a:gd name="T76" fmla="*/ 598 w 748"/>
                    <a:gd name="T77" fmla="*/ 1 h 128"/>
                    <a:gd name="T78" fmla="*/ 617 w 748"/>
                    <a:gd name="T79" fmla="*/ 0 h 128"/>
                    <a:gd name="T80" fmla="*/ 644 w 748"/>
                    <a:gd name="T81" fmla="*/ 0 h 128"/>
                    <a:gd name="T82" fmla="*/ 671 w 748"/>
                    <a:gd name="T83" fmla="*/ 1 h 128"/>
                    <a:gd name="T84" fmla="*/ 694 w 748"/>
                    <a:gd name="T85" fmla="*/ 6 h 128"/>
                    <a:gd name="T86" fmla="*/ 710 w 748"/>
                    <a:gd name="T87" fmla="*/ 11 h 128"/>
                    <a:gd name="T88" fmla="*/ 724 w 748"/>
                    <a:gd name="T89" fmla="*/ 20 h 128"/>
                    <a:gd name="T90" fmla="*/ 739 w 748"/>
                    <a:gd name="T91" fmla="*/ 32 h 128"/>
                    <a:gd name="T92" fmla="*/ 746 w 748"/>
                    <a:gd name="T93" fmla="*/ 43 h 128"/>
                    <a:gd name="T94" fmla="*/ 748 w 748"/>
                    <a:gd name="T95" fmla="*/ 50 h 128"/>
                    <a:gd name="T96" fmla="*/ 744 w 748"/>
                    <a:gd name="T97" fmla="*/ 58 h 128"/>
                    <a:gd name="T98" fmla="*/ 742 w 748"/>
                    <a:gd name="T99" fmla="*/ 59 h 128"/>
                    <a:gd name="T100" fmla="*/ 737 w 748"/>
                    <a:gd name="T101" fmla="*/ 61 h 128"/>
                    <a:gd name="T102" fmla="*/ 730 w 748"/>
                    <a:gd name="T103" fmla="*/ 61 h 128"/>
                    <a:gd name="T104" fmla="*/ 719 w 748"/>
                    <a:gd name="T105" fmla="*/ 61 h 128"/>
                    <a:gd name="T106" fmla="*/ 708 w 748"/>
                    <a:gd name="T107" fmla="*/ 62 h 128"/>
                    <a:gd name="T108" fmla="*/ 694 w 748"/>
                    <a:gd name="T109" fmla="*/ 62 h 128"/>
                    <a:gd name="T110" fmla="*/ 678 w 748"/>
                    <a:gd name="T111" fmla="*/ 62 h 128"/>
                    <a:gd name="T112" fmla="*/ 660 w 748"/>
                    <a:gd name="T113" fmla="*/ 62 h 128"/>
                    <a:gd name="T114" fmla="*/ 508 w 748"/>
                    <a:gd name="T115" fmla="*/ 6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8" h="128">
                      <a:moveTo>
                        <a:pt x="508" y="62"/>
                      </a:moveTo>
                      <a:lnTo>
                        <a:pt x="491" y="61"/>
                      </a:lnTo>
                      <a:lnTo>
                        <a:pt x="473" y="61"/>
                      </a:lnTo>
                      <a:lnTo>
                        <a:pt x="453" y="61"/>
                      </a:lnTo>
                      <a:lnTo>
                        <a:pt x="433" y="61"/>
                      </a:lnTo>
                      <a:lnTo>
                        <a:pt x="414" y="62"/>
                      </a:lnTo>
                      <a:lnTo>
                        <a:pt x="392" y="62"/>
                      </a:lnTo>
                      <a:lnTo>
                        <a:pt x="371" y="64"/>
                      </a:lnTo>
                      <a:lnTo>
                        <a:pt x="350" y="67"/>
                      </a:lnTo>
                      <a:lnTo>
                        <a:pt x="303" y="73"/>
                      </a:lnTo>
                      <a:lnTo>
                        <a:pt x="257" y="83"/>
                      </a:lnTo>
                      <a:lnTo>
                        <a:pt x="210" y="92"/>
                      </a:lnTo>
                      <a:lnTo>
                        <a:pt x="164" y="101"/>
                      </a:lnTo>
                      <a:lnTo>
                        <a:pt x="153" y="104"/>
                      </a:lnTo>
                      <a:lnTo>
                        <a:pt x="143" y="108"/>
                      </a:lnTo>
                      <a:lnTo>
                        <a:pt x="132" y="111"/>
                      </a:lnTo>
                      <a:lnTo>
                        <a:pt x="121" y="114"/>
                      </a:lnTo>
                      <a:lnTo>
                        <a:pt x="112" y="115"/>
                      </a:lnTo>
                      <a:lnTo>
                        <a:pt x="105" y="117"/>
                      </a:lnTo>
                      <a:lnTo>
                        <a:pt x="96" y="120"/>
                      </a:lnTo>
                      <a:lnTo>
                        <a:pt x="89" y="122"/>
                      </a:lnTo>
                      <a:lnTo>
                        <a:pt x="82" y="123"/>
                      </a:lnTo>
                      <a:lnTo>
                        <a:pt x="76" y="125"/>
                      </a:lnTo>
                      <a:lnTo>
                        <a:pt x="71" y="125"/>
                      </a:lnTo>
                      <a:lnTo>
                        <a:pt x="68" y="126"/>
                      </a:lnTo>
                      <a:lnTo>
                        <a:pt x="62" y="126"/>
                      </a:lnTo>
                      <a:lnTo>
                        <a:pt x="60" y="128"/>
                      </a:lnTo>
                      <a:lnTo>
                        <a:pt x="57" y="128"/>
                      </a:lnTo>
                      <a:lnTo>
                        <a:pt x="55" y="128"/>
                      </a:lnTo>
                      <a:lnTo>
                        <a:pt x="52" y="128"/>
                      </a:lnTo>
                      <a:lnTo>
                        <a:pt x="48" y="126"/>
                      </a:lnTo>
                      <a:lnTo>
                        <a:pt x="44" y="126"/>
                      </a:lnTo>
                      <a:lnTo>
                        <a:pt x="39" y="125"/>
                      </a:lnTo>
                      <a:lnTo>
                        <a:pt x="35" y="122"/>
                      </a:lnTo>
                      <a:lnTo>
                        <a:pt x="30" y="119"/>
                      </a:lnTo>
                      <a:lnTo>
                        <a:pt x="27" y="115"/>
                      </a:lnTo>
                      <a:lnTo>
                        <a:pt x="21" y="111"/>
                      </a:lnTo>
                      <a:lnTo>
                        <a:pt x="18" y="108"/>
                      </a:lnTo>
                      <a:lnTo>
                        <a:pt x="12" y="103"/>
                      </a:lnTo>
                      <a:lnTo>
                        <a:pt x="9" y="100"/>
                      </a:lnTo>
                      <a:lnTo>
                        <a:pt x="7" y="97"/>
                      </a:lnTo>
                      <a:lnTo>
                        <a:pt x="3" y="94"/>
                      </a:lnTo>
                      <a:lnTo>
                        <a:pt x="2" y="90"/>
                      </a:lnTo>
                      <a:lnTo>
                        <a:pt x="0" y="87"/>
                      </a:lnTo>
                      <a:lnTo>
                        <a:pt x="0" y="84"/>
                      </a:lnTo>
                      <a:lnTo>
                        <a:pt x="2" y="83"/>
                      </a:lnTo>
                      <a:lnTo>
                        <a:pt x="3" y="83"/>
                      </a:lnTo>
                      <a:lnTo>
                        <a:pt x="5" y="81"/>
                      </a:lnTo>
                      <a:lnTo>
                        <a:pt x="10" y="79"/>
                      </a:lnTo>
                      <a:lnTo>
                        <a:pt x="16" y="78"/>
                      </a:lnTo>
                      <a:lnTo>
                        <a:pt x="21" y="76"/>
                      </a:lnTo>
                      <a:lnTo>
                        <a:pt x="28" y="76"/>
                      </a:lnTo>
                      <a:lnTo>
                        <a:pt x="37" y="75"/>
                      </a:lnTo>
                      <a:lnTo>
                        <a:pt x="48" y="72"/>
                      </a:lnTo>
                      <a:lnTo>
                        <a:pt x="59" y="70"/>
                      </a:lnTo>
                      <a:lnTo>
                        <a:pt x="71" y="68"/>
                      </a:lnTo>
                      <a:lnTo>
                        <a:pt x="84" y="67"/>
                      </a:lnTo>
                      <a:lnTo>
                        <a:pt x="98" y="64"/>
                      </a:lnTo>
                      <a:lnTo>
                        <a:pt x="114" y="62"/>
                      </a:lnTo>
                      <a:lnTo>
                        <a:pt x="130" y="59"/>
                      </a:lnTo>
                      <a:lnTo>
                        <a:pt x="148" y="58"/>
                      </a:lnTo>
                      <a:lnTo>
                        <a:pt x="219" y="48"/>
                      </a:lnTo>
                      <a:lnTo>
                        <a:pt x="289" y="37"/>
                      </a:lnTo>
                      <a:lnTo>
                        <a:pt x="359" y="28"/>
                      </a:lnTo>
                      <a:lnTo>
                        <a:pt x="425" y="18"/>
                      </a:lnTo>
                      <a:lnTo>
                        <a:pt x="441" y="15"/>
                      </a:lnTo>
                      <a:lnTo>
                        <a:pt x="457" y="14"/>
                      </a:lnTo>
                      <a:lnTo>
                        <a:pt x="473" y="11"/>
                      </a:lnTo>
                      <a:lnTo>
                        <a:pt x="487" y="9"/>
                      </a:lnTo>
                      <a:lnTo>
                        <a:pt x="501" y="7"/>
                      </a:lnTo>
                      <a:lnTo>
                        <a:pt x="516" y="6"/>
                      </a:lnTo>
                      <a:lnTo>
                        <a:pt x="528" y="4"/>
                      </a:lnTo>
                      <a:lnTo>
                        <a:pt x="542" y="4"/>
                      </a:lnTo>
                      <a:lnTo>
                        <a:pt x="553" y="3"/>
                      </a:lnTo>
                      <a:lnTo>
                        <a:pt x="566" y="3"/>
                      </a:lnTo>
                      <a:lnTo>
                        <a:pt x="576" y="1"/>
                      </a:lnTo>
                      <a:lnTo>
                        <a:pt x="589" y="1"/>
                      </a:lnTo>
                      <a:lnTo>
                        <a:pt x="598" y="1"/>
                      </a:lnTo>
                      <a:lnTo>
                        <a:pt x="608" y="0"/>
                      </a:lnTo>
                      <a:lnTo>
                        <a:pt x="617" y="0"/>
                      </a:lnTo>
                      <a:lnTo>
                        <a:pt x="626" y="0"/>
                      </a:lnTo>
                      <a:lnTo>
                        <a:pt x="644" y="0"/>
                      </a:lnTo>
                      <a:lnTo>
                        <a:pt x="658" y="1"/>
                      </a:lnTo>
                      <a:lnTo>
                        <a:pt x="671" y="1"/>
                      </a:lnTo>
                      <a:lnTo>
                        <a:pt x="683" y="3"/>
                      </a:lnTo>
                      <a:lnTo>
                        <a:pt x="694" y="6"/>
                      </a:lnTo>
                      <a:lnTo>
                        <a:pt x="703" y="7"/>
                      </a:lnTo>
                      <a:lnTo>
                        <a:pt x="710" y="11"/>
                      </a:lnTo>
                      <a:lnTo>
                        <a:pt x="716" y="14"/>
                      </a:lnTo>
                      <a:lnTo>
                        <a:pt x="724" y="20"/>
                      </a:lnTo>
                      <a:lnTo>
                        <a:pt x="732" y="26"/>
                      </a:lnTo>
                      <a:lnTo>
                        <a:pt x="739" y="32"/>
                      </a:lnTo>
                      <a:lnTo>
                        <a:pt x="744" y="40"/>
                      </a:lnTo>
                      <a:lnTo>
                        <a:pt x="746" y="43"/>
                      </a:lnTo>
                      <a:lnTo>
                        <a:pt x="746" y="45"/>
                      </a:lnTo>
                      <a:lnTo>
                        <a:pt x="748" y="50"/>
                      </a:lnTo>
                      <a:lnTo>
                        <a:pt x="746" y="54"/>
                      </a:lnTo>
                      <a:lnTo>
                        <a:pt x="744" y="58"/>
                      </a:lnTo>
                      <a:lnTo>
                        <a:pt x="744" y="58"/>
                      </a:lnTo>
                      <a:lnTo>
                        <a:pt x="742" y="59"/>
                      </a:lnTo>
                      <a:lnTo>
                        <a:pt x="739" y="59"/>
                      </a:lnTo>
                      <a:lnTo>
                        <a:pt x="737" y="61"/>
                      </a:lnTo>
                      <a:lnTo>
                        <a:pt x="733" y="61"/>
                      </a:lnTo>
                      <a:lnTo>
                        <a:pt x="730" y="61"/>
                      </a:lnTo>
                      <a:lnTo>
                        <a:pt x="724" y="61"/>
                      </a:lnTo>
                      <a:lnTo>
                        <a:pt x="719" y="61"/>
                      </a:lnTo>
                      <a:lnTo>
                        <a:pt x="714" y="62"/>
                      </a:lnTo>
                      <a:lnTo>
                        <a:pt x="708" y="62"/>
                      </a:lnTo>
                      <a:lnTo>
                        <a:pt x="701" y="62"/>
                      </a:lnTo>
                      <a:lnTo>
                        <a:pt x="694" y="62"/>
                      </a:lnTo>
                      <a:lnTo>
                        <a:pt x="687" y="62"/>
                      </a:lnTo>
                      <a:lnTo>
                        <a:pt x="678" y="62"/>
                      </a:lnTo>
                      <a:lnTo>
                        <a:pt x="669" y="62"/>
                      </a:lnTo>
                      <a:lnTo>
                        <a:pt x="660" y="62"/>
                      </a:lnTo>
                      <a:lnTo>
                        <a:pt x="508" y="62"/>
                      </a:lnTo>
                      <a:lnTo>
                        <a:pt x="508" y="6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67"/>
                <p:cNvSpPr/>
                <p:nvPr/>
              </p:nvSpPr>
              <p:spPr bwMode="auto">
                <a:xfrm>
                  <a:off x="4672013" y="1276350"/>
                  <a:ext cx="57150" cy="725487"/>
                </a:xfrm>
                <a:custGeom>
                  <a:avLst/>
                  <a:gdLst>
                    <a:gd name="T0" fmla="*/ 7 w 71"/>
                    <a:gd name="T1" fmla="*/ 866 h 916"/>
                    <a:gd name="T2" fmla="*/ 3 w 71"/>
                    <a:gd name="T3" fmla="*/ 845 h 916"/>
                    <a:gd name="T4" fmla="*/ 1 w 71"/>
                    <a:gd name="T5" fmla="*/ 828 h 916"/>
                    <a:gd name="T6" fmla="*/ 0 w 71"/>
                    <a:gd name="T7" fmla="*/ 813 h 916"/>
                    <a:gd name="T8" fmla="*/ 0 w 71"/>
                    <a:gd name="T9" fmla="*/ 803 h 916"/>
                    <a:gd name="T10" fmla="*/ 0 w 71"/>
                    <a:gd name="T11" fmla="*/ 791 h 916"/>
                    <a:gd name="T12" fmla="*/ 0 w 71"/>
                    <a:gd name="T13" fmla="*/ 775 h 916"/>
                    <a:gd name="T14" fmla="*/ 1 w 71"/>
                    <a:gd name="T15" fmla="*/ 756 h 916"/>
                    <a:gd name="T16" fmla="*/ 3 w 71"/>
                    <a:gd name="T17" fmla="*/ 731 h 916"/>
                    <a:gd name="T18" fmla="*/ 5 w 71"/>
                    <a:gd name="T19" fmla="*/ 703 h 916"/>
                    <a:gd name="T20" fmla="*/ 7 w 71"/>
                    <a:gd name="T21" fmla="*/ 670 h 916"/>
                    <a:gd name="T22" fmla="*/ 10 w 71"/>
                    <a:gd name="T23" fmla="*/ 633 h 916"/>
                    <a:gd name="T24" fmla="*/ 14 w 71"/>
                    <a:gd name="T25" fmla="*/ 571 h 916"/>
                    <a:gd name="T26" fmla="*/ 17 w 71"/>
                    <a:gd name="T27" fmla="*/ 445 h 916"/>
                    <a:gd name="T28" fmla="*/ 19 w 71"/>
                    <a:gd name="T29" fmla="*/ 273 h 916"/>
                    <a:gd name="T30" fmla="*/ 19 w 71"/>
                    <a:gd name="T31" fmla="*/ 233 h 916"/>
                    <a:gd name="T32" fmla="*/ 19 w 71"/>
                    <a:gd name="T33" fmla="*/ 194 h 916"/>
                    <a:gd name="T34" fmla="*/ 19 w 71"/>
                    <a:gd name="T35" fmla="*/ 157 h 916"/>
                    <a:gd name="T36" fmla="*/ 17 w 71"/>
                    <a:gd name="T37" fmla="*/ 122 h 916"/>
                    <a:gd name="T38" fmla="*/ 16 w 71"/>
                    <a:gd name="T39" fmla="*/ 88 h 916"/>
                    <a:gd name="T40" fmla="*/ 14 w 71"/>
                    <a:gd name="T41" fmla="*/ 57 h 916"/>
                    <a:gd name="T42" fmla="*/ 14 w 71"/>
                    <a:gd name="T43" fmla="*/ 27 h 916"/>
                    <a:gd name="T44" fmla="*/ 12 w 71"/>
                    <a:gd name="T45" fmla="*/ 0 h 916"/>
                    <a:gd name="T46" fmla="*/ 69 w 71"/>
                    <a:gd name="T47" fmla="*/ 44 h 916"/>
                    <a:gd name="T48" fmla="*/ 66 w 71"/>
                    <a:gd name="T49" fmla="*/ 132 h 916"/>
                    <a:gd name="T50" fmla="*/ 64 w 71"/>
                    <a:gd name="T51" fmla="*/ 215 h 916"/>
                    <a:gd name="T52" fmla="*/ 62 w 71"/>
                    <a:gd name="T53" fmla="*/ 293 h 916"/>
                    <a:gd name="T54" fmla="*/ 60 w 71"/>
                    <a:gd name="T55" fmla="*/ 366 h 916"/>
                    <a:gd name="T56" fmla="*/ 59 w 71"/>
                    <a:gd name="T57" fmla="*/ 437 h 916"/>
                    <a:gd name="T58" fmla="*/ 59 w 71"/>
                    <a:gd name="T59" fmla="*/ 504 h 916"/>
                    <a:gd name="T60" fmla="*/ 59 w 71"/>
                    <a:gd name="T61" fmla="*/ 565 h 916"/>
                    <a:gd name="T62" fmla="*/ 59 w 71"/>
                    <a:gd name="T63" fmla="*/ 623 h 916"/>
                    <a:gd name="T64" fmla="*/ 57 w 71"/>
                    <a:gd name="T65" fmla="*/ 675 h 916"/>
                    <a:gd name="T66" fmla="*/ 57 w 71"/>
                    <a:gd name="T67" fmla="*/ 722 h 916"/>
                    <a:gd name="T68" fmla="*/ 55 w 71"/>
                    <a:gd name="T69" fmla="*/ 762 h 916"/>
                    <a:gd name="T70" fmla="*/ 55 w 71"/>
                    <a:gd name="T71" fmla="*/ 797 h 916"/>
                    <a:gd name="T72" fmla="*/ 53 w 71"/>
                    <a:gd name="T73" fmla="*/ 825 h 916"/>
                    <a:gd name="T74" fmla="*/ 51 w 71"/>
                    <a:gd name="T75" fmla="*/ 849 h 916"/>
                    <a:gd name="T76" fmla="*/ 50 w 71"/>
                    <a:gd name="T77" fmla="*/ 866 h 916"/>
                    <a:gd name="T78" fmla="*/ 48 w 71"/>
                    <a:gd name="T79" fmla="*/ 878 h 916"/>
                    <a:gd name="T80" fmla="*/ 44 w 71"/>
                    <a:gd name="T81" fmla="*/ 888 h 916"/>
                    <a:gd name="T82" fmla="*/ 41 w 71"/>
                    <a:gd name="T83" fmla="*/ 900 h 916"/>
                    <a:gd name="T84" fmla="*/ 35 w 71"/>
                    <a:gd name="T85" fmla="*/ 911 h 916"/>
                    <a:gd name="T86" fmla="*/ 30 w 71"/>
                    <a:gd name="T87" fmla="*/ 916 h 916"/>
                    <a:gd name="T88" fmla="*/ 26 w 71"/>
                    <a:gd name="T89" fmla="*/ 916 h 916"/>
                    <a:gd name="T90" fmla="*/ 23 w 71"/>
                    <a:gd name="T91" fmla="*/ 911 h 916"/>
                    <a:gd name="T92" fmla="*/ 17 w 71"/>
                    <a:gd name="T93" fmla="*/ 902 h 916"/>
                    <a:gd name="T94" fmla="*/ 10 w 71"/>
                    <a:gd name="T95" fmla="*/ 886 h 916"/>
                    <a:gd name="T96" fmla="*/ 7 w 71"/>
                    <a:gd name="T97" fmla="*/ 877 h 9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1" h="916">
                      <a:moveTo>
                        <a:pt x="7" y="877"/>
                      </a:moveTo>
                      <a:lnTo>
                        <a:pt x="7" y="866"/>
                      </a:lnTo>
                      <a:lnTo>
                        <a:pt x="5" y="855"/>
                      </a:lnTo>
                      <a:lnTo>
                        <a:pt x="3" y="845"/>
                      </a:lnTo>
                      <a:lnTo>
                        <a:pt x="1" y="836"/>
                      </a:lnTo>
                      <a:lnTo>
                        <a:pt x="1" y="828"/>
                      </a:lnTo>
                      <a:lnTo>
                        <a:pt x="0" y="820"/>
                      </a:lnTo>
                      <a:lnTo>
                        <a:pt x="0" y="813"/>
                      </a:lnTo>
                      <a:lnTo>
                        <a:pt x="0" y="806"/>
                      </a:lnTo>
                      <a:lnTo>
                        <a:pt x="0" y="803"/>
                      </a:lnTo>
                      <a:lnTo>
                        <a:pt x="0" y="797"/>
                      </a:lnTo>
                      <a:lnTo>
                        <a:pt x="0" y="791"/>
                      </a:lnTo>
                      <a:lnTo>
                        <a:pt x="0" y="784"/>
                      </a:lnTo>
                      <a:lnTo>
                        <a:pt x="0" y="775"/>
                      </a:lnTo>
                      <a:lnTo>
                        <a:pt x="1" y="766"/>
                      </a:lnTo>
                      <a:lnTo>
                        <a:pt x="1" y="756"/>
                      </a:lnTo>
                      <a:lnTo>
                        <a:pt x="1" y="744"/>
                      </a:lnTo>
                      <a:lnTo>
                        <a:pt x="3" y="731"/>
                      </a:lnTo>
                      <a:lnTo>
                        <a:pt x="3" y="717"/>
                      </a:lnTo>
                      <a:lnTo>
                        <a:pt x="5" y="703"/>
                      </a:lnTo>
                      <a:lnTo>
                        <a:pt x="7" y="687"/>
                      </a:lnTo>
                      <a:lnTo>
                        <a:pt x="7" y="670"/>
                      </a:lnTo>
                      <a:lnTo>
                        <a:pt x="9" y="651"/>
                      </a:lnTo>
                      <a:lnTo>
                        <a:pt x="10" y="633"/>
                      </a:lnTo>
                      <a:lnTo>
                        <a:pt x="12" y="612"/>
                      </a:lnTo>
                      <a:lnTo>
                        <a:pt x="14" y="571"/>
                      </a:lnTo>
                      <a:lnTo>
                        <a:pt x="14" y="529"/>
                      </a:lnTo>
                      <a:lnTo>
                        <a:pt x="17" y="445"/>
                      </a:lnTo>
                      <a:lnTo>
                        <a:pt x="19" y="359"/>
                      </a:lnTo>
                      <a:lnTo>
                        <a:pt x="19" y="273"/>
                      </a:lnTo>
                      <a:lnTo>
                        <a:pt x="19" y="252"/>
                      </a:lnTo>
                      <a:lnTo>
                        <a:pt x="19" y="233"/>
                      </a:lnTo>
                      <a:lnTo>
                        <a:pt x="19" y="213"/>
                      </a:lnTo>
                      <a:lnTo>
                        <a:pt x="19" y="194"/>
                      </a:lnTo>
                      <a:lnTo>
                        <a:pt x="19" y="176"/>
                      </a:lnTo>
                      <a:lnTo>
                        <a:pt x="19" y="157"/>
                      </a:lnTo>
                      <a:lnTo>
                        <a:pt x="17" y="140"/>
                      </a:lnTo>
                      <a:lnTo>
                        <a:pt x="17" y="122"/>
                      </a:lnTo>
                      <a:lnTo>
                        <a:pt x="17" y="105"/>
                      </a:lnTo>
                      <a:lnTo>
                        <a:pt x="16" y="88"/>
                      </a:lnTo>
                      <a:lnTo>
                        <a:pt x="16" y="72"/>
                      </a:lnTo>
                      <a:lnTo>
                        <a:pt x="14" y="57"/>
                      </a:lnTo>
                      <a:lnTo>
                        <a:pt x="14" y="43"/>
                      </a:lnTo>
                      <a:lnTo>
                        <a:pt x="14" y="27"/>
                      </a:lnTo>
                      <a:lnTo>
                        <a:pt x="12" y="13"/>
                      </a:lnTo>
                      <a:lnTo>
                        <a:pt x="12" y="0"/>
                      </a:lnTo>
                      <a:lnTo>
                        <a:pt x="71" y="0"/>
                      </a:lnTo>
                      <a:lnTo>
                        <a:pt x="69" y="44"/>
                      </a:lnTo>
                      <a:lnTo>
                        <a:pt x="67" y="89"/>
                      </a:lnTo>
                      <a:lnTo>
                        <a:pt x="66" y="132"/>
                      </a:lnTo>
                      <a:lnTo>
                        <a:pt x="66" y="174"/>
                      </a:lnTo>
                      <a:lnTo>
                        <a:pt x="64" y="215"/>
                      </a:lnTo>
                      <a:lnTo>
                        <a:pt x="62" y="254"/>
                      </a:lnTo>
                      <a:lnTo>
                        <a:pt x="62" y="293"/>
                      </a:lnTo>
                      <a:lnTo>
                        <a:pt x="60" y="330"/>
                      </a:lnTo>
                      <a:lnTo>
                        <a:pt x="60" y="366"/>
                      </a:lnTo>
                      <a:lnTo>
                        <a:pt x="60" y="402"/>
                      </a:lnTo>
                      <a:lnTo>
                        <a:pt x="59" y="437"/>
                      </a:lnTo>
                      <a:lnTo>
                        <a:pt x="59" y="471"/>
                      </a:lnTo>
                      <a:lnTo>
                        <a:pt x="59" y="504"/>
                      </a:lnTo>
                      <a:lnTo>
                        <a:pt x="59" y="536"/>
                      </a:lnTo>
                      <a:lnTo>
                        <a:pt x="59" y="565"/>
                      </a:lnTo>
                      <a:lnTo>
                        <a:pt x="59" y="595"/>
                      </a:lnTo>
                      <a:lnTo>
                        <a:pt x="59" y="623"/>
                      </a:lnTo>
                      <a:lnTo>
                        <a:pt x="59" y="650"/>
                      </a:lnTo>
                      <a:lnTo>
                        <a:pt x="57" y="675"/>
                      </a:lnTo>
                      <a:lnTo>
                        <a:pt x="57" y="698"/>
                      </a:lnTo>
                      <a:lnTo>
                        <a:pt x="57" y="722"/>
                      </a:lnTo>
                      <a:lnTo>
                        <a:pt x="57" y="742"/>
                      </a:lnTo>
                      <a:lnTo>
                        <a:pt x="55" y="762"/>
                      </a:lnTo>
                      <a:lnTo>
                        <a:pt x="55" y="780"/>
                      </a:lnTo>
                      <a:lnTo>
                        <a:pt x="55" y="797"/>
                      </a:lnTo>
                      <a:lnTo>
                        <a:pt x="53" y="811"/>
                      </a:lnTo>
                      <a:lnTo>
                        <a:pt x="53" y="825"/>
                      </a:lnTo>
                      <a:lnTo>
                        <a:pt x="53" y="838"/>
                      </a:lnTo>
                      <a:lnTo>
                        <a:pt x="51" y="849"/>
                      </a:lnTo>
                      <a:lnTo>
                        <a:pt x="51" y="858"/>
                      </a:lnTo>
                      <a:lnTo>
                        <a:pt x="50" y="866"/>
                      </a:lnTo>
                      <a:lnTo>
                        <a:pt x="50" y="872"/>
                      </a:lnTo>
                      <a:lnTo>
                        <a:pt x="48" y="878"/>
                      </a:lnTo>
                      <a:lnTo>
                        <a:pt x="46" y="883"/>
                      </a:lnTo>
                      <a:lnTo>
                        <a:pt x="44" y="888"/>
                      </a:lnTo>
                      <a:lnTo>
                        <a:pt x="42" y="892"/>
                      </a:lnTo>
                      <a:lnTo>
                        <a:pt x="41" y="900"/>
                      </a:lnTo>
                      <a:lnTo>
                        <a:pt x="37" y="906"/>
                      </a:lnTo>
                      <a:lnTo>
                        <a:pt x="35" y="911"/>
                      </a:lnTo>
                      <a:lnTo>
                        <a:pt x="32" y="914"/>
                      </a:lnTo>
                      <a:lnTo>
                        <a:pt x="30" y="916"/>
                      </a:lnTo>
                      <a:lnTo>
                        <a:pt x="28" y="916"/>
                      </a:lnTo>
                      <a:lnTo>
                        <a:pt x="26" y="916"/>
                      </a:lnTo>
                      <a:lnTo>
                        <a:pt x="25" y="914"/>
                      </a:lnTo>
                      <a:lnTo>
                        <a:pt x="23" y="911"/>
                      </a:lnTo>
                      <a:lnTo>
                        <a:pt x="19" y="906"/>
                      </a:lnTo>
                      <a:lnTo>
                        <a:pt x="17" y="902"/>
                      </a:lnTo>
                      <a:lnTo>
                        <a:pt x="14" y="894"/>
                      </a:lnTo>
                      <a:lnTo>
                        <a:pt x="10" y="886"/>
                      </a:lnTo>
                      <a:lnTo>
                        <a:pt x="7" y="877"/>
                      </a:lnTo>
                      <a:lnTo>
                        <a:pt x="7" y="87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2" name="组合 101"/>
            <p:cNvGrpSpPr/>
            <p:nvPr/>
          </p:nvGrpSpPr>
          <p:grpSpPr>
            <a:xfrm>
              <a:off x="3770346" y="4109371"/>
              <a:ext cx="507365" cy="509905"/>
              <a:chOff x="2209202" y="3456396"/>
              <a:chExt cx="507365" cy="509905"/>
            </a:xfrm>
          </p:grpSpPr>
          <p:pic>
            <p:nvPicPr>
              <p:cNvPr id="124" name="图片 123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5" name="组合 124"/>
              <p:cNvGrpSpPr/>
              <p:nvPr/>
            </p:nvGrpSpPr>
            <p:grpSpPr>
              <a:xfrm>
                <a:off x="2339906" y="3573109"/>
                <a:ext cx="211459" cy="158312"/>
                <a:chOff x="4414838" y="1225550"/>
                <a:chExt cx="593725" cy="444500"/>
              </a:xfrm>
              <a:solidFill>
                <a:srgbClr val="FF0000"/>
              </a:solidFill>
            </p:grpSpPr>
            <p:sp>
              <p:nvSpPr>
                <p:cNvPr id="126" name="Freeform 62"/>
                <p:cNvSpPr/>
                <p:nvPr/>
              </p:nvSpPr>
              <p:spPr bwMode="auto">
                <a:xfrm>
                  <a:off x="4491038" y="1266825"/>
                  <a:ext cx="104775" cy="277812"/>
                </a:xfrm>
                <a:custGeom>
                  <a:avLst/>
                  <a:gdLst>
                    <a:gd name="T0" fmla="*/ 13 w 132"/>
                    <a:gd name="T1" fmla="*/ 50 h 351"/>
                    <a:gd name="T2" fmla="*/ 5 w 132"/>
                    <a:gd name="T3" fmla="*/ 41 h 351"/>
                    <a:gd name="T4" fmla="*/ 2 w 132"/>
                    <a:gd name="T5" fmla="*/ 32 h 351"/>
                    <a:gd name="T6" fmla="*/ 0 w 132"/>
                    <a:gd name="T7" fmla="*/ 24 h 351"/>
                    <a:gd name="T8" fmla="*/ 2 w 132"/>
                    <a:gd name="T9" fmla="*/ 16 h 351"/>
                    <a:gd name="T10" fmla="*/ 4 w 132"/>
                    <a:gd name="T11" fmla="*/ 10 h 351"/>
                    <a:gd name="T12" fmla="*/ 14 w 132"/>
                    <a:gd name="T13" fmla="*/ 2 h 351"/>
                    <a:gd name="T14" fmla="*/ 18 w 132"/>
                    <a:gd name="T15" fmla="*/ 0 h 351"/>
                    <a:gd name="T16" fmla="*/ 23 w 132"/>
                    <a:gd name="T17" fmla="*/ 0 h 351"/>
                    <a:gd name="T18" fmla="*/ 32 w 132"/>
                    <a:gd name="T19" fmla="*/ 0 h 351"/>
                    <a:gd name="T20" fmla="*/ 41 w 132"/>
                    <a:gd name="T21" fmla="*/ 2 h 351"/>
                    <a:gd name="T22" fmla="*/ 66 w 132"/>
                    <a:gd name="T23" fmla="*/ 5 h 351"/>
                    <a:gd name="T24" fmla="*/ 98 w 132"/>
                    <a:gd name="T25" fmla="*/ 11 h 351"/>
                    <a:gd name="T26" fmla="*/ 98 w 132"/>
                    <a:gd name="T27" fmla="*/ 24 h 351"/>
                    <a:gd name="T28" fmla="*/ 98 w 132"/>
                    <a:gd name="T29" fmla="*/ 39 h 351"/>
                    <a:gd name="T30" fmla="*/ 100 w 132"/>
                    <a:gd name="T31" fmla="*/ 57 h 351"/>
                    <a:gd name="T32" fmla="*/ 102 w 132"/>
                    <a:gd name="T33" fmla="*/ 75 h 351"/>
                    <a:gd name="T34" fmla="*/ 104 w 132"/>
                    <a:gd name="T35" fmla="*/ 97 h 351"/>
                    <a:gd name="T36" fmla="*/ 107 w 132"/>
                    <a:gd name="T37" fmla="*/ 121 h 351"/>
                    <a:gd name="T38" fmla="*/ 111 w 132"/>
                    <a:gd name="T39" fmla="*/ 147 h 351"/>
                    <a:gd name="T40" fmla="*/ 114 w 132"/>
                    <a:gd name="T41" fmla="*/ 174 h 351"/>
                    <a:gd name="T42" fmla="*/ 120 w 132"/>
                    <a:gd name="T43" fmla="*/ 202 h 351"/>
                    <a:gd name="T44" fmla="*/ 123 w 132"/>
                    <a:gd name="T45" fmla="*/ 227 h 351"/>
                    <a:gd name="T46" fmla="*/ 125 w 132"/>
                    <a:gd name="T47" fmla="*/ 251 h 351"/>
                    <a:gd name="T48" fmla="*/ 127 w 132"/>
                    <a:gd name="T49" fmla="*/ 269 h 351"/>
                    <a:gd name="T50" fmla="*/ 129 w 132"/>
                    <a:gd name="T51" fmla="*/ 287 h 351"/>
                    <a:gd name="T52" fmla="*/ 130 w 132"/>
                    <a:gd name="T53" fmla="*/ 301 h 351"/>
                    <a:gd name="T54" fmla="*/ 130 w 132"/>
                    <a:gd name="T55" fmla="*/ 312 h 351"/>
                    <a:gd name="T56" fmla="*/ 132 w 132"/>
                    <a:gd name="T57" fmla="*/ 320 h 351"/>
                    <a:gd name="T58" fmla="*/ 130 w 132"/>
                    <a:gd name="T59" fmla="*/ 334 h 351"/>
                    <a:gd name="T60" fmla="*/ 127 w 132"/>
                    <a:gd name="T61" fmla="*/ 343 h 351"/>
                    <a:gd name="T62" fmla="*/ 123 w 132"/>
                    <a:gd name="T63" fmla="*/ 349 h 351"/>
                    <a:gd name="T64" fmla="*/ 114 w 132"/>
                    <a:gd name="T65" fmla="*/ 351 h 351"/>
                    <a:gd name="T66" fmla="*/ 109 w 132"/>
                    <a:gd name="T67" fmla="*/ 348 h 351"/>
                    <a:gd name="T68" fmla="*/ 104 w 132"/>
                    <a:gd name="T69" fmla="*/ 341 h 351"/>
                    <a:gd name="T70" fmla="*/ 98 w 132"/>
                    <a:gd name="T71" fmla="*/ 331 h 351"/>
                    <a:gd name="T72" fmla="*/ 93 w 132"/>
                    <a:gd name="T73" fmla="*/ 315 h 351"/>
                    <a:gd name="T74" fmla="*/ 88 w 132"/>
                    <a:gd name="T75" fmla="*/ 295 h 351"/>
                    <a:gd name="T76" fmla="*/ 80 w 132"/>
                    <a:gd name="T77" fmla="*/ 271 h 351"/>
                    <a:gd name="T78" fmla="*/ 75 w 132"/>
                    <a:gd name="T79" fmla="*/ 241 h 351"/>
                    <a:gd name="T80" fmla="*/ 68 w 132"/>
                    <a:gd name="T81" fmla="*/ 210 h 351"/>
                    <a:gd name="T82" fmla="*/ 63 w 132"/>
                    <a:gd name="T83" fmla="*/ 177 h 351"/>
                    <a:gd name="T84" fmla="*/ 55 w 132"/>
                    <a:gd name="T85" fmla="*/ 147 h 351"/>
                    <a:gd name="T86" fmla="*/ 50 w 132"/>
                    <a:gd name="T87" fmla="*/ 124 h 351"/>
                    <a:gd name="T88" fmla="*/ 43 w 132"/>
                    <a:gd name="T89" fmla="*/ 102 h 351"/>
                    <a:gd name="T90" fmla="*/ 38 w 132"/>
                    <a:gd name="T91" fmla="*/ 85 h 351"/>
                    <a:gd name="T92" fmla="*/ 30 w 132"/>
                    <a:gd name="T93" fmla="*/ 72 h 351"/>
                    <a:gd name="T94" fmla="*/ 23 w 132"/>
                    <a:gd name="T95" fmla="*/ 61 h 351"/>
                    <a:gd name="T96" fmla="*/ 18 w 132"/>
                    <a:gd name="T97" fmla="*/ 55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2" h="351">
                      <a:moveTo>
                        <a:pt x="18" y="55"/>
                      </a:moveTo>
                      <a:lnTo>
                        <a:pt x="13" y="50"/>
                      </a:lnTo>
                      <a:lnTo>
                        <a:pt x="9" y="46"/>
                      </a:lnTo>
                      <a:lnTo>
                        <a:pt x="5" y="41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2" y="21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7" y="5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1" y="2"/>
                      </a:lnTo>
                      <a:lnTo>
                        <a:pt x="54" y="3"/>
                      </a:lnTo>
                      <a:lnTo>
                        <a:pt x="66" y="5"/>
                      </a:lnTo>
                      <a:lnTo>
                        <a:pt x="80" y="8"/>
                      </a:lnTo>
                      <a:lnTo>
                        <a:pt x="98" y="11"/>
                      </a:lnTo>
                      <a:lnTo>
                        <a:pt x="98" y="18"/>
                      </a:lnTo>
                      <a:lnTo>
                        <a:pt x="98" y="24"/>
                      </a:lnTo>
                      <a:lnTo>
                        <a:pt x="98" y="32"/>
                      </a:lnTo>
                      <a:lnTo>
                        <a:pt x="98" y="39"/>
                      </a:lnTo>
                      <a:lnTo>
                        <a:pt x="98" y="47"/>
                      </a:lnTo>
                      <a:lnTo>
                        <a:pt x="100" y="57"/>
                      </a:lnTo>
                      <a:lnTo>
                        <a:pt x="100" y="66"/>
                      </a:lnTo>
                      <a:lnTo>
                        <a:pt x="102" y="75"/>
                      </a:lnTo>
                      <a:lnTo>
                        <a:pt x="102" y="86"/>
                      </a:lnTo>
                      <a:lnTo>
                        <a:pt x="104" y="97"/>
                      </a:lnTo>
                      <a:lnTo>
                        <a:pt x="105" y="110"/>
                      </a:lnTo>
                      <a:lnTo>
                        <a:pt x="107" y="121"/>
                      </a:lnTo>
                      <a:lnTo>
                        <a:pt x="109" y="133"/>
                      </a:lnTo>
                      <a:lnTo>
                        <a:pt x="111" y="147"/>
                      </a:lnTo>
                      <a:lnTo>
                        <a:pt x="113" y="160"/>
                      </a:lnTo>
                      <a:lnTo>
                        <a:pt x="114" y="174"/>
                      </a:lnTo>
                      <a:lnTo>
                        <a:pt x="116" y="188"/>
                      </a:lnTo>
                      <a:lnTo>
                        <a:pt x="120" y="202"/>
                      </a:lnTo>
                      <a:lnTo>
                        <a:pt x="122" y="215"/>
                      </a:lnTo>
                      <a:lnTo>
                        <a:pt x="123" y="227"/>
                      </a:lnTo>
                      <a:lnTo>
                        <a:pt x="123" y="240"/>
                      </a:lnTo>
                      <a:lnTo>
                        <a:pt x="125" y="251"/>
                      </a:lnTo>
                      <a:lnTo>
                        <a:pt x="127" y="260"/>
                      </a:lnTo>
                      <a:lnTo>
                        <a:pt x="127" y="269"/>
                      </a:lnTo>
                      <a:lnTo>
                        <a:pt x="129" y="279"/>
                      </a:lnTo>
                      <a:lnTo>
                        <a:pt x="129" y="287"/>
                      </a:lnTo>
                      <a:lnTo>
                        <a:pt x="130" y="295"/>
                      </a:lnTo>
                      <a:lnTo>
                        <a:pt x="130" y="301"/>
                      </a:lnTo>
                      <a:lnTo>
                        <a:pt x="130" y="305"/>
                      </a:lnTo>
                      <a:lnTo>
                        <a:pt x="130" y="312"/>
                      </a:lnTo>
                      <a:lnTo>
                        <a:pt x="130" y="316"/>
                      </a:lnTo>
                      <a:lnTo>
                        <a:pt x="132" y="320"/>
                      </a:lnTo>
                      <a:lnTo>
                        <a:pt x="130" y="327"/>
                      </a:lnTo>
                      <a:lnTo>
                        <a:pt x="130" y="334"/>
                      </a:lnTo>
                      <a:lnTo>
                        <a:pt x="129" y="338"/>
                      </a:lnTo>
                      <a:lnTo>
                        <a:pt x="127" y="343"/>
                      </a:lnTo>
                      <a:lnTo>
                        <a:pt x="125" y="346"/>
                      </a:lnTo>
                      <a:lnTo>
                        <a:pt x="123" y="349"/>
                      </a:lnTo>
                      <a:lnTo>
                        <a:pt x="120" y="349"/>
                      </a:lnTo>
                      <a:lnTo>
                        <a:pt x="114" y="351"/>
                      </a:lnTo>
                      <a:lnTo>
                        <a:pt x="113" y="349"/>
                      </a:lnTo>
                      <a:lnTo>
                        <a:pt x="109" y="348"/>
                      </a:lnTo>
                      <a:lnTo>
                        <a:pt x="107" y="345"/>
                      </a:lnTo>
                      <a:lnTo>
                        <a:pt x="104" y="341"/>
                      </a:lnTo>
                      <a:lnTo>
                        <a:pt x="102" y="337"/>
                      </a:lnTo>
                      <a:lnTo>
                        <a:pt x="98" y="331"/>
                      </a:lnTo>
                      <a:lnTo>
                        <a:pt x="97" y="323"/>
                      </a:lnTo>
                      <a:lnTo>
                        <a:pt x="93" y="315"/>
                      </a:lnTo>
                      <a:lnTo>
                        <a:pt x="89" y="305"/>
                      </a:lnTo>
                      <a:lnTo>
                        <a:pt x="88" y="295"/>
                      </a:lnTo>
                      <a:lnTo>
                        <a:pt x="84" y="284"/>
                      </a:lnTo>
                      <a:lnTo>
                        <a:pt x="80" y="271"/>
                      </a:lnTo>
                      <a:lnTo>
                        <a:pt x="77" y="257"/>
                      </a:lnTo>
                      <a:lnTo>
                        <a:pt x="75" y="241"/>
                      </a:lnTo>
                      <a:lnTo>
                        <a:pt x="72" y="226"/>
                      </a:lnTo>
                      <a:lnTo>
                        <a:pt x="68" y="210"/>
                      </a:lnTo>
                      <a:lnTo>
                        <a:pt x="64" y="193"/>
                      </a:lnTo>
                      <a:lnTo>
                        <a:pt x="63" y="177"/>
                      </a:lnTo>
                      <a:lnTo>
                        <a:pt x="59" y="162"/>
                      </a:lnTo>
                      <a:lnTo>
                        <a:pt x="55" y="147"/>
                      </a:lnTo>
                      <a:lnTo>
                        <a:pt x="52" y="135"/>
                      </a:lnTo>
                      <a:lnTo>
                        <a:pt x="50" y="124"/>
                      </a:lnTo>
                      <a:lnTo>
                        <a:pt x="47" y="113"/>
                      </a:lnTo>
                      <a:lnTo>
                        <a:pt x="43" y="102"/>
                      </a:lnTo>
                      <a:lnTo>
                        <a:pt x="39" y="94"/>
                      </a:lnTo>
                      <a:lnTo>
                        <a:pt x="38" y="85"/>
                      </a:lnTo>
                      <a:lnTo>
                        <a:pt x="34" y="79"/>
                      </a:lnTo>
                      <a:lnTo>
                        <a:pt x="30" y="72"/>
                      </a:lnTo>
                      <a:lnTo>
                        <a:pt x="27" y="66"/>
                      </a:lnTo>
                      <a:lnTo>
                        <a:pt x="23" y="61"/>
                      </a:lnTo>
                      <a:lnTo>
                        <a:pt x="22" y="58"/>
                      </a:lnTo>
                      <a:lnTo>
                        <a:pt x="18" y="55"/>
                      </a:lnTo>
                      <a:lnTo>
                        <a:pt x="18" y="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63"/>
                <p:cNvSpPr/>
                <p:nvPr/>
              </p:nvSpPr>
              <p:spPr bwMode="auto">
                <a:xfrm>
                  <a:off x="4532313" y="1225550"/>
                  <a:ext cx="427038" cy="295275"/>
                </a:xfrm>
                <a:custGeom>
                  <a:avLst/>
                  <a:gdLst>
                    <a:gd name="T0" fmla="*/ 428 w 537"/>
                    <a:gd name="T1" fmla="*/ 266 h 371"/>
                    <a:gd name="T2" fmla="*/ 414 w 537"/>
                    <a:gd name="T3" fmla="*/ 306 h 371"/>
                    <a:gd name="T4" fmla="*/ 403 w 537"/>
                    <a:gd name="T5" fmla="*/ 336 h 371"/>
                    <a:gd name="T6" fmla="*/ 394 w 537"/>
                    <a:gd name="T7" fmla="*/ 358 h 371"/>
                    <a:gd name="T8" fmla="*/ 389 w 537"/>
                    <a:gd name="T9" fmla="*/ 369 h 371"/>
                    <a:gd name="T10" fmla="*/ 385 w 537"/>
                    <a:gd name="T11" fmla="*/ 371 h 371"/>
                    <a:gd name="T12" fmla="*/ 380 w 537"/>
                    <a:gd name="T13" fmla="*/ 364 h 371"/>
                    <a:gd name="T14" fmla="*/ 373 w 537"/>
                    <a:gd name="T15" fmla="*/ 356 h 371"/>
                    <a:gd name="T16" fmla="*/ 369 w 537"/>
                    <a:gd name="T17" fmla="*/ 349 h 371"/>
                    <a:gd name="T18" fmla="*/ 369 w 537"/>
                    <a:gd name="T19" fmla="*/ 336 h 371"/>
                    <a:gd name="T20" fmla="*/ 371 w 537"/>
                    <a:gd name="T21" fmla="*/ 324 h 371"/>
                    <a:gd name="T22" fmla="*/ 375 w 537"/>
                    <a:gd name="T23" fmla="*/ 303 h 371"/>
                    <a:gd name="T24" fmla="*/ 380 w 537"/>
                    <a:gd name="T25" fmla="*/ 277 h 371"/>
                    <a:gd name="T26" fmla="*/ 389 w 537"/>
                    <a:gd name="T27" fmla="*/ 242 h 371"/>
                    <a:gd name="T28" fmla="*/ 400 w 537"/>
                    <a:gd name="T29" fmla="*/ 198 h 371"/>
                    <a:gd name="T30" fmla="*/ 407 w 537"/>
                    <a:gd name="T31" fmla="*/ 158 h 371"/>
                    <a:gd name="T32" fmla="*/ 412 w 537"/>
                    <a:gd name="T33" fmla="*/ 125 h 371"/>
                    <a:gd name="T34" fmla="*/ 416 w 537"/>
                    <a:gd name="T35" fmla="*/ 98 h 371"/>
                    <a:gd name="T36" fmla="*/ 418 w 537"/>
                    <a:gd name="T37" fmla="*/ 79 h 371"/>
                    <a:gd name="T38" fmla="*/ 416 w 537"/>
                    <a:gd name="T39" fmla="*/ 69 h 371"/>
                    <a:gd name="T40" fmla="*/ 412 w 537"/>
                    <a:gd name="T41" fmla="*/ 65 h 371"/>
                    <a:gd name="T42" fmla="*/ 402 w 537"/>
                    <a:gd name="T43" fmla="*/ 64 h 371"/>
                    <a:gd name="T44" fmla="*/ 387 w 537"/>
                    <a:gd name="T45" fmla="*/ 62 h 371"/>
                    <a:gd name="T46" fmla="*/ 348 w 537"/>
                    <a:gd name="T47" fmla="*/ 65 h 371"/>
                    <a:gd name="T48" fmla="*/ 310 w 537"/>
                    <a:gd name="T49" fmla="*/ 69 h 371"/>
                    <a:gd name="T50" fmla="*/ 269 w 537"/>
                    <a:gd name="T51" fmla="*/ 73 h 371"/>
                    <a:gd name="T52" fmla="*/ 212 w 537"/>
                    <a:gd name="T53" fmla="*/ 79 h 371"/>
                    <a:gd name="T54" fmla="*/ 143 w 537"/>
                    <a:gd name="T55" fmla="*/ 86 h 371"/>
                    <a:gd name="T56" fmla="*/ 61 w 537"/>
                    <a:gd name="T57" fmla="*/ 95 h 371"/>
                    <a:gd name="T58" fmla="*/ 0 w 537"/>
                    <a:gd name="T59" fmla="*/ 62 h 371"/>
                    <a:gd name="T60" fmla="*/ 32 w 537"/>
                    <a:gd name="T61" fmla="*/ 61 h 371"/>
                    <a:gd name="T62" fmla="*/ 71 w 537"/>
                    <a:gd name="T63" fmla="*/ 59 h 371"/>
                    <a:gd name="T64" fmla="*/ 116 w 537"/>
                    <a:gd name="T65" fmla="*/ 54 h 371"/>
                    <a:gd name="T66" fmla="*/ 164 w 537"/>
                    <a:gd name="T67" fmla="*/ 50 h 371"/>
                    <a:gd name="T68" fmla="*/ 219 w 537"/>
                    <a:gd name="T69" fmla="*/ 42 h 371"/>
                    <a:gd name="T70" fmla="*/ 277 w 537"/>
                    <a:gd name="T71" fmla="*/ 36 h 371"/>
                    <a:gd name="T72" fmla="*/ 325 w 537"/>
                    <a:gd name="T73" fmla="*/ 28 h 371"/>
                    <a:gd name="T74" fmla="*/ 362 w 537"/>
                    <a:gd name="T75" fmla="*/ 22 h 371"/>
                    <a:gd name="T76" fmla="*/ 391 w 537"/>
                    <a:gd name="T77" fmla="*/ 15 h 371"/>
                    <a:gd name="T78" fmla="*/ 409 w 537"/>
                    <a:gd name="T79" fmla="*/ 11 h 371"/>
                    <a:gd name="T80" fmla="*/ 421 w 537"/>
                    <a:gd name="T81" fmla="*/ 6 h 371"/>
                    <a:gd name="T82" fmla="*/ 437 w 537"/>
                    <a:gd name="T83" fmla="*/ 1 h 371"/>
                    <a:gd name="T84" fmla="*/ 448 w 537"/>
                    <a:gd name="T85" fmla="*/ 4 h 371"/>
                    <a:gd name="T86" fmla="*/ 466 w 537"/>
                    <a:gd name="T87" fmla="*/ 14 h 371"/>
                    <a:gd name="T88" fmla="*/ 496 w 537"/>
                    <a:gd name="T89" fmla="*/ 26 h 371"/>
                    <a:gd name="T90" fmla="*/ 521 w 537"/>
                    <a:gd name="T91" fmla="*/ 45 h 371"/>
                    <a:gd name="T92" fmla="*/ 535 w 537"/>
                    <a:gd name="T93" fmla="*/ 59 h 371"/>
                    <a:gd name="T94" fmla="*/ 537 w 537"/>
                    <a:gd name="T95" fmla="*/ 70 h 371"/>
                    <a:gd name="T96" fmla="*/ 532 w 537"/>
                    <a:gd name="T97" fmla="*/ 79 h 371"/>
                    <a:gd name="T98" fmla="*/ 521 w 537"/>
                    <a:gd name="T99" fmla="*/ 87 h 371"/>
                    <a:gd name="T100" fmla="*/ 510 w 537"/>
                    <a:gd name="T101" fmla="*/ 92 h 371"/>
                    <a:gd name="T102" fmla="*/ 501 w 537"/>
                    <a:gd name="T103" fmla="*/ 106 h 371"/>
                    <a:gd name="T104" fmla="*/ 487 w 537"/>
                    <a:gd name="T105" fmla="*/ 128 h 371"/>
                    <a:gd name="T106" fmla="*/ 473 w 537"/>
                    <a:gd name="T107" fmla="*/ 159 h 371"/>
                    <a:gd name="T108" fmla="*/ 455 w 537"/>
                    <a:gd name="T109" fmla="*/ 202 h 371"/>
                    <a:gd name="T110" fmla="*/ 441 w 537"/>
                    <a:gd name="T111" fmla="*/ 23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37" h="371">
                      <a:moveTo>
                        <a:pt x="441" y="234"/>
                      </a:moveTo>
                      <a:lnTo>
                        <a:pt x="435" y="250"/>
                      </a:lnTo>
                      <a:lnTo>
                        <a:pt x="428" y="266"/>
                      </a:lnTo>
                      <a:lnTo>
                        <a:pt x="425" y="281"/>
                      </a:lnTo>
                      <a:lnTo>
                        <a:pt x="419" y="294"/>
                      </a:lnTo>
                      <a:lnTo>
                        <a:pt x="414" y="306"/>
                      </a:lnTo>
                      <a:lnTo>
                        <a:pt x="410" y="317"/>
                      </a:lnTo>
                      <a:lnTo>
                        <a:pt x="407" y="328"/>
                      </a:lnTo>
                      <a:lnTo>
                        <a:pt x="403" y="336"/>
                      </a:lnTo>
                      <a:lnTo>
                        <a:pt x="400" y="346"/>
                      </a:lnTo>
                      <a:lnTo>
                        <a:pt x="396" y="352"/>
                      </a:lnTo>
                      <a:lnTo>
                        <a:pt x="394" y="358"/>
                      </a:lnTo>
                      <a:lnTo>
                        <a:pt x="393" y="363"/>
                      </a:lnTo>
                      <a:lnTo>
                        <a:pt x="391" y="366"/>
                      </a:lnTo>
                      <a:lnTo>
                        <a:pt x="389" y="369"/>
                      </a:lnTo>
                      <a:lnTo>
                        <a:pt x="387" y="371"/>
                      </a:lnTo>
                      <a:lnTo>
                        <a:pt x="385" y="371"/>
                      </a:lnTo>
                      <a:lnTo>
                        <a:pt x="385" y="371"/>
                      </a:lnTo>
                      <a:lnTo>
                        <a:pt x="384" y="369"/>
                      </a:lnTo>
                      <a:lnTo>
                        <a:pt x="382" y="367"/>
                      </a:lnTo>
                      <a:lnTo>
                        <a:pt x="380" y="364"/>
                      </a:lnTo>
                      <a:lnTo>
                        <a:pt x="378" y="361"/>
                      </a:lnTo>
                      <a:lnTo>
                        <a:pt x="375" y="358"/>
                      </a:lnTo>
                      <a:lnTo>
                        <a:pt x="373" y="356"/>
                      </a:lnTo>
                      <a:lnTo>
                        <a:pt x="371" y="353"/>
                      </a:lnTo>
                      <a:lnTo>
                        <a:pt x="371" y="352"/>
                      </a:lnTo>
                      <a:lnTo>
                        <a:pt x="369" y="349"/>
                      </a:lnTo>
                      <a:lnTo>
                        <a:pt x="369" y="344"/>
                      </a:lnTo>
                      <a:lnTo>
                        <a:pt x="369" y="339"/>
                      </a:lnTo>
                      <a:lnTo>
                        <a:pt x="369" y="336"/>
                      </a:lnTo>
                      <a:lnTo>
                        <a:pt x="369" y="333"/>
                      </a:lnTo>
                      <a:lnTo>
                        <a:pt x="371" y="328"/>
                      </a:lnTo>
                      <a:lnTo>
                        <a:pt x="371" y="324"/>
                      </a:lnTo>
                      <a:lnTo>
                        <a:pt x="373" y="317"/>
                      </a:lnTo>
                      <a:lnTo>
                        <a:pt x="373" y="311"/>
                      </a:lnTo>
                      <a:lnTo>
                        <a:pt x="375" y="303"/>
                      </a:lnTo>
                      <a:lnTo>
                        <a:pt x="377" y="295"/>
                      </a:lnTo>
                      <a:lnTo>
                        <a:pt x="378" y="286"/>
                      </a:lnTo>
                      <a:lnTo>
                        <a:pt x="380" y="277"/>
                      </a:lnTo>
                      <a:lnTo>
                        <a:pt x="384" y="266"/>
                      </a:lnTo>
                      <a:lnTo>
                        <a:pt x="385" y="255"/>
                      </a:lnTo>
                      <a:lnTo>
                        <a:pt x="389" y="242"/>
                      </a:lnTo>
                      <a:lnTo>
                        <a:pt x="391" y="228"/>
                      </a:lnTo>
                      <a:lnTo>
                        <a:pt x="394" y="214"/>
                      </a:lnTo>
                      <a:lnTo>
                        <a:pt x="400" y="198"/>
                      </a:lnTo>
                      <a:lnTo>
                        <a:pt x="402" y="184"/>
                      </a:lnTo>
                      <a:lnTo>
                        <a:pt x="405" y="170"/>
                      </a:lnTo>
                      <a:lnTo>
                        <a:pt x="407" y="158"/>
                      </a:lnTo>
                      <a:lnTo>
                        <a:pt x="409" y="145"/>
                      </a:lnTo>
                      <a:lnTo>
                        <a:pt x="410" y="134"/>
                      </a:lnTo>
                      <a:lnTo>
                        <a:pt x="412" y="125"/>
                      </a:lnTo>
                      <a:lnTo>
                        <a:pt x="414" y="115"/>
                      </a:lnTo>
                      <a:lnTo>
                        <a:pt x="414" y="106"/>
                      </a:lnTo>
                      <a:lnTo>
                        <a:pt x="416" y="98"/>
                      </a:lnTo>
                      <a:lnTo>
                        <a:pt x="416" y="90"/>
                      </a:lnTo>
                      <a:lnTo>
                        <a:pt x="418" y="86"/>
                      </a:lnTo>
                      <a:lnTo>
                        <a:pt x="418" y="79"/>
                      </a:lnTo>
                      <a:lnTo>
                        <a:pt x="418" y="75"/>
                      </a:lnTo>
                      <a:lnTo>
                        <a:pt x="418" y="72"/>
                      </a:lnTo>
                      <a:lnTo>
                        <a:pt x="416" y="69"/>
                      </a:lnTo>
                      <a:lnTo>
                        <a:pt x="416" y="67"/>
                      </a:lnTo>
                      <a:lnTo>
                        <a:pt x="414" y="65"/>
                      </a:lnTo>
                      <a:lnTo>
                        <a:pt x="412" y="65"/>
                      </a:lnTo>
                      <a:lnTo>
                        <a:pt x="409" y="64"/>
                      </a:lnTo>
                      <a:lnTo>
                        <a:pt x="405" y="64"/>
                      </a:lnTo>
                      <a:lnTo>
                        <a:pt x="402" y="64"/>
                      </a:lnTo>
                      <a:lnTo>
                        <a:pt x="398" y="64"/>
                      </a:lnTo>
                      <a:lnTo>
                        <a:pt x="393" y="64"/>
                      </a:lnTo>
                      <a:lnTo>
                        <a:pt x="387" y="62"/>
                      </a:lnTo>
                      <a:lnTo>
                        <a:pt x="377" y="64"/>
                      </a:lnTo>
                      <a:lnTo>
                        <a:pt x="362" y="64"/>
                      </a:lnTo>
                      <a:lnTo>
                        <a:pt x="348" y="65"/>
                      </a:lnTo>
                      <a:lnTo>
                        <a:pt x="332" y="67"/>
                      </a:lnTo>
                      <a:lnTo>
                        <a:pt x="321" y="67"/>
                      </a:lnTo>
                      <a:lnTo>
                        <a:pt x="310" y="69"/>
                      </a:lnTo>
                      <a:lnTo>
                        <a:pt x="298" y="70"/>
                      </a:lnTo>
                      <a:lnTo>
                        <a:pt x="284" y="72"/>
                      </a:lnTo>
                      <a:lnTo>
                        <a:pt x="269" y="73"/>
                      </a:lnTo>
                      <a:lnTo>
                        <a:pt x="252" y="75"/>
                      </a:lnTo>
                      <a:lnTo>
                        <a:pt x="234" y="76"/>
                      </a:lnTo>
                      <a:lnTo>
                        <a:pt x="212" y="79"/>
                      </a:lnTo>
                      <a:lnTo>
                        <a:pt x="191" y="81"/>
                      </a:lnTo>
                      <a:lnTo>
                        <a:pt x="168" y="84"/>
                      </a:lnTo>
                      <a:lnTo>
                        <a:pt x="143" y="86"/>
                      </a:lnTo>
                      <a:lnTo>
                        <a:pt x="118" y="89"/>
                      </a:lnTo>
                      <a:lnTo>
                        <a:pt x="91" y="92"/>
                      </a:lnTo>
                      <a:lnTo>
                        <a:pt x="61" y="95"/>
                      </a:lnTo>
                      <a:lnTo>
                        <a:pt x="30" y="98"/>
                      </a:lnTo>
                      <a:lnTo>
                        <a:pt x="0" y="101"/>
                      </a:lnTo>
                      <a:lnTo>
                        <a:pt x="0" y="62"/>
                      </a:lnTo>
                      <a:lnTo>
                        <a:pt x="11" y="62"/>
                      </a:lnTo>
                      <a:lnTo>
                        <a:pt x="21" y="62"/>
                      </a:lnTo>
                      <a:lnTo>
                        <a:pt x="32" y="61"/>
                      </a:lnTo>
                      <a:lnTo>
                        <a:pt x="45" y="61"/>
                      </a:lnTo>
                      <a:lnTo>
                        <a:pt x="59" y="59"/>
                      </a:lnTo>
                      <a:lnTo>
                        <a:pt x="71" y="59"/>
                      </a:lnTo>
                      <a:lnTo>
                        <a:pt x="86" y="58"/>
                      </a:lnTo>
                      <a:lnTo>
                        <a:pt x="100" y="56"/>
                      </a:lnTo>
                      <a:lnTo>
                        <a:pt x="116" y="54"/>
                      </a:lnTo>
                      <a:lnTo>
                        <a:pt x="132" y="53"/>
                      </a:lnTo>
                      <a:lnTo>
                        <a:pt x="148" y="51"/>
                      </a:lnTo>
                      <a:lnTo>
                        <a:pt x="164" y="50"/>
                      </a:lnTo>
                      <a:lnTo>
                        <a:pt x="182" y="47"/>
                      </a:lnTo>
                      <a:lnTo>
                        <a:pt x="202" y="45"/>
                      </a:lnTo>
                      <a:lnTo>
                        <a:pt x="219" y="42"/>
                      </a:lnTo>
                      <a:lnTo>
                        <a:pt x="239" y="40"/>
                      </a:lnTo>
                      <a:lnTo>
                        <a:pt x="259" y="37"/>
                      </a:lnTo>
                      <a:lnTo>
                        <a:pt x="277" y="36"/>
                      </a:lnTo>
                      <a:lnTo>
                        <a:pt x="293" y="33"/>
                      </a:lnTo>
                      <a:lnTo>
                        <a:pt x="309" y="29"/>
                      </a:lnTo>
                      <a:lnTo>
                        <a:pt x="325" y="28"/>
                      </a:lnTo>
                      <a:lnTo>
                        <a:pt x="337" y="25"/>
                      </a:lnTo>
                      <a:lnTo>
                        <a:pt x="350" y="23"/>
                      </a:lnTo>
                      <a:lnTo>
                        <a:pt x="362" y="22"/>
                      </a:lnTo>
                      <a:lnTo>
                        <a:pt x="373" y="18"/>
                      </a:lnTo>
                      <a:lnTo>
                        <a:pt x="382" y="17"/>
                      </a:lnTo>
                      <a:lnTo>
                        <a:pt x="391" y="15"/>
                      </a:lnTo>
                      <a:lnTo>
                        <a:pt x="398" y="14"/>
                      </a:lnTo>
                      <a:lnTo>
                        <a:pt x="403" y="12"/>
                      </a:lnTo>
                      <a:lnTo>
                        <a:pt x="409" y="11"/>
                      </a:lnTo>
                      <a:lnTo>
                        <a:pt x="412" y="11"/>
                      </a:lnTo>
                      <a:lnTo>
                        <a:pt x="416" y="9"/>
                      </a:lnTo>
                      <a:lnTo>
                        <a:pt x="421" y="6"/>
                      </a:lnTo>
                      <a:lnTo>
                        <a:pt x="428" y="3"/>
                      </a:lnTo>
                      <a:lnTo>
                        <a:pt x="434" y="1"/>
                      </a:lnTo>
                      <a:lnTo>
                        <a:pt x="437" y="1"/>
                      </a:lnTo>
                      <a:lnTo>
                        <a:pt x="441" y="0"/>
                      </a:lnTo>
                      <a:lnTo>
                        <a:pt x="443" y="3"/>
                      </a:lnTo>
                      <a:lnTo>
                        <a:pt x="448" y="4"/>
                      </a:lnTo>
                      <a:lnTo>
                        <a:pt x="452" y="7"/>
                      </a:lnTo>
                      <a:lnTo>
                        <a:pt x="459" y="11"/>
                      </a:lnTo>
                      <a:lnTo>
                        <a:pt x="466" y="14"/>
                      </a:lnTo>
                      <a:lnTo>
                        <a:pt x="475" y="17"/>
                      </a:lnTo>
                      <a:lnTo>
                        <a:pt x="485" y="22"/>
                      </a:lnTo>
                      <a:lnTo>
                        <a:pt x="496" y="26"/>
                      </a:lnTo>
                      <a:lnTo>
                        <a:pt x="505" y="33"/>
                      </a:lnTo>
                      <a:lnTo>
                        <a:pt x="514" y="39"/>
                      </a:lnTo>
                      <a:lnTo>
                        <a:pt x="521" y="45"/>
                      </a:lnTo>
                      <a:lnTo>
                        <a:pt x="528" y="50"/>
                      </a:lnTo>
                      <a:lnTo>
                        <a:pt x="532" y="54"/>
                      </a:lnTo>
                      <a:lnTo>
                        <a:pt x="535" y="59"/>
                      </a:lnTo>
                      <a:lnTo>
                        <a:pt x="537" y="62"/>
                      </a:lnTo>
                      <a:lnTo>
                        <a:pt x="537" y="67"/>
                      </a:lnTo>
                      <a:lnTo>
                        <a:pt x="537" y="70"/>
                      </a:lnTo>
                      <a:lnTo>
                        <a:pt x="535" y="73"/>
                      </a:lnTo>
                      <a:lnTo>
                        <a:pt x="534" y="76"/>
                      </a:lnTo>
                      <a:lnTo>
                        <a:pt x="532" y="79"/>
                      </a:lnTo>
                      <a:lnTo>
                        <a:pt x="528" y="83"/>
                      </a:lnTo>
                      <a:lnTo>
                        <a:pt x="525" y="84"/>
                      </a:lnTo>
                      <a:lnTo>
                        <a:pt x="521" y="87"/>
                      </a:lnTo>
                      <a:lnTo>
                        <a:pt x="516" y="89"/>
                      </a:lnTo>
                      <a:lnTo>
                        <a:pt x="514" y="90"/>
                      </a:lnTo>
                      <a:lnTo>
                        <a:pt x="510" y="92"/>
                      </a:lnTo>
                      <a:lnTo>
                        <a:pt x="509" y="95"/>
                      </a:lnTo>
                      <a:lnTo>
                        <a:pt x="505" y="100"/>
                      </a:lnTo>
                      <a:lnTo>
                        <a:pt x="501" y="106"/>
                      </a:lnTo>
                      <a:lnTo>
                        <a:pt x="496" y="112"/>
                      </a:lnTo>
                      <a:lnTo>
                        <a:pt x="493" y="120"/>
                      </a:lnTo>
                      <a:lnTo>
                        <a:pt x="487" y="128"/>
                      </a:lnTo>
                      <a:lnTo>
                        <a:pt x="484" y="137"/>
                      </a:lnTo>
                      <a:lnTo>
                        <a:pt x="478" y="148"/>
                      </a:lnTo>
                      <a:lnTo>
                        <a:pt x="473" y="159"/>
                      </a:lnTo>
                      <a:lnTo>
                        <a:pt x="466" y="173"/>
                      </a:lnTo>
                      <a:lnTo>
                        <a:pt x="460" y="186"/>
                      </a:lnTo>
                      <a:lnTo>
                        <a:pt x="455" y="202"/>
                      </a:lnTo>
                      <a:lnTo>
                        <a:pt x="448" y="217"/>
                      </a:lnTo>
                      <a:lnTo>
                        <a:pt x="441" y="234"/>
                      </a:lnTo>
                      <a:lnTo>
                        <a:pt x="441" y="2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64"/>
                <p:cNvSpPr/>
                <p:nvPr/>
              </p:nvSpPr>
              <p:spPr bwMode="auto">
                <a:xfrm>
                  <a:off x="4611688" y="1350963"/>
                  <a:ext cx="203200" cy="57150"/>
                </a:xfrm>
                <a:custGeom>
                  <a:avLst/>
                  <a:gdLst>
                    <a:gd name="T0" fmla="*/ 9 w 257"/>
                    <a:gd name="T1" fmla="*/ 67 h 70"/>
                    <a:gd name="T2" fmla="*/ 5 w 257"/>
                    <a:gd name="T3" fmla="*/ 61 h 70"/>
                    <a:gd name="T4" fmla="*/ 3 w 257"/>
                    <a:gd name="T5" fmla="*/ 55 h 70"/>
                    <a:gd name="T6" fmla="*/ 2 w 257"/>
                    <a:gd name="T7" fmla="*/ 50 h 70"/>
                    <a:gd name="T8" fmla="*/ 0 w 257"/>
                    <a:gd name="T9" fmla="*/ 45 h 70"/>
                    <a:gd name="T10" fmla="*/ 27 w 257"/>
                    <a:gd name="T11" fmla="*/ 39 h 70"/>
                    <a:gd name="T12" fmla="*/ 52 w 257"/>
                    <a:gd name="T13" fmla="*/ 34 h 70"/>
                    <a:gd name="T14" fmla="*/ 77 w 257"/>
                    <a:gd name="T15" fmla="*/ 29 h 70"/>
                    <a:gd name="T16" fmla="*/ 98 w 257"/>
                    <a:gd name="T17" fmla="*/ 25 h 70"/>
                    <a:gd name="T18" fmla="*/ 118 w 257"/>
                    <a:gd name="T19" fmla="*/ 20 h 70"/>
                    <a:gd name="T20" fmla="*/ 137 w 257"/>
                    <a:gd name="T21" fmla="*/ 15 h 70"/>
                    <a:gd name="T22" fmla="*/ 155 w 257"/>
                    <a:gd name="T23" fmla="*/ 12 h 70"/>
                    <a:gd name="T24" fmla="*/ 171 w 257"/>
                    <a:gd name="T25" fmla="*/ 9 h 70"/>
                    <a:gd name="T26" fmla="*/ 185 w 257"/>
                    <a:gd name="T27" fmla="*/ 8 h 70"/>
                    <a:gd name="T28" fmla="*/ 198 w 257"/>
                    <a:gd name="T29" fmla="*/ 4 h 70"/>
                    <a:gd name="T30" fmla="*/ 209 w 257"/>
                    <a:gd name="T31" fmla="*/ 3 h 70"/>
                    <a:gd name="T32" fmla="*/ 218 w 257"/>
                    <a:gd name="T33" fmla="*/ 1 h 70"/>
                    <a:gd name="T34" fmla="*/ 227 w 257"/>
                    <a:gd name="T35" fmla="*/ 1 h 70"/>
                    <a:gd name="T36" fmla="*/ 232 w 257"/>
                    <a:gd name="T37" fmla="*/ 0 h 70"/>
                    <a:gd name="T38" fmla="*/ 237 w 257"/>
                    <a:gd name="T39" fmla="*/ 0 h 70"/>
                    <a:gd name="T40" fmla="*/ 241 w 257"/>
                    <a:gd name="T41" fmla="*/ 1 h 70"/>
                    <a:gd name="T42" fmla="*/ 244 w 257"/>
                    <a:gd name="T43" fmla="*/ 3 h 70"/>
                    <a:gd name="T44" fmla="*/ 248 w 257"/>
                    <a:gd name="T45" fmla="*/ 4 h 70"/>
                    <a:gd name="T46" fmla="*/ 252 w 257"/>
                    <a:gd name="T47" fmla="*/ 8 h 70"/>
                    <a:gd name="T48" fmla="*/ 253 w 257"/>
                    <a:gd name="T49" fmla="*/ 11 h 70"/>
                    <a:gd name="T50" fmla="*/ 255 w 257"/>
                    <a:gd name="T51" fmla="*/ 14 h 70"/>
                    <a:gd name="T52" fmla="*/ 255 w 257"/>
                    <a:gd name="T53" fmla="*/ 17 h 70"/>
                    <a:gd name="T54" fmla="*/ 257 w 257"/>
                    <a:gd name="T55" fmla="*/ 20 h 70"/>
                    <a:gd name="T56" fmla="*/ 257 w 257"/>
                    <a:gd name="T57" fmla="*/ 23 h 70"/>
                    <a:gd name="T58" fmla="*/ 257 w 257"/>
                    <a:gd name="T59" fmla="*/ 26 h 70"/>
                    <a:gd name="T60" fmla="*/ 255 w 257"/>
                    <a:gd name="T61" fmla="*/ 29 h 70"/>
                    <a:gd name="T62" fmla="*/ 252 w 257"/>
                    <a:gd name="T63" fmla="*/ 33 h 70"/>
                    <a:gd name="T64" fmla="*/ 248 w 257"/>
                    <a:gd name="T65" fmla="*/ 36 h 70"/>
                    <a:gd name="T66" fmla="*/ 243 w 257"/>
                    <a:gd name="T67" fmla="*/ 39 h 70"/>
                    <a:gd name="T68" fmla="*/ 237 w 257"/>
                    <a:gd name="T69" fmla="*/ 40 h 70"/>
                    <a:gd name="T70" fmla="*/ 230 w 257"/>
                    <a:gd name="T71" fmla="*/ 44 h 70"/>
                    <a:gd name="T72" fmla="*/ 223 w 257"/>
                    <a:gd name="T73" fmla="*/ 45 h 70"/>
                    <a:gd name="T74" fmla="*/ 216 w 257"/>
                    <a:gd name="T75" fmla="*/ 48 h 70"/>
                    <a:gd name="T76" fmla="*/ 207 w 257"/>
                    <a:gd name="T77" fmla="*/ 51 h 70"/>
                    <a:gd name="T78" fmla="*/ 198 w 257"/>
                    <a:gd name="T79" fmla="*/ 53 h 70"/>
                    <a:gd name="T80" fmla="*/ 189 w 257"/>
                    <a:gd name="T81" fmla="*/ 55 h 70"/>
                    <a:gd name="T82" fmla="*/ 180 w 257"/>
                    <a:gd name="T83" fmla="*/ 56 h 70"/>
                    <a:gd name="T84" fmla="*/ 173 w 257"/>
                    <a:gd name="T85" fmla="*/ 58 h 70"/>
                    <a:gd name="T86" fmla="*/ 164 w 257"/>
                    <a:gd name="T87" fmla="*/ 58 h 70"/>
                    <a:gd name="T88" fmla="*/ 155 w 257"/>
                    <a:gd name="T89" fmla="*/ 58 h 70"/>
                    <a:gd name="T90" fmla="*/ 148 w 257"/>
                    <a:gd name="T91" fmla="*/ 59 h 70"/>
                    <a:gd name="T92" fmla="*/ 139 w 257"/>
                    <a:gd name="T93" fmla="*/ 61 h 70"/>
                    <a:gd name="T94" fmla="*/ 128 w 257"/>
                    <a:gd name="T95" fmla="*/ 62 h 70"/>
                    <a:gd name="T96" fmla="*/ 119 w 257"/>
                    <a:gd name="T97" fmla="*/ 62 h 70"/>
                    <a:gd name="T98" fmla="*/ 107 w 257"/>
                    <a:gd name="T99" fmla="*/ 64 h 70"/>
                    <a:gd name="T100" fmla="*/ 96 w 257"/>
                    <a:gd name="T101" fmla="*/ 64 h 70"/>
                    <a:gd name="T102" fmla="*/ 84 w 257"/>
                    <a:gd name="T103" fmla="*/ 65 h 70"/>
                    <a:gd name="T104" fmla="*/ 71 w 257"/>
                    <a:gd name="T105" fmla="*/ 67 h 70"/>
                    <a:gd name="T106" fmla="*/ 61 w 257"/>
                    <a:gd name="T107" fmla="*/ 69 h 70"/>
                    <a:gd name="T108" fmla="*/ 48 w 257"/>
                    <a:gd name="T109" fmla="*/ 70 h 70"/>
                    <a:gd name="T110" fmla="*/ 39 w 257"/>
                    <a:gd name="T111" fmla="*/ 70 h 70"/>
                    <a:gd name="T112" fmla="*/ 30 w 257"/>
                    <a:gd name="T113" fmla="*/ 70 h 70"/>
                    <a:gd name="T114" fmla="*/ 23 w 257"/>
                    <a:gd name="T115" fmla="*/ 70 h 70"/>
                    <a:gd name="T116" fmla="*/ 18 w 257"/>
                    <a:gd name="T117" fmla="*/ 70 h 70"/>
                    <a:gd name="T118" fmla="*/ 12 w 257"/>
                    <a:gd name="T119" fmla="*/ 69 h 70"/>
                    <a:gd name="T120" fmla="*/ 9 w 257"/>
                    <a:gd name="T121" fmla="*/ 67 h 70"/>
                    <a:gd name="T122" fmla="*/ 9 w 257"/>
                    <a:gd name="T123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57" h="70">
                      <a:moveTo>
                        <a:pt x="9" y="67"/>
                      </a:moveTo>
                      <a:lnTo>
                        <a:pt x="5" y="61"/>
                      </a:lnTo>
                      <a:lnTo>
                        <a:pt x="3" y="55"/>
                      </a:lnTo>
                      <a:lnTo>
                        <a:pt x="2" y="50"/>
                      </a:lnTo>
                      <a:lnTo>
                        <a:pt x="0" y="45"/>
                      </a:lnTo>
                      <a:lnTo>
                        <a:pt x="27" y="39"/>
                      </a:lnTo>
                      <a:lnTo>
                        <a:pt x="52" y="34"/>
                      </a:lnTo>
                      <a:lnTo>
                        <a:pt x="77" y="29"/>
                      </a:lnTo>
                      <a:lnTo>
                        <a:pt x="98" y="25"/>
                      </a:lnTo>
                      <a:lnTo>
                        <a:pt x="118" y="20"/>
                      </a:lnTo>
                      <a:lnTo>
                        <a:pt x="137" y="15"/>
                      </a:lnTo>
                      <a:lnTo>
                        <a:pt x="155" y="12"/>
                      </a:lnTo>
                      <a:lnTo>
                        <a:pt x="171" y="9"/>
                      </a:lnTo>
                      <a:lnTo>
                        <a:pt x="185" y="8"/>
                      </a:lnTo>
                      <a:lnTo>
                        <a:pt x="198" y="4"/>
                      </a:lnTo>
                      <a:lnTo>
                        <a:pt x="209" y="3"/>
                      </a:lnTo>
                      <a:lnTo>
                        <a:pt x="218" y="1"/>
                      </a:lnTo>
                      <a:lnTo>
                        <a:pt x="227" y="1"/>
                      </a:lnTo>
                      <a:lnTo>
                        <a:pt x="232" y="0"/>
                      </a:lnTo>
                      <a:lnTo>
                        <a:pt x="237" y="0"/>
                      </a:lnTo>
                      <a:lnTo>
                        <a:pt x="241" y="1"/>
                      </a:lnTo>
                      <a:lnTo>
                        <a:pt x="244" y="3"/>
                      </a:lnTo>
                      <a:lnTo>
                        <a:pt x="248" y="4"/>
                      </a:lnTo>
                      <a:lnTo>
                        <a:pt x="252" y="8"/>
                      </a:lnTo>
                      <a:lnTo>
                        <a:pt x="253" y="11"/>
                      </a:lnTo>
                      <a:lnTo>
                        <a:pt x="255" y="14"/>
                      </a:lnTo>
                      <a:lnTo>
                        <a:pt x="255" y="17"/>
                      </a:lnTo>
                      <a:lnTo>
                        <a:pt x="257" y="20"/>
                      </a:lnTo>
                      <a:lnTo>
                        <a:pt x="257" y="23"/>
                      </a:lnTo>
                      <a:lnTo>
                        <a:pt x="257" y="26"/>
                      </a:lnTo>
                      <a:lnTo>
                        <a:pt x="255" y="29"/>
                      </a:lnTo>
                      <a:lnTo>
                        <a:pt x="252" y="33"/>
                      </a:lnTo>
                      <a:lnTo>
                        <a:pt x="248" y="36"/>
                      </a:lnTo>
                      <a:lnTo>
                        <a:pt x="243" y="39"/>
                      </a:lnTo>
                      <a:lnTo>
                        <a:pt x="237" y="40"/>
                      </a:lnTo>
                      <a:lnTo>
                        <a:pt x="230" y="44"/>
                      </a:lnTo>
                      <a:lnTo>
                        <a:pt x="223" y="45"/>
                      </a:lnTo>
                      <a:lnTo>
                        <a:pt x="216" y="48"/>
                      </a:lnTo>
                      <a:lnTo>
                        <a:pt x="207" y="51"/>
                      </a:lnTo>
                      <a:lnTo>
                        <a:pt x="198" y="53"/>
                      </a:lnTo>
                      <a:lnTo>
                        <a:pt x="189" y="55"/>
                      </a:lnTo>
                      <a:lnTo>
                        <a:pt x="180" y="56"/>
                      </a:lnTo>
                      <a:lnTo>
                        <a:pt x="173" y="58"/>
                      </a:lnTo>
                      <a:lnTo>
                        <a:pt x="164" y="58"/>
                      </a:lnTo>
                      <a:lnTo>
                        <a:pt x="155" y="58"/>
                      </a:lnTo>
                      <a:lnTo>
                        <a:pt x="148" y="59"/>
                      </a:lnTo>
                      <a:lnTo>
                        <a:pt x="139" y="61"/>
                      </a:lnTo>
                      <a:lnTo>
                        <a:pt x="128" y="62"/>
                      </a:lnTo>
                      <a:lnTo>
                        <a:pt x="119" y="62"/>
                      </a:lnTo>
                      <a:lnTo>
                        <a:pt x="107" y="64"/>
                      </a:lnTo>
                      <a:lnTo>
                        <a:pt x="96" y="64"/>
                      </a:lnTo>
                      <a:lnTo>
                        <a:pt x="84" y="65"/>
                      </a:lnTo>
                      <a:lnTo>
                        <a:pt x="71" y="67"/>
                      </a:lnTo>
                      <a:lnTo>
                        <a:pt x="61" y="69"/>
                      </a:lnTo>
                      <a:lnTo>
                        <a:pt x="48" y="70"/>
                      </a:lnTo>
                      <a:lnTo>
                        <a:pt x="39" y="70"/>
                      </a:lnTo>
                      <a:lnTo>
                        <a:pt x="30" y="70"/>
                      </a:lnTo>
                      <a:lnTo>
                        <a:pt x="23" y="70"/>
                      </a:lnTo>
                      <a:lnTo>
                        <a:pt x="18" y="70"/>
                      </a:lnTo>
                      <a:lnTo>
                        <a:pt x="12" y="69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65"/>
                <p:cNvSpPr/>
                <p:nvPr/>
              </p:nvSpPr>
              <p:spPr bwMode="auto">
                <a:xfrm>
                  <a:off x="4584701" y="1460500"/>
                  <a:ext cx="257175" cy="63500"/>
                </a:xfrm>
                <a:custGeom>
                  <a:avLst/>
                  <a:gdLst>
                    <a:gd name="T0" fmla="*/ 16 w 325"/>
                    <a:gd name="T1" fmla="*/ 36 h 80"/>
                    <a:gd name="T2" fmla="*/ 48 w 325"/>
                    <a:gd name="T3" fmla="*/ 33 h 80"/>
                    <a:gd name="T4" fmla="*/ 87 w 325"/>
                    <a:gd name="T5" fmla="*/ 30 h 80"/>
                    <a:gd name="T6" fmla="*/ 132 w 325"/>
                    <a:gd name="T7" fmla="*/ 22 h 80"/>
                    <a:gd name="T8" fmla="*/ 168 w 325"/>
                    <a:gd name="T9" fmla="*/ 16 h 80"/>
                    <a:gd name="T10" fmla="*/ 191 w 325"/>
                    <a:gd name="T11" fmla="*/ 11 h 80"/>
                    <a:gd name="T12" fmla="*/ 212 w 325"/>
                    <a:gd name="T13" fmla="*/ 8 h 80"/>
                    <a:gd name="T14" fmla="*/ 230 w 325"/>
                    <a:gd name="T15" fmla="*/ 5 h 80"/>
                    <a:gd name="T16" fmla="*/ 246 w 325"/>
                    <a:gd name="T17" fmla="*/ 4 h 80"/>
                    <a:gd name="T18" fmla="*/ 259 w 325"/>
                    <a:gd name="T19" fmla="*/ 2 h 80"/>
                    <a:gd name="T20" fmla="*/ 269 w 325"/>
                    <a:gd name="T21" fmla="*/ 0 h 80"/>
                    <a:gd name="T22" fmla="*/ 278 w 325"/>
                    <a:gd name="T23" fmla="*/ 0 h 80"/>
                    <a:gd name="T24" fmla="*/ 287 w 325"/>
                    <a:gd name="T25" fmla="*/ 0 h 80"/>
                    <a:gd name="T26" fmla="*/ 298 w 325"/>
                    <a:gd name="T27" fmla="*/ 7 h 80"/>
                    <a:gd name="T28" fmla="*/ 309 w 325"/>
                    <a:gd name="T29" fmla="*/ 18 h 80"/>
                    <a:gd name="T30" fmla="*/ 318 w 325"/>
                    <a:gd name="T31" fmla="*/ 29 h 80"/>
                    <a:gd name="T32" fmla="*/ 321 w 325"/>
                    <a:gd name="T33" fmla="*/ 40 h 80"/>
                    <a:gd name="T34" fmla="*/ 321 w 325"/>
                    <a:gd name="T35" fmla="*/ 44 h 80"/>
                    <a:gd name="T36" fmla="*/ 314 w 325"/>
                    <a:gd name="T37" fmla="*/ 44 h 80"/>
                    <a:gd name="T38" fmla="*/ 305 w 325"/>
                    <a:gd name="T39" fmla="*/ 46 h 80"/>
                    <a:gd name="T40" fmla="*/ 294 w 325"/>
                    <a:gd name="T41" fmla="*/ 46 h 80"/>
                    <a:gd name="T42" fmla="*/ 282 w 325"/>
                    <a:gd name="T43" fmla="*/ 47 h 80"/>
                    <a:gd name="T44" fmla="*/ 268 w 325"/>
                    <a:gd name="T45" fmla="*/ 49 h 80"/>
                    <a:gd name="T46" fmla="*/ 250 w 325"/>
                    <a:gd name="T47" fmla="*/ 51 h 80"/>
                    <a:gd name="T48" fmla="*/ 232 w 325"/>
                    <a:gd name="T49" fmla="*/ 52 h 80"/>
                    <a:gd name="T50" fmla="*/ 212 w 325"/>
                    <a:gd name="T51" fmla="*/ 55 h 80"/>
                    <a:gd name="T52" fmla="*/ 191 w 325"/>
                    <a:gd name="T53" fmla="*/ 57 h 80"/>
                    <a:gd name="T54" fmla="*/ 166 w 325"/>
                    <a:gd name="T55" fmla="*/ 60 h 80"/>
                    <a:gd name="T56" fmla="*/ 141 w 325"/>
                    <a:gd name="T57" fmla="*/ 63 h 80"/>
                    <a:gd name="T58" fmla="*/ 112 w 325"/>
                    <a:gd name="T59" fmla="*/ 66 h 80"/>
                    <a:gd name="T60" fmla="*/ 84 w 325"/>
                    <a:gd name="T61" fmla="*/ 69 h 80"/>
                    <a:gd name="T62" fmla="*/ 52 w 325"/>
                    <a:gd name="T63" fmla="*/ 74 h 80"/>
                    <a:gd name="T64" fmla="*/ 18 w 325"/>
                    <a:gd name="T65" fmla="*/ 77 h 80"/>
                    <a:gd name="T66" fmla="*/ 0 w 325"/>
                    <a:gd name="T67" fmla="*/ 3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25" h="80">
                      <a:moveTo>
                        <a:pt x="0" y="36"/>
                      </a:moveTo>
                      <a:lnTo>
                        <a:pt x="16" y="36"/>
                      </a:lnTo>
                      <a:lnTo>
                        <a:pt x="32" y="35"/>
                      </a:lnTo>
                      <a:lnTo>
                        <a:pt x="48" y="33"/>
                      </a:lnTo>
                      <a:lnTo>
                        <a:pt x="68" y="32"/>
                      </a:lnTo>
                      <a:lnTo>
                        <a:pt x="87" y="30"/>
                      </a:lnTo>
                      <a:lnTo>
                        <a:pt x="109" y="27"/>
                      </a:lnTo>
                      <a:lnTo>
                        <a:pt x="132" y="22"/>
                      </a:lnTo>
                      <a:lnTo>
                        <a:pt x="157" y="18"/>
                      </a:lnTo>
                      <a:lnTo>
                        <a:pt x="168" y="16"/>
                      </a:lnTo>
                      <a:lnTo>
                        <a:pt x="180" y="13"/>
                      </a:lnTo>
                      <a:lnTo>
                        <a:pt x="191" y="11"/>
                      </a:lnTo>
                      <a:lnTo>
                        <a:pt x="202" y="10"/>
                      </a:lnTo>
                      <a:lnTo>
                        <a:pt x="212" y="8"/>
                      </a:lnTo>
                      <a:lnTo>
                        <a:pt x="221" y="7"/>
                      </a:lnTo>
                      <a:lnTo>
                        <a:pt x="230" y="5"/>
                      </a:lnTo>
                      <a:lnTo>
                        <a:pt x="237" y="4"/>
                      </a:lnTo>
                      <a:lnTo>
                        <a:pt x="246" y="4"/>
                      </a:lnTo>
                      <a:lnTo>
                        <a:pt x="253" y="2"/>
                      </a:lnTo>
                      <a:lnTo>
                        <a:pt x="259" y="2"/>
                      </a:lnTo>
                      <a:lnTo>
                        <a:pt x="264" y="2"/>
                      </a:lnTo>
                      <a:lnTo>
                        <a:pt x="269" y="0"/>
                      </a:lnTo>
                      <a:lnTo>
                        <a:pt x="275" y="0"/>
                      </a:lnTo>
                      <a:lnTo>
                        <a:pt x="278" y="0"/>
                      </a:lnTo>
                      <a:lnTo>
                        <a:pt x="282" y="0"/>
                      </a:lnTo>
                      <a:lnTo>
                        <a:pt x="287" y="0"/>
                      </a:lnTo>
                      <a:lnTo>
                        <a:pt x="293" y="4"/>
                      </a:lnTo>
                      <a:lnTo>
                        <a:pt x="298" y="7"/>
                      </a:lnTo>
                      <a:lnTo>
                        <a:pt x="303" y="11"/>
                      </a:lnTo>
                      <a:lnTo>
                        <a:pt x="309" y="18"/>
                      </a:lnTo>
                      <a:lnTo>
                        <a:pt x="314" y="24"/>
                      </a:lnTo>
                      <a:lnTo>
                        <a:pt x="318" y="29"/>
                      </a:lnTo>
                      <a:lnTo>
                        <a:pt x="319" y="33"/>
                      </a:lnTo>
                      <a:lnTo>
                        <a:pt x="321" y="40"/>
                      </a:lnTo>
                      <a:lnTo>
                        <a:pt x="325" y="44"/>
                      </a:lnTo>
                      <a:lnTo>
                        <a:pt x="321" y="44"/>
                      </a:lnTo>
                      <a:lnTo>
                        <a:pt x="318" y="44"/>
                      </a:lnTo>
                      <a:lnTo>
                        <a:pt x="314" y="44"/>
                      </a:lnTo>
                      <a:lnTo>
                        <a:pt x="311" y="46"/>
                      </a:lnTo>
                      <a:lnTo>
                        <a:pt x="305" y="46"/>
                      </a:lnTo>
                      <a:lnTo>
                        <a:pt x="300" y="46"/>
                      </a:lnTo>
                      <a:lnTo>
                        <a:pt x="294" y="46"/>
                      </a:lnTo>
                      <a:lnTo>
                        <a:pt x="287" y="47"/>
                      </a:lnTo>
                      <a:lnTo>
                        <a:pt x="282" y="47"/>
                      </a:lnTo>
                      <a:lnTo>
                        <a:pt x="275" y="47"/>
                      </a:lnTo>
                      <a:lnTo>
                        <a:pt x="268" y="49"/>
                      </a:lnTo>
                      <a:lnTo>
                        <a:pt x="259" y="51"/>
                      </a:lnTo>
                      <a:lnTo>
                        <a:pt x="250" y="51"/>
                      </a:lnTo>
                      <a:lnTo>
                        <a:pt x="241" y="52"/>
                      </a:lnTo>
                      <a:lnTo>
                        <a:pt x="232" y="52"/>
                      </a:lnTo>
                      <a:lnTo>
                        <a:pt x="223" y="54"/>
                      </a:lnTo>
                      <a:lnTo>
                        <a:pt x="212" y="55"/>
                      </a:lnTo>
                      <a:lnTo>
                        <a:pt x="202" y="57"/>
                      </a:lnTo>
                      <a:lnTo>
                        <a:pt x="191" y="57"/>
                      </a:lnTo>
                      <a:lnTo>
                        <a:pt x="178" y="58"/>
                      </a:lnTo>
                      <a:lnTo>
                        <a:pt x="166" y="60"/>
                      </a:lnTo>
                      <a:lnTo>
                        <a:pt x="153" y="61"/>
                      </a:lnTo>
                      <a:lnTo>
                        <a:pt x="141" y="63"/>
                      </a:lnTo>
                      <a:lnTo>
                        <a:pt x="127" y="65"/>
                      </a:lnTo>
                      <a:lnTo>
                        <a:pt x="112" y="66"/>
                      </a:lnTo>
                      <a:lnTo>
                        <a:pt x="98" y="68"/>
                      </a:lnTo>
                      <a:lnTo>
                        <a:pt x="84" y="69"/>
                      </a:lnTo>
                      <a:lnTo>
                        <a:pt x="68" y="72"/>
                      </a:lnTo>
                      <a:lnTo>
                        <a:pt x="52" y="74"/>
                      </a:lnTo>
                      <a:lnTo>
                        <a:pt x="36" y="76"/>
                      </a:lnTo>
                      <a:lnTo>
                        <a:pt x="18" y="77"/>
                      </a:lnTo>
                      <a:lnTo>
                        <a:pt x="0" y="80"/>
                      </a:lnTo>
                      <a:lnTo>
                        <a:pt x="0" y="36"/>
                      </a:lnTo>
                      <a:lnTo>
                        <a:pt x="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66"/>
                <p:cNvSpPr/>
                <p:nvPr/>
              </p:nvSpPr>
              <p:spPr bwMode="auto">
                <a:xfrm>
                  <a:off x="4414838" y="1568450"/>
                  <a:ext cx="593725" cy="101600"/>
                </a:xfrm>
                <a:custGeom>
                  <a:avLst/>
                  <a:gdLst>
                    <a:gd name="T0" fmla="*/ 491 w 748"/>
                    <a:gd name="T1" fmla="*/ 61 h 128"/>
                    <a:gd name="T2" fmla="*/ 453 w 748"/>
                    <a:gd name="T3" fmla="*/ 61 h 128"/>
                    <a:gd name="T4" fmla="*/ 414 w 748"/>
                    <a:gd name="T5" fmla="*/ 62 h 128"/>
                    <a:gd name="T6" fmla="*/ 371 w 748"/>
                    <a:gd name="T7" fmla="*/ 64 h 128"/>
                    <a:gd name="T8" fmla="*/ 303 w 748"/>
                    <a:gd name="T9" fmla="*/ 73 h 128"/>
                    <a:gd name="T10" fmla="*/ 210 w 748"/>
                    <a:gd name="T11" fmla="*/ 92 h 128"/>
                    <a:gd name="T12" fmla="*/ 153 w 748"/>
                    <a:gd name="T13" fmla="*/ 104 h 128"/>
                    <a:gd name="T14" fmla="*/ 132 w 748"/>
                    <a:gd name="T15" fmla="*/ 111 h 128"/>
                    <a:gd name="T16" fmla="*/ 112 w 748"/>
                    <a:gd name="T17" fmla="*/ 115 h 128"/>
                    <a:gd name="T18" fmla="*/ 96 w 748"/>
                    <a:gd name="T19" fmla="*/ 120 h 128"/>
                    <a:gd name="T20" fmla="*/ 82 w 748"/>
                    <a:gd name="T21" fmla="*/ 123 h 128"/>
                    <a:gd name="T22" fmla="*/ 71 w 748"/>
                    <a:gd name="T23" fmla="*/ 125 h 128"/>
                    <a:gd name="T24" fmla="*/ 62 w 748"/>
                    <a:gd name="T25" fmla="*/ 126 h 128"/>
                    <a:gd name="T26" fmla="*/ 57 w 748"/>
                    <a:gd name="T27" fmla="*/ 128 h 128"/>
                    <a:gd name="T28" fmla="*/ 52 w 748"/>
                    <a:gd name="T29" fmla="*/ 128 h 128"/>
                    <a:gd name="T30" fmla="*/ 44 w 748"/>
                    <a:gd name="T31" fmla="*/ 126 h 128"/>
                    <a:gd name="T32" fmla="*/ 35 w 748"/>
                    <a:gd name="T33" fmla="*/ 122 h 128"/>
                    <a:gd name="T34" fmla="*/ 27 w 748"/>
                    <a:gd name="T35" fmla="*/ 115 h 128"/>
                    <a:gd name="T36" fmla="*/ 18 w 748"/>
                    <a:gd name="T37" fmla="*/ 108 h 128"/>
                    <a:gd name="T38" fmla="*/ 9 w 748"/>
                    <a:gd name="T39" fmla="*/ 100 h 128"/>
                    <a:gd name="T40" fmla="*/ 3 w 748"/>
                    <a:gd name="T41" fmla="*/ 94 h 128"/>
                    <a:gd name="T42" fmla="*/ 0 w 748"/>
                    <a:gd name="T43" fmla="*/ 87 h 128"/>
                    <a:gd name="T44" fmla="*/ 2 w 748"/>
                    <a:gd name="T45" fmla="*/ 83 h 128"/>
                    <a:gd name="T46" fmla="*/ 5 w 748"/>
                    <a:gd name="T47" fmla="*/ 81 h 128"/>
                    <a:gd name="T48" fmla="*/ 16 w 748"/>
                    <a:gd name="T49" fmla="*/ 78 h 128"/>
                    <a:gd name="T50" fmla="*/ 28 w 748"/>
                    <a:gd name="T51" fmla="*/ 76 h 128"/>
                    <a:gd name="T52" fmla="*/ 48 w 748"/>
                    <a:gd name="T53" fmla="*/ 72 h 128"/>
                    <a:gd name="T54" fmla="*/ 71 w 748"/>
                    <a:gd name="T55" fmla="*/ 68 h 128"/>
                    <a:gd name="T56" fmla="*/ 98 w 748"/>
                    <a:gd name="T57" fmla="*/ 64 h 128"/>
                    <a:gd name="T58" fmla="*/ 130 w 748"/>
                    <a:gd name="T59" fmla="*/ 59 h 128"/>
                    <a:gd name="T60" fmla="*/ 219 w 748"/>
                    <a:gd name="T61" fmla="*/ 48 h 128"/>
                    <a:gd name="T62" fmla="*/ 359 w 748"/>
                    <a:gd name="T63" fmla="*/ 28 h 128"/>
                    <a:gd name="T64" fmla="*/ 441 w 748"/>
                    <a:gd name="T65" fmla="*/ 15 h 128"/>
                    <a:gd name="T66" fmla="*/ 473 w 748"/>
                    <a:gd name="T67" fmla="*/ 11 h 128"/>
                    <a:gd name="T68" fmla="*/ 501 w 748"/>
                    <a:gd name="T69" fmla="*/ 7 h 128"/>
                    <a:gd name="T70" fmla="*/ 528 w 748"/>
                    <a:gd name="T71" fmla="*/ 4 h 128"/>
                    <a:gd name="T72" fmla="*/ 553 w 748"/>
                    <a:gd name="T73" fmla="*/ 3 h 128"/>
                    <a:gd name="T74" fmla="*/ 576 w 748"/>
                    <a:gd name="T75" fmla="*/ 1 h 128"/>
                    <a:gd name="T76" fmla="*/ 598 w 748"/>
                    <a:gd name="T77" fmla="*/ 1 h 128"/>
                    <a:gd name="T78" fmla="*/ 617 w 748"/>
                    <a:gd name="T79" fmla="*/ 0 h 128"/>
                    <a:gd name="T80" fmla="*/ 644 w 748"/>
                    <a:gd name="T81" fmla="*/ 0 h 128"/>
                    <a:gd name="T82" fmla="*/ 671 w 748"/>
                    <a:gd name="T83" fmla="*/ 1 h 128"/>
                    <a:gd name="T84" fmla="*/ 694 w 748"/>
                    <a:gd name="T85" fmla="*/ 6 h 128"/>
                    <a:gd name="T86" fmla="*/ 710 w 748"/>
                    <a:gd name="T87" fmla="*/ 11 h 128"/>
                    <a:gd name="T88" fmla="*/ 724 w 748"/>
                    <a:gd name="T89" fmla="*/ 20 h 128"/>
                    <a:gd name="T90" fmla="*/ 739 w 748"/>
                    <a:gd name="T91" fmla="*/ 32 h 128"/>
                    <a:gd name="T92" fmla="*/ 746 w 748"/>
                    <a:gd name="T93" fmla="*/ 43 h 128"/>
                    <a:gd name="T94" fmla="*/ 748 w 748"/>
                    <a:gd name="T95" fmla="*/ 50 h 128"/>
                    <a:gd name="T96" fmla="*/ 744 w 748"/>
                    <a:gd name="T97" fmla="*/ 58 h 128"/>
                    <a:gd name="T98" fmla="*/ 742 w 748"/>
                    <a:gd name="T99" fmla="*/ 59 h 128"/>
                    <a:gd name="T100" fmla="*/ 737 w 748"/>
                    <a:gd name="T101" fmla="*/ 61 h 128"/>
                    <a:gd name="T102" fmla="*/ 730 w 748"/>
                    <a:gd name="T103" fmla="*/ 61 h 128"/>
                    <a:gd name="T104" fmla="*/ 719 w 748"/>
                    <a:gd name="T105" fmla="*/ 61 h 128"/>
                    <a:gd name="T106" fmla="*/ 708 w 748"/>
                    <a:gd name="T107" fmla="*/ 62 h 128"/>
                    <a:gd name="T108" fmla="*/ 694 w 748"/>
                    <a:gd name="T109" fmla="*/ 62 h 128"/>
                    <a:gd name="T110" fmla="*/ 678 w 748"/>
                    <a:gd name="T111" fmla="*/ 62 h 128"/>
                    <a:gd name="T112" fmla="*/ 660 w 748"/>
                    <a:gd name="T113" fmla="*/ 62 h 128"/>
                    <a:gd name="T114" fmla="*/ 508 w 748"/>
                    <a:gd name="T115" fmla="*/ 62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8" h="128">
                      <a:moveTo>
                        <a:pt x="508" y="62"/>
                      </a:moveTo>
                      <a:lnTo>
                        <a:pt x="491" y="61"/>
                      </a:lnTo>
                      <a:lnTo>
                        <a:pt x="473" y="61"/>
                      </a:lnTo>
                      <a:lnTo>
                        <a:pt x="453" y="61"/>
                      </a:lnTo>
                      <a:lnTo>
                        <a:pt x="433" y="61"/>
                      </a:lnTo>
                      <a:lnTo>
                        <a:pt x="414" y="62"/>
                      </a:lnTo>
                      <a:lnTo>
                        <a:pt x="392" y="62"/>
                      </a:lnTo>
                      <a:lnTo>
                        <a:pt x="371" y="64"/>
                      </a:lnTo>
                      <a:lnTo>
                        <a:pt x="350" y="67"/>
                      </a:lnTo>
                      <a:lnTo>
                        <a:pt x="303" y="73"/>
                      </a:lnTo>
                      <a:lnTo>
                        <a:pt x="257" y="83"/>
                      </a:lnTo>
                      <a:lnTo>
                        <a:pt x="210" y="92"/>
                      </a:lnTo>
                      <a:lnTo>
                        <a:pt x="164" y="101"/>
                      </a:lnTo>
                      <a:lnTo>
                        <a:pt x="153" y="104"/>
                      </a:lnTo>
                      <a:lnTo>
                        <a:pt x="143" y="108"/>
                      </a:lnTo>
                      <a:lnTo>
                        <a:pt x="132" y="111"/>
                      </a:lnTo>
                      <a:lnTo>
                        <a:pt x="121" y="114"/>
                      </a:lnTo>
                      <a:lnTo>
                        <a:pt x="112" y="115"/>
                      </a:lnTo>
                      <a:lnTo>
                        <a:pt x="105" y="117"/>
                      </a:lnTo>
                      <a:lnTo>
                        <a:pt x="96" y="120"/>
                      </a:lnTo>
                      <a:lnTo>
                        <a:pt x="89" y="122"/>
                      </a:lnTo>
                      <a:lnTo>
                        <a:pt x="82" y="123"/>
                      </a:lnTo>
                      <a:lnTo>
                        <a:pt x="76" y="125"/>
                      </a:lnTo>
                      <a:lnTo>
                        <a:pt x="71" y="125"/>
                      </a:lnTo>
                      <a:lnTo>
                        <a:pt x="68" y="126"/>
                      </a:lnTo>
                      <a:lnTo>
                        <a:pt x="62" y="126"/>
                      </a:lnTo>
                      <a:lnTo>
                        <a:pt x="60" y="128"/>
                      </a:lnTo>
                      <a:lnTo>
                        <a:pt x="57" y="128"/>
                      </a:lnTo>
                      <a:lnTo>
                        <a:pt x="55" y="128"/>
                      </a:lnTo>
                      <a:lnTo>
                        <a:pt x="52" y="128"/>
                      </a:lnTo>
                      <a:lnTo>
                        <a:pt x="48" y="126"/>
                      </a:lnTo>
                      <a:lnTo>
                        <a:pt x="44" y="126"/>
                      </a:lnTo>
                      <a:lnTo>
                        <a:pt x="39" y="125"/>
                      </a:lnTo>
                      <a:lnTo>
                        <a:pt x="35" y="122"/>
                      </a:lnTo>
                      <a:lnTo>
                        <a:pt x="30" y="119"/>
                      </a:lnTo>
                      <a:lnTo>
                        <a:pt x="27" y="115"/>
                      </a:lnTo>
                      <a:lnTo>
                        <a:pt x="21" y="111"/>
                      </a:lnTo>
                      <a:lnTo>
                        <a:pt x="18" y="108"/>
                      </a:lnTo>
                      <a:lnTo>
                        <a:pt x="12" y="103"/>
                      </a:lnTo>
                      <a:lnTo>
                        <a:pt x="9" y="100"/>
                      </a:lnTo>
                      <a:lnTo>
                        <a:pt x="7" y="97"/>
                      </a:lnTo>
                      <a:lnTo>
                        <a:pt x="3" y="94"/>
                      </a:lnTo>
                      <a:lnTo>
                        <a:pt x="2" y="90"/>
                      </a:lnTo>
                      <a:lnTo>
                        <a:pt x="0" y="87"/>
                      </a:lnTo>
                      <a:lnTo>
                        <a:pt x="0" y="84"/>
                      </a:lnTo>
                      <a:lnTo>
                        <a:pt x="2" y="83"/>
                      </a:lnTo>
                      <a:lnTo>
                        <a:pt x="3" y="83"/>
                      </a:lnTo>
                      <a:lnTo>
                        <a:pt x="5" y="81"/>
                      </a:lnTo>
                      <a:lnTo>
                        <a:pt x="10" y="79"/>
                      </a:lnTo>
                      <a:lnTo>
                        <a:pt x="16" y="78"/>
                      </a:lnTo>
                      <a:lnTo>
                        <a:pt x="21" y="76"/>
                      </a:lnTo>
                      <a:lnTo>
                        <a:pt x="28" y="76"/>
                      </a:lnTo>
                      <a:lnTo>
                        <a:pt x="37" y="75"/>
                      </a:lnTo>
                      <a:lnTo>
                        <a:pt x="48" y="72"/>
                      </a:lnTo>
                      <a:lnTo>
                        <a:pt x="59" y="70"/>
                      </a:lnTo>
                      <a:lnTo>
                        <a:pt x="71" y="68"/>
                      </a:lnTo>
                      <a:lnTo>
                        <a:pt x="84" y="67"/>
                      </a:lnTo>
                      <a:lnTo>
                        <a:pt x="98" y="64"/>
                      </a:lnTo>
                      <a:lnTo>
                        <a:pt x="114" y="62"/>
                      </a:lnTo>
                      <a:lnTo>
                        <a:pt x="130" y="59"/>
                      </a:lnTo>
                      <a:lnTo>
                        <a:pt x="148" y="58"/>
                      </a:lnTo>
                      <a:lnTo>
                        <a:pt x="219" y="48"/>
                      </a:lnTo>
                      <a:lnTo>
                        <a:pt x="289" y="37"/>
                      </a:lnTo>
                      <a:lnTo>
                        <a:pt x="359" y="28"/>
                      </a:lnTo>
                      <a:lnTo>
                        <a:pt x="425" y="18"/>
                      </a:lnTo>
                      <a:lnTo>
                        <a:pt x="441" y="15"/>
                      </a:lnTo>
                      <a:lnTo>
                        <a:pt x="457" y="14"/>
                      </a:lnTo>
                      <a:lnTo>
                        <a:pt x="473" y="11"/>
                      </a:lnTo>
                      <a:lnTo>
                        <a:pt x="487" y="9"/>
                      </a:lnTo>
                      <a:lnTo>
                        <a:pt x="501" y="7"/>
                      </a:lnTo>
                      <a:lnTo>
                        <a:pt x="516" y="6"/>
                      </a:lnTo>
                      <a:lnTo>
                        <a:pt x="528" y="4"/>
                      </a:lnTo>
                      <a:lnTo>
                        <a:pt x="542" y="4"/>
                      </a:lnTo>
                      <a:lnTo>
                        <a:pt x="553" y="3"/>
                      </a:lnTo>
                      <a:lnTo>
                        <a:pt x="566" y="3"/>
                      </a:lnTo>
                      <a:lnTo>
                        <a:pt x="576" y="1"/>
                      </a:lnTo>
                      <a:lnTo>
                        <a:pt x="589" y="1"/>
                      </a:lnTo>
                      <a:lnTo>
                        <a:pt x="598" y="1"/>
                      </a:lnTo>
                      <a:lnTo>
                        <a:pt x="608" y="0"/>
                      </a:lnTo>
                      <a:lnTo>
                        <a:pt x="617" y="0"/>
                      </a:lnTo>
                      <a:lnTo>
                        <a:pt x="626" y="0"/>
                      </a:lnTo>
                      <a:lnTo>
                        <a:pt x="644" y="0"/>
                      </a:lnTo>
                      <a:lnTo>
                        <a:pt x="658" y="1"/>
                      </a:lnTo>
                      <a:lnTo>
                        <a:pt x="671" y="1"/>
                      </a:lnTo>
                      <a:lnTo>
                        <a:pt x="683" y="3"/>
                      </a:lnTo>
                      <a:lnTo>
                        <a:pt x="694" y="6"/>
                      </a:lnTo>
                      <a:lnTo>
                        <a:pt x="703" y="7"/>
                      </a:lnTo>
                      <a:lnTo>
                        <a:pt x="710" y="11"/>
                      </a:lnTo>
                      <a:lnTo>
                        <a:pt x="716" y="14"/>
                      </a:lnTo>
                      <a:lnTo>
                        <a:pt x="724" y="20"/>
                      </a:lnTo>
                      <a:lnTo>
                        <a:pt x="732" y="26"/>
                      </a:lnTo>
                      <a:lnTo>
                        <a:pt x="739" y="32"/>
                      </a:lnTo>
                      <a:lnTo>
                        <a:pt x="744" y="40"/>
                      </a:lnTo>
                      <a:lnTo>
                        <a:pt x="746" y="43"/>
                      </a:lnTo>
                      <a:lnTo>
                        <a:pt x="746" y="45"/>
                      </a:lnTo>
                      <a:lnTo>
                        <a:pt x="748" y="50"/>
                      </a:lnTo>
                      <a:lnTo>
                        <a:pt x="746" y="54"/>
                      </a:lnTo>
                      <a:lnTo>
                        <a:pt x="744" y="58"/>
                      </a:lnTo>
                      <a:lnTo>
                        <a:pt x="744" y="58"/>
                      </a:lnTo>
                      <a:lnTo>
                        <a:pt x="742" y="59"/>
                      </a:lnTo>
                      <a:lnTo>
                        <a:pt x="739" y="59"/>
                      </a:lnTo>
                      <a:lnTo>
                        <a:pt x="737" y="61"/>
                      </a:lnTo>
                      <a:lnTo>
                        <a:pt x="733" y="61"/>
                      </a:lnTo>
                      <a:lnTo>
                        <a:pt x="730" y="61"/>
                      </a:lnTo>
                      <a:lnTo>
                        <a:pt x="724" y="61"/>
                      </a:lnTo>
                      <a:lnTo>
                        <a:pt x="719" y="61"/>
                      </a:lnTo>
                      <a:lnTo>
                        <a:pt x="714" y="62"/>
                      </a:lnTo>
                      <a:lnTo>
                        <a:pt x="708" y="62"/>
                      </a:lnTo>
                      <a:lnTo>
                        <a:pt x="701" y="62"/>
                      </a:lnTo>
                      <a:lnTo>
                        <a:pt x="694" y="62"/>
                      </a:lnTo>
                      <a:lnTo>
                        <a:pt x="687" y="62"/>
                      </a:lnTo>
                      <a:lnTo>
                        <a:pt x="678" y="62"/>
                      </a:lnTo>
                      <a:lnTo>
                        <a:pt x="669" y="62"/>
                      </a:lnTo>
                      <a:lnTo>
                        <a:pt x="660" y="62"/>
                      </a:lnTo>
                      <a:lnTo>
                        <a:pt x="508" y="62"/>
                      </a:lnTo>
                      <a:lnTo>
                        <a:pt x="508" y="6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3" name="组合 102"/>
            <p:cNvGrpSpPr/>
            <p:nvPr/>
          </p:nvGrpSpPr>
          <p:grpSpPr>
            <a:xfrm>
              <a:off x="3265108" y="4109371"/>
              <a:ext cx="507365" cy="509905"/>
              <a:chOff x="2209202" y="3456396"/>
              <a:chExt cx="507365" cy="509905"/>
            </a:xfrm>
          </p:grpSpPr>
          <p:pic>
            <p:nvPicPr>
              <p:cNvPr id="118" name="图片 117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9" name="组合 118"/>
              <p:cNvGrpSpPr/>
              <p:nvPr/>
            </p:nvGrpSpPr>
            <p:grpSpPr>
              <a:xfrm>
                <a:off x="2367048" y="3573108"/>
                <a:ext cx="166793" cy="113645"/>
                <a:chOff x="4491038" y="1225550"/>
                <a:chExt cx="468313" cy="319087"/>
              </a:xfrm>
              <a:solidFill>
                <a:srgbClr val="FF0000"/>
              </a:solidFill>
            </p:grpSpPr>
            <p:sp>
              <p:nvSpPr>
                <p:cNvPr id="120" name="Freeform 62"/>
                <p:cNvSpPr/>
                <p:nvPr/>
              </p:nvSpPr>
              <p:spPr bwMode="auto">
                <a:xfrm>
                  <a:off x="4491038" y="1266825"/>
                  <a:ext cx="104775" cy="277812"/>
                </a:xfrm>
                <a:custGeom>
                  <a:avLst/>
                  <a:gdLst>
                    <a:gd name="T0" fmla="*/ 13 w 132"/>
                    <a:gd name="T1" fmla="*/ 50 h 351"/>
                    <a:gd name="T2" fmla="*/ 5 w 132"/>
                    <a:gd name="T3" fmla="*/ 41 h 351"/>
                    <a:gd name="T4" fmla="*/ 2 w 132"/>
                    <a:gd name="T5" fmla="*/ 32 h 351"/>
                    <a:gd name="T6" fmla="*/ 0 w 132"/>
                    <a:gd name="T7" fmla="*/ 24 h 351"/>
                    <a:gd name="T8" fmla="*/ 2 w 132"/>
                    <a:gd name="T9" fmla="*/ 16 h 351"/>
                    <a:gd name="T10" fmla="*/ 4 w 132"/>
                    <a:gd name="T11" fmla="*/ 10 h 351"/>
                    <a:gd name="T12" fmla="*/ 14 w 132"/>
                    <a:gd name="T13" fmla="*/ 2 h 351"/>
                    <a:gd name="T14" fmla="*/ 18 w 132"/>
                    <a:gd name="T15" fmla="*/ 0 h 351"/>
                    <a:gd name="T16" fmla="*/ 23 w 132"/>
                    <a:gd name="T17" fmla="*/ 0 h 351"/>
                    <a:gd name="T18" fmla="*/ 32 w 132"/>
                    <a:gd name="T19" fmla="*/ 0 h 351"/>
                    <a:gd name="T20" fmla="*/ 41 w 132"/>
                    <a:gd name="T21" fmla="*/ 2 h 351"/>
                    <a:gd name="T22" fmla="*/ 66 w 132"/>
                    <a:gd name="T23" fmla="*/ 5 h 351"/>
                    <a:gd name="T24" fmla="*/ 98 w 132"/>
                    <a:gd name="T25" fmla="*/ 11 h 351"/>
                    <a:gd name="T26" fmla="*/ 98 w 132"/>
                    <a:gd name="T27" fmla="*/ 24 h 351"/>
                    <a:gd name="T28" fmla="*/ 98 w 132"/>
                    <a:gd name="T29" fmla="*/ 39 h 351"/>
                    <a:gd name="T30" fmla="*/ 100 w 132"/>
                    <a:gd name="T31" fmla="*/ 57 h 351"/>
                    <a:gd name="T32" fmla="*/ 102 w 132"/>
                    <a:gd name="T33" fmla="*/ 75 h 351"/>
                    <a:gd name="T34" fmla="*/ 104 w 132"/>
                    <a:gd name="T35" fmla="*/ 97 h 351"/>
                    <a:gd name="T36" fmla="*/ 107 w 132"/>
                    <a:gd name="T37" fmla="*/ 121 h 351"/>
                    <a:gd name="T38" fmla="*/ 111 w 132"/>
                    <a:gd name="T39" fmla="*/ 147 h 351"/>
                    <a:gd name="T40" fmla="*/ 114 w 132"/>
                    <a:gd name="T41" fmla="*/ 174 h 351"/>
                    <a:gd name="T42" fmla="*/ 120 w 132"/>
                    <a:gd name="T43" fmla="*/ 202 h 351"/>
                    <a:gd name="T44" fmla="*/ 123 w 132"/>
                    <a:gd name="T45" fmla="*/ 227 h 351"/>
                    <a:gd name="T46" fmla="*/ 125 w 132"/>
                    <a:gd name="T47" fmla="*/ 251 h 351"/>
                    <a:gd name="T48" fmla="*/ 127 w 132"/>
                    <a:gd name="T49" fmla="*/ 269 h 351"/>
                    <a:gd name="T50" fmla="*/ 129 w 132"/>
                    <a:gd name="T51" fmla="*/ 287 h 351"/>
                    <a:gd name="T52" fmla="*/ 130 w 132"/>
                    <a:gd name="T53" fmla="*/ 301 h 351"/>
                    <a:gd name="T54" fmla="*/ 130 w 132"/>
                    <a:gd name="T55" fmla="*/ 312 h 351"/>
                    <a:gd name="T56" fmla="*/ 132 w 132"/>
                    <a:gd name="T57" fmla="*/ 320 h 351"/>
                    <a:gd name="T58" fmla="*/ 130 w 132"/>
                    <a:gd name="T59" fmla="*/ 334 h 351"/>
                    <a:gd name="T60" fmla="*/ 127 w 132"/>
                    <a:gd name="T61" fmla="*/ 343 h 351"/>
                    <a:gd name="T62" fmla="*/ 123 w 132"/>
                    <a:gd name="T63" fmla="*/ 349 h 351"/>
                    <a:gd name="T64" fmla="*/ 114 w 132"/>
                    <a:gd name="T65" fmla="*/ 351 h 351"/>
                    <a:gd name="T66" fmla="*/ 109 w 132"/>
                    <a:gd name="T67" fmla="*/ 348 h 351"/>
                    <a:gd name="T68" fmla="*/ 104 w 132"/>
                    <a:gd name="T69" fmla="*/ 341 h 351"/>
                    <a:gd name="T70" fmla="*/ 98 w 132"/>
                    <a:gd name="T71" fmla="*/ 331 h 351"/>
                    <a:gd name="T72" fmla="*/ 93 w 132"/>
                    <a:gd name="T73" fmla="*/ 315 h 351"/>
                    <a:gd name="T74" fmla="*/ 88 w 132"/>
                    <a:gd name="T75" fmla="*/ 295 h 351"/>
                    <a:gd name="T76" fmla="*/ 80 w 132"/>
                    <a:gd name="T77" fmla="*/ 271 h 351"/>
                    <a:gd name="T78" fmla="*/ 75 w 132"/>
                    <a:gd name="T79" fmla="*/ 241 h 351"/>
                    <a:gd name="T80" fmla="*/ 68 w 132"/>
                    <a:gd name="T81" fmla="*/ 210 h 351"/>
                    <a:gd name="T82" fmla="*/ 63 w 132"/>
                    <a:gd name="T83" fmla="*/ 177 h 351"/>
                    <a:gd name="T84" fmla="*/ 55 w 132"/>
                    <a:gd name="T85" fmla="*/ 147 h 351"/>
                    <a:gd name="T86" fmla="*/ 50 w 132"/>
                    <a:gd name="T87" fmla="*/ 124 h 351"/>
                    <a:gd name="T88" fmla="*/ 43 w 132"/>
                    <a:gd name="T89" fmla="*/ 102 h 351"/>
                    <a:gd name="T90" fmla="*/ 38 w 132"/>
                    <a:gd name="T91" fmla="*/ 85 h 351"/>
                    <a:gd name="T92" fmla="*/ 30 w 132"/>
                    <a:gd name="T93" fmla="*/ 72 h 351"/>
                    <a:gd name="T94" fmla="*/ 23 w 132"/>
                    <a:gd name="T95" fmla="*/ 61 h 351"/>
                    <a:gd name="T96" fmla="*/ 18 w 132"/>
                    <a:gd name="T97" fmla="*/ 55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2" h="351">
                      <a:moveTo>
                        <a:pt x="18" y="55"/>
                      </a:moveTo>
                      <a:lnTo>
                        <a:pt x="13" y="50"/>
                      </a:lnTo>
                      <a:lnTo>
                        <a:pt x="9" y="46"/>
                      </a:lnTo>
                      <a:lnTo>
                        <a:pt x="5" y="41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2" y="21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7" y="5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1" y="2"/>
                      </a:lnTo>
                      <a:lnTo>
                        <a:pt x="54" y="3"/>
                      </a:lnTo>
                      <a:lnTo>
                        <a:pt x="66" y="5"/>
                      </a:lnTo>
                      <a:lnTo>
                        <a:pt x="80" y="8"/>
                      </a:lnTo>
                      <a:lnTo>
                        <a:pt x="98" y="11"/>
                      </a:lnTo>
                      <a:lnTo>
                        <a:pt x="98" y="18"/>
                      </a:lnTo>
                      <a:lnTo>
                        <a:pt x="98" y="24"/>
                      </a:lnTo>
                      <a:lnTo>
                        <a:pt x="98" y="32"/>
                      </a:lnTo>
                      <a:lnTo>
                        <a:pt x="98" y="39"/>
                      </a:lnTo>
                      <a:lnTo>
                        <a:pt x="98" y="47"/>
                      </a:lnTo>
                      <a:lnTo>
                        <a:pt x="100" y="57"/>
                      </a:lnTo>
                      <a:lnTo>
                        <a:pt x="100" y="66"/>
                      </a:lnTo>
                      <a:lnTo>
                        <a:pt x="102" y="75"/>
                      </a:lnTo>
                      <a:lnTo>
                        <a:pt x="102" y="86"/>
                      </a:lnTo>
                      <a:lnTo>
                        <a:pt x="104" y="97"/>
                      </a:lnTo>
                      <a:lnTo>
                        <a:pt x="105" y="110"/>
                      </a:lnTo>
                      <a:lnTo>
                        <a:pt x="107" y="121"/>
                      </a:lnTo>
                      <a:lnTo>
                        <a:pt x="109" y="133"/>
                      </a:lnTo>
                      <a:lnTo>
                        <a:pt x="111" y="147"/>
                      </a:lnTo>
                      <a:lnTo>
                        <a:pt x="113" y="160"/>
                      </a:lnTo>
                      <a:lnTo>
                        <a:pt x="114" y="174"/>
                      </a:lnTo>
                      <a:lnTo>
                        <a:pt x="116" y="188"/>
                      </a:lnTo>
                      <a:lnTo>
                        <a:pt x="120" y="202"/>
                      </a:lnTo>
                      <a:lnTo>
                        <a:pt x="122" y="215"/>
                      </a:lnTo>
                      <a:lnTo>
                        <a:pt x="123" y="227"/>
                      </a:lnTo>
                      <a:lnTo>
                        <a:pt x="123" y="240"/>
                      </a:lnTo>
                      <a:lnTo>
                        <a:pt x="125" y="251"/>
                      </a:lnTo>
                      <a:lnTo>
                        <a:pt x="127" y="260"/>
                      </a:lnTo>
                      <a:lnTo>
                        <a:pt x="127" y="269"/>
                      </a:lnTo>
                      <a:lnTo>
                        <a:pt x="129" y="279"/>
                      </a:lnTo>
                      <a:lnTo>
                        <a:pt x="129" y="287"/>
                      </a:lnTo>
                      <a:lnTo>
                        <a:pt x="130" y="295"/>
                      </a:lnTo>
                      <a:lnTo>
                        <a:pt x="130" y="301"/>
                      </a:lnTo>
                      <a:lnTo>
                        <a:pt x="130" y="305"/>
                      </a:lnTo>
                      <a:lnTo>
                        <a:pt x="130" y="312"/>
                      </a:lnTo>
                      <a:lnTo>
                        <a:pt x="130" y="316"/>
                      </a:lnTo>
                      <a:lnTo>
                        <a:pt x="132" y="320"/>
                      </a:lnTo>
                      <a:lnTo>
                        <a:pt x="130" y="327"/>
                      </a:lnTo>
                      <a:lnTo>
                        <a:pt x="130" y="334"/>
                      </a:lnTo>
                      <a:lnTo>
                        <a:pt x="129" y="338"/>
                      </a:lnTo>
                      <a:lnTo>
                        <a:pt x="127" y="343"/>
                      </a:lnTo>
                      <a:lnTo>
                        <a:pt x="125" y="346"/>
                      </a:lnTo>
                      <a:lnTo>
                        <a:pt x="123" y="349"/>
                      </a:lnTo>
                      <a:lnTo>
                        <a:pt x="120" y="349"/>
                      </a:lnTo>
                      <a:lnTo>
                        <a:pt x="114" y="351"/>
                      </a:lnTo>
                      <a:lnTo>
                        <a:pt x="113" y="349"/>
                      </a:lnTo>
                      <a:lnTo>
                        <a:pt x="109" y="348"/>
                      </a:lnTo>
                      <a:lnTo>
                        <a:pt x="107" y="345"/>
                      </a:lnTo>
                      <a:lnTo>
                        <a:pt x="104" y="341"/>
                      </a:lnTo>
                      <a:lnTo>
                        <a:pt x="102" y="337"/>
                      </a:lnTo>
                      <a:lnTo>
                        <a:pt x="98" y="331"/>
                      </a:lnTo>
                      <a:lnTo>
                        <a:pt x="97" y="323"/>
                      </a:lnTo>
                      <a:lnTo>
                        <a:pt x="93" y="315"/>
                      </a:lnTo>
                      <a:lnTo>
                        <a:pt x="89" y="305"/>
                      </a:lnTo>
                      <a:lnTo>
                        <a:pt x="88" y="295"/>
                      </a:lnTo>
                      <a:lnTo>
                        <a:pt x="84" y="284"/>
                      </a:lnTo>
                      <a:lnTo>
                        <a:pt x="80" y="271"/>
                      </a:lnTo>
                      <a:lnTo>
                        <a:pt x="77" y="257"/>
                      </a:lnTo>
                      <a:lnTo>
                        <a:pt x="75" y="241"/>
                      </a:lnTo>
                      <a:lnTo>
                        <a:pt x="72" y="226"/>
                      </a:lnTo>
                      <a:lnTo>
                        <a:pt x="68" y="210"/>
                      </a:lnTo>
                      <a:lnTo>
                        <a:pt x="64" y="193"/>
                      </a:lnTo>
                      <a:lnTo>
                        <a:pt x="63" y="177"/>
                      </a:lnTo>
                      <a:lnTo>
                        <a:pt x="59" y="162"/>
                      </a:lnTo>
                      <a:lnTo>
                        <a:pt x="55" y="147"/>
                      </a:lnTo>
                      <a:lnTo>
                        <a:pt x="52" y="135"/>
                      </a:lnTo>
                      <a:lnTo>
                        <a:pt x="50" y="124"/>
                      </a:lnTo>
                      <a:lnTo>
                        <a:pt x="47" y="113"/>
                      </a:lnTo>
                      <a:lnTo>
                        <a:pt x="43" y="102"/>
                      </a:lnTo>
                      <a:lnTo>
                        <a:pt x="39" y="94"/>
                      </a:lnTo>
                      <a:lnTo>
                        <a:pt x="38" y="85"/>
                      </a:lnTo>
                      <a:lnTo>
                        <a:pt x="34" y="79"/>
                      </a:lnTo>
                      <a:lnTo>
                        <a:pt x="30" y="72"/>
                      </a:lnTo>
                      <a:lnTo>
                        <a:pt x="27" y="66"/>
                      </a:lnTo>
                      <a:lnTo>
                        <a:pt x="23" y="61"/>
                      </a:lnTo>
                      <a:lnTo>
                        <a:pt x="22" y="58"/>
                      </a:lnTo>
                      <a:lnTo>
                        <a:pt x="18" y="55"/>
                      </a:lnTo>
                      <a:lnTo>
                        <a:pt x="18" y="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63"/>
                <p:cNvSpPr/>
                <p:nvPr/>
              </p:nvSpPr>
              <p:spPr bwMode="auto">
                <a:xfrm>
                  <a:off x="4532313" y="1225550"/>
                  <a:ext cx="427038" cy="295275"/>
                </a:xfrm>
                <a:custGeom>
                  <a:avLst/>
                  <a:gdLst>
                    <a:gd name="T0" fmla="*/ 428 w 537"/>
                    <a:gd name="T1" fmla="*/ 266 h 371"/>
                    <a:gd name="T2" fmla="*/ 414 w 537"/>
                    <a:gd name="T3" fmla="*/ 306 h 371"/>
                    <a:gd name="T4" fmla="*/ 403 w 537"/>
                    <a:gd name="T5" fmla="*/ 336 h 371"/>
                    <a:gd name="T6" fmla="*/ 394 w 537"/>
                    <a:gd name="T7" fmla="*/ 358 h 371"/>
                    <a:gd name="T8" fmla="*/ 389 w 537"/>
                    <a:gd name="T9" fmla="*/ 369 h 371"/>
                    <a:gd name="T10" fmla="*/ 385 w 537"/>
                    <a:gd name="T11" fmla="*/ 371 h 371"/>
                    <a:gd name="T12" fmla="*/ 380 w 537"/>
                    <a:gd name="T13" fmla="*/ 364 h 371"/>
                    <a:gd name="T14" fmla="*/ 373 w 537"/>
                    <a:gd name="T15" fmla="*/ 356 h 371"/>
                    <a:gd name="T16" fmla="*/ 369 w 537"/>
                    <a:gd name="T17" fmla="*/ 349 h 371"/>
                    <a:gd name="T18" fmla="*/ 369 w 537"/>
                    <a:gd name="T19" fmla="*/ 336 h 371"/>
                    <a:gd name="T20" fmla="*/ 371 w 537"/>
                    <a:gd name="T21" fmla="*/ 324 h 371"/>
                    <a:gd name="T22" fmla="*/ 375 w 537"/>
                    <a:gd name="T23" fmla="*/ 303 h 371"/>
                    <a:gd name="T24" fmla="*/ 380 w 537"/>
                    <a:gd name="T25" fmla="*/ 277 h 371"/>
                    <a:gd name="T26" fmla="*/ 389 w 537"/>
                    <a:gd name="T27" fmla="*/ 242 h 371"/>
                    <a:gd name="T28" fmla="*/ 400 w 537"/>
                    <a:gd name="T29" fmla="*/ 198 h 371"/>
                    <a:gd name="T30" fmla="*/ 407 w 537"/>
                    <a:gd name="T31" fmla="*/ 158 h 371"/>
                    <a:gd name="T32" fmla="*/ 412 w 537"/>
                    <a:gd name="T33" fmla="*/ 125 h 371"/>
                    <a:gd name="T34" fmla="*/ 416 w 537"/>
                    <a:gd name="T35" fmla="*/ 98 h 371"/>
                    <a:gd name="T36" fmla="*/ 418 w 537"/>
                    <a:gd name="T37" fmla="*/ 79 h 371"/>
                    <a:gd name="T38" fmla="*/ 416 w 537"/>
                    <a:gd name="T39" fmla="*/ 69 h 371"/>
                    <a:gd name="T40" fmla="*/ 412 w 537"/>
                    <a:gd name="T41" fmla="*/ 65 h 371"/>
                    <a:gd name="T42" fmla="*/ 402 w 537"/>
                    <a:gd name="T43" fmla="*/ 64 h 371"/>
                    <a:gd name="T44" fmla="*/ 387 w 537"/>
                    <a:gd name="T45" fmla="*/ 62 h 371"/>
                    <a:gd name="T46" fmla="*/ 348 w 537"/>
                    <a:gd name="T47" fmla="*/ 65 h 371"/>
                    <a:gd name="T48" fmla="*/ 310 w 537"/>
                    <a:gd name="T49" fmla="*/ 69 h 371"/>
                    <a:gd name="T50" fmla="*/ 269 w 537"/>
                    <a:gd name="T51" fmla="*/ 73 h 371"/>
                    <a:gd name="T52" fmla="*/ 212 w 537"/>
                    <a:gd name="T53" fmla="*/ 79 h 371"/>
                    <a:gd name="T54" fmla="*/ 143 w 537"/>
                    <a:gd name="T55" fmla="*/ 86 h 371"/>
                    <a:gd name="T56" fmla="*/ 61 w 537"/>
                    <a:gd name="T57" fmla="*/ 95 h 371"/>
                    <a:gd name="T58" fmla="*/ 0 w 537"/>
                    <a:gd name="T59" fmla="*/ 62 h 371"/>
                    <a:gd name="T60" fmla="*/ 32 w 537"/>
                    <a:gd name="T61" fmla="*/ 61 h 371"/>
                    <a:gd name="T62" fmla="*/ 71 w 537"/>
                    <a:gd name="T63" fmla="*/ 59 h 371"/>
                    <a:gd name="T64" fmla="*/ 116 w 537"/>
                    <a:gd name="T65" fmla="*/ 54 h 371"/>
                    <a:gd name="T66" fmla="*/ 164 w 537"/>
                    <a:gd name="T67" fmla="*/ 50 h 371"/>
                    <a:gd name="T68" fmla="*/ 219 w 537"/>
                    <a:gd name="T69" fmla="*/ 42 h 371"/>
                    <a:gd name="T70" fmla="*/ 277 w 537"/>
                    <a:gd name="T71" fmla="*/ 36 h 371"/>
                    <a:gd name="T72" fmla="*/ 325 w 537"/>
                    <a:gd name="T73" fmla="*/ 28 h 371"/>
                    <a:gd name="T74" fmla="*/ 362 w 537"/>
                    <a:gd name="T75" fmla="*/ 22 h 371"/>
                    <a:gd name="T76" fmla="*/ 391 w 537"/>
                    <a:gd name="T77" fmla="*/ 15 h 371"/>
                    <a:gd name="T78" fmla="*/ 409 w 537"/>
                    <a:gd name="T79" fmla="*/ 11 h 371"/>
                    <a:gd name="T80" fmla="*/ 421 w 537"/>
                    <a:gd name="T81" fmla="*/ 6 h 371"/>
                    <a:gd name="T82" fmla="*/ 437 w 537"/>
                    <a:gd name="T83" fmla="*/ 1 h 371"/>
                    <a:gd name="T84" fmla="*/ 448 w 537"/>
                    <a:gd name="T85" fmla="*/ 4 h 371"/>
                    <a:gd name="T86" fmla="*/ 466 w 537"/>
                    <a:gd name="T87" fmla="*/ 14 h 371"/>
                    <a:gd name="T88" fmla="*/ 496 w 537"/>
                    <a:gd name="T89" fmla="*/ 26 h 371"/>
                    <a:gd name="T90" fmla="*/ 521 w 537"/>
                    <a:gd name="T91" fmla="*/ 45 h 371"/>
                    <a:gd name="T92" fmla="*/ 535 w 537"/>
                    <a:gd name="T93" fmla="*/ 59 h 371"/>
                    <a:gd name="T94" fmla="*/ 537 w 537"/>
                    <a:gd name="T95" fmla="*/ 70 h 371"/>
                    <a:gd name="T96" fmla="*/ 532 w 537"/>
                    <a:gd name="T97" fmla="*/ 79 h 371"/>
                    <a:gd name="T98" fmla="*/ 521 w 537"/>
                    <a:gd name="T99" fmla="*/ 87 h 371"/>
                    <a:gd name="T100" fmla="*/ 510 w 537"/>
                    <a:gd name="T101" fmla="*/ 92 h 371"/>
                    <a:gd name="T102" fmla="*/ 501 w 537"/>
                    <a:gd name="T103" fmla="*/ 106 h 371"/>
                    <a:gd name="T104" fmla="*/ 487 w 537"/>
                    <a:gd name="T105" fmla="*/ 128 h 371"/>
                    <a:gd name="T106" fmla="*/ 473 w 537"/>
                    <a:gd name="T107" fmla="*/ 159 h 371"/>
                    <a:gd name="T108" fmla="*/ 455 w 537"/>
                    <a:gd name="T109" fmla="*/ 202 h 371"/>
                    <a:gd name="T110" fmla="*/ 441 w 537"/>
                    <a:gd name="T111" fmla="*/ 23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37" h="371">
                      <a:moveTo>
                        <a:pt x="441" y="234"/>
                      </a:moveTo>
                      <a:lnTo>
                        <a:pt x="435" y="250"/>
                      </a:lnTo>
                      <a:lnTo>
                        <a:pt x="428" y="266"/>
                      </a:lnTo>
                      <a:lnTo>
                        <a:pt x="425" y="281"/>
                      </a:lnTo>
                      <a:lnTo>
                        <a:pt x="419" y="294"/>
                      </a:lnTo>
                      <a:lnTo>
                        <a:pt x="414" y="306"/>
                      </a:lnTo>
                      <a:lnTo>
                        <a:pt x="410" y="317"/>
                      </a:lnTo>
                      <a:lnTo>
                        <a:pt x="407" y="328"/>
                      </a:lnTo>
                      <a:lnTo>
                        <a:pt x="403" y="336"/>
                      </a:lnTo>
                      <a:lnTo>
                        <a:pt x="400" y="346"/>
                      </a:lnTo>
                      <a:lnTo>
                        <a:pt x="396" y="352"/>
                      </a:lnTo>
                      <a:lnTo>
                        <a:pt x="394" y="358"/>
                      </a:lnTo>
                      <a:lnTo>
                        <a:pt x="393" y="363"/>
                      </a:lnTo>
                      <a:lnTo>
                        <a:pt x="391" y="366"/>
                      </a:lnTo>
                      <a:lnTo>
                        <a:pt x="389" y="369"/>
                      </a:lnTo>
                      <a:lnTo>
                        <a:pt x="387" y="371"/>
                      </a:lnTo>
                      <a:lnTo>
                        <a:pt x="385" y="371"/>
                      </a:lnTo>
                      <a:lnTo>
                        <a:pt x="385" y="371"/>
                      </a:lnTo>
                      <a:lnTo>
                        <a:pt x="384" y="369"/>
                      </a:lnTo>
                      <a:lnTo>
                        <a:pt x="382" y="367"/>
                      </a:lnTo>
                      <a:lnTo>
                        <a:pt x="380" y="364"/>
                      </a:lnTo>
                      <a:lnTo>
                        <a:pt x="378" y="361"/>
                      </a:lnTo>
                      <a:lnTo>
                        <a:pt x="375" y="358"/>
                      </a:lnTo>
                      <a:lnTo>
                        <a:pt x="373" y="356"/>
                      </a:lnTo>
                      <a:lnTo>
                        <a:pt x="371" y="353"/>
                      </a:lnTo>
                      <a:lnTo>
                        <a:pt x="371" y="352"/>
                      </a:lnTo>
                      <a:lnTo>
                        <a:pt x="369" y="349"/>
                      </a:lnTo>
                      <a:lnTo>
                        <a:pt x="369" y="344"/>
                      </a:lnTo>
                      <a:lnTo>
                        <a:pt x="369" y="339"/>
                      </a:lnTo>
                      <a:lnTo>
                        <a:pt x="369" y="336"/>
                      </a:lnTo>
                      <a:lnTo>
                        <a:pt x="369" y="333"/>
                      </a:lnTo>
                      <a:lnTo>
                        <a:pt x="371" y="328"/>
                      </a:lnTo>
                      <a:lnTo>
                        <a:pt x="371" y="324"/>
                      </a:lnTo>
                      <a:lnTo>
                        <a:pt x="373" y="317"/>
                      </a:lnTo>
                      <a:lnTo>
                        <a:pt x="373" y="311"/>
                      </a:lnTo>
                      <a:lnTo>
                        <a:pt x="375" y="303"/>
                      </a:lnTo>
                      <a:lnTo>
                        <a:pt x="377" y="295"/>
                      </a:lnTo>
                      <a:lnTo>
                        <a:pt x="378" y="286"/>
                      </a:lnTo>
                      <a:lnTo>
                        <a:pt x="380" y="277"/>
                      </a:lnTo>
                      <a:lnTo>
                        <a:pt x="384" y="266"/>
                      </a:lnTo>
                      <a:lnTo>
                        <a:pt x="385" y="255"/>
                      </a:lnTo>
                      <a:lnTo>
                        <a:pt x="389" y="242"/>
                      </a:lnTo>
                      <a:lnTo>
                        <a:pt x="391" y="228"/>
                      </a:lnTo>
                      <a:lnTo>
                        <a:pt x="394" y="214"/>
                      </a:lnTo>
                      <a:lnTo>
                        <a:pt x="400" y="198"/>
                      </a:lnTo>
                      <a:lnTo>
                        <a:pt x="402" y="184"/>
                      </a:lnTo>
                      <a:lnTo>
                        <a:pt x="405" y="170"/>
                      </a:lnTo>
                      <a:lnTo>
                        <a:pt x="407" y="158"/>
                      </a:lnTo>
                      <a:lnTo>
                        <a:pt x="409" y="145"/>
                      </a:lnTo>
                      <a:lnTo>
                        <a:pt x="410" y="134"/>
                      </a:lnTo>
                      <a:lnTo>
                        <a:pt x="412" y="125"/>
                      </a:lnTo>
                      <a:lnTo>
                        <a:pt x="414" y="115"/>
                      </a:lnTo>
                      <a:lnTo>
                        <a:pt x="414" y="106"/>
                      </a:lnTo>
                      <a:lnTo>
                        <a:pt x="416" y="98"/>
                      </a:lnTo>
                      <a:lnTo>
                        <a:pt x="416" y="90"/>
                      </a:lnTo>
                      <a:lnTo>
                        <a:pt x="418" y="86"/>
                      </a:lnTo>
                      <a:lnTo>
                        <a:pt x="418" y="79"/>
                      </a:lnTo>
                      <a:lnTo>
                        <a:pt x="418" y="75"/>
                      </a:lnTo>
                      <a:lnTo>
                        <a:pt x="418" y="72"/>
                      </a:lnTo>
                      <a:lnTo>
                        <a:pt x="416" y="69"/>
                      </a:lnTo>
                      <a:lnTo>
                        <a:pt x="416" y="67"/>
                      </a:lnTo>
                      <a:lnTo>
                        <a:pt x="414" y="65"/>
                      </a:lnTo>
                      <a:lnTo>
                        <a:pt x="412" y="65"/>
                      </a:lnTo>
                      <a:lnTo>
                        <a:pt x="409" y="64"/>
                      </a:lnTo>
                      <a:lnTo>
                        <a:pt x="405" y="64"/>
                      </a:lnTo>
                      <a:lnTo>
                        <a:pt x="402" y="64"/>
                      </a:lnTo>
                      <a:lnTo>
                        <a:pt x="398" y="64"/>
                      </a:lnTo>
                      <a:lnTo>
                        <a:pt x="393" y="64"/>
                      </a:lnTo>
                      <a:lnTo>
                        <a:pt x="387" y="62"/>
                      </a:lnTo>
                      <a:lnTo>
                        <a:pt x="377" y="64"/>
                      </a:lnTo>
                      <a:lnTo>
                        <a:pt x="362" y="64"/>
                      </a:lnTo>
                      <a:lnTo>
                        <a:pt x="348" y="65"/>
                      </a:lnTo>
                      <a:lnTo>
                        <a:pt x="332" y="67"/>
                      </a:lnTo>
                      <a:lnTo>
                        <a:pt x="321" y="67"/>
                      </a:lnTo>
                      <a:lnTo>
                        <a:pt x="310" y="69"/>
                      </a:lnTo>
                      <a:lnTo>
                        <a:pt x="298" y="70"/>
                      </a:lnTo>
                      <a:lnTo>
                        <a:pt x="284" y="72"/>
                      </a:lnTo>
                      <a:lnTo>
                        <a:pt x="269" y="73"/>
                      </a:lnTo>
                      <a:lnTo>
                        <a:pt x="252" y="75"/>
                      </a:lnTo>
                      <a:lnTo>
                        <a:pt x="234" y="76"/>
                      </a:lnTo>
                      <a:lnTo>
                        <a:pt x="212" y="79"/>
                      </a:lnTo>
                      <a:lnTo>
                        <a:pt x="191" y="81"/>
                      </a:lnTo>
                      <a:lnTo>
                        <a:pt x="168" y="84"/>
                      </a:lnTo>
                      <a:lnTo>
                        <a:pt x="143" y="86"/>
                      </a:lnTo>
                      <a:lnTo>
                        <a:pt x="118" y="89"/>
                      </a:lnTo>
                      <a:lnTo>
                        <a:pt x="91" y="92"/>
                      </a:lnTo>
                      <a:lnTo>
                        <a:pt x="61" y="95"/>
                      </a:lnTo>
                      <a:lnTo>
                        <a:pt x="30" y="98"/>
                      </a:lnTo>
                      <a:lnTo>
                        <a:pt x="0" y="101"/>
                      </a:lnTo>
                      <a:lnTo>
                        <a:pt x="0" y="62"/>
                      </a:lnTo>
                      <a:lnTo>
                        <a:pt x="11" y="62"/>
                      </a:lnTo>
                      <a:lnTo>
                        <a:pt x="21" y="62"/>
                      </a:lnTo>
                      <a:lnTo>
                        <a:pt x="32" y="61"/>
                      </a:lnTo>
                      <a:lnTo>
                        <a:pt x="45" y="61"/>
                      </a:lnTo>
                      <a:lnTo>
                        <a:pt x="59" y="59"/>
                      </a:lnTo>
                      <a:lnTo>
                        <a:pt x="71" y="59"/>
                      </a:lnTo>
                      <a:lnTo>
                        <a:pt x="86" y="58"/>
                      </a:lnTo>
                      <a:lnTo>
                        <a:pt x="100" y="56"/>
                      </a:lnTo>
                      <a:lnTo>
                        <a:pt x="116" y="54"/>
                      </a:lnTo>
                      <a:lnTo>
                        <a:pt x="132" y="53"/>
                      </a:lnTo>
                      <a:lnTo>
                        <a:pt x="148" y="51"/>
                      </a:lnTo>
                      <a:lnTo>
                        <a:pt x="164" y="50"/>
                      </a:lnTo>
                      <a:lnTo>
                        <a:pt x="182" y="47"/>
                      </a:lnTo>
                      <a:lnTo>
                        <a:pt x="202" y="45"/>
                      </a:lnTo>
                      <a:lnTo>
                        <a:pt x="219" y="42"/>
                      </a:lnTo>
                      <a:lnTo>
                        <a:pt x="239" y="40"/>
                      </a:lnTo>
                      <a:lnTo>
                        <a:pt x="259" y="37"/>
                      </a:lnTo>
                      <a:lnTo>
                        <a:pt x="277" y="36"/>
                      </a:lnTo>
                      <a:lnTo>
                        <a:pt x="293" y="33"/>
                      </a:lnTo>
                      <a:lnTo>
                        <a:pt x="309" y="29"/>
                      </a:lnTo>
                      <a:lnTo>
                        <a:pt x="325" y="28"/>
                      </a:lnTo>
                      <a:lnTo>
                        <a:pt x="337" y="25"/>
                      </a:lnTo>
                      <a:lnTo>
                        <a:pt x="350" y="23"/>
                      </a:lnTo>
                      <a:lnTo>
                        <a:pt x="362" y="22"/>
                      </a:lnTo>
                      <a:lnTo>
                        <a:pt x="373" y="18"/>
                      </a:lnTo>
                      <a:lnTo>
                        <a:pt x="382" y="17"/>
                      </a:lnTo>
                      <a:lnTo>
                        <a:pt x="391" y="15"/>
                      </a:lnTo>
                      <a:lnTo>
                        <a:pt x="398" y="14"/>
                      </a:lnTo>
                      <a:lnTo>
                        <a:pt x="403" y="12"/>
                      </a:lnTo>
                      <a:lnTo>
                        <a:pt x="409" y="11"/>
                      </a:lnTo>
                      <a:lnTo>
                        <a:pt x="412" y="11"/>
                      </a:lnTo>
                      <a:lnTo>
                        <a:pt x="416" y="9"/>
                      </a:lnTo>
                      <a:lnTo>
                        <a:pt x="421" y="6"/>
                      </a:lnTo>
                      <a:lnTo>
                        <a:pt x="428" y="3"/>
                      </a:lnTo>
                      <a:lnTo>
                        <a:pt x="434" y="1"/>
                      </a:lnTo>
                      <a:lnTo>
                        <a:pt x="437" y="1"/>
                      </a:lnTo>
                      <a:lnTo>
                        <a:pt x="441" y="0"/>
                      </a:lnTo>
                      <a:lnTo>
                        <a:pt x="443" y="3"/>
                      </a:lnTo>
                      <a:lnTo>
                        <a:pt x="448" y="4"/>
                      </a:lnTo>
                      <a:lnTo>
                        <a:pt x="452" y="7"/>
                      </a:lnTo>
                      <a:lnTo>
                        <a:pt x="459" y="11"/>
                      </a:lnTo>
                      <a:lnTo>
                        <a:pt x="466" y="14"/>
                      </a:lnTo>
                      <a:lnTo>
                        <a:pt x="475" y="17"/>
                      </a:lnTo>
                      <a:lnTo>
                        <a:pt x="485" y="22"/>
                      </a:lnTo>
                      <a:lnTo>
                        <a:pt x="496" y="26"/>
                      </a:lnTo>
                      <a:lnTo>
                        <a:pt x="505" y="33"/>
                      </a:lnTo>
                      <a:lnTo>
                        <a:pt x="514" y="39"/>
                      </a:lnTo>
                      <a:lnTo>
                        <a:pt x="521" y="45"/>
                      </a:lnTo>
                      <a:lnTo>
                        <a:pt x="528" y="50"/>
                      </a:lnTo>
                      <a:lnTo>
                        <a:pt x="532" y="54"/>
                      </a:lnTo>
                      <a:lnTo>
                        <a:pt x="535" y="59"/>
                      </a:lnTo>
                      <a:lnTo>
                        <a:pt x="537" y="62"/>
                      </a:lnTo>
                      <a:lnTo>
                        <a:pt x="537" y="67"/>
                      </a:lnTo>
                      <a:lnTo>
                        <a:pt x="537" y="70"/>
                      </a:lnTo>
                      <a:lnTo>
                        <a:pt x="535" y="73"/>
                      </a:lnTo>
                      <a:lnTo>
                        <a:pt x="534" y="76"/>
                      </a:lnTo>
                      <a:lnTo>
                        <a:pt x="532" y="79"/>
                      </a:lnTo>
                      <a:lnTo>
                        <a:pt x="528" y="83"/>
                      </a:lnTo>
                      <a:lnTo>
                        <a:pt x="525" y="84"/>
                      </a:lnTo>
                      <a:lnTo>
                        <a:pt x="521" y="87"/>
                      </a:lnTo>
                      <a:lnTo>
                        <a:pt x="516" y="89"/>
                      </a:lnTo>
                      <a:lnTo>
                        <a:pt x="514" y="90"/>
                      </a:lnTo>
                      <a:lnTo>
                        <a:pt x="510" y="92"/>
                      </a:lnTo>
                      <a:lnTo>
                        <a:pt x="509" y="95"/>
                      </a:lnTo>
                      <a:lnTo>
                        <a:pt x="505" y="100"/>
                      </a:lnTo>
                      <a:lnTo>
                        <a:pt x="501" y="106"/>
                      </a:lnTo>
                      <a:lnTo>
                        <a:pt x="496" y="112"/>
                      </a:lnTo>
                      <a:lnTo>
                        <a:pt x="493" y="120"/>
                      </a:lnTo>
                      <a:lnTo>
                        <a:pt x="487" y="128"/>
                      </a:lnTo>
                      <a:lnTo>
                        <a:pt x="484" y="137"/>
                      </a:lnTo>
                      <a:lnTo>
                        <a:pt x="478" y="148"/>
                      </a:lnTo>
                      <a:lnTo>
                        <a:pt x="473" y="159"/>
                      </a:lnTo>
                      <a:lnTo>
                        <a:pt x="466" y="173"/>
                      </a:lnTo>
                      <a:lnTo>
                        <a:pt x="460" y="186"/>
                      </a:lnTo>
                      <a:lnTo>
                        <a:pt x="455" y="202"/>
                      </a:lnTo>
                      <a:lnTo>
                        <a:pt x="448" y="217"/>
                      </a:lnTo>
                      <a:lnTo>
                        <a:pt x="441" y="234"/>
                      </a:lnTo>
                      <a:lnTo>
                        <a:pt x="441" y="2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64"/>
                <p:cNvSpPr/>
                <p:nvPr/>
              </p:nvSpPr>
              <p:spPr bwMode="auto">
                <a:xfrm>
                  <a:off x="4611688" y="1350963"/>
                  <a:ext cx="203200" cy="57150"/>
                </a:xfrm>
                <a:custGeom>
                  <a:avLst/>
                  <a:gdLst>
                    <a:gd name="T0" fmla="*/ 9 w 257"/>
                    <a:gd name="T1" fmla="*/ 67 h 70"/>
                    <a:gd name="T2" fmla="*/ 5 w 257"/>
                    <a:gd name="T3" fmla="*/ 61 h 70"/>
                    <a:gd name="T4" fmla="*/ 3 w 257"/>
                    <a:gd name="T5" fmla="*/ 55 h 70"/>
                    <a:gd name="T6" fmla="*/ 2 w 257"/>
                    <a:gd name="T7" fmla="*/ 50 h 70"/>
                    <a:gd name="T8" fmla="*/ 0 w 257"/>
                    <a:gd name="T9" fmla="*/ 45 h 70"/>
                    <a:gd name="T10" fmla="*/ 27 w 257"/>
                    <a:gd name="T11" fmla="*/ 39 h 70"/>
                    <a:gd name="T12" fmla="*/ 52 w 257"/>
                    <a:gd name="T13" fmla="*/ 34 h 70"/>
                    <a:gd name="T14" fmla="*/ 77 w 257"/>
                    <a:gd name="T15" fmla="*/ 29 h 70"/>
                    <a:gd name="T16" fmla="*/ 98 w 257"/>
                    <a:gd name="T17" fmla="*/ 25 h 70"/>
                    <a:gd name="T18" fmla="*/ 118 w 257"/>
                    <a:gd name="T19" fmla="*/ 20 h 70"/>
                    <a:gd name="T20" fmla="*/ 137 w 257"/>
                    <a:gd name="T21" fmla="*/ 15 h 70"/>
                    <a:gd name="T22" fmla="*/ 155 w 257"/>
                    <a:gd name="T23" fmla="*/ 12 h 70"/>
                    <a:gd name="T24" fmla="*/ 171 w 257"/>
                    <a:gd name="T25" fmla="*/ 9 h 70"/>
                    <a:gd name="T26" fmla="*/ 185 w 257"/>
                    <a:gd name="T27" fmla="*/ 8 h 70"/>
                    <a:gd name="T28" fmla="*/ 198 w 257"/>
                    <a:gd name="T29" fmla="*/ 4 h 70"/>
                    <a:gd name="T30" fmla="*/ 209 w 257"/>
                    <a:gd name="T31" fmla="*/ 3 h 70"/>
                    <a:gd name="T32" fmla="*/ 218 w 257"/>
                    <a:gd name="T33" fmla="*/ 1 h 70"/>
                    <a:gd name="T34" fmla="*/ 227 w 257"/>
                    <a:gd name="T35" fmla="*/ 1 h 70"/>
                    <a:gd name="T36" fmla="*/ 232 w 257"/>
                    <a:gd name="T37" fmla="*/ 0 h 70"/>
                    <a:gd name="T38" fmla="*/ 237 w 257"/>
                    <a:gd name="T39" fmla="*/ 0 h 70"/>
                    <a:gd name="T40" fmla="*/ 241 w 257"/>
                    <a:gd name="T41" fmla="*/ 1 h 70"/>
                    <a:gd name="T42" fmla="*/ 244 w 257"/>
                    <a:gd name="T43" fmla="*/ 3 h 70"/>
                    <a:gd name="T44" fmla="*/ 248 w 257"/>
                    <a:gd name="T45" fmla="*/ 4 h 70"/>
                    <a:gd name="T46" fmla="*/ 252 w 257"/>
                    <a:gd name="T47" fmla="*/ 8 h 70"/>
                    <a:gd name="T48" fmla="*/ 253 w 257"/>
                    <a:gd name="T49" fmla="*/ 11 h 70"/>
                    <a:gd name="T50" fmla="*/ 255 w 257"/>
                    <a:gd name="T51" fmla="*/ 14 h 70"/>
                    <a:gd name="T52" fmla="*/ 255 w 257"/>
                    <a:gd name="T53" fmla="*/ 17 h 70"/>
                    <a:gd name="T54" fmla="*/ 257 w 257"/>
                    <a:gd name="T55" fmla="*/ 20 h 70"/>
                    <a:gd name="T56" fmla="*/ 257 w 257"/>
                    <a:gd name="T57" fmla="*/ 23 h 70"/>
                    <a:gd name="T58" fmla="*/ 257 w 257"/>
                    <a:gd name="T59" fmla="*/ 26 h 70"/>
                    <a:gd name="T60" fmla="*/ 255 w 257"/>
                    <a:gd name="T61" fmla="*/ 29 h 70"/>
                    <a:gd name="T62" fmla="*/ 252 w 257"/>
                    <a:gd name="T63" fmla="*/ 33 h 70"/>
                    <a:gd name="T64" fmla="*/ 248 w 257"/>
                    <a:gd name="T65" fmla="*/ 36 h 70"/>
                    <a:gd name="T66" fmla="*/ 243 w 257"/>
                    <a:gd name="T67" fmla="*/ 39 h 70"/>
                    <a:gd name="T68" fmla="*/ 237 w 257"/>
                    <a:gd name="T69" fmla="*/ 40 h 70"/>
                    <a:gd name="T70" fmla="*/ 230 w 257"/>
                    <a:gd name="T71" fmla="*/ 44 h 70"/>
                    <a:gd name="T72" fmla="*/ 223 w 257"/>
                    <a:gd name="T73" fmla="*/ 45 h 70"/>
                    <a:gd name="T74" fmla="*/ 216 w 257"/>
                    <a:gd name="T75" fmla="*/ 48 h 70"/>
                    <a:gd name="T76" fmla="*/ 207 w 257"/>
                    <a:gd name="T77" fmla="*/ 51 h 70"/>
                    <a:gd name="T78" fmla="*/ 198 w 257"/>
                    <a:gd name="T79" fmla="*/ 53 h 70"/>
                    <a:gd name="T80" fmla="*/ 189 w 257"/>
                    <a:gd name="T81" fmla="*/ 55 h 70"/>
                    <a:gd name="T82" fmla="*/ 180 w 257"/>
                    <a:gd name="T83" fmla="*/ 56 h 70"/>
                    <a:gd name="T84" fmla="*/ 173 w 257"/>
                    <a:gd name="T85" fmla="*/ 58 h 70"/>
                    <a:gd name="T86" fmla="*/ 164 w 257"/>
                    <a:gd name="T87" fmla="*/ 58 h 70"/>
                    <a:gd name="T88" fmla="*/ 155 w 257"/>
                    <a:gd name="T89" fmla="*/ 58 h 70"/>
                    <a:gd name="T90" fmla="*/ 148 w 257"/>
                    <a:gd name="T91" fmla="*/ 59 h 70"/>
                    <a:gd name="T92" fmla="*/ 139 w 257"/>
                    <a:gd name="T93" fmla="*/ 61 h 70"/>
                    <a:gd name="T94" fmla="*/ 128 w 257"/>
                    <a:gd name="T95" fmla="*/ 62 h 70"/>
                    <a:gd name="T96" fmla="*/ 119 w 257"/>
                    <a:gd name="T97" fmla="*/ 62 h 70"/>
                    <a:gd name="T98" fmla="*/ 107 w 257"/>
                    <a:gd name="T99" fmla="*/ 64 h 70"/>
                    <a:gd name="T100" fmla="*/ 96 w 257"/>
                    <a:gd name="T101" fmla="*/ 64 h 70"/>
                    <a:gd name="T102" fmla="*/ 84 w 257"/>
                    <a:gd name="T103" fmla="*/ 65 h 70"/>
                    <a:gd name="T104" fmla="*/ 71 w 257"/>
                    <a:gd name="T105" fmla="*/ 67 h 70"/>
                    <a:gd name="T106" fmla="*/ 61 w 257"/>
                    <a:gd name="T107" fmla="*/ 69 h 70"/>
                    <a:gd name="T108" fmla="*/ 48 w 257"/>
                    <a:gd name="T109" fmla="*/ 70 h 70"/>
                    <a:gd name="T110" fmla="*/ 39 w 257"/>
                    <a:gd name="T111" fmla="*/ 70 h 70"/>
                    <a:gd name="T112" fmla="*/ 30 w 257"/>
                    <a:gd name="T113" fmla="*/ 70 h 70"/>
                    <a:gd name="T114" fmla="*/ 23 w 257"/>
                    <a:gd name="T115" fmla="*/ 70 h 70"/>
                    <a:gd name="T116" fmla="*/ 18 w 257"/>
                    <a:gd name="T117" fmla="*/ 70 h 70"/>
                    <a:gd name="T118" fmla="*/ 12 w 257"/>
                    <a:gd name="T119" fmla="*/ 69 h 70"/>
                    <a:gd name="T120" fmla="*/ 9 w 257"/>
                    <a:gd name="T121" fmla="*/ 67 h 70"/>
                    <a:gd name="T122" fmla="*/ 9 w 257"/>
                    <a:gd name="T123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57" h="70">
                      <a:moveTo>
                        <a:pt x="9" y="67"/>
                      </a:moveTo>
                      <a:lnTo>
                        <a:pt x="5" y="61"/>
                      </a:lnTo>
                      <a:lnTo>
                        <a:pt x="3" y="55"/>
                      </a:lnTo>
                      <a:lnTo>
                        <a:pt x="2" y="50"/>
                      </a:lnTo>
                      <a:lnTo>
                        <a:pt x="0" y="45"/>
                      </a:lnTo>
                      <a:lnTo>
                        <a:pt x="27" y="39"/>
                      </a:lnTo>
                      <a:lnTo>
                        <a:pt x="52" y="34"/>
                      </a:lnTo>
                      <a:lnTo>
                        <a:pt x="77" y="29"/>
                      </a:lnTo>
                      <a:lnTo>
                        <a:pt x="98" y="25"/>
                      </a:lnTo>
                      <a:lnTo>
                        <a:pt x="118" y="20"/>
                      </a:lnTo>
                      <a:lnTo>
                        <a:pt x="137" y="15"/>
                      </a:lnTo>
                      <a:lnTo>
                        <a:pt x="155" y="12"/>
                      </a:lnTo>
                      <a:lnTo>
                        <a:pt x="171" y="9"/>
                      </a:lnTo>
                      <a:lnTo>
                        <a:pt x="185" y="8"/>
                      </a:lnTo>
                      <a:lnTo>
                        <a:pt x="198" y="4"/>
                      </a:lnTo>
                      <a:lnTo>
                        <a:pt x="209" y="3"/>
                      </a:lnTo>
                      <a:lnTo>
                        <a:pt x="218" y="1"/>
                      </a:lnTo>
                      <a:lnTo>
                        <a:pt x="227" y="1"/>
                      </a:lnTo>
                      <a:lnTo>
                        <a:pt x="232" y="0"/>
                      </a:lnTo>
                      <a:lnTo>
                        <a:pt x="237" y="0"/>
                      </a:lnTo>
                      <a:lnTo>
                        <a:pt x="241" y="1"/>
                      </a:lnTo>
                      <a:lnTo>
                        <a:pt x="244" y="3"/>
                      </a:lnTo>
                      <a:lnTo>
                        <a:pt x="248" y="4"/>
                      </a:lnTo>
                      <a:lnTo>
                        <a:pt x="252" y="8"/>
                      </a:lnTo>
                      <a:lnTo>
                        <a:pt x="253" y="11"/>
                      </a:lnTo>
                      <a:lnTo>
                        <a:pt x="255" y="14"/>
                      </a:lnTo>
                      <a:lnTo>
                        <a:pt x="255" y="17"/>
                      </a:lnTo>
                      <a:lnTo>
                        <a:pt x="257" y="20"/>
                      </a:lnTo>
                      <a:lnTo>
                        <a:pt x="257" y="23"/>
                      </a:lnTo>
                      <a:lnTo>
                        <a:pt x="257" y="26"/>
                      </a:lnTo>
                      <a:lnTo>
                        <a:pt x="255" y="29"/>
                      </a:lnTo>
                      <a:lnTo>
                        <a:pt x="252" y="33"/>
                      </a:lnTo>
                      <a:lnTo>
                        <a:pt x="248" y="36"/>
                      </a:lnTo>
                      <a:lnTo>
                        <a:pt x="243" y="39"/>
                      </a:lnTo>
                      <a:lnTo>
                        <a:pt x="237" y="40"/>
                      </a:lnTo>
                      <a:lnTo>
                        <a:pt x="230" y="44"/>
                      </a:lnTo>
                      <a:lnTo>
                        <a:pt x="223" y="45"/>
                      </a:lnTo>
                      <a:lnTo>
                        <a:pt x="216" y="48"/>
                      </a:lnTo>
                      <a:lnTo>
                        <a:pt x="207" y="51"/>
                      </a:lnTo>
                      <a:lnTo>
                        <a:pt x="198" y="53"/>
                      </a:lnTo>
                      <a:lnTo>
                        <a:pt x="189" y="55"/>
                      </a:lnTo>
                      <a:lnTo>
                        <a:pt x="180" y="56"/>
                      </a:lnTo>
                      <a:lnTo>
                        <a:pt x="173" y="58"/>
                      </a:lnTo>
                      <a:lnTo>
                        <a:pt x="164" y="58"/>
                      </a:lnTo>
                      <a:lnTo>
                        <a:pt x="155" y="58"/>
                      </a:lnTo>
                      <a:lnTo>
                        <a:pt x="148" y="59"/>
                      </a:lnTo>
                      <a:lnTo>
                        <a:pt x="139" y="61"/>
                      </a:lnTo>
                      <a:lnTo>
                        <a:pt x="128" y="62"/>
                      </a:lnTo>
                      <a:lnTo>
                        <a:pt x="119" y="62"/>
                      </a:lnTo>
                      <a:lnTo>
                        <a:pt x="107" y="64"/>
                      </a:lnTo>
                      <a:lnTo>
                        <a:pt x="96" y="64"/>
                      </a:lnTo>
                      <a:lnTo>
                        <a:pt x="84" y="65"/>
                      </a:lnTo>
                      <a:lnTo>
                        <a:pt x="71" y="67"/>
                      </a:lnTo>
                      <a:lnTo>
                        <a:pt x="61" y="69"/>
                      </a:lnTo>
                      <a:lnTo>
                        <a:pt x="48" y="70"/>
                      </a:lnTo>
                      <a:lnTo>
                        <a:pt x="39" y="70"/>
                      </a:lnTo>
                      <a:lnTo>
                        <a:pt x="30" y="70"/>
                      </a:lnTo>
                      <a:lnTo>
                        <a:pt x="23" y="70"/>
                      </a:lnTo>
                      <a:lnTo>
                        <a:pt x="18" y="70"/>
                      </a:lnTo>
                      <a:lnTo>
                        <a:pt x="12" y="69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65"/>
                <p:cNvSpPr/>
                <p:nvPr/>
              </p:nvSpPr>
              <p:spPr bwMode="auto">
                <a:xfrm>
                  <a:off x="4584701" y="1460500"/>
                  <a:ext cx="257175" cy="63500"/>
                </a:xfrm>
                <a:custGeom>
                  <a:avLst/>
                  <a:gdLst>
                    <a:gd name="T0" fmla="*/ 16 w 325"/>
                    <a:gd name="T1" fmla="*/ 36 h 80"/>
                    <a:gd name="T2" fmla="*/ 48 w 325"/>
                    <a:gd name="T3" fmla="*/ 33 h 80"/>
                    <a:gd name="T4" fmla="*/ 87 w 325"/>
                    <a:gd name="T5" fmla="*/ 30 h 80"/>
                    <a:gd name="T6" fmla="*/ 132 w 325"/>
                    <a:gd name="T7" fmla="*/ 22 h 80"/>
                    <a:gd name="T8" fmla="*/ 168 w 325"/>
                    <a:gd name="T9" fmla="*/ 16 h 80"/>
                    <a:gd name="T10" fmla="*/ 191 w 325"/>
                    <a:gd name="T11" fmla="*/ 11 h 80"/>
                    <a:gd name="T12" fmla="*/ 212 w 325"/>
                    <a:gd name="T13" fmla="*/ 8 h 80"/>
                    <a:gd name="T14" fmla="*/ 230 w 325"/>
                    <a:gd name="T15" fmla="*/ 5 h 80"/>
                    <a:gd name="T16" fmla="*/ 246 w 325"/>
                    <a:gd name="T17" fmla="*/ 4 h 80"/>
                    <a:gd name="T18" fmla="*/ 259 w 325"/>
                    <a:gd name="T19" fmla="*/ 2 h 80"/>
                    <a:gd name="T20" fmla="*/ 269 w 325"/>
                    <a:gd name="T21" fmla="*/ 0 h 80"/>
                    <a:gd name="T22" fmla="*/ 278 w 325"/>
                    <a:gd name="T23" fmla="*/ 0 h 80"/>
                    <a:gd name="T24" fmla="*/ 287 w 325"/>
                    <a:gd name="T25" fmla="*/ 0 h 80"/>
                    <a:gd name="T26" fmla="*/ 298 w 325"/>
                    <a:gd name="T27" fmla="*/ 7 h 80"/>
                    <a:gd name="T28" fmla="*/ 309 w 325"/>
                    <a:gd name="T29" fmla="*/ 18 h 80"/>
                    <a:gd name="T30" fmla="*/ 318 w 325"/>
                    <a:gd name="T31" fmla="*/ 29 h 80"/>
                    <a:gd name="T32" fmla="*/ 321 w 325"/>
                    <a:gd name="T33" fmla="*/ 40 h 80"/>
                    <a:gd name="T34" fmla="*/ 321 w 325"/>
                    <a:gd name="T35" fmla="*/ 44 h 80"/>
                    <a:gd name="T36" fmla="*/ 314 w 325"/>
                    <a:gd name="T37" fmla="*/ 44 h 80"/>
                    <a:gd name="T38" fmla="*/ 305 w 325"/>
                    <a:gd name="T39" fmla="*/ 46 h 80"/>
                    <a:gd name="T40" fmla="*/ 294 w 325"/>
                    <a:gd name="T41" fmla="*/ 46 h 80"/>
                    <a:gd name="T42" fmla="*/ 282 w 325"/>
                    <a:gd name="T43" fmla="*/ 47 h 80"/>
                    <a:gd name="T44" fmla="*/ 268 w 325"/>
                    <a:gd name="T45" fmla="*/ 49 h 80"/>
                    <a:gd name="T46" fmla="*/ 250 w 325"/>
                    <a:gd name="T47" fmla="*/ 51 h 80"/>
                    <a:gd name="T48" fmla="*/ 232 w 325"/>
                    <a:gd name="T49" fmla="*/ 52 h 80"/>
                    <a:gd name="T50" fmla="*/ 212 w 325"/>
                    <a:gd name="T51" fmla="*/ 55 h 80"/>
                    <a:gd name="T52" fmla="*/ 191 w 325"/>
                    <a:gd name="T53" fmla="*/ 57 h 80"/>
                    <a:gd name="T54" fmla="*/ 166 w 325"/>
                    <a:gd name="T55" fmla="*/ 60 h 80"/>
                    <a:gd name="T56" fmla="*/ 141 w 325"/>
                    <a:gd name="T57" fmla="*/ 63 h 80"/>
                    <a:gd name="T58" fmla="*/ 112 w 325"/>
                    <a:gd name="T59" fmla="*/ 66 h 80"/>
                    <a:gd name="T60" fmla="*/ 84 w 325"/>
                    <a:gd name="T61" fmla="*/ 69 h 80"/>
                    <a:gd name="T62" fmla="*/ 52 w 325"/>
                    <a:gd name="T63" fmla="*/ 74 h 80"/>
                    <a:gd name="T64" fmla="*/ 18 w 325"/>
                    <a:gd name="T65" fmla="*/ 77 h 80"/>
                    <a:gd name="T66" fmla="*/ 0 w 325"/>
                    <a:gd name="T67" fmla="*/ 36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325" h="80">
                      <a:moveTo>
                        <a:pt x="0" y="36"/>
                      </a:moveTo>
                      <a:lnTo>
                        <a:pt x="16" y="36"/>
                      </a:lnTo>
                      <a:lnTo>
                        <a:pt x="32" y="35"/>
                      </a:lnTo>
                      <a:lnTo>
                        <a:pt x="48" y="33"/>
                      </a:lnTo>
                      <a:lnTo>
                        <a:pt x="68" y="32"/>
                      </a:lnTo>
                      <a:lnTo>
                        <a:pt x="87" y="30"/>
                      </a:lnTo>
                      <a:lnTo>
                        <a:pt x="109" y="27"/>
                      </a:lnTo>
                      <a:lnTo>
                        <a:pt x="132" y="22"/>
                      </a:lnTo>
                      <a:lnTo>
                        <a:pt x="157" y="18"/>
                      </a:lnTo>
                      <a:lnTo>
                        <a:pt x="168" y="16"/>
                      </a:lnTo>
                      <a:lnTo>
                        <a:pt x="180" y="13"/>
                      </a:lnTo>
                      <a:lnTo>
                        <a:pt x="191" y="11"/>
                      </a:lnTo>
                      <a:lnTo>
                        <a:pt x="202" y="10"/>
                      </a:lnTo>
                      <a:lnTo>
                        <a:pt x="212" y="8"/>
                      </a:lnTo>
                      <a:lnTo>
                        <a:pt x="221" y="7"/>
                      </a:lnTo>
                      <a:lnTo>
                        <a:pt x="230" y="5"/>
                      </a:lnTo>
                      <a:lnTo>
                        <a:pt x="237" y="4"/>
                      </a:lnTo>
                      <a:lnTo>
                        <a:pt x="246" y="4"/>
                      </a:lnTo>
                      <a:lnTo>
                        <a:pt x="253" y="2"/>
                      </a:lnTo>
                      <a:lnTo>
                        <a:pt x="259" y="2"/>
                      </a:lnTo>
                      <a:lnTo>
                        <a:pt x="264" y="2"/>
                      </a:lnTo>
                      <a:lnTo>
                        <a:pt x="269" y="0"/>
                      </a:lnTo>
                      <a:lnTo>
                        <a:pt x="275" y="0"/>
                      </a:lnTo>
                      <a:lnTo>
                        <a:pt x="278" y="0"/>
                      </a:lnTo>
                      <a:lnTo>
                        <a:pt x="282" y="0"/>
                      </a:lnTo>
                      <a:lnTo>
                        <a:pt x="287" y="0"/>
                      </a:lnTo>
                      <a:lnTo>
                        <a:pt x="293" y="4"/>
                      </a:lnTo>
                      <a:lnTo>
                        <a:pt x="298" y="7"/>
                      </a:lnTo>
                      <a:lnTo>
                        <a:pt x="303" y="11"/>
                      </a:lnTo>
                      <a:lnTo>
                        <a:pt x="309" y="18"/>
                      </a:lnTo>
                      <a:lnTo>
                        <a:pt x="314" y="24"/>
                      </a:lnTo>
                      <a:lnTo>
                        <a:pt x="318" y="29"/>
                      </a:lnTo>
                      <a:lnTo>
                        <a:pt x="319" y="33"/>
                      </a:lnTo>
                      <a:lnTo>
                        <a:pt x="321" y="40"/>
                      </a:lnTo>
                      <a:lnTo>
                        <a:pt x="325" y="44"/>
                      </a:lnTo>
                      <a:lnTo>
                        <a:pt x="321" y="44"/>
                      </a:lnTo>
                      <a:lnTo>
                        <a:pt x="318" y="44"/>
                      </a:lnTo>
                      <a:lnTo>
                        <a:pt x="314" y="44"/>
                      </a:lnTo>
                      <a:lnTo>
                        <a:pt x="311" y="46"/>
                      </a:lnTo>
                      <a:lnTo>
                        <a:pt x="305" y="46"/>
                      </a:lnTo>
                      <a:lnTo>
                        <a:pt x="300" y="46"/>
                      </a:lnTo>
                      <a:lnTo>
                        <a:pt x="294" y="46"/>
                      </a:lnTo>
                      <a:lnTo>
                        <a:pt x="287" y="47"/>
                      </a:lnTo>
                      <a:lnTo>
                        <a:pt x="282" y="47"/>
                      </a:lnTo>
                      <a:lnTo>
                        <a:pt x="275" y="47"/>
                      </a:lnTo>
                      <a:lnTo>
                        <a:pt x="268" y="49"/>
                      </a:lnTo>
                      <a:lnTo>
                        <a:pt x="259" y="51"/>
                      </a:lnTo>
                      <a:lnTo>
                        <a:pt x="250" y="51"/>
                      </a:lnTo>
                      <a:lnTo>
                        <a:pt x="241" y="52"/>
                      </a:lnTo>
                      <a:lnTo>
                        <a:pt x="232" y="52"/>
                      </a:lnTo>
                      <a:lnTo>
                        <a:pt x="223" y="54"/>
                      </a:lnTo>
                      <a:lnTo>
                        <a:pt x="212" y="55"/>
                      </a:lnTo>
                      <a:lnTo>
                        <a:pt x="202" y="57"/>
                      </a:lnTo>
                      <a:lnTo>
                        <a:pt x="191" y="57"/>
                      </a:lnTo>
                      <a:lnTo>
                        <a:pt x="178" y="58"/>
                      </a:lnTo>
                      <a:lnTo>
                        <a:pt x="166" y="60"/>
                      </a:lnTo>
                      <a:lnTo>
                        <a:pt x="153" y="61"/>
                      </a:lnTo>
                      <a:lnTo>
                        <a:pt x="141" y="63"/>
                      </a:lnTo>
                      <a:lnTo>
                        <a:pt x="127" y="65"/>
                      </a:lnTo>
                      <a:lnTo>
                        <a:pt x="112" y="66"/>
                      </a:lnTo>
                      <a:lnTo>
                        <a:pt x="98" y="68"/>
                      </a:lnTo>
                      <a:lnTo>
                        <a:pt x="84" y="69"/>
                      </a:lnTo>
                      <a:lnTo>
                        <a:pt x="68" y="72"/>
                      </a:lnTo>
                      <a:lnTo>
                        <a:pt x="52" y="74"/>
                      </a:lnTo>
                      <a:lnTo>
                        <a:pt x="36" y="76"/>
                      </a:lnTo>
                      <a:lnTo>
                        <a:pt x="18" y="77"/>
                      </a:lnTo>
                      <a:lnTo>
                        <a:pt x="0" y="80"/>
                      </a:lnTo>
                      <a:lnTo>
                        <a:pt x="0" y="36"/>
                      </a:lnTo>
                      <a:lnTo>
                        <a:pt x="0" y="36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" name="组合 103"/>
            <p:cNvGrpSpPr/>
            <p:nvPr/>
          </p:nvGrpSpPr>
          <p:grpSpPr>
            <a:xfrm>
              <a:off x="2759870" y="4109371"/>
              <a:ext cx="507365" cy="509905"/>
              <a:chOff x="2209202" y="3456396"/>
              <a:chExt cx="507365" cy="509905"/>
            </a:xfrm>
          </p:grpSpPr>
          <p:pic>
            <p:nvPicPr>
              <p:cNvPr id="113" name="图片 112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4" name="组合 113"/>
              <p:cNvGrpSpPr/>
              <p:nvPr/>
            </p:nvGrpSpPr>
            <p:grpSpPr>
              <a:xfrm>
                <a:off x="2367048" y="3573108"/>
                <a:ext cx="166793" cy="113645"/>
                <a:chOff x="4491038" y="1225550"/>
                <a:chExt cx="468313" cy="319087"/>
              </a:xfrm>
              <a:solidFill>
                <a:srgbClr val="FF0000"/>
              </a:solidFill>
            </p:grpSpPr>
            <p:sp>
              <p:nvSpPr>
                <p:cNvPr id="115" name="Freeform 62"/>
                <p:cNvSpPr/>
                <p:nvPr/>
              </p:nvSpPr>
              <p:spPr bwMode="auto">
                <a:xfrm>
                  <a:off x="4491038" y="1266825"/>
                  <a:ext cx="104775" cy="277812"/>
                </a:xfrm>
                <a:custGeom>
                  <a:avLst/>
                  <a:gdLst>
                    <a:gd name="T0" fmla="*/ 13 w 132"/>
                    <a:gd name="T1" fmla="*/ 50 h 351"/>
                    <a:gd name="T2" fmla="*/ 5 w 132"/>
                    <a:gd name="T3" fmla="*/ 41 h 351"/>
                    <a:gd name="T4" fmla="*/ 2 w 132"/>
                    <a:gd name="T5" fmla="*/ 32 h 351"/>
                    <a:gd name="T6" fmla="*/ 0 w 132"/>
                    <a:gd name="T7" fmla="*/ 24 h 351"/>
                    <a:gd name="T8" fmla="*/ 2 w 132"/>
                    <a:gd name="T9" fmla="*/ 16 h 351"/>
                    <a:gd name="T10" fmla="*/ 4 w 132"/>
                    <a:gd name="T11" fmla="*/ 10 h 351"/>
                    <a:gd name="T12" fmla="*/ 14 w 132"/>
                    <a:gd name="T13" fmla="*/ 2 h 351"/>
                    <a:gd name="T14" fmla="*/ 18 w 132"/>
                    <a:gd name="T15" fmla="*/ 0 h 351"/>
                    <a:gd name="T16" fmla="*/ 23 w 132"/>
                    <a:gd name="T17" fmla="*/ 0 h 351"/>
                    <a:gd name="T18" fmla="*/ 32 w 132"/>
                    <a:gd name="T19" fmla="*/ 0 h 351"/>
                    <a:gd name="T20" fmla="*/ 41 w 132"/>
                    <a:gd name="T21" fmla="*/ 2 h 351"/>
                    <a:gd name="T22" fmla="*/ 66 w 132"/>
                    <a:gd name="T23" fmla="*/ 5 h 351"/>
                    <a:gd name="T24" fmla="*/ 98 w 132"/>
                    <a:gd name="T25" fmla="*/ 11 h 351"/>
                    <a:gd name="T26" fmla="*/ 98 w 132"/>
                    <a:gd name="T27" fmla="*/ 24 h 351"/>
                    <a:gd name="T28" fmla="*/ 98 w 132"/>
                    <a:gd name="T29" fmla="*/ 39 h 351"/>
                    <a:gd name="T30" fmla="*/ 100 w 132"/>
                    <a:gd name="T31" fmla="*/ 57 h 351"/>
                    <a:gd name="T32" fmla="*/ 102 w 132"/>
                    <a:gd name="T33" fmla="*/ 75 h 351"/>
                    <a:gd name="T34" fmla="*/ 104 w 132"/>
                    <a:gd name="T35" fmla="*/ 97 h 351"/>
                    <a:gd name="T36" fmla="*/ 107 w 132"/>
                    <a:gd name="T37" fmla="*/ 121 h 351"/>
                    <a:gd name="T38" fmla="*/ 111 w 132"/>
                    <a:gd name="T39" fmla="*/ 147 h 351"/>
                    <a:gd name="T40" fmla="*/ 114 w 132"/>
                    <a:gd name="T41" fmla="*/ 174 h 351"/>
                    <a:gd name="T42" fmla="*/ 120 w 132"/>
                    <a:gd name="T43" fmla="*/ 202 h 351"/>
                    <a:gd name="T44" fmla="*/ 123 w 132"/>
                    <a:gd name="T45" fmla="*/ 227 h 351"/>
                    <a:gd name="T46" fmla="*/ 125 w 132"/>
                    <a:gd name="T47" fmla="*/ 251 h 351"/>
                    <a:gd name="T48" fmla="*/ 127 w 132"/>
                    <a:gd name="T49" fmla="*/ 269 h 351"/>
                    <a:gd name="T50" fmla="*/ 129 w 132"/>
                    <a:gd name="T51" fmla="*/ 287 h 351"/>
                    <a:gd name="T52" fmla="*/ 130 w 132"/>
                    <a:gd name="T53" fmla="*/ 301 h 351"/>
                    <a:gd name="T54" fmla="*/ 130 w 132"/>
                    <a:gd name="T55" fmla="*/ 312 h 351"/>
                    <a:gd name="T56" fmla="*/ 132 w 132"/>
                    <a:gd name="T57" fmla="*/ 320 h 351"/>
                    <a:gd name="T58" fmla="*/ 130 w 132"/>
                    <a:gd name="T59" fmla="*/ 334 h 351"/>
                    <a:gd name="T60" fmla="*/ 127 w 132"/>
                    <a:gd name="T61" fmla="*/ 343 h 351"/>
                    <a:gd name="T62" fmla="*/ 123 w 132"/>
                    <a:gd name="T63" fmla="*/ 349 h 351"/>
                    <a:gd name="T64" fmla="*/ 114 w 132"/>
                    <a:gd name="T65" fmla="*/ 351 h 351"/>
                    <a:gd name="T66" fmla="*/ 109 w 132"/>
                    <a:gd name="T67" fmla="*/ 348 h 351"/>
                    <a:gd name="T68" fmla="*/ 104 w 132"/>
                    <a:gd name="T69" fmla="*/ 341 h 351"/>
                    <a:gd name="T70" fmla="*/ 98 w 132"/>
                    <a:gd name="T71" fmla="*/ 331 h 351"/>
                    <a:gd name="T72" fmla="*/ 93 w 132"/>
                    <a:gd name="T73" fmla="*/ 315 h 351"/>
                    <a:gd name="T74" fmla="*/ 88 w 132"/>
                    <a:gd name="T75" fmla="*/ 295 h 351"/>
                    <a:gd name="T76" fmla="*/ 80 w 132"/>
                    <a:gd name="T77" fmla="*/ 271 h 351"/>
                    <a:gd name="T78" fmla="*/ 75 w 132"/>
                    <a:gd name="T79" fmla="*/ 241 h 351"/>
                    <a:gd name="T80" fmla="*/ 68 w 132"/>
                    <a:gd name="T81" fmla="*/ 210 h 351"/>
                    <a:gd name="T82" fmla="*/ 63 w 132"/>
                    <a:gd name="T83" fmla="*/ 177 h 351"/>
                    <a:gd name="T84" fmla="*/ 55 w 132"/>
                    <a:gd name="T85" fmla="*/ 147 h 351"/>
                    <a:gd name="T86" fmla="*/ 50 w 132"/>
                    <a:gd name="T87" fmla="*/ 124 h 351"/>
                    <a:gd name="T88" fmla="*/ 43 w 132"/>
                    <a:gd name="T89" fmla="*/ 102 h 351"/>
                    <a:gd name="T90" fmla="*/ 38 w 132"/>
                    <a:gd name="T91" fmla="*/ 85 h 351"/>
                    <a:gd name="T92" fmla="*/ 30 w 132"/>
                    <a:gd name="T93" fmla="*/ 72 h 351"/>
                    <a:gd name="T94" fmla="*/ 23 w 132"/>
                    <a:gd name="T95" fmla="*/ 61 h 351"/>
                    <a:gd name="T96" fmla="*/ 18 w 132"/>
                    <a:gd name="T97" fmla="*/ 55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2" h="351">
                      <a:moveTo>
                        <a:pt x="18" y="55"/>
                      </a:moveTo>
                      <a:lnTo>
                        <a:pt x="13" y="50"/>
                      </a:lnTo>
                      <a:lnTo>
                        <a:pt x="9" y="46"/>
                      </a:lnTo>
                      <a:lnTo>
                        <a:pt x="5" y="41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2" y="21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7" y="5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1" y="2"/>
                      </a:lnTo>
                      <a:lnTo>
                        <a:pt x="54" y="3"/>
                      </a:lnTo>
                      <a:lnTo>
                        <a:pt x="66" y="5"/>
                      </a:lnTo>
                      <a:lnTo>
                        <a:pt x="80" y="8"/>
                      </a:lnTo>
                      <a:lnTo>
                        <a:pt x="98" y="11"/>
                      </a:lnTo>
                      <a:lnTo>
                        <a:pt x="98" y="18"/>
                      </a:lnTo>
                      <a:lnTo>
                        <a:pt x="98" y="24"/>
                      </a:lnTo>
                      <a:lnTo>
                        <a:pt x="98" y="32"/>
                      </a:lnTo>
                      <a:lnTo>
                        <a:pt x="98" y="39"/>
                      </a:lnTo>
                      <a:lnTo>
                        <a:pt x="98" y="47"/>
                      </a:lnTo>
                      <a:lnTo>
                        <a:pt x="100" y="57"/>
                      </a:lnTo>
                      <a:lnTo>
                        <a:pt x="100" y="66"/>
                      </a:lnTo>
                      <a:lnTo>
                        <a:pt x="102" y="75"/>
                      </a:lnTo>
                      <a:lnTo>
                        <a:pt x="102" y="86"/>
                      </a:lnTo>
                      <a:lnTo>
                        <a:pt x="104" y="97"/>
                      </a:lnTo>
                      <a:lnTo>
                        <a:pt x="105" y="110"/>
                      </a:lnTo>
                      <a:lnTo>
                        <a:pt x="107" y="121"/>
                      </a:lnTo>
                      <a:lnTo>
                        <a:pt x="109" y="133"/>
                      </a:lnTo>
                      <a:lnTo>
                        <a:pt x="111" y="147"/>
                      </a:lnTo>
                      <a:lnTo>
                        <a:pt x="113" y="160"/>
                      </a:lnTo>
                      <a:lnTo>
                        <a:pt x="114" y="174"/>
                      </a:lnTo>
                      <a:lnTo>
                        <a:pt x="116" y="188"/>
                      </a:lnTo>
                      <a:lnTo>
                        <a:pt x="120" y="202"/>
                      </a:lnTo>
                      <a:lnTo>
                        <a:pt x="122" y="215"/>
                      </a:lnTo>
                      <a:lnTo>
                        <a:pt x="123" y="227"/>
                      </a:lnTo>
                      <a:lnTo>
                        <a:pt x="123" y="240"/>
                      </a:lnTo>
                      <a:lnTo>
                        <a:pt x="125" y="251"/>
                      </a:lnTo>
                      <a:lnTo>
                        <a:pt x="127" y="260"/>
                      </a:lnTo>
                      <a:lnTo>
                        <a:pt x="127" y="269"/>
                      </a:lnTo>
                      <a:lnTo>
                        <a:pt x="129" y="279"/>
                      </a:lnTo>
                      <a:lnTo>
                        <a:pt x="129" y="287"/>
                      </a:lnTo>
                      <a:lnTo>
                        <a:pt x="130" y="295"/>
                      </a:lnTo>
                      <a:lnTo>
                        <a:pt x="130" y="301"/>
                      </a:lnTo>
                      <a:lnTo>
                        <a:pt x="130" y="305"/>
                      </a:lnTo>
                      <a:lnTo>
                        <a:pt x="130" y="312"/>
                      </a:lnTo>
                      <a:lnTo>
                        <a:pt x="130" y="316"/>
                      </a:lnTo>
                      <a:lnTo>
                        <a:pt x="132" y="320"/>
                      </a:lnTo>
                      <a:lnTo>
                        <a:pt x="130" y="327"/>
                      </a:lnTo>
                      <a:lnTo>
                        <a:pt x="130" y="334"/>
                      </a:lnTo>
                      <a:lnTo>
                        <a:pt x="129" y="338"/>
                      </a:lnTo>
                      <a:lnTo>
                        <a:pt x="127" y="343"/>
                      </a:lnTo>
                      <a:lnTo>
                        <a:pt x="125" y="346"/>
                      </a:lnTo>
                      <a:lnTo>
                        <a:pt x="123" y="349"/>
                      </a:lnTo>
                      <a:lnTo>
                        <a:pt x="120" y="349"/>
                      </a:lnTo>
                      <a:lnTo>
                        <a:pt x="114" y="351"/>
                      </a:lnTo>
                      <a:lnTo>
                        <a:pt x="113" y="349"/>
                      </a:lnTo>
                      <a:lnTo>
                        <a:pt x="109" y="348"/>
                      </a:lnTo>
                      <a:lnTo>
                        <a:pt x="107" y="345"/>
                      </a:lnTo>
                      <a:lnTo>
                        <a:pt x="104" y="341"/>
                      </a:lnTo>
                      <a:lnTo>
                        <a:pt x="102" y="337"/>
                      </a:lnTo>
                      <a:lnTo>
                        <a:pt x="98" y="331"/>
                      </a:lnTo>
                      <a:lnTo>
                        <a:pt x="97" y="323"/>
                      </a:lnTo>
                      <a:lnTo>
                        <a:pt x="93" y="315"/>
                      </a:lnTo>
                      <a:lnTo>
                        <a:pt x="89" y="305"/>
                      </a:lnTo>
                      <a:lnTo>
                        <a:pt x="88" y="295"/>
                      </a:lnTo>
                      <a:lnTo>
                        <a:pt x="84" y="284"/>
                      </a:lnTo>
                      <a:lnTo>
                        <a:pt x="80" y="271"/>
                      </a:lnTo>
                      <a:lnTo>
                        <a:pt x="77" y="257"/>
                      </a:lnTo>
                      <a:lnTo>
                        <a:pt x="75" y="241"/>
                      </a:lnTo>
                      <a:lnTo>
                        <a:pt x="72" y="226"/>
                      </a:lnTo>
                      <a:lnTo>
                        <a:pt x="68" y="210"/>
                      </a:lnTo>
                      <a:lnTo>
                        <a:pt x="64" y="193"/>
                      </a:lnTo>
                      <a:lnTo>
                        <a:pt x="63" y="177"/>
                      </a:lnTo>
                      <a:lnTo>
                        <a:pt x="59" y="162"/>
                      </a:lnTo>
                      <a:lnTo>
                        <a:pt x="55" y="147"/>
                      </a:lnTo>
                      <a:lnTo>
                        <a:pt x="52" y="135"/>
                      </a:lnTo>
                      <a:lnTo>
                        <a:pt x="50" y="124"/>
                      </a:lnTo>
                      <a:lnTo>
                        <a:pt x="47" y="113"/>
                      </a:lnTo>
                      <a:lnTo>
                        <a:pt x="43" y="102"/>
                      </a:lnTo>
                      <a:lnTo>
                        <a:pt x="39" y="94"/>
                      </a:lnTo>
                      <a:lnTo>
                        <a:pt x="38" y="85"/>
                      </a:lnTo>
                      <a:lnTo>
                        <a:pt x="34" y="79"/>
                      </a:lnTo>
                      <a:lnTo>
                        <a:pt x="30" y="72"/>
                      </a:lnTo>
                      <a:lnTo>
                        <a:pt x="27" y="66"/>
                      </a:lnTo>
                      <a:lnTo>
                        <a:pt x="23" y="61"/>
                      </a:lnTo>
                      <a:lnTo>
                        <a:pt x="22" y="58"/>
                      </a:lnTo>
                      <a:lnTo>
                        <a:pt x="18" y="55"/>
                      </a:lnTo>
                      <a:lnTo>
                        <a:pt x="18" y="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63"/>
                <p:cNvSpPr/>
                <p:nvPr/>
              </p:nvSpPr>
              <p:spPr bwMode="auto">
                <a:xfrm>
                  <a:off x="4532313" y="1225550"/>
                  <a:ext cx="427038" cy="295275"/>
                </a:xfrm>
                <a:custGeom>
                  <a:avLst/>
                  <a:gdLst>
                    <a:gd name="T0" fmla="*/ 428 w 537"/>
                    <a:gd name="T1" fmla="*/ 266 h 371"/>
                    <a:gd name="T2" fmla="*/ 414 w 537"/>
                    <a:gd name="T3" fmla="*/ 306 h 371"/>
                    <a:gd name="T4" fmla="*/ 403 w 537"/>
                    <a:gd name="T5" fmla="*/ 336 h 371"/>
                    <a:gd name="T6" fmla="*/ 394 w 537"/>
                    <a:gd name="T7" fmla="*/ 358 h 371"/>
                    <a:gd name="T8" fmla="*/ 389 w 537"/>
                    <a:gd name="T9" fmla="*/ 369 h 371"/>
                    <a:gd name="T10" fmla="*/ 385 w 537"/>
                    <a:gd name="T11" fmla="*/ 371 h 371"/>
                    <a:gd name="T12" fmla="*/ 380 w 537"/>
                    <a:gd name="T13" fmla="*/ 364 h 371"/>
                    <a:gd name="T14" fmla="*/ 373 w 537"/>
                    <a:gd name="T15" fmla="*/ 356 h 371"/>
                    <a:gd name="T16" fmla="*/ 369 w 537"/>
                    <a:gd name="T17" fmla="*/ 349 h 371"/>
                    <a:gd name="T18" fmla="*/ 369 w 537"/>
                    <a:gd name="T19" fmla="*/ 336 h 371"/>
                    <a:gd name="T20" fmla="*/ 371 w 537"/>
                    <a:gd name="T21" fmla="*/ 324 h 371"/>
                    <a:gd name="T22" fmla="*/ 375 w 537"/>
                    <a:gd name="T23" fmla="*/ 303 h 371"/>
                    <a:gd name="T24" fmla="*/ 380 w 537"/>
                    <a:gd name="T25" fmla="*/ 277 h 371"/>
                    <a:gd name="T26" fmla="*/ 389 w 537"/>
                    <a:gd name="T27" fmla="*/ 242 h 371"/>
                    <a:gd name="T28" fmla="*/ 400 w 537"/>
                    <a:gd name="T29" fmla="*/ 198 h 371"/>
                    <a:gd name="T30" fmla="*/ 407 w 537"/>
                    <a:gd name="T31" fmla="*/ 158 h 371"/>
                    <a:gd name="T32" fmla="*/ 412 w 537"/>
                    <a:gd name="T33" fmla="*/ 125 h 371"/>
                    <a:gd name="T34" fmla="*/ 416 w 537"/>
                    <a:gd name="T35" fmla="*/ 98 h 371"/>
                    <a:gd name="T36" fmla="*/ 418 w 537"/>
                    <a:gd name="T37" fmla="*/ 79 h 371"/>
                    <a:gd name="T38" fmla="*/ 416 w 537"/>
                    <a:gd name="T39" fmla="*/ 69 h 371"/>
                    <a:gd name="T40" fmla="*/ 412 w 537"/>
                    <a:gd name="T41" fmla="*/ 65 h 371"/>
                    <a:gd name="T42" fmla="*/ 402 w 537"/>
                    <a:gd name="T43" fmla="*/ 64 h 371"/>
                    <a:gd name="T44" fmla="*/ 387 w 537"/>
                    <a:gd name="T45" fmla="*/ 62 h 371"/>
                    <a:gd name="T46" fmla="*/ 348 w 537"/>
                    <a:gd name="T47" fmla="*/ 65 h 371"/>
                    <a:gd name="T48" fmla="*/ 310 w 537"/>
                    <a:gd name="T49" fmla="*/ 69 h 371"/>
                    <a:gd name="T50" fmla="*/ 269 w 537"/>
                    <a:gd name="T51" fmla="*/ 73 h 371"/>
                    <a:gd name="T52" fmla="*/ 212 w 537"/>
                    <a:gd name="T53" fmla="*/ 79 h 371"/>
                    <a:gd name="T54" fmla="*/ 143 w 537"/>
                    <a:gd name="T55" fmla="*/ 86 h 371"/>
                    <a:gd name="T56" fmla="*/ 61 w 537"/>
                    <a:gd name="T57" fmla="*/ 95 h 371"/>
                    <a:gd name="T58" fmla="*/ 0 w 537"/>
                    <a:gd name="T59" fmla="*/ 62 h 371"/>
                    <a:gd name="T60" fmla="*/ 32 w 537"/>
                    <a:gd name="T61" fmla="*/ 61 h 371"/>
                    <a:gd name="T62" fmla="*/ 71 w 537"/>
                    <a:gd name="T63" fmla="*/ 59 h 371"/>
                    <a:gd name="T64" fmla="*/ 116 w 537"/>
                    <a:gd name="T65" fmla="*/ 54 h 371"/>
                    <a:gd name="T66" fmla="*/ 164 w 537"/>
                    <a:gd name="T67" fmla="*/ 50 h 371"/>
                    <a:gd name="T68" fmla="*/ 219 w 537"/>
                    <a:gd name="T69" fmla="*/ 42 h 371"/>
                    <a:gd name="T70" fmla="*/ 277 w 537"/>
                    <a:gd name="T71" fmla="*/ 36 h 371"/>
                    <a:gd name="T72" fmla="*/ 325 w 537"/>
                    <a:gd name="T73" fmla="*/ 28 h 371"/>
                    <a:gd name="T74" fmla="*/ 362 w 537"/>
                    <a:gd name="T75" fmla="*/ 22 h 371"/>
                    <a:gd name="T76" fmla="*/ 391 w 537"/>
                    <a:gd name="T77" fmla="*/ 15 h 371"/>
                    <a:gd name="T78" fmla="*/ 409 w 537"/>
                    <a:gd name="T79" fmla="*/ 11 h 371"/>
                    <a:gd name="T80" fmla="*/ 421 w 537"/>
                    <a:gd name="T81" fmla="*/ 6 h 371"/>
                    <a:gd name="T82" fmla="*/ 437 w 537"/>
                    <a:gd name="T83" fmla="*/ 1 h 371"/>
                    <a:gd name="T84" fmla="*/ 448 w 537"/>
                    <a:gd name="T85" fmla="*/ 4 h 371"/>
                    <a:gd name="T86" fmla="*/ 466 w 537"/>
                    <a:gd name="T87" fmla="*/ 14 h 371"/>
                    <a:gd name="T88" fmla="*/ 496 w 537"/>
                    <a:gd name="T89" fmla="*/ 26 h 371"/>
                    <a:gd name="T90" fmla="*/ 521 w 537"/>
                    <a:gd name="T91" fmla="*/ 45 h 371"/>
                    <a:gd name="T92" fmla="*/ 535 w 537"/>
                    <a:gd name="T93" fmla="*/ 59 h 371"/>
                    <a:gd name="T94" fmla="*/ 537 w 537"/>
                    <a:gd name="T95" fmla="*/ 70 h 371"/>
                    <a:gd name="T96" fmla="*/ 532 w 537"/>
                    <a:gd name="T97" fmla="*/ 79 h 371"/>
                    <a:gd name="T98" fmla="*/ 521 w 537"/>
                    <a:gd name="T99" fmla="*/ 87 h 371"/>
                    <a:gd name="T100" fmla="*/ 510 w 537"/>
                    <a:gd name="T101" fmla="*/ 92 h 371"/>
                    <a:gd name="T102" fmla="*/ 501 w 537"/>
                    <a:gd name="T103" fmla="*/ 106 h 371"/>
                    <a:gd name="T104" fmla="*/ 487 w 537"/>
                    <a:gd name="T105" fmla="*/ 128 h 371"/>
                    <a:gd name="T106" fmla="*/ 473 w 537"/>
                    <a:gd name="T107" fmla="*/ 159 h 371"/>
                    <a:gd name="T108" fmla="*/ 455 w 537"/>
                    <a:gd name="T109" fmla="*/ 202 h 371"/>
                    <a:gd name="T110" fmla="*/ 441 w 537"/>
                    <a:gd name="T111" fmla="*/ 23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37" h="371">
                      <a:moveTo>
                        <a:pt x="441" y="234"/>
                      </a:moveTo>
                      <a:lnTo>
                        <a:pt x="435" y="250"/>
                      </a:lnTo>
                      <a:lnTo>
                        <a:pt x="428" y="266"/>
                      </a:lnTo>
                      <a:lnTo>
                        <a:pt x="425" y="281"/>
                      </a:lnTo>
                      <a:lnTo>
                        <a:pt x="419" y="294"/>
                      </a:lnTo>
                      <a:lnTo>
                        <a:pt x="414" y="306"/>
                      </a:lnTo>
                      <a:lnTo>
                        <a:pt x="410" y="317"/>
                      </a:lnTo>
                      <a:lnTo>
                        <a:pt x="407" y="328"/>
                      </a:lnTo>
                      <a:lnTo>
                        <a:pt x="403" y="336"/>
                      </a:lnTo>
                      <a:lnTo>
                        <a:pt x="400" y="346"/>
                      </a:lnTo>
                      <a:lnTo>
                        <a:pt x="396" y="352"/>
                      </a:lnTo>
                      <a:lnTo>
                        <a:pt x="394" y="358"/>
                      </a:lnTo>
                      <a:lnTo>
                        <a:pt x="393" y="363"/>
                      </a:lnTo>
                      <a:lnTo>
                        <a:pt x="391" y="366"/>
                      </a:lnTo>
                      <a:lnTo>
                        <a:pt x="389" y="369"/>
                      </a:lnTo>
                      <a:lnTo>
                        <a:pt x="387" y="371"/>
                      </a:lnTo>
                      <a:lnTo>
                        <a:pt x="385" y="371"/>
                      </a:lnTo>
                      <a:lnTo>
                        <a:pt x="385" y="371"/>
                      </a:lnTo>
                      <a:lnTo>
                        <a:pt x="384" y="369"/>
                      </a:lnTo>
                      <a:lnTo>
                        <a:pt x="382" y="367"/>
                      </a:lnTo>
                      <a:lnTo>
                        <a:pt x="380" y="364"/>
                      </a:lnTo>
                      <a:lnTo>
                        <a:pt x="378" y="361"/>
                      </a:lnTo>
                      <a:lnTo>
                        <a:pt x="375" y="358"/>
                      </a:lnTo>
                      <a:lnTo>
                        <a:pt x="373" y="356"/>
                      </a:lnTo>
                      <a:lnTo>
                        <a:pt x="371" y="353"/>
                      </a:lnTo>
                      <a:lnTo>
                        <a:pt x="371" y="352"/>
                      </a:lnTo>
                      <a:lnTo>
                        <a:pt x="369" y="349"/>
                      </a:lnTo>
                      <a:lnTo>
                        <a:pt x="369" y="344"/>
                      </a:lnTo>
                      <a:lnTo>
                        <a:pt x="369" y="339"/>
                      </a:lnTo>
                      <a:lnTo>
                        <a:pt x="369" y="336"/>
                      </a:lnTo>
                      <a:lnTo>
                        <a:pt x="369" y="333"/>
                      </a:lnTo>
                      <a:lnTo>
                        <a:pt x="371" y="328"/>
                      </a:lnTo>
                      <a:lnTo>
                        <a:pt x="371" y="324"/>
                      </a:lnTo>
                      <a:lnTo>
                        <a:pt x="373" y="317"/>
                      </a:lnTo>
                      <a:lnTo>
                        <a:pt x="373" y="311"/>
                      </a:lnTo>
                      <a:lnTo>
                        <a:pt x="375" y="303"/>
                      </a:lnTo>
                      <a:lnTo>
                        <a:pt x="377" y="295"/>
                      </a:lnTo>
                      <a:lnTo>
                        <a:pt x="378" y="286"/>
                      </a:lnTo>
                      <a:lnTo>
                        <a:pt x="380" y="277"/>
                      </a:lnTo>
                      <a:lnTo>
                        <a:pt x="384" y="266"/>
                      </a:lnTo>
                      <a:lnTo>
                        <a:pt x="385" y="255"/>
                      </a:lnTo>
                      <a:lnTo>
                        <a:pt x="389" y="242"/>
                      </a:lnTo>
                      <a:lnTo>
                        <a:pt x="391" y="228"/>
                      </a:lnTo>
                      <a:lnTo>
                        <a:pt x="394" y="214"/>
                      </a:lnTo>
                      <a:lnTo>
                        <a:pt x="400" y="198"/>
                      </a:lnTo>
                      <a:lnTo>
                        <a:pt x="402" y="184"/>
                      </a:lnTo>
                      <a:lnTo>
                        <a:pt x="405" y="170"/>
                      </a:lnTo>
                      <a:lnTo>
                        <a:pt x="407" y="158"/>
                      </a:lnTo>
                      <a:lnTo>
                        <a:pt x="409" y="145"/>
                      </a:lnTo>
                      <a:lnTo>
                        <a:pt x="410" y="134"/>
                      </a:lnTo>
                      <a:lnTo>
                        <a:pt x="412" y="125"/>
                      </a:lnTo>
                      <a:lnTo>
                        <a:pt x="414" y="115"/>
                      </a:lnTo>
                      <a:lnTo>
                        <a:pt x="414" y="106"/>
                      </a:lnTo>
                      <a:lnTo>
                        <a:pt x="416" y="98"/>
                      </a:lnTo>
                      <a:lnTo>
                        <a:pt x="416" y="90"/>
                      </a:lnTo>
                      <a:lnTo>
                        <a:pt x="418" y="86"/>
                      </a:lnTo>
                      <a:lnTo>
                        <a:pt x="418" y="79"/>
                      </a:lnTo>
                      <a:lnTo>
                        <a:pt x="418" y="75"/>
                      </a:lnTo>
                      <a:lnTo>
                        <a:pt x="418" y="72"/>
                      </a:lnTo>
                      <a:lnTo>
                        <a:pt x="416" y="69"/>
                      </a:lnTo>
                      <a:lnTo>
                        <a:pt x="416" y="67"/>
                      </a:lnTo>
                      <a:lnTo>
                        <a:pt x="414" y="65"/>
                      </a:lnTo>
                      <a:lnTo>
                        <a:pt x="412" y="65"/>
                      </a:lnTo>
                      <a:lnTo>
                        <a:pt x="409" y="64"/>
                      </a:lnTo>
                      <a:lnTo>
                        <a:pt x="405" y="64"/>
                      </a:lnTo>
                      <a:lnTo>
                        <a:pt x="402" y="64"/>
                      </a:lnTo>
                      <a:lnTo>
                        <a:pt x="398" y="64"/>
                      </a:lnTo>
                      <a:lnTo>
                        <a:pt x="393" y="64"/>
                      </a:lnTo>
                      <a:lnTo>
                        <a:pt x="387" y="62"/>
                      </a:lnTo>
                      <a:lnTo>
                        <a:pt x="377" y="64"/>
                      </a:lnTo>
                      <a:lnTo>
                        <a:pt x="362" y="64"/>
                      </a:lnTo>
                      <a:lnTo>
                        <a:pt x="348" y="65"/>
                      </a:lnTo>
                      <a:lnTo>
                        <a:pt x="332" y="67"/>
                      </a:lnTo>
                      <a:lnTo>
                        <a:pt x="321" y="67"/>
                      </a:lnTo>
                      <a:lnTo>
                        <a:pt x="310" y="69"/>
                      </a:lnTo>
                      <a:lnTo>
                        <a:pt x="298" y="70"/>
                      </a:lnTo>
                      <a:lnTo>
                        <a:pt x="284" y="72"/>
                      </a:lnTo>
                      <a:lnTo>
                        <a:pt x="269" y="73"/>
                      </a:lnTo>
                      <a:lnTo>
                        <a:pt x="252" y="75"/>
                      </a:lnTo>
                      <a:lnTo>
                        <a:pt x="234" y="76"/>
                      </a:lnTo>
                      <a:lnTo>
                        <a:pt x="212" y="79"/>
                      </a:lnTo>
                      <a:lnTo>
                        <a:pt x="191" y="81"/>
                      </a:lnTo>
                      <a:lnTo>
                        <a:pt x="168" y="84"/>
                      </a:lnTo>
                      <a:lnTo>
                        <a:pt x="143" y="86"/>
                      </a:lnTo>
                      <a:lnTo>
                        <a:pt x="118" y="89"/>
                      </a:lnTo>
                      <a:lnTo>
                        <a:pt x="91" y="92"/>
                      </a:lnTo>
                      <a:lnTo>
                        <a:pt x="61" y="95"/>
                      </a:lnTo>
                      <a:lnTo>
                        <a:pt x="30" y="98"/>
                      </a:lnTo>
                      <a:lnTo>
                        <a:pt x="0" y="101"/>
                      </a:lnTo>
                      <a:lnTo>
                        <a:pt x="0" y="62"/>
                      </a:lnTo>
                      <a:lnTo>
                        <a:pt x="11" y="62"/>
                      </a:lnTo>
                      <a:lnTo>
                        <a:pt x="21" y="62"/>
                      </a:lnTo>
                      <a:lnTo>
                        <a:pt x="32" y="61"/>
                      </a:lnTo>
                      <a:lnTo>
                        <a:pt x="45" y="61"/>
                      </a:lnTo>
                      <a:lnTo>
                        <a:pt x="59" y="59"/>
                      </a:lnTo>
                      <a:lnTo>
                        <a:pt x="71" y="59"/>
                      </a:lnTo>
                      <a:lnTo>
                        <a:pt x="86" y="58"/>
                      </a:lnTo>
                      <a:lnTo>
                        <a:pt x="100" y="56"/>
                      </a:lnTo>
                      <a:lnTo>
                        <a:pt x="116" y="54"/>
                      </a:lnTo>
                      <a:lnTo>
                        <a:pt x="132" y="53"/>
                      </a:lnTo>
                      <a:lnTo>
                        <a:pt x="148" y="51"/>
                      </a:lnTo>
                      <a:lnTo>
                        <a:pt x="164" y="50"/>
                      </a:lnTo>
                      <a:lnTo>
                        <a:pt x="182" y="47"/>
                      </a:lnTo>
                      <a:lnTo>
                        <a:pt x="202" y="45"/>
                      </a:lnTo>
                      <a:lnTo>
                        <a:pt x="219" y="42"/>
                      </a:lnTo>
                      <a:lnTo>
                        <a:pt x="239" y="40"/>
                      </a:lnTo>
                      <a:lnTo>
                        <a:pt x="259" y="37"/>
                      </a:lnTo>
                      <a:lnTo>
                        <a:pt x="277" y="36"/>
                      </a:lnTo>
                      <a:lnTo>
                        <a:pt x="293" y="33"/>
                      </a:lnTo>
                      <a:lnTo>
                        <a:pt x="309" y="29"/>
                      </a:lnTo>
                      <a:lnTo>
                        <a:pt x="325" y="28"/>
                      </a:lnTo>
                      <a:lnTo>
                        <a:pt x="337" y="25"/>
                      </a:lnTo>
                      <a:lnTo>
                        <a:pt x="350" y="23"/>
                      </a:lnTo>
                      <a:lnTo>
                        <a:pt x="362" y="22"/>
                      </a:lnTo>
                      <a:lnTo>
                        <a:pt x="373" y="18"/>
                      </a:lnTo>
                      <a:lnTo>
                        <a:pt x="382" y="17"/>
                      </a:lnTo>
                      <a:lnTo>
                        <a:pt x="391" y="15"/>
                      </a:lnTo>
                      <a:lnTo>
                        <a:pt x="398" y="14"/>
                      </a:lnTo>
                      <a:lnTo>
                        <a:pt x="403" y="12"/>
                      </a:lnTo>
                      <a:lnTo>
                        <a:pt x="409" y="11"/>
                      </a:lnTo>
                      <a:lnTo>
                        <a:pt x="412" y="11"/>
                      </a:lnTo>
                      <a:lnTo>
                        <a:pt x="416" y="9"/>
                      </a:lnTo>
                      <a:lnTo>
                        <a:pt x="421" y="6"/>
                      </a:lnTo>
                      <a:lnTo>
                        <a:pt x="428" y="3"/>
                      </a:lnTo>
                      <a:lnTo>
                        <a:pt x="434" y="1"/>
                      </a:lnTo>
                      <a:lnTo>
                        <a:pt x="437" y="1"/>
                      </a:lnTo>
                      <a:lnTo>
                        <a:pt x="441" y="0"/>
                      </a:lnTo>
                      <a:lnTo>
                        <a:pt x="443" y="3"/>
                      </a:lnTo>
                      <a:lnTo>
                        <a:pt x="448" y="4"/>
                      </a:lnTo>
                      <a:lnTo>
                        <a:pt x="452" y="7"/>
                      </a:lnTo>
                      <a:lnTo>
                        <a:pt x="459" y="11"/>
                      </a:lnTo>
                      <a:lnTo>
                        <a:pt x="466" y="14"/>
                      </a:lnTo>
                      <a:lnTo>
                        <a:pt x="475" y="17"/>
                      </a:lnTo>
                      <a:lnTo>
                        <a:pt x="485" y="22"/>
                      </a:lnTo>
                      <a:lnTo>
                        <a:pt x="496" y="26"/>
                      </a:lnTo>
                      <a:lnTo>
                        <a:pt x="505" y="33"/>
                      </a:lnTo>
                      <a:lnTo>
                        <a:pt x="514" y="39"/>
                      </a:lnTo>
                      <a:lnTo>
                        <a:pt x="521" y="45"/>
                      </a:lnTo>
                      <a:lnTo>
                        <a:pt x="528" y="50"/>
                      </a:lnTo>
                      <a:lnTo>
                        <a:pt x="532" y="54"/>
                      </a:lnTo>
                      <a:lnTo>
                        <a:pt x="535" y="59"/>
                      </a:lnTo>
                      <a:lnTo>
                        <a:pt x="537" y="62"/>
                      </a:lnTo>
                      <a:lnTo>
                        <a:pt x="537" y="67"/>
                      </a:lnTo>
                      <a:lnTo>
                        <a:pt x="537" y="70"/>
                      </a:lnTo>
                      <a:lnTo>
                        <a:pt x="535" y="73"/>
                      </a:lnTo>
                      <a:lnTo>
                        <a:pt x="534" y="76"/>
                      </a:lnTo>
                      <a:lnTo>
                        <a:pt x="532" y="79"/>
                      </a:lnTo>
                      <a:lnTo>
                        <a:pt x="528" y="83"/>
                      </a:lnTo>
                      <a:lnTo>
                        <a:pt x="525" y="84"/>
                      </a:lnTo>
                      <a:lnTo>
                        <a:pt x="521" y="87"/>
                      </a:lnTo>
                      <a:lnTo>
                        <a:pt x="516" y="89"/>
                      </a:lnTo>
                      <a:lnTo>
                        <a:pt x="514" y="90"/>
                      </a:lnTo>
                      <a:lnTo>
                        <a:pt x="510" y="92"/>
                      </a:lnTo>
                      <a:lnTo>
                        <a:pt x="509" y="95"/>
                      </a:lnTo>
                      <a:lnTo>
                        <a:pt x="505" y="100"/>
                      </a:lnTo>
                      <a:lnTo>
                        <a:pt x="501" y="106"/>
                      </a:lnTo>
                      <a:lnTo>
                        <a:pt x="496" y="112"/>
                      </a:lnTo>
                      <a:lnTo>
                        <a:pt x="493" y="120"/>
                      </a:lnTo>
                      <a:lnTo>
                        <a:pt x="487" y="128"/>
                      </a:lnTo>
                      <a:lnTo>
                        <a:pt x="484" y="137"/>
                      </a:lnTo>
                      <a:lnTo>
                        <a:pt x="478" y="148"/>
                      </a:lnTo>
                      <a:lnTo>
                        <a:pt x="473" y="159"/>
                      </a:lnTo>
                      <a:lnTo>
                        <a:pt x="466" y="173"/>
                      </a:lnTo>
                      <a:lnTo>
                        <a:pt x="460" y="186"/>
                      </a:lnTo>
                      <a:lnTo>
                        <a:pt x="455" y="202"/>
                      </a:lnTo>
                      <a:lnTo>
                        <a:pt x="448" y="217"/>
                      </a:lnTo>
                      <a:lnTo>
                        <a:pt x="441" y="234"/>
                      </a:lnTo>
                      <a:lnTo>
                        <a:pt x="441" y="2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64"/>
                <p:cNvSpPr/>
                <p:nvPr/>
              </p:nvSpPr>
              <p:spPr bwMode="auto">
                <a:xfrm>
                  <a:off x="4611688" y="1350963"/>
                  <a:ext cx="203200" cy="57150"/>
                </a:xfrm>
                <a:custGeom>
                  <a:avLst/>
                  <a:gdLst>
                    <a:gd name="T0" fmla="*/ 9 w 257"/>
                    <a:gd name="T1" fmla="*/ 67 h 70"/>
                    <a:gd name="T2" fmla="*/ 5 w 257"/>
                    <a:gd name="T3" fmla="*/ 61 h 70"/>
                    <a:gd name="T4" fmla="*/ 3 w 257"/>
                    <a:gd name="T5" fmla="*/ 55 h 70"/>
                    <a:gd name="T6" fmla="*/ 2 w 257"/>
                    <a:gd name="T7" fmla="*/ 50 h 70"/>
                    <a:gd name="T8" fmla="*/ 0 w 257"/>
                    <a:gd name="T9" fmla="*/ 45 h 70"/>
                    <a:gd name="T10" fmla="*/ 27 w 257"/>
                    <a:gd name="T11" fmla="*/ 39 h 70"/>
                    <a:gd name="T12" fmla="*/ 52 w 257"/>
                    <a:gd name="T13" fmla="*/ 34 h 70"/>
                    <a:gd name="T14" fmla="*/ 77 w 257"/>
                    <a:gd name="T15" fmla="*/ 29 h 70"/>
                    <a:gd name="T16" fmla="*/ 98 w 257"/>
                    <a:gd name="T17" fmla="*/ 25 h 70"/>
                    <a:gd name="T18" fmla="*/ 118 w 257"/>
                    <a:gd name="T19" fmla="*/ 20 h 70"/>
                    <a:gd name="T20" fmla="*/ 137 w 257"/>
                    <a:gd name="T21" fmla="*/ 15 h 70"/>
                    <a:gd name="T22" fmla="*/ 155 w 257"/>
                    <a:gd name="T23" fmla="*/ 12 h 70"/>
                    <a:gd name="T24" fmla="*/ 171 w 257"/>
                    <a:gd name="T25" fmla="*/ 9 h 70"/>
                    <a:gd name="T26" fmla="*/ 185 w 257"/>
                    <a:gd name="T27" fmla="*/ 8 h 70"/>
                    <a:gd name="T28" fmla="*/ 198 w 257"/>
                    <a:gd name="T29" fmla="*/ 4 h 70"/>
                    <a:gd name="T30" fmla="*/ 209 w 257"/>
                    <a:gd name="T31" fmla="*/ 3 h 70"/>
                    <a:gd name="T32" fmla="*/ 218 w 257"/>
                    <a:gd name="T33" fmla="*/ 1 h 70"/>
                    <a:gd name="T34" fmla="*/ 227 w 257"/>
                    <a:gd name="T35" fmla="*/ 1 h 70"/>
                    <a:gd name="T36" fmla="*/ 232 w 257"/>
                    <a:gd name="T37" fmla="*/ 0 h 70"/>
                    <a:gd name="T38" fmla="*/ 237 w 257"/>
                    <a:gd name="T39" fmla="*/ 0 h 70"/>
                    <a:gd name="T40" fmla="*/ 241 w 257"/>
                    <a:gd name="T41" fmla="*/ 1 h 70"/>
                    <a:gd name="T42" fmla="*/ 244 w 257"/>
                    <a:gd name="T43" fmla="*/ 3 h 70"/>
                    <a:gd name="T44" fmla="*/ 248 w 257"/>
                    <a:gd name="T45" fmla="*/ 4 h 70"/>
                    <a:gd name="T46" fmla="*/ 252 w 257"/>
                    <a:gd name="T47" fmla="*/ 8 h 70"/>
                    <a:gd name="T48" fmla="*/ 253 w 257"/>
                    <a:gd name="T49" fmla="*/ 11 h 70"/>
                    <a:gd name="T50" fmla="*/ 255 w 257"/>
                    <a:gd name="T51" fmla="*/ 14 h 70"/>
                    <a:gd name="T52" fmla="*/ 255 w 257"/>
                    <a:gd name="T53" fmla="*/ 17 h 70"/>
                    <a:gd name="T54" fmla="*/ 257 w 257"/>
                    <a:gd name="T55" fmla="*/ 20 h 70"/>
                    <a:gd name="T56" fmla="*/ 257 w 257"/>
                    <a:gd name="T57" fmla="*/ 23 h 70"/>
                    <a:gd name="T58" fmla="*/ 257 w 257"/>
                    <a:gd name="T59" fmla="*/ 26 h 70"/>
                    <a:gd name="T60" fmla="*/ 255 w 257"/>
                    <a:gd name="T61" fmla="*/ 29 h 70"/>
                    <a:gd name="T62" fmla="*/ 252 w 257"/>
                    <a:gd name="T63" fmla="*/ 33 h 70"/>
                    <a:gd name="T64" fmla="*/ 248 w 257"/>
                    <a:gd name="T65" fmla="*/ 36 h 70"/>
                    <a:gd name="T66" fmla="*/ 243 w 257"/>
                    <a:gd name="T67" fmla="*/ 39 h 70"/>
                    <a:gd name="T68" fmla="*/ 237 w 257"/>
                    <a:gd name="T69" fmla="*/ 40 h 70"/>
                    <a:gd name="T70" fmla="*/ 230 w 257"/>
                    <a:gd name="T71" fmla="*/ 44 h 70"/>
                    <a:gd name="T72" fmla="*/ 223 w 257"/>
                    <a:gd name="T73" fmla="*/ 45 h 70"/>
                    <a:gd name="T74" fmla="*/ 216 w 257"/>
                    <a:gd name="T75" fmla="*/ 48 h 70"/>
                    <a:gd name="T76" fmla="*/ 207 w 257"/>
                    <a:gd name="T77" fmla="*/ 51 h 70"/>
                    <a:gd name="T78" fmla="*/ 198 w 257"/>
                    <a:gd name="T79" fmla="*/ 53 h 70"/>
                    <a:gd name="T80" fmla="*/ 189 w 257"/>
                    <a:gd name="T81" fmla="*/ 55 h 70"/>
                    <a:gd name="T82" fmla="*/ 180 w 257"/>
                    <a:gd name="T83" fmla="*/ 56 h 70"/>
                    <a:gd name="T84" fmla="*/ 173 w 257"/>
                    <a:gd name="T85" fmla="*/ 58 h 70"/>
                    <a:gd name="T86" fmla="*/ 164 w 257"/>
                    <a:gd name="T87" fmla="*/ 58 h 70"/>
                    <a:gd name="T88" fmla="*/ 155 w 257"/>
                    <a:gd name="T89" fmla="*/ 58 h 70"/>
                    <a:gd name="T90" fmla="*/ 148 w 257"/>
                    <a:gd name="T91" fmla="*/ 59 h 70"/>
                    <a:gd name="T92" fmla="*/ 139 w 257"/>
                    <a:gd name="T93" fmla="*/ 61 h 70"/>
                    <a:gd name="T94" fmla="*/ 128 w 257"/>
                    <a:gd name="T95" fmla="*/ 62 h 70"/>
                    <a:gd name="T96" fmla="*/ 119 w 257"/>
                    <a:gd name="T97" fmla="*/ 62 h 70"/>
                    <a:gd name="T98" fmla="*/ 107 w 257"/>
                    <a:gd name="T99" fmla="*/ 64 h 70"/>
                    <a:gd name="T100" fmla="*/ 96 w 257"/>
                    <a:gd name="T101" fmla="*/ 64 h 70"/>
                    <a:gd name="T102" fmla="*/ 84 w 257"/>
                    <a:gd name="T103" fmla="*/ 65 h 70"/>
                    <a:gd name="T104" fmla="*/ 71 w 257"/>
                    <a:gd name="T105" fmla="*/ 67 h 70"/>
                    <a:gd name="T106" fmla="*/ 61 w 257"/>
                    <a:gd name="T107" fmla="*/ 69 h 70"/>
                    <a:gd name="T108" fmla="*/ 48 w 257"/>
                    <a:gd name="T109" fmla="*/ 70 h 70"/>
                    <a:gd name="T110" fmla="*/ 39 w 257"/>
                    <a:gd name="T111" fmla="*/ 70 h 70"/>
                    <a:gd name="T112" fmla="*/ 30 w 257"/>
                    <a:gd name="T113" fmla="*/ 70 h 70"/>
                    <a:gd name="T114" fmla="*/ 23 w 257"/>
                    <a:gd name="T115" fmla="*/ 70 h 70"/>
                    <a:gd name="T116" fmla="*/ 18 w 257"/>
                    <a:gd name="T117" fmla="*/ 70 h 70"/>
                    <a:gd name="T118" fmla="*/ 12 w 257"/>
                    <a:gd name="T119" fmla="*/ 69 h 70"/>
                    <a:gd name="T120" fmla="*/ 9 w 257"/>
                    <a:gd name="T121" fmla="*/ 67 h 70"/>
                    <a:gd name="T122" fmla="*/ 9 w 257"/>
                    <a:gd name="T123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57" h="70">
                      <a:moveTo>
                        <a:pt x="9" y="67"/>
                      </a:moveTo>
                      <a:lnTo>
                        <a:pt x="5" y="61"/>
                      </a:lnTo>
                      <a:lnTo>
                        <a:pt x="3" y="55"/>
                      </a:lnTo>
                      <a:lnTo>
                        <a:pt x="2" y="50"/>
                      </a:lnTo>
                      <a:lnTo>
                        <a:pt x="0" y="45"/>
                      </a:lnTo>
                      <a:lnTo>
                        <a:pt x="27" y="39"/>
                      </a:lnTo>
                      <a:lnTo>
                        <a:pt x="52" y="34"/>
                      </a:lnTo>
                      <a:lnTo>
                        <a:pt x="77" y="29"/>
                      </a:lnTo>
                      <a:lnTo>
                        <a:pt x="98" y="25"/>
                      </a:lnTo>
                      <a:lnTo>
                        <a:pt x="118" y="20"/>
                      </a:lnTo>
                      <a:lnTo>
                        <a:pt x="137" y="15"/>
                      </a:lnTo>
                      <a:lnTo>
                        <a:pt x="155" y="12"/>
                      </a:lnTo>
                      <a:lnTo>
                        <a:pt x="171" y="9"/>
                      </a:lnTo>
                      <a:lnTo>
                        <a:pt x="185" y="8"/>
                      </a:lnTo>
                      <a:lnTo>
                        <a:pt x="198" y="4"/>
                      </a:lnTo>
                      <a:lnTo>
                        <a:pt x="209" y="3"/>
                      </a:lnTo>
                      <a:lnTo>
                        <a:pt x="218" y="1"/>
                      </a:lnTo>
                      <a:lnTo>
                        <a:pt x="227" y="1"/>
                      </a:lnTo>
                      <a:lnTo>
                        <a:pt x="232" y="0"/>
                      </a:lnTo>
                      <a:lnTo>
                        <a:pt x="237" y="0"/>
                      </a:lnTo>
                      <a:lnTo>
                        <a:pt x="241" y="1"/>
                      </a:lnTo>
                      <a:lnTo>
                        <a:pt x="244" y="3"/>
                      </a:lnTo>
                      <a:lnTo>
                        <a:pt x="248" y="4"/>
                      </a:lnTo>
                      <a:lnTo>
                        <a:pt x="252" y="8"/>
                      </a:lnTo>
                      <a:lnTo>
                        <a:pt x="253" y="11"/>
                      </a:lnTo>
                      <a:lnTo>
                        <a:pt x="255" y="14"/>
                      </a:lnTo>
                      <a:lnTo>
                        <a:pt x="255" y="17"/>
                      </a:lnTo>
                      <a:lnTo>
                        <a:pt x="257" y="20"/>
                      </a:lnTo>
                      <a:lnTo>
                        <a:pt x="257" y="23"/>
                      </a:lnTo>
                      <a:lnTo>
                        <a:pt x="257" y="26"/>
                      </a:lnTo>
                      <a:lnTo>
                        <a:pt x="255" y="29"/>
                      </a:lnTo>
                      <a:lnTo>
                        <a:pt x="252" y="33"/>
                      </a:lnTo>
                      <a:lnTo>
                        <a:pt x="248" y="36"/>
                      </a:lnTo>
                      <a:lnTo>
                        <a:pt x="243" y="39"/>
                      </a:lnTo>
                      <a:lnTo>
                        <a:pt x="237" y="40"/>
                      </a:lnTo>
                      <a:lnTo>
                        <a:pt x="230" y="44"/>
                      </a:lnTo>
                      <a:lnTo>
                        <a:pt x="223" y="45"/>
                      </a:lnTo>
                      <a:lnTo>
                        <a:pt x="216" y="48"/>
                      </a:lnTo>
                      <a:lnTo>
                        <a:pt x="207" y="51"/>
                      </a:lnTo>
                      <a:lnTo>
                        <a:pt x="198" y="53"/>
                      </a:lnTo>
                      <a:lnTo>
                        <a:pt x="189" y="55"/>
                      </a:lnTo>
                      <a:lnTo>
                        <a:pt x="180" y="56"/>
                      </a:lnTo>
                      <a:lnTo>
                        <a:pt x="173" y="58"/>
                      </a:lnTo>
                      <a:lnTo>
                        <a:pt x="164" y="58"/>
                      </a:lnTo>
                      <a:lnTo>
                        <a:pt x="155" y="58"/>
                      </a:lnTo>
                      <a:lnTo>
                        <a:pt x="148" y="59"/>
                      </a:lnTo>
                      <a:lnTo>
                        <a:pt x="139" y="61"/>
                      </a:lnTo>
                      <a:lnTo>
                        <a:pt x="128" y="62"/>
                      </a:lnTo>
                      <a:lnTo>
                        <a:pt x="119" y="62"/>
                      </a:lnTo>
                      <a:lnTo>
                        <a:pt x="107" y="64"/>
                      </a:lnTo>
                      <a:lnTo>
                        <a:pt x="96" y="64"/>
                      </a:lnTo>
                      <a:lnTo>
                        <a:pt x="84" y="65"/>
                      </a:lnTo>
                      <a:lnTo>
                        <a:pt x="71" y="67"/>
                      </a:lnTo>
                      <a:lnTo>
                        <a:pt x="61" y="69"/>
                      </a:lnTo>
                      <a:lnTo>
                        <a:pt x="48" y="70"/>
                      </a:lnTo>
                      <a:lnTo>
                        <a:pt x="39" y="70"/>
                      </a:lnTo>
                      <a:lnTo>
                        <a:pt x="30" y="70"/>
                      </a:lnTo>
                      <a:lnTo>
                        <a:pt x="23" y="70"/>
                      </a:lnTo>
                      <a:lnTo>
                        <a:pt x="18" y="70"/>
                      </a:lnTo>
                      <a:lnTo>
                        <a:pt x="12" y="69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2254632" y="4109371"/>
              <a:ext cx="507365" cy="509905"/>
              <a:chOff x="2209202" y="3456396"/>
              <a:chExt cx="507365" cy="509905"/>
            </a:xfrm>
          </p:grpSpPr>
          <p:pic>
            <p:nvPicPr>
              <p:cNvPr id="109" name="图片 108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0" name="组合 109"/>
              <p:cNvGrpSpPr/>
              <p:nvPr/>
            </p:nvGrpSpPr>
            <p:grpSpPr>
              <a:xfrm>
                <a:off x="2367048" y="3573108"/>
                <a:ext cx="166793" cy="113645"/>
                <a:chOff x="4491038" y="1225550"/>
                <a:chExt cx="468313" cy="319087"/>
              </a:xfrm>
              <a:solidFill>
                <a:srgbClr val="FF0000"/>
              </a:solidFill>
            </p:grpSpPr>
            <p:sp>
              <p:nvSpPr>
                <p:cNvPr id="111" name="Freeform 62"/>
                <p:cNvSpPr/>
                <p:nvPr/>
              </p:nvSpPr>
              <p:spPr bwMode="auto">
                <a:xfrm>
                  <a:off x="4491038" y="1266825"/>
                  <a:ext cx="104775" cy="277812"/>
                </a:xfrm>
                <a:custGeom>
                  <a:avLst/>
                  <a:gdLst>
                    <a:gd name="T0" fmla="*/ 13 w 132"/>
                    <a:gd name="T1" fmla="*/ 50 h 351"/>
                    <a:gd name="T2" fmla="*/ 5 w 132"/>
                    <a:gd name="T3" fmla="*/ 41 h 351"/>
                    <a:gd name="T4" fmla="*/ 2 w 132"/>
                    <a:gd name="T5" fmla="*/ 32 h 351"/>
                    <a:gd name="T6" fmla="*/ 0 w 132"/>
                    <a:gd name="T7" fmla="*/ 24 h 351"/>
                    <a:gd name="T8" fmla="*/ 2 w 132"/>
                    <a:gd name="T9" fmla="*/ 16 h 351"/>
                    <a:gd name="T10" fmla="*/ 4 w 132"/>
                    <a:gd name="T11" fmla="*/ 10 h 351"/>
                    <a:gd name="T12" fmla="*/ 14 w 132"/>
                    <a:gd name="T13" fmla="*/ 2 h 351"/>
                    <a:gd name="T14" fmla="*/ 18 w 132"/>
                    <a:gd name="T15" fmla="*/ 0 h 351"/>
                    <a:gd name="T16" fmla="*/ 23 w 132"/>
                    <a:gd name="T17" fmla="*/ 0 h 351"/>
                    <a:gd name="T18" fmla="*/ 32 w 132"/>
                    <a:gd name="T19" fmla="*/ 0 h 351"/>
                    <a:gd name="T20" fmla="*/ 41 w 132"/>
                    <a:gd name="T21" fmla="*/ 2 h 351"/>
                    <a:gd name="T22" fmla="*/ 66 w 132"/>
                    <a:gd name="T23" fmla="*/ 5 h 351"/>
                    <a:gd name="T24" fmla="*/ 98 w 132"/>
                    <a:gd name="T25" fmla="*/ 11 h 351"/>
                    <a:gd name="T26" fmla="*/ 98 w 132"/>
                    <a:gd name="T27" fmla="*/ 24 h 351"/>
                    <a:gd name="T28" fmla="*/ 98 w 132"/>
                    <a:gd name="T29" fmla="*/ 39 h 351"/>
                    <a:gd name="T30" fmla="*/ 100 w 132"/>
                    <a:gd name="T31" fmla="*/ 57 h 351"/>
                    <a:gd name="T32" fmla="*/ 102 w 132"/>
                    <a:gd name="T33" fmla="*/ 75 h 351"/>
                    <a:gd name="T34" fmla="*/ 104 w 132"/>
                    <a:gd name="T35" fmla="*/ 97 h 351"/>
                    <a:gd name="T36" fmla="*/ 107 w 132"/>
                    <a:gd name="T37" fmla="*/ 121 h 351"/>
                    <a:gd name="T38" fmla="*/ 111 w 132"/>
                    <a:gd name="T39" fmla="*/ 147 h 351"/>
                    <a:gd name="T40" fmla="*/ 114 w 132"/>
                    <a:gd name="T41" fmla="*/ 174 h 351"/>
                    <a:gd name="T42" fmla="*/ 120 w 132"/>
                    <a:gd name="T43" fmla="*/ 202 h 351"/>
                    <a:gd name="T44" fmla="*/ 123 w 132"/>
                    <a:gd name="T45" fmla="*/ 227 h 351"/>
                    <a:gd name="T46" fmla="*/ 125 w 132"/>
                    <a:gd name="T47" fmla="*/ 251 h 351"/>
                    <a:gd name="T48" fmla="*/ 127 w 132"/>
                    <a:gd name="T49" fmla="*/ 269 h 351"/>
                    <a:gd name="T50" fmla="*/ 129 w 132"/>
                    <a:gd name="T51" fmla="*/ 287 h 351"/>
                    <a:gd name="T52" fmla="*/ 130 w 132"/>
                    <a:gd name="T53" fmla="*/ 301 h 351"/>
                    <a:gd name="T54" fmla="*/ 130 w 132"/>
                    <a:gd name="T55" fmla="*/ 312 h 351"/>
                    <a:gd name="T56" fmla="*/ 132 w 132"/>
                    <a:gd name="T57" fmla="*/ 320 h 351"/>
                    <a:gd name="T58" fmla="*/ 130 w 132"/>
                    <a:gd name="T59" fmla="*/ 334 h 351"/>
                    <a:gd name="T60" fmla="*/ 127 w 132"/>
                    <a:gd name="T61" fmla="*/ 343 h 351"/>
                    <a:gd name="T62" fmla="*/ 123 w 132"/>
                    <a:gd name="T63" fmla="*/ 349 h 351"/>
                    <a:gd name="T64" fmla="*/ 114 w 132"/>
                    <a:gd name="T65" fmla="*/ 351 h 351"/>
                    <a:gd name="T66" fmla="*/ 109 w 132"/>
                    <a:gd name="T67" fmla="*/ 348 h 351"/>
                    <a:gd name="T68" fmla="*/ 104 w 132"/>
                    <a:gd name="T69" fmla="*/ 341 h 351"/>
                    <a:gd name="T70" fmla="*/ 98 w 132"/>
                    <a:gd name="T71" fmla="*/ 331 h 351"/>
                    <a:gd name="T72" fmla="*/ 93 w 132"/>
                    <a:gd name="T73" fmla="*/ 315 h 351"/>
                    <a:gd name="T74" fmla="*/ 88 w 132"/>
                    <a:gd name="T75" fmla="*/ 295 h 351"/>
                    <a:gd name="T76" fmla="*/ 80 w 132"/>
                    <a:gd name="T77" fmla="*/ 271 h 351"/>
                    <a:gd name="T78" fmla="*/ 75 w 132"/>
                    <a:gd name="T79" fmla="*/ 241 h 351"/>
                    <a:gd name="T80" fmla="*/ 68 w 132"/>
                    <a:gd name="T81" fmla="*/ 210 h 351"/>
                    <a:gd name="T82" fmla="*/ 63 w 132"/>
                    <a:gd name="T83" fmla="*/ 177 h 351"/>
                    <a:gd name="T84" fmla="*/ 55 w 132"/>
                    <a:gd name="T85" fmla="*/ 147 h 351"/>
                    <a:gd name="T86" fmla="*/ 50 w 132"/>
                    <a:gd name="T87" fmla="*/ 124 h 351"/>
                    <a:gd name="T88" fmla="*/ 43 w 132"/>
                    <a:gd name="T89" fmla="*/ 102 h 351"/>
                    <a:gd name="T90" fmla="*/ 38 w 132"/>
                    <a:gd name="T91" fmla="*/ 85 h 351"/>
                    <a:gd name="T92" fmla="*/ 30 w 132"/>
                    <a:gd name="T93" fmla="*/ 72 h 351"/>
                    <a:gd name="T94" fmla="*/ 23 w 132"/>
                    <a:gd name="T95" fmla="*/ 61 h 351"/>
                    <a:gd name="T96" fmla="*/ 18 w 132"/>
                    <a:gd name="T97" fmla="*/ 55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32" h="351">
                      <a:moveTo>
                        <a:pt x="18" y="55"/>
                      </a:moveTo>
                      <a:lnTo>
                        <a:pt x="13" y="50"/>
                      </a:lnTo>
                      <a:lnTo>
                        <a:pt x="9" y="46"/>
                      </a:lnTo>
                      <a:lnTo>
                        <a:pt x="5" y="41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27"/>
                      </a:lnTo>
                      <a:lnTo>
                        <a:pt x="0" y="24"/>
                      </a:lnTo>
                      <a:lnTo>
                        <a:pt x="2" y="21"/>
                      </a:lnTo>
                      <a:lnTo>
                        <a:pt x="2" y="16"/>
                      </a:lnTo>
                      <a:lnTo>
                        <a:pt x="2" y="14"/>
                      </a:lnTo>
                      <a:lnTo>
                        <a:pt x="4" y="10"/>
                      </a:lnTo>
                      <a:lnTo>
                        <a:pt x="7" y="5"/>
                      </a:lnTo>
                      <a:lnTo>
                        <a:pt x="14" y="2"/>
                      </a:lnTo>
                      <a:lnTo>
                        <a:pt x="16" y="2"/>
                      </a:lnTo>
                      <a:lnTo>
                        <a:pt x="18" y="0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6" y="0"/>
                      </a:lnTo>
                      <a:lnTo>
                        <a:pt x="41" y="2"/>
                      </a:lnTo>
                      <a:lnTo>
                        <a:pt x="54" y="3"/>
                      </a:lnTo>
                      <a:lnTo>
                        <a:pt x="66" y="5"/>
                      </a:lnTo>
                      <a:lnTo>
                        <a:pt x="80" y="8"/>
                      </a:lnTo>
                      <a:lnTo>
                        <a:pt x="98" y="11"/>
                      </a:lnTo>
                      <a:lnTo>
                        <a:pt x="98" y="18"/>
                      </a:lnTo>
                      <a:lnTo>
                        <a:pt x="98" y="24"/>
                      </a:lnTo>
                      <a:lnTo>
                        <a:pt x="98" y="32"/>
                      </a:lnTo>
                      <a:lnTo>
                        <a:pt x="98" y="39"/>
                      </a:lnTo>
                      <a:lnTo>
                        <a:pt x="98" y="47"/>
                      </a:lnTo>
                      <a:lnTo>
                        <a:pt x="100" y="57"/>
                      </a:lnTo>
                      <a:lnTo>
                        <a:pt x="100" y="66"/>
                      </a:lnTo>
                      <a:lnTo>
                        <a:pt x="102" y="75"/>
                      </a:lnTo>
                      <a:lnTo>
                        <a:pt x="102" y="86"/>
                      </a:lnTo>
                      <a:lnTo>
                        <a:pt x="104" y="97"/>
                      </a:lnTo>
                      <a:lnTo>
                        <a:pt x="105" y="110"/>
                      </a:lnTo>
                      <a:lnTo>
                        <a:pt x="107" y="121"/>
                      </a:lnTo>
                      <a:lnTo>
                        <a:pt x="109" y="133"/>
                      </a:lnTo>
                      <a:lnTo>
                        <a:pt x="111" y="147"/>
                      </a:lnTo>
                      <a:lnTo>
                        <a:pt x="113" y="160"/>
                      </a:lnTo>
                      <a:lnTo>
                        <a:pt x="114" y="174"/>
                      </a:lnTo>
                      <a:lnTo>
                        <a:pt x="116" y="188"/>
                      </a:lnTo>
                      <a:lnTo>
                        <a:pt x="120" y="202"/>
                      </a:lnTo>
                      <a:lnTo>
                        <a:pt x="122" y="215"/>
                      </a:lnTo>
                      <a:lnTo>
                        <a:pt x="123" y="227"/>
                      </a:lnTo>
                      <a:lnTo>
                        <a:pt x="123" y="240"/>
                      </a:lnTo>
                      <a:lnTo>
                        <a:pt x="125" y="251"/>
                      </a:lnTo>
                      <a:lnTo>
                        <a:pt x="127" y="260"/>
                      </a:lnTo>
                      <a:lnTo>
                        <a:pt x="127" y="269"/>
                      </a:lnTo>
                      <a:lnTo>
                        <a:pt x="129" y="279"/>
                      </a:lnTo>
                      <a:lnTo>
                        <a:pt x="129" y="287"/>
                      </a:lnTo>
                      <a:lnTo>
                        <a:pt x="130" y="295"/>
                      </a:lnTo>
                      <a:lnTo>
                        <a:pt x="130" y="301"/>
                      </a:lnTo>
                      <a:lnTo>
                        <a:pt x="130" y="305"/>
                      </a:lnTo>
                      <a:lnTo>
                        <a:pt x="130" y="312"/>
                      </a:lnTo>
                      <a:lnTo>
                        <a:pt x="130" y="316"/>
                      </a:lnTo>
                      <a:lnTo>
                        <a:pt x="132" y="320"/>
                      </a:lnTo>
                      <a:lnTo>
                        <a:pt x="130" y="327"/>
                      </a:lnTo>
                      <a:lnTo>
                        <a:pt x="130" y="334"/>
                      </a:lnTo>
                      <a:lnTo>
                        <a:pt x="129" y="338"/>
                      </a:lnTo>
                      <a:lnTo>
                        <a:pt x="127" y="343"/>
                      </a:lnTo>
                      <a:lnTo>
                        <a:pt x="125" y="346"/>
                      </a:lnTo>
                      <a:lnTo>
                        <a:pt x="123" y="349"/>
                      </a:lnTo>
                      <a:lnTo>
                        <a:pt x="120" y="349"/>
                      </a:lnTo>
                      <a:lnTo>
                        <a:pt x="114" y="351"/>
                      </a:lnTo>
                      <a:lnTo>
                        <a:pt x="113" y="349"/>
                      </a:lnTo>
                      <a:lnTo>
                        <a:pt x="109" y="348"/>
                      </a:lnTo>
                      <a:lnTo>
                        <a:pt x="107" y="345"/>
                      </a:lnTo>
                      <a:lnTo>
                        <a:pt x="104" y="341"/>
                      </a:lnTo>
                      <a:lnTo>
                        <a:pt x="102" y="337"/>
                      </a:lnTo>
                      <a:lnTo>
                        <a:pt x="98" y="331"/>
                      </a:lnTo>
                      <a:lnTo>
                        <a:pt x="97" y="323"/>
                      </a:lnTo>
                      <a:lnTo>
                        <a:pt x="93" y="315"/>
                      </a:lnTo>
                      <a:lnTo>
                        <a:pt x="89" y="305"/>
                      </a:lnTo>
                      <a:lnTo>
                        <a:pt x="88" y="295"/>
                      </a:lnTo>
                      <a:lnTo>
                        <a:pt x="84" y="284"/>
                      </a:lnTo>
                      <a:lnTo>
                        <a:pt x="80" y="271"/>
                      </a:lnTo>
                      <a:lnTo>
                        <a:pt x="77" y="257"/>
                      </a:lnTo>
                      <a:lnTo>
                        <a:pt x="75" y="241"/>
                      </a:lnTo>
                      <a:lnTo>
                        <a:pt x="72" y="226"/>
                      </a:lnTo>
                      <a:lnTo>
                        <a:pt x="68" y="210"/>
                      </a:lnTo>
                      <a:lnTo>
                        <a:pt x="64" y="193"/>
                      </a:lnTo>
                      <a:lnTo>
                        <a:pt x="63" y="177"/>
                      </a:lnTo>
                      <a:lnTo>
                        <a:pt x="59" y="162"/>
                      </a:lnTo>
                      <a:lnTo>
                        <a:pt x="55" y="147"/>
                      </a:lnTo>
                      <a:lnTo>
                        <a:pt x="52" y="135"/>
                      </a:lnTo>
                      <a:lnTo>
                        <a:pt x="50" y="124"/>
                      </a:lnTo>
                      <a:lnTo>
                        <a:pt x="47" y="113"/>
                      </a:lnTo>
                      <a:lnTo>
                        <a:pt x="43" y="102"/>
                      </a:lnTo>
                      <a:lnTo>
                        <a:pt x="39" y="94"/>
                      </a:lnTo>
                      <a:lnTo>
                        <a:pt x="38" y="85"/>
                      </a:lnTo>
                      <a:lnTo>
                        <a:pt x="34" y="79"/>
                      </a:lnTo>
                      <a:lnTo>
                        <a:pt x="30" y="72"/>
                      </a:lnTo>
                      <a:lnTo>
                        <a:pt x="27" y="66"/>
                      </a:lnTo>
                      <a:lnTo>
                        <a:pt x="23" y="61"/>
                      </a:lnTo>
                      <a:lnTo>
                        <a:pt x="22" y="58"/>
                      </a:lnTo>
                      <a:lnTo>
                        <a:pt x="18" y="55"/>
                      </a:lnTo>
                      <a:lnTo>
                        <a:pt x="18" y="5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63"/>
                <p:cNvSpPr/>
                <p:nvPr/>
              </p:nvSpPr>
              <p:spPr bwMode="auto">
                <a:xfrm>
                  <a:off x="4532313" y="1225550"/>
                  <a:ext cx="427038" cy="295275"/>
                </a:xfrm>
                <a:custGeom>
                  <a:avLst/>
                  <a:gdLst>
                    <a:gd name="T0" fmla="*/ 428 w 537"/>
                    <a:gd name="T1" fmla="*/ 266 h 371"/>
                    <a:gd name="T2" fmla="*/ 414 w 537"/>
                    <a:gd name="T3" fmla="*/ 306 h 371"/>
                    <a:gd name="T4" fmla="*/ 403 w 537"/>
                    <a:gd name="T5" fmla="*/ 336 h 371"/>
                    <a:gd name="T6" fmla="*/ 394 w 537"/>
                    <a:gd name="T7" fmla="*/ 358 h 371"/>
                    <a:gd name="T8" fmla="*/ 389 w 537"/>
                    <a:gd name="T9" fmla="*/ 369 h 371"/>
                    <a:gd name="T10" fmla="*/ 385 w 537"/>
                    <a:gd name="T11" fmla="*/ 371 h 371"/>
                    <a:gd name="T12" fmla="*/ 380 w 537"/>
                    <a:gd name="T13" fmla="*/ 364 h 371"/>
                    <a:gd name="T14" fmla="*/ 373 w 537"/>
                    <a:gd name="T15" fmla="*/ 356 h 371"/>
                    <a:gd name="T16" fmla="*/ 369 w 537"/>
                    <a:gd name="T17" fmla="*/ 349 h 371"/>
                    <a:gd name="T18" fmla="*/ 369 w 537"/>
                    <a:gd name="T19" fmla="*/ 336 h 371"/>
                    <a:gd name="T20" fmla="*/ 371 w 537"/>
                    <a:gd name="T21" fmla="*/ 324 h 371"/>
                    <a:gd name="T22" fmla="*/ 375 w 537"/>
                    <a:gd name="T23" fmla="*/ 303 h 371"/>
                    <a:gd name="T24" fmla="*/ 380 w 537"/>
                    <a:gd name="T25" fmla="*/ 277 h 371"/>
                    <a:gd name="T26" fmla="*/ 389 w 537"/>
                    <a:gd name="T27" fmla="*/ 242 h 371"/>
                    <a:gd name="T28" fmla="*/ 400 w 537"/>
                    <a:gd name="T29" fmla="*/ 198 h 371"/>
                    <a:gd name="T30" fmla="*/ 407 w 537"/>
                    <a:gd name="T31" fmla="*/ 158 h 371"/>
                    <a:gd name="T32" fmla="*/ 412 w 537"/>
                    <a:gd name="T33" fmla="*/ 125 h 371"/>
                    <a:gd name="T34" fmla="*/ 416 w 537"/>
                    <a:gd name="T35" fmla="*/ 98 h 371"/>
                    <a:gd name="T36" fmla="*/ 418 w 537"/>
                    <a:gd name="T37" fmla="*/ 79 h 371"/>
                    <a:gd name="T38" fmla="*/ 416 w 537"/>
                    <a:gd name="T39" fmla="*/ 69 h 371"/>
                    <a:gd name="T40" fmla="*/ 412 w 537"/>
                    <a:gd name="T41" fmla="*/ 65 h 371"/>
                    <a:gd name="T42" fmla="*/ 402 w 537"/>
                    <a:gd name="T43" fmla="*/ 64 h 371"/>
                    <a:gd name="T44" fmla="*/ 387 w 537"/>
                    <a:gd name="T45" fmla="*/ 62 h 371"/>
                    <a:gd name="T46" fmla="*/ 348 w 537"/>
                    <a:gd name="T47" fmla="*/ 65 h 371"/>
                    <a:gd name="T48" fmla="*/ 310 w 537"/>
                    <a:gd name="T49" fmla="*/ 69 h 371"/>
                    <a:gd name="T50" fmla="*/ 269 w 537"/>
                    <a:gd name="T51" fmla="*/ 73 h 371"/>
                    <a:gd name="T52" fmla="*/ 212 w 537"/>
                    <a:gd name="T53" fmla="*/ 79 h 371"/>
                    <a:gd name="T54" fmla="*/ 143 w 537"/>
                    <a:gd name="T55" fmla="*/ 86 h 371"/>
                    <a:gd name="T56" fmla="*/ 61 w 537"/>
                    <a:gd name="T57" fmla="*/ 95 h 371"/>
                    <a:gd name="T58" fmla="*/ 0 w 537"/>
                    <a:gd name="T59" fmla="*/ 62 h 371"/>
                    <a:gd name="T60" fmla="*/ 32 w 537"/>
                    <a:gd name="T61" fmla="*/ 61 h 371"/>
                    <a:gd name="T62" fmla="*/ 71 w 537"/>
                    <a:gd name="T63" fmla="*/ 59 h 371"/>
                    <a:gd name="T64" fmla="*/ 116 w 537"/>
                    <a:gd name="T65" fmla="*/ 54 h 371"/>
                    <a:gd name="T66" fmla="*/ 164 w 537"/>
                    <a:gd name="T67" fmla="*/ 50 h 371"/>
                    <a:gd name="T68" fmla="*/ 219 w 537"/>
                    <a:gd name="T69" fmla="*/ 42 h 371"/>
                    <a:gd name="T70" fmla="*/ 277 w 537"/>
                    <a:gd name="T71" fmla="*/ 36 h 371"/>
                    <a:gd name="T72" fmla="*/ 325 w 537"/>
                    <a:gd name="T73" fmla="*/ 28 h 371"/>
                    <a:gd name="T74" fmla="*/ 362 w 537"/>
                    <a:gd name="T75" fmla="*/ 22 h 371"/>
                    <a:gd name="T76" fmla="*/ 391 w 537"/>
                    <a:gd name="T77" fmla="*/ 15 h 371"/>
                    <a:gd name="T78" fmla="*/ 409 w 537"/>
                    <a:gd name="T79" fmla="*/ 11 h 371"/>
                    <a:gd name="T80" fmla="*/ 421 w 537"/>
                    <a:gd name="T81" fmla="*/ 6 h 371"/>
                    <a:gd name="T82" fmla="*/ 437 w 537"/>
                    <a:gd name="T83" fmla="*/ 1 h 371"/>
                    <a:gd name="T84" fmla="*/ 448 w 537"/>
                    <a:gd name="T85" fmla="*/ 4 h 371"/>
                    <a:gd name="T86" fmla="*/ 466 w 537"/>
                    <a:gd name="T87" fmla="*/ 14 h 371"/>
                    <a:gd name="T88" fmla="*/ 496 w 537"/>
                    <a:gd name="T89" fmla="*/ 26 h 371"/>
                    <a:gd name="T90" fmla="*/ 521 w 537"/>
                    <a:gd name="T91" fmla="*/ 45 h 371"/>
                    <a:gd name="T92" fmla="*/ 535 w 537"/>
                    <a:gd name="T93" fmla="*/ 59 h 371"/>
                    <a:gd name="T94" fmla="*/ 537 w 537"/>
                    <a:gd name="T95" fmla="*/ 70 h 371"/>
                    <a:gd name="T96" fmla="*/ 532 w 537"/>
                    <a:gd name="T97" fmla="*/ 79 h 371"/>
                    <a:gd name="T98" fmla="*/ 521 w 537"/>
                    <a:gd name="T99" fmla="*/ 87 h 371"/>
                    <a:gd name="T100" fmla="*/ 510 w 537"/>
                    <a:gd name="T101" fmla="*/ 92 h 371"/>
                    <a:gd name="T102" fmla="*/ 501 w 537"/>
                    <a:gd name="T103" fmla="*/ 106 h 371"/>
                    <a:gd name="T104" fmla="*/ 487 w 537"/>
                    <a:gd name="T105" fmla="*/ 128 h 371"/>
                    <a:gd name="T106" fmla="*/ 473 w 537"/>
                    <a:gd name="T107" fmla="*/ 159 h 371"/>
                    <a:gd name="T108" fmla="*/ 455 w 537"/>
                    <a:gd name="T109" fmla="*/ 202 h 371"/>
                    <a:gd name="T110" fmla="*/ 441 w 537"/>
                    <a:gd name="T111" fmla="*/ 23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537" h="371">
                      <a:moveTo>
                        <a:pt x="441" y="234"/>
                      </a:moveTo>
                      <a:lnTo>
                        <a:pt x="435" y="250"/>
                      </a:lnTo>
                      <a:lnTo>
                        <a:pt x="428" y="266"/>
                      </a:lnTo>
                      <a:lnTo>
                        <a:pt x="425" y="281"/>
                      </a:lnTo>
                      <a:lnTo>
                        <a:pt x="419" y="294"/>
                      </a:lnTo>
                      <a:lnTo>
                        <a:pt x="414" y="306"/>
                      </a:lnTo>
                      <a:lnTo>
                        <a:pt x="410" y="317"/>
                      </a:lnTo>
                      <a:lnTo>
                        <a:pt x="407" y="328"/>
                      </a:lnTo>
                      <a:lnTo>
                        <a:pt x="403" y="336"/>
                      </a:lnTo>
                      <a:lnTo>
                        <a:pt x="400" y="346"/>
                      </a:lnTo>
                      <a:lnTo>
                        <a:pt x="396" y="352"/>
                      </a:lnTo>
                      <a:lnTo>
                        <a:pt x="394" y="358"/>
                      </a:lnTo>
                      <a:lnTo>
                        <a:pt x="393" y="363"/>
                      </a:lnTo>
                      <a:lnTo>
                        <a:pt x="391" y="366"/>
                      </a:lnTo>
                      <a:lnTo>
                        <a:pt x="389" y="369"/>
                      </a:lnTo>
                      <a:lnTo>
                        <a:pt x="387" y="371"/>
                      </a:lnTo>
                      <a:lnTo>
                        <a:pt x="385" y="371"/>
                      </a:lnTo>
                      <a:lnTo>
                        <a:pt x="385" y="371"/>
                      </a:lnTo>
                      <a:lnTo>
                        <a:pt x="384" y="369"/>
                      </a:lnTo>
                      <a:lnTo>
                        <a:pt x="382" y="367"/>
                      </a:lnTo>
                      <a:lnTo>
                        <a:pt x="380" y="364"/>
                      </a:lnTo>
                      <a:lnTo>
                        <a:pt x="378" y="361"/>
                      </a:lnTo>
                      <a:lnTo>
                        <a:pt x="375" y="358"/>
                      </a:lnTo>
                      <a:lnTo>
                        <a:pt x="373" y="356"/>
                      </a:lnTo>
                      <a:lnTo>
                        <a:pt x="371" y="353"/>
                      </a:lnTo>
                      <a:lnTo>
                        <a:pt x="371" y="352"/>
                      </a:lnTo>
                      <a:lnTo>
                        <a:pt x="369" y="349"/>
                      </a:lnTo>
                      <a:lnTo>
                        <a:pt x="369" y="344"/>
                      </a:lnTo>
                      <a:lnTo>
                        <a:pt x="369" y="339"/>
                      </a:lnTo>
                      <a:lnTo>
                        <a:pt x="369" y="336"/>
                      </a:lnTo>
                      <a:lnTo>
                        <a:pt x="369" y="333"/>
                      </a:lnTo>
                      <a:lnTo>
                        <a:pt x="371" y="328"/>
                      </a:lnTo>
                      <a:lnTo>
                        <a:pt x="371" y="324"/>
                      </a:lnTo>
                      <a:lnTo>
                        <a:pt x="373" y="317"/>
                      </a:lnTo>
                      <a:lnTo>
                        <a:pt x="373" y="311"/>
                      </a:lnTo>
                      <a:lnTo>
                        <a:pt x="375" y="303"/>
                      </a:lnTo>
                      <a:lnTo>
                        <a:pt x="377" y="295"/>
                      </a:lnTo>
                      <a:lnTo>
                        <a:pt x="378" y="286"/>
                      </a:lnTo>
                      <a:lnTo>
                        <a:pt x="380" y="277"/>
                      </a:lnTo>
                      <a:lnTo>
                        <a:pt x="384" y="266"/>
                      </a:lnTo>
                      <a:lnTo>
                        <a:pt x="385" y="255"/>
                      </a:lnTo>
                      <a:lnTo>
                        <a:pt x="389" y="242"/>
                      </a:lnTo>
                      <a:lnTo>
                        <a:pt x="391" y="228"/>
                      </a:lnTo>
                      <a:lnTo>
                        <a:pt x="394" y="214"/>
                      </a:lnTo>
                      <a:lnTo>
                        <a:pt x="400" y="198"/>
                      </a:lnTo>
                      <a:lnTo>
                        <a:pt x="402" y="184"/>
                      </a:lnTo>
                      <a:lnTo>
                        <a:pt x="405" y="170"/>
                      </a:lnTo>
                      <a:lnTo>
                        <a:pt x="407" y="158"/>
                      </a:lnTo>
                      <a:lnTo>
                        <a:pt x="409" y="145"/>
                      </a:lnTo>
                      <a:lnTo>
                        <a:pt x="410" y="134"/>
                      </a:lnTo>
                      <a:lnTo>
                        <a:pt x="412" y="125"/>
                      </a:lnTo>
                      <a:lnTo>
                        <a:pt x="414" y="115"/>
                      </a:lnTo>
                      <a:lnTo>
                        <a:pt x="414" y="106"/>
                      </a:lnTo>
                      <a:lnTo>
                        <a:pt x="416" y="98"/>
                      </a:lnTo>
                      <a:lnTo>
                        <a:pt x="416" y="90"/>
                      </a:lnTo>
                      <a:lnTo>
                        <a:pt x="418" y="86"/>
                      </a:lnTo>
                      <a:lnTo>
                        <a:pt x="418" y="79"/>
                      </a:lnTo>
                      <a:lnTo>
                        <a:pt x="418" y="75"/>
                      </a:lnTo>
                      <a:lnTo>
                        <a:pt x="418" y="72"/>
                      </a:lnTo>
                      <a:lnTo>
                        <a:pt x="416" y="69"/>
                      </a:lnTo>
                      <a:lnTo>
                        <a:pt x="416" y="67"/>
                      </a:lnTo>
                      <a:lnTo>
                        <a:pt x="414" y="65"/>
                      </a:lnTo>
                      <a:lnTo>
                        <a:pt x="412" y="65"/>
                      </a:lnTo>
                      <a:lnTo>
                        <a:pt x="409" y="64"/>
                      </a:lnTo>
                      <a:lnTo>
                        <a:pt x="405" y="64"/>
                      </a:lnTo>
                      <a:lnTo>
                        <a:pt x="402" y="64"/>
                      </a:lnTo>
                      <a:lnTo>
                        <a:pt x="398" y="64"/>
                      </a:lnTo>
                      <a:lnTo>
                        <a:pt x="393" y="64"/>
                      </a:lnTo>
                      <a:lnTo>
                        <a:pt x="387" y="62"/>
                      </a:lnTo>
                      <a:lnTo>
                        <a:pt x="377" y="64"/>
                      </a:lnTo>
                      <a:lnTo>
                        <a:pt x="362" y="64"/>
                      </a:lnTo>
                      <a:lnTo>
                        <a:pt x="348" y="65"/>
                      </a:lnTo>
                      <a:lnTo>
                        <a:pt x="332" y="67"/>
                      </a:lnTo>
                      <a:lnTo>
                        <a:pt x="321" y="67"/>
                      </a:lnTo>
                      <a:lnTo>
                        <a:pt x="310" y="69"/>
                      </a:lnTo>
                      <a:lnTo>
                        <a:pt x="298" y="70"/>
                      </a:lnTo>
                      <a:lnTo>
                        <a:pt x="284" y="72"/>
                      </a:lnTo>
                      <a:lnTo>
                        <a:pt x="269" y="73"/>
                      </a:lnTo>
                      <a:lnTo>
                        <a:pt x="252" y="75"/>
                      </a:lnTo>
                      <a:lnTo>
                        <a:pt x="234" y="76"/>
                      </a:lnTo>
                      <a:lnTo>
                        <a:pt x="212" y="79"/>
                      </a:lnTo>
                      <a:lnTo>
                        <a:pt x="191" y="81"/>
                      </a:lnTo>
                      <a:lnTo>
                        <a:pt x="168" y="84"/>
                      </a:lnTo>
                      <a:lnTo>
                        <a:pt x="143" y="86"/>
                      </a:lnTo>
                      <a:lnTo>
                        <a:pt x="118" y="89"/>
                      </a:lnTo>
                      <a:lnTo>
                        <a:pt x="91" y="92"/>
                      </a:lnTo>
                      <a:lnTo>
                        <a:pt x="61" y="95"/>
                      </a:lnTo>
                      <a:lnTo>
                        <a:pt x="30" y="98"/>
                      </a:lnTo>
                      <a:lnTo>
                        <a:pt x="0" y="101"/>
                      </a:lnTo>
                      <a:lnTo>
                        <a:pt x="0" y="62"/>
                      </a:lnTo>
                      <a:lnTo>
                        <a:pt x="11" y="62"/>
                      </a:lnTo>
                      <a:lnTo>
                        <a:pt x="21" y="62"/>
                      </a:lnTo>
                      <a:lnTo>
                        <a:pt x="32" y="61"/>
                      </a:lnTo>
                      <a:lnTo>
                        <a:pt x="45" y="61"/>
                      </a:lnTo>
                      <a:lnTo>
                        <a:pt x="59" y="59"/>
                      </a:lnTo>
                      <a:lnTo>
                        <a:pt x="71" y="59"/>
                      </a:lnTo>
                      <a:lnTo>
                        <a:pt x="86" y="58"/>
                      </a:lnTo>
                      <a:lnTo>
                        <a:pt x="100" y="56"/>
                      </a:lnTo>
                      <a:lnTo>
                        <a:pt x="116" y="54"/>
                      </a:lnTo>
                      <a:lnTo>
                        <a:pt x="132" y="53"/>
                      </a:lnTo>
                      <a:lnTo>
                        <a:pt x="148" y="51"/>
                      </a:lnTo>
                      <a:lnTo>
                        <a:pt x="164" y="50"/>
                      </a:lnTo>
                      <a:lnTo>
                        <a:pt x="182" y="47"/>
                      </a:lnTo>
                      <a:lnTo>
                        <a:pt x="202" y="45"/>
                      </a:lnTo>
                      <a:lnTo>
                        <a:pt x="219" y="42"/>
                      </a:lnTo>
                      <a:lnTo>
                        <a:pt x="239" y="40"/>
                      </a:lnTo>
                      <a:lnTo>
                        <a:pt x="259" y="37"/>
                      </a:lnTo>
                      <a:lnTo>
                        <a:pt x="277" y="36"/>
                      </a:lnTo>
                      <a:lnTo>
                        <a:pt x="293" y="33"/>
                      </a:lnTo>
                      <a:lnTo>
                        <a:pt x="309" y="29"/>
                      </a:lnTo>
                      <a:lnTo>
                        <a:pt x="325" y="28"/>
                      </a:lnTo>
                      <a:lnTo>
                        <a:pt x="337" y="25"/>
                      </a:lnTo>
                      <a:lnTo>
                        <a:pt x="350" y="23"/>
                      </a:lnTo>
                      <a:lnTo>
                        <a:pt x="362" y="22"/>
                      </a:lnTo>
                      <a:lnTo>
                        <a:pt x="373" y="18"/>
                      </a:lnTo>
                      <a:lnTo>
                        <a:pt x="382" y="17"/>
                      </a:lnTo>
                      <a:lnTo>
                        <a:pt x="391" y="15"/>
                      </a:lnTo>
                      <a:lnTo>
                        <a:pt x="398" y="14"/>
                      </a:lnTo>
                      <a:lnTo>
                        <a:pt x="403" y="12"/>
                      </a:lnTo>
                      <a:lnTo>
                        <a:pt x="409" y="11"/>
                      </a:lnTo>
                      <a:lnTo>
                        <a:pt x="412" y="11"/>
                      </a:lnTo>
                      <a:lnTo>
                        <a:pt x="416" y="9"/>
                      </a:lnTo>
                      <a:lnTo>
                        <a:pt x="421" y="6"/>
                      </a:lnTo>
                      <a:lnTo>
                        <a:pt x="428" y="3"/>
                      </a:lnTo>
                      <a:lnTo>
                        <a:pt x="434" y="1"/>
                      </a:lnTo>
                      <a:lnTo>
                        <a:pt x="437" y="1"/>
                      </a:lnTo>
                      <a:lnTo>
                        <a:pt x="441" y="0"/>
                      </a:lnTo>
                      <a:lnTo>
                        <a:pt x="443" y="3"/>
                      </a:lnTo>
                      <a:lnTo>
                        <a:pt x="448" y="4"/>
                      </a:lnTo>
                      <a:lnTo>
                        <a:pt x="452" y="7"/>
                      </a:lnTo>
                      <a:lnTo>
                        <a:pt x="459" y="11"/>
                      </a:lnTo>
                      <a:lnTo>
                        <a:pt x="466" y="14"/>
                      </a:lnTo>
                      <a:lnTo>
                        <a:pt x="475" y="17"/>
                      </a:lnTo>
                      <a:lnTo>
                        <a:pt x="485" y="22"/>
                      </a:lnTo>
                      <a:lnTo>
                        <a:pt x="496" y="26"/>
                      </a:lnTo>
                      <a:lnTo>
                        <a:pt x="505" y="33"/>
                      </a:lnTo>
                      <a:lnTo>
                        <a:pt x="514" y="39"/>
                      </a:lnTo>
                      <a:lnTo>
                        <a:pt x="521" y="45"/>
                      </a:lnTo>
                      <a:lnTo>
                        <a:pt x="528" y="50"/>
                      </a:lnTo>
                      <a:lnTo>
                        <a:pt x="532" y="54"/>
                      </a:lnTo>
                      <a:lnTo>
                        <a:pt x="535" y="59"/>
                      </a:lnTo>
                      <a:lnTo>
                        <a:pt x="537" y="62"/>
                      </a:lnTo>
                      <a:lnTo>
                        <a:pt x="537" y="67"/>
                      </a:lnTo>
                      <a:lnTo>
                        <a:pt x="537" y="70"/>
                      </a:lnTo>
                      <a:lnTo>
                        <a:pt x="535" y="73"/>
                      </a:lnTo>
                      <a:lnTo>
                        <a:pt x="534" y="76"/>
                      </a:lnTo>
                      <a:lnTo>
                        <a:pt x="532" y="79"/>
                      </a:lnTo>
                      <a:lnTo>
                        <a:pt x="528" y="83"/>
                      </a:lnTo>
                      <a:lnTo>
                        <a:pt x="525" y="84"/>
                      </a:lnTo>
                      <a:lnTo>
                        <a:pt x="521" y="87"/>
                      </a:lnTo>
                      <a:lnTo>
                        <a:pt x="516" y="89"/>
                      </a:lnTo>
                      <a:lnTo>
                        <a:pt x="514" y="90"/>
                      </a:lnTo>
                      <a:lnTo>
                        <a:pt x="510" y="92"/>
                      </a:lnTo>
                      <a:lnTo>
                        <a:pt x="509" y="95"/>
                      </a:lnTo>
                      <a:lnTo>
                        <a:pt x="505" y="100"/>
                      </a:lnTo>
                      <a:lnTo>
                        <a:pt x="501" y="106"/>
                      </a:lnTo>
                      <a:lnTo>
                        <a:pt x="496" y="112"/>
                      </a:lnTo>
                      <a:lnTo>
                        <a:pt x="493" y="120"/>
                      </a:lnTo>
                      <a:lnTo>
                        <a:pt x="487" y="128"/>
                      </a:lnTo>
                      <a:lnTo>
                        <a:pt x="484" y="137"/>
                      </a:lnTo>
                      <a:lnTo>
                        <a:pt x="478" y="148"/>
                      </a:lnTo>
                      <a:lnTo>
                        <a:pt x="473" y="159"/>
                      </a:lnTo>
                      <a:lnTo>
                        <a:pt x="466" y="173"/>
                      </a:lnTo>
                      <a:lnTo>
                        <a:pt x="460" y="186"/>
                      </a:lnTo>
                      <a:lnTo>
                        <a:pt x="455" y="202"/>
                      </a:lnTo>
                      <a:lnTo>
                        <a:pt x="448" y="217"/>
                      </a:lnTo>
                      <a:lnTo>
                        <a:pt x="441" y="234"/>
                      </a:lnTo>
                      <a:lnTo>
                        <a:pt x="441" y="23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1749394" y="4109371"/>
              <a:ext cx="507365" cy="509905"/>
              <a:chOff x="2209202" y="3456396"/>
              <a:chExt cx="507365" cy="509905"/>
            </a:xfrm>
          </p:grpSpPr>
          <p:pic>
            <p:nvPicPr>
              <p:cNvPr id="107" name="图片 106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9202" y="3456396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08" name="Freeform 62"/>
              <p:cNvSpPr/>
              <p:nvPr/>
            </p:nvSpPr>
            <p:spPr bwMode="auto">
              <a:xfrm>
                <a:off x="2367033" y="3587810"/>
                <a:ext cx="37316" cy="98945"/>
              </a:xfrm>
              <a:custGeom>
                <a:avLst/>
                <a:gdLst>
                  <a:gd name="T0" fmla="*/ 13 w 132"/>
                  <a:gd name="T1" fmla="*/ 50 h 351"/>
                  <a:gd name="T2" fmla="*/ 5 w 132"/>
                  <a:gd name="T3" fmla="*/ 41 h 351"/>
                  <a:gd name="T4" fmla="*/ 2 w 132"/>
                  <a:gd name="T5" fmla="*/ 32 h 351"/>
                  <a:gd name="T6" fmla="*/ 0 w 132"/>
                  <a:gd name="T7" fmla="*/ 24 h 351"/>
                  <a:gd name="T8" fmla="*/ 2 w 132"/>
                  <a:gd name="T9" fmla="*/ 16 h 351"/>
                  <a:gd name="T10" fmla="*/ 4 w 132"/>
                  <a:gd name="T11" fmla="*/ 10 h 351"/>
                  <a:gd name="T12" fmla="*/ 14 w 132"/>
                  <a:gd name="T13" fmla="*/ 2 h 351"/>
                  <a:gd name="T14" fmla="*/ 18 w 132"/>
                  <a:gd name="T15" fmla="*/ 0 h 351"/>
                  <a:gd name="T16" fmla="*/ 23 w 132"/>
                  <a:gd name="T17" fmla="*/ 0 h 351"/>
                  <a:gd name="T18" fmla="*/ 32 w 132"/>
                  <a:gd name="T19" fmla="*/ 0 h 351"/>
                  <a:gd name="T20" fmla="*/ 41 w 132"/>
                  <a:gd name="T21" fmla="*/ 2 h 351"/>
                  <a:gd name="T22" fmla="*/ 66 w 132"/>
                  <a:gd name="T23" fmla="*/ 5 h 351"/>
                  <a:gd name="T24" fmla="*/ 98 w 132"/>
                  <a:gd name="T25" fmla="*/ 11 h 351"/>
                  <a:gd name="T26" fmla="*/ 98 w 132"/>
                  <a:gd name="T27" fmla="*/ 24 h 351"/>
                  <a:gd name="T28" fmla="*/ 98 w 132"/>
                  <a:gd name="T29" fmla="*/ 39 h 351"/>
                  <a:gd name="T30" fmla="*/ 100 w 132"/>
                  <a:gd name="T31" fmla="*/ 57 h 351"/>
                  <a:gd name="T32" fmla="*/ 102 w 132"/>
                  <a:gd name="T33" fmla="*/ 75 h 351"/>
                  <a:gd name="T34" fmla="*/ 104 w 132"/>
                  <a:gd name="T35" fmla="*/ 97 h 351"/>
                  <a:gd name="T36" fmla="*/ 107 w 132"/>
                  <a:gd name="T37" fmla="*/ 121 h 351"/>
                  <a:gd name="T38" fmla="*/ 111 w 132"/>
                  <a:gd name="T39" fmla="*/ 147 h 351"/>
                  <a:gd name="T40" fmla="*/ 114 w 132"/>
                  <a:gd name="T41" fmla="*/ 174 h 351"/>
                  <a:gd name="T42" fmla="*/ 120 w 132"/>
                  <a:gd name="T43" fmla="*/ 202 h 351"/>
                  <a:gd name="T44" fmla="*/ 123 w 132"/>
                  <a:gd name="T45" fmla="*/ 227 h 351"/>
                  <a:gd name="T46" fmla="*/ 125 w 132"/>
                  <a:gd name="T47" fmla="*/ 251 h 351"/>
                  <a:gd name="T48" fmla="*/ 127 w 132"/>
                  <a:gd name="T49" fmla="*/ 269 h 351"/>
                  <a:gd name="T50" fmla="*/ 129 w 132"/>
                  <a:gd name="T51" fmla="*/ 287 h 351"/>
                  <a:gd name="T52" fmla="*/ 130 w 132"/>
                  <a:gd name="T53" fmla="*/ 301 h 351"/>
                  <a:gd name="T54" fmla="*/ 130 w 132"/>
                  <a:gd name="T55" fmla="*/ 312 h 351"/>
                  <a:gd name="T56" fmla="*/ 132 w 132"/>
                  <a:gd name="T57" fmla="*/ 320 h 351"/>
                  <a:gd name="T58" fmla="*/ 130 w 132"/>
                  <a:gd name="T59" fmla="*/ 334 h 351"/>
                  <a:gd name="T60" fmla="*/ 127 w 132"/>
                  <a:gd name="T61" fmla="*/ 343 h 351"/>
                  <a:gd name="T62" fmla="*/ 123 w 132"/>
                  <a:gd name="T63" fmla="*/ 349 h 351"/>
                  <a:gd name="T64" fmla="*/ 114 w 132"/>
                  <a:gd name="T65" fmla="*/ 351 h 351"/>
                  <a:gd name="T66" fmla="*/ 109 w 132"/>
                  <a:gd name="T67" fmla="*/ 348 h 351"/>
                  <a:gd name="T68" fmla="*/ 104 w 132"/>
                  <a:gd name="T69" fmla="*/ 341 h 351"/>
                  <a:gd name="T70" fmla="*/ 98 w 132"/>
                  <a:gd name="T71" fmla="*/ 331 h 351"/>
                  <a:gd name="T72" fmla="*/ 93 w 132"/>
                  <a:gd name="T73" fmla="*/ 315 h 351"/>
                  <a:gd name="T74" fmla="*/ 88 w 132"/>
                  <a:gd name="T75" fmla="*/ 295 h 351"/>
                  <a:gd name="T76" fmla="*/ 80 w 132"/>
                  <a:gd name="T77" fmla="*/ 271 h 351"/>
                  <a:gd name="T78" fmla="*/ 75 w 132"/>
                  <a:gd name="T79" fmla="*/ 241 h 351"/>
                  <a:gd name="T80" fmla="*/ 68 w 132"/>
                  <a:gd name="T81" fmla="*/ 210 h 351"/>
                  <a:gd name="T82" fmla="*/ 63 w 132"/>
                  <a:gd name="T83" fmla="*/ 177 h 351"/>
                  <a:gd name="T84" fmla="*/ 55 w 132"/>
                  <a:gd name="T85" fmla="*/ 147 h 351"/>
                  <a:gd name="T86" fmla="*/ 50 w 132"/>
                  <a:gd name="T87" fmla="*/ 124 h 351"/>
                  <a:gd name="T88" fmla="*/ 43 w 132"/>
                  <a:gd name="T89" fmla="*/ 102 h 351"/>
                  <a:gd name="T90" fmla="*/ 38 w 132"/>
                  <a:gd name="T91" fmla="*/ 85 h 351"/>
                  <a:gd name="T92" fmla="*/ 30 w 132"/>
                  <a:gd name="T93" fmla="*/ 72 h 351"/>
                  <a:gd name="T94" fmla="*/ 23 w 132"/>
                  <a:gd name="T95" fmla="*/ 61 h 351"/>
                  <a:gd name="T96" fmla="*/ 18 w 132"/>
                  <a:gd name="T97" fmla="*/ 55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2" h="351">
                    <a:moveTo>
                      <a:pt x="18" y="55"/>
                    </a:moveTo>
                    <a:lnTo>
                      <a:pt x="13" y="50"/>
                    </a:lnTo>
                    <a:lnTo>
                      <a:pt x="9" y="46"/>
                    </a:lnTo>
                    <a:lnTo>
                      <a:pt x="5" y="41"/>
                    </a:lnTo>
                    <a:lnTo>
                      <a:pt x="4" y="36"/>
                    </a:lnTo>
                    <a:lnTo>
                      <a:pt x="2" y="32"/>
                    </a:lnTo>
                    <a:lnTo>
                      <a:pt x="0" y="27"/>
                    </a:lnTo>
                    <a:lnTo>
                      <a:pt x="0" y="24"/>
                    </a:lnTo>
                    <a:lnTo>
                      <a:pt x="2" y="21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7" y="5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8" y="0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1" y="2"/>
                    </a:lnTo>
                    <a:lnTo>
                      <a:pt x="54" y="3"/>
                    </a:lnTo>
                    <a:lnTo>
                      <a:pt x="66" y="5"/>
                    </a:lnTo>
                    <a:lnTo>
                      <a:pt x="80" y="8"/>
                    </a:lnTo>
                    <a:lnTo>
                      <a:pt x="98" y="11"/>
                    </a:lnTo>
                    <a:lnTo>
                      <a:pt x="98" y="18"/>
                    </a:lnTo>
                    <a:lnTo>
                      <a:pt x="98" y="24"/>
                    </a:lnTo>
                    <a:lnTo>
                      <a:pt x="98" y="32"/>
                    </a:lnTo>
                    <a:lnTo>
                      <a:pt x="98" y="39"/>
                    </a:lnTo>
                    <a:lnTo>
                      <a:pt x="98" y="47"/>
                    </a:lnTo>
                    <a:lnTo>
                      <a:pt x="100" y="57"/>
                    </a:lnTo>
                    <a:lnTo>
                      <a:pt x="100" y="66"/>
                    </a:lnTo>
                    <a:lnTo>
                      <a:pt x="102" y="75"/>
                    </a:lnTo>
                    <a:lnTo>
                      <a:pt x="102" y="86"/>
                    </a:lnTo>
                    <a:lnTo>
                      <a:pt x="104" y="97"/>
                    </a:lnTo>
                    <a:lnTo>
                      <a:pt x="105" y="110"/>
                    </a:lnTo>
                    <a:lnTo>
                      <a:pt x="107" y="121"/>
                    </a:lnTo>
                    <a:lnTo>
                      <a:pt x="109" y="133"/>
                    </a:lnTo>
                    <a:lnTo>
                      <a:pt x="111" y="147"/>
                    </a:lnTo>
                    <a:lnTo>
                      <a:pt x="113" y="160"/>
                    </a:lnTo>
                    <a:lnTo>
                      <a:pt x="114" y="174"/>
                    </a:lnTo>
                    <a:lnTo>
                      <a:pt x="116" y="188"/>
                    </a:lnTo>
                    <a:lnTo>
                      <a:pt x="120" y="202"/>
                    </a:lnTo>
                    <a:lnTo>
                      <a:pt x="122" y="215"/>
                    </a:lnTo>
                    <a:lnTo>
                      <a:pt x="123" y="227"/>
                    </a:lnTo>
                    <a:lnTo>
                      <a:pt x="123" y="240"/>
                    </a:lnTo>
                    <a:lnTo>
                      <a:pt x="125" y="251"/>
                    </a:lnTo>
                    <a:lnTo>
                      <a:pt x="127" y="260"/>
                    </a:lnTo>
                    <a:lnTo>
                      <a:pt x="127" y="269"/>
                    </a:lnTo>
                    <a:lnTo>
                      <a:pt x="129" y="279"/>
                    </a:lnTo>
                    <a:lnTo>
                      <a:pt x="129" y="287"/>
                    </a:lnTo>
                    <a:lnTo>
                      <a:pt x="130" y="295"/>
                    </a:lnTo>
                    <a:lnTo>
                      <a:pt x="130" y="301"/>
                    </a:lnTo>
                    <a:lnTo>
                      <a:pt x="130" y="305"/>
                    </a:lnTo>
                    <a:lnTo>
                      <a:pt x="130" y="312"/>
                    </a:lnTo>
                    <a:lnTo>
                      <a:pt x="130" y="316"/>
                    </a:lnTo>
                    <a:lnTo>
                      <a:pt x="132" y="320"/>
                    </a:lnTo>
                    <a:lnTo>
                      <a:pt x="130" y="327"/>
                    </a:lnTo>
                    <a:lnTo>
                      <a:pt x="130" y="334"/>
                    </a:lnTo>
                    <a:lnTo>
                      <a:pt x="129" y="338"/>
                    </a:lnTo>
                    <a:lnTo>
                      <a:pt x="127" y="343"/>
                    </a:lnTo>
                    <a:lnTo>
                      <a:pt x="125" y="346"/>
                    </a:lnTo>
                    <a:lnTo>
                      <a:pt x="123" y="349"/>
                    </a:lnTo>
                    <a:lnTo>
                      <a:pt x="120" y="349"/>
                    </a:lnTo>
                    <a:lnTo>
                      <a:pt x="114" y="351"/>
                    </a:lnTo>
                    <a:lnTo>
                      <a:pt x="113" y="349"/>
                    </a:lnTo>
                    <a:lnTo>
                      <a:pt x="109" y="348"/>
                    </a:lnTo>
                    <a:lnTo>
                      <a:pt x="107" y="345"/>
                    </a:lnTo>
                    <a:lnTo>
                      <a:pt x="104" y="341"/>
                    </a:lnTo>
                    <a:lnTo>
                      <a:pt x="102" y="337"/>
                    </a:lnTo>
                    <a:lnTo>
                      <a:pt x="98" y="331"/>
                    </a:lnTo>
                    <a:lnTo>
                      <a:pt x="97" y="323"/>
                    </a:lnTo>
                    <a:lnTo>
                      <a:pt x="93" y="315"/>
                    </a:lnTo>
                    <a:lnTo>
                      <a:pt x="89" y="305"/>
                    </a:lnTo>
                    <a:lnTo>
                      <a:pt x="88" y="295"/>
                    </a:lnTo>
                    <a:lnTo>
                      <a:pt x="84" y="284"/>
                    </a:lnTo>
                    <a:lnTo>
                      <a:pt x="80" y="271"/>
                    </a:lnTo>
                    <a:lnTo>
                      <a:pt x="77" y="257"/>
                    </a:lnTo>
                    <a:lnTo>
                      <a:pt x="75" y="241"/>
                    </a:lnTo>
                    <a:lnTo>
                      <a:pt x="72" y="226"/>
                    </a:lnTo>
                    <a:lnTo>
                      <a:pt x="68" y="210"/>
                    </a:lnTo>
                    <a:lnTo>
                      <a:pt x="64" y="193"/>
                    </a:lnTo>
                    <a:lnTo>
                      <a:pt x="63" y="177"/>
                    </a:lnTo>
                    <a:lnTo>
                      <a:pt x="59" y="162"/>
                    </a:lnTo>
                    <a:lnTo>
                      <a:pt x="55" y="147"/>
                    </a:lnTo>
                    <a:lnTo>
                      <a:pt x="52" y="135"/>
                    </a:lnTo>
                    <a:lnTo>
                      <a:pt x="50" y="124"/>
                    </a:lnTo>
                    <a:lnTo>
                      <a:pt x="47" y="113"/>
                    </a:lnTo>
                    <a:lnTo>
                      <a:pt x="43" y="102"/>
                    </a:lnTo>
                    <a:lnTo>
                      <a:pt x="39" y="94"/>
                    </a:lnTo>
                    <a:lnTo>
                      <a:pt x="38" y="85"/>
                    </a:lnTo>
                    <a:lnTo>
                      <a:pt x="34" y="79"/>
                    </a:lnTo>
                    <a:lnTo>
                      <a:pt x="30" y="72"/>
                    </a:lnTo>
                    <a:lnTo>
                      <a:pt x="27" y="66"/>
                    </a:lnTo>
                    <a:lnTo>
                      <a:pt x="23" y="61"/>
                    </a:lnTo>
                    <a:lnTo>
                      <a:pt x="22" y="58"/>
                    </a:lnTo>
                    <a:lnTo>
                      <a:pt x="18" y="55"/>
                    </a:lnTo>
                    <a:lnTo>
                      <a:pt x="18" y="55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8" name="任意多边形 157"/>
          <p:cNvSpPr/>
          <p:nvPr/>
        </p:nvSpPr>
        <p:spPr>
          <a:xfrm>
            <a:off x="2522636" y="1863963"/>
            <a:ext cx="239396" cy="477724"/>
          </a:xfrm>
          <a:custGeom>
            <a:avLst/>
            <a:gdLst>
              <a:gd name="connsiteX0" fmla="*/ 81832 w 239396"/>
              <a:gd name="connsiteY0" fmla="*/ 0 h 477724"/>
              <a:gd name="connsiteX1" fmla="*/ 239396 w 239396"/>
              <a:gd name="connsiteY1" fmla="*/ 0 h 477724"/>
              <a:gd name="connsiteX2" fmla="*/ 232937 w 239396"/>
              <a:gd name="connsiteY2" fmla="*/ 9696 h 477724"/>
              <a:gd name="connsiteX3" fmla="*/ 224113 w 239396"/>
              <a:gd name="connsiteY3" fmla="*/ 20293 h 477724"/>
              <a:gd name="connsiteX4" fmla="*/ 218819 w 239396"/>
              <a:gd name="connsiteY4" fmla="*/ 34422 h 477724"/>
              <a:gd name="connsiteX5" fmla="*/ 208231 w 239396"/>
              <a:gd name="connsiteY5" fmla="*/ 48551 h 477724"/>
              <a:gd name="connsiteX6" fmla="*/ 202937 w 239396"/>
              <a:gd name="connsiteY6" fmla="*/ 64447 h 477724"/>
              <a:gd name="connsiteX7" fmla="*/ 192349 w 239396"/>
              <a:gd name="connsiteY7" fmla="*/ 83874 h 477724"/>
              <a:gd name="connsiteX8" fmla="*/ 183526 w 239396"/>
              <a:gd name="connsiteY8" fmla="*/ 103302 h 477724"/>
              <a:gd name="connsiteX9" fmla="*/ 171173 w 239396"/>
              <a:gd name="connsiteY9" fmla="*/ 128028 h 477724"/>
              <a:gd name="connsiteX10" fmla="*/ 160585 w 239396"/>
              <a:gd name="connsiteY10" fmla="*/ 150988 h 477724"/>
              <a:gd name="connsiteX11" fmla="*/ 151762 w 239396"/>
              <a:gd name="connsiteY11" fmla="*/ 179246 h 477724"/>
              <a:gd name="connsiteX12" fmla="*/ 139409 w 239396"/>
              <a:gd name="connsiteY12" fmla="*/ 205738 h 477724"/>
              <a:gd name="connsiteX13" fmla="*/ 127056 w 239396"/>
              <a:gd name="connsiteY13" fmla="*/ 235763 h 477724"/>
              <a:gd name="connsiteX14" fmla="*/ 116468 w 239396"/>
              <a:gd name="connsiteY14" fmla="*/ 264021 h 477724"/>
              <a:gd name="connsiteX15" fmla="*/ 104115 w 239396"/>
              <a:gd name="connsiteY15" fmla="*/ 292279 h 477724"/>
              <a:gd name="connsiteX16" fmla="*/ 98821 w 239396"/>
              <a:gd name="connsiteY16" fmla="*/ 318771 h 477724"/>
              <a:gd name="connsiteX17" fmla="*/ 88233 w 239396"/>
              <a:gd name="connsiteY17" fmla="*/ 341731 h 477724"/>
              <a:gd name="connsiteX18" fmla="*/ 79410 w 239396"/>
              <a:gd name="connsiteY18" fmla="*/ 362925 h 477724"/>
              <a:gd name="connsiteX19" fmla="*/ 72351 w 239396"/>
              <a:gd name="connsiteY19" fmla="*/ 382352 h 477724"/>
              <a:gd name="connsiteX20" fmla="*/ 67057 w 239396"/>
              <a:gd name="connsiteY20" fmla="*/ 401780 h 477724"/>
              <a:gd name="connsiteX21" fmla="*/ 59999 w 239396"/>
              <a:gd name="connsiteY21" fmla="*/ 415909 h 477724"/>
              <a:gd name="connsiteX22" fmla="*/ 54705 w 239396"/>
              <a:gd name="connsiteY22" fmla="*/ 433571 h 477724"/>
              <a:gd name="connsiteX23" fmla="*/ 47646 w 239396"/>
              <a:gd name="connsiteY23" fmla="*/ 444167 h 477724"/>
              <a:gd name="connsiteX24" fmla="*/ 44116 w 239396"/>
              <a:gd name="connsiteY24" fmla="*/ 454764 h 477724"/>
              <a:gd name="connsiteX25" fmla="*/ 42352 w 239396"/>
              <a:gd name="connsiteY25" fmla="*/ 463595 h 477724"/>
              <a:gd name="connsiteX26" fmla="*/ 38822 w 239396"/>
              <a:gd name="connsiteY26" fmla="*/ 468893 h 477724"/>
              <a:gd name="connsiteX27" fmla="*/ 35293 w 239396"/>
              <a:gd name="connsiteY27" fmla="*/ 474192 h 477724"/>
              <a:gd name="connsiteX28" fmla="*/ 31764 w 239396"/>
              <a:gd name="connsiteY28" fmla="*/ 477724 h 477724"/>
              <a:gd name="connsiteX29" fmla="*/ 28234 w 239396"/>
              <a:gd name="connsiteY29" fmla="*/ 477724 h 477724"/>
              <a:gd name="connsiteX30" fmla="*/ 26470 w 239396"/>
              <a:gd name="connsiteY30" fmla="*/ 474192 h 477724"/>
              <a:gd name="connsiteX31" fmla="*/ 22940 w 239396"/>
              <a:gd name="connsiteY31" fmla="*/ 470660 h 477724"/>
              <a:gd name="connsiteX32" fmla="*/ 19411 w 239396"/>
              <a:gd name="connsiteY32" fmla="*/ 465361 h 477724"/>
              <a:gd name="connsiteX33" fmla="*/ 15882 w 239396"/>
              <a:gd name="connsiteY33" fmla="*/ 460063 h 477724"/>
              <a:gd name="connsiteX34" fmla="*/ 10588 w 239396"/>
              <a:gd name="connsiteY34" fmla="*/ 454764 h 477724"/>
              <a:gd name="connsiteX35" fmla="*/ 7058 w 239396"/>
              <a:gd name="connsiteY35" fmla="*/ 451232 h 477724"/>
              <a:gd name="connsiteX36" fmla="*/ 3529 w 239396"/>
              <a:gd name="connsiteY36" fmla="*/ 445934 h 477724"/>
              <a:gd name="connsiteX37" fmla="*/ 3529 w 239396"/>
              <a:gd name="connsiteY37" fmla="*/ 444167 h 477724"/>
              <a:gd name="connsiteX38" fmla="*/ 0 w 239396"/>
              <a:gd name="connsiteY38" fmla="*/ 438869 h 477724"/>
              <a:gd name="connsiteX39" fmla="*/ 0 w 239396"/>
              <a:gd name="connsiteY39" fmla="*/ 430038 h 477724"/>
              <a:gd name="connsiteX40" fmla="*/ 0 w 239396"/>
              <a:gd name="connsiteY40" fmla="*/ 421208 h 477724"/>
              <a:gd name="connsiteX41" fmla="*/ 0 w 239396"/>
              <a:gd name="connsiteY41" fmla="*/ 415909 h 477724"/>
              <a:gd name="connsiteX42" fmla="*/ 0 w 239396"/>
              <a:gd name="connsiteY42" fmla="*/ 410611 h 477724"/>
              <a:gd name="connsiteX43" fmla="*/ 3529 w 239396"/>
              <a:gd name="connsiteY43" fmla="*/ 401780 h 477724"/>
              <a:gd name="connsiteX44" fmla="*/ 3529 w 239396"/>
              <a:gd name="connsiteY44" fmla="*/ 394715 h 477724"/>
              <a:gd name="connsiteX45" fmla="*/ 7058 w 239396"/>
              <a:gd name="connsiteY45" fmla="*/ 382352 h 477724"/>
              <a:gd name="connsiteX46" fmla="*/ 7058 w 239396"/>
              <a:gd name="connsiteY46" fmla="*/ 371756 h 477724"/>
              <a:gd name="connsiteX47" fmla="*/ 10588 w 239396"/>
              <a:gd name="connsiteY47" fmla="*/ 357626 h 477724"/>
              <a:gd name="connsiteX48" fmla="*/ 14117 w 239396"/>
              <a:gd name="connsiteY48" fmla="*/ 343497 h 477724"/>
              <a:gd name="connsiteX49" fmla="*/ 15882 w 239396"/>
              <a:gd name="connsiteY49" fmla="*/ 327602 h 477724"/>
              <a:gd name="connsiteX50" fmla="*/ 19411 w 239396"/>
              <a:gd name="connsiteY50" fmla="*/ 311707 h 477724"/>
              <a:gd name="connsiteX51" fmla="*/ 26470 w 239396"/>
              <a:gd name="connsiteY51" fmla="*/ 292279 h 477724"/>
              <a:gd name="connsiteX52" fmla="*/ 28234 w 239396"/>
              <a:gd name="connsiteY52" fmla="*/ 272852 h 477724"/>
              <a:gd name="connsiteX53" fmla="*/ 35293 w 239396"/>
              <a:gd name="connsiteY53" fmla="*/ 249892 h 477724"/>
              <a:gd name="connsiteX54" fmla="*/ 38822 w 239396"/>
              <a:gd name="connsiteY54" fmla="*/ 225166 h 477724"/>
              <a:gd name="connsiteX55" fmla="*/ 44116 w 239396"/>
              <a:gd name="connsiteY55" fmla="*/ 200440 h 477724"/>
              <a:gd name="connsiteX56" fmla="*/ 54705 w 239396"/>
              <a:gd name="connsiteY56" fmla="*/ 172181 h 477724"/>
              <a:gd name="connsiteX57" fmla="*/ 58234 w 239396"/>
              <a:gd name="connsiteY57" fmla="*/ 147455 h 477724"/>
              <a:gd name="connsiteX58" fmla="*/ 63528 w 239396"/>
              <a:gd name="connsiteY58" fmla="*/ 122729 h 477724"/>
              <a:gd name="connsiteX59" fmla="*/ 67057 w 239396"/>
              <a:gd name="connsiteY59" fmla="*/ 101536 h 477724"/>
              <a:gd name="connsiteX60" fmla="*/ 70587 w 239396"/>
              <a:gd name="connsiteY60" fmla="*/ 78576 h 477724"/>
              <a:gd name="connsiteX61" fmla="*/ 72351 w 239396"/>
              <a:gd name="connsiteY61" fmla="*/ 59148 h 477724"/>
              <a:gd name="connsiteX62" fmla="*/ 75881 w 239396"/>
              <a:gd name="connsiteY62" fmla="*/ 43253 h 477724"/>
              <a:gd name="connsiteX63" fmla="*/ 79410 w 239396"/>
              <a:gd name="connsiteY63" fmla="*/ 25591 h 477724"/>
              <a:gd name="connsiteX64" fmla="*/ 79410 w 239396"/>
              <a:gd name="connsiteY64" fmla="*/ 9696 h 477724"/>
              <a:gd name="connsiteX65" fmla="*/ 81832 w 239396"/>
              <a:gd name="connsiteY65" fmla="*/ 0 h 477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39396" h="477724">
                <a:moveTo>
                  <a:pt x="81832" y="0"/>
                </a:moveTo>
                <a:lnTo>
                  <a:pt x="239396" y="0"/>
                </a:lnTo>
                <a:lnTo>
                  <a:pt x="232937" y="9696"/>
                </a:lnTo>
                <a:lnTo>
                  <a:pt x="224113" y="20293"/>
                </a:lnTo>
                <a:lnTo>
                  <a:pt x="218819" y="34422"/>
                </a:lnTo>
                <a:lnTo>
                  <a:pt x="208231" y="48551"/>
                </a:lnTo>
                <a:lnTo>
                  <a:pt x="202937" y="64447"/>
                </a:lnTo>
                <a:lnTo>
                  <a:pt x="192349" y="83874"/>
                </a:lnTo>
                <a:lnTo>
                  <a:pt x="183526" y="103302"/>
                </a:lnTo>
                <a:lnTo>
                  <a:pt x="171173" y="128028"/>
                </a:lnTo>
                <a:lnTo>
                  <a:pt x="160585" y="150988"/>
                </a:lnTo>
                <a:lnTo>
                  <a:pt x="151762" y="179246"/>
                </a:lnTo>
                <a:lnTo>
                  <a:pt x="139409" y="205738"/>
                </a:lnTo>
                <a:lnTo>
                  <a:pt x="127056" y="235763"/>
                </a:lnTo>
                <a:lnTo>
                  <a:pt x="116468" y="264021"/>
                </a:lnTo>
                <a:lnTo>
                  <a:pt x="104115" y="292279"/>
                </a:lnTo>
                <a:lnTo>
                  <a:pt x="98821" y="318771"/>
                </a:lnTo>
                <a:lnTo>
                  <a:pt x="88233" y="341731"/>
                </a:lnTo>
                <a:lnTo>
                  <a:pt x="79410" y="362925"/>
                </a:lnTo>
                <a:lnTo>
                  <a:pt x="72351" y="382352"/>
                </a:lnTo>
                <a:lnTo>
                  <a:pt x="67057" y="401780"/>
                </a:lnTo>
                <a:lnTo>
                  <a:pt x="59999" y="415909"/>
                </a:lnTo>
                <a:lnTo>
                  <a:pt x="54705" y="433571"/>
                </a:lnTo>
                <a:lnTo>
                  <a:pt x="47646" y="444167"/>
                </a:lnTo>
                <a:lnTo>
                  <a:pt x="44116" y="454764"/>
                </a:lnTo>
                <a:lnTo>
                  <a:pt x="42352" y="463595"/>
                </a:lnTo>
                <a:lnTo>
                  <a:pt x="38822" y="468893"/>
                </a:lnTo>
                <a:lnTo>
                  <a:pt x="35293" y="474192"/>
                </a:lnTo>
                <a:lnTo>
                  <a:pt x="31764" y="477724"/>
                </a:lnTo>
                <a:lnTo>
                  <a:pt x="28234" y="477724"/>
                </a:lnTo>
                <a:lnTo>
                  <a:pt x="26470" y="474192"/>
                </a:lnTo>
                <a:lnTo>
                  <a:pt x="22940" y="470660"/>
                </a:lnTo>
                <a:lnTo>
                  <a:pt x="19411" y="465361"/>
                </a:lnTo>
                <a:lnTo>
                  <a:pt x="15882" y="460063"/>
                </a:lnTo>
                <a:lnTo>
                  <a:pt x="10588" y="454764"/>
                </a:lnTo>
                <a:lnTo>
                  <a:pt x="7058" y="451232"/>
                </a:lnTo>
                <a:lnTo>
                  <a:pt x="3529" y="445934"/>
                </a:lnTo>
                <a:lnTo>
                  <a:pt x="3529" y="444167"/>
                </a:lnTo>
                <a:lnTo>
                  <a:pt x="0" y="438869"/>
                </a:lnTo>
                <a:lnTo>
                  <a:pt x="0" y="430038"/>
                </a:lnTo>
                <a:lnTo>
                  <a:pt x="0" y="421208"/>
                </a:lnTo>
                <a:lnTo>
                  <a:pt x="0" y="415909"/>
                </a:lnTo>
                <a:lnTo>
                  <a:pt x="0" y="410611"/>
                </a:lnTo>
                <a:lnTo>
                  <a:pt x="3529" y="401780"/>
                </a:lnTo>
                <a:lnTo>
                  <a:pt x="3529" y="394715"/>
                </a:lnTo>
                <a:lnTo>
                  <a:pt x="7058" y="382352"/>
                </a:lnTo>
                <a:lnTo>
                  <a:pt x="7058" y="371756"/>
                </a:lnTo>
                <a:lnTo>
                  <a:pt x="10588" y="357626"/>
                </a:lnTo>
                <a:lnTo>
                  <a:pt x="14117" y="343497"/>
                </a:lnTo>
                <a:lnTo>
                  <a:pt x="15882" y="327602"/>
                </a:lnTo>
                <a:lnTo>
                  <a:pt x="19411" y="311707"/>
                </a:lnTo>
                <a:lnTo>
                  <a:pt x="26470" y="292279"/>
                </a:lnTo>
                <a:lnTo>
                  <a:pt x="28234" y="272852"/>
                </a:lnTo>
                <a:lnTo>
                  <a:pt x="35293" y="249892"/>
                </a:lnTo>
                <a:lnTo>
                  <a:pt x="38822" y="225166"/>
                </a:lnTo>
                <a:lnTo>
                  <a:pt x="44116" y="200440"/>
                </a:lnTo>
                <a:lnTo>
                  <a:pt x="54705" y="172181"/>
                </a:lnTo>
                <a:lnTo>
                  <a:pt x="58234" y="147455"/>
                </a:lnTo>
                <a:lnTo>
                  <a:pt x="63528" y="122729"/>
                </a:lnTo>
                <a:lnTo>
                  <a:pt x="67057" y="101536"/>
                </a:lnTo>
                <a:lnTo>
                  <a:pt x="70587" y="78576"/>
                </a:lnTo>
                <a:lnTo>
                  <a:pt x="72351" y="59148"/>
                </a:lnTo>
                <a:lnTo>
                  <a:pt x="75881" y="43253"/>
                </a:lnTo>
                <a:lnTo>
                  <a:pt x="79410" y="25591"/>
                </a:lnTo>
                <a:lnTo>
                  <a:pt x="79410" y="9696"/>
                </a:lnTo>
                <a:lnTo>
                  <a:pt x="8183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任意多边形 158"/>
          <p:cNvSpPr/>
          <p:nvPr/>
        </p:nvSpPr>
        <p:spPr>
          <a:xfrm>
            <a:off x="1871470" y="1686448"/>
            <a:ext cx="947631" cy="178380"/>
          </a:xfrm>
          <a:custGeom>
            <a:avLst/>
            <a:gdLst>
              <a:gd name="connsiteX0" fmla="*/ 778222 w 947631"/>
              <a:gd name="connsiteY0" fmla="*/ 0 h 178380"/>
              <a:gd name="connsiteX1" fmla="*/ 781752 w 947631"/>
              <a:gd name="connsiteY1" fmla="*/ 5298 h 178380"/>
              <a:gd name="connsiteX2" fmla="*/ 790575 w 947631"/>
              <a:gd name="connsiteY2" fmla="*/ 7065 h 178380"/>
              <a:gd name="connsiteX3" fmla="*/ 797634 w 947631"/>
              <a:gd name="connsiteY3" fmla="*/ 12363 h 178380"/>
              <a:gd name="connsiteX4" fmla="*/ 809986 w 947631"/>
              <a:gd name="connsiteY4" fmla="*/ 19428 h 178380"/>
              <a:gd name="connsiteX5" fmla="*/ 822339 w 947631"/>
              <a:gd name="connsiteY5" fmla="*/ 24726 h 178380"/>
              <a:gd name="connsiteX6" fmla="*/ 838221 w 947631"/>
              <a:gd name="connsiteY6" fmla="*/ 30024 h 178380"/>
              <a:gd name="connsiteX7" fmla="*/ 855868 w 947631"/>
              <a:gd name="connsiteY7" fmla="*/ 38855 h 178380"/>
              <a:gd name="connsiteX8" fmla="*/ 875279 w 947631"/>
              <a:gd name="connsiteY8" fmla="*/ 45920 h 178380"/>
              <a:gd name="connsiteX9" fmla="*/ 891162 w 947631"/>
              <a:gd name="connsiteY9" fmla="*/ 58283 h 178380"/>
              <a:gd name="connsiteX10" fmla="*/ 907044 w 947631"/>
              <a:gd name="connsiteY10" fmla="*/ 68880 h 178380"/>
              <a:gd name="connsiteX11" fmla="*/ 919396 w 947631"/>
              <a:gd name="connsiteY11" fmla="*/ 79476 h 178380"/>
              <a:gd name="connsiteX12" fmla="*/ 931749 w 947631"/>
              <a:gd name="connsiteY12" fmla="*/ 88307 h 178380"/>
              <a:gd name="connsiteX13" fmla="*/ 938808 w 947631"/>
              <a:gd name="connsiteY13" fmla="*/ 95372 h 178380"/>
              <a:gd name="connsiteX14" fmla="*/ 944102 w 947631"/>
              <a:gd name="connsiteY14" fmla="*/ 104202 h 178380"/>
              <a:gd name="connsiteX15" fmla="*/ 947631 w 947631"/>
              <a:gd name="connsiteY15" fmla="*/ 109501 h 178380"/>
              <a:gd name="connsiteX16" fmla="*/ 947631 w 947631"/>
              <a:gd name="connsiteY16" fmla="*/ 118332 h 178380"/>
              <a:gd name="connsiteX17" fmla="*/ 947631 w 947631"/>
              <a:gd name="connsiteY17" fmla="*/ 123630 h 178380"/>
              <a:gd name="connsiteX18" fmla="*/ 944102 w 947631"/>
              <a:gd name="connsiteY18" fmla="*/ 128928 h 178380"/>
              <a:gd name="connsiteX19" fmla="*/ 942337 w 947631"/>
              <a:gd name="connsiteY19" fmla="*/ 134227 h 178380"/>
              <a:gd name="connsiteX20" fmla="*/ 938808 w 947631"/>
              <a:gd name="connsiteY20" fmla="*/ 139525 h 178380"/>
              <a:gd name="connsiteX21" fmla="*/ 931749 w 947631"/>
              <a:gd name="connsiteY21" fmla="*/ 146590 h 178380"/>
              <a:gd name="connsiteX22" fmla="*/ 926455 w 947631"/>
              <a:gd name="connsiteY22" fmla="*/ 148356 h 178380"/>
              <a:gd name="connsiteX23" fmla="*/ 919396 w 947631"/>
              <a:gd name="connsiteY23" fmla="*/ 153654 h 178380"/>
              <a:gd name="connsiteX24" fmla="*/ 910573 w 947631"/>
              <a:gd name="connsiteY24" fmla="*/ 157187 h 178380"/>
              <a:gd name="connsiteX25" fmla="*/ 907044 w 947631"/>
              <a:gd name="connsiteY25" fmla="*/ 158953 h 178380"/>
              <a:gd name="connsiteX26" fmla="*/ 899985 w 947631"/>
              <a:gd name="connsiteY26" fmla="*/ 162485 h 178380"/>
              <a:gd name="connsiteX27" fmla="*/ 898220 w 947631"/>
              <a:gd name="connsiteY27" fmla="*/ 167784 h 178380"/>
              <a:gd name="connsiteX28" fmla="*/ 891162 w 947631"/>
              <a:gd name="connsiteY28" fmla="*/ 176614 h 178380"/>
              <a:gd name="connsiteX29" fmla="*/ 890562 w 947631"/>
              <a:gd name="connsiteY29" fmla="*/ 177515 h 178380"/>
              <a:gd name="connsiteX30" fmla="*/ 732998 w 947631"/>
              <a:gd name="connsiteY30" fmla="*/ 177515 h 178380"/>
              <a:gd name="connsiteX31" fmla="*/ 734105 w 947631"/>
              <a:gd name="connsiteY31" fmla="*/ 173082 h 178380"/>
              <a:gd name="connsiteX32" fmla="*/ 734105 w 947631"/>
              <a:gd name="connsiteY32" fmla="*/ 158953 h 178380"/>
              <a:gd name="connsiteX33" fmla="*/ 737635 w 947631"/>
              <a:gd name="connsiteY33" fmla="*/ 151888 h 178380"/>
              <a:gd name="connsiteX34" fmla="*/ 737635 w 947631"/>
              <a:gd name="connsiteY34" fmla="*/ 139525 h 178380"/>
              <a:gd name="connsiteX35" fmla="*/ 737635 w 947631"/>
              <a:gd name="connsiteY35" fmla="*/ 132461 h 178380"/>
              <a:gd name="connsiteX36" fmla="*/ 737635 w 947631"/>
              <a:gd name="connsiteY36" fmla="*/ 127162 h 178380"/>
              <a:gd name="connsiteX37" fmla="*/ 734105 w 947631"/>
              <a:gd name="connsiteY37" fmla="*/ 121864 h 178380"/>
              <a:gd name="connsiteX38" fmla="*/ 734105 w 947631"/>
              <a:gd name="connsiteY38" fmla="*/ 118332 h 178380"/>
              <a:gd name="connsiteX39" fmla="*/ 730576 w 947631"/>
              <a:gd name="connsiteY39" fmla="*/ 114799 h 178380"/>
              <a:gd name="connsiteX40" fmla="*/ 727047 w 947631"/>
              <a:gd name="connsiteY40" fmla="*/ 114799 h 178380"/>
              <a:gd name="connsiteX41" fmla="*/ 721753 w 947631"/>
              <a:gd name="connsiteY41" fmla="*/ 113033 h 178380"/>
              <a:gd name="connsiteX42" fmla="*/ 714694 w 947631"/>
              <a:gd name="connsiteY42" fmla="*/ 113033 h 178380"/>
              <a:gd name="connsiteX43" fmla="*/ 709400 w 947631"/>
              <a:gd name="connsiteY43" fmla="*/ 113033 h 178380"/>
              <a:gd name="connsiteX44" fmla="*/ 702341 w 947631"/>
              <a:gd name="connsiteY44" fmla="*/ 113033 h 178380"/>
              <a:gd name="connsiteX45" fmla="*/ 693518 w 947631"/>
              <a:gd name="connsiteY45" fmla="*/ 113033 h 178380"/>
              <a:gd name="connsiteX46" fmla="*/ 682930 w 947631"/>
              <a:gd name="connsiteY46" fmla="*/ 109501 h 178380"/>
              <a:gd name="connsiteX47" fmla="*/ 665283 w 947631"/>
              <a:gd name="connsiteY47" fmla="*/ 113033 h 178380"/>
              <a:gd name="connsiteX48" fmla="*/ 638813 w 947631"/>
              <a:gd name="connsiteY48" fmla="*/ 113033 h 178380"/>
              <a:gd name="connsiteX49" fmla="*/ 614107 w 947631"/>
              <a:gd name="connsiteY49" fmla="*/ 114799 h 178380"/>
              <a:gd name="connsiteX50" fmla="*/ 585873 w 947631"/>
              <a:gd name="connsiteY50" fmla="*/ 118332 h 178380"/>
              <a:gd name="connsiteX51" fmla="*/ 566461 w 947631"/>
              <a:gd name="connsiteY51" fmla="*/ 118332 h 178380"/>
              <a:gd name="connsiteX52" fmla="*/ 547050 w 947631"/>
              <a:gd name="connsiteY52" fmla="*/ 121864 h 178380"/>
              <a:gd name="connsiteX53" fmla="*/ 525874 w 947631"/>
              <a:gd name="connsiteY53" fmla="*/ 123630 h 178380"/>
              <a:gd name="connsiteX54" fmla="*/ 501168 w 947631"/>
              <a:gd name="connsiteY54" fmla="*/ 127162 h 178380"/>
              <a:gd name="connsiteX55" fmla="*/ 474698 w 947631"/>
              <a:gd name="connsiteY55" fmla="*/ 128928 h 178380"/>
              <a:gd name="connsiteX56" fmla="*/ 444698 w 947631"/>
              <a:gd name="connsiteY56" fmla="*/ 132461 h 178380"/>
              <a:gd name="connsiteX57" fmla="*/ 412934 w 947631"/>
              <a:gd name="connsiteY57" fmla="*/ 134227 h 178380"/>
              <a:gd name="connsiteX58" fmla="*/ 374111 w 947631"/>
              <a:gd name="connsiteY58" fmla="*/ 139525 h 178380"/>
              <a:gd name="connsiteX59" fmla="*/ 337053 w 947631"/>
              <a:gd name="connsiteY59" fmla="*/ 143058 h 178380"/>
              <a:gd name="connsiteX60" fmla="*/ 296466 w 947631"/>
              <a:gd name="connsiteY60" fmla="*/ 148356 h 178380"/>
              <a:gd name="connsiteX61" fmla="*/ 252349 w 947631"/>
              <a:gd name="connsiteY61" fmla="*/ 151888 h 178380"/>
              <a:gd name="connsiteX62" fmla="*/ 208232 w 947631"/>
              <a:gd name="connsiteY62" fmla="*/ 157187 h 178380"/>
              <a:gd name="connsiteX63" fmla="*/ 160586 w 947631"/>
              <a:gd name="connsiteY63" fmla="*/ 162485 h 178380"/>
              <a:gd name="connsiteX64" fmla="*/ 107645 w 947631"/>
              <a:gd name="connsiteY64" fmla="*/ 167784 h 178380"/>
              <a:gd name="connsiteX65" fmla="*/ 52940 w 947631"/>
              <a:gd name="connsiteY65" fmla="*/ 173082 h 178380"/>
              <a:gd name="connsiteX66" fmla="*/ 0 w 947631"/>
              <a:gd name="connsiteY66" fmla="*/ 178380 h 178380"/>
              <a:gd name="connsiteX67" fmla="*/ 0 w 947631"/>
              <a:gd name="connsiteY67" fmla="*/ 109501 h 178380"/>
              <a:gd name="connsiteX68" fmla="*/ 19411 w 947631"/>
              <a:gd name="connsiteY68" fmla="*/ 109501 h 178380"/>
              <a:gd name="connsiteX69" fmla="*/ 37058 w 947631"/>
              <a:gd name="connsiteY69" fmla="*/ 109501 h 178380"/>
              <a:gd name="connsiteX70" fmla="*/ 56470 w 947631"/>
              <a:gd name="connsiteY70" fmla="*/ 107735 h 178380"/>
              <a:gd name="connsiteX71" fmla="*/ 79410 w 947631"/>
              <a:gd name="connsiteY71" fmla="*/ 107735 h 178380"/>
              <a:gd name="connsiteX72" fmla="*/ 104116 w 947631"/>
              <a:gd name="connsiteY72" fmla="*/ 104202 h 178380"/>
              <a:gd name="connsiteX73" fmla="*/ 125292 w 947631"/>
              <a:gd name="connsiteY73" fmla="*/ 104202 h 178380"/>
              <a:gd name="connsiteX74" fmla="*/ 151762 w 947631"/>
              <a:gd name="connsiteY74" fmla="*/ 102436 h 178380"/>
              <a:gd name="connsiteX75" fmla="*/ 176468 w 947631"/>
              <a:gd name="connsiteY75" fmla="*/ 98904 h 178380"/>
              <a:gd name="connsiteX76" fmla="*/ 204702 w 947631"/>
              <a:gd name="connsiteY76" fmla="*/ 95372 h 178380"/>
              <a:gd name="connsiteX77" fmla="*/ 232937 w 947631"/>
              <a:gd name="connsiteY77" fmla="*/ 93606 h 178380"/>
              <a:gd name="connsiteX78" fmla="*/ 261172 w 947631"/>
              <a:gd name="connsiteY78" fmla="*/ 90073 h 178380"/>
              <a:gd name="connsiteX79" fmla="*/ 289407 w 947631"/>
              <a:gd name="connsiteY79" fmla="*/ 88307 h 178380"/>
              <a:gd name="connsiteX80" fmla="*/ 321171 w 947631"/>
              <a:gd name="connsiteY80" fmla="*/ 83009 h 178380"/>
              <a:gd name="connsiteX81" fmla="*/ 356465 w 947631"/>
              <a:gd name="connsiteY81" fmla="*/ 79476 h 178380"/>
              <a:gd name="connsiteX82" fmla="*/ 386464 w 947631"/>
              <a:gd name="connsiteY82" fmla="*/ 74178 h 178380"/>
              <a:gd name="connsiteX83" fmla="*/ 421758 w 947631"/>
              <a:gd name="connsiteY83" fmla="*/ 70646 h 178380"/>
              <a:gd name="connsiteX84" fmla="*/ 457051 w 947631"/>
              <a:gd name="connsiteY84" fmla="*/ 65347 h 178380"/>
              <a:gd name="connsiteX85" fmla="*/ 488815 w 947631"/>
              <a:gd name="connsiteY85" fmla="*/ 63581 h 178380"/>
              <a:gd name="connsiteX86" fmla="*/ 517050 w 947631"/>
              <a:gd name="connsiteY86" fmla="*/ 58283 h 178380"/>
              <a:gd name="connsiteX87" fmla="*/ 545285 w 947631"/>
              <a:gd name="connsiteY87" fmla="*/ 51218 h 178380"/>
              <a:gd name="connsiteX88" fmla="*/ 573520 w 947631"/>
              <a:gd name="connsiteY88" fmla="*/ 49452 h 178380"/>
              <a:gd name="connsiteX89" fmla="*/ 594696 w 947631"/>
              <a:gd name="connsiteY89" fmla="*/ 44154 h 178380"/>
              <a:gd name="connsiteX90" fmla="*/ 617637 w 947631"/>
              <a:gd name="connsiteY90" fmla="*/ 40621 h 178380"/>
              <a:gd name="connsiteX91" fmla="*/ 638813 w 947631"/>
              <a:gd name="connsiteY91" fmla="*/ 38855 h 178380"/>
              <a:gd name="connsiteX92" fmla="*/ 658224 w 947631"/>
              <a:gd name="connsiteY92" fmla="*/ 31791 h 178380"/>
              <a:gd name="connsiteX93" fmla="*/ 674106 w 947631"/>
              <a:gd name="connsiteY93" fmla="*/ 30024 h 178380"/>
              <a:gd name="connsiteX94" fmla="*/ 689988 w 947631"/>
              <a:gd name="connsiteY94" fmla="*/ 26492 h 178380"/>
              <a:gd name="connsiteX95" fmla="*/ 702341 w 947631"/>
              <a:gd name="connsiteY95" fmla="*/ 24726 h 178380"/>
              <a:gd name="connsiteX96" fmla="*/ 711165 w 947631"/>
              <a:gd name="connsiteY96" fmla="*/ 21194 h 178380"/>
              <a:gd name="connsiteX97" fmla="*/ 721753 w 947631"/>
              <a:gd name="connsiteY97" fmla="*/ 19428 h 178380"/>
              <a:gd name="connsiteX98" fmla="*/ 727047 w 947631"/>
              <a:gd name="connsiteY98" fmla="*/ 19428 h 178380"/>
              <a:gd name="connsiteX99" fmla="*/ 734105 w 947631"/>
              <a:gd name="connsiteY99" fmla="*/ 15895 h 178380"/>
              <a:gd name="connsiteX100" fmla="*/ 742929 w 947631"/>
              <a:gd name="connsiteY100" fmla="*/ 10597 h 178380"/>
              <a:gd name="connsiteX101" fmla="*/ 755281 w 947631"/>
              <a:gd name="connsiteY101" fmla="*/ 5298 h 178380"/>
              <a:gd name="connsiteX102" fmla="*/ 765870 w 947631"/>
              <a:gd name="connsiteY102" fmla="*/ 1766 h 178380"/>
              <a:gd name="connsiteX103" fmla="*/ 771164 w 947631"/>
              <a:gd name="connsiteY103" fmla="*/ 1766 h 178380"/>
              <a:gd name="connsiteX104" fmla="*/ 778222 w 947631"/>
              <a:gd name="connsiteY104" fmla="*/ 0 h 17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47631" h="178380">
                <a:moveTo>
                  <a:pt x="778222" y="0"/>
                </a:moveTo>
                <a:lnTo>
                  <a:pt x="781752" y="5298"/>
                </a:lnTo>
                <a:lnTo>
                  <a:pt x="790575" y="7065"/>
                </a:lnTo>
                <a:lnTo>
                  <a:pt x="797634" y="12363"/>
                </a:lnTo>
                <a:lnTo>
                  <a:pt x="809986" y="19428"/>
                </a:lnTo>
                <a:lnTo>
                  <a:pt x="822339" y="24726"/>
                </a:lnTo>
                <a:lnTo>
                  <a:pt x="838221" y="30024"/>
                </a:lnTo>
                <a:lnTo>
                  <a:pt x="855868" y="38855"/>
                </a:lnTo>
                <a:lnTo>
                  <a:pt x="875279" y="45920"/>
                </a:lnTo>
                <a:lnTo>
                  <a:pt x="891162" y="58283"/>
                </a:lnTo>
                <a:lnTo>
                  <a:pt x="907044" y="68880"/>
                </a:lnTo>
                <a:lnTo>
                  <a:pt x="919396" y="79476"/>
                </a:lnTo>
                <a:lnTo>
                  <a:pt x="931749" y="88307"/>
                </a:lnTo>
                <a:lnTo>
                  <a:pt x="938808" y="95372"/>
                </a:lnTo>
                <a:lnTo>
                  <a:pt x="944102" y="104202"/>
                </a:lnTo>
                <a:lnTo>
                  <a:pt x="947631" y="109501"/>
                </a:lnTo>
                <a:lnTo>
                  <a:pt x="947631" y="118332"/>
                </a:lnTo>
                <a:lnTo>
                  <a:pt x="947631" y="123630"/>
                </a:lnTo>
                <a:lnTo>
                  <a:pt x="944102" y="128928"/>
                </a:lnTo>
                <a:lnTo>
                  <a:pt x="942337" y="134227"/>
                </a:lnTo>
                <a:lnTo>
                  <a:pt x="938808" y="139525"/>
                </a:lnTo>
                <a:lnTo>
                  <a:pt x="931749" y="146590"/>
                </a:lnTo>
                <a:lnTo>
                  <a:pt x="926455" y="148356"/>
                </a:lnTo>
                <a:lnTo>
                  <a:pt x="919396" y="153654"/>
                </a:lnTo>
                <a:lnTo>
                  <a:pt x="910573" y="157187"/>
                </a:lnTo>
                <a:lnTo>
                  <a:pt x="907044" y="158953"/>
                </a:lnTo>
                <a:lnTo>
                  <a:pt x="899985" y="162485"/>
                </a:lnTo>
                <a:lnTo>
                  <a:pt x="898220" y="167784"/>
                </a:lnTo>
                <a:lnTo>
                  <a:pt x="891162" y="176614"/>
                </a:lnTo>
                <a:lnTo>
                  <a:pt x="890562" y="177515"/>
                </a:lnTo>
                <a:lnTo>
                  <a:pt x="732998" y="177515"/>
                </a:lnTo>
                <a:lnTo>
                  <a:pt x="734105" y="173082"/>
                </a:lnTo>
                <a:lnTo>
                  <a:pt x="734105" y="158953"/>
                </a:lnTo>
                <a:lnTo>
                  <a:pt x="737635" y="151888"/>
                </a:lnTo>
                <a:lnTo>
                  <a:pt x="737635" y="139525"/>
                </a:lnTo>
                <a:lnTo>
                  <a:pt x="737635" y="132461"/>
                </a:lnTo>
                <a:lnTo>
                  <a:pt x="737635" y="127162"/>
                </a:lnTo>
                <a:lnTo>
                  <a:pt x="734105" y="121864"/>
                </a:lnTo>
                <a:lnTo>
                  <a:pt x="734105" y="118332"/>
                </a:lnTo>
                <a:lnTo>
                  <a:pt x="730576" y="114799"/>
                </a:lnTo>
                <a:lnTo>
                  <a:pt x="727047" y="114799"/>
                </a:lnTo>
                <a:lnTo>
                  <a:pt x="721753" y="113033"/>
                </a:lnTo>
                <a:lnTo>
                  <a:pt x="714694" y="113033"/>
                </a:lnTo>
                <a:lnTo>
                  <a:pt x="709400" y="113033"/>
                </a:lnTo>
                <a:lnTo>
                  <a:pt x="702341" y="113033"/>
                </a:lnTo>
                <a:lnTo>
                  <a:pt x="693518" y="113033"/>
                </a:lnTo>
                <a:lnTo>
                  <a:pt x="682930" y="109501"/>
                </a:lnTo>
                <a:lnTo>
                  <a:pt x="665283" y="113033"/>
                </a:lnTo>
                <a:lnTo>
                  <a:pt x="638813" y="113033"/>
                </a:lnTo>
                <a:lnTo>
                  <a:pt x="614107" y="114799"/>
                </a:lnTo>
                <a:lnTo>
                  <a:pt x="585873" y="118332"/>
                </a:lnTo>
                <a:lnTo>
                  <a:pt x="566461" y="118332"/>
                </a:lnTo>
                <a:lnTo>
                  <a:pt x="547050" y="121864"/>
                </a:lnTo>
                <a:lnTo>
                  <a:pt x="525874" y="123630"/>
                </a:lnTo>
                <a:lnTo>
                  <a:pt x="501168" y="127162"/>
                </a:lnTo>
                <a:lnTo>
                  <a:pt x="474698" y="128928"/>
                </a:lnTo>
                <a:lnTo>
                  <a:pt x="444698" y="132461"/>
                </a:lnTo>
                <a:lnTo>
                  <a:pt x="412934" y="134227"/>
                </a:lnTo>
                <a:lnTo>
                  <a:pt x="374111" y="139525"/>
                </a:lnTo>
                <a:lnTo>
                  <a:pt x="337053" y="143058"/>
                </a:lnTo>
                <a:lnTo>
                  <a:pt x="296466" y="148356"/>
                </a:lnTo>
                <a:lnTo>
                  <a:pt x="252349" y="151888"/>
                </a:lnTo>
                <a:lnTo>
                  <a:pt x="208232" y="157187"/>
                </a:lnTo>
                <a:lnTo>
                  <a:pt x="160586" y="162485"/>
                </a:lnTo>
                <a:lnTo>
                  <a:pt x="107645" y="167784"/>
                </a:lnTo>
                <a:lnTo>
                  <a:pt x="52940" y="173082"/>
                </a:lnTo>
                <a:lnTo>
                  <a:pt x="0" y="178380"/>
                </a:lnTo>
                <a:lnTo>
                  <a:pt x="0" y="109501"/>
                </a:lnTo>
                <a:lnTo>
                  <a:pt x="19411" y="109501"/>
                </a:lnTo>
                <a:lnTo>
                  <a:pt x="37058" y="109501"/>
                </a:lnTo>
                <a:lnTo>
                  <a:pt x="56470" y="107735"/>
                </a:lnTo>
                <a:lnTo>
                  <a:pt x="79410" y="107735"/>
                </a:lnTo>
                <a:lnTo>
                  <a:pt x="104116" y="104202"/>
                </a:lnTo>
                <a:lnTo>
                  <a:pt x="125292" y="104202"/>
                </a:lnTo>
                <a:lnTo>
                  <a:pt x="151762" y="102436"/>
                </a:lnTo>
                <a:lnTo>
                  <a:pt x="176468" y="98904"/>
                </a:lnTo>
                <a:lnTo>
                  <a:pt x="204702" y="95372"/>
                </a:lnTo>
                <a:lnTo>
                  <a:pt x="232937" y="93606"/>
                </a:lnTo>
                <a:lnTo>
                  <a:pt x="261172" y="90073"/>
                </a:lnTo>
                <a:lnTo>
                  <a:pt x="289407" y="88307"/>
                </a:lnTo>
                <a:lnTo>
                  <a:pt x="321171" y="83009"/>
                </a:lnTo>
                <a:lnTo>
                  <a:pt x="356465" y="79476"/>
                </a:lnTo>
                <a:lnTo>
                  <a:pt x="386464" y="74178"/>
                </a:lnTo>
                <a:lnTo>
                  <a:pt x="421758" y="70646"/>
                </a:lnTo>
                <a:lnTo>
                  <a:pt x="457051" y="65347"/>
                </a:lnTo>
                <a:lnTo>
                  <a:pt x="488815" y="63581"/>
                </a:lnTo>
                <a:lnTo>
                  <a:pt x="517050" y="58283"/>
                </a:lnTo>
                <a:lnTo>
                  <a:pt x="545285" y="51218"/>
                </a:lnTo>
                <a:lnTo>
                  <a:pt x="573520" y="49452"/>
                </a:lnTo>
                <a:lnTo>
                  <a:pt x="594696" y="44154"/>
                </a:lnTo>
                <a:lnTo>
                  <a:pt x="617637" y="40621"/>
                </a:lnTo>
                <a:lnTo>
                  <a:pt x="638813" y="38855"/>
                </a:lnTo>
                <a:lnTo>
                  <a:pt x="658224" y="31791"/>
                </a:lnTo>
                <a:lnTo>
                  <a:pt x="674106" y="30024"/>
                </a:lnTo>
                <a:lnTo>
                  <a:pt x="689988" y="26492"/>
                </a:lnTo>
                <a:lnTo>
                  <a:pt x="702341" y="24726"/>
                </a:lnTo>
                <a:lnTo>
                  <a:pt x="711165" y="21194"/>
                </a:lnTo>
                <a:lnTo>
                  <a:pt x="721753" y="19428"/>
                </a:lnTo>
                <a:lnTo>
                  <a:pt x="727047" y="19428"/>
                </a:lnTo>
                <a:lnTo>
                  <a:pt x="734105" y="15895"/>
                </a:lnTo>
                <a:lnTo>
                  <a:pt x="742929" y="10597"/>
                </a:lnTo>
                <a:lnTo>
                  <a:pt x="755281" y="5298"/>
                </a:lnTo>
                <a:lnTo>
                  <a:pt x="765870" y="1766"/>
                </a:lnTo>
                <a:lnTo>
                  <a:pt x="771164" y="1766"/>
                </a:lnTo>
                <a:lnTo>
                  <a:pt x="77822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8"/>
          <p:cNvSpPr txBox="1"/>
          <p:nvPr/>
        </p:nvSpPr>
        <p:spPr>
          <a:xfrm>
            <a:off x="4283968" y="1766888"/>
            <a:ext cx="4176464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先写“曰”，再写“木”。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）竖压住竖中线。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）最后写撇和捺。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文本框 6"/>
          <p:cNvSpPr txBox="1"/>
          <p:nvPr/>
        </p:nvSpPr>
        <p:spPr>
          <a:xfrm>
            <a:off x="4804264" y="974800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苹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果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水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果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158" grpId="0" animBg="1"/>
      <p:bldP spid="15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323528" y="901194"/>
            <a:ext cx="8663280" cy="3902804"/>
          </a:xfrm>
          <a:prstGeom prst="roundRect">
            <a:avLst/>
          </a:prstGeom>
          <a:solidFill>
            <a:srgbClr val="006600"/>
          </a:solidFill>
          <a:ln w="69850">
            <a:solidFill>
              <a:schemeClr val="accent3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4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儿歌：</a:t>
            </a:r>
            <a:r>
              <a:rPr lang="en-US" altLang="zh-CN" sz="34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400" b="1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量词歌</a:t>
            </a:r>
            <a:r>
              <a:rPr lang="en-US" altLang="zh-CN" sz="3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3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一头牛，两匹马</a:t>
            </a: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，三条鲤鱼，四只鸭。</a:t>
            </a:r>
            <a:r>
              <a:rPr lang="zh-CN" altLang="en-US" sz="3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 </a:t>
            </a:r>
            <a:endParaRPr lang="en-US" altLang="zh-CN" sz="3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五本书，六支笔，七棵果树，八朵花。</a:t>
            </a:r>
            <a:endParaRPr lang="en-US" altLang="zh-CN" sz="3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九架飞机，十辆车。</a:t>
            </a:r>
            <a:endParaRPr lang="en-US" altLang="zh-CN" sz="3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量词千万别说错，说错就会闹笑话。</a:t>
            </a:r>
            <a:endParaRPr lang="zh-CN" altLang="en-US" sz="3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歌曲：量词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43464" y="1019991"/>
            <a:ext cx="609600" cy="6096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59465" y="123478"/>
            <a:ext cx="2601813" cy="724323"/>
            <a:chOff x="3410347" y="3719635"/>
            <a:chExt cx="2601813" cy="72432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3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8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7" name="文本框 2"/>
          <p:cNvSpPr txBox="1"/>
          <p:nvPr/>
        </p:nvSpPr>
        <p:spPr>
          <a:xfrm>
            <a:off x="1797843" y="1563638"/>
            <a:ext cx="5222429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个   头    颗    只</a:t>
            </a:r>
            <a:endParaRPr lang="zh-CN" altLang="en-US" sz="40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1107979" y="944195"/>
            <a:ext cx="35283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量词选一选。</a:t>
            </a:r>
            <a:endParaRPr lang="zh-CN" altLang="en-US" sz="32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971600" y="2427734"/>
            <a:ext cx="6974341" cy="17947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一（  ）鸟    一（  ）苹果</a:t>
            </a:r>
            <a:endParaRPr lang="en-US" altLang="zh-CN" sz="4000" b="1" smtClean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mtClea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一（  ）枣    一（  ）黄牛</a:t>
            </a:r>
            <a:endParaRPr lang="zh-CN" altLang="en-US" sz="40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0" name="文本框 2"/>
          <p:cNvSpPr txBox="1"/>
          <p:nvPr/>
        </p:nvSpPr>
        <p:spPr>
          <a:xfrm>
            <a:off x="2025157" y="2583944"/>
            <a:ext cx="674636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5567535" y="2583944"/>
            <a:ext cx="674636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2011170" y="3520048"/>
            <a:ext cx="674636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颗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5553548" y="3520048"/>
            <a:ext cx="674636" cy="7078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482037" y="4344985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394423"/>
            <a:ext cx="351070" cy="3801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123563" y="4456949"/>
            <a:ext cx="694000" cy="69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22503" y="1419622"/>
            <a:ext cx="53939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准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字音，读通句子，把会认字圈出来。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2.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给课文各小节标注序号。</a:t>
            </a:r>
            <a:endParaRPr lang="en-US" altLang="zh-CN" sz="36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2555775" y="915566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播放视频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23478"/>
            <a:ext cx="2592288" cy="712648"/>
            <a:chOff x="395536" y="364326"/>
            <a:chExt cx="2592288" cy="71264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5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48" y="1656606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37" b="1375"/>
          <a:stretch>
            <a:fillRect/>
          </a:stretch>
        </p:blipFill>
        <p:spPr bwMode="auto">
          <a:xfrm>
            <a:off x="0" y="0"/>
            <a:ext cx="4752975" cy="5164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669" y="-10708"/>
            <a:ext cx="4417843" cy="5174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2"/>
          <p:cNvSpPr txBox="1"/>
          <p:nvPr/>
        </p:nvSpPr>
        <p:spPr>
          <a:xfrm>
            <a:off x="35496" y="959698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1979712" y="2588518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/>
          <p:cNvSpPr txBox="1"/>
          <p:nvPr/>
        </p:nvSpPr>
        <p:spPr>
          <a:xfrm>
            <a:off x="35496" y="4056042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6660232" y="-20538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555776" y="267494"/>
            <a:ext cx="28803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43808" y="267494"/>
            <a:ext cx="28803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115616" y="1491630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31640" y="1491630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691680" y="1491630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907704" y="1491630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699792" y="2787774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843808" y="3147814"/>
            <a:ext cx="28803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15616" y="4587974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331640" y="4587974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596336" y="483518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460432" y="483518"/>
            <a:ext cx="216024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541089" y="1149471"/>
            <a:ext cx="8207375" cy="340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多  少  黄  牛  只  猫</a:t>
            </a:r>
            <a:endParaRPr lang="en-US" altLang="zh-CN" sz="5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20000"/>
              </a:lnSpc>
              <a:buFont typeface="Arial" panose="020B0604020202020204" pitchFamily="34" charset="0"/>
              <a:buNone/>
            </a:pPr>
            <a:r>
              <a:rPr lang="zh-CN" altLang="en-US" sz="5400" b="1" smtClean="0">
                <a:latin typeface="楷体" panose="02010609060101010101" pitchFamily="49" charset="-122"/>
                <a:ea typeface="楷体" panose="02010609060101010101" pitchFamily="49" charset="-122"/>
              </a:rPr>
              <a:t>边  鸭  苹  果  杏  桃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539552" y="1347497"/>
            <a:ext cx="131603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duō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763688" y="1384547"/>
            <a:ext cx="1728192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shǎo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275856" y="1347497"/>
            <a:ext cx="1449319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huáng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4644008" y="1347497"/>
            <a:ext cx="1316038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niú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992267" y="1347497"/>
            <a:ext cx="131603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zhī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519659" y="3221905"/>
            <a:ext cx="131603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biān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1763688" y="3221905"/>
            <a:ext cx="153205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yā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347864" y="3221905"/>
            <a:ext cx="131603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píng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4644008" y="3221905"/>
            <a:ext cx="1316038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guǒ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084168" y="3221905"/>
            <a:ext cx="131603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xìng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563888" y="3723878"/>
            <a:ext cx="752424" cy="83415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39856" y="3728317"/>
            <a:ext cx="752424" cy="834155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云形 31"/>
          <p:cNvSpPr/>
          <p:nvPr/>
        </p:nvSpPr>
        <p:spPr>
          <a:xfrm>
            <a:off x="4687652" y="2499742"/>
            <a:ext cx="2346268" cy="792088"/>
          </a:xfrm>
          <a:prstGeom prst="cloud">
            <a:avLst/>
          </a:prstGeom>
          <a:gradFill>
            <a:gsLst>
              <a:gs pos="22000">
                <a:srgbClr val="92D050"/>
              </a:gs>
              <a:gs pos="71000">
                <a:schemeClr val="accent6">
                  <a:lumMod val="60000"/>
                  <a:lumOff val="4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后鼻音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7432427" y="1312539"/>
            <a:ext cx="131603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māo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504435" y="3219822"/>
            <a:ext cx="1316037" cy="662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táo</a:t>
            </a:r>
            <a:endParaRPr lang="zh-CN" altLang="en-US" sz="3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21284" y="339502"/>
            <a:ext cx="2658888" cy="646331"/>
            <a:chOff x="421284" y="411510"/>
            <a:chExt cx="2658888" cy="64633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28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9" grpId="0" animBg="1"/>
      <p:bldP spid="29" grpId="1" animBg="1"/>
      <p:bldP spid="30" grpId="0" animBg="1"/>
      <p:bldP spid="30" grpId="1" animBg="1"/>
      <p:bldP spid="32" grpId="0" animBg="1"/>
      <p:bldP spid="32" grpId="1" animBg="1"/>
      <p:bldP spid="31" grpId="0"/>
      <p:bldP spid="31" grpId="1"/>
      <p:bldP spid="33" grpId="0"/>
      <p:bldP spid="3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3" y="1766302"/>
            <a:ext cx="853167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  少   黄   牛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 猫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一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</a:t>
            </a:r>
            <a:endParaRPr lang="en-US" altLang="zh-CN" sz="42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4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苹 果   杏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4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桃</a:t>
            </a:r>
            <a:r>
              <a:rPr lang="zh-CN" altLang="en-US" sz="42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756458" y="267494"/>
            <a:ext cx="153562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读</a:t>
            </a: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</a:rPr>
              <a:t>词语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84045" y="1347497"/>
            <a:ext cx="13160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duō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1043608" y="1384547"/>
            <a:ext cx="172819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shǎo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2483768" y="1347497"/>
            <a:ext cx="1449319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huáng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3904034" y="1347497"/>
            <a:ext cx="131603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niú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5436096" y="1347497"/>
            <a:ext cx="13160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zhī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7864475" y="1348530"/>
            <a:ext cx="13160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biān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35496" y="3221905"/>
            <a:ext cx="153205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yā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2051720" y="3221905"/>
            <a:ext cx="13160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píng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2915816" y="3221905"/>
            <a:ext cx="131603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guǒ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4264075" y="3221905"/>
            <a:ext cx="13160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xìng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6352307" y="1312539"/>
            <a:ext cx="13160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māo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6352307" y="3219822"/>
            <a:ext cx="1316037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2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táo</a:t>
            </a:r>
            <a:endParaRPr lang="zh-CN" altLang="en-US" sz="32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840971" y="195486"/>
            <a:ext cx="152311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800"/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易错音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-36512" y="555526"/>
            <a:ext cx="3672408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smtClean="0">
                <a:latin typeface="宋体" panose="02010600030101010101" pitchFamily="2" charset="-122"/>
              </a:rPr>
              <a:t>“一”的不同读音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5" name="TextBox 7"/>
          <p:cNvSpPr txBox="1">
            <a:spLocks noChangeArrowheads="1"/>
          </p:cNvSpPr>
          <p:nvPr/>
        </p:nvSpPr>
        <p:spPr bwMode="auto">
          <a:xfrm>
            <a:off x="3851922" y="3980015"/>
            <a:ext cx="3284548" cy="9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7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鸭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杏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6"/>
          <p:cNvSpPr txBox="1">
            <a:spLocks noChangeArrowheads="1"/>
          </p:cNvSpPr>
          <p:nvPr/>
        </p:nvSpPr>
        <p:spPr bwMode="auto">
          <a:xfrm>
            <a:off x="4447211" y="3601905"/>
            <a:ext cx="844869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179512" y="2881825"/>
            <a:ext cx="1224136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轻声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5743355" y="3601905"/>
            <a:ext cx="844869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 zi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323528" y="2112843"/>
            <a:ext cx="8563320" cy="5309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 个  一 头  一 只  一 边  一 群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67544" y="1513696"/>
            <a:ext cx="86044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defRPr/>
            </a:pPr>
            <a:r>
              <a:rPr lang="en-US" altLang="zh-CN" sz="320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yí</a:t>
            </a:r>
            <a:r>
              <a:rPr lang="en-US" altLang="zh-CN" sz="320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ɡè     </a:t>
            </a:r>
            <a:r>
              <a:rPr lang="en-US" altLang="zh-CN" sz="32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</a:t>
            </a:r>
            <a:r>
              <a:rPr lang="en-US" altLang="zh-CN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tóu    </a:t>
            </a:r>
            <a:r>
              <a:rPr lang="en-US" altLang="zh-CN" sz="32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</a:t>
            </a:r>
            <a:r>
              <a:rPr lang="en-US" altLang="zh-CN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zhī    </a:t>
            </a:r>
            <a:r>
              <a:rPr lang="en-US" altLang="zh-CN" sz="32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  </a:t>
            </a:r>
            <a:r>
              <a:rPr lang="en-US" altLang="zh-CN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biān   </a:t>
            </a:r>
            <a:r>
              <a:rPr lang="en-US" altLang="zh-CN" sz="3200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yì</a:t>
            </a:r>
            <a:r>
              <a:rPr lang="en-US" altLang="zh-CN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qún</a:t>
            </a:r>
            <a:endParaRPr lang="en-US" altLang="zh-CN" sz="3200" dirty="0"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2787774"/>
            <a:ext cx="8784976" cy="121197"/>
            <a:chOff x="179512" y="2715766"/>
            <a:chExt cx="8784976" cy="287256"/>
          </a:xfrm>
        </p:grpSpPr>
        <p:sp>
          <p:nvSpPr>
            <p:cNvPr id="25" name="Oval 3"/>
            <p:cNvSpPr/>
            <p:nvPr/>
          </p:nvSpPr>
          <p:spPr>
            <a:xfrm>
              <a:off x="788624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26" name="Oval 6"/>
            <p:cNvSpPr/>
            <p:nvPr/>
          </p:nvSpPr>
          <p:spPr>
            <a:xfrm>
              <a:off x="1397963" y="2715766"/>
              <a:ext cx="255137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27" name="Oval 9"/>
            <p:cNvSpPr/>
            <p:nvPr/>
          </p:nvSpPr>
          <p:spPr>
            <a:xfrm>
              <a:off x="2007075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28" name="Oval 12"/>
            <p:cNvSpPr/>
            <p:nvPr/>
          </p:nvSpPr>
          <p:spPr>
            <a:xfrm>
              <a:off x="2616414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29" name="Oval 15"/>
            <p:cNvSpPr/>
            <p:nvPr/>
          </p:nvSpPr>
          <p:spPr>
            <a:xfrm>
              <a:off x="3225753" y="2715766"/>
              <a:ext cx="255137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0" name="Oval 18"/>
            <p:cNvSpPr/>
            <p:nvPr/>
          </p:nvSpPr>
          <p:spPr>
            <a:xfrm>
              <a:off x="3834865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1" name="Oval 6"/>
            <p:cNvSpPr/>
            <p:nvPr/>
          </p:nvSpPr>
          <p:spPr>
            <a:xfrm>
              <a:off x="179512" y="2715766"/>
              <a:ext cx="255137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2" name="Oval 3"/>
            <p:cNvSpPr/>
            <p:nvPr/>
          </p:nvSpPr>
          <p:spPr>
            <a:xfrm>
              <a:off x="4444204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3" name="Oval 6"/>
            <p:cNvSpPr/>
            <p:nvPr/>
          </p:nvSpPr>
          <p:spPr>
            <a:xfrm>
              <a:off x="5053543" y="2715766"/>
              <a:ext cx="255137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4" name="Oval 9"/>
            <p:cNvSpPr/>
            <p:nvPr/>
          </p:nvSpPr>
          <p:spPr>
            <a:xfrm>
              <a:off x="5662655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5" name="Oval 12"/>
            <p:cNvSpPr/>
            <p:nvPr/>
          </p:nvSpPr>
          <p:spPr>
            <a:xfrm>
              <a:off x="6271994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6" name="Oval 15"/>
            <p:cNvSpPr/>
            <p:nvPr/>
          </p:nvSpPr>
          <p:spPr>
            <a:xfrm>
              <a:off x="6881333" y="2715766"/>
              <a:ext cx="255137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7" name="Oval 18"/>
            <p:cNvSpPr/>
            <p:nvPr/>
          </p:nvSpPr>
          <p:spPr>
            <a:xfrm>
              <a:off x="7490445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39" name="Oval 9"/>
            <p:cNvSpPr/>
            <p:nvPr/>
          </p:nvSpPr>
          <p:spPr>
            <a:xfrm>
              <a:off x="8099784" y="2715766"/>
              <a:ext cx="255364" cy="287256"/>
            </a:xfrm>
            <a:prstGeom prst="ellipse">
              <a:avLst/>
            </a:prstGeom>
            <a:solidFill>
              <a:srgbClr val="4C923C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  <p:sp>
          <p:nvSpPr>
            <p:cNvPr id="40" name="Oval 12"/>
            <p:cNvSpPr/>
            <p:nvPr/>
          </p:nvSpPr>
          <p:spPr>
            <a:xfrm>
              <a:off x="8709124" y="2715766"/>
              <a:ext cx="255364" cy="287256"/>
            </a:xfrm>
            <a:prstGeom prst="ellipse">
              <a:avLst/>
            </a:prstGeom>
            <a:solidFill>
              <a:srgbClr val="CDE3B0"/>
            </a:solidFill>
            <a:ln w="12700">
              <a:miter lim="400000"/>
            </a:ln>
          </p:spPr>
          <p:txBody>
            <a:bodyPr lIns="22859" tIns="22859" rIns="22859" bIns="22859" anchor="ctr"/>
            <a:lstStyle/>
            <a:p>
              <a:pPr defTabSz="914400">
                <a:defRPr sz="43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2150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329" y="3307284"/>
            <a:ext cx="2271534" cy="1611916"/>
          </a:xfrm>
          <a:prstGeom prst="rect">
            <a:avLst/>
          </a:prstGeom>
          <a:noFill/>
          <a:ln w="44450">
            <a:solidFill>
              <a:schemeClr val="bg1">
                <a:alpha val="62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7"/>
          <a:stretch>
            <a:fillRect/>
          </a:stretch>
        </p:blipFill>
        <p:spPr bwMode="auto">
          <a:xfrm>
            <a:off x="6881333" y="3255482"/>
            <a:ext cx="1775797" cy="1611915"/>
          </a:xfrm>
          <a:prstGeom prst="rect">
            <a:avLst/>
          </a:prstGeom>
          <a:noFill/>
          <a:ln w="44450">
            <a:solidFill>
              <a:schemeClr val="bg1">
                <a:alpha val="62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8" grpId="0"/>
      <p:bldP spid="60" grpId="0"/>
      <p:bldP spid="18" grpId="0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51520" y="771550"/>
            <a:ext cx="2016224" cy="561692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事物归类</a:t>
            </a:r>
            <a:endParaRPr lang="zh-CN" altLang="en-US" sz="3200" dirty="0"/>
          </a:p>
        </p:txBody>
      </p:sp>
      <p:grpSp>
        <p:nvGrpSpPr>
          <p:cNvPr id="3" name="组合 2"/>
          <p:cNvGrpSpPr/>
          <p:nvPr/>
        </p:nvGrpSpPr>
        <p:grpSpPr>
          <a:xfrm>
            <a:off x="539552" y="1545881"/>
            <a:ext cx="2664296" cy="1188397"/>
            <a:chOff x="7358962" y="1056159"/>
            <a:chExt cx="2664296" cy="1188397"/>
          </a:xfrm>
        </p:grpSpPr>
        <p:sp>
          <p:nvSpPr>
            <p:cNvPr id="36" name="TextBox 23"/>
            <p:cNvSpPr txBox="1"/>
            <p:nvPr/>
          </p:nvSpPr>
          <p:spPr>
            <a:xfrm>
              <a:off x="7530734" y="1559753"/>
              <a:ext cx="24925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黄  牛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7358962" y="1056159"/>
              <a:ext cx="2520280" cy="6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huáng  niú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00905" y="123478"/>
            <a:ext cx="3771295" cy="654448"/>
            <a:chOff x="55663" y="2715766"/>
            <a:chExt cx="3771295" cy="654448"/>
          </a:xfrm>
        </p:grpSpPr>
        <p:sp>
          <p:nvSpPr>
            <p:cNvPr id="13" name="文本框 15"/>
            <p:cNvSpPr txBox="1"/>
            <p:nvPr/>
          </p:nvSpPr>
          <p:spPr>
            <a:xfrm>
              <a:off x="903136" y="2715766"/>
              <a:ext cx="2076348" cy="654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识字方法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grpSp>
        <p:nvGrpSpPr>
          <p:cNvPr id="18" name="组合 17"/>
          <p:cNvGrpSpPr/>
          <p:nvPr/>
        </p:nvGrpSpPr>
        <p:grpSpPr>
          <a:xfrm>
            <a:off x="4425643" y="1545881"/>
            <a:ext cx="1298485" cy="1188397"/>
            <a:chOff x="7358962" y="1056159"/>
            <a:chExt cx="1298485" cy="1188397"/>
          </a:xfrm>
        </p:grpSpPr>
        <p:sp>
          <p:nvSpPr>
            <p:cNvPr id="19" name="TextBox 23"/>
            <p:cNvSpPr txBox="1"/>
            <p:nvPr/>
          </p:nvSpPr>
          <p:spPr>
            <a:xfrm>
              <a:off x="7530734" y="1559753"/>
              <a:ext cx="1126713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猫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6"/>
            <p:cNvSpPr txBox="1">
              <a:spLocks noChangeArrowheads="1"/>
            </p:cNvSpPr>
            <p:nvPr/>
          </p:nvSpPr>
          <p:spPr bwMode="auto">
            <a:xfrm>
              <a:off x="7358962" y="1056159"/>
              <a:ext cx="1154469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māo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60232" y="1545881"/>
            <a:ext cx="1368152" cy="1188397"/>
            <a:chOff x="7289295" y="1056159"/>
            <a:chExt cx="1368152" cy="1188397"/>
          </a:xfrm>
        </p:grpSpPr>
        <p:sp>
          <p:nvSpPr>
            <p:cNvPr id="22" name="TextBox 23"/>
            <p:cNvSpPr txBox="1"/>
            <p:nvPr/>
          </p:nvSpPr>
          <p:spPr>
            <a:xfrm>
              <a:off x="7530734" y="1559753"/>
              <a:ext cx="1126713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鸭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6"/>
            <p:cNvSpPr txBox="1">
              <a:spLocks noChangeArrowheads="1"/>
            </p:cNvSpPr>
            <p:nvPr/>
          </p:nvSpPr>
          <p:spPr bwMode="auto">
            <a:xfrm>
              <a:off x="7289295" y="1056159"/>
              <a:ext cx="1154469" cy="6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yā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3568" y="3316292"/>
            <a:ext cx="2160240" cy="1188397"/>
            <a:chOff x="7358962" y="1056159"/>
            <a:chExt cx="2160240" cy="1188397"/>
          </a:xfrm>
        </p:grpSpPr>
        <p:sp>
          <p:nvSpPr>
            <p:cNvPr id="25" name="TextBox 23"/>
            <p:cNvSpPr txBox="1"/>
            <p:nvPr/>
          </p:nvSpPr>
          <p:spPr>
            <a:xfrm>
              <a:off x="7530734" y="1559753"/>
              <a:ext cx="1700436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苹  果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7358962" y="1056159"/>
              <a:ext cx="2160240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píng  guǒ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25643" y="3316292"/>
            <a:ext cx="1298485" cy="1188397"/>
            <a:chOff x="7358962" y="1056159"/>
            <a:chExt cx="1298485" cy="1188397"/>
          </a:xfrm>
        </p:grpSpPr>
        <p:sp>
          <p:nvSpPr>
            <p:cNvPr id="28" name="TextBox 23"/>
            <p:cNvSpPr txBox="1"/>
            <p:nvPr/>
          </p:nvSpPr>
          <p:spPr>
            <a:xfrm>
              <a:off x="7530734" y="1559753"/>
              <a:ext cx="1126713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杏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6"/>
            <p:cNvSpPr txBox="1">
              <a:spLocks noChangeArrowheads="1"/>
            </p:cNvSpPr>
            <p:nvPr/>
          </p:nvSpPr>
          <p:spPr bwMode="auto">
            <a:xfrm>
              <a:off x="7358962" y="1056159"/>
              <a:ext cx="1154469" cy="6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xìng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60232" y="3316292"/>
            <a:ext cx="1368152" cy="1188397"/>
            <a:chOff x="7289295" y="1056159"/>
            <a:chExt cx="1368152" cy="1188397"/>
          </a:xfrm>
        </p:grpSpPr>
        <p:sp>
          <p:nvSpPr>
            <p:cNvPr id="31" name="TextBox 23"/>
            <p:cNvSpPr txBox="1"/>
            <p:nvPr/>
          </p:nvSpPr>
          <p:spPr>
            <a:xfrm>
              <a:off x="7530734" y="1559753"/>
              <a:ext cx="1126713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桃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6"/>
            <p:cNvSpPr txBox="1">
              <a:spLocks noChangeArrowheads="1"/>
            </p:cNvSpPr>
            <p:nvPr/>
          </p:nvSpPr>
          <p:spPr bwMode="auto">
            <a:xfrm>
              <a:off x="7289295" y="1056159"/>
              <a:ext cx="1154469" cy="628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3200" b="1" smtClean="0">
                  <a:solidFill>
                    <a:srgbClr val="FF0000"/>
                  </a:solidFill>
                  <a:latin typeface="汉语拼音" panose="020B0604020202020204" pitchFamily="34" charset="0"/>
                  <a:ea typeface="+mj-ea"/>
                  <a:cs typeface="汉语拼音" panose="020B0604020202020204" pitchFamily="34" charset="0"/>
                </a:rPr>
                <a:t>táo</a:t>
              </a:r>
              <a:endParaRPr lang="zh-CN" altLang="en-US" sz="3200" b="1" dirty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endParaRPr>
            </a:p>
          </p:txBody>
        </p:sp>
      </p:grpSp>
      <p:pic>
        <p:nvPicPr>
          <p:cNvPr id="33" name="Picture 2" descr="C:\Users\Administrator\Desktop\1年级小学语文第5单元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338" y="1795353"/>
            <a:ext cx="1096363" cy="109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istrator\Desktop\1年级小学语文第5单元fddfdf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14402" y="1419622"/>
            <a:ext cx="1356742" cy="1619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1年级小学语文第5单元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24328" y="1716133"/>
            <a:ext cx="815993" cy="111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istrator\Desktop\ddd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402" y="3504785"/>
            <a:ext cx="834644" cy="11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gg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573" y="3695801"/>
            <a:ext cx="1006803" cy="93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ff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1771" y="3695801"/>
            <a:ext cx="1087422" cy="964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本框 15"/>
          <p:cNvSpPr txBox="1"/>
          <p:nvPr/>
        </p:nvSpPr>
        <p:spPr>
          <a:xfrm>
            <a:off x="7844283" y="908008"/>
            <a:ext cx="1048197" cy="584775"/>
          </a:xfrm>
          <a:prstGeom prst="rect">
            <a:avLst/>
          </a:prstGeom>
          <a:solidFill>
            <a:srgbClr val="92D050"/>
          </a:solidFill>
          <a:ln>
            <a:solidFill>
              <a:schemeClr val="lt1">
                <a:alpha val="68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动物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15"/>
          <p:cNvSpPr txBox="1"/>
          <p:nvPr/>
        </p:nvSpPr>
        <p:spPr>
          <a:xfrm>
            <a:off x="7952937" y="3023904"/>
            <a:ext cx="1048197" cy="5847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lt1">
                <a:alpha val="68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水果</a:t>
            </a:r>
            <a:endParaRPr kumimoji="1"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</p:bldLst>
  </p:timing>
</p:sld>
</file>

<file path=ppt/tags/tag1.xml><?xml version="1.0" encoding="utf-8"?>
<p:tagLst xmlns:p="http://schemas.openxmlformats.org/presentationml/2006/main">
  <p:tag name="REFSHAPE" val="179223076"/>
</p:tagLst>
</file>

<file path=ppt/tags/tag10.xml><?xml version="1.0" encoding="utf-8"?>
<p:tagLst xmlns:p="http://schemas.openxmlformats.org/presentationml/2006/main">
  <p:tag name="REFSHAPE" val="333339428"/>
</p:tagLst>
</file>

<file path=ppt/tags/tag11.xml><?xml version="1.0" encoding="utf-8"?>
<p:tagLst xmlns:p="http://schemas.openxmlformats.org/presentationml/2006/main">
  <p:tag name="REFSHAPE" val="333339564"/>
</p:tagLst>
</file>

<file path=ppt/tags/tag12.xml><?xml version="1.0" encoding="utf-8"?>
<p:tagLst xmlns:p="http://schemas.openxmlformats.org/presentationml/2006/main">
  <p:tag name="REFSHAPE" val="179223076"/>
</p:tagLst>
</file>

<file path=ppt/tags/tag13.xml><?xml version="1.0" encoding="utf-8"?>
<p:tagLst xmlns:p="http://schemas.openxmlformats.org/presentationml/2006/main">
  <p:tag name="REFSHAPE" val="179223076"/>
</p:tagLst>
</file>

<file path=ppt/tags/tag14.xml><?xml version="1.0" encoding="utf-8"?>
<p:tagLst xmlns:p="http://schemas.openxmlformats.org/presentationml/2006/main">
  <p:tag name="REFSHAPE" val="179223076"/>
</p:tagLst>
</file>

<file path=ppt/tags/tag15.xml><?xml version="1.0" encoding="utf-8"?>
<p:tagLst xmlns:p="http://schemas.openxmlformats.org/presentationml/2006/main">
  <p:tag name="REFSHAPE" val="179223076"/>
</p:tagLst>
</file>

<file path=ppt/tags/tag16.xml><?xml version="1.0" encoding="utf-8"?>
<p:tagLst xmlns:p="http://schemas.openxmlformats.org/presentationml/2006/main">
  <p:tag name="REFSHAPE" val="179223076"/>
</p:tagLst>
</file>

<file path=ppt/tags/tag17.xml><?xml version="1.0" encoding="utf-8"?>
<p:tagLst xmlns:p="http://schemas.openxmlformats.org/presentationml/2006/main">
  <p:tag name="REFSHAPE" val="179223076"/>
</p:tagLst>
</file>

<file path=ppt/tags/tag18.xml><?xml version="1.0" encoding="utf-8"?>
<p:tagLst xmlns:p="http://schemas.openxmlformats.org/presentationml/2006/main">
  <p:tag name="REFSHAPE" val="179223076"/>
</p:tagLst>
</file>

<file path=ppt/tags/tag19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179223076"/>
</p:tagLst>
</file>

<file path=ppt/tags/tag20.xml><?xml version="1.0" encoding="utf-8"?>
<p:tagLst xmlns:p="http://schemas.openxmlformats.org/presentationml/2006/main">
  <p:tag name="REFSHAPE" val="333339428"/>
</p:tagLst>
</file>

<file path=ppt/tags/tag21.xml><?xml version="1.0" encoding="utf-8"?>
<p:tagLst xmlns:p="http://schemas.openxmlformats.org/presentationml/2006/main">
  <p:tag name="REFSHAPE" val="333339564"/>
</p:tagLst>
</file>

<file path=ppt/tags/tag22.xml><?xml version="1.0" encoding="utf-8"?>
<p:tagLst xmlns:p="http://schemas.openxmlformats.org/presentationml/2006/main">
  <p:tag name="REFSHAPE" val="179223076"/>
</p:tagLst>
</file>

<file path=ppt/tags/tag23.xml><?xml version="1.0" encoding="utf-8"?>
<p:tagLst xmlns:p="http://schemas.openxmlformats.org/presentationml/2006/main">
  <p:tag name="REFSHAPE" val="179223076"/>
</p:tagLst>
</file>

<file path=ppt/tags/tag24.xml><?xml version="1.0" encoding="utf-8"?>
<p:tagLst xmlns:p="http://schemas.openxmlformats.org/presentationml/2006/main">
  <p:tag name="REFSHAPE" val="179223076"/>
</p:tagLst>
</file>

<file path=ppt/tags/tag25.xml><?xml version="1.0" encoding="utf-8"?>
<p:tagLst xmlns:p="http://schemas.openxmlformats.org/presentationml/2006/main">
  <p:tag name="REFSHAPE" val="179223076"/>
</p:tagLst>
</file>

<file path=ppt/tags/tag26.xml><?xml version="1.0" encoding="utf-8"?>
<p:tagLst xmlns:p="http://schemas.openxmlformats.org/presentationml/2006/main">
  <p:tag name="REFSHAPE" val="333339292"/>
</p:tagLst>
</file>

<file path=ppt/tags/tag27.xml><?xml version="1.0" encoding="utf-8"?>
<p:tagLst xmlns:p="http://schemas.openxmlformats.org/presentationml/2006/main">
  <p:tag name="REFSHAPE" val="333339428"/>
</p:tagLst>
</file>

<file path=ppt/tags/tag28.xml><?xml version="1.0" encoding="utf-8"?>
<p:tagLst xmlns:p="http://schemas.openxmlformats.org/presentationml/2006/main">
  <p:tag name="REFSHAPE" val="333339564"/>
</p:tagLst>
</file>

<file path=ppt/tags/tag29.xml><?xml version="1.0" encoding="utf-8"?>
<p:tagLst xmlns:p="http://schemas.openxmlformats.org/presentationml/2006/main">
  <p:tag name="REFSHAPE" val="179223076"/>
</p:tagLst>
</file>

<file path=ppt/tags/tag3.xml><?xml version="1.0" encoding="utf-8"?>
<p:tagLst xmlns:p="http://schemas.openxmlformats.org/presentationml/2006/main">
  <p:tag name="REFSHAPE" val="179223076"/>
</p:tagLst>
</file>

<file path=ppt/tags/tag30.xml><?xml version="1.0" encoding="utf-8"?>
<p:tagLst xmlns:p="http://schemas.openxmlformats.org/presentationml/2006/main">
  <p:tag name="REFSHAPE" val="179223076"/>
</p:tagLst>
</file>

<file path=ppt/tags/tag31.xml><?xml version="1.0" encoding="utf-8"?>
<p:tagLst xmlns:p="http://schemas.openxmlformats.org/presentationml/2006/main">
  <p:tag name="REFSHAPE" val="179223076"/>
</p:tagLst>
</file>

<file path=ppt/tags/tag32.xml><?xml version="1.0" encoding="utf-8"?>
<p:tagLst xmlns:p="http://schemas.openxmlformats.org/presentationml/2006/main">
  <p:tag name="REFSHAPE" val="179223076"/>
</p:tagLst>
</file>

<file path=ppt/tags/tag33.xml><?xml version="1.0" encoding="utf-8"?>
<p:tagLst xmlns:p="http://schemas.openxmlformats.org/presentationml/2006/main">
  <p:tag name="REFSHAPE" val="179223076"/>
</p:tagLst>
</file>

<file path=ppt/tags/tag34.xml><?xml version="1.0" encoding="utf-8"?>
<p:tagLst xmlns:p="http://schemas.openxmlformats.org/presentationml/2006/main">
  <p:tag name="REFSHAPE" val="179223076"/>
</p:tagLst>
</file>

<file path=ppt/tags/tag35.xml><?xml version="1.0" encoding="utf-8"?>
<p:tagLst xmlns:p="http://schemas.openxmlformats.org/presentationml/2006/main">
  <p:tag name="REFSHAPE" val="179223076"/>
</p:tagLst>
</file>

<file path=ppt/tags/tag36.xml><?xml version="1.0" encoding="utf-8"?>
<p:tagLst xmlns:p="http://schemas.openxmlformats.org/presentationml/2006/main">
  <p:tag name="REFSHAPE" val="179223076"/>
</p:tagLst>
</file>

<file path=ppt/tags/tag37.xml><?xml version="1.0" encoding="utf-8"?>
<p:tagLst xmlns:p="http://schemas.openxmlformats.org/presentationml/2006/main">
  <p:tag name="KSO_WPP_MARK_KEY" val="21d44e5d-f15a-41b4-a919-b05ce1cb04f5"/>
  <p:tag name="COMMONDATA" val="eyJoZGlkIjoiMDUzMmRhYzhkNzM3Y2ZlODExZjhhYzliMDJjYzA0ZGIifQ==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333339292"/>
</p:tagLst>
</file>

<file path=ppt/tags/tag7.xml><?xml version="1.0" encoding="utf-8"?>
<p:tagLst xmlns:p="http://schemas.openxmlformats.org/presentationml/2006/main">
  <p:tag name="REFSHAPE" val="333339428"/>
</p:tagLst>
</file>

<file path=ppt/tags/tag8.xml><?xml version="1.0" encoding="utf-8"?>
<p:tagLst xmlns:p="http://schemas.openxmlformats.org/presentationml/2006/main">
  <p:tag name="REFSHAPE" val="333339564"/>
</p:tagLst>
</file>

<file path=ppt/tags/tag9.xml><?xml version="1.0" encoding="utf-8"?>
<p:tagLst xmlns:p="http://schemas.openxmlformats.org/presentationml/2006/main">
  <p:tag name="REFSHAPE" val="333339292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lang="zh-CN" altLang="en-US" sz="8000" dirty="0">
            <a:solidFill>
              <a:srgbClr val="FF0000"/>
            </a:solidFill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1388</Words>
  <Application>WPS 演示</Application>
  <PresentationFormat>全屏显示(16:9)</PresentationFormat>
  <Paragraphs>434</Paragraphs>
  <Slides>32</Slides>
  <Notes>23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Arial</vt:lpstr>
      <vt:lpstr>宋体</vt:lpstr>
      <vt:lpstr>Wingdings</vt:lpstr>
      <vt:lpstr>楷体</vt:lpstr>
      <vt:lpstr>汉语拼音</vt:lpstr>
      <vt:lpstr>黑体</vt:lpstr>
      <vt:lpstr>Calibri</vt:lpstr>
      <vt:lpstr>Kaiti SC</vt:lpstr>
      <vt:lpstr>Calibri</vt:lpstr>
      <vt:lpstr>微软雅黑</vt:lpstr>
      <vt:lpstr>Arial Unicode MS</vt:lpstr>
      <vt:lpstr>GB Pinyinok-B</vt:lpstr>
      <vt:lpstr>方正粗黑宋简体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391</cp:revision>
  <dcterms:created xsi:type="dcterms:W3CDTF">2017-03-17T02:28:00Z</dcterms:created>
  <dcterms:modified xsi:type="dcterms:W3CDTF">2022-11-28T13:47:26Z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4CC438DCAED04380AC2B5FB6B8DE6170</vt:lpwstr>
  </property>
</Properties>
</file>